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50A8-0346-4CA4-12E0-A02A9D51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D8778-87CF-448D-E54B-C59A6969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832C-FABD-6D6C-6D25-1E6CFB5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B636-BBE7-057F-D4BB-5B89FBCD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087C-9CAB-E2E5-1603-B0D3FF8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DF7-11AF-4556-0E0C-54CFDE2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12472-E819-85AF-DCD7-A9C55390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D290-950A-D940-4BB5-D3315CCF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5CD2-ADC8-2AF2-1519-63C3C609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E38C-0986-812A-01DA-E487AB7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92C3A-7808-DCC7-ECB3-0B4DE91D5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F2667-3EE2-AF25-296F-331FB68D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E228-18D6-8870-E545-2ADC9263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39B0-20CB-87A9-84F4-B70C380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2171-AC49-1780-B9FC-0F8F5763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31B8-6329-C408-B573-B686B70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49C4-3F66-21AA-239A-20A41DE1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8C06-CF0B-8480-2CB5-EF6C22A4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3932-981B-8D09-5D87-E58B8233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92B-C82E-A878-CAAF-57481B6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803E-E980-8B0A-69E0-C847AD08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136F-6B29-087A-8C26-4E4EA893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358-005B-BFBD-E4AE-4ED174FB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114D-D05C-B816-7104-ECA12E30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906F-895D-560A-B9A3-FADDEC82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228F-C3CF-82FD-6019-AA890D4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A23C-7320-5CA0-0350-8C97606A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8DF2-87EE-4D2F-091E-FB81E10B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D3312-7BB4-0F8A-E485-EC76E809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4378-A303-1DAF-3392-72AB2DA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2CB51-B13A-2100-FEC4-9E37AAB9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D812-4505-E020-048C-8AAFD633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5BDF-11E0-F726-466E-936E7CDA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563C-9D7E-A8A5-0D76-05444BBC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31F0-3D18-39DB-3CBC-103F1D8E7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E84D3-7D78-2C61-09E7-DB40B0B00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C61B6-F483-2E30-583B-675252BD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C82B2-37F7-576B-208E-3D2062B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279C3-883D-6D24-F48F-19A3AB6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A04A-6AB9-B71C-3DA3-1E8EDF3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73F4B-7A89-53CA-5FF9-706758A8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F98C2-D130-5B56-CA67-98745BFB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D1889-4651-2E7C-C6A1-2E62F12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4290-E647-CC4E-38D6-E41CDB9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E50B-E268-E24A-83F0-E6E5CD76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BC361-3CBB-8FFF-61C2-6D598CA7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60F3-804A-F593-458C-6C1E189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D391-C653-3D23-18D1-63453AE2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D069-D6F1-7041-B5AB-D5AEE699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D8D8-57FD-D944-7EB6-548618D8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626A-DEF4-A836-B71C-2D4E1B92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D3BFD-C42A-7DD7-7B36-8F4FD33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8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72D5-72A7-DBAE-A9BF-7B97A177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2CAE-9433-48C0-1589-7E933205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6266F-4454-28EA-0D45-DFD97A80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79E9-F692-325C-715A-BF3C1B3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C88A-6AC2-CE09-0E87-E2F8B63C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0ADB-21CB-0EF4-F183-F77C9D62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7041-95CB-0D21-3225-E0BB013E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B5E6-33B9-8C9C-0982-2631D84C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0E3A-E91D-2F55-E5C9-F50D11669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94CE-E7C1-4184-9345-F4B8F5169C2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1191-6D81-E033-072B-C3263F2C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A0B2-A27D-B3FD-C2EA-DCAF827DA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ockerAshokit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A85D10-EC80-D34E-66DE-50DC8A33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  <a:hlinkClick r:id="rId2" action="ppaction://hlinkpres?slideindex=1&amp;slidetitle="/>
              </a:rPr>
              <a:t>DockerAshokIt Notes</a:t>
            </a:r>
            <a:endParaRPr lang="en-US" b="1" i="1" dirty="0">
              <a:solidFill>
                <a:schemeClr val="accent6"/>
              </a:solidFill>
            </a:endParaRP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What is Docker ?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It is a Containerization Software.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It is used to package our "application code + application dependencies as single unit for execution.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We will combine app code + app dependencies in docker image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Docker images we can store in docker registry (docker hub)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Using Docker image we can create Docker Container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i="1" dirty="0">
                <a:solidFill>
                  <a:schemeClr val="accent6"/>
                </a:solidFill>
              </a:rPr>
              <a:t>Our application will execute in Docker Container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US" sz="1800" b="1" i="1" dirty="0">
              <a:solidFill>
                <a:schemeClr val="tx2"/>
              </a:solidFill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b="1" i="1" dirty="0">
                <a:solidFill>
                  <a:schemeClr val="tx2"/>
                </a:solidFill>
              </a:rPr>
              <a:t>What is Kubernetes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K8S is an Orchestration Software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Orchestration means management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Using K8S we can manage Docker Containers (Create/</a:t>
            </a:r>
            <a:r>
              <a:rPr lang="en-US" sz="1800" i="1" dirty="0" err="1">
                <a:solidFill>
                  <a:schemeClr val="tx2"/>
                </a:solidFill>
              </a:rPr>
              <a:t>Scalaing</a:t>
            </a:r>
            <a:r>
              <a:rPr lang="en-US" sz="1800" i="1" dirty="0">
                <a:solidFill>
                  <a:schemeClr val="tx2"/>
                </a:solidFill>
              </a:rPr>
              <a:t>/Deleting)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Realtime Projects will be deployed on K8S Cluster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K8S provides Auto Scaling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With Zero down time we can rollout production deployments</a:t>
            </a:r>
          </a:p>
          <a:p>
            <a:pPr algn="l"/>
            <a:endParaRPr lang="en-IN" sz="18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E94D-239C-4C6A-4C5B-B6D9AD70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What is Jenkins ?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is a CI CD server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is used for Continuous Integration &amp; Continuous Deployment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We can automate build &amp; deployment process using Jenkins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pipelines will be used to build &amp; deploy the application code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1) Take code from git hub repo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2) Build code using maven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3) Review code by using sonar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4) Build docker image for application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5) Store image into nexus/jfrog repo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6) Deploy Docker Image in K8S Cluster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7) Send Email Notification </a:t>
            </a:r>
            <a:r>
              <a:rPr lang="en-US" sz="1800" i="1">
                <a:solidFill>
                  <a:schemeClr val="accent5"/>
                </a:solidFill>
              </a:rPr>
              <a:t>for team</a:t>
            </a:r>
          </a:p>
          <a:p>
            <a:pPr marL="0" indent="0">
              <a:buNone/>
            </a:pPr>
            <a:endParaRPr lang="en-US" sz="1800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</a:rPr>
              <a:t>Software Application Tech Stack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=&gt; Application contains 3 layers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1) Frontend =&gt; It contains User Interface (Presentation Logic)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2) Backend =&gt; It contains Business Logic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3) Database =&gt; It is used to store the data</a:t>
            </a:r>
            <a:endParaRPr lang="en-I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7E43-4112-A1AB-D89D-14BAD154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1A9E-F349-0290-4380-A52820B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7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0AD3-F723-EE5F-1D2F-C65DA56D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06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02F3-6C26-485A-46B6-9DECBD9C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F769-E11C-96C6-CADA-5E423285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C127-3F91-7687-9451-06326DD5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0DC1-8D40-5E71-6A70-708B23F4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5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E18-BBD9-281E-84A2-E6ABB746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78B2-67AB-19DC-FB3B-8D29FD56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aj</dc:creator>
  <cp:lastModifiedBy>Naresh aj</cp:lastModifiedBy>
  <cp:revision>9</cp:revision>
  <dcterms:created xsi:type="dcterms:W3CDTF">2024-06-21T04:12:55Z</dcterms:created>
  <dcterms:modified xsi:type="dcterms:W3CDTF">2024-06-22T02:53:49Z</dcterms:modified>
</cp:coreProperties>
</file>