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882D-A1F3-7DDF-5B96-C4982C9D1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716DD-723B-278B-2D23-A49AEA224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0A868-4E59-B566-DA13-57079106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D326-2B30-447E-B5D2-C6CFBAFAC11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A5EDF-EE1D-50EC-9F52-DBA283A9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6AA6-B6AE-80CD-E008-939EA86C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D719-3F55-409A-84D5-326A2A962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6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8C5C-CA9C-F391-5FD2-17628109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88F11-F0E0-DC6B-A070-B17B8FE51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5189C-9F52-02D5-4788-74547D8B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D326-2B30-447E-B5D2-C6CFBAFAC11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F6FF8-0A72-9FA3-C3E8-58E15C38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3458-E67E-66A3-7270-07AC8B2E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D719-3F55-409A-84D5-326A2A962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81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E0D4B-0E6F-5138-860E-CB0C28431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D03D2-269A-E4AF-5016-49C3ABB3C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F978-1E29-AB42-9F68-80281F3F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D326-2B30-447E-B5D2-C6CFBAFAC11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C7E8-EF44-9320-0651-79FBFFC1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A4C0B-2940-93F5-FEE9-EF0D7630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D719-3F55-409A-84D5-326A2A962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83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95BA-F3D7-153B-7A96-37B59491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290E-C9B4-D0D7-C5D3-F416F37C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0A025-B681-D55C-9A9A-4B08A8B6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D326-2B30-447E-B5D2-C6CFBAFAC11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C4D7-1CC1-8D1E-6CF5-911BAAB9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B685-2865-30D4-CAE8-1CC52F2A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D719-3F55-409A-84D5-326A2A962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61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169E-020C-6824-032D-8F069774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F2774-6211-E769-FF26-6360B3A26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948D4-FB72-F4FC-E335-C6BE4434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D326-2B30-447E-B5D2-C6CFBAFAC11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6124-13AD-A050-EF65-E317B46B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CABBD-D54E-2E9C-EE0F-3472F80B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D719-3F55-409A-84D5-326A2A962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78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58DB-D182-E8DA-0E4B-324D4D6B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83C76-156A-622C-8869-70CA6CFAA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BFD66-3EE5-015F-BA38-E3701C793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8E2EA-038C-2A10-22F4-6E47AB63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D326-2B30-447E-B5D2-C6CFBAFAC11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01507-832E-BF72-8DA0-7A90022F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079ED-A4DD-0B30-23BD-D4CC6DB8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D719-3F55-409A-84D5-326A2A962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02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F48D-AA94-8B65-8B1D-C140FFFC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34E96-71F4-F3AE-C868-1B3E38DB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CEB58-1165-B2D1-B244-046A3179C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5BAC3-49E5-A9C4-F2B9-B224F081A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4A97A-6F24-BBB6-BC04-C2D01B259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2575F-E6BB-8C3C-B72F-C8288E7E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D326-2B30-447E-B5D2-C6CFBAFAC11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CED40-60E1-00BF-5E64-49BDB489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335B9-E77A-F0FD-0B68-BC8B5D43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D719-3F55-409A-84D5-326A2A962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47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FB26-6321-B5BF-25C8-EBB3EFC8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7027D-F342-95B8-6ECD-9AAEB92F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D326-2B30-447E-B5D2-C6CFBAFAC11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D15A1-C7FC-2D64-B220-4653B19D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B0718-2255-8134-6754-43F2F16E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D719-3F55-409A-84D5-326A2A962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79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B23CF-702C-73E7-CEB7-3001B7D5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D326-2B30-447E-B5D2-C6CFBAFAC11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5691B-2191-4EFF-3A65-74FDE853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6BBC8-1C08-485E-B269-40AE779F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D719-3F55-409A-84D5-326A2A962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81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52F8-8B58-7E7E-8DB1-37461F36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ABC8-F0A8-720C-629E-AB7220B3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0FFB4-0CDE-0481-9893-6E110754B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F8432-DE54-EB9C-D180-B6BBCA78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D326-2B30-447E-B5D2-C6CFBAFAC11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4891C-ACDF-0240-61B6-27B2BEBE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21689-E3C1-3132-392E-0C614C6C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D719-3F55-409A-84D5-326A2A962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9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2620-73E4-9464-C813-04737570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1A4A4-C99F-3366-9063-08D7A17C7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22B43-C595-F75C-EACE-F8F6D4AA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738FC-8AE0-C407-3EE7-C982A7B5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D326-2B30-447E-B5D2-C6CFBAFAC11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35432-F5E5-A5D6-CE4D-242DF164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9C85B-F4EB-9856-3D58-04ABBACA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D719-3F55-409A-84D5-326A2A962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9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E473A-70D3-F271-91D6-5CBCBA64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4700-390C-E636-E551-E5E67F00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4A068-2A83-4373-FD2A-6E2D8C3F1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D326-2B30-447E-B5D2-C6CFBAFAC11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E472D-8AFF-0439-93A0-DA53F12DE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740D-E312-5304-B4EB-4C1C45645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AD719-3F55-409A-84D5-326A2A962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5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04D49B-71B7-0D52-12BC-53ECCBFCE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DE44B-32BA-C8B6-9DC6-79D79FCC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51406" cy="2890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E1D1E-3A0A-EF7E-DF32-FC12A5001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192" y="353004"/>
            <a:ext cx="5166808" cy="2537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EC0FFC-8ADF-C5AD-84AD-A847966F0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0642"/>
            <a:ext cx="6614733" cy="346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9F8EAC-E950-86F3-69F7-422D19B34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711" y="3243688"/>
            <a:ext cx="5639289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9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3571F-2CCA-C3D0-B241-262B0D206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3965"/>
            <a:ext cx="6462320" cy="33302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D6B2B-519D-C5C4-F5AD-B57AE00748D3}"/>
              </a:ext>
            </a:extLst>
          </p:cNvPr>
          <p:cNvSpPr txBox="1"/>
          <p:nvPr/>
        </p:nvSpPr>
        <p:spPr>
          <a:xfrm>
            <a:off x="0" y="3564194"/>
            <a:ext cx="121133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Docker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=&gt; Docker is a containerization software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Docker is used to simplify our application  deployment process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Docker will take care of required dependencies of application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Using docker we will run our application as  a container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IN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IN" b="1" dirty="0"/>
              <a:t>What is containerization ?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IN" dirty="0"/>
              <a:t>The process of packaging our application code and dependencies as a single unit and executing inside container </a:t>
            </a:r>
          </a:p>
          <a:p>
            <a:r>
              <a:rPr lang="en-IN" dirty="0"/>
              <a:t>          Called </a:t>
            </a:r>
            <a:r>
              <a:rPr lang="en-US" dirty="0"/>
              <a:t>containerization</a:t>
            </a:r>
          </a:p>
          <a:p>
            <a:endParaRPr lang="en-US" dirty="0"/>
          </a:p>
          <a:p>
            <a:r>
              <a:rPr lang="en-US" dirty="0"/>
              <a:t>=&gt; Container isa virtual machine ( Linux virtual machine)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52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9353-3CD4-FE02-E4F5-C47007EE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23174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72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 aj</dc:creator>
  <cp:lastModifiedBy>Naresh aj</cp:lastModifiedBy>
  <cp:revision>4</cp:revision>
  <dcterms:created xsi:type="dcterms:W3CDTF">2024-05-31T12:11:59Z</dcterms:created>
  <dcterms:modified xsi:type="dcterms:W3CDTF">2024-05-31T14:46:13Z</dcterms:modified>
</cp:coreProperties>
</file>