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0FFB-1A1A-ED82-189F-1EF3C8CB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9BBA-F978-518C-3E9D-503A2141B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55CA-C847-2D23-8F12-3ED366B9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14B9-D98F-9E35-A200-DBE9E015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89E5-113E-5D3F-4427-5A74F638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1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7587-1874-4E86-CDE2-2F0B9963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4385A-6FAD-9BD1-6E7A-CA24FE5B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4CF7-DAB9-1448-9F6B-6AE56307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E340-05A3-0BE9-5165-1E3D0EE9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1BFC-B510-2C5D-30FF-1E88BDB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95201-B0B3-3540-647B-84FB0BA46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926BF-F5C5-0FA1-3781-6F7BCD91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5225-892A-E112-C6DE-F50A8DA4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B5D4-06FF-69DC-5A6A-23963088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F3DF-E091-68D0-8CDF-A5EC5326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2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7333-A2B7-ED3E-BA81-2B52971F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1E0C-4EAB-B95E-8398-B7FEAB90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1288-F0A5-4BBF-D038-6591ED5E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E73D-F24C-00A8-A6B1-546586D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FE44-AF8F-2A65-3F57-8ED7F8EB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5DE0-B91B-5A90-8B65-325AD486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C0-62F9-113F-1540-05980484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8CFD-52AF-B0E4-FA05-5DA9476D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CF55-E8BB-4DF8-F617-B2047485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F5B3-35E5-F7F9-B1CE-14A27E6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AB2-7557-3D28-909C-F649B12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6808-D140-1382-51C2-526B5D77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70E7-E0C4-8E8A-41AB-1024EB7E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47FE-6E0B-910A-BCDD-EF505A5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274F-26AB-1D45-33B7-0811DA2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022E-B8A4-4543-6095-675E35A4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D8A-B4CA-6BAF-767B-4948CDFB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2C50-C538-907F-DFCE-BF1BD865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F73CF-DC54-9DFB-567E-7FC17741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516CF-A025-29B9-4E02-E7638AEAB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98DBE-27B0-C410-6BED-3D8424440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A9220-1FF1-EF20-EFDA-02B84471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F7814-5B01-8104-C87B-4E8A05FF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E17B6-CD3D-E9CA-C15D-35A00FC7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BC2-BA36-461B-2FC1-7211F007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62E60-E974-6FD6-A1B7-79A3A44D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F1D90-FA30-029B-DBF8-F70AA8B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44A09-2816-98CE-CD3B-7E2C014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70DC5-1291-B583-7BC1-519BBFC5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1C1E1-7D11-B435-DF6F-E8C71AEF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E831-0430-7E19-8444-DDBB3237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4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28E-5E9D-806D-B12E-6E0EFA83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8ADD-C97C-D3D5-CA49-5F229C9E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2F71D-A070-9D5F-F4C8-3211E0BF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4AD3-4F7C-4AD3-5FB9-E0FDC6DB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679B-FF8E-80F7-BC17-DD6CCAF9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7E7C-7E38-0F02-CFF2-6E15ADDD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52AA-A851-944C-EF62-17EC06AA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3C5F5-DF31-41A5-704C-C1B0689D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8F8F6-BC59-1242-064F-62E48706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CBAB-6EB4-8A97-E6D1-C78E5DEE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B7D1-416D-E3C2-75E7-6D384984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DB1E-7388-0544-4179-B1EFB48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1125-647F-C340-0ECE-852E2D0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39D2-E980-6F67-5C65-001452C1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050A-D401-85FC-E7DB-C73CCB356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B48C-F6EB-42FD-BB17-3681AB906808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508F-D5EB-8496-A3CE-B8ACB93F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0CC9-E301-FDF9-E806-A179A5ABE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150D-4BE2-4347-8ADE-1C1CFD7EF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2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-8-features/#datetime" TargetMode="External"/><Relationship Id="rId3" Type="http://schemas.openxmlformats.org/officeDocument/2006/relationships/hyperlink" Target="https://www.geeksforgeeks.org/java-8-features/#functional" TargetMode="External"/><Relationship Id="rId7" Type="http://schemas.openxmlformats.org/officeDocument/2006/relationships/hyperlink" Target="https://www.geeksforgeeks.org/java-8-features/#optional" TargetMode="External"/><Relationship Id="rId2" Type="http://schemas.openxmlformats.org/officeDocument/2006/relationships/hyperlink" Target="https://www.geeksforgeeks.org/java-8-features/#lambd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java-8-features/#comp" TargetMode="External"/><Relationship Id="rId5" Type="http://schemas.openxmlformats.org/officeDocument/2006/relationships/hyperlink" Target="https://www.geeksforgeeks.org/java-8-features/#streams" TargetMode="External"/><Relationship Id="rId4" Type="http://schemas.openxmlformats.org/officeDocument/2006/relationships/hyperlink" Target="https://www.geeksforgeeks.org/java-8-features/#refer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01B2D0-2D8A-26C5-2F6C-09C47B1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Java8 features</a:t>
            </a:r>
          </a:p>
          <a:p>
            <a:pPr algn="l"/>
            <a:r>
              <a:rPr lang="en-US" sz="2000" dirty="0"/>
              <a:t>What are the features of java8?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/>
              </a:rPr>
              <a:t>Lambda Expressions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3"/>
              </a:rPr>
              <a:t>Functional Interfaces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4"/>
              </a:rPr>
              <a:t>Method Reference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5"/>
              </a:rPr>
              <a:t>Streams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6"/>
              </a:rPr>
              <a:t>Comparable and Comparator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7"/>
              </a:rPr>
              <a:t>Optional Class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u="sng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8"/>
              </a:rPr>
              <a:t>Date/Time API</a:t>
            </a:r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/>
              </a:rPr>
              <a:t>Lambda Expressions</a:t>
            </a:r>
            <a:endParaRPr lang="en-US" sz="20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Lambda expression helps us to write our code in functional style.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It provides a clear and concise way to implement SAM interface(Single Abstract Method) by using an expression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Lambda Expressions implement the only abstract function and therefore implement functional interfaces</a:t>
            </a:r>
            <a:endParaRPr lang="en-IN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88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BD9ACB-9A9F-818E-DD77-13358BE7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263"/>
            <a:ext cx="12192000" cy="6789737"/>
          </a:xfrm>
        </p:spPr>
        <p:txBody>
          <a:bodyPr/>
          <a:lstStyle/>
          <a:p>
            <a:pPr algn="l" fontAlgn="base"/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Functional Interfaces</a:t>
            </a:r>
          </a:p>
          <a:p>
            <a:pPr algn="l" fontAlgn="base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=&gt;An interface that contains only </a:t>
            </a:r>
            <a:r>
              <a:rPr lang="en-US" sz="1800" b="0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one abstract method 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known as a functional interface, </a:t>
            </a:r>
          </a:p>
          <a:p>
            <a:pPr algn="l" fontAlgn="base"/>
            <a:r>
              <a:rPr lang="en-US" sz="18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=&gt;B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ut there is no restriction, you can have </a:t>
            </a: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 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number of </a:t>
            </a:r>
            <a:r>
              <a:rPr lang="en-US" sz="1800" b="0" i="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default and static methods 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inside a functional interface.</a:t>
            </a:r>
          </a:p>
          <a:p>
            <a:pPr algn="l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=&gt;Functional interfaces are included in Java SE 8 with Lambda expressions and Method references in order to make code more readable, clean, and straightforward</a:t>
            </a:r>
          </a:p>
          <a:p>
            <a:pPr algn="l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=&gt;@FunctionalInterface annotation is used to ensure that the functional interface can’t have more than one abstract method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Runnable –&gt;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This interface only contains the run() 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Comparable –&gt;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This interface only contains the compareTo() 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ActionListener –&gt;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This interface only contains the actionPerformed() method.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Callable –&gt;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This interface only contains the call() method.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770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inter-regular</vt:lpstr>
      <vt:lpstr>Nunito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aj</dc:creator>
  <cp:lastModifiedBy>Naresh aj</cp:lastModifiedBy>
  <cp:revision>1</cp:revision>
  <dcterms:created xsi:type="dcterms:W3CDTF">2024-06-01T02:54:30Z</dcterms:created>
  <dcterms:modified xsi:type="dcterms:W3CDTF">2024-06-01T03:58:47Z</dcterms:modified>
</cp:coreProperties>
</file>