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5462-1086-1A49-475E-D4C56690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C8CF2-F6B1-6861-3375-B9855859F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C4B1C-CE1C-F23B-1102-380924B6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0661-6F9D-AC20-97D5-CB8E8FD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8182-3727-B461-3D1B-50C6A87A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7268-79B2-31F0-3D3E-2CB95CAB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E2DE-1F89-7AE0-ABB5-9B4D4AE17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5E2F-29AD-BF1E-1A67-AB3E85B2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7699-63A7-79A8-59F4-FDFE008C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07AD-803F-7378-80DC-64551512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0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12869-0FB9-1FE1-1735-DF7F1B686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FCADD-CB00-66E7-499A-AFA88862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03B-DEE5-41CD-AC1B-E1493CF4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8FF1-619C-5B62-B6CF-E614D0C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A11C-486E-6570-1EA4-1D669361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77E9-3648-12A8-19EE-5F56CED0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93F5-C3A5-35F7-0C7E-A0987193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A880-0246-D5A9-5D0B-4B9D9638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FBE5-79DB-D033-9344-29E661C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A7E5-3ED6-DFDB-D441-121BE926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3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739C-50C6-05C7-6AE1-0BE19C43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0E5D-E7EB-46C3-053B-2164330FE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2B6A7-CC94-C871-340F-3F0AC6F8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C8BE-D355-EEBE-996B-688ED225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F212-5394-D89F-F96B-F6B0B07D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8E44-60F6-7F78-25DB-EE90561F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8CDE-8705-2E25-AE64-EF69CE5EA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A8941-E1A6-B2CC-272C-4783F17E0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27EE6-9E1C-32C9-67E4-31F6C175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2490-933E-1BD5-8C22-1F19A3AC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63B6D-E663-4E9C-815D-86CA8D2D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7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EBA3-8EBE-CA4C-1645-4EB189AF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AB20-5C1A-5D3B-6C48-39F1B3C3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D2489-E462-268D-485C-7533B6D46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1B3CD-3C29-5531-CF7B-5EE8FE18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70D28-8B6D-207B-6C41-1B1A4657F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03CDE-B7C7-6564-5AC0-ACA8BECD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8F0C7-3592-934E-C231-033A6512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1934B-FE1F-A1A0-8EE8-8A9D3D17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5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B783-4116-B850-C393-2D7F8BB7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DBB02-9849-A1E8-CE31-1823DBAE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3BACF-6B17-CEBE-C44C-7FB651D6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1F1F2-37CF-E530-BC8A-D75DA4D3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3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4129D-CCFC-8FD6-E64B-9CA5365F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A8F66-B40C-6029-A050-C8BE4088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DE42-4432-3356-15AE-E73A25A0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8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606E-EC6C-118B-BD4E-9EADEC86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BF7B-A456-D2BF-70DC-F3F92D9D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E93A1-4CA5-B1FB-4F0C-78ECFE658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34CBB-C1B5-9BF6-E6C7-F529C0D5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A9E3-E12C-2731-3CFB-35A7FFEE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CB708-08A2-4694-7ABD-BAA5C83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2A5B-6D12-7A5F-9CFD-2E55AD4B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61908-9DED-4A03-9984-C2CECCB1D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EC30D-BF33-3903-FE91-5B5C7C00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B0CE2-69B1-CE63-1F5B-32195B7E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8DBA4-B7C6-4180-4433-F94838BF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513D0-98AA-F655-D29B-88452DF4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079FE-7569-4B72-490A-4514041D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5726-C5A6-7EA8-A30A-0B6A61B0D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7240-908F-3FA9-9533-7E3DFAF5F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ED3B-8D36-42F1-A8E6-F3CEECB432F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E69E-BDB0-0367-5C75-858688973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59C4-AB89-559B-A7CF-C8696C4BA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FB55-D847-484F-BE25-7ECA8C611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2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13FD6F-FE2F-E6C8-7EA4-3E2A0D42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i="1" dirty="0">
                <a:solidFill>
                  <a:schemeClr val="tx2"/>
                </a:solidFill>
              </a:rPr>
              <a:t>Spring Data –Jpa</a:t>
            </a:r>
          </a:p>
          <a:p>
            <a:pPr marL="342900" indent="-342900" algn="l">
              <a:buAutoNum type="arabicParenR"/>
            </a:pPr>
            <a:r>
              <a:rPr lang="en-IN" sz="2000" b="1" i="1" dirty="0">
                <a:solidFill>
                  <a:schemeClr val="tx2"/>
                </a:solidFill>
              </a:rPr>
              <a:t>What is persistence layer ?</a:t>
            </a:r>
          </a:p>
          <a:p>
            <a:pPr algn="l"/>
            <a:r>
              <a:rPr lang="en-IN" sz="1800" b="1" i="1" dirty="0">
                <a:solidFill>
                  <a:schemeClr val="tx2"/>
                </a:solidFill>
              </a:rPr>
              <a:t>=&gt;</a:t>
            </a:r>
            <a:r>
              <a:rPr lang="en-IN" sz="1800" b="1" i="1" dirty="0">
                <a:solidFill>
                  <a:schemeClr val="accent2"/>
                </a:solidFill>
              </a:rPr>
              <a:t>It contains set of classes and interfaces to communicate with  database.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accent2"/>
                </a:solidFill>
              </a:rPr>
              <a:t>In java, we have several Options to develop persistence layer.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accent2"/>
                </a:solidFill>
              </a:rPr>
              <a:t>                   1)JDBC</a:t>
            </a:r>
            <a:endParaRPr lang="en-IN" sz="1000" b="1" i="1" dirty="0">
              <a:solidFill>
                <a:schemeClr val="accent2"/>
              </a:solidFill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accent2"/>
                </a:solidFill>
              </a:rPr>
              <a:t>                  2) Hibernate ORM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accent2"/>
                </a:solidFill>
              </a:rPr>
              <a:t>                 3) Spring Jdbc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accent2"/>
                </a:solidFill>
              </a:rPr>
              <a:t>                 4)Spring ORM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accent2"/>
                </a:solidFill>
              </a:rPr>
              <a:t>                 5) spring data -Jpa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accent2"/>
                </a:solidFill>
              </a:rPr>
              <a:t> Note :</a:t>
            </a:r>
            <a:r>
              <a:rPr lang="en-IN" sz="1800" b="1" i="1" dirty="0">
                <a:solidFill>
                  <a:schemeClr val="tx2"/>
                </a:solidFill>
              </a:rPr>
              <a:t>Spring data Jpa is the latest trend in market to develop persistence layer using java based applications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2000" b="1" i="1" dirty="0">
                <a:solidFill>
                  <a:schemeClr val="accent1"/>
                </a:solidFill>
              </a:rPr>
              <a:t>Why to use spring data Jpa ?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tx2"/>
                </a:solidFill>
              </a:rPr>
              <a:t>No need to write Boiler plate code (duplicate code).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tx2"/>
                </a:solidFill>
              </a:rPr>
              <a:t>No need to  write the quires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tx2"/>
                </a:solidFill>
              </a:rPr>
              <a:t>Readymade method supports available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tx2"/>
                </a:solidFill>
              </a:rPr>
              <a:t>                                    - save () insert the record into db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tx2"/>
                </a:solidFill>
              </a:rPr>
              <a:t>                                     - findById ()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tx2"/>
                </a:solidFill>
              </a:rPr>
              <a:t>                                    - findAll ()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IN" sz="1800" b="1" i="1" dirty="0">
                <a:solidFill>
                  <a:schemeClr val="tx2"/>
                </a:solidFill>
              </a:rPr>
              <a:t>                                     - DeleteAll ()    reduce developer  time 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sz="1800" b="1" i="1" dirty="0">
              <a:solidFill>
                <a:schemeClr val="tx2"/>
              </a:solidFill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sz="1800" b="1" i="1" dirty="0">
              <a:solidFill>
                <a:schemeClr val="tx2"/>
              </a:solidFill>
            </a:endParaRPr>
          </a:p>
          <a:p>
            <a:pPr marL="285750" indent="-285750" algn="l">
              <a:buFont typeface="Symbol" panose="05050102010706020507" pitchFamily="18" charset="2"/>
              <a:buChar char="Þ"/>
            </a:pPr>
            <a:endParaRPr lang="en-IN" sz="18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847D-E352-3FB5-DBEA-B26F525B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2000" b="1" dirty="0"/>
              <a:t>What is ORM  ?</a:t>
            </a:r>
          </a:p>
          <a:p>
            <a:r>
              <a:rPr lang="en-IN" sz="1800" i="1" dirty="0">
                <a:solidFill>
                  <a:schemeClr val="tx2"/>
                </a:solidFill>
              </a:rPr>
              <a:t>=&gt; ORM stand for Object Relational Mapping </a:t>
            </a:r>
          </a:p>
          <a:p>
            <a:r>
              <a:rPr lang="en-IN" sz="1800" i="1" dirty="0">
                <a:solidFill>
                  <a:schemeClr val="tx2"/>
                </a:solidFill>
              </a:rPr>
              <a:t>=&gt; its  a technique to map java objects to database tables.</a:t>
            </a:r>
          </a:p>
          <a:p>
            <a:r>
              <a:rPr lang="en-IN" sz="1800" i="1" dirty="0">
                <a:solidFill>
                  <a:schemeClr val="tx2"/>
                </a:solidFill>
              </a:rPr>
              <a:t>=&gt; By using ORM we can deal with the objects and perform DB operations.</a:t>
            </a:r>
          </a:p>
          <a:p>
            <a:r>
              <a:rPr lang="en-IN" sz="1800" i="1" dirty="0">
                <a:solidFill>
                  <a:schemeClr val="tx2"/>
                </a:solidFill>
              </a:rPr>
              <a:t>=&gt; when  we are using ORM frameworks  we  need to map java classes with database tables.</a:t>
            </a:r>
          </a:p>
          <a:p>
            <a:r>
              <a:rPr lang="en-IN" sz="1800" i="1" dirty="0">
                <a:solidFill>
                  <a:schemeClr val="tx2"/>
                </a:solidFill>
              </a:rPr>
              <a:t>=&gt; </a:t>
            </a:r>
            <a:r>
              <a:rPr lang="en-IN" sz="1800" b="1" i="1" dirty="0">
                <a:solidFill>
                  <a:schemeClr val="tx2"/>
                </a:solidFill>
              </a:rPr>
              <a:t>Note</a:t>
            </a:r>
            <a:r>
              <a:rPr lang="en-IN" sz="1800" i="1" dirty="0">
                <a:solidFill>
                  <a:schemeClr val="tx2"/>
                </a:solidFill>
              </a:rPr>
              <a:t> : the java class which is mapped with database table called Entity class</a:t>
            </a:r>
          </a:p>
          <a:p>
            <a:r>
              <a:rPr lang="en-IN" sz="1800" i="1" dirty="0">
                <a:solidFill>
                  <a:schemeClr val="accent5"/>
                </a:solidFill>
              </a:rPr>
              <a:t>                      Entity class ---------------- Table </a:t>
            </a:r>
          </a:p>
          <a:p>
            <a:r>
              <a:rPr lang="en-IN" sz="1800" i="1" dirty="0">
                <a:solidFill>
                  <a:schemeClr val="accent5"/>
                </a:solidFill>
              </a:rPr>
              <a:t>                     Entity class Variables -------------- db tb1 columns</a:t>
            </a:r>
          </a:p>
          <a:p>
            <a:r>
              <a:rPr lang="en-IN" sz="1800" i="1" dirty="0">
                <a:solidFill>
                  <a:schemeClr val="accent5"/>
                </a:solidFill>
              </a:rPr>
              <a:t>                     Entity class Object --------------- db tb1 rows</a:t>
            </a:r>
          </a:p>
          <a:p>
            <a:r>
              <a:rPr lang="en-IN" sz="1800" b="1" i="1" dirty="0"/>
              <a:t>We will use below annotations to create Entity </a:t>
            </a:r>
          </a:p>
          <a:p>
            <a:r>
              <a:rPr lang="en-IN" sz="1800" i="1" dirty="0">
                <a:solidFill>
                  <a:schemeClr val="accent2"/>
                </a:solidFill>
              </a:rPr>
              <a:t>@Entity : Represent java class  as Entity class</a:t>
            </a:r>
          </a:p>
          <a:p>
            <a:r>
              <a:rPr lang="en-IN" sz="1800" i="1" dirty="0">
                <a:solidFill>
                  <a:schemeClr val="accent2"/>
                </a:solidFill>
              </a:rPr>
              <a:t>@Table : to map java class  name with table name (Optional).</a:t>
            </a:r>
          </a:p>
          <a:p>
            <a:r>
              <a:rPr lang="en-IN" sz="1800" i="1" dirty="0">
                <a:solidFill>
                  <a:schemeClr val="accent2"/>
                </a:solidFill>
              </a:rPr>
              <a:t>@Id : To represent entity variable mapped with primary key column I  table.</a:t>
            </a:r>
          </a:p>
          <a:p>
            <a:r>
              <a:rPr lang="en-IN" sz="1800" i="1" dirty="0">
                <a:solidFill>
                  <a:schemeClr val="accent2"/>
                </a:solidFill>
              </a:rPr>
              <a:t>@Column :   to map java class variables with column name in table</a:t>
            </a:r>
            <a:r>
              <a:rPr lang="en-IN" sz="1800" i="1" dirty="0">
                <a:solidFill>
                  <a:schemeClr val="accent5"/>
                </a:solidFill>
              </a:rPr>
              <a:t>.(Optional)</a:t>
            </a:r>
          </a:p>
          <a:p>
            <a:r>
              <a:rPr lang="en-IN" sz="1800" i="1" dirty="0">
                <a:solidFill>
                  <a:schemeClr val="accent5"/>
                </a:solidFill>
              </a:rPr>
              <a:t>What is JPARepository ?</a:t>
            </a:r>
          </a:p>
          <a:p>
            <a:r>
              <a:rPr lang="en-IN" sz="1800" i="1" dirty="0">
                <a:solidFill>
                  <a:schemeClr val="accent5"/>
                </a:solidFill>
              </a:rPr>
              <a:t>=&gt; Data Jpa provided repository interfaces to simplify persistence layer development.</a:t>
            </a:r>
          </a:p>
          <a:p>
            <a:r>
              <a:rPr lang="en-IN" sz="1800" i="1" dirty="0">
                <a:solidFill>
                  <a:schemeClr val="accent5"/>
                </a:solidFill>
              </a:rPr>
              <a:t>      - Curd Repository</a:t>
            </a:r>
          </a:p>
          <a:p>
            <a:r>
              <a:rPr lang="en-IN" sz="1800" i="1" dirty="0">
                <a:solidFill>
                  <a:schemeClr val="accent5"/>
                </a:solidFill>
              </a:rPr>
              <a:t>        JpaRepository(more features).</a:t>
            </a:r>
          </a:p>
          <a:p>
            <a:endParaRPr lang="en-IN" sz="18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9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4012-8D1F-A48B-A933-D7A84236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000" b="1" dirty="0"/>
              <a:t>Curd Repository methods</a:t>
            </a:r>
          </a:p>
          <a:p>
            <a:r>
              <a:rPr lang="en-US" sz="1800" i="1" dirty="0"/>
              <a:t>=&gt; CurdRepository is spring data Jpa repository interface</a:t>
            </a:r>
          </a:p>
          <a:p>
            <a:r>
              <a:rPr lang="en-US" sz="1800" i="1" dirty="0"/>
              <a:t>=&gt; curdRepository providing methods to perform curd Operations </a:t>
            </a:r>
          </a:p>
          <a:p>
            <a:r>
              <a:rPr lang="en-US" sz="1800" i="1" dirty="0"/>
              <a:t>Save(T) – upsert  if data is already available then it will update if not create new record</a:t>
            </a:r>
          </a:p>
          <a:p>
            <a:r>
              <a:rPr lang="en-IN" sz="1800" i="1" dirty="0"/>
              <a:t>SaveAll(iterable T)  collection of objects for upsert </a:t>
            </a:r>
          </a:p>
          <a:p>
            <a:r>
              <a:rPr lang="en-IN" sz="1800" i="1" dirty="0"/>
              <a:t>findById(ID) : retrieve record based on given pk  value </a:t>
            </a:r>
          </a:p>
          <a:p>
            <a:r>
              <a:rPr lang="en-IN" sz="1800" i="1" dirty="0"/>
              <a:t>findAllById (ids) : retrieve record based on given pk  value </a:t>
            </a:r>
          </a:p>
          <a:p>
            <a:r>
              <a:rPr lang="en-IN" sz="1800" i="1" dirty="0" err="1"/>
              <a:t>finall</a:t>
            </a:r>
            <a:r>
              <a:rPr lang="en-IN" sz="1800" i="1" dirty="0"/>
              <a:t>()     : retrieve all records from table </a:t>
            </a:r>
          </a:p>
          <a:p>
            <a:r>
              <a:rPr lang="en-IN" sz="1800" i="1" dirty="0"/>
              <a:t>existsById(ID id) : to check whether record  presence in table.</a:t>
            </a:r>
          </a:p>
          <a:p>
            <a:r>
              <a:rPr lang="en-IN" sz="1800" i="1" dirty="0"/>
              <a:t>Count() : to count o of records in table </a:t>
            </a:r>
          </a:p>
          <a:p>
            <a:r>
              <a:rPr lang="en-IN" sz="1800" i="1" dirty="0"/>
              <a:t>DeleteById(ID) : to delete record based on pk value</a:t>
            </a:r>
          </a:p>
          <a:p>
            <a:r>
              <a:rPr lang="en-IN" sz="1800" i="1" dirty="0"/>
              <a:t>DeleteAllById(iterable ID) : to delete multiple records based on pk value</a:t>
            </a:r>
          </a:p>
          <a:p>
            <a:r>
              <a:rPr lang="en-IN" sz="1800" i="1" dirty="0"/>
              <a:t>Delete(Entity T) : delete  record based on given entity object</a:t>
            </a:r>
          </a:p>
          <a:p>
            <a:r>
              <a:rPr lang="en-IN" sz="1800" i="1" dirty="0"/>
              <a:t>DeleteAll(Entities T) : delete  records based on given entities object</a:t>
            </a:r>
          </a:p>
          <a:p>
            <a:r>
              <a:rPr lang="en-IN" sz="1800" b="1" i="1" dirty="0"/>
              <a:t>FindeXXX methods</a:t>
            </a:r>
          </a:p>
          <a:p>
            <a:r>
              <a:rPr lang="en-IN" sz="1800" b="1" i="1" dirty="0"/>
              <a:t>=&gt;</a:t>
            </a:r>
            <a:r>
              <a:rPr lang="en-IN" sz="1800" b="1" i="1" dirty="0" err="1"/>
              <a:t>findBy</a:t>
            </a:r>
            <a:r>
              <a:rPr lang="en-IN" sz="1800" b="1" i="1" dirty="0"/>
              <a:t> methods are used to retrieve the recodes based on non-primary keys column values</a:t>
            </a:r>
          </a:p>
          <a:p>
            <a:r>
              <a:rPr lang="en-IN" sz="1800" i="1" dirty="0"/>
              <a:t>Note : find methods are used to  select operations only .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15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3E79-98BB-B3AE-0AF3-5B7A5DC0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2000" b="1" dirty="0"/>
              <a:t>Customs Queries</a:t>
            </a:r>
          </a:p>
          <a:p>
            <a:r>
              <a:rPr lang="en-US" sz="1800" dirty="0"/>
              <a:t>=&gt; Executing our own queries using data Jpa.</a:t>
            </a:r>
          </a:p>
          <a:p>
            <a:r>
              <a:rPr lang="en-US" sz="1800" dirty="0"/>
              <a:t>=&gt; to use custom quires are divided into two types we will use @Query Annotation</a:t>
            </a:r>
          </a:p>
          <a:p>
            <a:r>
              <a:rPr lang="en-US" sz="1800" dirty="0"/>
              <a:t>             1) Native SQL (Plain SQL)</a:t>
            </a:r>
          </a:p>
          <a:p>
            <a:r>
              <a:rPr lang="en-US" sz="1800" dirty="0"/>
              <a:t>              2)HQL  ( hibernate query language) data base independent </a:t>
            </a:r>
          </a:p>
          <a:p>
            <a:r>
              <a:rPr lang="en-US" sz="1800" dirty="0"/>
              <a:t>=&gt; SQL Queries are db dependent queries. </a:t>
            </a:r>
          </a:p>
          <a:p>
            <a:r>
              <a:rPr lang="en-US" sz="1800" dirty="0"/>
              <a:t>If we want to change from DB to another DB then we have to modify queries and we have re-test entire application.</a:t>
            </a:r>
          </a:p>
          <a:p>
            <a:r>
              <a:rPr lang="en-US" sz="1800" dirty="0"/>
              <a:t>=&gt; To make our application loosely coupled with database we can use HQL queries.</a:t>
            </a:r>
          </a:p>
          <a:p>
            <a:r>
              <a:rPr lang="en-US" sz="1800" dirty="0"/>
              <a:t>=&gt; HQL stands for hibernate query language.</a:t>
            </a:r>
          </a:p>
          <a:p>
            <a:r>
              <a:rPr lang="en-US" sz="1800" dirty="0"/>
              <a:t> =&gt; HQL queries are database independent.</a:t>
            </a:r>
          </a:p>
          <a:p>
            <a:r>
              <a:rPr lang="en-US" sz="1800" dirty="0"/>
              <a:t>Note: Database can't understand HQL</a:t>
            </a:r>
          </a:p>
          <a:p>
            <a:r>
              <a:rPr lang="en-US" sz="1800" dirty="0"/>
              <a:t>=&gt; In HQL queries we will use entity class name and entity Variable names.</a:t>
            </a:r>
          </a:p>
          <a:p>
            <a:r>
              <a:rPr lang="en-US" sz="1800" dirty="0"/>
              <a:t>Ex: From Employee where esalary,.</a:t>
            </a:r>
          </a:p>
          <a:p>
            <a:r>
              <a:rPr lang="en-US" sz="1800" dirty="0"/>
              <a:t>Note: Database can't understand HQL directly</a:t>
            </a:r>
          </a:p>
          <a:p>
            <a:r>
              <a:rPr lang="en-US" sz="1800" dirty="0"/>
              <a:t>=&gt; If we use HQL queries then those queries should be converted to SQL for execution.</a:t>
            </a:r>
          </a:p>
          <a:p>
            <a:r>
              <a:rPr lang="en-US" sz="1800" dirty="0"/>
              <a:t>=&gt; Dialect classes are used to convert HQL to SQL.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1271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286F-20A1-47DE-B2ED-E72422F4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0351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Q) Which is better SQL or HQL?</a:t>
            </a:r>
          </a:p>
          <a:p>
            <a:r>
              <a:rPr lang="en-US" sz="1800" dirty="0"/>
              <a:t>=&gt; Performance wise SQL is better</a:t>
            </a:r>
          </a:p>
          <a:p>
            <a:r>
              <a:rPr lang="en-US" sz="1800" dirty="0"/>
              <a:t> =&gt; Flexibility wise HQL is better</a:t>
            </a:r>
          </a:p>
          <a:p>
            <a:r>
              <a:rPr lang="en-US" sz="2000" b="1" dirty="0"/>
              <a:t>JpaRepository</a:t>
            </a:r>
          </a:p>
          <a:p>
            <a:r>
              <a:rPr lang="en-US" sz="1800" dirty="0"/>
              <a:t>=&gt; This is predefined data </a:t>
            </a:r>
            <a:r>
              <a:rPr lang="en-US" sz="1800" dirty="0" err="1"/>
              <a:t>jpa</a:t>
            </a:r>
            <a:r>
              <a:rPr lang="en-US" sz="1800" dirty="0"/>
              <a:t> interface</a:t>
            </a:r>
          </a:p>
          <a:p>
            <a:r>
              <a:rPr lang="en-US" sz="1800" dirty="0"/>
              <a:t>=&gt; It is providing several methods to perform DB ops</a:t>
            </a:r>
          </a:p>
          <a:p>
            <a:r>
              <a:rPr lang="en-US" sz="1800" dirty="0"/>
              <a:t>JpaRepo = CrudRepo + Pagination + Sorting + QBE</a:t>
            </a:r>
          </a:p>
          <a:p>
            <a:r>
              <a:rPr lang="en-US" sz="2000" b="1" dirty="0"/>
              <a:t>What is Pagination ?</a:t>
            </a:r>
          </a:p>
          <a:p>
            <a:r>
              <a:rPr lang="en-US" sz="1900" dirty="0"/>
              <a:t>=&gt; Divide total records into multiple pages for display.</a:t>
            </a:r>
          </a:p>
          <a:p>
            <a:r>
              <a:rPr lang="en-US" sz="1900" dirty="0"/>
              <a:t> -&gt;decide page size(how many records to display)</a:t>
            </a:r>
          </a:p>
          <a:p>
            <a:r>
              <a:rPr lang="en-US" sz="1900" dirty="0"/>
              <a:t>-&gt;calculate no. of pages required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Scenario-1:</a:t>
            </a:r>
          </a:p>
          <a:p>
            <a:r>
              <a:rPr lang="en-US" sz="1900" dirty="0"/>
              <a:t>- Total records in db </a:t>
            </a:r>
            <a:r>
              <a:rPr lang="en-US" sz="1900" dirty="0" err="1"/>
              <a:t>tbl</a:t>
            </a:r>
            <a:r>
              <a:rPr lang="en-US" sz="1900" dirty="0"/>
              <a:t> : 50 - page size: 10 - total pages =</a:t>
            </a:r>
          </a:p>
          <a:p>
            <a:r>
              <a:rPr lang="en-US" sz="1900" dirty="0"/>
              <a:t>Scenario-2:</a:t>
            </a:r>
          </a:p>
          <a:p>
            <a:r>
              <a:rPr lang="en-US" sz="1900" dirty="0"/>
              <a:t>total-records/page-size =&gt; 5 pages</a:t>
            </a:r>
          </a:p>
          <a:p>
            <a:r>
              <a:rPr lang="en-US" sz="1900" dirty="0"/>
              <a:t>-</a:t>
            </a:r>
          </a:p>
          <a:p>
            <a:r>
              <a:rPr lang="en-US" sz="1900" dirty="0"/>
              <a:t>Total records in db </a:t>
            </a:r>
            <a:r>
              <a:rPr lang="en-US" sz="1900" dirty="0" err="1"/>
              <a:t>tbl</a:t>
            </a:r>
            <a:r>
              <a:rPr lang="en-US" sz="1900" dirty="0"/>
              <a:t>: 500 - page size: 24</a:t>
            </a:r>
          </a:p>
          <a:p>
            <a:r>
              <a:rPr lang="en-US" sz="1900" dirty="0"/>
              <a:t>total pages = total-records/page-size=&gt; 21 pages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5005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06D5A2-B9E6-B36F-14A0-E1769A0C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What is Sorting?</a:t>
            </a:r>
          </a:p>
          <a:p>
            <a:r>
              <a:rPr lang="en-US" sz="1800" dirty="0"/>
              <a:t>=&gt; Sorting the records in ascending or descending order</a:t>
            </a:r>
          </a:p>
          <a:p>
            <a:r>
              <a:rPr lang="en-US" sz="1800" dirty="0"/>
              <a:t>Ex: display mobile based on price high to low</a:t>
            </a:r>
          </a:p>
          <a:p>
            <a:r>
              <a:rPr lang="en-US" sz="1800" dirty="0"/>
              <a:t>display emps based on salary low to high.</a:t>
            </a:r>
          </a:p>
          <a:p>
            <a:r>
              <a:rPr lang="en-US" sz="2000" b="1" dirty="0"/>
              <a:t>What is QBE ?</a:t>
            </a:r>
          </a:p>
          <a:p>
            <a:r>
              <a:rPr lang="en-US" sz="1800" dirty="0"/>
              <a:t>=&gt; QBE means Query By Example</a:t>
            </a:r>
          </a:p>
          <a:p>
            <a:r>
              <a:rPr lang="en-US" sz="1800" dirty="0"/>
              <a:t>=&gt; It is used to construct query dynamically</a:t>
            </a:r>
          </a:p>
          <a:p>
            <a:r>
              <a:rPr lang="en-US" sz="1800" dirty="0"/>
              <a:t>=&gt; It is used to implement dynamic search functionalities.</a:t>
            </a:r>
          </a:p>
          <a:p>
            <a:r>
              <a:rPr lang="en-US" sz="2000" b="1" dirty="0"/>
              <a:t>What is time stamping ?</a:t>
            </a:r>
          </a:p>
          <a:p>
            <a:r>
              <a:rPr lang="en-US" sz="2000" dirty="0"/>
              <a:t>=&gt; It is used to populate record creation date and record. updated date. I</a:t>
            </a:r>
          </a:p>
          <a:p>
            <a:r>
              <a:rPr lang="en-US" sz="2000" dirty="0"/>
              <a:t>=&gt; We will use below annotations to enable timestamping</a:t>
            </a:r>
          </a:p>
          <a:p>
            <a:r>
              <a:rPr lang="en-US" sz="2000" dirty="0"/>
              <a:t>@CreationTimestamp</a:t>
            </a:r>
          </a:p>
          <a:p>
            <a:r>
              <a:rPr lang="en-US" sz="2000" dirty="0"/>
              <a:t>@UpdateTimestamp</a:t>
            </a:r>
          </a:p>
          <a:p>
            <a:pPr marL="0" indent="0">
              <a:buNone/>
            </a:pPr>
            <a:r>
              <a:rPr lang="en-US" sz="2000" b="1" dirty="0"/>
              <a:t>Generators</a:t>
            </a:r>
          </a:p>
          <a:p>
            <a:pPr marL="0" indent="0">
              <a:buNone/>
            </a:pPr>
            <a:r>
              <a:rPr lang="en-US" sz="1900" dirty="0"/>
              <a:t>=&gt; Generators are used to set the value for primary key columns Primary Key Not null + unique </a:t>
            </a:r>
            <a:r>
              <a:rPr lang="en-US" sz="1900" dirty="0" err="1"/>
              <a:t>contrains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=&gt; Primary key is used to maintain unique records in table</a:t>
            </a:r>
          </a:p>
          <a:p>
            <a:pPr marL="0" indent="0">
              <a:buNone/>
            </a:pPr>
            <a:r>
              <a:rPr lang="en-US" sz="1900" dirty="0"/>
              <a:t>=&gt; For every table atleast one primary key is required.</a:t>
            </a:r>
          </a:p>
          <a:p>
            <a:pPr marL="0" indent="0">
              <a:buNone/>
            </a:pPr>
            <a:r>
              <a:rPr lang="en-US" sz="1900" dirty="0"/>
              <a:t>table : it will maintain seperate table for pks idenity generator: it supports auto_increment (mysql)|</a:t>
            </a:r>
          </a:p>
          <a:p>
            <a:pPr marL="0" indent="0">
              <a:buNone/>
            </a:pPr>
            <a:r>
              <a:rPr lang="en-US" sz="1900" dirty="0"/>
              <a:t>idenity : it supports auto_increment (mysql) </a:t>
            </a:r>
          </a:p>
          <a:p>
            <a:pPr marL="0" indent="0">
              <a:buNone/>
            </a:pPr>
            <a:r>
              <a:rPr lang="en-US" sz="1900" dirty="0"/>
              <a:t>sequence : it supports db sequences (oracle) </a:t>
            </a:r>
          </a:p>
          <a:p>
            <a:pPr marL="0" indent="0">
              <a:buNone/>
            </a:pPr>
            <a:r>
              <a:rPr lang="en-US" sz="1900" dirty="0" err="1"/>
              <a:t>uuid</a:t>
            </a:r>
            <a:r>
              <a:rPr lang="en-US" sz="1900" dirty="0"/>
              <a:t>: alpha-numeric value for pk</a:t>
            </a:r>
          </a:p>
        </p:txBody>
      </p:sp>
    </p:spTree>
    <p:extLst>
      <p:ext uri="{BB962C8B-B14F-4D97-AF65-F5344CB8AC3E}">
        <p14:creationId xmlns:p14="http://schemas.microsoft.com/office/powerpoint/2010/main" val="23727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D039-8B0A-C44A-12F6-F5AE48BF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826"/>
            <a:ext cx="12192000" cy="6789174"/>
          </a:xfrm>
        </p:spPr>
        <p:txBody>
          <a:bodyPr>
            <a:normAutofit/>
          </a:bodyPr>
          <a:lstStyle/>
          <a:p>
            <a:r>
              <a:rPr lang="en-US" sz="2000" b="1" dirty="0"/>
              <a:t>Composite Primary keys</a:t>
            </a:r>
          </a:p>
          <a:p>
            <a:r>
              <a:rPr lang="en-US" sz="1800" dirty="0"/>
              <a:t>=&gt; If table is having more than one primary key then it is called as composite primary.</a:t>
            </a:r>
          </a:p>
          <a:p>
            <a:r>
              <a:rPr lang="en-US" sz="1800" dirty="0"/>
              <a:t>create table person(</a:t>
            </a:r>
          </a:p>
          <a:p>
            <a:r>
              <a:rPr lang="en-US" sz="1800" dirty="0"/>
              <a:t>Pid  int (10),</a:t>
            </a:r>
          </a:p>
          <a:p>
            <a:r>
              <a:rPr lang="en-US" sz="1800" dirty="0"/>
              <a:t>Name  varchar(100),</a:t>
            </a:r>
          </a:p>
          <a:p>
            <a:r>
              <a:rPr lang="en-US" sz="1800" dirty="0"/>
              <a:t>email varchar(100),</a:t>
            </a:r>
          </a:p>
          <a:p>
            <a:r>
              <a:rPr lang="en-US" sz="1800" dirty="0"/>
              <a:t>passport varchar(100),</a:t>
            </a:r>
          </a:p>
          <a:p>
            <a:r>
              <a:rPr lang="en-US" sz="1800" dirty="0"/>
              <a:t>primary key(pid, passport)</a:t>
            </a:r>
          </a:p>
          <a:p>
            <a:r>
              <a:rPr lang="en-US" sz="1800" dirty="0"/>
              <a:t>I</a:t>
            </a:r>
          </a:p>
          <a:p>
            <a:r>
              <a:rPr lang="en-US" sz="2000" b="1" dirty="0"/>
              <a:t>Database Relationships</a:t>
            </a:r>
          </a:p>
          <a:p>
            <a:r>
              <a:rPr lang="en-US" sz="1800" dirty="0"/>
              <a:t>=&gt; We can see below relationship with db tables</a:t>
            </a:r>
          </a:p>
          <a:p>
            <a:r>
              <a:rPr lang="en-US" sz="1800" dirty="0"/>
              <a:t>1) One To One (Ex: Person with Passport)</a:t>
            </a:r>
          </a:p>
          <a:p>
            <a:r>
              <a:rPr lang="en-US" sz="1800" dirty="0"/>
              <a:t>Note: One record in parent table will have relationship with one record in child table. One person will have one passport.</a:t>
            </a:r>
          </a:p>
          <a:p>
            <a:r>
              <a:rPr lang="en-US" sz="1800" dirty="0"/>
              <a:t>2) One To Many (Ex: Employee with Address)</a:t>
            </a:r>
          </a:p>
          <a:p>
            <a:r>
              <a:rPr lang="en-US" sz="1800" dirty="0"/>
              <a:t>Note: One record in parent table will have relationship with multiple records in child table. One Employee can have multiple addresses.</a:t>
            </a:r>
          </a:p>
          <a:p>
            <a:r>
              <a:rPr lang="en-US" sz="1800" dirty="0"/>
              <a:t>3) Many To One (Ex: Books with Author)</a:t>
            </a:r>
          </a:p>
          <a:p>
            <a:r>
              <a:rPr lang="en-US" sz="1800" dirty="0"/>
              <a:t>4) Many To Many (Ex Users with Roles)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9920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00D79B-3E40-08E9-810D-DAFA61BEF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3) Many To One (Ex: Books with Author)</a:t>
            </a:r>
          </a:p>
          <a:p>
            <a:pPr algn="l"/>
            <a:r>
              <a:rPr lang="en-US" sz="1800" dirty="0"/>
              <a:t>Note: Many records in one table will have relationship with one record.</a:t>
            </a:r>
          </a:p>
          <a:p>
            <a:pPr algn="l"/>
            <a:r>
              <a:rPr lang="en-US" sz="1800" dirty="0"/>
              <a:t>Ex: Multiple Books belongs to one Author</a:t>
            </a:r>
          </a:p>
          <a:p>
            <a:pPr algn="l"/>
            <a:r>
              <a:rPr lang="en-US" sz="1800" dirty="0"/>
              <a:t>4) Many To Many (Ex Users with Roles)</a:t>
            </a:r>
          </a:p>
          <a:p>
            <a:pPr algn="l"/>
            <a:r>
              <a:rPr lang="en-US" sz="1800" dirty="0"/>
              <a:t>Ex: Multiple Users will have multiple roles.</a:t>
            </a:r>
          </a:p>
          <a:p>
            <a:pPr algn="l"/>
            <a:r>
              <a:rPr lang="en-US" sz="1800" dirty="0"/>
              <a:t>Note: To represent Many To Many relationship we need 3 tables.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When DB tables having relationships then we have to represent those relationships in Entity classes which is called as Association Mapping.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=&gt; To establish assocation mapping in entity classes we will use below annotations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@OneToOne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@OneToMany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@Many To One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 @ManyToMany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 @JoinTable 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1800" dirty="0"/>
              <a:t>@JoinColumn</a:t>
            </a:r>
          </a:p>
          <a:p>
            <a:pPr marL="285750" indent="-285750" algn="l">
              <a:buFont typeface="Symbol" panose="05050102010706020507" pitchFamily="18" charset="2"/>
              <a:buChar char="Þ"/>
            </a:pPr>
            <a:r>
              <a:rPr lang="en-US" sz="2000" b="1" dirty="0"/>
              <a:t>What is Cascade ?</a:t>
            </a:r>
          </a:p>
          <a:p>
            <a:pPr algn="l"/>
            <a:r>
              <a:rPr lang="en-US" sz="1800" dirty="0"/>
              <a:t>=&gt; which Operations on Parent table should reflect in child table or not will be represented by CASCADE.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6362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FAB7623-6B76-FD09-FD10-85CEF4BB2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84258"/>
          </a:xfrm>
        </p:spPr>
        <p:txBody>
          <a:bodyPr>
            <a:normAutofit/>
          </a:bodyPr>
          <a:lstStyle/>
          <a:p>
            <a:r>
              <a:rPr lang="en-US" sz="2000" b="1" dirty="0"/>
              <a:t>What is Fetch Type ?</a:t>
            </a:r>
          </a:p>
          <a:p>
            <a:r>
              <a:rPr lang="en-US" sz="1800" dirty="0"/>
              <a:t>=&gt; Fetch Type represents child records should be loaded along with parent record or not </a:t>
            </a:r>
          </a:p>
          <a:p>
            <a:r>
              <a:rPr lang="en-US" sz="1800" dirty="0"/>
              <a:t>=&gt;We have below 2 fetch types</a:t>
            </a:r>
          </a:p>
          <a:p>
            <a:r>
              <a:rPr lang="en-US" sz="1800" dirty="0"/>
              <a:t>- Lazy (default)</a:t>
            </a:r>
          </a:p>
          <a:p>
            <a:r>
              <a:rPr lang="en-US" sz="1800" dirty="0"/>
              <a:t>Eager</a:t>
            </a:r>
          </a:p>
          <a:p>
            <a:r>
              <a:rPr lang="en-US" sz="1800" dirty="0"/>
              <a:t>=&gt; Lazy means child records will be retrieved on demand basis.</a:t>
            </a:r>
          </a:p>
          <a:p>
            <a:r>
              <a:rPr lang="en-US" sz="1800" dirty="0"/>
              <a:t>=&gt; Eager means child records will be retrieved along with parent record in single query.</a:t>
            </a:r>
          </a:p>
          <a:p>
            <a:endParaRPr lang="en-US" sz="2000" b="1" dirty="0"/>
          </a:p>
          <a:p>
            <a:r>
              <a:rPr lang="en-US" sz="2000" b="1" dirty="0"/>
              <a:t>Data Jpa Specifications </a:t>
            </a:r>
          </a:p>
          <a:p>
            <a:r>
              <a:rPr lang="en-US" sz="1800" dirty="0"/>
              <a:t>=&gt; Specifications are used to construct query dynamically based on several conditions.</a:t>
            </a:r>
          </a:p>
          <a:p>
            <a:r>
              <a:rPr lang="en-US" sz="1800" dirty="0"/>
              <a:t>=&gt; Specifications will use CriteriaBuilder to construct dynamic query.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841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1369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Naresh aj</dc:creator>
  <cp:lastModifiedBy>Naresh aj</cp:lastModifiedBy>
  <cp:revision>36</cp:revision>
  <dcterms:created xsi:type="dcterms:W3CDTF">2024-05-31T06:36:22Z</dcterms:created>
  <dcterms:modified xsi:type="dcterms:W3CDTF">2024-08-01T16:12:01Z</dcterms:modified>
</cp:coreProperties>
</file>