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6D0B-EB56-D18F-D827-F4902377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DBD1F-AE7F-42A2-14BB-0A352C73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E6C4-F079-F046-7D01-20864B6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46B7E-A2AE-E08D-E306-3CEBDC26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1E4FF-8C53-EA00-837C-C7D32FAC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6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1007-08A8-5FDE-CACB-D1A4AE93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9F1F3-49A4-1420-D122-323E2E791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A831-856B-67F1-8719-BC24055B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E0CB-FBDC-34ED-B3A4-A104496B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7954-180D-9126-7CEF-0F55BB7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1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89318-7EE1-DF10-F2D1-11B3BB004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83E8-D41F-2BF9-4458-1233A2C0F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17FA-D291-5994-890B-33D81E2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AFBB-D303-CECF-C76F-C5CDF037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4931-0769-95EE-C69E-3D7CD8BC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0E46-D1CE-F18C-71A2-6B2A6416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B463-A7F4-29F7-AD43-E8CAFCB0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FBAE-1CF6-D4E4-E06F-D5F6CABD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F2EC-F4B5-9A84-AE52-D43ADD7E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7CBA-243B-3EF1-E467-90B74CAE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1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5A35-141A-27D8-6AB9-38788385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6685-A688-2246-0239-84D51976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1197-2D20-B84A-65B5-B40FD6F2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B19-6634-DE33-004C-E04040FE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1C3E-32D5-02C2-0D63-2932142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12B9-DA0D-2679-4F8E-F8EB282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041F-7B2D-76A1-B070-3B4EA465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7A8F9-7FA1-D1EF-BFF6-DEE5BBD6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4BCD8-EC49-1F3C-C937-02A9259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CC2E-CAEB-FBC5-09FC-13E18C8E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36E92-47FE-6046-2B25-99148546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88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6BFD-1869-70FF-C6DC-0E7BB969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3642-E1E3-E478-523B-6ADC3E80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1DD27-4EE4-E47E-A84C-E3B80F42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78E77-20B5-6A42-9104-4C8905E18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211FD-0AFC-59EA-B93E-2DC344C24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BE3B9-2828-D114-0C7F-A2ED8B17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BDFF5-4C0C-EAE4-321F-A05D04AD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C337F-72EB-9743-1FC6-E8FF6E5F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0980-B0BF-959B-0F84-8FEAE0CA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DB881-842F-1530-DF0B-88B0FA86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A94-85AD-1B21-AEC0-55BDB03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25398-558F-681B-6DC0-C323120E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4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908C5-32A2-96A7-8CFE-6B024B94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0177C-5297-40B6-BF0D-E68376C6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AD0A5-D4BE-B933-FA64-D388496A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5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C55F-A513-2B3F-6B46-06F5D043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818B-AF21-3AE3-5BE6-7D4099A7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9E905-1482-71CE-7916-73A1EF623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09B9C-C814-37F5-34A6-E0BE0914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5E45F-60F2-7BC3-0BDD-5F0BBFCC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7F15E-A670-EBFB-F238-DCF44D10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3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BECD-6FDA-BFF5-12EA-DAFBA1F2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09B24-F63C-DDBD-1AF4-AD7C01C52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DA644-74E5-5502-F78C-A8CFAE6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8A2EA-0F69-BE4A-49F0-886B156C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BA865-9EB4-F7F2-AADB-E98CFAD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CFB90-B9BD-7BEB-BB2C-7D4D6802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3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C2415-9DD3-DBFB-FA55-3B8F240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870C9-A2FA-BB53-3984-2353CD6E6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24EC-2C33-F78F-8DEE-5E9EEC2A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D87C6-BC08-4082-A7CE-6402996029E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22EB-594A-E55B-225D-FB0DE541F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FBD6-F82E-F645-6DA6-5D473293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B144-8ACF-47F3-B258-ABEE24AC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6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25131B-8816-C42A-322A-6DD8030A9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Spring MVC</a:t>
            </a:r>
          </a:p>
          <a:p>
            <a:pPr algn="l"/>
            <a:r>
              <a:rPr lang="en-IN" sz="1800" b="1" dirty="0"/>
              <a:t>Spring web MVC module</a:t>
            </a:r>
          </a:p>
          <a:p>
            <a:pPr algn="l"/>
            <a:r>
              <a:rPr lang="en-US" sz="1800" dirty="0"/>
              <a:t>-&gt; Spring Web MVC is one module in spring framework</a:t>
            </a:r>
          </a:p>
          <a:p>
            <a:pPr algn="l"/>
            <a:r>
              <a:rPr lang="en-US" sz="1800" dirty="0"/>
              <a:t>-&gt; Using Web MVC we can develop below types of applications</a:t>
            </a:r>
          </a:p>
          <a:p>
            <a:pPr algn="l"/>
            <a:r>
              <a:rPr lang="en-US" sz="1800" dirty="0"/>
              <a:t>	1) Web Application (C 2 B)</a:t>
            </a:r>
          </a:p>
          <a:p>
            <a:pPr algn="l"/>
            <a:r>
              <a:rPr lang="en-US" sz="1800" dirty="0"/>
              <a:t>	2) Distributed Application (B2B)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US" sz="1800" dirty="0"/>
              <a:t>We need to use '</a:t>
            </a:r>
            <a:r>
              <a:rPr lang="en-US" sz="1800" dirty="0" err="1"/>
              <a:t>springboot</a:t>
            </a:r>
            <a:r>
              <a:rPr lang="en-US" sz="1800" dirty="0"/>
              <a:t>-starter-web' dependency to work with Spring Web MVC module.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IN" sz="1800" dirty="0"/>
              <a:t> 'web-starter' will provide embedded container</a:t>
            </a:r>
          </a:p>
          <a:p>
            <a:pPr algn="l"/>
            <a:r>
              <a:rPr lang="en-IN" sz="1800" dirty="0"/>
              <a:t>	 Apache (Default)</a:t>
            </a:r>
          </a:p>
          <a:p>
            <a:pPr algn="l"/>
            <a:r>
              <a:rPr lang="en-IN" sz="1800" dirty="0"/>
              <a:t>	 Jetty</a:t>
            </a:r>
          </a:p>
          <a:p>
            <a:pPr algn="l"/>
            <a:r>
              <a:rPr lang="en-IN" sz="1800" dirty="0"/>
              <a:t>	Netty</a:t>
            </a:r>
          </a:p>
          <a:p>
            <a:pPr algn="l"/>
            <a:r>
              <a:rPr lang="en-IN" sz="1800" dirty="0">
                <a:sym typeface="Wingdings" panose="05000000000000000000" pitchFamily="2" charset="2"/>
              </a:rPr>
              <a:t></a:t>
            </a:r>
            <a:r>
              <a:rPr lang="en-IN" sz="1800" dirty="0"/>
              <a:t> Spring Web MVC supports multiple presentation technologies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IN" sz="1800" dirty="0"/>
              <a:t>Ex: JSP, Thymeleaf...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US" sz="1800" dirty="0"/>
              <a:t>- Spring Web MVC supports Form Binding. form data will be mapped to java object.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US" sz="1800" dirty="0"/>
              <a:t>Note: When we develop java web app using servlets we need capture form data like below.</a:t>
            </a:r>
          </a:p>
          <a:p>
            <a:pPr algn="l"/>
            <a:r>
              <a:rPr lang="en-US" sz="1800" dirty="0"/>
              <a:t>               String phno = request.getParameter("phno");</a:t>
            </a:r>
          </a:p>
          <a:p>
            <a:pPr algn="l"/>
            <a:r>
              <a:rPr lang="en-US" sz="1800" dirty="0"/>
              <a:t>              Long ph  =Long.parseLong (phno);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US" sz="1800" dirty="0"/>
              <a:t>Note: We No need to write this logic in web mvc. It will take care of capturing form data and convert into corresponding data type and store into java object.</a:t>
            </a:r>
            <a:r>
              <a:rPr lang="en-I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448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B7B1E-C51F-800F-2E7A-916BEF6ED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IN" b="1" dirty="0"/>
              <a:t>Spring Web MVC Architecture</a:t>
            </a:r>
          </a:p>
          <a:p>
            <a:pPr algn="l"/>
            <a:r>
              <a:rPr lang="en-IN" sz="1800" dirty="0"/>
              <a:t>=&gt; In spring web mvc, below components will be involve</a:t>
            </a:r>
          </a:p>
          <a:p>
            <a:pPr marL="342900" indent="-342900" algn="l">
              <a:buAutoNum type="arabicParenR"/>
            </a:pPr>
            <a:r>
              <a:rPr lang="en-IN" sz="1800" dirty="0"/>
              <a:t>DispatcherServlet : front controller /framework servlet Responsible for request and response to client</a:t>
            </a:r>
          </a:p>
          <a:p>
            <a:pPr algn="l"/>
            <a:r>
              <a:rPr lang="en-IN" sz="1800" dirty="0"/>
              <a:t>2) HandlerMapper: To identify request handler</a:t>
            </a:r>
          </a:p>
          <a:p>
            <a:pPr algn="l"/>
            <a:r>
              <a:rPr lang="en-IN" sz="1800" dirty="0"/>
              <a:t>3) Controller: Request Handler (spring bean) we have to develop</a:t>
            </a:r>
          </a:p>
          <a:p>
            <a:pPr algn="l"/>
            <a:r>
              <a:rPr lang="en-IN" sz="1800" dirty="0"/>
              <a:t>4) ModelAndView Model represents data &amp; view represents UI page.</a:t>
            </a:r>
          </a:p>
          <a:p>
            <a:pPr algn="l"/>
            <a:r>
              <a:rPr lang="en-IN" sz="1800" dirty="0"/>
              <a:t>5) ViewResolver: To identify where view pages available in app</a:t>
            </a:r>
          </a:p>
          <a:p>
            <a:pPr algn="l"/>
            <a:r>
              <a:rPr lang="en-IN" sz="1800" dirty="0"/>
              <a:t> 6) View: To render model data and view page.</a:t>
            </a:r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FB36B-7DF5-D3DA-D8D0-8DBB00DC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0" y="3152737"/>
            <a:ext cx="5989017" cy="31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61AA-5CA8-FB3F-41A5-C6542B03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First Web App using Spring Boot</a:t>
            </a:r>
          </a:p>
          <a:p>
            <a:r>
              <a:rPr lang="en-US" sz="1800" dirty="0"/>
              <a:t>1) Create Boot app with below dependencies</a:t>
            </a:r>
          </a:p>
          <a:p>
            <a:r>
              <a:rPr lang="en-US" sz="1800" dirty="0"/>
              <a:t>               a) web-starter</a:t>
            </a:r>
          </a:p>
          <a:p>
            <a:r>
              <a:rPr lang="en-US" sz="1800" dirty="0"/>
              <a:t>              b) thymeleaf-starter </a:t>
            </a:r>
          </a:p>
          <a:p>
            <a:r>
              <a:rPr lang="en-US" sz="1800" dirty="0"/>
              <a:t>              c) devtools</a:t>
            </a:r>
          </a:p>
          <a:p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  2) Create Controller class with required methods and map methods to HTTP methods with unique url patterns.</a:t>
            </a:r>
          </a:p>
          <a:p>
            <a:pPr marL="457200" lvl="1" indent="0">
              <a:buNone/>
            </a:pPr>
            <a:r>
              <a:rPr lang="en-US" sz="1800" dirty="0"/>
              <a:t>    3) Create View Page (HTML+ Thyme leaf) (under templates folder)</a:t>
            </a:r>
          </a:p>
          <a:p>
            <a:pPr marL="457200" lvl="1" indent="0">
              <a:buNone/>
            </a:pPr>
            <a:r>
              <a:rPr lang="en-US" sz="1800" dirty="0"/>
              <a:t>   4) Run the application and test it.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2000" b="1" dirty="0"/>
              <a:t>Form Based Applications</a:t>
            </a:r>
          </a:p>
          <a:p>
            <a:pPr marL="457200" lvl="1" indent="0">
              <a:buNone/>
            </a:pPr>
            <a:r>
              <a:rPr lang="en-US" sz="1800" dirty="0"/>
              <a:t>=&gt; In every web app many forms will be available</a:t>
            </a:r>
          </a:p>
          <a:p>
            <a:pPr marL="457200" lvl="1" indent="0">
              <a:buNone/>
            </a:pPr>
            <a:r>
              <a:rPr lang="en-US" sz="1800" dirty="0"/>
              <a:t>- login form</a:t>
            </a:r>
          </a:p>
          <a:p>
            <a:pPr marL="457200" lvl="1" indent="0">
              <a:buNone/>
            </a:pPr>
            <a:r>
              <a:rPr lang="en-US" sz="1800" dirty="0"/>
              <a:t>- register form</a:t>
            </a:r>
          </a:p>
          <a:p>
            <a:r>
              <a:rPr lang="en-US" sz="1800" dirty="0"/>
              <a:t>Note: Web MVC supports form binding.</a:t>
            </a:r>
          </a:p>
          <a:p>
            <a:r>
              <a:rPr lang="en-IN" sz="1800" dirty="0"/>
              <a:t>Develop Boot web app to save and retrieve products data</a:t>
            </a:r>
          </a:p>
          <a:p>
            <a:r>
              <a:rPr lang="en-IN" sz="1800" dirty="0"/>
              <a:t>1) Product.java (form binding + entity)</a:t>
            </a:r>
          </a:p>
          <a:p>
            <a:r>
              <a:rPr lang="en-IN" sz="1800" dirty="0"/>
              <a:t>Integer pid; (PK, Auto Increment)</a:t>
            </a:r>
          </a:p>
          <a:p>
            <a:r>
              <a:rPr lang="en-IN" sz="1800" dirty="0"/>
              <a:t>String </a:t>
            </a:r>
            <a:r>
              <a:rPr lang="en-IN" sz="1800" dirty="0" err="1"/>
              <a:t>pname</a:t>
            </a:r>
            <a:r>
              <a:rPr lang="en-IN" sz="1800" dirty="0"/>
              <a:t>;</a:t>
            </a:r>
          </a:p>
          <a:p>
            <a:r>
              <a:rPr lang="en-IN" sz="1800" dirty="0"/>
              <a:t>Double price; </a:t>
            </a:r>
          </a:p>
          <a:p>
            <a:r>
              <a:rPr lang="en-IN" sz="1800" dirty="0"/>
              <a:t>Integer qty;</a:t>
            </a:r>
          </a:p>
          <a:p>
            <a:r>
              <a:rPr lang="en-IN" sz="1800" dirty="0"/>
              <a:t>2) ProductRepo.java (JpaRepository)</a:t>
            </a:r>
          </a:p>
          <a:p>
            <a:r>
              <a:rPr lang="en-IN" sz="1800" dirty="0"/>
              <a:t>3) ProductService.java</a:t>
            </a:r>
          </a:p>
        </p:txBody>
      </p:sp>
    </p:spTree>
    <p:extLst>
      <p:ext uri="{BB962C8B-B14F-4D97-AF65-F5344CB8AC3E}">
        <p14:creationId xmlns:p14="http://schemas.microsoft.com/office/powerpoint/2010/main" val="176515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683254-68E6-8CFF-19B0-D776100D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23738" cy="6858000"/>
          </a:xfrm>
        </p:spPr>
        <p:txBody>
          <a:bodyPr>
            <a:normAutofit/>
          </a:bodyPr>
          <a:lstStyle/>
          <a:p>
            <a:r>
              <a:rPr lang="en-US" sz="1800" dirty="0"/>
              <a:t>Building First Web App using Spring Boot</a:t>
            </a:r>
          </a:p>
          <a:p>
            <a:r>
              <a:rPr lang="en-US" sz="1800" dirty="0"/>
              <a:t>1) Create Boot app with below dependencies</a:t>
            </a:r>
          </a:p>
          <a:p>
            <a:r>
              <a:rPr lang="en-US" sz="1800" dirty="0"/>
              <a:t>a) web-starter</a:t>
            </a:r>
          </a:p>
          <a:p>
            <a:r>
              <a:rPr lang="en-US" sz="1800" dirty="0"/>
              <a:t>b) thymeleaf-starter</a:t>
            </a:r>
          </a:p>
          <a:p>
            <a:r>
              <a:rPr lang="en-US" sz="1800" dirty="0"/>
              <a:t>c) devtools</a:t>
            </a:r>
          </a:p>
          <a:p>
            <a:r>
              <a:rPr lang="en-US" sz="1800" dirty="0"/>
              <a:t>2) Create Controller class with required methods and map methods to HTTP methods with unique url patterns.</a:t>
            </a:r>
          </a:p>
          <a:p>
            <a:r>
              <a:rPr lang="en-US" sz="1800" dirty="0"/>
              <a:t>3) Create View Page (HTML + Thymeleaf) (under templates folder)</a:t>
            </a:r>
          </a:p>
          <a:p>
            <a:r>
              <a:rPr lang="en-US" sz="1800" dirty="0"/>
              <a:t>4) Run the application and test </a:t>
            </a:r>
            <a:r>
              <a:rPr lang="en-US" sz="1800"/>
              <a:t>it.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Http and Https</a:t>
            </a:r>
          </a:p>
          <a:p>
            <a:pPr marL="0" indent="0">
              <a:buNone/>
            </a:pPr>
            <a:r>
              <a:rPr lang="en-US" sz="1800" dirty="0"/>
              <a:t>→ Both HTTP and HTTPS are protocols designed for transferring hypertext across the World Wide Web.</a:t>
            </a:r>
          </a:p>
          <a:p>
            <a:pPr marL="0" indent="0">
              <a:buNone/>
            </a:pPr>
            <a:r>
              <a:rPr lang="en-US" sz="1800" dirty="0"/>
              <a:t>-&gt;They operate based on a client-server model, where a client (web browser) sends a request to the server hosting a website</a:t>
            </a:r>
          </a:p>
          <a:p>
            <a:pPr marL="0" indent="0">
              <a:buNone/>
            </a:pPr>
            <a:r>
              <a:rPr lang="en-US" sz="1800" dirty="0"/>
              <a:t>→ Both protocols use similar methods to perform actions on the web server as well as status codes</a:t>
            </a:r>
          </a:p>
          <a:p>
            <a:pPr marL="0" indent="0">
              <a:buNone/>
            </a:pPr>
            <a:r>
              <a:rPr lang="en-US" sz="1800" dirty="0"/>
              <a:t>→ HTTP and HTTPS are both stateless protocols, meaning they do not inherently remember anything about the previous web session</a:t>
            </a:r>
          </a:p>
          <a:p>
            <a:pPr marL="0" indent="0">
              <a:buNone/>
            </a:pPr>
            <a:r>
              <a:rPr lang="en-US" sz="1800" dirty="0"/>
              <a:t>→ Both HTTP and HTTPS can transfer data in various formats including HTML, XML ISON and plain text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4797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592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Naresh aj</dc:creator>
  <cp:lastModifiedBy>Naresh aj</cp:lastModifiedBy>
  <cp:revision>13</cp:revision>
  <dcterms:created xsi:type="dcterms:W3CDTF">2024-06-04T05:03:36Z</dcterms:created>
  <dcterms:modified xsi:type="dcterms:W3CDTF">2024-08-18T17:16:34Z</dcterms:modified>
</cp:coreProperties>
</file>