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F5AA-B40E-6B6D-E1DE-B428E5FD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C49D0-C974-0E03-9EDA-1D606A4C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5289-598C-703F-03F3-140BDB61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35FE-EA22-C897-5BBE-E73A4F63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1D3A-CEF8-4E04-8738-35B89BD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D34E-36A5-4111-7AA3-0173D85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6F945-DBB1-25F2-16BD-69584DF2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3E87-EBD9-F62A-69BD-7A605FEA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71AC-0109-7C62-B610-4BD3D226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664A-0349-9804-E08A-7D4D7CC0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BBDD5-7D4D-56E8-C0E9-3698FDE1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2168-B563-085E-56F2-A4C55B42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B8F8-CCEB-655D-A991-D6D87E93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61BA-1F4C-C5D2-495B-8CD69BD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51AB-6494-764D-DE1C-BB8F547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8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A5A3-504E-4F34-5352-827EBEA9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D79F-7BA3-CA0C-3286-57219D4A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4F49-FDB4-2E73-DD82-37847031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5EE6-13C6-857C-08D3-D65D225B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2481-9C27-4971-E963-029621DF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0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E0C-9BF7-F1A2-BB24-A19F1BB9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E40A-9CC3-5726-C2B4-6461A817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D397-4A57-2883-E073-17C225FD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90AB-692C-B84A-DE2C-832F7F41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6F3B8-E0D7-CC25-2C09-51C8EA58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D9FB-8400-7C72-4665-BD60C8F5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6889-D251-8A35-16BF-8C2E43C94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23DF-6C11-0255-0F0B-AE9F9A85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825F8-AE41-651C-912B-EFE70D3C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B0184-08FC-6F81-231A-1D19DF8A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30EAB-B21E-D236-4FA4-17C7BCE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8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8620-95CC-FA3A-1AF9-56230A1D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2F4B8-B230-A5F5-7130-DACA4381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1D1E6-5C31-7B7C-C939-7F9C89819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A77FB-F672-A8C0-E881-CCA4801F8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A958A-E13E-0A48-94FE-1D44EC10F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3DCCC-5DE6-DE77-268C-144CA1CA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C2DE0-585D-B1A9-830A-5A480F8F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4CDD-1794-11A1-6089-9FB91DCA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2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4A9E-41E3-FA46-0EB1-5B8982B8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F845-5F44-8072-A820-F571E73F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9459D-EF20-AB52-5A89-5D2F57F3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0C0F-F638-C83F-4037-C92338DC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D048-C08C-131C-BBE2-FF2F8768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2769B-E566-0B29-2A2F-504ECC28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D898-81BF-3BC2-D03E-D5DE5DEC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0806-64E0-AAD5-3535-E282EEF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2DF5-415F-12C2-5F25-E681D59E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8691F-2E66-10DC-7804-3EE4C32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641C-F1A2-D6E2-1ED2-7F49F036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E4EE-690B-575C-A093-DC0D907C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2F186-7B93-93B4-9C65-78E41EAE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3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8495-89D2-02ED-6D4F-5CCD0A51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D1711-0326-513C-B7B7-9FFAE8569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C150A-F8E9-BFB5-AA05-B05C3D910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364B9-7FF3-5EFD-3034-26159EF2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E392C-CC5F-0858-12F5-C0684F10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11BD2-0ABC-842C-3911-BF18A5FF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F51E-D24E-9768-69D2-CD12E7CC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B906-3A92-E6E8-D7CE-6AABEA0C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C785-468B-53C5-7D2D-FDABED71F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152F-BC6D-45FC-A65C-976244DF1946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488A-7439-8527-7244-2A1A947DD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85F1-5590-47EC-5929-491DF9619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788B-5286-42B9-A926-EB188BAD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1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6198B1-3807-73AA-DEC7-D7396168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DataBase Connection </a:t>
            </a:r>
          </a:p>
          <a:p>
            <a:pPr algn="l"/>
            <a:r>
              <a:rPr lang="en-US" dirty="0"/>
              <a:t>spring.datasource.username=root</a:t>
            </a:r>
          </a:p>
          <a:p>
            <a:pPr algn="l"/>
            <a:r>
              <a:rPr lang="en-US" dirty="0"/>
              <a:t>spring.datasource.password=root</a:t>
            </a:r>
          </a:p>
          <a:p>
            <a:pPr algn="l"/>
            <a:r>
              <a:rPr lang="en-US" dirty="0"/>
              <a:t>spring.datasource.url=jdbc:mysql://localhost:3306/springxml</a:t>
            </a:r>
          </a:p>
          <a:p>
            <a:pPr algn="l"/>
            <a:r>
              <a:rPr lang="en-US" dirty="0" err="1"/>
              <a:t>spring.jpa.hibernate.ddl</a:t>
            </a:r>
            <a:r>
              <a:rPr lang="en-US" dirty="0"/>
              <a:t>-auto=update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spring.jpa.show-sql=true</a:t>
            </a:r>
          </a:p>
          <a:p>
            <a:pPr algn="l"/>
            <a:r>
              <a:rPr lang="en-US" dirty="0"/>
              <a:t>==========================================================================================================================================================================</a:t>
            </a:r>
          </a:p>
          <a:p>
            <a:pPr algn="l"/>
            <a:r>
              <a:rPr lang="en-US" dirty="0"/>
              <a:t>////////</a:t>
            </a:r>
          </a:p>
          <a:p>
            <a:pPr algn="l"/>
            <a:r>
              <a:rPr lang="en-US" dirty="0"/>
              <a:t>spring.datasource.username=root</a:t>
            </a:r>
          </a:p>
          <a:p>
            <a:pPr algn="l"/>
            <a:r>
              <a:rPr lang="en-US" dirty="0"/>
              <a:t>spring.datasource.password=root</a:t>
            </a:r>
          </a:p>
          <a:p>
            <a:pPr algn="l"/>
            <a:r>
              <a:rPr lang="en-US" dirty="0"/>
              <a:t>spring.datasource.url=</a:t>
            </a:r>
            <a:r>
              <a:rPr lang="en-US" dirty="0" err="1"/>
              <a:t>jdbc:mysql</a:t>
            </a:r>
            <a:r>
              <a:rPr lang="en-US" dirty="0"/>
              <a:t>://localhost:3306/assignment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spring.jpa.hibernate.ddl</a:t>
            </a:r>
            <a:r>
              <a:rPr lang="en-US" dirty="0"/>
              <a:t>-auto=update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spring.jpa.show-sql=true</a:t>
            </a:r>
          </a:p>
          <a:p>
            <a:pPr algn="l"/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1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D208-3400-713C-2298-FFC83860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68580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//Remote </a:t>
            </a:r>
            <a:r>
              <a:rPr lang="en-IN" sz="1800" dirty="0" err="1">
                <a:solidFill>
                  <a:srgbClr val="FF0000"/>
                </a:solidFill>
              </a:rPr>
              <a:t>conncetion</a:t>
            </a:r>
            <a:r>
              <a:rPr lang="en-IN" sz="1800" dirty="0">
                <a:solidFill>
                  <a:srgbClr val="FF0000"/>
                </a:solidFill>
              </a:rPr>
              <a:t> embedded database configuration</a:t>
            </a:r>
            <a:endParaRPr lang="en-IN" sz="1800" dirty="0"/>
          </a:p>
          <a:p>
            <a:r>
              <a:rPr lang="en-IN" sz="1800" dirty="0"/>
              <a:t>spring.datasource.url=jdbc:h2:mem:assignment</a:t>
            </a:r>
          </a:p>
          <a:p>
            <a:r>
              <a:rPr lang="en-IN" sz="1800" dirty="0"/>
              <a:t>spring.datasource.driver-class-name=org.h2.Driver</a:t>
            </a:r>
          </a:p>
          <a:p>
            <a:r>
              <a:rPr lang="en-IN" sz="1800" dirty="0"/>
              <a:t>spring.datasource.username=techstargroup</a:t>
            </a:r>
          </a:p>
          <a:p>
            <a:r>
              <a:rPr lang="en-IN" sz="1800" dirty="0"/>
              <a:t>spring.datasource.password=techstar</a:t>
            </a:r>
          </a:p>
          <a:p>
            <a:r>
              <a:rPr lang="en-IN" sz="1800" dirty="0" err="1"/>
              <a:t>spring.jpa.database</a:t>
            </a:r>
            <a:r>
              <a:rPr lang="en-IN" sz="1800" dirty="0"/>
              <a:t>-platform=org.hibernate.dialect.H2Dialect</a:t>
            </a:r>
          </a:p>
          <a:p>
            <a:r>
              <a:rPr lang="en-IN" sz="1800" dirty="0"/>
              <a:t>spring.h2.console.enabled=true</a:t>
            </a:r>
          </a:p>
          <a:p>
            <a:r>
              <a:rPr lang="en-IN" sz="1800" dirty="0" err="1"/>
              <a:t>spring.datasource.hikari.jdbc</a:t>
            </a:r>
            <a:r>
              <a:rPr lang="en-IN" sz="1800" dirty="0"/>
              <a:t>-url=jdbc:h2:mem:assignment</a:t>
            </a:r>
          </a:p>
          <a:p>
            <a:endParaRPr lang="en-IN" sz="1800" dirty="0"/>
          </a:p>
          <a:p>
            <a:r>
              <a:rPr lang="en-IN" sz="1800" b="1" dirty="0"/>
              <a:t>Alternate h2 database connection</a:t>
            </a:r>
          </a:p>
          <a:p>
            <a:endParaRPr lang="en-IN" sz="1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spring.datasource.url=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jdbc:h2:mem:assignment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spring.datasource.username=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techstargroup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spring.datasource.password=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techstar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spring.datasource.driver-class-name=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org.h2.Driver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spring.jpa.database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-platform=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org.hibernate.dialect.H2Dialect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spring.h2.console.enabled=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spring.datasource.hikari.jdbc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-url=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jdbc:h2:mem:assignment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7300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84E2-87B9-1D53-4DFB-C4D67038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1800" dirty="0"/>
              <a:t>// jetty configurations</a:t>
            </a:r>
          </a:p>
          <a:p>
            <a:endParaRPr lang="en-IN" sz="2000" dirty="0"/>
          </a:p>
          <a:p>
            <a:r>
              <a:rPr lang="en-IN" sz="2000" dirty="0"/>
              <a:t>&lt;dependency&gt;</a:t>
            </a:r>
          </a:p>
          <a:p>
            <a:r>
              <a:rPr lang="en-IN" sz="2000" dirty="0"/>
              <a:t>&lt;groupId&gt;org.springframework.boot&lt;/groupId&gt; </a:t>
            </a:r>
          </a:p>
          <a:p>
            <a:r>
              <a:rPr lang="en-IN" sz="2000" dirty="0"/>
              <a:t>&lt;artifactId&gt;spring-boot-starter-jetty&lt;/artifactId&gt;</a:t>
            </a:r>
          </a:p>
          <a:p>
            <a:r>
              <a:rPr lang="en-IN" sz="2000" dirty="0"/>
              <a:t>&lt;/dependency&gt;</a:t>
            </a:r>
          </a:p>
          <a:p>
            <a:endParaRPr lang="en-IN" sz="2000" dirty="0"/>
          </a:p>
          <a:p>
            <a:r>
              <a:rPr lang="en-IN" sz="2000" dirty="0"/>
              <a:t>			&lt;dependency&gt;</a:t>
            </a:r>
          </a:p>
          <a:p>
            <a:r>
              <a:rPr lang="en-IN" sz="2000" dirty="0"/>
              <a:t>			&lt;groupId&gt;org.springframework.boot&lt;/groupId&gt;</a:t>
            </a:r>
          </a:p>
          <a:p>
            <a:r>
              <a:rPr lang="en-IN" sz="2000" dirty="0"/>
              <a:t>			&lt;artifactId&gt;spring-boot-starter-web&lt;/artifactId&gt;</a:t>
            </a:r>
          </a:p>
          <a:p>
            <a:r>
              <a:rPr lang="en-IN" sz="2000" dirty="0"/>
              <a:t>			&lt;exclusions&gt;</a:t>
            </a:r>
          </a:p>
          <a:p>
            <a:r>
              <a:rPr lang="en-IN" sz="2000" dirty="0"/>
              <a:t>				&lt;exclusion&gt;</a:t>
            </a:r>
          </a:p>
          <a:p>
            <a:r>
              <a:rPr lang="en-IN" sz="2000" dirty="0"/>
              <a:t>					&lt;groupId&gt;org.springframework.boot&lt;/groupId&gt;</a:t>
            </a:r>
          </a:p>
          <a:p>
            <a:r>
              <a:rPr lang="en-IN" sz="2000" dirty="0"/>
              <a:t>					&lt;artifactId&gt;spring-boot-starter-tomcat&lt;/artifactId&gt;</a:t>
            </a:r>
          </a:p>
          <a:p>
            <a:r>
              <a:rPr lang="en-IN" sz="2000" dirty="0"/>
              <a:t>				&lt;/exclusion&gt;</a:t>
            </a:r>
          </a:p>
          <a:p>
            <a:r>
              <a:rPr lang="en-IN" sz="2000" dirty="0"/>
              <a:t>			&lt;/exclusions&gt;</a:t>
            </a:r>
          </a:p>
          <a:p>
            <a:r>
              <a:rPr lang="en-IN" sz="2000" dirty="0"/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23185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EA91DD-5577-FB77-592F-B5CF0864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spring.datasource.username=root</a:t>
            </a:r>
          </a:p>
          <a:p>
            <a:r>
              <a:rPr lang="en-IN" dirty="0"/>
              <a:t>spring.datasource.password=ashokit@123</a:t>
            </a:r>
          </a:p>
          <a:p>
            <a:r>
              <a:rPr lang="en-IN" dirty="0"/>
              <a:t>spring.datasource.url=jdbc:mysql://localhost:3306/sbms39</a:t>
            </a:r>
          </a:p>
          <a:p>
            <a:r>
              <a:rPr lang="en-IN" dirty="0"/>
              <a:t>spring.jpa.hibernate.ddl-auto=update</a:t>
            </a:r>
          </a:p>
          <a:p>
            <a:r>
              <a:rPr lang="en-IN" dirty="0"/>
              <a:t>spring.jpa.show-sql=true</a:t>
            </a:r>
          </a:p>
          <a:p>
            <a:r>
              <a:rPr lang="en-IN" dirty="0" err="1"/>
              <a:t>server.port</a:t>
            </a:r>
            <a:r>
              <a:rPr lang="en-IN" dirty="0"/>
              <a:t>=8081</a:t>
            </a:r>
          </a:p>
          <a:p>
            <a:endParaRPr lang="en-IN" dirty="0"/>
          </a:p>
          <a:p>
            <a:r>
              <a:rPr lang="en-IN" dirty="0"/>
              <a:t>#  mail setup smtp properties</a:t>
            </a:r>
          </a:p>
          <a:p>
            <a:r>
              <a:rPr lang="en-IN" dirty="0"/>
              <a:t>spring.mail.host=smtp.gmail.com</a:t>
            </a:r>
          </a:p>
          <a:p>
            <a:r>
              <a:rPr lang="en-IN" dirty="0" err="1"/>
              <a:t>spring.mail.port</a:t>
            </a:r>
            <a:r>
              <a:rPr lang="en-IN" dirty="0"/>
              <a:t>=587</a:t>
            </a:r>
          </a:p>
          <a:p>
            <a:r>
              <a:rPr lang="en-IN" dirty="0"/>
              <a:t>spring.mail.username=ashokit.classes@gmail.com</a:t>
            </a:r>
          </a:p>
          <a:p>
            <a:r>
              <a:rPr lang="en-IN" dirty="0" err="1"/>
              <a:t>spring.mail.password</a:t>
            </a:r>
            <a:r>
              <a:rPr lang="en-IN" dirty="0"/>
              <a:t>=</a:t>
            </a:r>
            <a:r>
              <a:rPr lang="en-IN" dirty="0" err="1"/>
              <a:t>likl</a:t>
            </a:r>
            <a:r>
              <a:rPr lang="en-IN" dirty="0"/>
              <a:t> </a:t>
            </a:r>
            <a:r>
              <a:rPr lang="en-IN" dirty="0" err="1"/>
              <a:t>bsjv</a:t>
            </a:r>
            <a:r>
              <a:rPr lang="en-IN" dirty="0"/>
              <a:t> </a:t>
            </a:r>
            <a:r>
              <a:rPr lang="en-IN" dirty="0" err="1"/>
              <a:t>xszc</a:t>
            </a:r>
            <a:r>
              <a:rPr lang="en-IN" dirty="0"/>
              <a:t> </a:t>
            </a:r>
            <a:r>
              <a:rPr lang="en-IN" dirty="0" err="1"/>
              <a:t>fghd</a:t>
            </a:r>
            <a:endParaRPr lang="en-IN" dirty="0"/>
          </a:p>
          <a:p>
            <a:r>
              <a:rPr lang="en-IN" dirty="0" err="1"/>
              <a:t>spring.mail.properties.mail.smtp.auth</a:t>
            </a:r>
            <a:r>
              <a:rPr lang="en-IN" dirty="0"/>
              <a:t>=true</a:t>
            </a:r>
          </a:p>
          <a:p>
            <a:r>
              <a:rPr lang="en-IN" dirty="0" err="1"/>
              <a:t>spring.mail.properties.mail.smtp.starttls.enable</a:t>
            </a:r>
            <a:r>
              <a:rPr lang="en-IN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108493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497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aj</dc:creator>
  <cp:lastModifiedBy>Naresh aj</cp:lastModifiedBy>
  <cp:revision>3</cp:revision>
  <dcterms:created xsi:type="dcterms:W3CDTF">2024-06-14T16:43:18Z</dcterms:created>
  <dcterms:modified xsi:type="dcterms:W3CDTF">2024-06-20T09:38:45Z</dcterms:modified>
</cp:coreProperties>
</file>