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200" u="sng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A-4263-8FA3-25FDBD4CEC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061063396421798"/>
          <c:y val="0.11538167870931949"/>
          <c:w val="0.79633673540277861"/>
          <c:h val="0.121785560669627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034989486650919E-2"/>
          <c:y val="0.21455827830726346"/>
          <c:w val="0.94853837188227985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4-4F2A-9A44-7937B918FD47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44-4F2A-9A44-7937B918FD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356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343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90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450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42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0489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2519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81178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95302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7371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00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0281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9683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5517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6758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0693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4101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629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357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NARESH KUMAR J.K</a:t>
            </a:r>
          </a:p>
          <a:p>
            <a:r>
              <a:rPr lang="en-US" sz="2400" b="1" dirty="0"/>
              <a:t>REGISTER NO:312208152</a:t>
            </a:r>
          </a:p>
          <a:p>
            <a:r>
              <a:rPr lang="en-US" sz="2400" b="1" dirty="0"/>
              <a:t>DEPARTMENT:COMMERCE</a:t>
            </a:r>
          </a:p>
          <a:p>
            <a:r>
              <a:rPr lang="en-US" sz="2400" b="1" dirty="0"/>
              <a:t>COLLEGE: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398" y="785794"/>
          <a:ext cx="4572032" cy="4143400"/>
        </p:xfrm>
        <a:graphic>
          <a:graphicData uri="http://schemas.openxmlformats.org/drawingml/2006/table">
            <a:tbl>
              <a:tblPr/>
              <a:tblGrid>
                <a:gridCol w="22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167306" y="428604"/>
          <a:ext cx="6429420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6713" y="642922"/>
          <a:ext cx="4929221" cy="55007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810248" y="1214422"/>
          <a:ext cx="6381752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32656"/>
            <a:ext cx="10681335" cy="39395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concluded the sales department 14% of high salary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 level of salary pay to HR department and the majority of male staff working in this organization. This study help to improve the organization growth.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629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</a:t>
            </a:r>
            <a:r>
              <a:rPr sz="4250" spc="-8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4250" spc="25" dirty="0">
                <a:solidFill>
                  <a:srgbClr val="C00000"/>
                </a:solidFill>
                <a:latin typeface="Algerian" pitchFamily="82" charset="0"/>
              </a:rPr>
              <a:t>TITLE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309522" y="2143116"/>
            <a:ext cx="8593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distribution, Male and Female count 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7020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pc="-5" dirty="0">
                <a:solidFill>
                  <a:srgbClr val="C00000"/>
                </a:solidFill>
                <a:latin typeface="Algerian" pitchFamily="82" charset="0"/>
              </a:rPr>
              <a:t>G</a:t>
            </a:r>
            <a:r>
              <a:rPr spc="-3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pc="15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dirty="0">
                <a:solidFill>
                  <a:srgbClr val="C00000"/>
                </a:solidFill>
                <a:latin typeface="Algerian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P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ROB</a:t>
            </a:r>
            <a:r>
              <a:rPr sz="4400" spc="55" dirty="0">
                <a:solidFill>
                  <a:srgbClr val="C00000"/>
                </a:solidFill>
                <a:latin typeface="Algerian" pitchFamily="82" charset="0"/>
              </a:rPr>
              <a:t>L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20" dirty="0">
                <a:solidFill>
                  <a:srgbClr val="C00000"/>
                </a:solidFill>
                <a:latin typeface="Algerian" pitchFamily="82" charset="0"/>
              </a:rPr>
              <a:t>M</a:t>
            </a:r>
            <a:r>
              <a:rPr sz="4400" dirty="0">
                <a:solidFill>
                  <a:srgbClr val="C00000"/>
                </a:solidFill>
                <a:latin typeface="Algerian" pitchFamily="82" charset="0"/>
              </a:rPr>
              <a:t>	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4400" spc="-37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37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1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ME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NT</a:t>
            </a:r>
            <a:endParaRPr sz="44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Its help to identify the employee salary growth.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	</a:t>
            </a:r>
            <a:r>
              <a:rPr sz="4250" spc="-20" dirty="0">
                <a:solidFill>
                  <a:srgbClr val="C00000"/>
                </a:solidFill>
                <a:latin typeface="Algerian" pitchFamily="82" charset="0"/>
              </a:rPr>
              <a:t>OVERVIEW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828800"/>
            <a:ext cx="827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6082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solidFill>
                  <a:srgbClr val="C00000"/>
                </a:solidFill>
                <a:latin typeface="Algerian" pitchFamily="82" charset="0"/>
              </a:rPr>
              <a:t>W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20" dirty="0">
                <a:solidFill>
                  <a:srgbClr val="C00000"/>
                </a:solidFill>
                <a:latin typeface="Algerian" pitchFamily="82" charset="0"/>
              </a:rPr>
              <a:t>O</a:t>
            </a:r>
            <a:r>
              <a:rPr sz="3600" spc="-2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AR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3600" spc="-15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30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D</a:t>
            </a:r>
            <a:r>
              <a:rPr sz="3600" spc="-4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dirty="0">
                <a:solidFill>
                  <a:srgbClr val="C00000"/>
                </a:solidFill>
                <a:latin typeface="Algerian" pitchFamily="82" charset="0"/>
              </a:rPr>
              <a:t>U</a:t>
            </a:r>
            <a:r>
              <a:rPr sz="36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3600" spc="-2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R</a:t>
            </a:r>
            <a:r>
              <a:rPr sz="3600" spc="5" dirty="0">
                <a:solidFill>
                  <a:srgbClr val="C00000"/>
                </a:solidFill>
                <a:latin typeface="Algerian" pitchFamily="82" charset="0"/>
              </a:rPr>
              <a:t>S?</a:t>
            </a:r>
            <a:endParaRPr sz="36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95604" y="2000240"/>
            <a:ext cx="60960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732186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Overview</a:t>
            </a:r>
            <a:r>
              <a:rPr lang="en-US" b="1" dirty="0"/>
              <a:t>:</a:t>
            </a:r>
          </a:p>
          <a:p>
            <a:r>
              <a:rPr lang="en-US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r>
              <a:rPr lang="en-IN" sz="2800" b="1" dirty="0"/>
              <a:t>Data Fields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Department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Manager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 Band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7108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Using  average formula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398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  The study concluded the sales department 14% of high salary  and low level of salary pay to HR department and the majority of male staff working in this organization. This study help to improve the organization growth.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Kiran Kumar T</cp:lastModifiedBy>
  <cp:revision>24</cp:revision>
  <dcterms:created xsi:type="dcterms:W3CDTF">2024-03-29T15:07:22Z</dcterms:created>
  <dcterms:modified xsi:type="dcterms:W3CDTF">2024-08-29T10:25:17Z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