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1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6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7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1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8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8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7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8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FCF10C-E030-4E81-8897-6EB416342DF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B9BA8A-B4C6-4D0E-8757-8BDBA969E7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2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17FC-1F4D-1D09-7823-AADB63ED6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293" y="80526"/>
            <a:ext cx="10058400" cy="3566160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ELECTICITY USAGE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EC7D3-D9AF-0584-B2A2-A716C2EC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0311" y="4047921"/>
            <a:ext cx="2615381" cy="1655762"/>
          </a:xfrm>
        </p:spPr>
        <p:txBody>
          <a:bodyPr>
            <a:noAutofit/>
          </a:bodyPr>
          <a:lstStyle/>
          <a:p>
            <a:pPr algn="l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NARESH.S</a:t>
            </a: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FB76CE-38E3-F67F-93CB-507977BB731E}"/>
              </a:ext>
            </a:extLst>
          </p:cNvPr>
          <p:cNvSpPr txBox="1">
            <a:spLocks/>
          </p:cNvSpPr>
          <p:nvPr/>
        </p:nvSpPr>
        <p:spPr>
          <a:xfrm>
            <a:off x="8052621" y="3990412"/>
            <a:ext cx="261538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0693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CC8CB-0EF1-C884-1E8B-C4EDC6CFA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81C7-AFC7-19A6-CF0C-5C359F8F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Task 7: Create a procedure to calculate total usage for a household and return it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5E0E-41B3-6073-0361-B657E2C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993"/>
            <a:ext cx="10515600" cy="4351338"/>
          </a:xfrm>
        </p:spPr>
        <p:txBody>
          <a:bodyPr>
            <a:normAutofit/>
          </a:bodyPr>
          <a:lstStyle/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sum_usage(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inp_hh_id varchar(50),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inout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final_usage double)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round(sum(total_kwh)) into final_usage from billing_info where household_id=inp_hh_id;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 !!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set @final_usage= 0;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call sum_usage('H0007', @final_usage);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@final_usage as total_usage_for_household;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78881-27E9-8E2D-01BA-FD464B06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19" y="3541938"/>
            <a:ext cx="3970636" cy="21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DB342-1B91-19C7-F92A-760DFE89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4DAF-E91F-A0BA-A359-EE4839E1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Task 8: Automatically calculate cost_usd before inserting into billing_info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7DE3-F987-1999-EDEF-27EF05A0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993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delimiter !!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 cost_usd_update before insert on billing_info for each row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set new.cost_usd=new.total_kwh * new.rate_per_kwh;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 !!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billing_info(household_id, rate_per_kwh, total_kwh) values ('H5001', 0.18, 1885);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household_id, rate_per_kwh, cost_usd, total_kwh from billing_info order by household_id desc;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billing_info where household_id='H5001';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F7F59-28E4-DE3A-064A-D16EAF92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47" y="2365118"/>
            <a:ext cx="5373953" cy="15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0311-85F1-9EAC-26D2-BA3E3530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553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7697A-5A24-564B-7B49-DC2316137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3F64-3B9A-ED6B-D9F9-9C7227C9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E283-DD55-FAE6-533B-27C3B9DB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electricity consumption patterns across different households over time using SQL.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provide insights into monthly power usage rank households based on their consumption, and automate parts of the billing process.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Updating billing status (High, Medium, Low) using conditional logic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Ranking households by electricity usage within each year and month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tables to show monthly usage trends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average usage and comparing it with actuals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Fetching temperature and AC usage details for high-consumption homes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Using stored procedures to retrieve region-wise or household-wise usage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triggers to auto-calculate billing cost during data insertion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2F3EC-04BF-0330-3EC3-F3C9DC012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3F7E-B2D4-C649-1AFD-9EE7565B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C7EA-D204-57E6-648C-D4384149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Appliance_usage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Billing_info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Calculated_metrics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Environmental_data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Household_info</a:t>
            </a:r>
          </a:p>
        </p:txBody>
      </p:sp>
    </p:spTree>
    <p:extLst>
      <p:ext uri="{BB962C8B-B14F-4D97-AF65-F5344CB8AC3E}">
        <p14:creationId xmlns:p14="http://schemas.microsoft.com/office/powerpoint/2010/main" val="22258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FA5F-06F9-BE5C-422A-D4FFD0CF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Task 1: Update the payment_status in the billing_info table based on the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cost_usd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value. Use CASE...END logic.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42D5-3523-D99B-CDE8-85B676F9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Query: 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update billing_info set payment_status=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(case when cost_usd&gt;200 then "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high"when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cost_usd&gt;100 and cost_usd &lt;=200 then "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medium"else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low"end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1415F-9A21-A67F-F4FF-71AD9189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89" y="3065206"/>
            <a:ext cx="4050436" cy="26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1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89BE1-87B8-BB54-5F03-F4A4BCC9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8BBD-AB59-4D80-E3F8-D9B28691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Task 2: (Using Group by) For each household, show the monthly electricity usage, rank of usage within each year, and classify usage level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A6CF-A57A-FBEF-263A-BC28C6CC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household_id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total_kwh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month,round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(sum(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total_kwh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total_usage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rank() over(order by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total_kwh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desc)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usage_rank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case when round(sum(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total_kwh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)) &gt; 500 then 'High’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else 'Low’ end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usage_level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from billing_info group by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household_id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month,total_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kwh order by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household_id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19FAB-7236-D00B-7587-E3E42FC7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86" y="4086448"/>
            <a:ext cx="5515897" cy="22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469C9-2721-C3C0-A0B5-8E7BC89B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A05A-2D34-845F-15E3-951F401D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Task 3: Create a monthly usage pivot table showing usage for January, February, and March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5729-93B2-1162-1B84-FB0780F8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household_id,sum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(case when month='Jan' then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total_kwh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else 0 end)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Usage_for_January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sum(case when month='Feb' then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total_kwh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else 0 end)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Usage_for_Febuary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sum(case when month='Mar' then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total_kwh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else 0 end) as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Usage_for_March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from billing_info group by household_id;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A170B-8AF2-6D16-72B9-03B026CE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7" y="3782922"/>
            <a:ext cx="4960389" cy="21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0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9351-F650-EE8D-1A71-299B4FA83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923A-DB0A-DF1B-04F9-D1FAAB2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Task 4: Show average monthly usage per household with city name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F6E5-4430-D6A5-3077-86494BD2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B.*,H.city from billing_info B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hh_info H on B.household_id=H.household_id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where total_kwh in (select round(avg(total_kwh)) as Avg from billing_info group by household_id) 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order by household_id asc;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719D8-8B1D-828A-B222-F8B7E125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52" y="3927410"/>
            <a:ext cx="8100762" cy="21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F7641-4CD8-68C5-9E60-E6A537FEA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8AE4-6D51-D40F-F11F-C34094F4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Task 5: Retrieve AC usage and outdoor temperature for households where AC usage is high	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600A-9494-DCB8-847C-1BB4913E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select A.household_id, A.kwh_usage_ac,E.avg_outdoor_temp from app_usage A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env_data E on A.household_id=E.household_id where kwh_usage_ac in (select kwh_usage_ac from app_usage where kwh_usage_ac&gt;100);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3480C-4F24-95DD-7C95-9E202B67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98" y="2871019"/>
            <a:ext cx="5056391" cy="26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2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EF28-F5BC-A7A0-8CFD-9008DF872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87BD-31BB-E863-7378-38A9E952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Task 6: Create a procedure to return billing info for a given region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87A0-4B18-111C-9324-E9A0E2DB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combined as select B.*, H.region from billing_info B inner join hh_info H on B.household_id=H.household_id;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delimiter !!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regn(in region_name varchar(100))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beginselect * from combined where region = region_name;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 !!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call regn('south');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99966-D1EF-2BC8-E93A-F8B708AD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49" y="4237704"/>
            <a:ext cx="6027174" cy="20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58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950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Retrospect</vt:lpstr>
      <vt:lpstr>ELECTICITY USAGE ANALYSIS</vt:lpstr>
      <vt:lpstr>Objective of the project</vt:lpstr>
      <vt:lpstr>Datasets</vt:lpstr>
      <vt:lpstr>Project Task 1: Update the payment_status in the billing_info table based on the cost_usd value. Use CASE...END logic.</vt:lpstr>
      <vt:lpstr>Project Task 2: (Using Group by) For each household, show the monthly electricity usage, rank of usage within each year, and classify usage level</vt:lpstr>
      <vt:lpstr>Project Task 3: Create a monthly usage pivot table showing usage for January, February, and March</vt:lpstr>
      <vt:lpstr>Project Task 4: Show average monthly usage per household with city name</vt:lpstr>
      <vt:lpstr>Project Task 5: Retrieve AC usage and outdoor temperature for households where AC usage is high </vt:lpstr>
      <vt:lpstr>Project Task 6: Create a procedure to return billing info for a given region</vt:lpstr>
      <vt:lpstr>Project Task 7: Create a procedure to calculate total usage for a household and return it</vt:lpstr>
      <vt:lpstr>Project Task 8: Automatically calculate cost_usd before inserting into billing_info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Prakash JP</dc:creator>
  <cp:lastModifiedBy>Naresh S</cp:lastModifiedBy>
  <cp:revision>27</cp:revision>
  <dcterms:created xsi:type="dcterms:W3CDTF">2025-06-16T01:25:18Z</dcterms:created>
  <dcterms:modified xsi:type="dcterms:W3CDTF">2025-07-05T05:04:19Z</dcterms:modified>
</cp:coreProperties>
</file>