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 fontScale="90000"/>
          </a:bodyPr>
          <a:p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/>
          </a:solidFill>
        </p:spPr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663680" y="3091815"/>
            <a:ext cx="205105" cy="36830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635"/>
            <a:ext cx="12177395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r>
              <a:rPr lang="en-US"/>
              <a:t>                                                                                      </a:t>
            </a:r>
            <a:r>
              <a:rPr lang="en-US" sz="2000" b="1"/>
              <a:t> </a:t>
            </a:r>
            <a:endParaRPr lang="en-US" sz="2000" b="1"/>
          </a:p>
          <a:p>
            <a:pPr algn="ctr"/>
            <a:r>
              <a:rPr lang="en-US" sz="2000" b="1"/>
              <a:t>Project Synopsis</a:t>
            </a:r>
            <a:endParaRPr 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838200" y="644525"/>
            <a:ext cx="10403840" cy="3683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/>
              <a:t>Project Name: Madhav Ecommerce Sales Dashboard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475865" y="2261235"/>
            <a:ext cx="6667500" cy="119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/>
              <a:t>NAME: NARESH NAGAR</a:t>
            </a:r>
            <a:endParaRPr lang="en-US"/>
          </a:p>
          <a:p>
            <a:pPr algn="ctr"/>
            <a:r>
              <a:rPr lang="en-US"/>
              <a:t>STUDENT ID: AF0418444</a:t>
            </a:r>
            <a:endParaRPr lang="en-US"/>
          </a:p>
          <a:p>
            <a:pPr algn="ctr"/>
            <a:r>
              <a:rPr lang="en-US"/>
              <a:t>BATCH NO.: ANP-C8337</a:t>
            </a:r>
            <a:endParaRPr lang="en-US"/>
          </a:p>
          <a:p>
            <a:pPr algn="ctr"/>
            <a:r>
              <a:rPr lang="en-US"/>
              <a:t>CENTER CODE: MPAXB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80970" y="5190490"/>
            <a:ext cx="6814820" cy="64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/>
              <a:t>NOVEMBER 7,2024</a:t>
            </a:r>
            <a:endParaRPr lang="en-US"/>
          </a:p>
          <a:p>
            <a:pPr algn="ctr"/>
            <a:r>
              <a:rPr lang="en-US"/>
              <a:t>ANUDEEP ORGANIZATION ACCENTURE INDUSTRY BASED TRAINING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70" y="0"/>
            <a:ext cx="1219073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r>
              <a:rPr lang="en-US" b="1"/>
              <a:t>1.Title</a:t>
            </a:r>
            <a:endParaRPr lang="en-US" b="1"/>
          </a:p>
          <a:p>
            <a:r>
              <a:rPr lang="en-US"/>
              <a:t>Madhav E-commerce Sales Dashboard</a:t>
            </a:r>
            <a:endParaRPr lang="en-US"/>
          </a:p>
          <a:p>
            <a:r>
              <a:rPr lang="en-US" b="1"/>
              <a:t>2.Introduction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The Madhav E-commerce Sales Dashboard project focuses on building an insightful and interactive dashboard using Power BI, enhanced by Python libraries like Pandas and Matplotlib for data manipulation and custom visualizations.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The goal is to provide actionable insights into key performance indicators, sales patterns, and customer behaviors for Madhav E-commerce to support strategic decision-making.</a:t>
            </a:r>
            <a:endParaRPr lang="en-US"/>
          </a:p>
          <a:p>
            <a:r>
              <a:rPr lang="en-US" b="1"/>
              <a:t>3.Objectives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To visualize core sales metrics and KPIs using Power BI.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To incorporate Python-based data analysis with Pandas for data transformation and aggregation.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To utilize Matplotlib within Power BI to create custom visualizations for more nuanced insights.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To support data-driven decisions by identifying trends, high-performing products, and profitable customer segments.</a:t>
            </a:r>
            <a:endParaRPr lang="en-US"/>
          </a:p>
          <a:p>
            <a:r>
              <a:rPr lang="en-US" b="1"/>
              <a:t>4.Scope of Work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Data Preparation: Loading and preprocessing e-commerce data in Power BI using Python (Pandas).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Dashboard Creation: Building Power BI visualizations and integrating custom Matplotlib charts where needed.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Analysis: Performing state-level profit analysis, customer segmentation, and trend analysis using both Power BI's native tools and Python scripts.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Excluding detailed logistic or warehouse analytics in this scope.</a:t>
            </a:r>
            <a:endParaRPr lang="en-US"/>
          </a:p>
          <a:p>
            <a:r>
              <a:rPr lang="en-US" b="1"/>
              <a:t>5.Methodology</a:t>
            </a:r>
            <a:endParaRPr lang="en-US" b="1"/>
          </a:p>
          <a:p>
            <a:r>
              <a:rPr lang="en-US"/>
              <a:t>1.Data Loading: Import data into Power BI and use Python (Pandas) for additional cleaning and manipulation.</a:t>
            </a:r>
            <a:endParaRPr lang="en-US"/>
          </a:p>
          <a:p>
            <a:r>
              <a:rPr lang="en-US"/>
              <a:t>2.Data Processing: Use Pandas for advanced data manipulation, including handling missing values, and aggregating data for insights.</a:t>
            </a:r>
            <a:endParaRPr lang="en-US"/>
          </a:p>
          <a:p>
            <a:r>
              <a:rPr lang="en-US"/>
              <a:t>3.Dashboard Design: Create Power BI visuals and integrate Matplotlib for custom graphs.</a:t>
            </a:r>
            <a:endParaRPr lang="en-US"/>
          </a:p>
          <a:p>
            <a:r>
              <a:rPr lang="en-US"/>
              <a:t>4.Analysis: Perform trend analysis, customer profiling, and Category segmentation.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35" y="635"/>
            <a:ext cx="12190730" cy="68567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 anchor="t">
            <a:noAutofit/>
          </a:bodyPr>
          <a:p>
            <a:r>
              <a:rPr lang="en-US" b="1">
                <a:sym typeface="+mn-ea"/>
              </a:rPr>
              <a:t>6.Modeling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Implement descriptive statistics for summary insights.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Create time series analysis for tracking sales patterns.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Utilize clustering for customer segmentation if applicable, using Python in Power BI.</a:t>
            </a:r>
            <a:endParaRPr lang="en-US"/>
          </a:p>
          <a:p>
            <a:r>
              <a:rPr lang="en-US" b="1">
                <a:sym typeface="+mn-ea"/>
              </a:rPr>
              <a:t>7.Evaluation and Interpretation</a:t>
            </a:r>
            <a:endParaRPr lang="en-US" b="1"/>
          </a:p>
          <a:p>
            <a:r>
              <a:rPr lang="en-US">
                <a:sym typeface="+mn-ea"/>
              </a:rPr>
              <a:t>The dashboard’s usability will be assessed through testing and user feedback.</a:t>
            </a:r>
            <a:endParaRPr lang="en-US"/>
          </a:p>
          <a:p>
            <a:r>
              <a:rPr lang="en-US">
                <a:sym typeface="+mn-ea"/>
              </a:rPr>
              <a:t>Key metrics for evaluation include interpretability, relevance of insights, and interactive elements for ease of use.</a:t>
            </a:r>
            <a:endParaRPr lang="en-US"/>
          </a:p>
          <a:p>
            <a:r>
              <a:rPr lang="en-US" b="1">
                <a:sym typeface="+mn-ea"/>
              </a:rPr>
              <a:t>8.Tools and Technology</a:t>
            </a:r>
            <a:endParaRPr lang="en-US" b="1"/>
          </a:p>
          <a:p>
            <a:pPr marL="342900" indent="-342900">
              <a:buAutoNum type="arabicPeriod"/>
            </a:pPr>
            <a:r>
              <a:rPr lang="en-US">
                <a:sym typeface="+mn-ea"/>
              </a:rPr>
              <a:t>Data Processing: Python (Pandas for data manipulation)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sym typeface="+mn-ea"/>
              </a:rPr>
              <a:t>Visualization: Power BI with embedded Matplotlib for custom visuals</a:t>
            </a:r>
            <a:endParaRPr lang="en-US"/>
          </a:p>
          <a:p>
            <a:pPr marL="342900" indent="-342900">
              <a:buAutoNum type="arabicPeriod"/>
            </a:pPr>
            <a:r>
              <a:rPr lang="en-US">
                <a:sym typeface="+mn-ea"/>
              </a:rPr>
              <a:t>Database: Integration with data sources (e.g., SQL databases or CSV files)</a:t>
            </a:r>
            <a:endParaRPr lang="en-US"/>
          </a:p>
          <a:p>
            <a:r>
              <a:rPr lang="en-US" b="1">
                <a:sym typeface="+mn-ea"/>
              </a:rPr>
              <a:t>9.Expected Outcomes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A dynamic Power BI dashboard with integrated Python-based custom visualizations for enhanced analytical depth.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Insights on state-level profits, customer behavior trends, and seasonal sales patterns.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Actionable data points for strategic business decisions and performance optimization.</a:t>
            </a:r>
            <a:endParaRPr lang="en-US"/>
          </a:p>
          <a:p>
            <a:r>
              <a:rPr lang="en-US" b="1">
                <a:sym typeface="+mn-ea"/>
              </a:rPr>
              <a:t>10.Timelines</a:t>
            </a:r>
            <a:endParaRPr lang="en-US" b="1"/>
          </a:p>
          <a:p>
            <a:r>
              <a:rPr lang="en-US">
                <a:sym typeface="+mn-ea"/>
              </a:rPr>
              <a:t>Week 1-2: Data Collection and Cleaning (Power BI &amp; Python)</a:t>
            </a:r>
            <a:endParaRPr lang="en-US"/>
          </a:p>
          <a:p>
            <a:r>
              <a:rPr lang="en-US">
                <a:sym typeface="+mn-ea"/>
              </a:rPr>
              <a:t>Week 3: Dashboard Design and Matplotlib Visualization Integration</a:t>
            </a:r>
            <a:endParaRPr lang="en-US"/>
          </a:p>
          <a:p>
            <a:r>
              <a:rPr lang="en-US">
                <a:sym typeface="+mn-ea"/>
              </a:rPr>
              <a:t>Week 4: Testing and Iteration</a:t>
            </a:r>
            <a:endParaRPr lang="en-US"/>
          </a:p>
          <a:p>
            <a:r>
              <a:rPr lang="en-US">
                <a:sym typeface="+mn-ea"/>
              </a:rPr>
              <a:t>Week 5: Final Review and Deployment</a:t>
            </a:r>
            <a:endParaRPr lang="en-US"/>
          </a:p>
          <a:p>
            <a:r>
              <a:rPr lang="en-US" b="1">
                <a:sym typeface="+mn-ea"/>
              </a:rPr>
              <a:t>Conclusion</a:t>
            </a:r>
            <a:endParaRPr lang="en-US" b="1"/>
          </a:p>
          <a:p>
            <a:r>
              <a:rPr lang="en-US">
                <a:sym typeface="+mn-ea"/>
              </a:rPr>
              <a:t>The Madhav E-commerce Sales Dashboard will provide a robust, Python-enhanced analytical platform within Power BI, enabling Madhav E-commerce to leverage in-depth sales insights and improve operational strategies.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3369</Words>
  <Application>WPS Presentation</Application>
  <PresentationFormat>Widescreen</PresentationFormat>
  <Paragraphs>71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>Naresh Nagar</dc:creator>
  <cp:lastModifiedBy>Naresh Nagar</cp:lastModifiedBy>
  <cp:revision>2</cp:revision>
  <dcterms:created xsi:type="dcterms:W3CDTF">2024-11-07T03:18:34Z</dcterms:created>
  <dcterms:modified xsi:type="dcterms:W3CDTF">2024-11-07T03:21:57Z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152142C80307489EA38C228C37C2042F_11</vt:lpwstr>
  </property>
  <property fmtid="{D5CDD505-2E9C-101B-9397-08002B2CF9AE}" pid="3" name="KSOProductBuildVer">
    <vt:lpwstr>1033-12.2.0.18283</vt:lpwstr>
  </property>
</Properties>
</file>