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6" r:id="rId1"/>
    <p:sldMasterId id="2147484318" r:id="rId2"/>
  </p:sldMasterIdLst>
  <p:sldIdLst>
    <p:sldId id="256" r:id="rId3"/>
    <p:sldId id="271" r:id="rId4"/>
    <p:sldId id="257" r:id="rId5"/>
    <p:sldId id="258" r:id="rId6"/>
    <p:sldId id="266" r:id="rId7"/>
    <p:sldId id="269" r:id="rId8"/>
    <p:sldId id="268" r:id="rId9"/>
    <p:sldId id="267" r:id="rId10"/>
    <p:sldId id="27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>
      <p:cViewPr varScale="1">
        <p:scale>
          <a:sx n="114" d="100"/>
          <a:sy n="114" d="100"/>
        </p:scale>
        <p:origin x="2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A57580-836D-4B75-8DD4-F38B459838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4BE3DB-BDDC-4963-AA33-5E98869491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Overview of SQL Projects</a:t>
          </a:r>
        </a:p>
      </dgm:t>
    </dgm:pt>
    <dgm:pt modelId="{504660ED-9447-44C0-BBE0-37D2A421B80F}" type="parTrans" cxnId="{C863E611-8564-4F21-A1CF-9425B01DCF3E}">
      <dgm:prSet/>
      <dgm:spPr/>
      <dgm:t>
        <a:bodyPr/>
        <a:lstStyle/>
        <a:p>
          <a:endParaRPr lang="en-US"/>
        </a:p>
      </dgm:t>
    </dgm:pt>
    <dgm:pt modelId="{2223EA28-C9E2-4EA8-A8AD-10EA552A55AE}" type="sibTrans" cxnId="{C863E611-8564-4F21-A1CF-9425B01DCF3E}">
      <dgm:prSet/>
      <dgm:spPr/>
      <dgm:t>
        <a:bodyPr/>
        <a:lstStyle/>
        <a:p>
          <a:endParaRPr lang="en-US"/>
        </a:p>
      </dgm:t>
    </dgm:pt>
    <dgm:pt modelId="{260797E4-6ABB-49E6-91A7-5BD1F9C2C2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Design: Creation of 17 Tables</a:t>
          </a:r>
        </a:p>
      </dgm:t>
    </dgm:pt>
    <dgm:pt modelId="{CB6A8F94-4276-48F5-82EA-685D89DA6A4D}" type="parTrans" cxnId="{F19BB2B5-D0EF-4D46-B47E-E0A3A5A8DDD4}">
      <dgm:prSet/>
      <dgm:spPr/>
      <dgm:t>
        <a:bodyPr/>
        <a:lstStyle/>
        <a:p>
          <a:endParaRPr lang="en-US"/>
        </a:p>
      </dgm:t>
    </dgm:pt>
    <dgm:pt modelId="{34007406-E29B-45D2-9F74-41EFED97FD27}" type="sibTrans" cxnId="{F19BB2B5-D0EF-4D46-B47E-E0A3A5A8DDD4}">
      <dgm:prSet/>
      <dgm:spPr/>
      <dgm:t>
        <a:bodyPr/>
        <a:lstStyle/>
        <a:p>
          <a:endParaRPr lang="en-US"/>
        </a:p>
      </dgm:t>
    </dgm:pt>
    <dgm:pt modelId="{9BDD98BA-8841-4E4E-AF0F-3C8794A646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 of Foreign Keys</a:t>
          </a:r>
        </a:p>
      </dgm:t>
    </dgm:pt>
    <dgm:pt modelId="{D14FF00B-C45D-4593-B018-D8DD0FFB4E29}" type="parTrans" cxnId="{1B608C8C-5522-4C95-A53F-AB0D818DE0EF}">
      <dgm:prSet/>
      <dgm:spPr/>
      <dgm:t>
        <a:bodyPr/>
        <a:lstStyle/>
        <a:p>
          <a:endParaRPr lang="en-US"/>
        </a:p>
      </dgm:t>
    </dgm:pt>
    <dgm:pt modelId="{824D8DE6-2DFE-49D7-8B87-8A705C006DBC}" type="sibTrans" cxnId="{1B608C8C-5522-4C95-A53F-AB0D818DE0EF}">
      <dgm:prSet/>
      <dgm:spPr/>
      <dgm:t>
        <a:bodyPr/>
        <a:lstStyle/>
        <a:p>
          <a:endParaRPr lang="en-US"/>
        </a:p>
      </dgm:t>
    </dgm:pt>
    <dgm:pt modelId="{B6A7026F-0DC8-43EA-BCCD-171DF32CAA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Utilization of Functions</a:t>
          </a:r>
        </a:p>
      </dgm:t>
    </dgm:pt>
    <dgm:pt modelId="{6437D544-0004-4869-AC69-4F80DC871F23}" type="parTrans" cxnId="{B70CB7F0-796D-466D-B879-7823B02E5294}">
      <dgm:prSet/>
      <dgm:spPr/>
      <dgm:t>
        <a:bodyPr/>
        <a:lstStyle/>
        <a:p>
          <a:endParaRPr lang="en-US"/>
        </a:p>
      </dgm:t>
    </dgm:pt>
    <dgm:pt modelId="{B4E351A5-BE3A-4312-9356-009F506C907B}" type="sibTrans" cxnId="{B70CB7F0-796D-466D-B879-7823B02E5294}">
      <dgm:prSet/>
      <dgm:spPr/>
      <dgm:t>
        <a:bodyPr/>
        <a:lstStyle/>
        <a:p>
          <a:endParaRPr lang="en-US"/>
        </a:p>
      </dgm:t>
    </dgm:pt>
    <dgm:pt modelId="{70FE90CA-9065-4A06-AF7D-EF688EFF7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Executing Queries and Analyzing Results</a:t>
          </a:r>
        </a:p>
      </dgm:t>
    </dgm:pt>
    <dgm:pt modelId="{4EBA2AB6-B4DA-4B7E-90EA-BA1E8305130F}" type="parTrans" cxnId="{F676BDAE-E68E-4E0E-8358-6060025F1D5F}">
      <dgm:prSet/>
      <dgm:spPr/>
      <dgm:t>
        <a:bodyPr/>
        <a:lstStyle/>
        <a:p>
          <a:endParaRPr lang="en-US"/>
        </a:p>
      </dgm:t>
    </dgm:pt>
    <dgm:pt modelId="{86731AF8-9720-416F-82B4-61A234BF2215}" type="sibTrans" cxnId="{F676BDAE-E68E-4E0E-8358-6060025F1D5F}">
      <dgm:prSet/>
      <dgm:spPr/>
      <dgm:t>
        <a:bodyPr/>
        <a:lstStyle/>
        <a:p>
          <a:endParaRPr lang="en-US"/>
        </a:p>
      </dgm:t>
    </dgm:pt>
    <dgm:pt modelId="{2750E7AC-7CAD-4690-8053-B8CB1AEA65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 and Q&amp;A</a:t>
          </a:r>
        </a:p>
      </dgm:t>
    </dgm:pt>
    <dgm:pt modelId="{709117E0-5984-4843-BA74-03361B6F8AF9}" type="parTrans" cxnId="{2DFD3707-8C81-4080-9796-5B33DD0BAA9E}">
      <dgm:prSet/>
      <dgm:spPr/>
      <dgm:t>
        <a:bodyPr/>
        <a:lstStyle/>
        <a:p>
          <a:endParaRPr lang="en-US"/>
        </a:p>
      </dgm:t>
    </dgm:pt>
    <dgm:pt modelId="{D3ACBD7C-2FD9-4BF3-B893-1D754E00D546}" type="sibTrans" cxnId="{2DFD3707-8C81-4080-9796-5B33DD0BAA9E}">
      <dgm:prSet/>
      <dgm:spPr/>
      <dgm:t>
        <a:bodyPr/>
        <a:lstStyle/>
        <a:p>
          <a:endParaRPr lang="en-US"/>
        </a:p>
      </dgm:t>
    </dgm:pt>
    <dgm:pt modelId="{8DB96C70-F3D8-44DC-ABDD-BAEAC42BD9AC}" type="pres">
      <dgm:prSet presAssocID="{7AA57580-836D-4B75-8DD4-F38B45983869}" presName="root" presStyleCnt="0">
        <dgm:presLayoutVars>
          <dgm:dir/>
          <dgm:resizeHandles val="exact"/>
        </dgm:presLayoutVars>
      </dgm:prSet>
      <dgm:spPr/>
    </dgm:pt>
    <dgm:pt modelId="{603DB0AE-63EE-4BF6-A0A7-9EDCA7A2A30F}" type="pres">
      <dgm:prSet presAssocID="{124BE3DB-BDDC-4963-AA33-5E988694916C}" presName="compNode" presStyleCnt="0"/>
      <dgm:spPr/>
    </dgm:pt>
    <dgm:pt modelId="{A37D065B-9035-4B46-B44C-5166CFF765D4}" type="pres">
      <dgm:prSet presAssocID="{124BE3DB-BDDC-4963-AA33-5E988694916C}" presName="bgRect" presStyleLbl="bgShp" presStyleIdx="0" presStyleCnt="6"/>
      <dgm:spPr/>
    </dgm:pt>
    <dgm:pt modelId="{12AAA64D-244A-41E7-BB00-2BA29E9DB31B}" type="pres">
      <dgm:prSet presAssocID="{124BE3DB-BDDC-4963-AA33-5E988694916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953F94C-7BE3-414E-832D-D4C981300078}" type="pres">
      <dgm:prSet presAssocID="{124BE3DB-BDDC-4963-AA33-5E988694916C}" presName="spaceRect" presStyleCnt="0"/>
      <dgm:spPr/>
    </dgm:pt>
    <dgm:pt modelId="{30E21848-98E4-425A-9A98-330FE206EDBA}" type="pres">
      <dgm:prSet presAssocID="{124BE3DB-BDDC-4963-AA33-5E988694916C}" presName="parTx" presStyleLbl="revTx" presStyleIdx="0" presStyleCnt="6">
        <dgm:presLayoutVars>
          <dgm:chMax val="0"/>
          <dgm:chPref val="0"/>
        </dgm:presLayoutVars>
      </dgm:prSet>
      <dgm:spPr/>
    </dgm:pt>
    <dgm:pt modelId="{30A404F0-768B-4585-B8F4-2DDD2EF12EFF}" type="pres">
      <dgm:prSet presAssocID="{2223EA28-C9E2-4EA8-A8AD-10EA552A55AE}" presName="sibTrans" presStyleCnt="0"/>
      <dgm:spPr/>
    </dgm:pt>
    <dgm:pt modelId="{18DEF43A-CEF0-4345-BD60-C9D9239D84CE}" type="pres">
      <dgm:prSet presAssocID="{260797E4-6ABB-49E6-91A7-5BD1F9C2C231}" presName="compNode" presStyleCnt="0"/>
      <dgm:spPr/>
    </dgm:pt>
    <dgm:pt modelId="{B0E8E7BF-4090-49D1-8C4F-289DDB201E44}" type="pres">
      <dgm:prSet presAssocID="{260797E4-6ABB-49E6-91A7-5BD1F9C2C231}" presName="bgRect" presStyleLbl="bgShp" presStyleIdx="1" presStyleCnt="6"/>
      <dgm:spPr/>
    </dgm:pt>
    <dgm:pt modelId="{8B00EB39-DD47-430E-BD96-675136576B33}" type="pres">
      <dgm:prSet presAssocID="{260797E4-6ABB-49E6-91A7-5BD1F9C2C23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6FB62D5-AA63-4ADA-9B9E-3939CC214C25}" type="pres">
      <dgm:prSet presAssocID="{260797E4-6ABB-49E6-91A7-5BD1F9C2C231}" presName="spaceRect" presStyleCnt="0"/>
      <dgm:spPr/>
    </dgm:pt>
    <dgm:pt modelId="{AB878DDE-7BB3-47D2-9C09-93B05DDA5590}" type="pres">
      <dgm:prSet presAssocID="{260797E4-6ABB-49E6-91A7-5BD1F9C2C231}" presName="parTx" presStyleLbl="revTx" presStyleIdx="1" presStyleCnt="6">
        <dgm:presLayoutVars>
          <dgm:chMax val="0"/>
          <dgm:chPref val="0"/>
        </dgm:presLayoutVars>
      </dgm:prSet>
      <dgm:spPr/>
    </dgm:pt>
    <dgm:pt modelId="{1791C629-C2FF-42DC-A6BB-CD13373D40D7}" type="pres">
      <dgm:prSet presAssocID="{34007406-E29B-45D2-9F74-41EFED97FD27}" presName="sibTrans" presStyleCnt="0"/>
      <dgm:spPr/>
    </dgm:pt>
    <dgm:pt modelId="{268F792D-CACB-4E29-B115-2414399622F3}" type="pres">
      <dgm:prSet presAssocID="{9BDD98BA-8841-4E4E-AF0F-3C8794A64651}" presName="compNode" presStyleCnt="0"/>
      <dgm:spPr/>
    </dgm:pt>
    <dgm:pt modelId="{C8D821DC-C242-4EF8-85CC-9D090A3B8985}" type="pres">
      <dgm:prSet presAssocID="{9BDD98BA-8841-4E4E-AF0F-3C8794A64651}" presName="bgRect" presStyleLbl="bgShp" presStyleIdx="2" presStyleCnt="6"/>
      <dgm:spPr/>
    </dgm:pt>
    <dgm:pt modelId="{DCF91D70-44A8-47D9-86FD-50119A498508}" type="pres">
      <dgm:prSet presAssocID="{9BDD98BA-8841-4E4E-AF0F-3C8794A6465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2BA1C6C-BCD3-497B-BDBF-9BCD33BBDC0F}" type="pres">
      <dgm:prSet presAssocID="{9BDD98BA-8841-4E4E-AF0F-3C8794A64651}" presName="spaceRect" presStyleCnt="0"/>
      <dgm:spPr/>
    </dgm:pt>
    <dgm:pt modelId="{0A1BB72A-A23B-47A4-9D97-510508423FD5}" type="pres">
      <dgm:prSet presAssocID="{9BDD98BA-8841-4E4E-AF0F-3C8794A64651}" presName="parTx" presStyleLbl="revTx" presStyleIdx="2" presStyleCnt="6">
        <dgm:presLayoutVars>
          <dgm:chMax val="0"/>
          <dgm:chPref val="0"/>
        </dgm:presLayoutVars>
      </dgm:prSet>
      <dgm:spPr/>
    </dgm:pt>
    <dgm:pt modelId="{2BD2E10A-0BA0-4BF1-86C2-390BE034B9CD}" type="pres">
      <dgm:prSet presAssocID="{824D8DE6-2DFE-49D7-8B87-8A705C006DBC}" presName="sibTrans" presStyleCnt="0"/>
      <dgm:spPr/>
    </dgm:pt>
    <dgm:pt modelId="{B9990AB8-EA0C-4058-8586-6EED611C7B7A}" type="pres">
      <dgm:prSet presAssocID="{B6A7026F-0DC8-43EA-BCCD-171DF32CAA0B}" presName="compNode" presStyleCnt="0"/>
      <dgm:spPr/>
    </dgm:pt>
    <dgm:pt modelId="{65A594DA-286B-442E-8B8C-7D0FC0ACB33F}" type="pres">
      <dgm:prSet presAssocID="{B6A7026F-0DC8-43EA-BCCD-171DF32CAA0B}" presName="bgRect" presStyleLbl="bgShp" presStyleIdx="3" presStyleCnt="6"/>
      <dgm:spPr/>
    </dgm:pt>
    <dgm:pt modelId="{6FFA0B5B-BFFB-4C80-B559-641679F2A961}" type="pres">
      <dgm:prSet presAssocID="{B6A7026F-0DC8-43EA-BCCD-171DF32CAA0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A27CC94-C17B-4F94-B891-ED6AA7083E93}" type="pres">
      <dgm:prSet presAssocID="{B6A7026F-0DC8-43EA-BCCD-171DF32CAA0B}" presName="spaceRect" presStyleCnt="0"/>
      <dgm:spPr/>
    </dgm:pt>
    <dgm:pt modelId="{E3006F46-47D1-4210-8676-C17F04CE91E6}" type="pres">
      <dgm:prSet presAssocID="{B6A7026F-0DC8-43EA-BCCD-171DF32CAA0B}" presName="parTx" presStyleLbl="revTx" presStyleIdx="3" presStyleCnt="6">
        <dgm:presLayoutVars>
          <dgm:chMax val="0"/>
          <dgm:chPref val="0"/>
        </dgm:presLayoutVars>
      </dgm:prSet>
      <dgm:spPr/>
    </dgm:pt>
    <dgm:pt modelId="{7010778B-6F25-4E27-9F0D-738F10C488C8}" type="pres">
      <dgm:prSet presAssocID="{B4E351A5-BE3A-4312-9356-009F506C907B}" presName="sibTrans" presStyleCnt="0"/>
      <dgm:spPr/>
    </dgm:pt>
    <dgm:pt modelId="{C8144857-9C02-419C-8187-E891B489ED40}" type="pres">
      <dgm:prSet presAssocID="{70FE90CA-9065-4A06-AF7D-EF688EFF7FDA}" presName="compNode" presStyleCnt="0"/>
      <dgm:spPr/>
    </dgm:pt>
    <dgm:pt modelId="{85CDDD44-C1D5-4179-BB83-C0B17F530B82}" type="pres">
      <dgm:prSet presAssocID="{70FE90CA-9065-4A06-AF7D-EF688EFF7FDA}" presName="bgRect" presStyleLbl="bgShp" presStyleIdx="4" presStyleCnt="6"/>
      <dgm:spPr/>
    </dgm:pt>
    <dgm:pt modelId="{A6E5E8B2-BCAB-41FD-B4D7-11586DCA1EB0}" type="pres">
      <dgm:prSet presAssocID="{70FE90CA-9065-4A06-AF7D-EF688EFF7FD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A2BC9D0-7609-4474-8F47-83227D8CFE55}" type="pres">
      <dgm:prSet presAssocID="{70FE90CA-9065-4A06-AF7D-EF688EFF7FDA}" presName="spaceRect" presStyleCnt="0"/>
      <dgm:spPr/>
    </dgm:pt>
    <dgm:pt modelId="{24852E99-A085-4279-9449-546E4A60CA45}" type="pres">
      <dgm:prSet presAssocID="{70FE90CA-9065-4A06-AF7D-EF688EFF7FDA}" presName="parTx" presStyleLbl="revTx" presStyleIdx="4" presStyleCnt="6">
        <dgm:presLayoutVars>
          <dgm:chMax val="0"/>
          <dgm:chPref val="0"/>
        </dgm:presLayoutVars>
      </dgm:prSet>
      <dgm:spPr/>
    </dgm:pt>
    <dgm:pt modelId="{39EBF90A-392B-4D84-96D3-302DA36D9860}" type="pres">
      <dgm:prSet presAssocID="{86731AF8-9720-416F-82B4-61A234BF2215}" presName="sibTrans" presStyleCnt="0"/>
      <dgm:spPr/>
    </dgm:pt>
    <dgm:pt modelId="{6A8BDDDC-3056-4604-A3AD-5EAB52E499C3}" type="pres">
      <dgm:prSet presAssocID="{2750E7AC-7CAD-4690-8053-B8CB1AEA653F}" presName="compNode" presStyleCnt="0"/>
      <dgm:spPr/>
    </dgm:pt>
    <dgm:pt modelId="{7EA49A26-8C86-4FEB-8B49-D115B48F2943}" type="pres">
      <dgm:prSet presAssocID="{2750E7AC-7CAD-4690-8053-B8CB1AEA653F}" presName="bgRect" presStyleLbl="bgShp" presStyleIdx="5" presStyleCnt="6"/>
      <dgm:spPr/>
    </dgm:pt>
    <dgm:pt modelId="{45196299-F5A3-4604-A9DD-099C22950023}" type="pres">
      <dgm:prSet presAssocID="{2750E7AC-7CAD-4690-8053-B8CB1AEA653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C01B3CD-F446-45EF-B764-F2EAD454BEC8}" type="pres">
      <dgm:prSet presAssocID="{2750E7AC-7CAD-4690-8053-B8CB1AEA653F}" presName="spaceRect" presStyleCnt="0"/>
      <dgm:spPr/>
    </dgm:pt>
    <dgm:pt modelId="{D1782CC6-E1C7-4DEB-8453-4C4CF65AC564}" type="pres">
      <dgm:prSet presAssocID="{2750E7AC-7CAD-4690-8053-B8CB1AEA653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DFD3707-8C81-4080-9796-5B33DD0BAA9E}" srcId="{7AA57580-836D-4B75-8DD4-F38B45983869}" destId="{2750E7AC-7CAD-4690-8053-B8CB1AEA653F}" srcOrd="5" destOrd="0" parTransId="{709117E0-5984-4843-BA74-03361B6F8AF9}" sibTransId="{D3ACBD7C-2FD9-4BF3-B893-1D754E00D546}"/>
    <dgm:cxn modelId="{C863E611-8564-4F21-A1CF-9425B01DCF3E}" srcId="{7AA57580-836D-4B75-8DD4-F38B45983869}" destId="{124BE3DB-BDDC-4963-AA33-5E988694916C}" srcOrd="0" destOrd="0" parTransId="{504660ED-9447-44C0-BBE0-37D2A421B80F}" sibTransId="{2223EA28-C9E2-4EA8-A8AD-10EA552A55AE}"/>
    <dgm:cxn modelId="{E50DCA14-B386-4204-92A9-1FA74665FD6A}" type="presOf" srcId="{9BDD98BA-8841-4E4E-AF0F-3C8794A64651}" destId="{0A1BB72A-A23B-47A4-9D97-510508423FD5}" srcOrd="0" destOrd="0" presId="urn:microsoft.com/office/officeart/2018/2/layout/IconVerticalSolidList"/>
    <dgm:cxn modelId="{EE36FD3F-B859-496F-B453-2F1FC7937EB1}" type="presOf" srcId="{7AA57580-836D-4B75-8DD4-F38B45983869}" destId="{8DB96C70-F3D8-44DC-ABDD-BAEAC42BD9AC}" srcOrd="0" destOrd="0" presId="urn:microsoft.com/office/officeart/2018/2/layout/IconVerticalSolidList"/>
    <dgm:cxn modelId="{FAF23B4C-916A-41C4-98C8-34C83CF59B13}" type="presOf" srcId="{B6A7026F-0DC8-43EA-BCCD-171DF32CAA0B}" destId="{E3006F46-47D1-4210-8676-C17F04CE91E6}" srcOrd="0" destOrd="0" presId="urn:microsoft.com/office/officeart/2018/2/layout/IconVerticalSolidList"/>
    <dgm:cxn modelId="{1B608C8C-5522-4C95-A53F-AB0D818DE0EF}" srcId="{7AA57580-836D-4B75-8DD4-F38B45983869}" destId="{9BDD98BA-8841-4E4E-AF0F-3C8794A64651}" srcOrd="2" destOrd="0" parTransId="{D14FF00B-C45D-4593-B018-D8DD0FFB4E29}" sibTransId="{824D8DE6-2DFE-49D7-8B87-8A705C006DBC}"/>
    <dgm:cxn modelId="{2548B398-C357-4CFA-9C48-126728BB716A}" type="presOf" srcId="{124BE3DB-BDDC-4963-AA33-5E988694916C}" destId="{30E21848-98E4-425A-9A98-330FE206EDBA}" srcOrd="0" destOrd="0" presId="urn:microsoft.com/office/officeart/2018/2/layout/IconVerticalSolidList"/>
    <dgm:cxn modelId="{19B4E5A0-26DB-466B-94E5-6A9AAD2F9A52}" type="presOf" srcId="{2750E7AC-7CAD-4690-8053-B8CB1AEA653F}" destId="{D1782CC6-E1C7-4DEB-8453-4C4CF65AC564}" srcOrd="0" destOrd="0" presId="urn:microsoft.com/office/officeart/2018/2/layout/IconVerticalSolidList"/>
    <dgm:cxn modelId="{F676BDAE-E68E-4E0E-8358-6060025F1D5F}" srcId="{7AA57580-836D-4B75-8DD4-F38B45983869}" destId="{70FE90CA-9065-4A06-AF7D-EF688EFF7FDA}" srcOrd="4" destOrd="0" parTransId="{4EBA2AB6-B4DA-4B7E-90EA-BA1E8305130F}" sibTransId="{86731AF8-9720-416F-82B4-61A234BF2215}"/>
    <dgm:cxn modelId="{F19BB2B5-D0EF-4D46-B47E-E0A3A5A8DDD4}" srcId="{7AA57580-836D-4B75-8DD4-F38B45983869}" destId="{260797E4-6ABB-49E6-91A7-5BD1F9C2C231}" srcOrd="1" destOrd="0" parTransId="{CB6A8F94-4276-48F5-82EA-685D89DA6A4D}" sibTransId="{34007406-E29B-45D2-9F74-41EFED97FD27}"/>
    <dgm:cxn modelId="{BC14A4C9-3F54-496F-A9F7-8AA2B4C089D7}" type="presOf" srcId="{70FE90CA-9065-4A06-AF7D-EF688EFF7FDA}" destId="{24852E99-A085-4279-9449-546E4A60CA45}" srcOrd="0" destOrd="0" presId="urn:microsoft.com/office/officeart/2018/2/layout/IconVerticalSolidList"/>
    <dgm:cxn modelId="{B70CB7F0-796D-466D-B879-7823B02E5294}" srcId="{7AA57580-836D-4B75-8DD4-F38B45983869}" destId="{B6A7026F-0DC8-43EA-BCCD-171DF32CAA0B}" srcOrd="3" destOrd="0" parTransId="{6437D544-0004-4869-AC69-4F80DC871F23}" sibTransId="{B4E351A5-BE3A-4312-9356-009F506C907B}"/>
    <dgm:cxn modelId="{FAED83F7-95E4-4EB5-BEB4-BBE48EFCCF6F}" type="presOf" srcId="{260797E4-6ABB-49E6-91A7-5BD1F9C2C231}" destId="{AB878DDE-7BB3-47D2-9C09-93B05DDA5590}" srcOrd="0" destOrd="0" presId="urn:microsoft.com/office/officeart/2018/2/layout/IconVerticalSolidList"/>
    <dgm:cxn modelId="{D1DA7C77-FF37-47B1-9C17-CA851F662EE7}" type="presParOf" srcId="{8DB96C70-F3D8-44DC-ABDD-BAEAC42BD9AC}" destId="{603DB0AE-63EE-4BF6-A0A7-9EDCA7A2A30F}" srcOrd="0" destOrd="0" presId="urn:microsoft.com/office/officeart/2018/2/layout/IconVerticalSolidList"/>
    <dgm:cxn modelId="{72038078-9E05-4380-B071-DC697FE136A9}" type="presParOf" srcId="{603DB0AE-63EE-4BF6-A0A7-9EDCA7A2A30F}" destId="{A37D065B-9035-4B46-B44C-5166CFF765D4}" srcOrd="0" destOrd="0" presId="urn:microsoft.com/office/officeart/2018/2/layout/IconVerticalSolidList"/>
    <dgm:cxn modelId="{ADD9279A-8429-4733-9092-190DC68654B6}" type="presParOf" srcId="{603DB0AE-63EE-4BF6-A0A7-9EDCA7A2A30F}" destId="{12AAA64D-244A-41E7-BB00-2BA29E9DB31B}" srcOrd="1" destOrd="0" presId="urn:microsoft.com/office/officeart/2018/2/layout/IconVerticalSolidList"/>
    <dgm:cxn modelId="{8FC37922-0AFD-4363-9686-3BFBB3F31396}" type="presParOf" srcId="{603DB0AE-63EE-4BF6-A0A7-9EDCA7A2A30F}" destId="{2953F94C-7BE3-414E-832D-D4C981300078}" srcOrd="2" destOrd="0" presId="urn:microsoft.com/office/officeart/2018/2/layout/IconVerticalSolidList"/>
    <dgm:cxn modelId="{9C8FCA03-76EB-4ED0-8948-3088A88FF66E}" type="presParOf" srcId="{603DB0AE-63EE-4BF6-A0A7-9EDCA7A2A30F}" destId="{30E21848-98E4-425A-9A98-330FE206EDBA}" srcOrd="3" destOrd="0" presId="urn:microsoft.com/office/officeart/2018/2/layout/IconVerticalSolidList"/>
    <dgm:cxn modelId="{7E544FA9-B8CE-46B4-98F4-05775F06F740}" type="presParOf" srcId="{8DB96C70-F3D8-44DC-ABDD-BAEAC42BD9AC}" destId="{30A404F0-768B-4585-B8F4-2DDD2EF12EFF}" srcOrd="1" destOrd="0" presId="urn:microsoft.com/office/officeart/2018/2/layout/IconVerticalSolidList"/>
    <dgm:cxn modelId="{15F099F6-619F-40F5-A20E-376C8969852C}" type="presParOf" srcId="{8DB96C70-F3D8-44DC-ABDD-BAEAC42BD9AC}" destId="{18DEF43A-CEF0-4345-BD60-C9D9239D84CE}" srcOrd="2" destOrd="0" presId="urn:microsoft.com/office/officeart/2018/2/layout/IconVerticalSolidList"/>
    <dgm:cxn modelId="{1AC0F576-9C28-4B41-98EB-6CA769BA2DD0}" type="presParOf" srcId="{18DEF43A-CEF0-4345-BD60-C9D9239D84CE}" destId="{B0E8E7BF-4090-49D1-8C4F-289DDB201E44}" srcOrd="0" destOrd="0" presId="urn:microsoft.com/office/officeart/2018/2/layout/IconVerticalSolidList"/>
    <dgm:cxn modelId="{C36828CE-FBD5-4171-8E0D-9D2009156926}" type="presParOf" srcId="{18DEF43A-CEF0-4345-BD60-C9D9239D84CE}" destId="{8B00EB39-DD47-430E-BD96-675136576B33}" srcOrd="1" destOrd="0" presId="urn:microsoft.com/office/officeart/2018/2/layout/IconVerticalSolidList"/>
    <dgm:cxn modelId="{37E6A1FF-B39B-43F2-8FC6-99D77EE4B631}" type="presParOf" srcId="{18DEF43A-CEF0-4345-BD60-C9D9239D84CE}" destId="{86FB62D5-AA63-4ADA-9B9E-3939CC214C25}" srcOrd="2" destOrd="0" presId="urn:microsoft.com/office/officeart/2018/2/layout/IconVerticalSolidList"/>
    <dgm:cxn modelId="{186891B7-B016-4D43-941A-4028991BC5E5}" type="presParOf" srcId="{18DEF43A-CEF0-4345-BD60-C9D9239D84CE}" destId="{AB878DDE-7BB3-47D2-9C09-93B05DDA5590}" srcOrd="3" destOrd="0" presId="urn:microsoft.com/office/officeart/2018/2/layout/IconVerticalSolidList"/>
    <dgm:cxn modelId="{D8B2BBAF-A4E0-4B18-B191-82D2B34C47D0}" type="presParOf" srcId="{8DB96C70-F3D8-44DC-ABDD-BAEAC42BD9AC}" destId="{1791C629-C2FF-42DC-A6BB-CD13373D40D7}" srcOrd="3" destOrd="0" presId="urn:microsoft.com/office/officeart/2018/2/layout/IconVerticalSolidList"/>
    <dgm:cxn modelId="{AB03D9B5-8187-46B2-8BB4-FD3111F551B5}" type="presParOf" srcId="{8DB96C70-F3D8-44DC-ABDD-BAEAC42BD9AC}" destId="{268F792D-CACB-4E29-B115-2414399622F3}" srcOrd="4" destOrd="0" presId="urn:microsoft.com/office/officeart/2018/2/layout/IconVerticalSolidList"/>
    <dgm:cxn modelId="{21BB99BB-9A33-48AE-AD61-D5C1FC535344}" type="presParOf" srcId="{268F792D-CACB-4E29-B115-2414399622F3}" destId="{C8D821DC-C242-4EF8-85CC-9D090A3B8985}" srcOrd="0" destOrd="0" presId="urn:microsoft.com/office/officeart/2018/2/layout/IconVerticalSolidList"/>
    <dgm:cxn modelId="{5173A5E4-244C-456F-B50B-DEC83B5A1FA2}" type="presParOf" srcId="{268F792D-CACB-4E29-B115-2414399622F3}" destId="{DCF91D70-44A8-47D9-86FD-50119A498508}" srcOrd="1" destOrd="0" presId="urn:microsoft.com/office/officeart/2018/2/layout/IconVerticalSolidList"/>
    <dgm:cxn modelId="{B8FA4EF3-7D20-4BC4-8286-DB9AD45527A6}" type="presParOf" srcId="{268F792D-CACB-4E29-B115-2414399622F3}" destId="{22BA1C6C-BCD3-497B-BDBF-9BCD33BBDC0F}" srcOrd="2" destOrd="0" presId="urn:microsoft.com/office/officeart/2018/2/layout/IconVerticalSolidList"/>
    <dgm:cxn modelId="{8646550C-E627-4865-84F6-DAAED3DD89C1}" type="presParOf" srcId="{268F792D-CACB-4E29-B115-2414399622F3}" destId="{0A1BB72A-A23B-47A4-9D97-510508423FD5}" srcOrd="3" destOrd="0" presId="urn:microsoft.com/office/officeart/2018/2/layout/IconVerticalSolidList"/>
    <dgm:cxn modelId="{9EA7EED1-25C6-46DF-9F19-51F622DA4AF9}" type="presParOf" srcId="{8DB96C70-F3D8-44DC-ABDD-BAEAC42BD9AC}" destId="{2BD2E10A-0BA0-4BF1-86C2-390BE034B9CD}" srcOrd="5" destOrd="0" presId="urn:microsoft.com/office/officeart/2018/2/layout/IconVerticalSolidList"/>
    <dgm:cxn modelId="{8833613A-1A2A-4248-B653-01E11FE97B4C}" type="presParOf" srcId="{8DB96C70-F3D8-44DC-ABDD-BAEAC42BD9AC}" destId="{B9990AB8-EA0C-4058-8586-6EED611C7B7A}" srcOrd="6" destOrd="0" presId="urn:microsoft.com/office/officeart/2018/2/layout/IconVerticalSolidList"/>
    <dgm:cxn modelId="{18164E0F-2287-4F70-BE14-6FF02F438C1A}" type="presParOf" srcId="{B9990AB8-EA0C-4058-8586-6EED611C7B7A}" destId="{65A594DA-286B-442E-8B8C-7D0FC0ACB33F}" srcOrd="0" destOrd="0" presId="urn:microsoft.com/office/officeart/2018/2/layout/IconVerticalSolidList"/>
    <dgm:cxn modelId="{C866C193-435E-4A86-93C6-49AD61A5A074}" type="presParOf" srcId="{B9990AB8-EA0C-4058-8586-6EED611C7B7A}" destId="{6FFA0B5B-BFFB-4C80-B559-641679F2A961}" srcOrd="1" destOrd="0" presId="urn:microsoft.com/office/officeart/2018/2/layout/IconVerticalSolidList"/>
    <dgm:cxn modelId="{233BCDF6-CEFE-4304-A7BA-33EFC5415151}" type="presParOf" srcId="{B9990AB8-EA0C-4058-8586-6EED611C7B7A}" destId="{3A27CC94-C17B-4F94-B891-ED6AA7083E93}" srcOrd="2" destOrd="0" presId="urn:microsoft.com/office/officeart/2018/2/layout/IconVerticalSolidList"/>
    <dgm:cxn modelId="{7B0364B3-1610-4DDD-B383-7E8603C1E42B}" type="presParOf" srcId="{B9990AB8-EA0C-4058-8586-6EED611C7B7A}" destId="{E3006F46-47D1-4210-8676-C17F04CE91E6}" srcOrd="3" destOrd="0" presId="urn:microsoft.com/office/officeart/2018/2/layout/IconVerticalSolidList"/>
    <dgm:cxn modelId="{3F809BE8-6880-4B89-A62F-8D817B87083C}" type="presParOf" srcId="{8DB96C70-F3D8-44DC-ABDD-BAEAC42BD9AC}" destId="{7010778B-6F25-4E27-9F0D-738F10C488C8}" srcOrd="7" destOrd="0" presId="urn:microsoft.com/office/officeart/2018/2/layout/IconVerticalSolidList"/>
    <dgm:cxn modelId="{22D5A761-8657-4A99-BA8F-48759DB0C5DB}" type="presParOf" srcId="{8DB96C70-F3D8-44DC-ABDD-BAEAC42BD9AC}" destId="{C8144857-9C02-419C-8187-E891B489ED40}" srcOrd="8" destOrd="0" presId="urn:microsoft.com/office/officeart/2018/2/layout/IconVerticalSolidList"/>
    <dgm:cxn modelId="{B8446156-00DF-4A1B-BD8C-9D9A5C480895}" type="presParOf" srcId="{C8144857-9C02-419C-8187-E891B489ED40}" destId="{85CDDD44-C1D5-4179-BB83-C0B17F530B82}" srcOrd="0" destOrd="0" presId="urn:microsoft.com/office/officeart/2018/2/layout/IconVerticalSolidList"/>
    <dgm:cxn modelId="{BCDB63BF-E838-47D6-91E9-7BFC0DF7AC66}" type="presParOf" srcId="{C8144857-9C02-419C-8187-E891B489ED40}" destId="{A6E5E8B2-BCAB-41FD-B4D7-11586DCA1EB0}" srcOrd="1" destOrd="0" presId="urn:microsoft.com/office/officeart/2018/2/layout/IconVerticalSolidList"/>
    <dgm:cxn modelId="{9DA656D2-0D70-4B68-BE79-B4DB57FB0120}" type="presParOf" srcId="{C8144857-9C02-419C-8187-E891B489ED40}" destId="{CA2BC9D0-7609-4474-8F47-83227D8CFE55}" srcOrd="2" destOrd="0" presId="urn:microsoft.com/office/officeart/2018/2/layout/IconVerticalSolidList"/>
    <dgm:cxn modelId="{D71CC8C4-9937-4D98-B834-E9CC0D639208}" type="presParOf" srcId="{C8144857-9C02-419C-8187-E891B489ED40}" destId="{24852E99-A085-4279-9449-546E4A60CA45}" srcOrd="3" destOrd="0" presId="urn:microsoft.com/office/officeart/2018/2/layout/IconVerticalSolidList"/>
    <dgm:cxn modelId="{FB6CE31A-3E15-48A7-8B2F-2D6EF4D621C1}" type="presParOf" srcId="{8DB96C70-F3D8-44DC-ABDD-BAEAC42BD9AC}" destId="{39EBF90A-392B-4D84-96D3-302DA36D9860}" srcOrd="9" destOrd="0" presId="urn:microsoft.com/office/officeart/2018/2/layout/IconVerticalSolidList"/>
    <dgm:cxn modelId="{C6365369-4D59-4969-A0BE-1CF85B4A4C9C}" type="presParOf" srcId="{8DB96C70-F3D8-44DC-ABDD-BAEAC42BD9AC}" destId="{6A8BDDDC-3056-4604-A3AD-5EAB52E499C3}" srcOrd="10" destOrd="0" presId="urn:microsoft.com/office/officeart/2018/2/layout/IconVerticalSolidList"/>
    <dgm:cxn modelId="{6CC78D10-1620-433C-99E4-ADE4B5E9CD39}" type="presParOf" srcId="{6A8BDDDC-3056-4604-A3AD-5EAB52E499C3}" destId="{7EA49A26-8C86-4FEB-8B49-D115B48F2943}" srcOrd="0" destOrd="0" presId="urn:microsoft.com/office/officeart/2018/2/layout/IconVerticalSolidList"/>
    <dgm:cxn modelId="{880778B3-2BA8-418B-A22D-BF3091A225FE}" type="presParOf" srcId="{6A8BDDDC-3056-4604-A3AD-5EAB52E499C3}" destId="{45196299-F5A3-4604-A9DD-099C22950023}" srcOrd="1" destOrd="0" presId="urn:microsoft.com/office/officeart/2018/2/layout/IconVerticalSolidList"/>
    <dgm:cxn modelId="{D2E4396C-F292-46E2-A23D-414F3441F193}" type="presParOf" srcId="{6A8BDDDC-3056-4604-A3AD-5EAB52E499C3}" destId="{5C01B3CD-F446-45EF-B764-F2EAD454BEC8}" srcOrd="2" destOrd="0" presId="urn:microsoft.com/office/officeart/2018/2/layout/IconVerticalSolidList"/>
    <dgm:cxn modelId="{4403B6A4-3DEC-4469-8AF9-EEF0E537A73A}" type="presParOf" srcId="{6A8BDDDC-3056-4604-A3AD-5EAB52E499C3}" destId="{D1782CC6-E1C7-4DEB-8453-4C4CF65AC5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D065B-9035-4B46-B44C-5166CFF765D4}">
      <dsp:nvSpPr>
        <dsp:cNvPr id="0" name=""/>
        <dsp:cNvSpPr/>
      </dsp:nvSpPr>
      <dsp:spPr>
        <a:xfrm>
          <a:off x="0" y="1749"/>
          <a:ext cx="6254749" cy="7455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AA64D-244A-41E7-BB00-2BA29E9DB31B}">
      <dsp:nvSpPr>
        <dsp:cNvPr id="0" name=""/>
        <dsp:cNvSpPr/>
      </dsp:nvSpPr>
      <dsp:spPr>
        <a:xfrm>
          <a:off x="225534" y="169502"/>
          <a:ext cx="410062" cy="410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21848-98E4-425A-9A98-330FE206EDBA}">
      <dsp:nvSpPr>
        <dsp:cNvPr id="0" name=""/>
        <dsp:cNvSpPr/>
      </dsp:nvSpPr>
      <dsp:spPr>
        <a:xfrm>
          <a:off x="861130" y="1749"/>
          <a:ext cx="5393619" cy="745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06" tIns="78906" rIns="78906" bIns="789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Overview of SQL Projects</a:t>
          </a:r>
        </a:p>
      </dsp:txBody>
      <dsp:txXfrm>
        <a:off x="861130" y="1749"/>
        <a:ext cx="5393619" cy="745567"/>
      </dsp:txXfrm>
    </dsp:sp>
    <dsp:sp modelId="{B0E8E7BF-4090-49D1-8C4F-289DDB201E44}">
      <dsp:nvSpPr>
        <dsp:cNvPr id="0" name=""/>
        <dsp:cNvSpPr/>
      </dsp:nvSpPr>
      <dsp:spPr>
        <a:xfrm>
          <a:off x="0" y="933709"/>
          <a:ext cx="6254749" cy="7455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0EB39-DD47-430E-BD96-675136576B33}">
      <dsp:nvSpPr>
        <dsp:cNvPr id="0" name=""/>
        <dsp:cNvSpPr/>
      </dsp:nvSpPr>
      <dsp:spPr>
        <a:xfrm>
          <a:off x="225534" y="1101462"/>
          <a:ext cx="410062" cy="410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78DDE-7BB3-47D2-9C09-93B05DDA5590}">
      <dsp:nvSpPr>
        <dsp:cNvPr id="0" name=""/>
        <dsp:cNvSpPr/>
      </dsp:nvSpPr>
      <dsp:spPr>
        <a:xfrm>
          <a:off x="861130" y="933709"/>
          <a:ext cx="5393619" cy="745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06" tIns="78906" rIns="78906" bIns="789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 Design: Creation of 17 Tables</a:t>
          </a:r>
        </a:p>
      </dsp:txBody>
      <dsp:txXfrm>
        <a:off x="861130" y="933709"/>
        <a:ext cx="5393619" cy="745567"/>
      </dsp:txXfrm>
    </dsp:sp>
    <dsp:sp modelId="{C8D821DC-C242-4EF8-85CC-9D090A3B8985}">
      <dsp:nvSpPr>
        <dsp:cNvPr id="0" name=""/>
        <dsp:cNvSpPr/>
      </dsp:nvSpPr>
      <dsp:spPr>
        <a:xfrm>
          <a:off x="0" y="1865668"/>
          <a:ext cx="6254749" cy="7455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91D70-44A8-47D9-86FD-50119A498508}">
      <dsp:nvSpPr>
        <dsp:cNvPr id="0" name=""/>
        <dsp:cNvSpPr/>
      </dsp:nvSpPr>
      <dsp:spPr>
        <a:xfrm>
          <a:off x="225534" y="2033421"/>
          <a:ext cx="410062" cy="410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BB72A-A23B-47A4-9D97-510508423FD5}">
      <dsp:nvSpPr>
        <dsp:cNvPr id="0" name=""/>
        <dsp:cNvSpPr/>
      </dsp:nvSpPr>
      <dsp:spPr>
        <a:xfrm>
          <a:off x="861130" y="1865668"/>
          <a:ext cx="5393619" cy="745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06" tIns="78906" rIns="78906" bIns="789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Implementation of Foreign Keys</a:t>
          </a:r>
        </a:p>
      </dsp:txBody>
      <dsp:txXfrm>
        <a:off x="861130" y="1865668"/>
        <a:ext cx="5393619" cy="745567"/>
      </dsp:txXfrm>
    </dsp:sp>
    <dsp:sp modelId="{65A594DA-286B-442E-8B8C-7D0FC0ACB33F}">
      <dsp:nvSpPr>
        <dsp:cNvPr id="0" name=""/>
        <dsp:cNvSpPr/>
      </dsp:nvSpPr>
      <dsp:spPr>
        <a:xfrm>
          <a:off x="0" y="2797628"/>
          <a:ext cx="6254749" cy="7455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A0B5B-BFFB-4C80-B559-641679F2A961}">
      <dsp:nvSpPr>
        <dsp:cNvPr id="0" name=""/>
        <dsp:cNvSpPr/>
      </dsp:nvSpPr>
      <dsp:spPr>
        <a:xfrm>
          <a:off x="225534" y="2965381"/>
          <a:ext cx="410062" cy="4100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06F46-47D1-4210-8676-C17F04CE91E6}">
      <dsp:nvSpPr>
        <dsp:cNvPr id="0" name=""/>
        <dsp:cNvSpPr/>
      </dsp:nvSpPr>
      <dsp:spPr>
        <a:xfrm>
          <a:off x="861130" y="2797628"/>
          <a:ext cx="5393619" cy="745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06" tIns="78906" rIns="78906" bIns="789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Utilization of Functions</a:t>
          </a:r>
        </a:p>
      </dsp:txBody>
      <dsp:txXfrm>
        <a:off x="861130" y="2797628"/>
        <a:ext cx="5393619" cy="745567"/>
      </dsp:txXfrm>
    </dsp:sp>
    <dsp:sp modelId="{85CDDD44-C1D5-4179-BB83-C0B17F530B82}">
      <dsp:nvSpPr>
        <dsp:cNvPr id="0" name=""/>
        <dsp:cNvSpPr/>
      </dsp:nvSpPr>
      <dsp:spPr>
        <a:xfrm>
          <a:off x="0" y="3729588"/>
          <a:ext cx="6254749" cy="7455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5E8B2-BCAB-41FD-B4D7-11586DCA1EB0}">
      <dsp:nvSpPr>
        <dsp:cNvPr id="0" name=""/>
        <dsp:cNvSpPr/>
      </dsp:nvSpPr>
      <dsp:spPr>
        <a:xfrm>
          <a:off x="225534" y="3897340"/>
          <a:ext cx="410062" cy="4100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2E99-A085-4279-9449-546E4A60CA45}">
      <dsp:nvSpPr>
        <dsp:cNvPr id="0" name=""/>
        <dsp:cNvSpPr/>
      </dsp:nvSpPr>
      <dsp:spPr>
        <a:xfrm>
          <a:off x="861130" y="3729588"/>
          <a:ext cx="5393619" cy="745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06" tIns="78906" rIns="78906" bIns="789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Executing Queries and Analyzing Results</a:t>
          </a:r>
        </a:p>
      </dsp:txBody>
      <dsp:txXfrm>
        <a:off x="861130" y="3729588"/>
        <a:ext cx="5393619" cy="745567"/>
      </dsp:txXfrm>
    </dsp:sp>
    <dsp:sp modelId="{7EA49A26-8C86-4FEB-8B49-D115B48F2943}">
      <dsp:nvSpPr>
        <dsp:cNvPr id="0" name=""/>
        <dsp:cNvSpPr/>
      </dsp:nvSpPr>
      <dsp:spPr>
        <a:xfrm>
          <a:off x="0" y="4661547"/>
          <a:ext cx="6254749" cy="7455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96299-F5A3-4604-A9DD-099C22950023}">
      <dsp:nvSpPr>
        <dsp:cNvPr id="0" name=""/>
        <dsp:cNvSpPr/>
      </dsp:nvSpPr>
      <dsp:spPr>
        <a:xfrm>
          <a:off x="225534" y="4829300"/>
          <a:ext cx="410062" cy="4100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82CC6-E1C7-4DEB-8453-4C4CF65AC564}">
      <dsp:nvSpPr>
        <dsp:cNvPr id="0" name=""/>
        <dsp:cNvSpPr/>
      </dsp:nvSpPr>
      <dsp:spPr>
        <a:xfrm>
          <a:off x="861130" y="4661547"/>
          <a:ext cx="5393619" cy="745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06" tIns="78906" rIns="78906" bIns="789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 and Q&amp;A</a:t>
          </a:r>
        </a:p>
      </dsp:txBody>
      <dsp:txXfrm>
        <a:off x="861130" y="4661547"/>
        <a:ext cx="5393619" cy="745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549D6DC-E1CB-4874-BF52-C3407230D20E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249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1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549D6DC-E1CB-4874-BF52-C3407230D20E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9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0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91A59F-D956-4598-A3C1-AE72A538775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3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89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4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C4D6ACF-ECB9-4B5F-A429-08B8AC75E8EF}" type="datetime1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8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5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86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1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49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0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91A59F-D956-4598-A3C1-AE72A538775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0367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06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95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85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23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6312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3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043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4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rry conference table and chairs">
            <a:extLst>
              <a:ext uri="{FF2B5EF4-FFF2-40B4-BE49-F238E27FC236}">
                <a16:creationId xmlns:a16="http://schemas.microsoft.com/office/drawing/2014/main" id="{09879A02-6C83-46A1-B3DE-D5388AA3C4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9" b="98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B72D289C-3FA2-4E6E-964E-B52C692AA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4464" y="0"/>
            <a:ext cx="10777537" cy="6858000"/>
          </a:xfrm>
          <a:custGeom>
            <a:avLst/>
            <a:gdLst>
              <a:gd name="connsiteX0" fmla="*/ 0 w 10777537"/>
              <a:gd name="connsiteY0" fmla="*/ 0 h 6858000"/>
              <a:gd name="connsiteX1" fmla="*/ 10777537 w 10777537"/>
              <a:gd name="connsiteY1" fmla="*/ 0 h 6858000"/>
              <a:gd name="connsiteX2" fmla="*/ 10777537 w 10777537"/>
              <a:gd name="connsiteY2" fmla="*/ 6858000 h 6858000"/>
              <a:gd name="connsiteX3" fmla="*/ 0 w 10777537"/>
              <a:gd name="connsiteY3" fmla="*/ 6858000 h 6858000"/>
              <a:gd name="connsiteX4" fmla="*/ 23812 w 10777537"/>
              <a:gd name="connsiteY4" fmla="*/ 6769100 h 6858000"/>
              <a:gd name="connsiteX5" fmla="*/ 47625 w 10777537"/>
              <a:gd name="connsiteY5" fmla="*/ 6681788 h 6858000"/>
              <a:gd name="connsiteX6" fmla="*/ 74612 w 10777537"/>
              <a:gd name="connsiteY6" fmla="*/ 6596063 h 6858000"/>
              <a:gd name="connsiteX7" fmla="*/ 104775 w 10777537"/>
              <a:gd name="connsiteY7" fmla="*/ 6513513 h 6858000"/>
              <a:gd name="connsiteX8" fmla="*/ 141287 w 10777537"/>
              <a:gd name="connsiteY8" fmla="*/ 6435725 h 6858000"/>
              <a:gd name="connsiteX9" fmla="*/ 184150 w 10777537"/>
              <a:gd name="connsiteY9" fmla="*/ 6362700 h 6858000"/>
              <a:gd name="connsiteX10" fmla="*/ 230188 w 10777537"/>
              <a:gd name="connsiteY10" fmla="*/ 6300788 h 6858000"/>
              <a:gd name="connsiteX11" fmla="*/ 282575 w 10777537"/>
              <a:gd name="connsiteY11" fmla="*/ 6243638 h 6858000"/>
              <a:gd name="connsiteX12" fmla="*/ 339725 w 10777537"/>
              <a:gd name="connsiteY12" fmla="*/ 6188075 h 6858000"/>
              <a:gd name="connsiteX13" fmla="*/ 403225 w 10777537"/>
              <a:gd name="connsiteY13" fmla="*/ 6134100 h 6858000"/>
              <a:gd name="connsiteX14" fmla="*/ 466725 w 10777537"/>
              <a:gd name="connsiteY14" fmla="*/ 6084888 h 6858000"/>
              <a:gd name="connsiteX15" fmla="*/ 533400 w 10777537"/>
              <a:gd name="connsiteY15" fmla="*/ 6032500 h 6858000"/>
              <a:gd name="connsiteX16" fmla="*/ 601663 w 10777537"/>
              <a:gd name="connsiteY16" fmla="*/ 5983288 h 6858000"/>
              <a:gd name="connsiteX17" fmla="*/ 666750 w 10777537"/>
              <a:gd name="connsiteY17" fmla="*/ 5930900 h 6858000"/>
              <a:gd name="connsiteX18" fmla="*/ 731838 w 10777537"/>
              <a:gd name="connsiteY18" fmla="*/ 5878513 h 6858000"/>
              <a:gd name="connsiteX19" fmla="*/ 792163 w 10777537"/>
              <a:gd name="connsiteY19" fmla="*/ 5824538 h 6858000"/>
              <a:gd name="connsiteX20" fmla="*/ 847725 w 10777537"/>
              <a:gd name="connsiteY20" fmla="*/ 5767388 h 6858000"/>
              <a:gd name="connsiteX21" fmla="*/ 896938 w 10777537"/>
              <a:gd name="connsiteY21" fmla="*/ 5707063 h 6858000"/>
              <a:gd name="connsiteX22" fmla="*/ 941388 w 10777537"/>
              <a:gd name="connsiteY22" fmla="*/ 5643563 h 6858000"/>
              <a:gd name="connsiteX23" fmla="*/ 974725 w 10777537"/>
              <a:gd name="connsiteY23" fmla="*/ 5575300 h 6858000"/>
              <a:gd name="connsiteX24" fmla="*/ 1000125 w 10777537"/>
              <a:gd name="connsiteY24" fmla="*/ 5499100 h 6858000"/>
              <a:gd name="connsiteX25" fmla="*/ 1014413 w 10777537"/>
              <a:gd name="connsiteY25" fmla="*/ 5418138 h 6858000"/>
              <a:gd name="connsiteX26" fmla="*/ 1020763 w 10777537"/>
              <a:gd name="connsiteY26" fmla="*/ 5334000 h 6858000"/>
              <a:gd name="connsiteX27" fmla="*/ 1020763 w 10777537"/>
              <a:gd name="connsiteY27" fmla="*/ 5249863 h 6858000"/>
              <a:gd name="connsiteX28" fmla="*/ 1014413 w 10777537"/>
              <a:gd name="connsiteY28" fmla="*/ 5162550 h 6858000"/>
              <a:gd name="connsiteX29" fmla="*/ 1003300 w 10777537"/>
              <a:gd name="connsiteY29" fmla="*/ 5072063 h 6858000"/>
              <a:gd name="connsiteX30" fmla="*/ 990600 w 10777537"/>
              <a:gd name="connsiteY30" fmla="*/ 4983163 h 6858000"/>
              <a:gd name="connsiteX31" fmla="*/ 979488 w 10777537"/>
              <a:gd name="connsiteY31" fmla="*/ 4894263 h 6858000"/>
              <a:gd name="connsiteX32" fmla="*/ 968375 w 10777537"/>
              <a:gd name="connsiteY32" fmla="*/ 4805363 h 6858000"/>
              <a:gd name="connsiteX33" fmla="*/ 960438 w 10777537"/>
              <a:gd name="connsiteY33" fmla="*/ 4714875 h 6858000"/>
              <a:gd name="connsiteX34" fmla="*/ 957263 w 10777537"/>
              <a:gd name="connsiteY34" fmla="*/ 4627563 h 6858000"/>
              <a:gd name="connsiteX35" fmla="*/ 962025 w 10777537"/>
              <a:gd name="connsiteY35" fmla="*/ 4543425 h 6858000"/>
              <a:gd name="connsiteX36" fmla="*/ 973138 w 10777537"/>
              <a:gd name="connsiteY36" fmla="*/ 4459288 h 6858000"/>
              <a:gd name="connsiteX37" fmla="*/ 993775 w 10777537"/>
              <a:gd name="connsiteY37" fmla="*/ 4381500 h 6858000"/>
              <a:gd name="connsiteX38" fmla="*/ 1022350 w 10777537"/>
              <a:gd name="connsiteY38" fmla="*/ 4302125 h 6858000"/>
              <a:gd name="connsiteX39" fmla="*/ 1057275 w 10777537"/>
              <a:gd name="connsiteY39" fmla="*/ 4224338 h 6858000"/>
              <a:gd name="connsiteX40" fmla="*/ 1098550 w 10777537"/>
              <a:gd name="connsiteY40" fmla="*/ 4146550 h 6858000"/>
              <a:gd name="connsiteX41" fmla="*/ 1143000 w 10777537"/>
              <a:gd name="connsiteY41" fmla="*/ 4068763 h 6858000"/>
              <a:gd name="connsiteX42" fmla="*/ 1189038 w 10777537"/>
              <a:gd name="connsiteY42" fmla="*/ 3989388 h 6858000"/>
              <a:gd name="connsiteX43" fmla="*/ 1235075 w 10777537"/>
              <a:gd name="connsiteY43" fmla="*/ 3913188 h 6858000"/>
              <a:gd name="connsiteX44" fmla="*/ 1277938 w 10777537"/>
              <a:gd name="connsiteY44" fmla="*/ 3833813 h 6858000"/>
              <a:gd name="connsiteX45" fmla="*/ 1317625 w 10777537"/>
              <a:gd name="connsiteY45" fmla="*/ 3756025 h 6858000"/>
              <a:gd name="connsiteX46" fmla="*/ 1350963 w 10777537"/>
              <a:gd name="connsiteY46" fmla="*/ 3673475 h 6858000"/>
              <a:gd name="connsiteX47" fmla="*/ 1377950 w 10777537"/>
              <a:gd name="connsiteY47" fmla="*/ 3592513 h 6858000"/>
              <a:gd name="connsiteX48" fmla="*/ 1393825 w 10777537"/>
              <a:gd name="connsiteY48" fmla="*/ 3511550 h 6858000"/>
              <a:gd name="connsiteX49" fmla="*/ 1400175 w 10777537"/>
              <a:gd name="connsiteY49" fmla="*/ 3429000 h 6858000"/>
              <a:gd name="connsiteX50" fmla="*/ 1393825 w 10777537"/>
              <a:gd name="connsiteY50" fmla="*/ 3346450 h 6858000"/>
              <a:gd name="connsiteX51" fmla="*/ 1377950 w 10777537"/>
              <a:gd name="connsiteY51" fmla="*/ 3265488 h 6858000"/>
              <a:gd name="connsiteX52" fmla="*/ 1350963 w 10777537"/>
              <a:gd name="connsiteY52" fmla="*/ 3184525 h 6858000"/>
              <a:gd name="connsiteX53" fmla="*/ 1317625 w 10777537"/>
              <a:gd name="connsiteY53" fmla="*/ 3101975 h 6858000"/>
              <a:gd name="connsiteX54" fmla="*/ 1277938 w 10777537"/>
              <a:gd name="connsiteY54" fmla="*/ 3024188 h 6858000"/>
              <a:gd name="connsiteX55" fmla="*/ 1235075 w 10777537"/>
              <a:gd name="connsiteY55" fmla="*/ 2944813 h 6858000"/>
              <a:gd name="connsiteX56" fmla="*/ 1189038 w 10777537"/>
              <a:gd name="connsiteY56" fmla="*/ 2868613 h 6858000"/>
              <a:gd name="connsiteX57" fmla="*/ 1143000 w 10777537"/>
              <a:gd name="connsiteY57" fmla="*/ 2789238 h 6858000"/>
              <a:gd name="connsiteX58" fmla="*/ 1098550 w 10777537"/>
              <a:gd name="connsiteY58" fmla="*/ 2711450 h 6858000"/>
              <a:gd name="connsiteX59" fmla="*/ 1057275 w 10777537"/>
              <a:gd name="connsiteY59" fmla="*/ 2633663 h 6858000"/>
              <a:gd name="connsiteX60" fmla="*/ 1022350 w 10777537"/>
              <a:gd name="connsiteY60" fmla="*/ 2555875 h 6858000"/>
              <a:gd name="connsiteX61" fmla="*/ 993775 w 10777537"/>
              <a:gd name="connsiteY61" fmla="*/ 2476500 h 6858000"/>
              <a:gd name="connsiteX62" fmla="*/ 973138 w 10777537"/>
              <a:gd name="connsiteY62" fmla="*/ 2398713 h 6858000"/>
              <a:gd name="connsiteX63" fmla="*/ 962025 w 10777537"/>
              <a:gd name="connsiteY63" fmla="*/ 2314575 h 6858000"/>
              <a:gd name="connsiteX64" fmla="*/ 957263 w 10777537"/>
              <a:gd name="connsiteY64" fmla="*/ 2230438 h 6858000"/>
              <a:gd name="connsiteX65" fmla="*/ 960438 w 10777537"/>
              <a:gd name="connsiteY65" fmla="*/ 2143125 h 6858000"/>
              <a:gd name="connsiteX66" fmla="*/ 968375 w 10777537"/>
              <a:gd name="connsiteY66" fmla="*/ 2052638 h 6858000"/>
              <a:gd name="connsiteX67" fmla="*/ 979488 w 10777537"/>
              <a:gd name="connsiteY67" fmla="*/ 1963738 h 6858000"/>
              <a:gd name="connsiteX68" fmla="*/ 990600 w 10777537"/>
              <a:gd name="connsiteY68" fmla="*/ 1874838 h 6858000"/>
              <a:gd name="connsiteX69" fmla="*/ 1003300 w 10777537"/>
              <a:gd name="connsiteY69" fmla="*/ 1785938 h 6858000"/>
              <a:gd name="connsiteX70" fmla="*/ 1014413 w 10777537"/>
              <a:gd name="connsiteY70" fmla="*/ 1695450 h 6858000"/>
              <a:gd name="connsiteX71" fmla="*/ 1020763 w 10777537"/>
              <a:gd name="connsiteY71" fmla="*/ 1608138 h 6858000"/>
              <a:gd name="connsiteX72" fmla="*/ 1020763 w 10777537"/>
              <a:gd name="connsiteY72" fmla="*/ 1524000 h 6858000"/>
              <a:gd name="connsiteX73" fmla="*/ 1014413 w 10777537"/>
              <a:gd name="connsiteY73" fmla="*/ 1439863 h 6858000"/>
              <a:gd name="connsiteX74" fmla="*/ 1000125 w 10777537"/>
              <a:gd name="connsiteY74" fmla="*/ 1358900 h 6858000"/>
              <a:gd name="connsiteX75" fmla="*/ 974725 w 10777537"/>
              <a:gd name="connsiteY75" fmla="*/ 1282700 h 6858000"/>
              <a:gd name="connsiteX76" fmla="*/ 941388 w 10777537"/>
              <a:gd name="connsiteY76" fmla="*/ 1214438 h 6858000"/>
              <a:gd name="connsiteX77" fmla="*/ 896938 w 10777537"/>
              <a:gd name="connsiteY77" fmla="*/ 1150938 h 6858000"/>
              <a:gd name="connsiteX78" fmla="*/ 847725 w 10777537"/>
              <a:gd name="connsiteY78" fmla="*/ 1090613 h 6858000"/>
              <a:gd name="connsiteX79" fmla="*/ 792163 w 10777537"/>
              <a:gd name="connsiteY79" fmla="*/ 1033463 h 6858000"/>
              <a:gd name="connsiteX80" fmla="*/ 731838 w 10777537"/>
              <a:gd name="connsiteY80" fmla="*/ 979488 h 6858000"/>
              <a:gd name="connsiteX81" fmla="*/ 666750 w 10777537"/>
              <a:gd name="connsiteY81" fmla="*/ 927100 h 6858000"/>
              <a:gd name="connsiteX82" fmla="*/ 601663 w 10777537"/>
              <a:gd name="connsiteY82" fmla="*/ 874713 h 6858000"/>
              <a:gd name="connsiteX83" fmla="*/ 533400 w 10777537"/>
              <a:gd name="connsiteY83" fmla="*/ 825500 h 6858000"/>
              <a:gd name="connsiteX84" fmla="*/ 466725 w 10777537"/>
              <a:gd name="connsiteY84" fmla="*/ 773113 h 6858000"/>
              <a:gd name="connsiteX85" fmla="*/ 403225 w 10777537"/>
              <a:gd name="connsiteY85" fmla="*/ 723900 h 6858000"/>
              <a:gd name="connsiteX86" fmla="*/ 339725 w 10777537"/>
              <a:gd name="connsiteY86" fmla="*/ 669925 h 6858000"/>
              <a:gd name="connsiteX87" fmla="*/ 282575 w 10777537"/>
              <a:gd name="connsiteY87" fmla="*/ 614363 h 6858000"/>
              <a:gd name="connsiteX88" fmla="*/ 230188 w 10777537"/>
              <a:gd name="connsiteY88" fmla="*/ 557213 h 6858000"/>
              <a:gd name="connsiteX89" fmla="*/ 184150 w 10777537"/>
              <a:gd name="connsiteY89" fmla="*/ 495300 h 6858000"/>
              <a:gd name="connsiteX90" fmla="*/ 141287 w 10777537"/>
              <a:gd name="connsiteY90" fmla="*/ 422275 h 6858000"/>
              <a:gd name="connsiteX91" fmla="*/ 104775 w 10777537"/>
              <a:gd name="connsiteY91" fmla="*/ 344488 h 6858000"/>
              <a:gd name="connsiteX92" fmla="*/ 74612 w 10777537"/>
              <a:gd name="connsiteY92" fmla="*/ 261938 h 6858000"/>
              <a:gd name="connsiteX93" fmla="*/ 47625 w 10777537"/>
              <a:gd name="connsiteY93" fmla="*/ 176213 h 6858000"/>
              <a:gd name="connsiteX94" fmla="*/ 23812 w 10777537"/>
              <a:gd name="connsiteY94" fmla="*/ 88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777537" h="6858000">
                <a:moveTo>
                  <a:pt x="0" y="0"/>
                </a:moveTo>
                <a:lnTo>
                  <a:pt x="10777537" y="0"/>
                </a:lnTo>
                <a:lnTo>
                  <a:pt x="10777537" y="6858000"/>
                </a:lnTo>
                <a:lnTo>
                  <a:pt x="0" y="6858000"/>
                </a:lnTo>
                <a:lnTo>
                  <a:pt x="23812" y="6769100"/>
                </a:lnTo>
                <a:lnTo>
                  <a:pt x="47625" y="6681788"/>
                </a:lnTo>
                <a:lnTo>
                  <a:pt x="74612" y="6596063"/>
                </a:lnTo>
                <a:lnTo>
                  <a:pt x="104775" y="6513513"/>
                </a:lnTo>
                <a:lnTo>
                  <a:pt x="141287" y="6435725"/>
                </a:lnTo>
                <a:lnTo>
                  <a:pt x="184150" y="6362700"/>
                </a:lnTo>
                <a:lnTo>
                  <a:pt x="230188" y="6300788"/>
                </a:lnTo>
                <a:lnTo>
                  <a:pt x="282575" y="6243638"/>
                </a:lnTo>
                <a:lnTo>
                  <a:pt x="339725" y="6188075"/>
                </a:lnTo>
                <a:lnTo>
                  <a:pt x="403225" y="6134100"/>
                </a:lnTo>
                <a:lnTo>
                  <a:pt x="466725" y="6084888"/>
                </a:lnTo>
                <a:lnTo>
                  <a:pt x="533400" y="6032500"/>
                </a:lnTo>
                <a:lnTo>
                  <a:pt x="601663" y="5983288"/>
                </a:lnTo>
                <a:lnTo>
                  <a:pt x="666750" y="5930900"/>
                </a:lnTo>
                <a:lnTo>
                  <a:pt x="731838" y="5878513"/>
                </a:lnTo>
                <a:lnTo>
                  <a:pt x="792163" y="5824538"/>
                </a:lnTo>
                <a:lnTo>
                  <a:pt x="847725" y="5767388"/>
                </a:lnTo>
                <a:lnTo>
                  <a:pt x="896938" y="5707063"/>
                </a:lnTo>
                <a:lnTo>
                  <a:pt x="941388" y="5643563"/>
                </a:lnTo>
                <a:lnTo>
                  <a:pt x="974725" y="5575300"/>
                </a:lnTo>
                <a:lnTo>
                  <a:pt x="1000125" y="5499100"/>
                </a:lnTo>
                <a:lnTo>
                  <a:pt x="1014413" y="5418138"/>
                </a:lnTo>
                <a:lnTo>
                  <a:pt x="1020763" y="5334000"/>
                </a:lnTo>
                <a:lnTo>
                  <a:pt x="1020763" y="5249863"/>
                </a:lnTo>
                <a:lnTo>
                  <a:pt x="1014413" y="5162550"/>
                </a:lnTo>
                <a:lnTo>
                  <a:pt x="1003300" y="5072063"/>
                </a:lnTo>
                <a:lnTo>
                  <a:pt x="990600" y="4983163"/>
                </a:lnTo>
                <a:lnTo>
                  <a:pt x="979488" y="4894263"/>
                </a:lnTo>
                <a:lnTo>
                  <a:pt x="968375" y="4805363"/>
                </a:lnTo>
                <a:lnTo>
                  <a:pt x="960438" y="4714875"/>
                </a:lnTo>
                <a:lnTo>
                  <a:pt x="957263" y="4627563"/>
                </a:lnTo>
                <a:lnTo>
                  <a:pt x="962025" y="4543425"/>
                </a:lnTo>
                <a:lnTo>
                  <a:pt x="973138" y="4459288"/>
                </a:lnTo>
                <a:lnTo>
                  <a:pt x="993775" y="4381500"/>
                </a:lnTo>
                <a:lnTo>
                  <a:pt x="1022350" y="4302125"/>
                </a:lnTo>
                <a:lnTo>
                  <a:pt x="1057275" y="4224338"/>
                </a:lnTo>
                <a:lnTo>
                  <a:pt x="1098550" y="4146550"/>
                </a:lnTo>
                <a:lnTo>
                  <a:pt x="1143000" y="4068763"/>
                </a:lnTo>
                <a:lnTo>
                  <a:pt x="1189038" y="3989388"/>
                </a:lnTo>
                <a:lnTo>
                  <a:pt x="1235075" y="3913188"/>
                </a:lnTo>
                <a:lnTo>
                  <a:pt x="1277938" y="3833813"/>
                </a:lnTo>
                <a:lnTo>
                  <a:pt x="1317625" y="3756025"/>
                </a:lnTo>
                <a:lnTo>
                  <a:pt x="1350963" y="3673475"/>
                </a:lnTo>
                <a:lnTo>
                  <a:pt x="1377950" y="3592513"/>
                </a:lnTo>
                <a:lnTo>
                  <a:pt x="1393825" y="3511550"/>
                </a:lnTo>
                <a:lnTo>
                  <a:pt x="1400175" y="3429000"/>
                </a:lnTo>
                <a:lnTo>
                  <a:pt x="1393825" y="3346450"/>
                </a:lnTo>
                <a:lnTo>
                  <a:pt x="1377950" y="3265488"/>
                </a:lnTo>
                <a:lnTo>
                  <a:pt x="1350963" y="3184525"/>
                </a:lnTo>
                <a:lnTo>
                  <a:pt x="1317625" y="3101975"/>
                </a:lnTo>
                <a:lnTo>
                  <a:pt x="1277938" y="3024188"/>
                </a:lnTo>
                <a:lnTo>
                  <a:pt x="1235075" y="2944813"/>
                </a:lnTo>
                <a:lnTo>
                  <a:pt x="1189038" y="2868613"/>
                </a:lnTo>
                <a:lnTo>
                  <a:pt x="1143000" y="2789238"/>
                </a:lnTo>
                <a:lnTo>
                  <a:pt x="1098550" y="2711450"/>
                </a:lnTo>
                <a:lnTo>
                  <a:pt x="1057275" y="2633663"/>
                </a:lnTo>
                <a:lnTo>
                  <a:pt x="1022350" y="2555875"/>
                </a:lnTo>
                <a:lnTo>
                  <a:pt x="993775" y="2476500"/>
                </a:lnTo>
                <a:lnTo>
                  <a:pt x="973138" y="2398713"/>
                </a:lnTo>
                <a:lnTo>
                  <a:pt x="962025" y="2314575"/>
                </a:lnTo>
                <a:lnTo>
                  <a:pt x="957263" y="2230438"/>
                </a:lnTo>
                <a:lnTo>
                  <a:pt x="960438" y="2143125"/>
                </a:lnTo>
                <a:lnTo>
                  <a:pt x="968375" y="2052638"/>
                </a:lnTo>
                <a:lnTo>
                  <a:pt x="979488" y="1963738"/>
                </a:lnTo>
                <a:lnTo>
                  <a:pt x="990600" y="1874838"/>
                </a:lnTo>
                <a:lnTo>
                  <a:pt x="1003300" y="1785938"/>
                </a:lnTo>
                <a:lnTo>
                  <a:pt x="1014413" y="1695450"/>
                </a:lnTo>
                <a:lnTo>
                  <a:pt x="1020763" y="1608138"/>
                </a:lnTo>
                <a:lnTo>
                  <a:pt x="1020763" y="1524000"/>
                </a:lnTo>
                <a:lnTo>
                  <a:pt x="1014413" y="1439863"/>
                </a:lnTo>
                <a:lnTo>
                  <a:pt x="1000125" y="1358900"/>
                </a:lnTo>
                <a:lnTo>
                  <a:pt x="974725" y="1282700"/>
                </a:lnTo>
                <a:lnTo>
                  <a:pt x="941388" y="1214438"/>
                </a:lnTo>
                <a:lnTo>
                  <a:pt x="896938" y="1150938"/>
                </a:lnTo>
                <a:lnTo>
                  <a:pt x="847725" y="1090613"/>
                </a:lnTo>
                <a:lnTo>
                  <a:pt x="792163" y="1033463"/>
                </a:lnTo>
                <a:lnTo>
                  <a:pt x="731838" y="979488"/>
                </a:lnTo>
                <a:lnTo>
                  <a:pt x="666750" y="927100"/>
                </a:lnTo>
                <a:lnTo>
                  <a:pt x="601663" y="874713"/>
                </a:lnTo>
                <a:lnTo>
                  <a:pt x="533400" y="825500"/>
                </a:lnTo>
                <a:lnTo>
                  <a:pt x="466725" y="773113"/>
                </a:lnTo>
                <a:lnTo>
                  <a:pt x="403225" y="723900"/>
                </a:lnTo>
                <a:lnTo>
                  <a:pt x="339725" y="669925"/>
                </a:lnTo>
                <a:lnTo>
                  <a:pt x="282575" y="614363"/>
                </a:lnTo>
                <a:lnTo>
                  <a:pt x="230188" y="557213"/>
                </a:lnTo>
                <a:lnTo>
                  <a:pt x="184150" y="495300"/>
                </a:lnTo>
                <a:lnTo>
                  <a:pt x="141287" y="422275"/>
                </a:lnTo>
                <a:lnTo>
                  <a:pt x="104775" y="344488"/>
                </a:lnTo>
                <a:lnTo>
                  <a:pt x="74612" y="261938"/>
                </a:lnTo>
                <a:lnTo>
                  <a:pt x="47625" y="176213"/>
                </a:lnTo>
                <a:lnTo>
                  <a:pt x="23812" y="889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998FB-71C9-E6EA-E2FC-879F917EF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446" y="14072"/>
            <a:ext cx="8752594" cy="4394988"/>
          </a:xfrm>
        </p:spPr>
        <p:txBody>
          <a:bodyPr>
            <a:normAutofit/>
          </a:bodyPr>
          <a:lstStyle/>
          <a:p>
            <a:pPr algn="l"/>
            <a:r>
              <a:rPr lang="en-US" sz="7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PROJECT  Metro   College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347ED-1DD5-412D-642E-CBBA54848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1574" y="4623142"/>
            <a:ext cx="6908851" cy="742279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TO -</a:t>
            </a:r>
            <a:r>
              <a:rPr lang="en-CA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MARYAM KAZEMI</a:t>
            </a:r>
          </a:p>
          <a:p>
            <a:pPr algn="l">
              <a:lnSpc>
                <a:spcPct val="90000"/>
              </a:lnSpc>
            </a:pPr>
            <a:r>
              <a:rPr lang="en-C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  – Naresh Kumar</a:t>
            </a:r>
          </a:p>
          <a:p>
            <a:pPr algn="l">
              <a:lnSpc>
                <a:spcPct val="90000"/>
              </a:lnSpc>
            </a:pPr>
            <a:r>
              <a:rPr lang="en-C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: 12 Feb 2024  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ABA7E7F-0502-421C-8626-3B630F27C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4382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9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4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6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B94C19D-E7A2-4CDE-A897-35F2BC959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5E99E3F-7A89-4769-AAB0-DC0E42BE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9129042-28FB-49B3-BF09-C0FC7041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857079D-69FB-4AAE-939D-50320676C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44E06FFE-2B6E-451F-8584-36CB56B92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4A9C3EAA-1C7F-4CBB-80F3-40FAD9629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3289920A-A485-4023-84F5-973CB3AF1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6B258C87-5B91-45CB-BEAD-B9CD515B3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5E8F853B-7045-4974-ADFB-592F01B4C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4307ABD8-4121-4188-A6A8-BF0841F5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2E660CAF-84FD-4236-8BD1-570BEBF0D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C67DCC6D-C589-411A-83EF-249E925F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EF00B7C0-9045-4017-A91E-6129702F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25806466-98F7-4333-9BC7-BB44F5E9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9E23BC68-3437-491F-BBEA-2DC61316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36B9FD89-406D-41F1-ADEF-F74A9B1DF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C0948A3-F3F2-4AA7-B558-4F1E0EBED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77408B3-EE29-4600-9011-F83CA3FE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2E4DE87A-3195-410F-A185-3E41350B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4372AC40-5D77-44AE-A395-853703161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74BF19D7-D76B-41DB-8E7B-644E15863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C2663A9F-2D92-2610-815A-5E84148BF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2" r="4037" b="2"/>
          <a:stretch/>
        </p:blipFill>
        <p:spPr>
          <a:xfrm>
            <a:off x="20" y="10"/>
            <a:ext cx="6745008" cy="6857763"/>
          </a:xfrm>
          <a:prstGeom prst="rect">
            <a:avLst/>
          </a:prstGeom>
          <a:ln w="9525">
            <a:noFill/>
          </a:ln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21B67326-1D79-49D3-9B25-28080FDF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62312" y="1186483"/>
            <a:ext cx="3822597" cy="4477933"/>
            <a:chOff x="807084" y="1186483"/>
            <a:chExt cx="3822597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9FBAF07-4DBD-469A-AA51-A4A5E73F9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39">
              <a:extLst>
                <a:ext uri="{FF2B5EF4-FFF2-40B4-BE49-F238E27FC236}">
                  <a16:creationId xmlns:a16="http://schemas.microsoft.com/office/drawing/2014/main" id="{B5B72DC2-A0AE-4085-87CB-F3401BB3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406CCDB-6E4B-4E06-9660-473F64643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988346-2ABB-9671-9B00-AC1CF8948D4C}"/>
              </a:ext>
            </a:extLst>
          </p:cNvPr>
          <p:cNvSpPr txBox="1"/>
          <p:nvPr/>
        </p:nvSpPr>
        <p:spPr>
          <a:xfrm>
            <a:off x="7650643" y="2075504"/>
            <a:ext cx="3654569" cy="204272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998798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:a16="http://schemas.microsoft.com/office/drawing/2014/main" id="{D09F5552-39CF-49BE-9BA3-F2C2E97D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CDD5D4-DC0E-4B2C-8B6B-FCAA00EC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20848-7ACB-AA41-FCEB-EBA5D07C97B5}"/>
              </a:ext>
            </a:extLst>
          </p:cNvPr>
          <p:cNvSpPr txBox="1"/>
          <p:nvPr/>
        </p:nvSpPr>
        <p:spPr>
          <a:xfrm>
            <a:off x="1251679" y="644525"/>
            <a:ext cx="3384329" cy="540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spc="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"Agenda"</a:t>
            </a:r>
            <a:endParaRPr lang="en-US" sz="4000" b="0" i="0" cap="all" spc="20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2" name="TextBox 2">
            <a:extLst>
              <a:ext uri="{FF2B5EF4-FFF2-40B4-BE49-F238E27FC236}">
                <a16:creationId xmlns:a16="http://schemas.microsoft.com/office/drawing/2014/main" id="{E6EA350B-A297-020D-F046-41BC3D974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861164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87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8AF14-4997-57A4-8414-ED6D95C93F13}"/>
              </a:ext>
            </a:extLst>
          </p:cNvPr>
          <p:cNvSpPr txBox="1"/>
          <p:nvPr/>
        </p:nvSpPr>
        <p:spPr>
          <a:xfrm>
            <a:off x="1078523" y="5449151"/>
            <a:ext cx="10318418" cy="523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cap="all" spc="800">
                <a:ln w="0"/>
                <a:solidFill>
                  <a:srgbClr val="2A1A00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TABLE DIAGRAM</a:t>
            </a:r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6BF5F6B-D26A-A53A-F55D-BA60D7BCE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t="10947" r="4302" b="11035"/>
          <a:stretch/>
        </p:blipFill>
        <p:spPr>
          <a:xfrm>
            <a:off x="1685118" y="643467"/>
            <a:ext cx="8821764" cy="39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6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3CA53-6DE7-1574-CA0C-FB3CF03E687B}"/>
              </a:ext>
            </a:extLst>
          </p:cNvPr>
          <p:cNvSpPr txBox="1"/>
          <p:nvPr/>
        </p:nvSpPr>
        <p:spPr>
          <a:xfrm>
            <a:off x="5774724" y="192216"/>
            <a:ext cx="339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 ONE QUERY 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2553300-49EC-AF0E-F517-D07DB006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860608" cy="6583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83B587-56C7-B218-EFF8-9D996D673061}"/>
              </a:ext>
            </a:extLst>
          </p:cNvPr>
          <p:cNvCxnSpPr/>
          <p:nvPr/>
        </p:nvCxnSpPr>
        <p:spPr>
          <a:xfrm>
            <a:off x="4860608" y="376882"/>
            <a:ext cx="749360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F04A3EB-F5A2-A869-692A-367A9D8E5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41" y="6173547"/>
            <a:ext cx="7331392" cy="4123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5A0D84-2E66-5C54-C754-00A8DB880A76}"/>
              </a:ext>
            </a:extLst>
          </p:cNvPr>
          <p:cNvSpPr txBox="1"/>
          <p:nvPr/>
        </p:nvSpPr>
        <p:spPr>
          <a:xfrm>
            <a:off x="7611762" y="5507242"/>
            <a:ext cx="155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66D44C-D77E-103C-B623-869BD17E9B53}"/>
              </a:ext>
            </a:extLst>
          </p:cNvPr>
          <p:cNvCxnSpPr>
            <a:cxnSpLocks/>
          </p:cNvCxnSpPr>
          <p:nvPr/>
        </p:nvCxnSpPr>
        <p:spPr>
          <a:xfrm>
            <a:off x="6709719" y="5918046"/>
            <a:ext cx="2916406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5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98FE76-72E4-05AC-2B50-F92EBE4C5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FA8F73-3174-EB35-7E78-3802669171FA}"/>
              </a:ext>
            </a:extLst>
          </p:cNvPr>
          <p:cNvSpPr txBox="1"/>
          <p:nvPr/>
        </p:nvSpPr>
        <p:spPr>
          <a:xfrm>
            <a:off x="6722076" y="198395"/>
            <a:ext cx="339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 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TWO</a:t>
            </a:r>
            <a:r>
              <a:rPr lang="en-US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QUERY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B3680-267D-AA57-AB8B-A772A742142B}"/>
              </a:ext>
            </a:extLst>
          </p:cNvPr>
          <p:cNvCxnSpPr/>
          <p:nvPr/>
        </p:nvCxnSpPr>
        <p:spPr>
          <a:xfrm>
            <a:off x="5972716" y="383061"/>
            <a:ext cx="749360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5E3ACA-888F-B327-6331-A25D31C45503}"/>
              </a:ext>
            </a:extLst>
          </p:cNvPr>
          <p:cNvSpPr txBox="1"/>
          <p:nvPr/>
        </p:nvSpPr>
        <p:spPr>
          <a:xfrm>
            <a:off x="7611761" y="4746981"/>
            <a:ext cx="155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78E9BD-AA37-17C2-C071-CE76BFB61DC4}"/>
              </a:ext>
            </a:extLst>
          </p:cNvPr>
          <p:cNvCxnSpPr>
            <a:cxnSpLocks/>
          </p:cNvCxnSpPr>
          <p:nvPr/>
        </p:nvCxnSpPr>
        <p:spPr>
          <a:xfrm>
            <a:off x="6722076" y="5208646"/>
            <a:ext cx="2916406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77EA970-6601-D0F6-2BC7-7F4FC7986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800" y="0"/>
            <a:ext cx="5774724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77E152F-CFD9-D58B-0FE3-C88E6B886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93" y="5498925"/>
            <a:ext cx="6823407" cy="1167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2864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B667AA0-8064-F5F7-CEE8-45A6C9356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C0F260-3926-C0FF-EA67-C2D51F7601ED}"/>
              </a:ext>
            </a:extLst>
          </p:cNvPr>
          <p:cNvSpPr txBox="1"/>
          <p:nvPr/>
        </p:nvSpPr>
        <p:spPr>
          <a:xfrm>
            <a:off x="7220465" y="192216"/>
            <a:ext cx="339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 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THREE</a:t>
            </a:r>
            <a:r>
              <a:rPr lang="en-US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QUERY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2C9925-F0F4-9EBE-102C-0D014F7B97FD}"/>
              </a:ext>
            </a:extLst>
          </p:cNvPr>
          <p:cNvCxnSpPr/>
          <p:nvPr/>
        </p:nvCxnSpPr>
        <p:spPr>
          <a:xfrm>
            <a:off x="6318705" y="376882"/>
            <a:ext cx="749360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0D7494-8CD9-4916-382E-AB13D44B7998}"/>
              </a:ext>
            </a:extLst>
          </p:cNvPr>
          <p:cNvSpPr txBox="1"/>
          <p:nvPr/>
        </p:nvSpPr>
        <p:spPr>
          <a:xfrm>
            <a:off x="7527324" y="4765557"/>
            <a:ext cx="155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713109-F0E3-7D23-5F15-4C55DAD1DDCA}"/>
              </a:ext>
            </a:extLst>
          </p:cNvPr>
          <p:cNvCxnSpPr>
            <a:cxnSpLocks/>
          </p:cNvCxnSpPr>
          <p:nvPr/>
        </p:nvCxnSpPr>
        <p:spPr>
          <a:xfrm>
            <a:off x="6847596" y="5264045"/>
            <a:ext cx="2916406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DFABA0-AA40-3623-4A6B-0E975CF4B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5167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E9052C7-03ED-B124-95BD-EE456C559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19" y="5461345"/>
            <a:ext cx="7772400" cy="120443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1835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E77CDA-1960-C5C2-D0FF-50B36A1E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66E299-D489-AF80-8602-BC8504A99194}"/>
              </a:ext>
            </a:extLst>
          </p:cNvPr>
          <p:cNvSpPr txBox="1"/>
          <p:nvPr/>
        </p:nvSpPr>
        <p:spPr>
          <a:xfrm>
            <a:off x="6993817" y="192216"/>
            <a:ext cx="339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 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FOUR</a:t>
            </a:r>
            <a:r>
              <a:rPr lang="en-US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QUERY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E5A64-1E4D-834D-0433-DD8B8F21AA7C}"/>
              </a:ext>
            </a:extLst>
          </p:cNvPr>
          <p:cNvCxnSpPr/>
          <p:nvPr/>
        </p:nvCxnSpPr>
        <p:spPr>
          <a:xfrm>
            <a:off x="6244457" y="376882"/>
            <a:ext cx="749360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0F9980-AC7D-CD17-CEDD-2A27416AEB9D}"/>
              </a:ext>
            </a:extLst>
          </p:cNvPr>
          <p:cNvSpPr txBox="1"/>
          <p:nvPr/>
        </p:nvSpPr>
        <p:spPr>
          <a:xfrm>
            <a:off x="7611762" y="4365819"/>
            <a:ext cx="155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93E107-D4AF-B4D5-A580-0284A084CB83}"/>
              </a:ext>
            </a:extLst>
          </p:cNvPr>
          <p:cNvCxnSpPr>
            <a:cxnSpLocks/>
          </p:cNvCxnSpPr>
          <p:nvPr/>
        </p:nvCxnSpPr>
        <p:spPr>
          <a:xfrm>
            <a:off x="6993817" y="4827484"/>
            <a:ext cx="2916406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018ECE2-F509-2391-44E2-DA3FDEC4C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" y="4"/>
            <a:ext cx="5685183" cy="6857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CBA9E78-04FA-3C3D-B042-45F1A0B0F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03" y="5035401"/>
            <a:ext cx="3393989" cy="15210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847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6812A80-321F-9448-2188-01CF9B06B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959EA7-6B89-E283-798E-00B7A12CDA13}"/>
              </a:ext>
            </a:extLst>
          </p:cNvPr>
          <p:cNvSpPr txBox="1"/>
          <p:nvPr/>
        </p:nvSpPr>
        <p:spPr>
          <a:xfrm>
            <a:off x="9230496" y="965444"/>
            <a:ext cx="339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 FIVE  QUERY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F639B0-F142-795B-AC2E-24A4D5C1A2B6}"/>
              </a:ext>
            </a:extLst>
          </p:cNvPr>
          <p:cNvCxnSpPr/>
          <p:nvPr/>
        </p:nvCxnSpPr>
        <p:spPr>
          <a:xfrm>
            <a:off x="8147504" y="1150110"/>
            <a:ext cx="749360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AA486C-2673-0AD2-40BB-9162486BE5CA}"/>
              </a:ext>
            </a:extLst>
          </p:cNvPr>
          <p:cNvSpPr txBox="1"/>
          <p:nvPr/>
        </p:nvSpPr>
        <p:spPr>
          <a:xfrm>
            <a:off x="593124" y="5595090"/>
            <a:ext cx="155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59988-395E-A781-FE34-D989DBE8FCE1}"/>
              </a:ext>
            </a:extLst>
          </p:cNvPr>
          <p:cNvCxnSpPr>
            <a:cxnSpLocks/>
          </p:cNvCxnSpPr>
          <p:nvPr/>
        </p:nvCxnSpPr>
        <p:spPr>
          <a:xfrm>
            <a:off x="1931772" y="5825922"/>
            <a:ext cx="2916406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940571-D127-3DA9-699F-BEBECBF02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7" y="269210"/>
            <a:ext cx="7772400" cy="463836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A4714DE-E803-F00A-2F09-8BB373E5D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48" y="5211043"/>
            <a:ext cx="7088801" cy="14517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3841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50465CB-D496-083F-573D-B3880E9C4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138B66-8DFB-B34A-2012-8FC700E02411}"/>
              </a:ext>
            </a:extLst>
          </p:cNvPr>
          <p:cNvSpPr txBox="1"/>
          <p:nvPr/>
        </p:nvSpPr>
        <p:spPr>
          <a:xfrm>
            <a:off x="8393117" y="125058"/>
            <a:ext cx="339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 SIX  QUERY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2D23D2-E2B3-A798-D947-D75BEEEE6662}"/>
              </a:ext>
            </a:extLst>
          </p:cNvPr>
          <p:cNvCxnSpPr/>
          <p:nvPr/>
        </p:nvCxnSpPr>
        <p:spPr>
          <a:xfrm>
            <a:off x="7643757" y="309724"/>
            <a:ext cx="749360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6EC2D6-A345-3F88-E911-09789BEE48DA}"/>
              </a:ext>
            </a:extLst>
          </p:cNvPr>
          <p:cNvSpPr txBox="1"/>
          <p:nvPr/>
        </p:nvSpPr>
        <p:spPr>
          <a:xfrm>
            <a:off x="3164970" y="5942028"/>
            <a:ext cx="155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DC9FFE-B751-4060-D271-0F0543C4B609}"/>
              </a:ext>
            </a:extLst>
          </p:cNvPr>
          <p:cNvCxnSpPr>
            <a:cxnSpLocks/>
          </p:cNvCxnSpPr>
          <p:nvPr/>
        </p:nvCxnSpPr>
        <p:spPr>
          <a:xfrm>
            <a:off x="4298700" y="6172861"/>
            <a:ext cx="2916406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88E6C62-C5E9-8FA0-91A1-27C2FB36E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0" y="309724"/>
            <a:ext cx="6823407" cy="53977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2B0AD68-B4BE-B5F0-1499-595392E55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36" y="5231769"/>
            <a:ext cx="4152900" cy="15011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60028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{3F15791B-716B-1B4B-B54C-36DF95252E9C}tf10001061</Template>
  <TotalTime>146</TotalTime>
  <Words>78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 Light</vt:lpstr>
      <vt:lpstr>Gill Sans MT</vt:lpstr>
      <vt:lpstr>Impact</vt:lpstr>
      <vt:lpstr>Rockwell</vt:lpstr>
      <vt:lpstr>Times New Roman</vt:lpstr>
      <vt:lpstr>Wingdings</vt:lpstr>
      <vt:lpstr>Badge</vt:lpstr>
      <vt:lpstr>Atlas</vt:lpstr>
      <vt:lpstr>SQL PROJECT  Metro   College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– Metro College</dc:title>
  <dc:creator>Naresh Kumar</dc:creator>
  <cp:lastModifiedBy>Naresh Kumar</cp:lastModifiedBy>
  <cp:revision>3</cp:revision>
  <dcterms:created xsi:type="dcterms:W3CDTF">2024-02-12T03:21:56Z</dcterms:created>
  <dcterms:modified xsi:type="dcterms:W3CDTF">2024-02-12T15:42:04Z</dcterms:modified>
</cp:coreProperties>
</file>