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8905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4275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156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1995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6408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9714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9168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5779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3002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0351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7337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6874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8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0583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0963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1290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998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0696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zh-CN" altLang="en-US"/>
              <a:t>单击此处编辑母版文本样式</a:t>
            </a:r>
            <a:endParaRPr lang="en-US" altLang="zh-CN"/>
          </a:p>
          <a:p xmlns:a="http://schemas.openxmlformats.org/drawingml/2006/main">
            <a:pPr lvl="1"/>
            <a:r>
              <a:rPr lang="zh-CN" altLang="en-US"/>
              <a:t>第二级</a:t>
            </a:r>
            <a:endParaRPr lang="en-US" altLang="zh-CN"/>
          </a:p>
          <a:p xmlns:a="http://schemas.openxmlformats.org/drawingml/2006/main">
            <a:pPr lvl="2"/>
            <a:r>
              <a:rPr lang="zh-CN" altLang="en-US"/>
              <a:t>第三级</a:t>
            </a:r>
            <a:endParaRPr lang="en-US" altLang="zh-CN"/>
          </a:p>
          <a:p xmlns:a="http://schemas.openxmlformats.org/drawingml/2006/main">
            <a:pPr lvl="3"/>
            <a:r>
              <a:rPr lang="zh-CN" altLang="en-US"/>
              <a:t>第四级</a:t>
            </a:r>
            <a:endParaRPr lang="en-US" altLang="zh-CN"/>
          </a:p>
          <a:p xmlns:a="http://schemas.openxmlformats.org/drawingml/2006/main"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3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&lt;#&gt;</a:t>
            </a:fld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0761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6540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6786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9114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685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7167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135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31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9614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763867" y="2856957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Naresh Paul 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122201532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asunm1319122201532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cooperate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pachaiyappa's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1590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1905000" y="1981200"/>
            <a:ext cx="5638800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Linear Regression.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Neural Networks.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Survival Analysis.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688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38210" y="1345740"/>
            <a:ext cx="5638798" cy="35691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5702483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0" name="矩形"/>
          <p:cNvSpPr>
            <a:spLocks/>
          </p:cNvSpPr>
          <p:nvPr/>
        </p:nvSpPr>
        <p:spPr>
          <a:xfrm rot="0">
            <a:off x="628658" y="1704980"/>
            <a:ext cx="7010399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Salary Analysis Project Has Provided Valuable Insights Into Our Organisation’s Salary Practices, Revealing Areas Of Disparity, Inefficiency, And Opportunity. By Leveraging Data Analytics And Modelling.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4615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SalaryAnalysis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47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3238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6331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066800" y="3046286"/>
            <a:ext cx="6248400" cy="624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Companies Salary Data is Not Being Accurately Tracked And analysed, Leading To Poor Decision Making.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522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990600" y="2133600"/>
            <a:ext cx="7667625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524000" y="2438400"/>
            <a:ext cx="6248400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Cleaned And Analyzed Salary Data.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Reports And Visualization Highlighting Trends Disparities.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Recommendations For Optimizing Salary Structures And Budget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Presentation Summarizing Findings And Recommendation.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8060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2430" y="6229668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2133600" y="2743200"/>
            <a:ext cx="5334000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Department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 Teams.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Finance Department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0547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124200" y="2667000"/>
            <a:ext cx="58674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Fair And Transparent Salary Practices.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Driven Decision Making.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Optimized Salary Budget.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Compliance.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5105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2209800" y="1828800"/>
            <a:ext cx="52578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Title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Hire Date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Age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Tenure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Location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Category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Education leave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Certifications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2449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2667000" y="2209800"/>
            <a:ext cx="586740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AI Powered Insights.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Analytics.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Automatic Reporting.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 Time Alerts And Notifications.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Interactive Visualizations.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9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15</cp:revision>
  <dcterms:created xsi:type="dcterms:W3CDTF">2024-03-29T15:07:22Z</dcterms:created>
  <dcterms:modified xsi:type="dcterms:W3CDTF">2024-09-10T11:24:16Z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