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320" r:id="rId2"/>
    <p:sldId id="330" r:id="rId3"/>
    <p:sldId id="264" r:id="rId4"/>
    <p:sldId id="340" r:id="rId5"/>
    <p:sldId id="339" r:id="rId6"/>
    <p:sldId id="341" r:id="rId7"/>
    <p:sldId id="342" r:id="rId8"/>
    <p:sldId id="328" r:id="rId9"/>
    <p:sldId id="343" r:id="rId10"/>
    <p:sldId id="329" r:id="rId11"/>
    <p:sldId id="344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arck Script" panose="020B0604020202020204" charset="0"/>
      <p:regular r:id="rId30"/>
    </p:embeddedFont>
    <p:embeddedFont>
      <p:font typeface="DM Sans" panose="020B0604020202020204" charset="0"/>
      <p:regular r:id="rId31"/>
      <p:bold r:id="rId32"/>
      <p:italic r:id="rId33"/>
      <p:boldItalic r:id="rId34"/>
    </p:embeddedFont>
    <p:embeddedFont>
      <p:font typeface="맑은 고딕" panose="020B0503020000020004" pitchFamily="34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DD4F885-4AEB-4AB8-B70F-CB646DC7DB0E}">
  <a:tblStyle styleId="{1DD4F885-4AEB-4AB8-B70F-CB646DC7DB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7" autoAdjust="0"/>
  </p:normalViewPr>
  <p:slideViewPr>
    <p:cSldViewPr>
      <p:cViewPr>
        <p:scale>
          <a:sx n="50" d="100"/>
          <a:sy n="50" d="100"/>
        </p:scale>
        <p:origin x="-1956" y="-876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FC916-D9DB-488A-B7DC-FFA55AAC7C64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453DFAA5-0335-443B-9363-83F0CC9C243F}">
      <dgm:prSet phldrT="[Text]"/>
      <dgm:spPr/>
      <dgm:t>
        <a:bodyPr/>
        <a:lstStyle/>
        <a:p>
          <a:r>
            <a:rPr lang="id-ID" dirty="0" smtClean="0"/>
            <a:t>STARTGAME</a:t>
          </a:r>
          <a:endParaRPr lang="en-ID" dirty="0"/>
        </a:p>
      </dgm:t>
    </dgm:pt>
    <dgm:pt modelId="{1523B919-4AEE-49DC-8299-2D6ED4D94E66}" type="parTrans" cxnId="{CCBC4FFB-FBFA-4CE5-8D10-54453F72C8EB}">
      <dgm:prSet/>
      <dgm:spPr/>
      <dgm:t>
        <a:bodyPr/>
        <a:lstStyle/>
        <a:p>
          <a:endParaRPr lang="en-ID"/>
        </a:p>
      </dgm:t>
    </dgm:pt>
    <dgm:pt modelId="{185F6C32-DE33-4788-854A-6A5138FE1907}" type="sibTrans" cxnId="{CCBC4FFB-FBFA-4CE5-8D10-54453F72C8EB}">
      <dgm:prSet/>
      <dgm:spPr/>
      <dgm:t>
        <a:bodyPr/>
        <a:lstStyle/>
        <a:p>
          <a:endParaRPr lang="en-ID"/>
        </a:p>
      </dgm:t>
    </dgm:pt>
    <dgm:pt modelId="{3F330EA8-E26C-4AAB-A569-89C3410F8C6B}">
      <dgm:prSet phldrT="[Text]"/>
      <dgm:spPr/>
      <dgm:t>
        <a:bodyPr/>
        <a:lstStyle/>
        <a:p>
          <a:r>
            <a:rPr lang="id-ID" dirty="0" smtClean="0">
              <a:latin typeface="Century Gothic" panose="020B0502020202020204" pitchFamily="34" charset="0"/>
            </a:rPr>
            <a:t>Menambahkan background, button dan text</a:t>
          </a:r>
          <a:endParaRPr lang="en-ID" dirty="0">
            <a:latin typeface="Century Gothic" panose="020B0502020202020204" pitchFamily="34" charset="0"/>
          </a:endParaRPr>
        </a:p>
      </dgm:t>
    </dgm:pt>
    <dgm:pt modelId="{56193B99-B134-4877-A2B9-6D12BA9850D9}" type="parTrans" cxnId="{B002EC0D-6AF0-45DA-999E-2298B187D1B9}">
      <dgm:prSet/>
      <dgm:spPr/>
      <dgm:t>
        <a:bodyPr/>
        <a:lstStyle/>
        <a:p>
          <a:endParaRPr lang="en-ID"/>
        </a:p>
      </dgm:t>
    </dgm:pt>
    <dgm:pt modelId="{4413486B-B9DB-4BC0-908F-18E8DA58E523}" type="sibTrans" cxnId="{B002EC0D-6AF0-45DA-999E-2298B187D1B9}">
      <dgm:prSet/>
      <dgm:spPr/>
      <dgm:t>
        <a:bodyPr/>
        <a:lstStyle/>
        <a:p>
          <a:endParaRPr lang="en-ID"/>
        </a:p>
      </dgm:t>
    </dgm:pt>
    <dgm:pt modelId="{C9A2FBE0-7873-4E8A-94FF-2639CBEBCA26}">
      <dgm:prSet phldrT="[Text]"/>
      <dgm:spPr/>
      <dgm:t>
        <a:bodyPr/>
        <a:lstStyle/>
        <a:p>
          <a:r>
            <a:rPr lang="id-ID" dirty="0" smtClean="0"/>
            <a:t>GAMEPLAY</a:t>
          </a:r>
          <a:endParaRPr lang="en-ID" dirty="0"/>
        </a:p>
      </dgm:t>
    </dgm:pt>
    <dgm:pt modelId="{ED2D0D0D-2F6B-400E-810B-5736E865C15D}" type="parTrans" cxnId="{6F07B55E-F9DE-4FD5-AFEF-D432FAF1DFDB}">
      <dgm:prSet/>
      <dgm:spPr/>
      <dgm:t>
        <a:bodyPr/>
        <a:lstStyle/>
        <a:p>
          <a:endParaRPr lang="en-ID"/>
        </a:p>
      </dgm:t>
    </dgm:pt>
    <dgm:pt modelId="{E96294C0-8BF5-4211-B639-53E7A678FB1C}" type="sibTrans" cxnId="{6F07B55E-F9DE-4FD5-AFEF-D432FAF1DFDB}">
      <dgm:prSet/>
      <dgm:spPr/>
      <dgm:t>
        <a:bodyPr/>
        <a:lstStyle/>
        <a:p>
          <a:endParaRPr lang="en-ID"/>
        </a:p>
      </dgm:t>
    </dgm:pt>
    <dgm:pt modelId="{DACF3443-EDDF-4FF3-BE75-87A250E913A1}">
      <dgm:prSet phldrT="[Text]"/>
      <dgm:spPr/>
      <dgm:t>
        <a:bodyPr/>
        <a:lstStyle/>
        <a:p>
          <a:r>
            <a:rPr lang="id-ID" dirty="0" smtClean="0">
              <a:latin typeface="Century Gothic" panose="020B0502020202020204" pitchFamily="34" charset="0"/>
            </a:rPr>
            <a:t>Menyusun rintangan game</a:t>
          </a:r>
          <a:endParaRPr lang="en-ID" dirty="0">
            <a:latin typeface="Century Gothic" panose="020B0502020202020204" pitchFamily="34" charset="0"/>
          </a:endParaRPr>
        </a:p>
      </dgm:t>
    </dgm:pt>
    <dgm:pt modelId="{6B58C787-8590-4F0B-91D4-22149D3E09CA}" type="parTrans" cxnId="{22E903D6-9DD9-48E9-B530-249D00185EF9}">
      <dgm:prSet/>
      <dgm:spPr/>
      <dgm:t>
        <a:bodyPr/>
        <a:lstStyle/>
        <a:p>
          <a:endParaRPr lang="en-ID"/>
        </a:p>
      </dgm:t>
    </dgm:pt>
    <dgm:pt modelId="{3200FEE0-D696-434D-AC19-843D32AE7592}" type="sibTrans" cxnId="{22E903D6-9DD9-48E9-B530-249D00185EF9}">
      <dgm:prSet/>
      <dgm:spPr/>
      <dgm:t>
        <a:bodyPr/>
        <a:lstStyle/>
        <a:p>
          <a:endParaRPr lang="en-ID"/>
        </a:p>
      </dgm:t>
    </dgm:pt>
    <dgm:pt modelId="{B91199A4-ECFF-469D-9960-3FEB7B7E1F45}">
      <dgm:prSet phldrT="[Text]"/>
      <dgm:spPr/>
      <dgm:t>
        <a:bodyPr/>
        <a:lstStyle/>
        <a:p>
          <a:r>
            <a:rPr lang="id-ID" dirty="0" smtClean="0"/>
            <a:t>GAMEOVER</a:t>
          </a:r>
          <a:endParaRPr lang="en-ID" dirty="0"/>
        </a:p>
      </dgm:t>
    </dgm:pt>
    <dgm:pt modelId="{8C905102-1225-4725-BF33-D2CE6DD5FBC8}" type="parTrans" cxnId="{000436F0-0E93-4544-B4EA-9ED7956291BA}">
      <dgm:prSet/>
      <dgm:spPr/>
      <dgm:t>
        <a:bodyPr/>
        <a:lstStyle/>
        <a:p>
          <a:endParaRPr lang="en-ID"/>
        </a:p>
      </dgm:t>
    </dgm:pt>
    <dgm:pt modelId="{781EECDA-D1CA-47DA-9CA2-A91211B95495}" type="sibTrans" cxnId="{000436F0-0E93-4544-B4EA-9ED7956291BA}">
      <dgm:prSet/>
      <dgm:spPr/>
      <dgm:t>
        <a:bodyPr/>
        <a:lstStyle/>
        <a:p>
          <a:endParaRPr lang="en-ID"/>
        </a:p>
      </dgm:t>
    </dgm:pt>
    <dgm:pt modelId="{7BEBC4E6-53B8-476C-B89A-19C0C7CC6A2B}">
      <dgm:prSet phldrT="[Text]"/>
      <dgm:spPr/>
      <dgm:t>
        <a:bodyPr/>
        <a:lstStyle/>
        <a:p>
          <a:r>
            <a:rPr lang="id-ID" dirty="0" smtClean="0">
              <a:latin typeface="Century Gothic" panose="020B0502020202020204" pitchFamily="34" charset="0"/>
            </a:rPr>
            <a:t>Menambahkan background, button dan text</a:t>
          </a:r>
          <a:endParaRPr lang="en-ID" dirty="0"/>
        </a:p>
      </dgm:t>
    </dgm:pt>
    <dgm:pt modelId="{2435A1CE-F2B5-4D3C-8EA6-BE7760A2F914}" type="parTrans" cxnId="{21A1E06B-AF5F-417B-A303-D5B11FEF9EE8}">
      <dgm:prSet/>
      <dgm:spPr/>
      <dgm:t>
        <a:bodyPr/>
        <a:lstStyle/>
        <a:p>
          <a:endParaRPr lang="en-ID"/>
        </a:p>
      </dgm:t>
    </dgm:pt>
    <dgm:pt modelId="{4C86882D-20E8-44C3-9A09-BF5EEFB456B4}" type="sibTrans" cxnId="{21A1E06B-AF5F-417B-A303-D5B11FEF9EE8}">
      <dgm:prSet/>
      <dgm:spPr/>
      <dgm:t>
        <a:bodyPr/>
        <a:lstStyle/>
        <a:p>
          <a:endParaRPr lang="en-ID"/>
        </a:p>
      </dgm:t>
    </dgm:pt>
    <dgm:pt modelId="{3A8414DA-2E98-42FE-936C-9FE80212176B}">
      <dgm:prSet phldrT="[Text]"/>
      <dgm:spPr/>
      <dgm:t>
        <a:bodyPr/>
        <a:lstStyle/>
        <a:p>
          <a:r>
            <a:rPr lang="id-ID" dirty="0" smtClean="0">
              <a:latin typeface="Century Gothic" panose="020B0502020202020204" pitchFamily="34" charset="0"/>
            </a:rPr>
            <a:t>Memasukkan script untuk menjalankan button start</a:t>
          </a:r>
          <a:endParaRPr lang="en-ID" dirty="0">
            <a:latin typeface="Century Gothic" panose="020B0502020202020204" pitchFamily="34" charset="0"/>
          </a:endParaRPr>
        </a:p>
      </dgm:t>
    </dgm:pt>
    <dgm:pt modelId="{533E0E09-C018-48BA-9E95-E235FE470785}" type="parTrans" cxnId="{FBE43D47-8123-4D39-99BA-041765B1AFBC}">
      <dgm:prSet/>
      <dgm:spPr/>
      <dgm:t>
        <a:bodyPr/>
        <a:lstStyle/>
        <a:p>
          <a:endParaRPr lang="id-ID"/>
        </a:p>
      </dgm:t>
    </dgm:pt>
    <dgm:pt modelId="{B9857394-EDE0-4E64-A1A0-7668B88D3C80}" type="sibTrans" cxnId="{FBE43D47-8123-4D39-99BA-041765B1AFBC}">
      <dgm:prSet/>
      <dgm:spPr/>
      <dgm:t>
        <a:bodyPr/>
        <a:lstStyle/>
        <a:p>
          <a:endParaRPr lang="id-ID"/>
        </a:p>
      </dgm:t>
    </dgm:pt>
    <dgm:pt modelId="{C7899EA9-0E81-48B6-B508-6139E95E6FC4}">
      <dgm:prSet phldrT="[Text]"/>
      <dgm:spPr/>
      <dgm:t>
        <a:bodyPr/>
        <a:lstStyle/>
        <a:p>
          <a:r>
            <a:rPr lang="id-ID" dirty="0" smtClean="0">
              <a:latin typeface="Century Gothic" panose="020B0502020202020204" pitchFamily="34" charset="0"/>
            </a:rPr>
            <a:t>Menambahkan player dan enemy</a:t>
          </a:r>
          <a:endParaRPr lang="en-ID" dirty="0">
            <a:latin typeface="Century Gothic" panose="020B0502020202020204" pitchFamily="34" charset="0"/>
          </a:endParaRPr>
        </a:p>
      </dgm:t>
    </dgm:pt>
    <dgm:pt modelId="{40108AC6-C2E4-4F2D-9A53-DFE20EBC52B8}" type="parTrans" cxnId="{9E75D8E4-75BB-4D89-A2FE-F6A9ADACB1EA}">
      <dgm:prSet/>
      <dgm:spPr/>
      <dgm:t>
        <a:bodyPr/>
        <a:lstStyle/>
        <a:p>
          <a:endParaRPr lang="id-ID"/>
        </a:p>
      </dgm:t>
    </dgm:pt>
    <dgm:pt modelId="{47E13B11-D4D8-49F6-9D78-AE8274A78328}" type="sibTrans" cxnId="{9E75D8E4-75BB-4D89-A2FE-F6A9ADACB1EA}">
      <dgm:prSet/>
      <dgm:spPr/>
      <dgm:t>
        <a:bodyPr/>
        <a:lstStyle/>
        <a:p>
          <a:endParaRPr lang="id-ID"/>
        </a:p>
      </dgm:t>
    </dgm:pt>
    <dgm:pt modelId="{9B28C981-E6EE-439A-84C4-26345682F568}">
      <dgm:prSet phldrT="[Text]"/>
      <dgm:spPr/>
      <dgm:t>
        <a:bodyPr/>
        <a:lstStyle/>
        <a:p>
          <a:r>
            <a:rPr lang="id-ID" dirty="0" smtClean="0">
              <a:latin typeface="Century Gothic" panose="020B0502020202020204" pitchFamily="34" charset="0"/>
            </a:rPr>
            <a:t>Memasukkan script untuk menjalankan character</a:t>
          </a:r>
          <a:endParaRPr lang="en-ID" dirty="0">
            <a:latin typeface="Century Gothic" panose="020B0502020202020204" pitchFamily="34" charset="0"/>
          </a:endParaRPr>
        </a:p>
      </dgm:t>
    </dgm:pt>
    <dgm:pt modelId="{B2005311-E6EF-4D3C-B38E-A2F1105FA1B3}" type="parTrans" cxnId="{4BD0D1B0-2CDC-4FB1-8F84-EE34E1B08244}">
      <dgm:prSet/>
      <dgm:spPr/>
      <dgm:t>
        <a:bodyPr/>
        <a:lstStyle/>
        <a:p>
          <a:endParaRPr lang="id-ID"/>
        </a:p>
      </dgm:t>
    </dgm:pt>
    <dgm:pt modelId="{D9DF539D-6282-4C1B-A3D2-143BBE8626C2}" type="sibTrans" cxnId="{4BD0D1B0-2CDC-4FB1-8F84-EE34E1B08244}">
      <dgm:prSet/>
      <dgm:spPr/>
      <dgm:t>
        <a:bodyPr/>
        <a:lstStyle/>
        <a:p>
          <a:endParaRPr lang="id-ID"/>
        </a:p>
      </dgm:t>
    </dgm:pt>
    <dgm:pt modelId="{DD1DEA87-4DE9-4D41-ABCF-4B2CB4987C38}">
      <dgm:prSet/>
      <dgm:spPr/>
      <dgm:t>
        <a:bodyPr/>
        <a:lstStyle/>
        <a:p>
          <a:r>
            <a:rPr lang="id-ID" dirty="0" smtClean="0">
              <a:latin typeface="Century Gothic" panose="020B0502020202020204" pitchFamily="34" charset="0"/>
            </a:rPr>
            <a:t>Memasukkan script untuk menjalankan button coba lagi dan keluar</a:t>
          </a:r>
          <a:endParaRPr lang="en-ID" dirty="0">
            <a:latin typeface="Century Gothic" panose="020B0502020202020204" pitchFamily="34" charset="0"/>
          </a:endParaRPr>
        </a:p>
      </dgm:t>
    </dgm:pt>
    <dgm:pt modelId="{8D5562A5-76EF-4B94-BB72-F84D41D0B0DD}" type="parTrans" cxnId="{E6450EAA-3167-438A-8BF2-CE0604F298E6}">
      <dgm:prSet/>
      <dgm:spPr/>
      <dgm:t>
        <a:bodyPr/>
        <a:lstStyle/>
        <a:p>
          <a:endParaRPr lang="id-ID"/>
        </a:p>
      </dgm:t>
    </dgm:pt>
    <dgm:pt modelId="{0A903D77-3391-42EA-A04B-B3A9F1AAC08E}" type="sibTrans" cxnId="{E6450EAA-3167-438A-8BF2-CE0604F298E6}">
      <dgm:prSet/>
      <dgm:spPr/>
      <dgm:t>
        <a:bodyPr/>
        <a:lstStyle/>
        <a:p>
          <a:endParaRPr lang="id-ID"/>
        </a:p>
      </dgm:t>
    </dgm:pt>
    <dgm:pt modelId="{C57228BE-7B59-495A-ADBE-BFB770668D2C}" type="pres">
      <dgm:prSet presAssocID="{AC1FC916-D9DB-488A-B7DC-FFA55AAC7C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23D9EE5-1B6F-4D67-A9CD-748DD1F53295}" type="pres">
      <dgm:prSet presAssocID="{AC1FC916-D9DB-488A-B7DC-FFA55AAC7C64}" presName="tSp" presStyleCnt="0"/>
      <dgm:spPr/>
    </dgm:pt>
    <dgm:pt modelId="{4DD7BF0D-2279-4422-92D8-2DB188E15D25}" type="pres">
      <dgm:prSet presAssocID="{AC1FC916-D9DB-488A-B7DC-FFA55AAC7C64}" presName="bSp" presStyleCnt="0"/>
      <dgm:spPr/>
    </dgm:pt>
    <dgm:pt modelId="{31CD0029-4C69-4A7E-B079-486D574B17EA}" type="pres">
      <dgm:prSet presAssocID="{AC1FC916-D9DB-488A-B7DC-FFA55AAC7C64}" presName="process" presStyleCnt="0"/>
      <dgm:spPr/>
    </dgm:pt>
    <dgm:pt modelId="{C8387626-0803-4899-8C75-F6FEB2FB0405}" type="pres">
      <dgm:prSet presAssocID="{453DFAA5-0335-443B-9363-83F0CC9C243F}" presName="composite1" presStyleCnt="0"/>
      <dgm:spPr/>
    </dgm:pt>
    <dgm:pt modelId="{15D14E7E-29F0-4ABF-BAFB-2FD22466AC7A}" type="pres">
      <dgm:prSet presAssocID="{453DFAA5-0335-443B-9363-83F0CC9C243F}" presName="dummyNode1" presStyleLbl="node1" presStyleIdx="0" presStyleCnt="3"/>
      <dgm:spPr/>
    </dgm:pt>
    <dgm:pt modelId="{57E12A50-4164-42E1-B004-FB31114C5198}" type="pres">
      <dgm:prSet presAssocID="{453DFAA5-0335-443B-9363-83F0CC9C243F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CEFF1F-09EA-44FC-A5D0-CA30F40C8CB8}" type="pres">
      <dgm:prSet presAssocID="{453DFAA5-0335-443B-9363-83F0CC9C243F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DE4507-0DEC-439F-A0B6-A36CE7909630}" type="pres">
      <dgm:prSet presAssocID="{453DFAA5-0335-443B-9363-83F0CC9C243F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BFF403-D4A5-48FB-B480-A76B3AA18326}" type="pres">
      <dgm:prSet presAssocID="{453DFAA5-0335-443B-9363-83F0CC9C243F}" presName="connSite1" presStyleCnt="0"/>
      <dgm:spPr/>
    </dgm:pt>
    <dgm:pt modelId="{557814E7-0931-4E11-A154-F118378398A7}" type="pres">
      <dgm:prSet presAssocID="{185F6C32-DE33-4788-854A-6A5138FE1907}" presName="Name9" presStyleLbl="sibTrans2D1" presStyleIdx="0" presStyleCnt="2"/>
      <dgm:spPr/>
      <dgm:t>
        <a:bodyPr/>
        <a:lstStyle/>
        <a:p>
          <a:endParaRPr lang="id-ID"/>
        </a:p>
      </dgm:t>
    </dgm:pt>
    <dgm:pt modelId="{6DB4F600-FA86-45C7-A15C-4C93ACAF967F}" type="pres">
      <dgm:prSet presAssocID="{C9A2FBE0-7873-4E8A-94FF-2639CBEBCA26}" presName="composite2" presStyleCnt="0"/>
      <dgm:spPr/>
    </dgm:pt>
    <dgm:pt modelId="{E8CB9A45-EE89-46A8-A313-CA2064FA18DC}" type="pres">
      <dgm:prSet presAssocID="{C9A2FBE0-7873-4E8A-94FF-2639CBEBCA26}" presName="dummyNode2" presStyleLbl="node1" presStyleIdx="0" presStyleCnt="3"/>
      <dgm:spPr/>
    </dgm:pt>
    <dgm:pt modelId="{A2D4C98E-B03B-4CEB-A005-E0EE87C05B10}" type="pres">
      <dgm:prSet presAssocID="{C9A2FBE0-7873-4E8A-94FF-2639CBEBCA2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3FD8F6-4717-4DB0-8392-6F35DA7F6764}" type="pres">
      <dgm:prSet presAssocID="{C9A2FBE0-7873-4E8A-94FF-2639CBEBCA2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1C07FAF-F2FE-455B-A112-115E7DA1465E}" type="pres">
      <dgm:prSet presAssocID="{C9A2FBE0-7873-4E8A-94FF-2639CBEBCA2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9269A7B-1E70-437A-95AD-81B7D81F4E24}" type="pres">
      <dgm:prSet presAssocID="{C9A2FBE0-7873-4E8A-94FF-2639CBEBCA26}" presName="connSite2" presStyleCnt="0"/>
      <dgm:spPr/>
    </dgm:pt>
    <dgm:pt modelId="{A3BE1318-ABDA-4A82-A891-A36C3A3909D4}" type="pres">
      <dgm:prSet presAssocID="{E96294C0-8BF5-4211-B639-53E7A678FB1C}" presName="Name18" presStyleLbl="sibTrans2D1" presStyleIdx="1" presStyleCnt="2"/>
      <dgm:spPr/>
      <dgm:t>
        <a:bodyPr/>
        <a:lstStyle/>
        <a:p>
          <a:endParaRPr lang="id-ID"/>
        </a:p>
      </dgm:t>
    </dgm:pt>
    <dgm:pt modelId="{D45E13D7-6F35-4131-9F50-71C2EBF73DDF}" type="pres">
      <dgm:prSet presAssocID="{B91199A4-ECFF-469D-9960-3FEB7B7E1F45}" presName="composite1" presStyleCnt="0"/>
      <dgm:spPr/>
    </dgm:pt>
    <dgm:pt modelId="{E7CE1568-6D82-41ED-9997-D29827B97BEA}" type="pres">
      <dgm:prSet presAssocID="{B91199A4-ECFF-469D-9960-3FEB7B7E1F45}" presName="dummyNode1" presStyleLbl="node1" presStyleIdx="1" presStyleCnt="3"/>
      <dgm:spPr/>
    </dgm:pt>
    <dgm:pt modelId="{2B18EFC1-AE8B-4839-877C-FDD6C85370E8}" type="pres">
      <dgm:prSet presAssocID="{B91199A4-ECFF-469D-9960-3FEB7B7E1F45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CD96211-CAF3-447E-A5E4-0B213C6C4DEF}" type="pres">
      <dgm:prSet presAssocID="{B91199A4-ECFF-469D-9960-3FEB7B7E1F45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70C7C75-1862-4595-A416-AE977E62BCB3}" type="pres">
      <dgm:prSet presAssocID="{B91199A4-ECFF-469D-9960-3FEB7B7E1F45}" presName="parentNode1" presStyleLbl="node1" presStyleIdx="2" presStyleCnt="3" custLinFactNeighborX="-1127" custLinFactNeighborY="242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DAFE96-0191-494D-A650-79D94C9F209D}" type="pres">
      <dgm:prSet presAssocID="{B91199A4-ECFF-469D-9960-3FEB7B7E1F45}" presName="connSite1" presStyleCnt="0"/>
      <dgm:spPr/>
    </dgm:pt>
  </dgm:ptLst>
  <dgm:cxnLst>
    <dgm:cxn modelId="{9E75D8E4-75BB-4D89-A2FE-F6A9ADACB1EA}" srcId="{C9A2FBE0-7873-4E8A-94FF-2639CBEBCA26}" destId="{C7899EA9-0E81-48B6-B508-6139E95E6FC4}" srcOrd="1" destOrd="0" parTransId="{40108AC6-C2E4-4F2D-9A53-DFE20EBC52B8}" sibTransId="{47E13B11-D4D8-49F6-9D78-AE8274A78328}"/>
    <dgm:cxn modelId="{4BD0D1B0-2CDC-4FB1-8F84-EE34E1B08244}" srcId="{C9A2FBE0-7873-4E8A-94FF-2639CBEBCA26}" destId="{9B28C981-E6EE-439A-84C4-26345682F568}" srcOrd="2" destOrd="0" parTransId="{B2005311-E6EF-4D3C-B38E-A2F1105FA1B3}" sibTransId="{D9DF539D-6282-4C1B-A3D2-143BBE8626C2}"/>
    <dgm:cxn modelId="{1F0695A6-4A9C-42C8-92CA-0C123AB66698}" type="presOf" srcId="{453DFAA5-0335-443B-9363-83F0CC9C243F}" destId="{70DE4507-0DEC-439F-A0B6-A36CE7909630}" srcOrd="0" destOrd="0" presId="urn:microsoft.com/office/officeart/2005/8/layout/hProcess4"/>
    <dgm:cxn modelId="{C2BEA1E2-4585-41ED-9138-4404E25DE7D2}" type="presOf" srcId="{B91199A4-ECFF-469D-9960-3FEB7B7E1F45}" destId="{270C7C75-1862-4595-A416-AE977E62BCB3}" srcOrd="0" destOrd="0" presId="urn:microsoft.com/office/officeart/2005/8/layout/hProcess4"/>
    <dgm:cxn modelId="{5983C222-1C59-4467-A7AF-41330002A0F0}" type="presOf" srcId="{9B28C981-E6EE-439A-84C4-26345682F568}" destId="{8A3FD8F6-4717-4DB0-8392-6F35DA7F6764}" srcOrd="1" destOrd="2" presId="urn:microsoft.com/office/officeart/2005/8/layout/hProcess4"/>
    <dgm:cxn modelId="{259CA9D9-543C-47C6-A3C3-D6AF97FEB7A4}" type="presOf" srcId="{C7899EA9-0E81-48B6-B508-6139E95E6FC4}" destId="{A2D4C98E-B03B-4CEB-A005-E0EE87C05B10}" srcOrd="0" destOrd="1" presId="urn:microsoft.com/office/officeart/2005/8/layout/hProcess4"/>
    <dgm:cxn modelId="{000436F0-0E93-4544-B4EA-9ED7956291BA}" srcId="{AC1FC916-D9DB-488A-B7DC-FFA55AAC7C64}" destId="{B91199A4-ECFF-469D-9960-3FEB7B7E1F45}" srcOrd="2" destOrd="0" parTransId="{8C905102-1225-4725-BF33-D2CE6DD5FBC8}" sibTransId="{781EECDA-D1CA-47DA-9CA2-A91211B95495}"/>
    <dgm:cxn modelId="{D621A66E-588C-42A5-BBEF-0404EA2B9540}" type="presOf" srcId="{9B28C981-E6EE-439A-84C4-26345682F568}" destId="{A2D4C98E-B03B-4CEB-A005-E0EE87C05B10}" srcOrd="0" destOrd="2" presId="urn:microsoft.com/office/officeart/2005/8/layout/hProcess4"/>
    <dgm:cxn modelId="{70225351-7678-4C1C-AA6A-89D9FFE3062E}" type="presOf" srcId="{3A8414DA-2E98-42FE-936C-9FE80212176B}" destId="{57E12A50-4164-42E1-B004-FB31114C5198}" srcOrd="0" destOrd="1" presId="urn:microsoft.com/office/officeart/2005/8/layout/hProcess4"/>
    <dgm:cxn modelId="{7AA76F1D-2BF1-497E-AB41-5CEBB95655D2}" type="presOf" srcId="{DACF3443-EDDF-4FF3-BE75-87A250E913A1}" destId="{8A3FD8F6-4717-4DB0-8392-6F35DA7F6764}" srcOrd="1" destOrd="0" presId="urn:microsoft.com/office/officeart/2005/8/layout/hProcess4"/>
    <dgm:cxn modelId="{6C7A4172-C6EB-4714-8274-0BBF64B04483}" type="presOf" srcId="{C9A2FBE0-7873-4E8A-94FF-2639CBEBCA26}" destId="{51C07FAF-F2FE-455B-A112-115E7DA1465E}" srcOrd="0" destOrd="0" presId="urn:microsoft.com/office/officeart/2005/8/layout/hProcess4"/>
    <dgm:cxn modelId="{4EBADFC2-65B4-45FE-AE30-E4D36E6A20FB}" type="presOf" srcId="{DD1DEA87-4DE9-4D41-ABCF-4B2CB4987C38}" destId="{2CD96211-CAF3-447E-A5E4-0B213C6C4DEF}" srcOrd="1" destOrd="1" presId="urn:microsoft.com/office/officeart/2005/8/layout/hProcess4"/>
    <dgm:cxn modelId="{460E500B-9BCD-42D5-81D2-E3A3A41480CD}" type="presOf" srcId="{7BEBC4E6-53B8-476C-B89A-19C0C7CC6A2B}" destId="{2CD96211-CAF3-447E-A5E4-0B213C6C4DEF}" srcOrd="1" destOrd="0" presId="urn:microsoft.com/office/officeart/2005/8/layout/hProcess4"/>
    <dgm:cxn modelId="{381F9A97-C25A-41C6-8855-22032809C467}" type="presOf" srcId="{185F6C32-DE33-4788-854A-6A5138FE1907}" destId="{557814E7-0931-4E11-A154-F118378398A7}" srcOrd="0" destOrd="0" presId="urn:microsoft.com/office/officeart/2005/8/layout/hProcess4"/>
    <dgm:cxn modelId="{22E903D6-9DD9-48E9-B530-249D00185EF9}" srcId="{C9A2FBE0-7873-4E8A-94FF-2639CBEBCA26}" destId="{DACF3443-EDDF-4FF3-BE75-87A250E913A1}" srcOrd="0" destOrd="0" parTransId="{6B58C787-8590-4F0B-91D4-22149D3E09CA}" sibTransId="{3200FEE0-D696-434D-AC19-843D32AE7592}"/>
    <dgm:cxn modelId="{57895671-783E-4052-8193-02DEB4A52F07}" type="presOf" srcId="{3A8414DA-2E98-42FE-936C-9FE80212176B}" destId="{C6CEFF1F-09EA-44FC-A5D0-CA30F40C8CB8}" srcOrd="1" destOrd="1" presId="urn:microsoft.com/office/officeart/2005/8/layout/hProcess4"/>
    <dgm:cxn modelId="{9ECF94DB-62B1-47E1-B281-73465111FAB2}" type="presOf" srcId="{AC1FC916-D9DB-488A-B7DC-FFA55AAC7C64}" destId="{C57228BE-7B59-495A-ADBE-BFB770668D2C}" srcOrd="0" destOrd="0" presId="urn:microsoft.com/office/officeart/2005/8/layout/hProcess4"/>
    <dgm:cxn modelId="{FBE43D47-8123-4D39-99BA-041765B1AFBC}" srcId="{453DFAA5-0335-443B-9363-83F0CC9C243F}" destId="{3A8414DA-2E98-42FE-936C-9FE80212176B}" srcOrd="1" destOrd="0" parTransId="{533E0E09-C018-48BA-9E95-E235FE470785}" sibTransId="{B9857394-EDE0-4E64-A1A0-7668B88D3C80}"/>
    <dgm:cxn modelId="{2EB44606-7505-4E92-8A7A-BE118F0560B9}" type="presOf" srcId="{DD1DEA87-4DE9-4D41-ABCF-4B2CB4987C38}" destId="{2B18EFC1-AE8B-4839-877C-FDD6C85370E8}" srcOrd="0" destOrd="1" presId="urn:microsoft.com/office/officeart/2005/8/layout/hProcess4"/>
    <dgm:cxn modelId="{A2C945D9-9198-4F7B-B01D-073F3234FEEB}" type="presOf" srcId="{E96294C0-8BF5-4211-B639-53E7A678FB1C}" destId="{A3BE1318-ABDA-4A82-A891-A36C3A3909D4}" srcOrd="0" destOrd="0" presId="urn:microsoft.com/office/officeart/2005/8/layout/hProcess4"/>
    <dgm:cxn modelId="{E6450EAA-3167-438A-8BF2-CE0604F298E6}" srcId="{B91199A4-ECFF-469D-9960-3FEB7B7E1F45}" destId="{DD1DEA87-4DE9-4D41-ABCF-4B2CB4987C38}" srcOrd="1" destOrd="0" parTransId="{8D5562A5-76EF-4B94-BB72-F84D41D0B0DD}" sibTransId="{0A903D77-3391-42EA-A04B-B3A9F1AAC08E}"/>
    <dgm:cxn modelId="{A3B51938-BB15-4061-9C97-731583B8122B}" type="presOf" srcId="{DACF3443-EDDF-4FF3-BE75-87A250E913A1}" destId="{A2D4C98E-B03B-4CEB-A005-E0EE87C05B10}" srcOrd="0" destOrd="0" presId="urn:microsoft.com/office/officeart/2005/8/layout/hProcess4"/>
    <dgm:cxn modelId="{1C886E6E-18B6-455B-8F55-B295A2B1D040}" type="presOf" srcId="{C7899EA9-0E81-48B6-B508-6139E95E6FC4}" destId="{8A3FD8F6-4717-4DB0-8392-6F35DA7F6764}" srcOrd="1" destOrd="1" presId="urn:microsoft.com/office/officeart/2005/8/layout/hProcess4"/>
    <dgm:cxn modelId="{2B4BBB12-C2E0-48D9-B4E4-5A184175F04A}" type="presOf" srcId="{3F330EA8-E26C-4AAB-A569-89C3410F8C6B}" destId="{57E12A50-4164-42E1-B004-FB31114C5198}" srcOrd="0" destOrd="0" presId="urn:microsoft.com/office/officeart/2005/8/layout/hProcess4"/>
    <dgm:cxn modelId="{6F07B55E-F9DE-4FD5-AFEF-D432FAF1DFDB}" srcId="{AC1FC916-D9DB-488A-B7DC-FFA55AAC7C64}" destId="{C9A2FBE0-7873-4E8A-94FF-2639CBEBCA26}" srcOrd="1" destOrd="0" parTransId="{ED2D0D0D-2F6B-400E-810B-5736E865C15D}" sibTransId="{E96294C0-8BF5-4211-B639-53E7A678FB1C}"/>
    <dgm:cxn modelId="{555D59BD-7D7D-4FA5-92A1-D184179185A1}" type="presOf" srcId="{7BEBC4E6-53B8-476C-B89A-19C0C7CC6A2B}" destId="{2B18EFC1-AE8B-4839-877C-FDD6C85370E8}" srcOrd="0" destOrd="0" presId="urn:microsoft.com/office/officeart/2005/8/layout/hProcess4"/>
    <dgm:cxn modelId="{21A1E06B-AF5F-417B-A303-D5B11FEF9EE8}" srcId="{B91199A4-ECFF-469D-9960-3FEB7B7E1F45}" destId="{7BEBC4E6-53B8-476C-B89A-19C0C7CC6A2B}" srcOrd="0" destOrd="0" parTransId="{2435A1CE-F2B5-4D3C-8EA6-BE7760A2F914}" sibTransId="{4C86882D-20E8-44C3-9A09-BF5EEFB456B4}"/>
    <dgm:cxn modelId="{6DB46B23-74EE-44AB-8FEA-7EAAF9ABCAB0}" type="presOf" srcId="{3F330EA8-E26C-4AAB-A569-89C3410F8C6B}" destId="{C6CEFF1F-09EA-44FC-A5D0-CA30F40C8CB8}" srcOrd="1" destOrd="0" presId="urn:microsoft.com/office/officeart/2005/8/layout/hProcess4"/>
    <dgm:cxn modelId="{CCBC4FFB-FBFA-4CE5-8D10-54453F72C8EB}" srcId="{AC1FC916-D9DB-488A-B7DC-FFA55AAC7C64}" destId="{453DFAA5-0335-443B-9363-83F0CC9C243F}" srcOrd="0" destOrd="0" parTransId="{1523B919-4AEE-49DC-8299-2D6ED4D94E66}" sibTransId="{185F6C32-DE33-4788-854A-6A5138FE1907}"/>
    <dgm:cxn modelId="{B002EC0D-6AF0-45DA-999E-2298B187D1B9}" srcId="{453DFAA5-0335-443B-9363-83F0CC9C243F}" destId="{3F330EA8-E26C-4AAB-A569-89C3410F8C6B}" srcOrd="0" destOrd="0" parTransId="{56193B99-B134-4877-A2B9-6D12BA9850D9}" sibTransId="{4413486B-B9DB-4BC0-908F-18E8DA58E523}"/>
    <dgm:cxn modelId="{5B6C36F5-6678-4421-96BC-EA03CBF710C6}" type="presParOf" srcId="{C57228BE-7B59-495A-ADBE-BFB770668D2C}" destId="{423D9EE5-1B6F-4D67-A9CD-748DD1F53295}" srcOrd="0" destOrd="0" presId="urn:microsoft.com/office/officeart/2005/8/layout/hProcess4"/>
    <dgm:cxn modelId="{631B245C-6A68-447E-82F9-30F20A532573}" type="presParOf" srcId="{C57228BE-7B59-495A-ADBE-BFB770668D2C}" destId="{4DD7BF0D-2279-4422-92D8-2DB188E15D25}" srcOrd="1" destOrd="0" presId="urn:microsoft.com/office/officeart/2005/8/layout/hProcess4"/>
    <dgm:cxn modelId="{DC55958A-A2AB-45D2-829C-8AFA4004AA57}" type="presParOf" srcId="{C57228BE-7B59-495A-ADBE-BFB770668D2C}" destId="{31CD0029-4C69-4A7E-B079-486D574B17EA}" srcOrd="2" destOrd="0" presId="urn:microsoft.com/office/officeart/2005/8/layout/hProcess4"/>
    <dgm:cxn modelId="{FF5F430F-337A-40DA-BA4E-276B625EA119}" type="presParOf" srcId="{31CD0029-4C69-4A7E-B079-486D574B17EA}" destId="{C8387626-0803-4899-8C75-F6FEB2FB0405}" srcOrd="0" destOrd="0" presId="urn:microsoft.com/office/officeart/2005/8/layout/hProcess4"/>
    <dgm:cxn modelId="{3BE06D61-220A-43EE-9FD7-E2C6E802FE54}" type="presParOf" srcId="{C8387626-0803-4899-8C75-F6FEB2FB0405}" destId="{15D14E7E-29F0-4ABF-BAFB-2FD22466AC7A}" srcOrd="0" destOrd="0" presId="urn:microsoft.com/office/officeart/2005/8/layout/hProcess4"/>
    <dgm:cxn modelId="{B3EFBF28-7E33-4E86-AA26-28C7236C59F8}" type="presParOf" srcId="{C8387626-0803-4899-8C75-F6FEB2FB0405}" destId="{57E12A50-4164-42E1-B004-FB31114C5198}" srcOrd="1" destOrd="0" presId="urn:microsoft.com/office/officeart/2005/8/layout/hProcess4"/>
    <dgm:cxn modelId="{08F5F355-F898-437A-B543-758E88C5B980}" type="presParOf" srcId="{C8387626-0803-4899-8C75-F6FEB2FB0405}" destId="{C6CEFF1F-09EA-44FC-A5D0-CA30F40C8CB8}" srcOrd="2" destOrd="0" presId="urn:microsoft.com/office/officeart/2005/8/layout/hProcess4"/>
    <dgm:cxn modelId="{8BC5E8C1-EDA2-4528-9235-766C6B132ACD}" type="presParOf" srcId="{C8387626-0803-4899-8C75-F6FEB2FB0405}" destId="{70DE4507-0DEC-439F-A0B6-A36CE7909630}" srcOrd="3" destOrd="0" presId="urn:microsoft.com/office/officeart/2005/8/layout/hProcess4"/>
    <dgm:cxn modelId="{44A977A4-C7CA-497B-A3E1-A9185D6E8EF2}" type="presParOf" srcId="{C8387626-0803-4899-8C75-F6FEB2FB0405}" destId="{B1BFF403-D4A5-48FB-B480-A76B3AA18326}" srcOrd="4" destOrd="0" presId="urn:microsoft.com/office/officeart/2005/8/layout/hProcess4"/>
    <dgm:cxn modelId="{90C450F8-7A81-4BB8-A9A0-3358DC2EA6B1}" type="presParOf" srcId="{31CD0029-4C69-4A7E-B079-486D574B17EA}" destId="{557814E7-0931-4E11-A154-F118378398A7}" srcOrd="1" destOrd="0" presId="urn:microsoft.com/office/officeart/2005/8/layout/hProcess4"/>
    <dgm:cxn modelId="{B7C6F037-6EAC-4368-AEC2-FF99D38789ED}" type="presParOf" srcId="{31CD0029-4C69-4A7E-B079-486D574B17EA}" destId="{6DB4F600-FA86-45C7-A15C-4C93ACAF967F}" srcOrd="2" destOrd="0" presId="urn:microsoft.com/office/officeart/2005/8/layout/hProcess4"/>
    <dgm:cxn modelId="{643D7944-393B-4482-ACC2-C50F8E095A1C}" type="presParOf" srcId="{6DB4F600-FA86-45C7-A15C-4C93ACAF967F}" destId="{E8CB9A45-EE89-46A8-A313-CA2064FA18DC}" srcOrd="0" destOrd="0" presId="urn:microsoft.com/office/officeart/2005/8/layout/hProcess4"/>
    <dgm:cxn modelId="{59070DBF-1B95-47FE-9556-0A2A247D049E}" type="presParOf" srcId="{6DB4F600-FA86-45C7-A15C-4C93ACAF967F}" destId="{A2D4C98E-B03B-4CEB-A005-E0EE87C05B10}" srcOrd="1" destOrd="0" presId="urn:microsoft.com/office/officeart/2005/8/layout/hProcess4"/>
    <dgm:cxn modelId="{8C9D43A3-A549-489D-AD05-8BBBCB2D461D}" type="presParOf" srcId="{6DB4F600-FA86-45C7-A15C-4C93ACAF967F}" destId="{8A3FD8F6-4717-4DB0-8392-6F35DA7F6764}" srcOrd="2" destOrd="0" presId="urn:microsoft.com/office/officeart/2005/8/layout/hProcess4"/>
    <dgm:cxn modelId="{F12DCAF9-C716-4A04-9224-DA7C3B420BB2}" type="presParOf" srcId="{6DB4F600-FA86-45C7-A15C-4C93ACAF967F}" destId="{51C07FAF-F2FE-455B-A112-115E7DA1465E}" srcOrd="3" destOrd="0" presId="urn:microsoft.com/office/officeart/2005/8/layout/hProcess4"/>
    <dgm:cxn modelId="{D7021F01-BC52-4D83-AF00-D04E3CC1BCC9}" type="presParOf" srcId="{6DB4F600-FA86-45C7-A15C-4C93ACAF967F}" destId="{C9269A7B-1E70-437A-95AD-81B7D81F4E24}" srcOrd="4" destOrd="0" presId="urn:microsoft.com/office/officeart/2005/8/layout/hProcess4"/>
    <dgm:cxn modelId="{08B2D8BD-6318-4DA7-BD70-E36CD42943F6}" type="presParOf" srcId="{31CD0029-4C69-4A7E-B079-486D574B17EA}" destId="{A3BE1318-ABDA-4A82-A891-A36C3A3909D4}" srcOrd="3" destOrd="0" presId="urn:microsoft.com/office/officeart/2005/8/layout/hProcess4"/>
    <dgm:cxn modelId="{3F7D2E18-639F-4E4C-8DC2-83FDE57BBE38}" type="presParOf" srcId="{31CD0029-4C69-4A7E-B079-486D574B17EA}" destId="{D45E13D7-6F35-4131-9F50-71C2EBF73DDF}" srcOrd="4" destOrd="0" presId="urn:microsoft.com/office/officeart/2005/8/layout/hProcess4"/>
    <dgm:cxn modelId="{90A4FF0F-DFFA-4C8A-99ED-4274BC34AC0D}" type="presParOf" srcId="{D45E13D7-6F35-4131-9F50-71C2EBF73DDF}" destId="{E7CE1568-6D82-41ED-9997-D29827B97BEA}" srcOrd="0" destOrd="0" presId="urn:microsoft.com/office/officeart/2005/8/layout/hProcess4"/>
    <dgm:cxn modelId="{41958D9E-7A8C-461D-A95E-BE1B1A4C841D}" type="presParOf" srcId="{D45E13D7-6F35-4131-9F50-71C2EBF73DDF}" destId="{2B18EFC1-AE8B-4839-877C-FDD6C85370E8}" srcOrd="1" destOrd="0" presId="urn:microsoft.com/office/officeart/2005/8/layout/hProcess4"/>
    <dgm:cxn modelId="{2D49C668-F5F2-42BC-856E-85CCEA5A169B}" type="presParOf" srcId="{D45E13D7-6F35-4131-9F50-71C2EBF73DDF}" destId="{2CD96211-CAF3-447E-A5E4-0B213C6C4DEF}" srcOrd="2" destOrd="0" presId="urn:microsoft.com/office/officeart/2005/8/layout/hProcess4"/>
    <dgm:cxn modelId="{FE37D2AB-C6F4-42FD-8F68-33907FC3BE81}" type="presParOf" srcId="{D45E13D7-6F35-4131-9F50-71C2EBF73DDF}" destId="{270C7C75-1862-4595-A416-AE977E62BCB3}" srcOrd="3" destOrd="0" presId="urn:microsoft.com/office/officeart/2005/8/layout/hProcess4"/>
    <dgm:cxn modelId="{F9354227-CE4C-4B78-A8FE-B3DC23C1C9E9}" type="presParOf" srcId="{D45E13D7-6F35-4131-9F50-71C2EBF73DDF}" destId="{EDDAFE96-0191-494D-A650-79D94C9F209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1FC916-D9DB-488A-B7DC-FFA55AAC7C64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453DFAA5-0335-443B-9363-83F0CC9C243F}">
      <dgm:prSet phldrT="[Text]"/>
      <dgm:spPr/>
      <dgm:t>
        <a:bodyPr/>
        <a:lstStyle/>
        <a:p>
          <a:r>
            <a:rPr lang="en-US" dirty="0"/>
            <a:t>PRE PRODUCTION</a:t>
          </a:r>
          <a:endParaRPr lang="en-ID" dirty="0"/>
        </a:p>
      </dgm:t>
    </dgm:pt>
    <dgm:pt modelId="{1523B919-4AEE-49DC-8299-2D6ED4D94E66}" type="parTrans" cxnId="{CCBC4FFB-FBFA-4CE5-8D10-54453F72C8EB}">
      <dgm:prSet/>
      <dgm:spPr/>
      <dgm:t>
        <a:bodyPr/>
        <a:lstStyle/>
        <a:p>
          <a:endParaRPr lang="en-ID"/>
        </a:p>
      </dgm:t>
    </dgm:pt>
    <dgm:pt modelId="{185F6C32-DE33-4788-854A-6A5138FE1907}" type="sibTrans" cxnId="{CCBC4FFB-FBFA-4CE5-8D10-54453F72C8EB}">
      <dgm:prSet/>
      <dgm:spPr/>
      <dgm:t>
        <a:bodyPr/>
        <a:lstStyle/>
        <a:p>
          <a:endParaRPr lang="en-ID"/>
        </a:p>
      </dgm:t>
    </dgm:pt>
    <dgm:pt modelId="{3F330EA8-E26C-4AAB-A569-89C3410F8C6B}">
      <dgm:prSet phldrT="[Text]"/>
      <dgm:spPr/>
      <dgm:t>
        <a:bodyPr/>
        <a:lstStyle/>
        <a:p>
          <a:r>
            <a:rPr lang="en-US" dirty="0" err="1">
              <a:latin typeface="Century Gothic" panose="020B0502020202020204" pitchFamily="34" charset="0"/>
            </a:rPr>
            <a:t>Penentuan</a:t>
          </a:r>
          <a:r>
            <a:rPr lang="en-US" dirty="0">
              <a:latin typeface="Century Gothic" panose="020B0502020202020204" pitchFamily="34" charset="0"/>
            </a:rPr>
            <a:t> </a:t>
          </a:r>
          <a:r>
            <a:rPr lang="en-US" dirty="0" err="1">
              <a:latin typeface="Century Gothic" panose="020B0502020202020204" pitchFamily="34" charset="0"/>
            </a:rPr>
            <a:t>karakter</a:t>
          </a:r>
          <a:r>
            <a:rPr lang="en-US" dirty="0">
              <a:latin typeface="Century Gothic" panose="020B0502020202020204" pitchFamily="34" charset="0"/>
            </a:rPr>
            <a:t>, </a:t>
          </a:r>
          <a:r>
            <a:rPr lang="en-US" dirty="0" err="1">
              <a:latin typeface="Century Gothic" panose="020B0502020202020204" pitchFamily="34" charset="0"/>
            </a:rPr>
            <a:t>alur</a:t>
          </a:r>
          <a:r>
            <a:rPr lang="en-US" dirty="0">
              <a:latin typeface="Century Gothic" panose="020B0502020202020204" pitchFamily="34" charset="0"/>
            </a:rPr>
            <a:t> </a:t>
          </a:r>
          <a:r>
            <a:rPr lang="en-US" dirty="0" err="1">
              <a:latin typeface="Century Gothic" panose="020B0502020202020204" pitchFamily="34" charset="0"/>
            </a:rPr>
            <a:t>cerita</a:t>
          </a:r>
          <a:r>
            <a:rPr lang="en-US" dirty="0">
              <a:latin typeface="Century Gothic" panose="020B0502020202020204" pitchFamily="34" charset="0"/>
            </a:rPr>
            <a:t>, &amp; </a:t>
          </a:r>
          <a:r>
            <a:rPr lang="en-US" dirty="0" err="1">
              <a:latin typeface="Century Gothic" panose="020B0502020202020204" pitchFamily="34" charset="0"/>
            </a:rPr>
            <a:t>metode</a:t>
          </a:r>
          <a:endParaRPr lang="en-ID" dirty="0">
            <a:latin typeface="Century Gothic" panose="020B0502020202020204" pitchFamily="34" charset="0"/>
          </a:endParaRPr>
        </a:p>
      </dgm:t>
    </dgm:pt>
    <dgm:pt modelId="{56193B99-B134-4877-A2B9-6D12BA9850D9}" type="parTrans" cxnId="{B002EC0D-6AF0-45DA-999E-2298B187D1B9}">
      <dgm:prSet/>
      <dgm:spPr/>
      <dgm:t>
        <a:bodyPr/>
        <a:lstStyle/>
        <a:p>
          <a:endParaRPr lang="en-ID"/>
        </a:p>
      </dgm:t>
    </dgm:pt>
    <dgm:pt modelId="{4413486B-B9DB-4BC0-908F-18E8DA58E523}" type="sibTrans" cxnId="{B002EC0D-6AF0-45DA-999E-2298B187D1B9}">
      <dgm:prSet/>
      <dgm:spPr/>
      <dgm:t>
        <a:bodyPr/>
        <a:lstStyle/>
        <a:p>
          <a:endParaRPr lang="en-ID"/>
        </a:p>
      </dgm:t>
    </dgm:pt>
    <dgm:pt modelId="{BEF3BA81-B15C-4D3E-828C-0F57D651E90F}">
      <dgm:prSet phldrT="[Text]"/>
      <dgm:spPr/>
      <dgm:t>
        <a:bodyPr/>
        <a:lstStyle/>
        <a:p>
          <a:r>
            <a:rPr lang="en-US" dirty="0" err="1">
              <a:latin typeface="Century Gothic" panose="020B0502020202020204" pitchFamily="34" charset="0"/>
            </a:rPr>
            <a:t>Penentuan</a:t>
          </a:r>
          <a:r>
            <a:rPr lang="en-US" dirty="0">
              <a:latin typeface="Century Gothic" panose="020B0502020202020204" pitchFamily="34" charset="0"/>
            </a:rPr>
            <a:t> story board</a:t>
          </a:r>
          <a:endParaRPr lang="en-ID" dirty="0">
            <a:latin typeface="Century Gothic" panose="020B0502020202020204" pitchFamily="34" charset="0"/>
          </a:endParaRPr>
        </a:p>
      </dgm:t>
    </dgm:pt>
    <dgm:pt modelId="{46890082-E24E-4147-84E0-25F96D79C3D7}" type="parTrans" cxnId="{FCF50469-518D-400D-805E-28CE4F39C172}">
      <dgm:prSet/>
      <dgm:spPr/>
      <dgm:t>
        <a:bodyPr/>
        <a:lstStyle/>
        <a:p>
          <a:endParaRPr lang="en-ID"/>
        </a:p>
      </dgm:t>
    </dgm:pt>
    <dgm:pt modelId="{93FD7407-688D-4DCE-9579-44CF31CCD073}" type="sibTrans" cxnId="{FCF50469-518D-400D-805E-28CE4F39C172}">
      <dgm:prSet/>
      <dgm:spPr/>
      <dgm:t>
        <a:bodyPr/>
        <a:lstStyle/>
        <a:p>
          <a:endParaRPr lang="en-ID"/>
        </a:p>
      </dgm:t>
    </dgm:pt>
    <dgm:pt modelId="{C9A2FBE0-7873-4E8A-94FF-2639CBEBCA26}">
      <dgm:prSet phldrT="[Text]"/>
      <dgm:spPr/>
      <dgm:t>
        <a:bodyPr/>
        <a:lstStyle/>
        <a:p>
          <a:r>
            <a:rPr lang="en-US" dirty="0"/>
            <a:t>PRODUCTION</a:t>
          </a:r>
          <a:endParaRPr lang="en-ID" dirty="0"/>
        </a:p>
      </dgm:t>
    </dgm:pt>
    <dgm:pt modelId="{ED2D0D0D-2F6B-400E-810B-5736E865C15D}" type="parTrans" cxnId="{6F07B55E-F9DE-4FD5-AFEF-D432FAF1DFDB}">
      <dgm:prSet/>
      <dgm:spPr/>
      <dgm:t>
        <a:bodyPr/>
        <a:lstStyle/>
        <a:p>
          <a:endParaRPr lang="en-ID"/>
        </a:p>
      </dgm:t>
    </dgm:pt>
    <dgm:pt modelId="{E96294C0-8BF5-4211-B639-53E7A678FB1C}" type="sibTrans" cxnId="{6F07B55E-F9DE-4FD5-AFEF-D432FAF1DFDB}">
      <dgm:prSet/>
      <dgm:spPr/>
      <dgm:t>
        <a:bodyPr/>
        <a:lstStyle/>
        <a:p>
          <a:endParaRPr lang="en-ID"/>
        </a:p>
      </dgm:t>
    </dgm:pt>
    <dgm:pt modelId="{DACF3443-EDDF-4FF3-BE75-87A250E913A1}">
      <dgm:prSet phldrT="[Text]"/>
      <dgm:spPr/>
      <dgm:t>
        <a:bodyPr/>
        <a:lstStyle/>
        <a:p>
          <a:r>
            <a:rPr lang="en-US" dirty="0" err="1">
              <a:latin typeface="Century Gothic" panose="020B0502020202020204" pitchFamily="34" charset="0"/>
            </a:rPr>
            <a:t>Menggambar</a:t>
          </a:r>
          <a:r>
            <a:rPr lang="en-US" dirty="0">
              <a:latin typeface="Century Gothic" panose="020B0502020202020204" pitchFamily="34" charset="0"/>
            </a:rPr>
            <a:t> </a:t>
          </a:r>
          <a:r>
            <a:rPr lang="en-US" dirty="0" err="1">
              <a:latin typeface="Century Gothic" panose="020B0502020202020204" pitchFamily="34" charset="0"/>
            </a:rPr>
            <a:t>sketsa</a:t>
          </a:r>
          <a:r>
            <a:rPr lang="en-US" dirty="0">
              <a:latin typeface="Century Gothic" panose="020B0502020202020204" pitchFamily="34" charset="0"/>
            </a:rPr>
            <a:t> </a:t>
          </a:r>
          <a:endParaRPr lang="en-ID" dirty="0">
            <a:latin typeface="Century Gothic" panose="020B0502020202020204" pitchFamily="34" charset="0"/>
          </a:endParaRPr>
        </a:p>
      </dgm:t>
    </dgm:pt>
    <dgm:pt modelId="{6B58C787-8590-4F0B-91D4-22149D3E09CA}" type="parTrans" cxnId="{22E903D6-9DD9-48E9-B530-249D00185EF9}">
      <dgm:prSet/>
      <dgm:spPr/>
      <dgm:t>
        <a:bodyPr/>
        <a:lstStyle/>
        <a:p>
          <a:endParaRPr lang="en-ID"/>
        </a:p>
      </dgm:t>
    </dgm:pt>
    <dgm:pt modelId="{3200FEE0-D696-434D-AC19-843D32AE7592}" type="sibTrans" cxnId="{22E903D6-9DD9-48E9-B530-249D00185EF9}">
      <dgm:prSet/>
      <dgm:spPr/>
      <dgm:t>
        <a:bodyPr/>
        <a:lstStyle/>
        <a:p>
          <a:endParaRPr lang="en-ID"/>
        </a:p>
      </dgm:t>
    </dgm:pt>
    <dgm:pt modelId="{16FA4E71-4B8E-46EA-818D-6E7A9530168C}">
      <dgm:prSet phldrT="[Text]"/>
      <dgm:spPr/>
      <dgm:t>
        <a:bodyPr/>
        <a:lstStyle/>
        <a:p>
          <a:r>
            <a:rPr lang="en-US" dirty="0" err="1">
              <a:latin typeface="Century Gothic" panose="020B0502020202020204" pitchFamily="34" charset="0"/>
            </a:rPr>
            <a:t>Perekaman</a:t>
          </a:r>
          <a:r>
            <a:rPr lang="en-US" dirty="0">
              <a:latin typeface="Century Gothic" panose="020B0502020202020204" pitchFamily="34" charset="0"/>
            </a:rPr>
            <a:t> audio dubbing dan audio </a:t>
          </a:r>
          <a:r>
            <a:rPr lang="en-US" dirty="0" err="1">
              <a:latin typeface="Century Gothic" panose="020B0502020202020204" pitchFamily="34" charset="0"/>
            </a:rPr>
            <a:t>elemen</a:t>
          </a:r>
          <a:r>
            <a:rPr lang="en-US" dirty="0">
              <a:latin typeface="Century Gothic" panose="020B0502020202020204" pitchFamily="34" charset="0"/>
            </a:rPr>
            <a:t> </a:t>
          </a:r>
          <a:r>
            <a:rPr lang="en-US" dirty="0" err="1">
              <a:latin typeface="Century Gothic" panose="020B0502020202020204" pitchFamily="34" charset="0"/>
            </a:rPr>
            <a:t>pembantu</a:t>
          </a:r>
          <a:endParaRPr lang="en-ID" dirty="0">
            <a:latin typeface="Century Gothic" panose="020B0502020202020204" pitchFamily="34" charset="0"/>
          </a:endParaRPr>
        </a:p>
      </dgm:t>
    </dgm:pt>
    <dgm:pt modelId="{88CC22ED-D731-4A52-A207-6A14F69AD53E}" type="parTrans" cxnId="{DB497931-1996-4BAA-AA8A-F3CE7399342A}">
      <dgm:prSet/>
      <dgm:spPr/>
      <dgm:t>
        <a:bodyPr/>
        <a:lstStyle/>
        <a:p>
          <a:endParaRPr lang="en-ID"/>
        </a:p>
      </dgm:t>
    </dgm:pt>
    <dgm:pt modelId="{FEB88D55-E484-48AA-A4CC-41762B042EEE}" type="sibTrans" cxnId="{DB497931-1996-4BAA-AA8A-F3CE7399342A}">
      <dgm:prSet/>
      <dgm:spPr/>
      <dgm:t>
        <a:bodyPr/>
        <a:lstStyle/>
        <a:p>
          <a:endParaRPr lang="en-ID"/>
        </a:p>
      </dgm:t>
    </dgm:pt>
    <dgm:pt modelId="{B91199A4-ECFF-469D-9960-3FEB7B7E1F45}">
      <dgm:prSet phldrT="[Text]"/>
      <dgm:spPr/>
      <dgm:t>
        <a:bodyPr/>
        <a:lstStyle/>
        <a:p>
          <a:r>
            <a:rPr lang="en-US" dirty="0"/>
            <a:t>POST PRODUCTION</a:t>
          </a:r>
          <a:endParaRPr lang="en-ID" dirty="0"/>
        </a:p>
      </dgm:t>
    </dgm:pt>
    <dgm:pt modelId="{8C905102-1225-4725-BF33-D2CE6DD5FBC8}" type="parTrans" cxnId="{000436F0-0E93-4544-B4EA-9ED7956291BA}">
      <dgm:prSet/>
      <dgm:spPr/>
      <dgm:t>
        <a:bodyPr/>
        <a:lstStyle/>
        <a:p>
          <a:endParaRPr lang="en-ID"/>
        </a:p>
      </dgm:t>
    </dgm:pt>
    <dgm:pt modelId="{781EECDA-D1CA-47DA-9CA2-A91211B95495}" type="sibTrans" cxnId="{000436F0-0E93-4544-B4EA-9ED7956291BA}">
      <dgm:prSet/>
      <dgm:spPr/>
      <dgm:t>
        <a:bodyPr/>
        <a:lstStyle/>
        <a:p>
          <a:endParaRPr lang="en-ID"/>
        </a:p>
      </dgm:t>
    </dgm:pt>
    <dgm:pt modelId="{7BEBC4E6-53B8-476C-B89A-19C0C7CC6A2B}">
      <dgm:prSet phldrT="[Text]"/>
      <dgm:spPr/>
      <dgm:t>
        <a:bodyPr/>
        <a:lstStyle/>
        <a:p>
          <a:r>
            <a:rPr lang="en-US" dirty="0"/>
            <a:t>Editing </a:t>
          </a:r>
          <a:r>
            <a:rPr lang="en-US" dirty="0" err="1"/>
            <a:t>dengan</a:t>
          </a:r>
          <a:r>
            <a:rPr lang="en-US" dirty="0"/>
            <a:t> 2 </a:t>
          </a:r>
          <a:r>
            <a:rPr lang="en-US" dirty="0" err="1"/>
            <a:t>metode</a:t>
          </a:r>
          <a:r>
            <a:rPr lang="en-US" dirty="0"/>
            <a:t> (Frame by frame dan rigging doll)</a:t>
          </a:r>
          <a:endParaRPr lang="en-ID" dirty="0"/>
        </a:p>
      </dgm:t>
    </dgm:pt>
    <dgm:pt modelId="{2435A1CE-F2B5-4D3C-8EA6-BE7760A2F914}" type="parTrans" cxnId="{21A1E06B-AF5F-417B-A303-D5B11FEF9EE8}">
      <dgm:prSet/>
      <dgm:spPr/>
      <dgm:t>
        <a:bodyPr/>
        <a:lstStyle/>
        <a:p>
          <a:endParaRPr lang="en-ID"/>
        </a:p>
      </dgm:t>
    </dgm:pt>
    <dgm:pt modelId="{4C86882D-20E8-44C3-9A09-BF5EEFB456B4}" type="sibTrans" cxnId="{21A1E06B-AF5F-417B-A303-D5B11FEF9EE8}">
      <dgm:prSet/>
      <dgm:spPr/>
      <dgm:t>
        <a:bodyPr/>
        <a:lstStyle/>
        <a:p>
          <a:endParaRPr lang="en-ID"/>
        </a:p>
      </dgm:t>
    </dgm:pt>
    <dgm:pt modelId="{7C4F3DA1-EA8E-4FC0-9411-BC9B73207266}">
      <dgm:prSet phldrT="[Text]"/>
      <dgm:spPr/>
      <dgm:t>
        <a:bodyPr/>
        <a:lstStyle/>
        <a:p>
          <a:r>
            <a:rPr lang="en-US" dirty="0" err="1"/>
            <a:t>Penambahan</a:t>
          </a:r>
          <a:r>
            <a:rPr lang="en-US" dirty="0"/>
            <a:t> </a:t>
          </a:r>
          <a:r>
            <a:rPr lang="en-US" dirty="0" err="1"/>
            <a:t>efek</a:t>
          </a:r>
          <a:r>
            <a:rPr lang="en-US" dirty="0"/>
            <a:t> </a:t>
          </a:r>
          <a:r>
            <a:rPr lang="en-US" dirty="0" err="1"/>
            <a:t>bantuan</a:t>
          </a:r>
          <a:endParaRPr lang="en-ID" dirty="0"/>
        </a:p>
      </dgm:t>
    </dgm:pt>
    <dgm:pt modelId="{ACC6A8F3-F772-4073-BFC1-7F7221DAA439}" type="parTrans" cxnId="{9344A5F7-FC1B-462C-B3B9-CA3698DCDE04}">
      <dgm:prSet/>
      <dgm:spPr/>
      <dgm:t>
        <a:bodyPr/>
        <a:lstStyle/>
        <a:p>
          <a:endParaRPr lang="en-ID"/>
        </a:p>
      </dgm:t>
    </dgm:pt>
    <dgm:pt modelId="{F23780F1-850D-4825-91E1-CCFC0BA48CA8}" type="sibTrans" cxnId="{9344A5F7-FC1B-462C-B3B9-CA3698DCDE04}">
      <dgm:prSet/>
      <dgm:spPr/>
      <dgm:t>
        <a:bodyPr/>
        <a:lstStyle/>
        <a:p>
          <a:endParaRPr lang="en-ID"/>
        </a:p>
      </dgm:t>
    </dgm:pt>
    <dgm:pt modelId="{C57228BE-7B59-495A-ADBE-BFB770668D2C}" type="pres">
      <dgm:prSet presAssocID="{AC1FC916-D9DB-488A-B7DC-FFA55AAC7C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23D9EE5-1B6F-4D67-A9CD-748DD1F53295}" type="pres">
      <dgm:prSet presAssocID="{AC1FC916-D9DB-488A-B7DC-FFA55AAC7C64}" presName="tSp" presStyleCnt="0"/>
      <dgm:spPr/>
    </dgm:pt>
    <dgm:pt modelId="{4DD7BF0D-2279-4422-92D8-2DB188E15D25}" type="pres">
      <dgm:prSet presAssocID="{AC1FC916-D9DB-488A-B7DC-FFA55AAC7C64}" presName="bSp" presStyleCnt="0"/>
      <dgm:spPr/>
    </dgm:pt>
    <dgm:pt modelId="{31CD0029-4C69-4A7E-B079-486D574B17EA}" type="pres">
      <dgm:prSet presAssocID="{AC1FC916-D9DB-488A-B7DC-FFA55AAC7C64}" presName="process" presStyleCnt="0"/>
      <dgm:spPr/>
    </dgm:pt>
    <dgm:pt modelId="{C8387626-0803-4899-8C75-F6FEB2FB0405}" type="pres">
      <dgm:prSet presAssocID="{453DFAA5-0335-443B-9363-83F0CC9C243F}" presName="composite1" presStyleCnt="0"/>
      <dgm:spPr/>
    </dgm:pt>
    <dgm:pt modelId="{15D14E7E-29F0-4ABF-BAFB-2FD22466AC7A}" type="pres">
      <dgm:prSet presAssocID="{453DFAA5-0335-443B-9363-83F0CC9C243F}" presName="dummyNode1" presStyleLbl="node1" presStyleIdx="0" presStyleCnt="3"/>
      <dgm:spPr/>
    </dgm:pt>
    <dgm:pt modelId="{57E12A50-4164-42E1-B004-FB31114C5198}" type="pres">
      <dgm:prSet presAssocID="{453DFAA5-0335-443B-9363-83F0CC9C243F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CEFF1F-09EA-44FC-A5D0-CA30F40C8CB8}" type="pres">
      <dgm:prSet presAssocID="{453DFAA5-0335-443B-9363-83F0CC9C243F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DE4507-0DEC-439F-A0B6-A36CE7909630}" type="pres">
      <dgm:prSet presAssocID="{453DFAA5-0335-443B-9363-83F0CC9C243F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BFF403-D4A5-48FB-B480-A76B3AA18326}" type="pres">
      <dgm:prSet presAssocID="{453DFAA5-0335-443B-9363-83F0CC9C243F}" presName="connSite1" presStyleCnt="0"/>
      <dgm:spPr/>
    </dgm:pt>
    <dgm:pt modelId="{557814E7-0931-4E11-A154-F118378398A7}" type="pres">
      <dgm:prSet presAssocID="{185F6C32-DE33-4788-854A-6A5138FE1907}" presName="Name9" presStyleLbl="sibTrans2D1" presStyleIdx="0" presStyleCnt="2"/>
      <dgm:spPr/>
      <dgm:t>
        <a:bodyPr/>
        <a:lstStyle/>
        <a:p>
          <a:endParaRPr lang="id-ID"/>
        </a:p>
      </dgm:t>
    </dgm:pt>
    <dgm:pt modelId="{6DB4F600-FA86-45C7-A15C-4C93ACAF967F}" type="pres">
      <dgm:prSet presAssocID="{C9A2FBE0-7873-4E8A-94FF-2639CBEBCA26}" presName="composite2" presStyleCnt="0"/>
      <dgm:spPr/>
    </dgm:pt>
    <dgm:pt modelId="{E8CB9A45-EE89-46A8-A313-CA2064FA18DC}" type="pres">
      <dgm:prSet presAssocID="{C9A2FBE0-7873-4E8A-94FF-2639CBEBCA26}" presName="dummyNode2" presStyleLbl="node1" presStyleIdx="0" presStyleCnt="3"/>
      <dgm:spPr/>
    </dgm:pt>
    <dgm:pt modelId="{A2D4C98E-B03B-4CEB-A005-E0EE87C05B10}" type="pres">
      <dgm:prSet presAssocID="{C9A2FBE0-7873-4E8A-94FF-2639CBEBCA2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3FD8F6-4717-4DB0-8392-6F35DA7F6764}" type="pres">
      <dgm:prSet presAssocID="{C9A2FBE0-7873-4E8A-94FF-2639CBEBCA2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1C07FAF-F2FE-455B-A112-115E7DA1465E}" type="pres">
      <dgm:prSet presAssocID="{C9A2FBE0-7873-4E8A-94FF-2639CBEBCA2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9269A7B-1E70-437A-95AD-81B7D81F4E24}" type="pres">
      <dgm:prSet presAssocID="{C9A2FBE0-7873-4E8A-94FF-2639CBEBCA26}" presName="connSite2" presStyleCnt="0"/>
      <dgm:spPr/>
    </dgm:pt>
    <dgm:pt modelId="{A3BE1318-ABDA-4A82-A891-A36C3A3909D4}" type="pres">
      <dgm:prSet presAssocID="{E96294C0-8BF5-4211-B639-53E7A678FB1C}" presName="Name18" presStyleLbl="sibTrans2D1" presStyleIdx="1" presStyleCnt="2"/>
      <dgm:spPr/>
      <dgm:t>
        <a:bodyPr/>
        <a:lstStyle/>
        <a:p>
          <a:endParaRPr lang="id-ID"/>
        </a:p>
      </dgm:t>
    </dgm:pt>
    <dgm:pt modelId="{D45E13D7-6F35-4131-9F50-71C2EBF73DDF}" type="pres">
      <dgm:prSet presAssocID="{B91199A4-ECFF-469D-9960-3FEB7B7E1F45}" presName="composite1" presStyleCnt="0"/>
      <dgm:spPr/>
    </dgm:pt>
    <dgm:pt modelId="{E7CE1568-6D82-41ED-9997-D29827B97BEA}" type="pres">
      <dgm:prSet presAssocID="{B91199A4-ECFF-469D-9960-3FEB7B7E1F45}" presName="dummyNode1" presStyleLbl="node1" presStyleIdx="1" presStyleCnt="3"/>
      <dgm:spPr/>
    </dgm:pt>
    <dgm:pt modelId="{2B18EFC1-AE8B-4839-877C-FDD6C85370E8}" type="pres">
      <dgm:prSet presAssocID="{B91199A4-ECFF-469D-9960-3FEB7B7E1F45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CD96211-CAF3-447E-A5E4-0B213C6C4DEF}" type="pres">
      <dgm:prSet presAssocID="{B91199A4-ECFF-469D-9960-3FEB7B7E1F45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70C7C75-1862-4595-A416-AE977E62BCB3}" type="pres">
      <dgm:prSet presAssocID="{B91199A4-ECFF-469D-9960-3FEB7B7E1F45}" presName="parentNode1" presStyleLbl="node1" presStyleIdx="2" presStyleCnt="3" custLinFactNeighborX="-1127" custLinFactNeighborY="242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DAFE96-0191-494D-A650-79D94C9F209D}" type="pres">
      <dgm:prSet presAssocID="{B91199A4-ECFF-469D-9960-3FEB7B7E1F45}" presName="connSite1" presStyleCnt="0"/>
      <dgm:spPr/>
    </dgm:pt>
  </dgm:ptLst>
  <dgm:cxnLst>
    <dgm:cxn modelId="{09C14A7D-A8BE-4AB0-8830-6EFAA76C99A2}" type="presOf" srcId="{185F6C32-DE33-4788-854A-6A5138FE1907}" destId="{557814E7-0931-4E11-A154-F118378398A7}" srcOrd="0" destOrd="0" presId="urn:microsoft.com/office/officeart/2005/8/layout/hProcess4"/>
    <dgm:cxn modelId="{BBE859BB-12D6-4E9B-BEB2-A7E2F7404C47}" type="presOf" srcId="{B91199A4-ECFF-469D-9960-3FEB7B7E1F45}" destId="{270C7C75-1862-4595-A416-AE977E62BCB3}" srcOrd="0" destOrd="0" presId="urn:microsoft.com/office/officeart/2005/8/layout/hProcess4"/>
    <dgm:cxn modelId="{09D42FEC-1815-45B2-BAD8-577A0A92CF51}" type="presOf" srcId="{E96294C0-8BF5-4211-B639-53E7A678FB1C}" destId="{A3BE1318-ABDA-4A82-A891-A36C3A3909D4}" srcOrd="0" destOrd="0" presId="urn:microsoft.com/office/officeart/2005/8/layout/hProcess4"/>
    <dgm:cxn modelId="{FCF50469-518D-400D-805E-28CE4F39C172}" srcId="{453DFAA5-0335-443B-9363-83F0CC9C243F}" destId="{BEF3BA81-B15C-4D3E-828C-0F57D651E90F}" srcOrd="1" destOrd="0" parTransId="{46890082-E24E-4147-84E0-25F96D79C3D7}" sibTransId="{93FD7407-688D-4DCE-9579-44CF31CCD073}"/>
    <dgm:cxn modelId="{FDE26BDD-A8DF-4C7A-9A76-FFD885C78EB3}" type="presOf" srcId="{DACF3443-EDDF-4FF3-BE75-87A250E913A1}" destId="{A2D4C98E-B03B-4CEB-A005-E0EE87C05B10}" srcOrd="0" destOrd="0" presId="urn:microsoft.com/office/officeart/2005/8/layout/hProcess4"/>
    <dgm:cxn modelId="{24C65B5C-B370-45DC-9D68-D120C5A52534}" type="presOf" srcId="{7BEBC4E6-53B8-476C-B89A-19C0C7CC6A2B}" destId="{2CD96211-CAF3-447E-A5E4-0B213C6C4DEF}" srcOrd="1" destOrd="0" presId="urn:microsoft.com/office/officeart/2005/8/layout/hProcess4"/>
    <dgm:cxn modelId="{AA20CBD9-643A-4315-B177-C5873415930B}" type="presOf" srcId="{16FA4E71-4B8E-46EA-818D-6E7A9530168C}" destId="{A2D4C98E-B03B-4CEB-A005-E0EE87C05B10}" srcOrd="0" destOrd="1" presId="urn:microsoft.com/office/officeart/2005/8/layout/hProcess4"/>
    <dgm:cxn modelId="{000436F0-0E93-4544-B4EA-9ED7956291BA}" srcId="{AC1FC916-D9DB-488A-B7DC-FFA55AAC7C64}" destId="{B91199A4-ECFF-469D-9960-3FEB7B7E1F45}" srcOrd="2" destOrd="0" parTransId="{8C905102-1225-4725-BF33-D2CE6DD5FBC8}" sibTransId="{781EECDA-D1CA-47DA-9CA2-A91211B95495}"/>
    <dgm:cxn modelId="{011DF540-9871-4A93-AF49-6339B31CBC82}" type="presOf" srcId="{BEF3BA81-B15C-4D3E-828C-0F57D651E90F}" destId="{57E12A50-4164-42E1-B004-FB31114C5198}" srcOrd="0" destOrd="1" presId="urn:microsoft.com/office/officeart/2005/8/layout/hProcess4"/>
    <dgm:cxn modelId="{9344A5F7-FC1B-462C-B3B9-CA3698DCDE04}" srcId="{B91199A4-ECFF-469D-9960-3FEB7B7E1F45}" destId="{7C4F3DA1-EA8E-4FC0-9411-BC9B73207266}" srcOrd="1" destOrd="0" parTransId="{ACC6A8F3-F772-4073-BFC1-7F7221DAA439}" sibTransId="{F23780F1-850D-4825-91E1-CCFC0BA48CA8}"/>
    <dgm:cxn modelId="{A8E00769-8897-4B05-8825-F17E316135FF}" type="presOf" srcId="{DACF3443-EDDF-4FF3-BE75-87A250E913A1}" destId="{8A3FD8F6-4717-4DB0-8392-6F35DA7F6764}" srcOrd="1" destOrd="0" presId="urn:microsoft.com/office/officeart/2005/8/layout/hProcess4"/>
    <dgm:cxn modelId="{22E903D6-9DD9-48E9-B530-249D00185EF9}" srcId="{C9A2FBE0-7873-4E8A-94FF-2639CBEBCA26}" destId="{DACF3443-EDDF-4FF3-BE75-87A250E913A1}" srcOrd="0" destOrd="0" parTransId="{6B58C787-8590-4F0B-91D4-22149D3E09CA}" sibTransId="{3200FEE0-D696-434D-AC19-843D32AE7592}"/>
    <dgm:cxn modelId="{135E252D-C396-45C0-ABBB-6AD908BE421C}" type="presOf" srcId="{3F330EA8-E26C-4AAB-A569-89C3410F8C6B}" destId="{C6CEFF1F-09EA-44FC-A5D0-CA30F40C8CB8}" srcOrd="1" destOrd="0" presId="urn:microsoft.com/office/officeart/2005/8/layout/hProcess4"/>
    <dgm:cxn modelId="{85880FDB-210E-40F3-A59F-62058ACC0228}" type="presOf" srcId="{AC1FC916-D9DB-488A-B7DC-FFA55AAC7C64}" destId="{C57228BE-7B59-495A-ADBE-BFB770668D2C}" srcOrd="0" destOrd="0" presId="urn:microsoft.com/office/officeart/2005/8/layout/hProcess4"/>
    <dgm:cxn modelId="{A36E4973-0001-4252-AAFE-C1DCD9786871}" type="presOf" srcId="{16FA4E71-4B8E-46EA-818D-6E7A9530168C}" destId="{8A3FD8F6-4717-4DB0-8392-6F35DA7F6764}" srcOrd="1" destOrd="1" presId="urn:microsoft.com/office/officeart/2005/8/layout/hProcess4"/>
    <dgm:cxn modelId="{AA95D0B1-F12C-4EF2-A872-7B1189B92F18}" type="presOf" srcId="{453DFAA5-0335-443B-9363-83F0CC9C243F}" destId="{70DE4507-0DEC-439F-A0B6-A36CE7909630}" srcOrd="0" destOrd="0" presId="urn:microsoft.com/office/officeart/2005/8/layout/hProcess4"/>
    <dgm:cxn modelId="{492DA675-5644-40AF-863E-441159A4B712}" type="presOf" srcId="{7BEBC4E6-53B8-476C-B89A-19C0C7CC6A2B}" destId="{2B18EFC1-AE8B-4839-877C-FDD6C85370E8}" srcOrd="0" destOrd="0" presId="urn:microsoft.com/office/officeart/2005/8/layout/hProcess4"/>
    <dgm:cxn modelId="{8F2D64B2-0DDA-441D-90FB-342E5774BD4A}" type="presOf" srcId="{3F330EA8-E26C-4AAB-A569-89C3410F8C6B}" destId="{57E12A50-4164-42E1-B004-FB31114C5198}" srcOrd="0" destOrd="0" presId="urn:microsoft.com/office/officeart/2005/8/layout/hProcess4"/>
    <dgm:cxn modelId="{34685AAB-8B2B-4F29-BED3-017C119171E5}" type="presOf" srcId="{7C4F3DA1-EA8E-4FC0-9411-BC9B73207266}" destId="{2B18EFC1-AE8B-4839-877C-FDD6C85370E8}" srcOrd="0" destOrd="1" presId="urn:microsoft.com/office/officeart/2005/8/layout/hProcess4"/>
    <dgm:cxn modelId="{77170103-A27F-40BD-B223-76957B5A7DB0}" type="presOf" srcId="{7C4F3DA1-EA8E-4FC0-9411-BC9B73207266}" destId="{2CD96211-CAF3-447E-A5E4-0B213C6C4DEF}" srcOrd="1" destOrd="1" presId="urn:microsoft.com/office/officeart/2005/8/layout/hProcess4"/>
    <dgm:cxn modelId="{FEB84581-F4B6-4C4F-80E9-6DD5E82F9683}" type="presOf" srcId="{BEF3BA81-B15C-4D3E-828C-0F57D651E90F}" destId="{C6CEFF1F-09EA-44FC-A5D0-CA30F40C8CB8}" srcOrd="1" destOrd="1" presId="urn:microsoft.com/office/officeart/2005/8/layout/hProcess4"/>
    <dgm:cxn modelId="{6F07B55E-F9DE-4FD5-AFEF-D432FAF1DFDB}" srcId="{AC1FC916-D9DB-488A-B7DC-FFA55AAC7C64}" destId="{C9A2FBE0-7873-4E8A-94FF-2639CBEBCA26}" srcOrd="1" destOrd="0" parTransId="{ED2D0D0D-2F6B-400E-810B-5736E865C15D}" sibTransId="{E96294C0-8BF5-4211-B639-53E7A678FB1C}"/>
    <dgm:cxn modelId="{21A1E06B-AF5F-417B-A303-D5B11FEF9EE8}" srcId="{B91199A4-ECFF-469D-9960-3FEB7B7E1F45}" destId="{7BEBC4E6-53B8-476C-B89A-19C0C7CC6A2B}" srcOrd="0" destOrd="0" parTransId="{2435A1CE-F2B5-4D3C-8EA6-BE7760A2F914}" sibTransId="{4C86882D-20E8-44C3-9A09-BF5EEFB456B4}"/>
    <dgm:cxn modelId="{12F6A96B-649E-4581-B491-A1CF4AA84022}" type="presOf" srcId="{C9A2FBE0-7873-4E8A-94FF-2639CBEBCA26}" destId="{51C07FAF-F2FE-455B-A112-115E7DA1465E}" srcOrd="0" destOrd="0" presId="urn:microsoft.com/office/officeart/2005/8/layout/hProcess4"/>
    <dgm:cxn modelId="{DB497931-1996-4BAA-AA8A-F3CE7399342A}" srcId="{C9A2FBE0-7873-4E8A-94FF-2639CBEBCA26}" destId="{16FA4E71-4B8E-46EA-818D-6E7A9530168C}" srcOrd="1" destOrd="0" parTransId="{88CC22ED-D731-4A52-A207-6A14F69AD53E}" sibTransId="{FEB88D55-E484-48AA-A4CC-41762B042EEE}"/>
    <dgm:cxn modelId="{CCBC4FFB-FBFA-4CE5-8D10-54453F72C8EB}" srcId="{AC1FC916-D9DB-488A-B7DC-FFA55AAC7C64}" destId="{453DFAA5-0335-443B-9363-83F0CC9C243F}" srcOrd="0" destOrd="0" parTransId="{1523B919-4AEE-49DC-8299-2D6ED4D94E66}" sibTransId="{185F6C32-DE33-4788-854A-6A5138FE1907}"/>
    <dgm:cxn modelId="{B002EC0D-6AF0-45DA-999E-2298B187D1B9}" srcId="{453DFAA5-0335-443B-9363-83F0CC9C243F}" destId="{3F330EA8-E26C-4AAB-A569-89C3410F8C6B}" srcOrd="0" destOrd="0" parTransId="{56193B99-B134-4877-A2B9-6D12BA9850D9}" sibTransId="{4413486B-B9DB-4BC0-908F-18E8DA58E523}"/>
    <dgm:cxn modelId="{49EF2FF9-5C41-4319-A3FA-452879A5C48B}" type="presParOf" srcId="{C57228BE-7B59-495A-ADBE-BFB770668D2C}" destId="{423D9EE5-1B6F-4D67-A9CD-748DD1F53295}" srcOrd="0" destOrd="0" presId="urn:microsoft.com/office/officeart/2005/8/layout/hProcess4"/>
    <dgm:cxn modelId="{9530BD8D-911E-4523-96CB-D40E3DE96FCC}" type="presParOf" srcId="{C57228BE-7B59-495A-ADBE-BFB770668D2C}" destId="{4DD7BF0D-2279-4422-92D8-2DB188E15D25}" srcOrd="1" destOrd="0" presId="urn:microsoft.com/office/officeart/2005/8/layout/hProcess4"/>
    <dgm:cxn modelId="{C01381DA-313A-4BEA-A10D-C723F348EE1D}" type="presParOf" srcId="{C57228BE-7B59-495A-ADBE-BFB770668D2C}" destId="{31CD0029-4C69-4A7E-B079-486D574B17EA}" srcOrd="2" destOrd="0" presId="urn:microsoft.com/office/officeart/2005/8/layout/hProcess4"/>
    <dgm:cxn modelId="{7685C177-0B70-4A6D-B142-694FFB9D88D4}" type="presParOf" srcId="{31CD0029-4C69-4A7E-B079-486D574B17EA}" destId="{C8387626-0803-4899-8C75-F6FEB2FB0405}" srcOrd="0" destOrd="0" presId="urn:microsoft.com/office/officeart/2005/8/layout/hProcess4"/>
    <dgm:cxn modelId="{896B0101-756E-4303-BB6E-79545626DA38}" type="presParOf" srcId="{C8387626-0803-4899-8C75-F6FEB2FB0405}" destId="{15D14E7E-29F0-4ABF-BAFB-2FD22466AC7A}" srcOrd="0" destOrd="0" presId="urn:microsoft.com/office/officeart/2005/8/layout/hProcess4"/>
    <dgm:cxn modelId="{19232B89-BC21-4ECF-8301-4142905E1AC2}" type="presParOf" srcId="{C8387626-0803-4899-8C75-F6FEB2FB0405}" destId="{57E12A50-4164-42E1-B004-FB31114C5198}" srcOrd="1" destOrd="0" presId="urn:microsoft.com/office/officeart/2005/8/layout/hProcess4"/>
    <dgm:cxn modelId="{BEA5027C-B9BD-46E3-AF34-8993CCB4445D}" type="presParOf" srcId="{C8387626-0803-4899-8C75-F6FEB2FB0405}" destId="{C6CEFF1F-09EA-44FC-A5D0-CA30F40C8CB8}" srcOrd="2" destOrd="0" presId="urn:microsoft.com/office/officeart/2005/8/layout/hProcess4"/>
    <dgm:cxn modelId="{60CB7289-5EC5-4B39-8A73-73CCE0E87BF5}" type="presParOf" srcId="{C8387626-0803-4899-8C75-F6FEB2FB0405}" destId="{70DE4507-0DEC-439F-A0B6-A36CE7909630}" srcOrd="3" destOrd="0" presId="urn:microsoft.com/office/officeart/2005/8/layout/hProcess4"/>
    <dgm:cxn modelId="{5358E3CF-4B60-46D2-A4A7-864BBE182BCB}" type="presParOf" srcId="{C8387626-0803-4899-8C75-F6FEB2FB0405}" destId="{B1BFF403-D4A5-48FB-B480-A76B3AA18326}" srcOrd="4" destOrd="0" presId="urn:microsoft.com/office/officeart/2005/8/layout/hProcess4"/>
    <dgm:cxn modelId="{26DCDD85-93B0-45A0-B82F-53EE657888D6}" type="presParOf" srcId="{31CD0029-4C69-4A7E-B079-486D574B17EA}" destId="{557814E7-0931-4E11-A154-F118378398A7}" srcOrd="1" destOrd="0" presId="urn:microsoft.com/office/officeart/2005/8/layout/hProcess4"/>
    <dgm:cxn modelId="{3DA20A05-2C48-4138-B326-2DE5903A8742}" type="presParOf" srcId="{31CD0029-4C69-4A7E-B079-486D574B17EA}" destId="{6DB4F600-FA86-45C7-A15C-4C93ACAF967F}" srcOrd="2" destOrd="0" presId="urn:microsoft.com/office/officeart/2005/8/layout/hProcess4"/>
    <dgm:cxn modelId="{15CCB555-FD05-4074-A42E-9BF709D62712}" type="presParOf" srcId="{6DB4F600-FA86-45C7-A15C-4C93ACAF967F}" destId="{E8CB9A45-EE89-46A8-A313-CA2064FA18DC}" srcOrd="0" destOrd="0" presId="urn:microsoft.com/office/officeart/2005/8/layout/hProcess4"/>
    <dgm:cxn modelId="{54CA88F2-4F80-48A7-9302-968A9955E095}" type="presParOf" srcId="{6DB4F600-FA86-45C7-A15C-4C93ACAF967F}" destId="{A2D4C98E-B03B-4CEB-A005-E0EE87C05B10}" srcOrd="1" destOrd="0" presId="urn:microsoft.com/office/officeart/2005/8/layout/hProcess4"/>
    <dgm:cxn modelId="{BB2BFFA2-B864-4B4A-B931-CD41B6FB54AA}" type="presParOf" srcId="{6DB4F600-FA86-45C7-A15C-4C93ACAF967F}" destId="{8A3FD8F6-4717-4DB0-8392-6F35DA7F6764}" srcOrd="2" destOrd="0" presId="urn:microsoft.com/office/officeart/2005/8/layout/hProcess4"/>
    <dgm:cxn modelId="{ACC4CC82-8FE7-4583-8005-267E0874D59D}" type="presParOf" srcId="{6DB4F600-FA86-45C7-A15C-4C93ACAF967F}" destId="{51C07FAF-F2FE-455B-A112-115E7DA1465E}" srcOrd="3" destOrd="0" presId="urn:microsoft.com/office/officeart/2005/8/layout/hProcess4"/>
    <dgm:cxn modelId="{D98FFBFE-A54F-4B6D-97E9-EFB77A1B0319}" type="presParOf" srcId="{6DB4F600-FA86-45C7-A15C-4C93ACAF967F}" destId="{C9269A7B-1E70-437A-95AD-81B7D81F4E24}" srcOrd="4" destOrd="0" presId="urn:microsoft.com/office/officeart/2005/8/layout/hProcess4"/>
    <dgm:cxn modelId="{7C2D65D2-9BA5-409E-A539-ED91A8B30DAA}" type="presParOf" srcId="{31CD0029-4C69-4A7E-B079-486D574B17EA}" destId="{A3BE1318-ABDA-4A82-A891-A36C3A3909D4}" srcOrd="3" destOrd="0" presId="urn:microsoft.com/office/officeart/2005/8/layout/hProcess4"/>
    <dgm:cxn modelId="{B826D48D-CF3C-4627-A8D1-CA6903AE8FC2}" type="presParOf" srcId="{31CD0029-4C69-4A7E-B079-486D574B17EA}" destId="{D45E13D7-6F35-4131-9F50-71C2EBF73DDF}" srcOrd="4" destOrd="0" presId="urn:microsoft.com/office/officeart/2005/8/layout/hProcess4"/>
    <dgm:cxn modelId="{B189F11C-FF1E-4783-9EF9-61CF2D2E8E30}" type="presParOf" srcId="{D45E13D7-6F35-4131-9F50-71C2EBF73DDF}" destId="{E7CE1568-6D82-41ED-9997-D29827B97BEA}" srcOrd="0" destOrd="0" presId="urn:microsoft.com/office/officeart/2005/8/layout/hProcess4"/>
    <dgm:cxn modelId="{EADCD1CC-7107-44D3-945D-3C046051A28F}" type="presParOf" srcId="{D45E13D7-6F35-4131-9F50-71C2EBF73DDF}" destId="{2B18EFC1-AE8B-4839-877C-FDD6C85370E8}" srcOrd="1" destOrd="0" presId="urn:microsoft.com/office/officeart/2005/8/layout/hProcess4"/>
    <dgm:cxn modelId="{AB0B528B-A3E6-40C6-8936-2D6B843A8585}" type="presParOf" srcId="{D45E13D7-6F35-4131-9F50-71C2EBF73DDF}" destId="{2CD96211-CAF3-447E-A5E4-0B213C6C4DEF}" srcOrd="2" destOrd="0" presId="urn:microsoft.com/office/officeart/2005/8/layout/hProcess4"/>
    <dgm:cxn modelId="{7EF57B00-9B03-4E79-82BB-5FA5DA014A89}" type="presParOf" srcId="{D45E13D7-6F35-4131-9F50-71C2EBF73DDF}" destId="{270C7C75-1862-4595-A416-AE977E62BCB3}" srcOrd="3" destOrd="0" presId="urn:microsoft.com/office/officeart/2005/8/layout/hProcess4"/>
    <dgm:cxn modelId="{96D3734E-C736-46D2-91A7-0559E5B44A92}" type="presParOf" srcId="{D45E13D7-6F35-4131-9F50-71C2EBF73DDF}" destId="{EDDAFE96-0191-494D-A650-79D94C9F209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12A50-4164-42E1-B004-FB31114C5198}">
      <dsp:nvSpPr>
        <dsp:cNvPr id="0" name=""/>
        <dsp:cNvSpPr/>
      </dsp:nvSpPr>
      <dsp:spPr>
        <a:xfrm>
          <a:off x="2914" y="1207452"/>
          <a:ext cx="1999409" cy="16490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>
              <a:latin typeface="Century Gothic" panose="020B0502020202020204" pitchFamily="34" charset="0"/>
            </a:rPr>
            <a:t>Menambahkan background, button dan text</a:t>
          </a:r>
          <a:endParaRPr lang="en-ID" sz="1100" kern="1200" dirty="0">
            <a:latin typeface="Century Gothic" panose="020B0502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>
              <a:latin typeface="Century Gothic" panose="020B0502020202020204" pitchFamily="34" charset="0"/>
            </a:rPr>
            <a:t>Memasukkan script untuk menjalankan button start</a:t>
          </a:r>
          <a:endParaRPr lang="en-ID" sz="1100" kern="1200" dirty="0">
            <a:latin typeface="Century Gothic" panose="020B0502020202020204" pitchFamily="34" charset="0"/>
          </a:endParaRPr>
        </a:p>
      </dsp:txBody>
      <dsp:txXfrm>
        <a:off x="40864" y="1245402"/>
        <a:ext cx="1923509" cy="1219817"/>
      </dsp:txXfrm>
    </dsp:sp>
    <dsp:sp modelId="{557814E7-0931-4E11-A154-F118378398A7}">
      <dsp:nvSpPr>
        <dsp:cNvPr id="0" name=""/>
        <dsp:cNvSpPr/>
      </dsp:nvSpPr>
      <dsp:spPr>
        <a:xfrm>
          <a:off x="1135625" y="1632879"/>
          <a:ext cx="2156724" cy="2156724"/>
        </a:xfrm>
        <a:prstGeom prst="leftCircularArrow">
          <a:avLst>
            <a:gd name="adj1" fmla="val 2932"/>
            <a:gd name="adj2" fmla="val 358963"/>
            <a:gd name="adj3" fmla="val 2134473"/>
            <a:gd name="adj4" fmla="val 9024489"/>
            <a:gd name="adj5" fmla="val 342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E4507-0DEC-439F-A0B6-A36CE7909630}">
      <dsp:nvSpPr>
        <dsp:cNvPr id="0" name=""/>
        <dsp:cNvSpPr/>
      </dsp:nvSpPr>
      <dsp:spPr>
        <a:xfrm>
          <a:off x="447227" y="2503170"/>
          <a:ext cx="1777253" cy="706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STARTGAME</a:t>
          </a:r>
          <a:endParaRPr lang="en-ID" sz="2100" kern="1200" dirty="0"/>
        </a:p>
      </dsp:txBody>
      <dsp:txXfrm>
        <a:off x="467927" y="2523870"/>
        <a:ext cx="1735853" cy="665355"/>
      </dsp:txXfrm>
    </dsp:sp>
    <dsp:sp modelId="{A2D4C98E-B03B-4CEB-A005-E0EE87C05B10}">
      <dsp:nvSpPr>
        <dsp:cNvPr id="0" name=""/>
        <dsp:cNvSpPr/>
      </dsp:nvSpPr>
      <dsp:spPr>
        <a:xfrm>
          <a:off x="2525620" y="1207452"/>
          <a:ext cx="1999409" cy="16490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>
              <a:latin typeface="Century Gothic" panose="020B0502020202020204" pitchFamily="34" charset="0"/>
            </a:rPr>
            <a:t>Menyusun rintangan game</a:t>
          </a:r>
          <a:endParaRPr lang="en-ID" sz="1100" kern="1200" dirty="0">
            <a:latin typeface="Century Gothic" panose="020B0502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>
              <a:latin typeface="Century Gothic" panose="020B0502020202020204" pitchFamily="34" charset="0"/>
            </a:rPr>
            <a:t>Menambahkan player dan enemy</a:t>
          </a:r>
          <a:endParaRPr lang="en-ID" sz="1100" kern="1200" dirty="0">
            <a:latin typeface="Century Gothic" panose="020B0502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>
              <a:latin typeface="Century Gothic" panose="020B0502020202020204" pitchFamily="34" charset="0"/>
            </a:rPr>
            <a:t>Memasukkan script untuk menjalankan character</a:t>
          </a:r>
          <a:endParaRPr lang="en-ID" sz="1100" kern="1200" dirty="0">
            <a:latin typeface="Century Gothic" panose="020B0502020202020204" pitchFamily="34" charset="0"/>
          </a:endParaRPr>
        </a:p>
      </dsp:txBody>
      <dsp:txXfrm>
        <a:off x="2563570" y="1598780"/>
        <a:ext cx="1923509" cy="1219817"/>
      </dsp:txXfrm>
    </dsp:sp>
    <dsp:sp modelId="{A3BE1318-ABDA-4A82-A891-A36C3A3909D4}">
      <dsp:nvSpPr>
        <dsp:cNvPr id="0" name=""/>
        <dsp:cNvSpPr/>
      </dsp:nvSpPr>
      <dsp:spPr>
        <a:xfrm>
          <a:off x="3641669" y="209736"/>
          <a:ext cx="2412204" cy="2412204"/>
        </a:xfrm>
        <a:prstGeom prst="circularArrow">
          <a:avLst>
            <a:gd name="adj1" fmla="val 2622"/>
            <a:gd name="adj2" fmla="val 318624"/>
            <a:gd name="adj3" fmla="val 19505865"/>
            <a:gd name="adj4" fmla="val 12575511"/>
            <a:gd name="adj5" fmla="val 305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07FAF-F2FE-455B-A112-115E7DA1465E}">
      <dsp:nvSpPr>
        <dsp:cNvPr id="0" name=""/>
        <dsp:cNvSpPr/>
      </dsp:nvSpPr>
      <dsp:spPr>
        <a:xfrm>
          <a:off x="2969934" y="854075"/>
          <a:ext cx="1777253" cy="706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GAMEPLAY</a:t>
          </a:r>
          <a:endParaRPr lang="en-ID" sz="2100" kern="1200" dirty="0"/>
        </a:p>
      </dsp:txBody>
      <dsp:txXfrm>
        <a:off x="2990634" y="874775"/>
        <a:ext cx="1735853" cy="665355"/>
      </dsp:txXfrm>
    </dsp:sp>
    <dsp:sp modelId="{2B18EFC1-AE8B-4839-877C-FDD6C85370E8}">
      <dsp:nvSpPr>
        <dsp:cNvPr id="0" name=""/>
        <dsp:cNvSpPr/>
      </dsp:nvSpPr>
      <dsp:spPr>
        <a:xfrm>
          <a:off x="5048326" y="1207452"/>
          <a:ext cx="1999409" cy="16490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>
              <a:latin typeface="Century Gothic" panose="020B0502020202020204" pitchFamily="34" charset="0"/>
            </a:rPr>
            <a:t>Menambahkan background, button dan text</a:t>
          </a:r>
          <a:endParaRPr lang="en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>
              <a:latin typeface="Century Gothic" panose="020B0502020202020204" pitchFamily="34" charset="0"/>
            </a:rPr>
            <a:t>Memasukkan script untuk menjalankan button coba lagi dan keluar</a:t>
          </a:r>
          <a:endParaRPr lang="en-ID" sz="1100" kern="1200" dirty="0">
            <a:latin typeface="Century Gothic" panose="020B0502020202020204" pitchFamily="34" charset="0"/>
          </a:endParaRPr>
        </a:p>
      </dsp:txBody>
      <dsp:txXfrm>
        <a:off x="5086276" y="1245402"/>
        <a:ext cx="1923509" cy="1219817"/>
      </dsp:txXfrm>
    </dsp:sp>
    <dsp:sp modelId="{270C7C75-1862-4595-A416-AE977E62BCB3}">
      <dsp:nvSpPr>
        <dsp:cNvPr id="0" name=""/>
        <dsp:cNvSpPr/>
      </dsp:nvSpPr>
      <dsp:spPr>
        <a:xfrm>
          <a:off x="5472610" y="2520280"/>
          <a:ext cx="1777253" cy="706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GAMEOVER</a:t>
          </a:r>
          <a:endParaRPr lang="en-ID" sz="2100" kern="1200" dirty="0"/>
        </a:p>
      </dsp:txBody>
      <dsp:txXfrm>
        <a:off x="5493310" y="2540980"/>
        <a:ext cx="1735853" cy="665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12A50-4164-42E1-B004-FB31114C5198}">
      <dsp:nvSpPr>
        <dsp:cNvPr id="0" name=""/>
        <dsp:cNvSpPr/>
      </dsp:nvSpPr>
      <dsp:spPr>
        <a:xfrm>
          <a:off x="2914" y="1207452"/>
          <a:ext cx="1999409" cy="16490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>
              <a:latin typeface="Century Gothic" panose="020B0502020202020204" pitchFamily="34" charset="0"/>
            </a:rPr>
            <a:t>Penentuan</a:t>
          </a:r>
          <a:r>
            <a:rPr lang="en-US" sz="1400" kern="1200" dirty="0">
              <a:latin typeface="Century Gothic" panose="020B0502020202020204" pitchFamily="34" charset="0"/>
            </a:rPr>
            <a:t> </a:t>
          </a:r>
          <a:r>
            <a:rPr lang="en-US" sz="1400" kern="1200" dirty="0" err="1">
              <a:latin typeface="Century Gothic" panose="020B0502020202020204" pitchFamily="34" charset="0"/>
            </a:rPr>
            <a:t>karakter</a:t>
          </a:r>
          <a:r>
            <a:rPr lang="en-US" sz="1400" kern="1200" dirty="0">
              <a:latin typeface="Century Gothic" panose="020B0502020202020204" pitchFamily="34" charset="0"/>
            </a:rPr>
            <a:t>, </a:t>
          </a:r>
          <a:r>
            <a:rPr lang="en-US" sz="1400" kern="1200" dirty="0" err="1">
              <a:latin typeface="Century Gothic" panose="020B0502020202020204" pitchFamily="34" charset="0"/>
            </a:rPr>
            <a:t>alur</a:t>
          </a:r>
          <a:r>
            <a:rPr lang="en-US" sz="1400" kern="1200" dirty="0">
              <a:latin typeface="Century Gothic" panose="020B0502020202020204" pitchFamily="34" charset="0"/>
            </a:rPr>
            <a:t> </a:t>
          </a:r>
          <a:r>
            <a:rPr lang="en-US" sz="1400" kern="1200" dirty="0" err="1">
              <a:latin typeface="Century Gothic" panose="020B0502020202020204" pitchFamily="34" charset="0"/>
            </a:rPr>
            <a:t>cerita</a:t>
          </a:r>
          <a:r>
            <a:rPr lang="en-US" sz="1400" kern="1200" dirty="0">
              <a:latin typeface="Century Gothic" panose="020B0502020202020204" pitchFamily="34" charset="0"/>
            </a:rPr>
            <a:t>, &amp; </a:t>
          </a:r>
          <a:r>
            <a:rPr lang="en-US" sz="1400" kern="1200" dirty="0" err="1">
              <a:latin typeface="Century Gothic" panose="020B0502020202020204" pitchFamily="34" charset="0"/>
            </a:rPr>
            <a:t>metode</a:t>
          </a:r>
          <a:endParaRPr lang="en-ID" sz="1400" kern="1200" dirty="0">
            <a:latin typeface="Century Gothic" panose="020B0502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>
              <a:latin typeface="Century Gothic" panose="020B0502020202020204" pitchFamily="34" charset="0"/>
            </a:rPr>
            <a:t>Penentuan</a:t>
          </a:r>
          <a:r>
            <a:rPr lang="en-US" sz="1400" kern="1200" dirty="0">
              <a:latin typeface="Century Gothic" panose="020B0502020202020204" pitchFamily="34" charset="0"/>
            </a:rPr>
            <a:t> story board</a:t>
          </a:r>
          <a:endParaRPr lang="en-ID" sz="1400" kern="1200" dirty="0">
            <a:latin typeface="Century Gothic" panose="020B0502020202020204" pitchFamily="34" charset="0"/>
          </a:endParaRPr>
        </a:p>
      </dsp:txBody>
      <dsp:txXfrm>
        <a:off x="40864" y="1245402"/>
        <a:ext cx="1923509" cy="1219817"/>
      </dsp:txXfrm>
    </dsp:sp>
    <dsp:sp modelId="{557814E7-0931-4E11-A154-F118378398A7}">
      <dsp:nvSpPr>
        <dsp:cNvPr id="0" name=""/>
        <dsp:cNvSpPr/>
      </dsp:nvSpPr>
      <dsp:spPr>
        <a:xfrm>
          <a:off x="1135625" y="1632879"/>
          <a:ext cx="2156724" cy="2156724"/>
        </a:xfrm>
        <a:prstGeom prst="leftCircularArrow">
          <a:avLst>
            <a:gd name="adj1" fmla="val 2932"/>
            <a:gd name="adj2" fmla="val 358963"/>
            <a:gd name="adj3" fmla="val 2134473"/>
            <a:gd name="adj4" fmla="val 9024489"/>
            <a:gd name="adj5" fmla="val 342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E4507-0DEC-439F-A0B6-A36CE7909630}">
      <dsp:nvSpPr>
        <dsp:cNvPr id="0" name=""/>
        <dsp:cNvSpPr/>
      </dsp:nvSpPr>
      <dsp:spPr>
        <a:xfrm>
          <a:off x="447227" y="2503170"/>
          <a:ext cx="1777253" cy="706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PRE PRODUCTION</a:t>
          </a:r>
          <a:endParaRPr lang="en-ID" sz="1900" kern="1200" dirty="0"/>
        </a:p>
      </dsp:txBody>
      <dsp:txXfrm>
        <a:off x="467927" y="2523870"/>
        <a:ext cx="1735853" cy="665355"/>
      </dsp:txXfrm>
    </dsp:sp>
    <dsp:sp modelId="{A2D4C98E-B03B-4CEB-A005-E0EE87C05B10}">
      <dsp:nvSpPr>
        <dsp:cNvPr id="0" name=""/>
        <dsp:cNvSpPr/>
      </dsp:nvSpPr>
      <dsp:spPr>
        <a:xfrm>
          <a:off x="2525620" y="1207452"/>
          <a:ext cx="1999409" cy="16490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>
              <a:latin typeface="Century Gothic" panose="020B0502020202020204" pitchFamily="34" charset="0"/>
            </a:rPr>
            <a:t>Menggambar</a:t>
          </a:r>
          <a:r>
            <a:rPr lang="en-US" sz="1400" kern="1200" dirty="0">
              <a:latin typeface="Century Gothic" panose="020B0502020202020204" pitchFamily="34" charset="0"/>
            </a:rPr>
            <a:t> </a:t>
          </a:r>
          <a:r>
            <a:rPr lang="en-US" sz="1400" kern="1200" dirty="0" err="1">
              <a:latin typeface="Century Gothic" panose="020B0502020202020204" pitchFamily="34" charset="0"/>
            </a:rPr>
            <a:t>sketsa</a:t>
          </a:r>
          <a:r>
            <a:rPr lang="en-US" sz="1400" kern="1200" dirty="0">
              <a:latin typeface="Century Gothic" panose="020B0502020202020204" pitchFamily="34" charset="0"/>
            </a:rPr>
            <a:t> </a:t>
          </a:r>
          <a:endParaRPr lang="en-ID" sz="1400" kern="1200" dirty="0">
            <a:latin typeface="Century Gothic" panose="020B0502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>
              <a:latin typeface="Century Gothic" panose="020B0502020202020204" pitchFamily="34" charset="0"/>
            </a:rPr>
            <a:t>Perekaman</a:t>
          </a:r>
          <a:r>
            <a:rPr lang="en-US" sz="1400" kern="1200" dirty="0">
              <a:latin typeface="Century Gothic" panose="020B0502020202020204" pitchFamily="34" charset="0"/>
            </a:rPr>
            <a:t> audio dubbing dan audio </a:t>
          </a:r>
          <a:r>
            <a:rPr lang="en-US" sz="1400" kern="1200" dirty="0" err="1">
              <a:latin typeface="Century Gothic" panose="020B0502020202020204" pitchFamily="34" charset="0"/>
            </a:rPr>
            <a:t>elemen</a:t>
          </a:r>
          <a:r>
            <a:rPr lang="en-US" sz="1400" kern="1200" dirty="0">
              <a:latin typeface="Century Gothic" panose="020B0502020202020204" pitchFamily="34" charset="0"/>
            </a:rPr>
            <a:t> </a:t>
          </a:r>
          <a:r>
            <a:rPr lang="en-US" sz="1400" kern="1200" dirty="0" err="1">
              <a:latin typeface="Century Gothic" panose="020B0502020202020204" pitchFamily="34" charset="0"/>
            </a:rPr>
            <a:t>pembantu</a:t>
          </a:r>
          <a:endParaRPr lang="en-ID" sz="1400" kern="1200" dirty="0">
            <a:latin typeface="Century Gothic" panose="020B0502020202020204" pitchFamily="34" charset="0"/>
          </a:endParaRPr>
        </a:p>
      </dsp:txBody>
      <dsp:txXfrm>
        <a:off x="2563570" y="1598780"/>
        <a:ext cx="1923509" cy="1219817"/>
      </dsp:txXfrm>
    </dsp:sp>
    <dsp:sp modelId="{A3BE1318-ABDA-4A82-A891-A36C3A3909D4}">
      <dsp:nvSpPr>
        <dsp:cNvPr id="0" name=""/>
        <dsp:cNvSpPr/>
      </dsp:nvSpPr>
      <dsp:spPr>
        <a:xfrm>
          <a:off x="3641669" y="209736"/>
          <a:ext cx="2412204" cy="2412204"/>
        </a:xfrm>
        <a:prstGeom prst="circularArrow">
          <a:avLst>
            <a:gd name="adj1" fmla="val 2622"/>
            <a:gd name="adj2" fmla="val 318624"/>
            <a:gd name="adj3" fmla="val 19505865"/>
            <a:gd name="adj4" fmla="val 12575511"/>
            <a:gd name="adj5" fmla="val 305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07FAF-F2FE-455B-A112-115E7DA1465E}">
      <dsp:nvSpPr>
        <dsp:cNvPr id="0" name=""/>
        <dsp:cNvSpPr/>
      </dsp:nvSpPr>
      <dsp:spPr>
        <a:xfrm>
          <a:off x="2969934" y="854075"/>
          <a:ext cx="1777253" cy="706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PRODUCTION</a:t>
          </a:r>
          <a:endParaRPr lang="en-ID" sz="1900" kern="1200" dirty="0"/>
        </a:p>
      </dsp:txBody>
      <dsp:txXfrm>
        <a:off x="2990634" y="874775"/>
        <a:ext cx="1735853" cy="665355"/>
      </dsp:txXfrm>
    </dsp:sp>
    <dsp:sp modelId="{2B18EFC1-AE8B-4839-877C-FDD6C85370E8}">
      <dsp:nvSpPr>
        <dsp:cNvPr id="0" name=""/>
        <dsp:cNvSpPr/>
      </dsp:nvSpPr>
      <dsp:spPr>
        <a:xfrm>
          <a:off x="5048326" y="1207452"/>
          <a:ext cx="1999409" cy="16490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Editing </a:t>
          </a:r>
          <a:r>
            <a:rPr lang="en-US" sz="1400" kern="1200" dirty="0" err="1"/>
            <a:t>dengan</a:t>
          </a:r>
          <a:r>
            <a:rPr lang="en-US" sz="1400" kern="1200" dirty="0"/>
            <a:t> 2 </a:t>
          </a:r>
          <a:r>
            <a:rPr lang="en-US" sz="1400" kern="1200" dirty="0" err="1"/>
            <a:t>metode</a:t>
          </a:r>
          <a:r>
            <a:rPr lang="en-US" sz="1400" kern="1200" dirty="0"/>
            <a:t> (Frame by frame dan rigging doll)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/>
            <a:t>Penambahan</a:t>
          </a:r>
          <a:r>
            <a:rPr lang="en-US" sz="1400" kern="1200" dirty="0"/>
            <a:t> </a:t>
          </a:r>
          <a:r>
            <a:rPr lang="en-US" sz="1400" kern="1200" dirty="0" err="1"/>
            <a:t>efek</a:t>
          </a:r>
          <a:r>
            <a:rPr lang="en-US" sz="1400" kern="1200" dirty="0"/>
            <a:t> </a:t>
          </a:r>
          <a:r>
            <a:rPr lang="en-US" sz="1400" kern="1200" dirty="0" err="1"/>
            <a:t>bantuan</a:t>
          </a:r>
          <a:endParaRPr lang="en-ID" sz="1400" kern="1200" dirty="0"/>
        </a:p>
      </dsp:txBody>
      <dsp:txXfrm>
        <a:off x="5086276" y="1245402"/>
        <a:ext cx="1923509" cy="1219817"/>
      </dsp:txXfrm>
    </dsp:sp>
    <dsp:sp modelId="{270C7C75-1862-4595-A416-AE977E62BCB3}">
      <dsp:nvSpPr>
        <dsp:cNvPr id="0" name=""/>
        <dsp:cNvSpPr/>
      </dsp:nvSpPr>
      <dsp:spPr>
        <a:xfrm>
          <a:off x="5472610" y="2520280"/>
          <a:ext cx="1777253" cy="706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POST PRODUCTION</a:t>
          </a:r>
          <a:endParaRPr lang="en-ID" sz="1900" kern="1200" dirty="0"/>
        </a:p>
      </dsp:txBody>
      <dsp:txXfrm>
        <a:off x="5493310" y="2540980"/>
        <a:ext cx="1735853" cy="665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6804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6d01f3126f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6d01f3126f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6d01f3126f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6d01f3126f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6d01f3126f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6d01f3126f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6d01f3126f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6d01f3126f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6d01f3126f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6d01f3126f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6d01f3126f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6d01f3126f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6d01f3126f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6d01f3126f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6d01f3126f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6d01f3126f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6d01f3126f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6d01f3126f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AND_BODY_1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5659555" y="3315851"/>
            <a:ext cx="25008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5659555" y="2743151"/>
            <a:ext cx="2739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7954601" y="-244159"/>
            <a:ext cx="2741919" cy="294827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 rot="8220504">
            <a:off x="7208145" y="118172"/>
            <a:ext cx="1942659" cy="108555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8195649" y="82318"/>
            <a:ext cx="749077" cy="619656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04883" y="351141"/>
            <a:ext cx="749081" cy="619612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_1_1_1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1748250" y="1507788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1748275" y="2088903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5129227" y="1507788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5129250" y="2088903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1748250" y="3304613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1748275" y="3885728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5129227" y="3304613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5129250" y="3885728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177675" y="4336173"/>
            <a:ext cx="1149373" cy="937615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1"/>
          <p:cNvSpPr/>
          <p:nvPr/>
        </p:nvSpPr>
        <p:spPr>
          <a:xfrm>
            <a:off x="7917525" y="-118875"/>
            <a:ext cx="1073860" cy="1407429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539650" y="4576675"/>
            <a:ext cx="1290200" cy="405975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7868600" y="207488"/>
            <a:ext cx="1372650" cy="538525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APTION_ONLY_1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5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368150" y="2369413"/>
            <a:ext cx="2741885" cy="294823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7391600" y="-312760"/>
            <a:ext cx="2477226" cy="238199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7017762" y="1145596"/>
            <a:ext cx="2251056" cy="96120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7238269" y="1016271"/>
            <a:ext cx="1514114" cy="35798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27303" y="3961393"/>
            <a:ext cx="1942689" cy="1085568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313038" y="3719862"/>
            <a:ext cx="749078" cy="619610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312764" y="4430218"/>
            <a:ext cx="749055" cy="619638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1_1_2_1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952214" y="3158261"/>
            <a:ext cx="1778535" cy="2506808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258066" y="4518841"/>
            <a:ext cx="1874702" cy="104757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1530591" y="4699669"/>
            <a:ext cx="631781" cy="522626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270166" y="4163830"/>
            <a:ext cx="791001" cy="6118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7446758" y="4239637"/>
            <a:ext cx="2018134" cy="112772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0"/>
          <p:cNvSpPr/>
          <p:nvPr/>
        </p:nvSpPr>
        <p:spPr>
          <a:xfrm>
            <a:off x="7307832" y="4183300"/>
            <a:ext cx="1092267" cy="105027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6631946" y="4455914"/>
            <a:ext cx="1908543" cy="351542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6460404" y="4142238"/>
            <a:ext cx="680140" cy="562629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1_1_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7963381" y="-616681"/>
            <a:ext cx="1596002" cy="224953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7731735" y="564570"/>
            <a:ext cx="1682286" cy="94005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7576284" y="1318263"/>
            <a:ext cx="566925" cy="468975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8143209" y="150213"/>
            <a:ext cx="709800" cy="549025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31"/>
          <p:cNvSpPr/>
          <p:nvPr/>
        </p:nvSpPr>
        <p:spPr>
          <a:xfrm>
            <a:off x="-371900" y="3062600"/>
            <a:ext cx="1486765" cy="1429610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803978" y="3830509"/>
            <a:ext cx="1486761" cy="1429606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87953" y="3741049"/>
            <a:ext cx="962865" cy="796507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32101" y="888950"/>
            <a:ext cx="3661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01300" y="3420650"/>
            <a:ext cx="319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50225" y="4267325"/>
            <a:ext cx="2140251" cy="1439926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01850" y="-553500"/>
            <a:ext cx="2856355" cy="274654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770828" y="225084"/>
            <a:ext cx="1956143" cy="1622801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32873" y="3816058"/>
            <a:ext cx="1037575" cy="1214368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128015" y="1494275"/>
            <a:ext cx="2762116" cy="1179428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11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4" r:id="rId2"/>
    <p:sldLayoutId id="2147483667" r:id="rId3"/>
    <p:sldLayoutId id="2147483674" r:id="rId4"/>
    <p:sldLayoutId id="2147483675" r:id="rId5"/>
    <p:sldLayoutId id="2147483676" r:id="rId6"/>
    <p:sldLayoutId id="2147483677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allsounds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4"/>
          <p:cNvSpPr txBox="1">
            <a:spLocks noGrp="1"/>
          </p:cNvSpPr>
          <p:nvPr>
            <p:ph type="ctrTitle"/>
          </p:nvPr>
        </p:nvSpPr>
        <p:spPr>
          <a:xfrm>
            <a:off x="3491881" y="1347614"/>
            <a:ext cx="4414908" cy="1449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Pembuatan Game Adventure</a:t>
            </a:r>
            <a:r>
              <a:rPr lang="en-US" sz="3600" dirty="0"/>
              <a:t> dan </a:t>
            </a:r>
            <a:r>
              <a:rPr lang="en-US" sz="3600" dirty="0" err="1"/>
              <a:t>Animasi</a:t>
            </a:r>
            <a:r>
              <a:rPr lang="en-US" sz="3600" dirty="0"/>
              <a:t> 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BEN10</a:t>
            </a:r>
            <a:r>
              <a:rPr lang="en-US" sz="3600" dirty="0"/>
              <a:t> </a:t>
            </a:r>
            <a:endParaRPr sz="3600" dirty="0"/>
          </a:p>
        </p:txBody>
      </p:sp>
      <p:sp>
        <p:nvSpPr>
          <p:cNvPr id="1416" name="Google Shape;1416;p34"/>
          <p:cNvSpPr txBox="1">
            <a:spLocks noGrp="1"/>
          </p:cNvSpPr>
          <p:nvPr>
            <p:ph type="subTitle" idx="1"/>
          </p:nvPr>
        </p:nvSpPr>
        <p:spPr>
          <a:xfrm>
            <a:off x="2339752" y="3160922"/>
            <a:ext cx="5554148" cy="164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Disusun: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Nareswari Dyah Puspaningrum (21120117120002)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Ara Fasaka Ardanta (21120117140014)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Petrick Jubel Eliezer (21120117120028)</a:t>
            </a:r>
          </a:p>
        </p:txBody>
      </p:sp>
      <p:sp>
        <p:nvSpPr>
          <p:cNvPr id="1417" name="Google Shape;1417;p34"/>
          <p:cNvSpPr/>
          <p:nvPr/>
        </p:nvSpPr>
        <p:spPr>
          <a:xfrm rot="887354">
            <a:off x="6549637" y="2659181"/>
            <a:ext cx="1308050" cy="453406"/>
          </a:xfrm>
          <a:custGeom>
            <a:avLst/>
            <a:gdLst/>
            <a:ahLst/>
            <a:cxnLst/>
            <a:rect l="l" t="t" r="r" b="b"/>
            <a:pathLst>
              <a:path w="35932" h="12455" extrusionOk="0">
                <a:moveTo>
                  <a:pt x="26444" y="1323"/>
                </a:moveTo>
                <a:cubicBezTo>
                  <a:pt x="26461" y="1323"/>
                  <a:pt x="26473" y="1325"/>
                  <a:pt x="26478" y="1330"/>
                </a:cubicBezTo>
                <a:cubicBezTo>
                  <a:pt x="26524" y="1363"/>
                  <a:pt x="26386" y="1424"/>
                  <a:pt x="26298" y="1424"/>
                </a:cubicBezTo>
                <a:cubicBezTo>
                  <a:pt x="26280" y="1424"/>
                  <a:pt x="26265" y="1422"/>
                  <a:pt x="26253" y="1416"/>
                </a:cubicBezTo>
                <a:cubicBezTo>
                  <a:pt x="26220" y="1398"/>
                  <a:pt x="26250" y="1365"/>
                  <a:pt x="26319" y="1344"/>
                </a:cubicBezTo>
                <a:cubicBezTo>
                  <a:pt x="26365" y="1331"/>
                  <a:pt x="26412" y="1323"/>
                  <a:pt x="26444" y="1323"/>
                </a:cubicBezTo>
                <a:close/>
                <a:moveTo>
                  <a:pt x="23155" y="2345"/>
                </a:moveTo>
                <a:cubicBezTo>
                  <a:pt x="23174" y="2345"/>
                  <a:pt x="23159" y="2369"/>
                  <a:pt x="23115" y="2426"/>
                </a:cubicBezTo>
                <a:cubicBezTo>
                  <a:pt x="23073" y="2481"/>
                  <a:pt x="23022" y="2507"/>
                  <a:pt x="22958" y="2507"/>
                </a:cubicBezTo>
                <a:cubicBezTo>
                  <a:pt x="22939" y="2507"/>
                  <a:pt x="22919" y="2505"/>
                  <a:pt x="22899" y="2501"/>
                </a:cubicBezTo>
                <a:cubicBezTo>
                  <a:pt x="22799" y="2480"/>
                  <a:pt x="22787" y="2465"/>
                  <a:pt x="22858" y="2446"/>
                </a:cubicBezTo>
                <a:cubicBezTo>
                  <a:pt x="22931" y="2425"/>
                  <a:pt x="23003" y="2400"/>
                  <a:pt x="23075" y="2371"/>
                </a:cubicBezTo>
                <a:cubicBezTo>
                  <a:pt x="23116" y="2354"/>
                  <a:pt x="23142" y="2345"/>
                  <a:pt x="23155" y="2345"/>
                </a:cubicBezTo>
                <a:close/>
                <a:moveTo>
                  <a:pt x="21495" y="2795"/>
                </a:moveTo>
                <a:cubicBezTo>
                  <a:pt x="21511" y="2795"/>
                  <a:pt x="21528" y="2797"/>
                  <a:pt x="21545" y="2801"/>
                </a:cubicBezTo>
                <a:cubicBezTo>
                  <a:pt x="21714" y="2838"/>
                  <a:pt x="21708" y="2853"/>
                  <a:pt x="21514" y="2883"/>
                </a:cubicBezTo>
                <a:cubicBezTo>
                  <a:pt x="21484" y="2888"/>
                  <a:pt x="21459" y="2890"/>
                  <a:pt x="21440" y="2890"/>
                </a:cubicBezTo>
                <a:cubicBezTo>
                  <a:pt x="21389" y="2890"/>
                  <a:pt x="21372" y="2874"/>
                  <a:pt x="21388" y="2841"/>
                </a:cubicBezTo>
                <a:cubicBezTo>
                  <a:pt x="21401" y="2813"/>
                  <a:pt x="21445" y="2795"/>
                  <a:pt x="21495" y="2795"/>
                </a:cubicBezTo>
                <a:close/>
                <a:moveTo>
                  <a:pt x="19732" y="3053"/>
                </a:moveTo>
                <a:cubicBezTo>
                  <a:pt x="19783" y="3053"/>
                  <a:pt x="19811" y="3076"/>
                  <a:pt x="19792" y="3099"/>
                </a:cubicBezTo>
                <a:cubicBezTo>
                  <a:pt x="19780" y="3117"/>
                  <a:pt x="19760" y="3126"/>
                  <a:pt x="19738" y="3126"/>
                </a:cubicBezTo>
                <a:cubicBezTo>
                  <a:pt x="19724" y="3126"/>
                  <a:pt x="19709" y="3122"/>
                  <a:pt x="19695" y="3114"/>
                </a:cubicBezTo>
                <a:cubicBezTo>
                  <a:pt x="19610" y="3071"/>
                  <a:pt x="19620" y="3053"/>
                  <a:pt x="19732" y="3053"/>
                </a:cubicBezTo>
                <a:close/>
                <a:moveTo>
                  <a:pt x="20251" y="3120"/>
                </a:moveTo>
                <a:cubicBezTo>
                  <a:pt x="20270" y="3120"/>
                  <a:pt x="20284" y="3122"/>
                  <a:pt x="20290" y="3126"/>
                </a:cubicBezTo>
                <a:cubicBezTo>
                  <a:pt x="20351" y="3168"/>
                  <a:pt x="20228" y="3227"/>
                  <a:pt x="20120" y="3227"/>
                </a:cubicBezTo>
                <a:cubicBezTo>
                  <a:pt x="20096" y="3227"/>
                  <a:pt x="20073" y="3224"/>
                  <a:pt x="20053" y="3217"/>
                </a:cubicBezTo>
                <a:cubicBezTo>
                  <a:pt x="19939" y="3181"/>
                  <a:pt x="19942" y="3174"/>
                  <a:pt x="20093" y="3141"/>
                </a:cubicBezTo>
                <a:cubicBezTo>
                  <a:pt x="20155" y="3127"/>
                  <a:pt x="20213" y="3120"/>
                  <a:pt x="20251" y="3120"/>
                </a:cubicBezTo>
                <a:close/>
                <a:moveTo>
                  <a:pt x="7319" y="6420"/>
                </a:moveTo>
                <a:cubicBezTo>
                  <a:pt x="7347" y="6420"/>
                  <a:pt x="7375" y="6423"/>
                  <a:pt x="7403" y="6430"/>
                </a:cubicBezTo>
                <a:cubicBezTo>
                  <a:pt x="7450" y="6444"/>
                  <a:pt x="7415" y="6456"/>
                  <a:pt x="7321" y="6456"/>
                </a:cubicBezTo>
                <a:cubicBezTo>
                  <a:pt x="7227" y="6456"/>
                  <a:pt x="7191" y="6444"/>
                  <a:pt x="7237" y="6430"/>
                </a:cubicBezTo>
                <a:cubicBezTo>
                  <a:pt x="7264" y="6423"/>
                  <a:pt x="7291" y="6420"/>
                  <a:pt x="7319" y="6420"/>
                </a:cubicBezTo>
                <a:close/>
                <a:moveTo>
                  <a:pt x="1029" y="8099"/>
                </a:moveTo>
                <a:cubicBezTo>
                  <a:pt x="1047" y="8099"/>
                  <a:pt x="1077" y="8122"/>
                  <a:pt x="1101" y="8154"/>
                </a:cubicBezTo>
                <a:cubicBezTo>
                  <a:pt x="1125" y="8185"/>
                  <a:pt x="1107" y="8208"/>
                  <a:pt x="1069" y="8208"/>
                </a:cubicBezTo>
                <a:cubicBezTo>
                  <a:pt x="1032" y="8208"/>
                  <a:pt x="998" y="8182"/>
                  <a:pt x="998" y="8154"/>
                </a:cubicBezTo>
                <a:cubicBezTo>
                  <a:pt x="998" y="8125"/>
                  <a:pt x="1011" y="8099"/>
                  <a:pt x="1029" y="8099"/>
                </a:cubicBezTo>
                <a:close/>
                <a:moveTo>
                  <a:pt x="1063" y="8260"/>
                </a:moveTo>
                <a:cubicBezTo>
                  <a:pt x="1101" y="8260"/>
                  <a:pt x="1129" y="8270"/>
                  <a:pt x="1129" y="8285"/>
                </a:cubicBezTo>
                <a:cubicBezTo>
                  <a:pt x="1129" y="8300"/>
                  <a:pt x="1101" y="8327"/>
                  <a:pt x="1063" y="8345"/>
                </a:cubicBezTo>
                <a:cubicBezTo>
                  <a:pt x="1053" y="8350"/>
                  <a:pt x="1042" y="8353"/>
                  <a:pt x="1033" y="8353"/>
                </a:cubicBezTo>
                <a:cubicBezTo>
                  <a:pt x="1012" y="8353"/>
                  <a:pt x="998" y="8341"/>
                  <a:pt x="998" y="8319"/>
                </a:cubicBezTo>
                <a:cubicBezTo>
                  <a:pt x="1001" y="8285"/>
                  <a:pt x="1029" y="8260"/>
                  <a:pt x="1063" y="8260"/>
                </a:cubicBezTo>
                <a:close/>
                <a:moveTo>
                  <a:pt x="865" y="8316"/>
                </a:moveTo>
                <a:cubicBezTo>
                  <a:pt x="866" y="8316"/>
                  <a:pt x="867" y="8316"/>
                  <a:pt x="868" y="8316"/>
                </a:cubicBezTo>
                <a:cubicBezTo>
                  <a:pt x="905" y="8316"/>
                  <a:pt x="935" y="8327"/>
                  <a:pt x="935" y="8340"/>
                </a:cubicBezTo>
                <a:cubicBezTo>
                  <a:pt x="935" y="8354"/>
                  <a:pt x="907" y="8378"/>
                  <a:pt x="868" y="8397"/>
                </a:cubicBezTo>
                <a:cubicBezTo>
                  <a:pt x="855" y="8403"/>
                  <a:pt x="844" y="8406"/>
                  <a:pt x="834" y="8406"/>
                </a:cubicBezTo>
                <a:cubicBezTo>
                  <a:pt x="815" y="8406"/>
                  <a:pt x="802" y="8395"/>
                  <a:pt x="802" y="8375"/>
                </a:cubicBezTo>
                <a:cubicBezTo>
                  <a:pt x="805" y="8341"/>
                  <a:pt x="833" y="8316"/>
                  <a:pt x="865" y="8316"/>
                </a:cubicBezTo>
                <a:close/>
                <a:moveTo>
                  <a:pt x="568" y="8913"/>
                </a:moveTo>
                <a:cubicBezTo>
                  <a:pt x="584" y="8913"/>
                  <a:pt x="613" y="8937"/>
                  <a:pt x="637" y="8967"/>
                </a:cubicBezTo>
                <a:cubicBezTo>
                  <a:pt x="660" y="8998"/>
                  <a:pt x="646" y="9022"/>
                  <a:pt x="608" y="9022"/>
                </a:cubicBezTo>
                <a:cubicBezTo>
                  <a:pt x="571" y="9022"/>
                  <a:pt x="540" y="8997"/>
                  <a:pt x="540" y="8967"/>
                </a:cubicBezTo>
                <a:cubicBezTo>
                  <a:pt x="540" y="8939"/>
                  <a:pt x="552" y="8913"/>
                  <a:pt x="568" y="8913"/>
                </a:cubicBezTo>
                <a:close/>
                <a:moveTo>
                  <a:pt x="73" y="9894"/>
                </a:moveTo>
                <a:lnTo>
                  <a:pt x="73" y="9894"/>
                </a:lnTo>
                <a:cubicBezTo>
                  <a:pt x="73" y="9894"/>
                  <a:pt x="73" y="9894"/>
                  <a:pt x="73" y="9894"/>
                </a:cubicBezTo>
                <a:lnTo>
                  <a:pt x="74" y="9894"/>
                </a:lnTo>
                <a:cubicBezTo>
                  <a:pt x="74" y="9894"/>
                  <a:pt x="74" y="9894"/>
                  <a:pt x="73" y="9894"/>
                </a:cubicBezTo>
                <a:close/>
                <a:moveTo>
                  <a:pt x="871" y="10294"/>
                </a:moveTo>
                <a:cubicBezTo>
                  <a:pt x="895" y="10294"/>
                  <a:pt x="922" y="10296"/>
                  <a:pt x="953" y="10301"/>
                </a:cubicBezTo>
                <a:cubicBezTo>
                  <a:pt x="1035" y="10313"/>
                  <a:pt x="1122" y="10325"/>
                  <a:pt x="1151" y="10327"/>
                </a:cubicBezTo>
                <a:cubicBezTo>
                  <a:pt x="1180" y="10328"/>
                  <a:pt x="1189" y="10349"/>
                  <a:pt x="1166" y="10380"/>
                </a:cubicBezTo>
                <a:cubicBezTo>
                  <a:pt x="1147" y="10407"/>
                  <a:pt x="1186" y="10462"/>
                  <a:pt x="1248" y="10495"/>
                </a:cubicBezTo>
                <a:cubicBezTo>
                  <a:pt x="1300" y="10522"/>
                  <a:pt x="1326" y="10537"/>
                  <a:pt x="1310" y="10537"/>
                </a:cubicBezTo>
                <a:cubicBezTo>
                  <a:pt x="1287" y="10537"/>
                  <a:pt x="1173" y="10504"/>
                  <a:pt x="916" y="10428"/>
                </a:cubicBezTo>
                <a:cubicBezTo>
                  <a:pt x="735" y="10374"/>
                  <a:pt x="730" y="10294"/>
                  <a:pt x="871" y="10294"/>
                </a:cubicBezTo>
                <a:close/>
                <a:moveTo>
                  <a:pt x="2706" y="12184"/>
                </a:moveTo>
                <a:cubicBezTo>
                  <a:pt x="2707" y="12184"/>
                  <a:pt x="2708" y="12184"/>
                  <a:pt x="2709" y="12184"/>
                </a:cubicBezTo>
                <a:cubicBezTo>
                  <a:pt x="2784" y="12184"/>
                  <a:pt x="2778" y="12205"/>
                  <a:pt x="2684" y="12264"/>
                </a:cubicBezTo>
                <a:cubicBezTo>
                  <a:pt x="2632" y="12295"/>
                  <a:pt x="2571" y="12315"/>
                  <a:pt x="2529" y="12315"/>
                </a:cubicBezTo>
                <a:cubicBezTo>
                  <a:pt x="2516" y="12315"/>
                  <a:pt x="2504" y="12313"/>
                  <a:pt x="2496" y="12308"/>
                </a:cubicBezTo>
                <a:cubicBezTo>
                  <a:pt x="2422" y="12270"/>
                  <a:pt x="2568" y="12184"/>
                  <a:pt x="2706" y="12184"/>
                </a:cubicBezTo>
                <a:close/>
                <a:moveTo>
                  <a:pt x="30356" y="0"/>
                </a:moveTo>
                <a:cubicBezTo>
                  <a:pt x="30331" y="0"/>
                  <a:pt x="30308" y="11"/>
                  <a:pt x="30282" y="31"/>
                </a:cubicBezTo>
                <a:cubicBezTo>
                  <a:pt x="30239" y="66"/>
                  <a:pt x="30126" y="94"/>
                  <a:pt x="30032" y="94"/>
                </a:cubicBezTo>
                <a:cubicBezTo>
                  <a:pt x="29938" y="94"/>
                  <a:pt x="29838" y="112"/>
                  <a:pt x="29812" y="136"/>
                </a:cubicBezTo>
                <a:cubicBezTo>
                  <a:pt x="29763" y="178"/>
                  <a:pt x="29741" y="183"/>
                  <a:pt x="29571" y="197"/>
                </a:cubicBezTo>
                <a:cubicBezTo>
                  <a:pt x="29533" y="200"/>
                  <a:pt x="29517" y="224"/>
                  <a:pt x="29536" y="249"/>
                </a:cubicBezTo>
                <a:cubicBezTo>
                  <a:pt x="29550" y="267"/>
                  <a:pt x="29521" y="278"/>
                  <a:pt x="29466" y="278"/>
                </a:cubicBezTo>
                <a:cubicBezTo>
                  <a:pt x="29445" y="278"/>
                  <a:pt x="29419" y="276"/>
                  <a:pt x="29391" y="273"/>
                </a:cubicBezTo>
                <a:cubicBezTo>
                  <a:pt x="29347" y="267"/>
                  <a:pt x="29315" y="263"/>
                  <a:pt x="29294" y="263"/>
                </a:cubicBezTo>
                <a:cubicBezTo>
                  <a:pt x="29252" y="263"/>
                  <a:pt x="29260" y="278"/>
                  <a:pt x="29311" y="309"/>
                </a:cubicBezTo>
                <a:cubicBezTo>
                  <a:pt x="29397" y="363"/>
                  <a:pt x="29397" y="373"/>
                  <a:pt x="29311" y="421"/>
                </a:cubicBezTo>
                <a:cubicBezTo>
                  <a:pt x="29282" y="436"/>
                  <a:pt x="29259" y="444"/>
                  <a:pt x="29241" y="444"/>
                </a:cubicBezTo>
                <a:cubicBezTo>
                  <a:pt x="29216" y="444"/>
                  <a:pt x="29201" y="428"/>
                  <a:pt x="29193" y="395"/>
                </a:cubicBezTo>
                <a:cubicBezTo>
                  <a:pt x="29179" y="345"/>
                  <a:pt x="29057" y="312"/>
                  <a:pt x="28962" y="312"/>
                </a:cubicBezTo>
                <a:cubicBezTo>
                  <a:pt x="28900" y="312"/>
                  <a:pt x="28850" y="326"/>
                  <a:pt x="28850" y="358"/>
                </a:cubicBezTo>
                <a:cubicBezTo>
                  <a:pt x="28850" y="380"/>
                  <a:pt x="28802" y="449"/>
                  <a:pt x="28745" y="506"/>
                </a:cubicBezTo>
                <a:cubicBezTo>
                  <a:pt x="28709" y="544"/>
                  <a:pt x="28684" y="565"/>
                  <a:pt x="28676" y="565"/>
                </a:cubicBezTo>
                <a:cubicBezTo>
                  <a:pt x="28672" y="565"/>
                  <a:pt x="28673" y="559"/>
                  <a:pt x="28680" y="548"/>
                </a:cubicBezTo>
                <a:cubicBezTo>
                  <a:pt x="28702" y="513"/>
                  <a:pt x="28689" y="467"/>
                  <a:pt x="28651" y="449"/>
                </a:cubicBezTo>
                <a:cubicBezTo>
                  <a:pt x="28641" y="444"/>
                  <a:pt x="28631" y="442"/>
                  <a:pt x="28622" y="442"/>
                </a:cubicBezTo>
                <a:cubicBezTo>
                  <a:pt x="28600" y="442"/>
                  <a:pt x="28586" y="458"/>
                  <a:pt x="28586" y="488"/>
                </a:cubicBezTo>
                <a:cubicBezTo>
                  <a:pt x="28586" y="514"/>
                  <a:pt x="28582" y="527"/>
                  <a:pt x="28573" y="527"/>
                </a:cubicBezTo>
                <a:cubicBezTo>
                  <a:pt x="28563" y="527"/>
                  <a:pt x="28546" y="511"/>
                  <a:pt x="28520" y="477"/>
                </a:cubicBezTo>
                <a:cubicBezTo>
                  <a:pt x="28493" y="443"/>
                  <a:pt x="28477" y="426"/>
                  <a:pt x="28467" y="426"/>
                </a:cubicBezTo>
                <a:cubicBezTo>
                  <a:pt x="28457" y="426"/>
                  <a:pt x="28454" y="445"/>
                  <a:pt x="28454" y="485"/>
                </a:cubicBezTo>
                <a:cubicBezTo>
                  <a:pt x="28454" y="537"/>
                  <a:pt x="28431" y="559"/>
                  <a:pt x="28355" y="559"/>
                </a:cubicBezTo>
                <a:cubicBezTo>
                  <a:pt x="28327" y="559"/>
                  <a:pt x="28291" y="556"/>
                  <a:pt x="28247" y="551"/>
                </a:cubicBezTo>
                <a:cubicBezTo>
                  <a:pt x="28197" y="544"/>
                  <a:pt x="28160" y="541"/>
                  <a:pt x="28132" y="541"/>
                </a:cubicBezTo>
                <a:cubicBezTo>
                  <a:pt x="28066" y="541"/>
                  <a:pt x="28058" y="561"/>
                  <a:pt x="28081" y="610"/>
                </a:cubicBezTo>
                <a:cubicBezTo>
                  <a:pt x="28104" y="657"/>
                  <a:pt x="28092" y="695"/>
                  <a:pt x="28056" y="695"/>
                </a:cubicBezTo>
                <a:cubicBezTo>
                  <a:pt x="28020" y="695"/>
                  <a:pt x="27990" y="665"/>
                  <a:pt x="27990" y="628"/>
                </a:cubicBezTo>
                <a:cubicBezTo>
                  <a:pt x="27990" y="605"/>
                  <a:pt x="27985" y="593"/>
                  <a:pt x="27974" y="593"/>
                </a:cubicBezTo>
                <a:cubicBezTo>
                  <a:pt x="27966" y="593"/>
                  <a:pt x="27956" y="600"/>
                  <a:pt x="27942" y="615"/>
                </a:cubicBezTo>
                <a:cubicBezTo>
                  <a:pt x="27914" y="649"/>
                  <a:pt x="27839" y="677"/>
                  <a:pt x="27765" y="688"/>
                </a:cubicBezTo>
                <a:cubicBezTo>
                  <a:pt x="27693" y="698"/>
                  <a:pt x="27538" y="742"/>
                  <a:pt x="27426" y="783"/>
                </a:cubicBezTo>
                <a:cubicBezTo>
                  <a:pt x="27320" y="824"/>
                  <a:pt x="27209" y="854"/>
                  <a:pt x="27169" y="854"/>
                </a:cubicBezTo>
                <a:cubicBezTo>
                  <a:pt x="27166" y="854"/>
                  <a:pt x="27164" y="854"/>
                  <a:pt x="27162" y="854"/>
                </a:cubicBezTo>
                <a:cubicBezTo>
                  <a:pt x="27131" y="851"/>
                  <a:pt x="27099" y="850"/>
                  <a:pt x="27068" y="850"/>
                </a:cubicBezTo>
                <a:cubicBezTo>
                  <a:pt x="27037" y="850"/>
                  <a:pt x="27005" y="851"/>
                  <a:pt x="26974" y="854"/>
                </a:cubicBezTo>
                <a:cubicBezTo>
                  <a:pt x="26849" y="861"/>
                  <a:pt x="26849" y="865"/>
                  <a:pt x="26959" y="934"/>
                </a:cubicBezTo>
                <a:cubicBezTo>
                  <a:pt x="27062" y="998"/>
                  <a:pt x="27043" y="1007"/>
                  <a:pt x="26792" y="1013"/>
                </a:cubicBezTo>
                <a:cubicBezTo>
                  <a:pt x="26447" y="1019"/>
                  <a:pt x="26262" y="1051"/>
                  <a:pt x="26096" y="1125"/>
                </a:cubicBezTo>
                <a:cubicBezTo>
                  <a:pt x="26049" y="1146"/>
                  <a:pt x="26015" y="1157"/>
                  <a:pt x="25990" y="1157"/>
                </a:cubicBezTo>
                <a:cubicBezTo>
                  <a:pt x="25962" y="1157"/>
                  <a:pt x="25944" y="1144"/>
                  <a:pt x="25931" y="1116"/>
                </a:cubicBezTo>
                <a:cubicBezTo>
                  <a:pt x="25923" y="1101"/>
                  <a:pt x="25915" y="1094"/>
                  <a:pt x="25909" y="1094"/>
                </a:cubicBezTo>
                <a:cubicBezTo>
                  <a:pt x="25899" y="1094"/>
                  <a:pt x="25892" y="1113"/>
                  <a:pt x="25889" y="1148"/>
                </a:cubicBezTo>
                <a:cubicBezTo>
                  <a:pt x="25887" y="1189"/>
                  <a:pt x="25864" y="1217"/>
                  <a:pt x="25838" y="1217"/>
                </a:cubicBezTo>
                <a:cubicBezTo>
                  <a:pt x="25831" y="1217"/>
                  <a:pt x="25824" y="1215"/>
                  <a:pt x="25817" y="1212"/>
                </a:cubicBezTo>
                <a:cubicBezTo>
                  <a:pt x="25805" y="1205"/>
                  <a:pt x="25794" y="1202"/>
                  <a:pt x="25784" y="1202"/>
                </a:cubicBezTo>
                <a:cubicBezTo>
                  <a:pt x="25764" y="1202"/>
                  <a:pt x="25752" y="1216"/>
                  <a:pt x="25752" y="1240"/>
                </a:cubicBezTo>
                <a:cubicBezTo>
                  <a:pt x="25752" y="1266"/>
                  <a:pt x="25740" y="1280"/>
                  <a:pt x="25721" y="1280"/>
                </a:cubicBezTo>
                <a:cubicBezTo>
                  <a:pt x="25712" y="1280"/>
                  <a:pt x="25703" y="1277"/>
                  <a:pt x="25692" y="1271"/>
                </a:cubicBezTo>
                <a:cubicBezTo>
                  <a:pt x="25681" y="1266"/>
                  <a:pt x="25669" y="1263"/>
                  <a:pt x="25657" y="1263"/>
                </a:cubicBezTo>
                <a:cubicBezTo>
                  <a:pt x="25632" y="1263"/>
                  <a:pt x="25608" y="1274"/>
                  <a:pt x="25592" y="1295"/>
                </a:cubicBezTo>
                <a:cubicBezTo>
                  <a:pt x="25575" y="1317"/>
                  <a:pt x="25550" y="1328"/>
                  <a:pt x="25524" y="1328"/>
                </a:cubicBezTo>
                <a:cubicBezTo>
                  <a:pt x="25512" y="1328"/>
                  <a:pt x="25499" y="1326"/>
                  <a:pt x="25488" y="1321"/>
                </a:cubicBezTo>
                <a:cubicBezTo>
                  <a:pt x="25479" y="1317"/>
                  <a:pt x="25465" y="1315"/>
                  <a:pt x="25449" y="1315"/>
                </a:cubicBezTo>
                <a:cubicBezTo>
                  <a:pt x="25405" y="1315"/>
                  <a:pt x="25342" y="1328"/>
                  <a:pt x="25288" y="1352"/>
                </a:cubicBezTo>
                <a:cubicBezTo>
                  <a:pt x="25189" y="1392"/>
                  <a:pt x="25088" y="1421"/>
                  <a:pt x="24983" y="1439"/>
                </a:cubicBezTo>
                <a:cubicBezTo>
                  <a:pt x="24864" y="1461"/>
                  <a:pt x="24747" y="1495"/>
                  <a:pt x="24636" y="1541"/>
                </a:cubicBezTo>
                <a:cubicBezTo>
                  <a:pt x="24561" y="1574"/>
                  <a:pt x="24486" y="1593"/>
                  <a:pt x="24444" y="1593"/>
                </a:cubicBezTo>
                <a:cubicBezTo>
                  <a:pt x="24429" y="1593"/>
                  <a:pt x="24419" y="1591"/>
                  <a:pt x="24413" y="1586"/>
                </a:cubicBezTo>
                <a:cubicBezTo>
                  <a:pt x="24405" y="1579"/>
                  <a:pt x="24396" y="1575"/>
                  <a:pt x="24390" y="1575"/>
                </a:cubicBezTo>
                <a:cubicBezTo>
                  <a:pt x="24379" y="1575"/>
                  <a:pt x="24371" y="1585"/>
                  <a:pt x="24371" y="1604"/>
                </a:cubicBezTo>
                <a:cubicBezTo>
                  <a:pt x="24371" y="1632"/>
                  <a:pt x="24274" y="1662"/>
                  <a:pt x="24162" y="1670"/>
                </a:cubicBezTo>
                <a:cubicBezTo>
                  <a:pt x="24049" y="1676"/>
                  <a:pt x="23912" y="1710"/>
                  <a:pt x="23864" y="1741"/>
                </a:cubicBezTo>
                <a:cubicBezTo>
                  <a:pt x="23832" y="1763"/>
                  <a:pt x="23805" y="1775"/>
                  <a:pt x="23790" y="1775"/>
                </a:cubicBezTo>
                <a:cubicBezTo>
                  <a:pt x="23781" y="1775"/>
                  <a:pt x="23776" y="1771"/>
                  <a:pt x="23776" y="1762"/>
                </a:cubicBezTo>
                <a:cubicBezTo>
                  <a:pt x="23776" y="1756"/>
                  <a:pt x="23773" y="1754"/>
                  <a:pt x="23767" y="1754"/>
                </a:cubicBezTo>
                <a:cubicBezTo>
                  <a:pt x="23750" y="1754"/>
                  <a:pt x="23713" y="1775"/>
                  <a:pt x="23672" y="1809"/>
                </a:cubicBezTo>
                <a:cubicBezTo>
                  <a:pt x="23616" y="1856"/>
                  <a:pt x="23497" y="1895"/>
                  <a:pt x="23409" y="1895"/>
                </a:cubicBezTo>
                <a:cubicBezTo>
                  <a:pt x="23321" y="1895"/>
                  <a:pt x="23249" y="1918"/>
                  <a:pt x="23249" y="1944"/>
                </a:cubicBezTo>
                <a:cubicBezTo>
                  <a:pt x="23249" y="1968"/>
                  <a:pt x="23208" y="1985"/>
                  <a:pt x="23155" y="1985"/>
                </a:cubicBezTo>
                <a:cubicBezTo>
                  <a:pt x="23149" y="1985"/>
                  <a:pt x="23142" y="1985"/>
                  <a:pt x="23136" y="1985"/>
                </a:cubicBezTo>
                <a:cubicBezTo>
                  <a:pt x="23130" y="1984"/>
                  <a:pt x="23125" y="1984"/>
                  <a:pt x="23120" y="1984"/>
                </a:cubicBezTo>
                <a:cubicBezTo>
                  <a:pt x="23052" y="1984"/>
                  <a:pt x="23029" y="2014"/>
                  <a:pt x="23043" y="2086"/>
                </a:cubicBezTo>
                <a:cubicBezTo>
                  <a:pt x="23051" y="2134"/>
                  <a:pt x="23051" y="2157"/>
                  <a:pt x="23040" y="2157"/>
                </a:cubicBezTo>
                <a:cubicBezTo>
                  <a:pt x="23032" y="2157"/>
                  <a:pt x="23019" y="2145"/>
                  <a:pt x="22998" y="2120"/>
                </a:cubicBezTo>
                <a:cubicBezTo>
                  <a:pt x="22971" y="2087"/>
                  <a:pt x="22930" y="2071"/>
                  <a:pt x="22869" y="2071"/>
                </a:cubicBezTo>
                <a:cubicBezTo>
                  <a:pt x="22835" y="2071"/>
                  <a:pt x="22795" y="2076"/>
                  <a:pt x="22748" y="2086"/>
                </a:cubicBezTo>
                <a:cubicBezTo>
                  <a:pt x="22642" y="2110"/>
                  <a:pt x="22505" y="2137"/>
                  <a:pt x="22431" y="2149"/>
                </a:cubicBezTo>
                <a:cubicBezTo>
                  <a:pt x="22346" y="2167"/>
                  <a:pt x="22267" y="2201"/>
                  <a:pt x="22196" y="2250"/>
                </a:cubicBezTo>
                <a:cubicBezTo>
                  <a:pt x="22154" y="2282"/>
                  <a:pt x="22103" y="2303"/>
                  <a:pt x="22071" y="2303"/>
                </a:cubicBezTo>
                <a:cubicBezTo>
                  <a:pt x="22061" y="2303"/>
                  <a:pt x="22053" y="2301"/>
                  <a:pt x="22048" y="2297"/>
                </a:cubicBezTo>
                <a:cubicBezTo>
                  <a:pt x="22038" y="2288"/>
                  <a:pt x="22010" y="2283"/>
                  <a:pt x="21974" y="2283"/>
                </a:cubicBezTo>
                <a:cubicBezTo>
                  <a:pt x="21934" y="2283"/>
                  <a:pt x="21885" y="2289"/>
                  <a:pt x="21836" y="2300"/>
                </a:cubicBezTo>
                <a:cubicBezTo>
                  <a:pt x="21717" y="2323"/>
                  <a:pt x="21673" y="2361"/>
                  <a:pt x="21697" y="2416"/>
                </a:cubicBezTo>
                <a:cubicBezTo>
                  <a:pt x="21716" y="2461"/>
                  <a:pt x="21707" y="2480"/>
                  <a:pt x="21651" y="2480"/>
                </a:cubicBezTo>
                <a:cubicBezTo>
                  <a:pt x="21629" y="2480"/>
                  <a:pt x="21600" y="2477"/>
                  <a:pt x="21563" y="2471"/>
                </a:cubicBezTo>
                <a:cubicBezTo>
                  <a:pt x="21548" y="2469"/>
                  <a:pt x="21531" y="2468"/>
                  <a:pt x="21511" y="2468"/>
                </a:cubicBezTo>
                <a:cubicBezTo>
                  <a:pt x="21304" y="2468"/>
                  <a:pt x="20875" y="2593"/>
                  <a:pt x="20800" y="2683"/>
                </a:cubicBezTo>
                <a:cubicBezTo>
                  <a:pt x="20787" y="2700"/>
                  <a:pt x="20775" y="2709"/>
                  <a:pt x="20767" y="2709"/>
                </a:cubicBezTo>
                <a:cubicBezTo>
                  <a:pt x="20757" y="2709"/>
                  <a:pt x="20752" y="2697"/>
                  <a:pt x="20751" y="2676"/>
                </a:cubicBezTo>
                <a:cubicBezTo>
                  <a:pt x="20748" y="2640"/>
                  <a:pt x="20800" y="2585"/>
                  <a:pt x="20863" y="2553"/>
                </a:cubicBezTo>
                <a:cubicBezTo>
                  <a:pt x="20924" y="2522"/>
                  <a:pt x="20950" y="2497"/>
                  <a:pt x="20915" y="2497"/>
                </a:cubicBezTo>
                <a:cubicBezTo>
                  <a:pt x="20803" y="2497"/>
                  <a:pt x="20615" y="2637"/>
                  <a:pt x="20668" y="2683"/>
                </a:cubicBezTo>
                <a:cubicBezTo>
                  <a:pt x="20688" y="2701"/>
                  <a:pt x="20672" y="2712"/>
                  <a:pt x="20631" y="2712"/>
                </a:cubicBezTo>
                <a:cubicBezTo>
                  <a:pt x="20618" y="2712"/>
                  <a:pt x="20602" y="2711"/>
                  <a:pt x="20584" y="2708"/>
                </a:cubicBezTo>
                <a:cubicBezTo>
                  <a:pt x="20574" y="2707"/>
                  <a:pt x="20562" y="2707"/>
                  <a:pt x="20549" y="2707"/>
                </a:cubicBezTo>
                <a:cubicBezTo>
                  <a:pt x="20472" y="2707"/>
                  <a:pt x="20353" y="2728"/>
                  <a:pt x="20266" y="2758"/>
                </a:cubicBezTo>
                <a:cubicBezTo>
                  <a:pt x="20198" y="2782"/>
                  <a:pt x="20122" y="2795"/>
                  <a:pt x="20068" y="2795"/>
                </a:cubicBezTo>
                <a:cubicBezTo>
                  <a:pt x="20043" y="2795"/>
                  <a:pt x="20022" y="2792"/>
                  <a:pt x="20009" y="2786"/>
                </a:cubicBezTo>
                <a:cubicBezTo>
                  <a:pt x="19997" y="2780"/>
                  <a:pt x="19987" y="2777"/>
                  <a:pt x="19980" y="2777"/>
                </a:cubicBezTo>
                <a:cubicBezTo>
                  <a:pt x="19961" y="2777"/>
                  <a:pt x="19959" y="2795"/>
                  <a:pt x="19975" y="2828"/>
                </a:cubicBezTo>
                <a:cubicBezTo>
                  <a:pt x="20000" y="2880"/>
                  <a:pt x="19963" y="2910"/>
                  <a:pt x="19863" y="2916"/>
                </a:cubicBezTo>
                <a:cubicBezTo>
                  <a:pt x="19748" y="2928"/>
                  <a:pt x="19635" y="2953"/>
                  <a:pt x="19524" y="2990"/>
                </a:cubicBezTo>
                <a:cubicBezTo>
                  <a:pt x="19426" y="3025"/>
                  <a:pt x="19329" y="3046"/>
                  <a:pt x="19289" y="3046"/>
                </a:cubicBezTo>
                <a:cubicBezTo>
                  <a:pt x="19286" y="3046"/>
                  <a:pt x="19282" y="3046"/>
                  <a:pt x="19280" y="3046"/>
                </a:cubicBezTo>
                <a:cubicBezTo>
                  <a:pt x="19276" y="3045"/>
                  <a:pt x="19272" y="3045"/>
                  <a:pt x="19267" y="3045"/>
                </a:cubicBezTo>
                <a:cubicBezTo>
                  <a:pt x="19234" y="3045"/>
                  <a:pt x="19182" y="3063"/>
                  <a:pt x="19142" y="3089"/>
                </a:cubicBezTo>
                <a:cubicBezTo>
                  <a:pt x="19098" y="3119"/>
                  <a:pt x="18898" y="3171"/>
                  <a:pt x="18702" y="3202"/>
                </a:cubicBezTo>
                <a:cubicBezTo>
                  <a:pt x="18314" y="3268"/>
                  <a:pt x="17949" y="3389"/>
                  <a:pt x="17881" y="3475"/>
                </a:cubicBezTo>
                <a:cubicBezTo>
                  <a:pt x="17868" y="3495"/>
                  <a:pt x="17845" y="3507"/>
                  <a:pt x="17821" y="3507"/>
                </a:cubicBezTo>
                <a:cubicBezTo>
                  <a:pt x="17809" y="3507"/>
                  <a:pt x="17797" y="3504"/>
                  <a:pt x="17786" y="3498"/>
                </a:cubicBezTo>
                <a:cubicBezTo>
                  <a:pt x="17780" y="3495"/>
                  <a:pt x="17767" y="3493"/>
                  <a:pt x="17750" y="3493"/>
                </a:cubicBezTo>
                <a:cubicBezTo>
                  <a:pt x="17586" y="3493"/>
                  <a:pt x="16980" y="3632"/>
                  <a:pt x="16932" y="3687"/>
                </a:cubicBezTo>
                <a:cubicBezTo>
                  <a:pt x="16913" y="3711"/>
                  <a:pt x="16749" y="3746"/>
                  <a:pt x="16573" y="3766"/>
                </a:cubicBezTo>
                <a:cubicBezTo>
                  <a:pt x="16398" y="3786"/>
                  <a:pt x="16215" y="3826"/>
                  <a:pt x="16171" y="3855"/>
                </a:cubicBezTo>
                <a:cubicBezTo>
                  <a:pt x="16145" y="3871"/>
                  <a:pt x="16114" y="3881"/>
                  <a:pt x="16088" y="3881"/>
                </a:cubicBezTo>
                <a:cubicBezTo>
                  <a:pt x="16072" y="3881"/>
                  <a:pt x="16059" y="3877"/>
                  <a:pt x="16049" y="3869"/>
                </a:cubicBezTo>
                <a:cubicBezTo>
                  <a:pt x="16041" y="3863"/>
                  <a:pt x="16034" y="3859"/>
                  <a:pt x="16027" y="3859"/>
                </a:cubicBezTo>
                <a:cubicBezTo>
                  <a:pt x="16014" y="3859"/>
                  <a:pt x="16006" y="3872"/>
                  <a:pt x="16006" y="3893"/>
                </a:cubicBezTo>
                <a:cubicBezTo>
                  <a:pt x="16006" y="3917"/>
                  <a:pt x="15978" y="3930"/>
                  <a:pt x="15934" y="3930"/>
                </a:cubicBezTo>
                <a:cubicBezTo>
                  <a:pt x="15917" y="3930"/>
                  <a:pt x="15896" y="3928"/>
                  <a:pt x="15874" y="3923"/>
                </a:cubicBezTo>
                <a:cubicBezTo>
                  <a:pt x="15852" y="3918"/>
                  <a:pt x="15832" y="3916"/>
                  <a:pt x="15815" y="3916"/>
                </a:cubicBezTo>
                <a:cubicBezTo>
                  <a:pt x="15771" y="3916"/>
                  <a:pt x="15743" y="3930"/>
                  <a:pt x="15743" y="3954"/>
                </a:cubicBezTo>
                <a:cubicBezTo>
                  <a:pt x="15743" y="3989"/>
                  <a:pt x="15658" y="4014"/>
                  <a:pt x="15551" y="4014"/>
                </a:cubicBezTo>
                <a:cubicBezTo>
                  <a:pt x="15445" y="4014"/>
                  <a:pt x="15351" y="4040"/>
                  <a:pt x="15339" y="4072"/>
                </a:cubicBezTo>
                <a:cubicBezTo>
                  <a:pt x="15325" y="4104"/>
                  <a:pt x="15222" y="4138"/>
                  <a:pt x="15103" y="4151"/>
                </a:cubicBezTo>
                <a:cubicBezTo>
                  <a:pt x="14795" y="4183"/>
                  <a:pt x="14627" y="4237"/>
                  <a:pt x="14627" y="4301"/>
                </a:cubicBezTo>
                <a:cubicBezTo>
                  <a:pt x="14627" y="4319"/>
                  <a:pt x="14616" y="4329"/>
                  <a:pt x="14598" y="4329"/>
                </a:cubicBezTo>
                <a:cubicBezTo>
                  <a:pt x="14588" y="4329"/>
                  <a:pt x="14575" y="4326"/>
                  <a:pt x="14561" y="4319"/>
                </a:cubicBezTo>
                <a:cubicBezTo>
                  <a:pt x="14547" y="4312"/>
                  <a:pt x="14535" y="4309"/>
                  <a:pt x="14524" y="4309"/>
                </a:cubicBezTo>
                <a:cubicBezTo>
                  <a:pt x="14506" y="4309"/>
                  <a:pt x="14494" y="4319"/>
                  <a:pt x="14494" y="4340"/>
                </a:cubicBezTo>
                <a:cubicBezTo>
                  <a:pt x="14494" y="4362"/>
                  <a:pt x="14458" y="4374"/>
                  <a:pt x="14403" y="4374"/>
                </a:cubicBezTo>
                <a:cubicBezTo>
                  <a:pt x="14381" y="4374"/>
                  <a:pt x="14356" y="4372"/>
                  <a:pt x="14328" y="4368"/>
                </a:cubicBezTo>
                <a:cubicBezTo>
                  <a:pt x="14303" y="4364"/>
                  <a:pt x="14280" y="4362"/>
                  <a:pt x="14259" y="4362"/>
                </a:cubicBezTo>
                <a:cubicBezTo>
                  <a:pt x="14188" y="4362"/>
                  <a:pt x="14143" y="4384"/>
                  <a:pt x="14121" y="4431"/>
                </a:cubicBezTo>
                <a:cubicBezTo>
                  <a:pt x="14101" y="4474"/>
                  <a:pt x="14064" y="4496"/>
                  <a:pt x="14005" y="4496"/>
                </a:cubicBezTo>
                <a:cubicBezTo>
                  <a:pt x="13984" y="4496"/>
                  <a:pt x="13960" y="4493"/>
                  <a:pt x="13933" y="4487"/>
                </a:cubicBezTo>
                <a:cubicBezTo>
                  <a:pt x="13910" y="4483"/>
                  <a:pt x="13888" y="4480"/>
                  <a:pt x="13866" y="4480"/>
                </a:cubicBezTo>
                <a:cubicBezTo>
                  <a:pt x="13802" y="4480"/>
                  <a:pt x="13743" y="4499"/>
                  <a:pt x="13708" y="4535"/>
                </a:cubicBezTo>
                <a:cubicBezTo>
                  <a:pt x="13664" y="4579"/>
                  <a:pt x="13561" y="4599"/>
                  <a:pt x="13463" y="4599"/>
                </a:cubicBezTo>
                <a:cubicBezTo>
                  <a:pt x="13349" y="4599"/>
                  <a:pt x="13242" y="4571"/>
                  <a:pt x="13242" y="4519"/>
                </a:cubicBezTo>
                <a:cubicBezTo>
                  <a:pt x="13242" y="4480"/>
                  <a:pt x="13203" y="4451"/>
                  <a:pt x="13154" y="4451"/>
                </a:cubicBezTo>
                <a:cubicBezTo>
                  <a:pt x="13060" y="4451"/>
                  <a:pt x="12651" y="4611"/>
                  <a:pt x="12651" y="4648"/>
                </a:cubicBezTo>
                <a:cubicBezTo>
                  <a:pt x="12651" y="4652"/>
                  <a:pt x="12656" y="4654"/>
                  <a:pt x="12666" y="4654"/>
                </a:cubicBezTo>
                <a:cubicBezTo>
                  <a:pt x="12713" y="4654"/>
                  <a:pt x="12857" y="4613"/>
                  <a:pt x="12946" y="4571"/>
                </a:cubicBezTo>
                <a:cubicBezTo>
                  <a:pt x="13004" y="4544"/>
                  <a:pt x="13057" y="4531"/>
                  <a:pt x="13098" y="4531"/>
                </a:cubicBezTo>
                <a:cubicBezTo>
                  <a:pt x="13147" y="4531"/>
                  <a:pt x="13178" y="4549"/>
                  <a:pt x="13178" y="4586"/>
                </a:cubicBezTo>
                <a:cubicBezTo>
                  <a:pt x="13178" y="4626"/>
                  <a:pt x="13087" y="4690"/>
                  <a:pt x="12981" y="4726"/>
                </a:cubicBezTo>
                <a:cubicBezTo>
                  <a:pt x="12875" y="4762"/>
                  <a:pt x="12794" y="4810"/>
                  <a:pt x="12808" y="4827"/>
                </a:cubicBezTo>
                <a:cubicBezTo>
                  <a:pt x="12823" y="4845"/>
                  <a:pt x="12767" y="4865"/>
                  <a:pt x="12693" y="4869"/>
                </a:cubicBezTo>
                <a:cubicBezTo>
                  <a:pt x="12614" y="4874"/>
                  <a:pt x="12420" y="4914"/>
                  <a:pt x="12257" y="4962"/>
                </a:cubicBezTo>
                <a:cubicBezTo>
                  <a:pt x="12093" y="5010"/>
                  <a:pt x="11827" y="5080"/>
                  <a:pt x="11665" y="5117"/>
                </a:cubicBezTo>
                <a:cubicBezTo>
                  <a:pt x="11500" y="5156"/>
                  <a:pt x="11324" y="5220"/>
                  <a:pt x="11275" y="5260"/>
                </a:cubicBezTo>
                <a:cubicBezTo>
                  <a:pt x="11239" y="5289"/>
                  <a:pt x="11207" y="5303"/>
                  <a:pt x="11179" y="5303"/>
                </a:cubicBezTo>
                <a:cubicBezTo>
                  <a:pt x="11158" y="5303"/>
                  <a:pt x="11140" y="5296"/>
                  <a:pt x="11121" y="5281"/>
                </a:cubicBezTo>
                <a:cubicBezTo>
                  <a:pt x="11101" y="5264"/>
                  <a:pt x="11070" y="5257"/>
                  <a:pt x="11035" y="5257"/>
                </a:cubicBezTo>
                <a:cubicBezTo>
                  <a:pt x="10914" y="5257"/>
                  <a:pt x="10741" y="5342"/>
                  <a:pt x="10739" y="5426"/>
                </a:cubicBezTo>
                <a:cubicBezTo>
                  <a:pt x="10739" y="5463"/>
                  <a:pt x="10735" y="5481"/>
                  <a:pt x="10725" y="5481"/>
                </a:cubicBezTo>
                <a:cubicBezTo>
                  <a:pt x="10716" y="5481"/>
                  <a:pt x="10704" y="5469"/>
                  <a:pt x="10686" y="5445"/>
                </a:cubicBezTo>
                <a:cubicBezTo>
                  <a:pt x="10671" y="5425"/>
                  <a:pt x="10648" y="5415"/>
                  <a:pt x="10611" y="5415"/>
                </a:cubicBezTo>
                <a:cubicBezTo>
                  <a:pt x="10547" y="5415"/>
                  <a:pt x="10440" y="5445"/>
                  <a:pt x="10250" y="5514"/>
                </a:cubicBezTo>
                <a:cubicBezTo>
                  <a:pt x="10062" y="5584"/>
                  <a:pt x="9897" y="5631"/>
                  <a:pt x="9849" y="5631"/>
                </a:cubicBezTo>
                <a:cubicBezTo>
                  <a:pt x="9843" y="5631"/>
                  <a:pt x="9838" y="5631"/>
                  <a:pt x="9837" y="5629"/>
                </a:cubicBezTo>
                <a:cubicBezTo>
                  <a:pt x="9829" y="5623"/>
                  <a:pt x="9820" y="5620"/>
                  <a:pt x="9809" y="5620"/>
                </a:cubicBezTo>
                <a:cubicBezTo>
                  <a:pt x="9741" y="5620"/>
                  <a:pt x="9621" y="5718"/>
                  <a:pt x="9654" y="5763"/>
                </a:cubicBezTo>
                <a:cubicBezTo>
                  <a:pt x="9672" y="5787"/>
                  <a:pt x="9641" y="5818"/>
                  <a:pt x="9586" y="5836"/>
                </a:cubicBezTo>
                <a:cubicBezTo>
                  <a:pt x="9566" y="5842"/>
                  <a:pt x="9550" y="5845"/>
                  <a:pt x="9539" y="5845"/>
                </a:cubicBezTo>
                <a:cubicBezTo>
                  <a:pt x="9515" y="5845"/>
                  <a:pt x="9512" y="5831"/>
                  <a:pt x="9532" y="5805"/>
                </a:cubicBezTo>
                <a:cubicBezTo>
                  <a:pt x="9553" y="5776"/>
                  <a:pt x="9535" y="5764"/>
                  <a:pt x="9496" y="5764"/>
                </a:cubicBezTo>
                <a:cubicBezTo>
                  <a:pt x="9401" y="5764"/>
                  <a:pt x="9183" y="5835"/>
                  <a:pt x="9114" y="5909"/>
                </a:cubicBezTo>
                <a:cubicBezTo>
                  <a:pt x="9077" y="5949"/>
                  <a:pt x="9045" y="5969"/>
                  <a:pt x="9002" y="5969"/>
                </a:cubicBezTo>
                <a:cubicBezTo>
                  <a:pt x="8970" y="5969"/>
                  <a:pt x="8933" y="5959"/>
                  <a:pt x="8883" y="5939"/>
                </a:cubicBezTo>
                <a:cubicBezTo>
                  <a:pt x="8839" y="5922"/>
                  <a:pt x="8798" y="5914"/>
                  <a:pt x="8754" y="5914"/>
                </a:cubicBezTo>
                <a:cubicBezTo>
                  <a:pt x="8684" y="5914"/>
                  <a:pt x="8608" y="5935"/>
                  <a:pt x="8501" y="5981"/>
                </a:cubicBezTo>
                <a:cubicBezTo>
                  <a:pt x="8080" y="6157"/>
                  <a:pt x="7937" y="6203"/>
                  <a:pt x="7755" y="6220"/>
                </a:cubicBezTo>
                <a:cubicBezTo>
                  <a:pt x="7653" y="6229"/>
                  <a:pt x="7538" y="6263"/>
                  <a:pt x="7497" y="6297"/>
                </a:cubicBezTo>
                <a:cubicBezTo>
                  <a:pt x="7456" y="6332"/>
                  <a:pt x="7340" y="6360"/>
                  <a:pt x="7246" y="6360"/>
                </a:cubicBezTo>
                <a:cubicBezTo>
                  <a:pt x="7089" y="6360"/>
                  <a:pt x="6812" y="6521"/>
                  <a:pt x="6964" y="6524"/>
                </a:cubicBezTo>
                <a:cubicBezTo>
                  <a:pt x="7061" y="6524"/>
                  <a:pt x="6827" y="6630"/>
                  <a:pt x="6727" y="6630"/>
                </a:cubicBezTo>
                <a:cubicBezTo>
                  <a:pt x="6639" y="6630"/>
                  <a:pt x="6639" y="6623"/>
                  <a:pt x="6727" y="6578"/>
                </a:cubicBezTo>
                <a:cubicBezTo>
                  <a:pt x="6782" y="6548"/>
                  <a:pt x="6795" y="6524"/>
                  <a:pt x="6753" y="6523"/>
                </a:cubicBezTo>
                <a:cubicBezTo>
                  <a:pt x="6753" y="6523"/>
                  <a:pt x="6752" y="6523"/>
                  <a:pt x="6752" y="6523"/>
                </a:cubicBezTo>
                <a:cubicBezTo>
                  <a:pt x="6711" y="6523"/>
                  <a:pt x="6630" y="6568"/>
                  <a:pt x="6562" y="6630"/>
                </a:cubicBezTo>
                <a:cubicBezTo>
                  <a:pt x="6507" y="6681"/>
                  <a:pt x="6445" y="6713"/>
                  <a:pt x="6407" y="6713"/>
                </a:cubicBezTo>
                <a:cubicBezTo>
                  <a:pt x="6400" y="6713"/>
                  <a:pt x="6393" y="6712"/>
                  <a:pt x="6388" y="6709"/>
                </a:cubicBezTo>
                <a:cubicBezTo>
                  <a:pt x="6379" y="6705"/>
                  <a:pt x="6370" y="6703"/>
                  <a:pt x="6363" y="6703"/>
                </a:cubicBezTo>
                <a:cubicBezTo>
                  <a:pt x="6344" y="6703"/>
                  <a:pt x="6331" y="6716"/>
                  <a:pt x="6331" y="6739"/>
                </a:cubicBezTo>
                <a:cubicBezTo>
                  <a:pt x="6331" y="6770"/>
                  <a:pt x="6304" y="6796"/>
                  <a:pt x="6271" y="6796"/>
                </a:cubicBezTo>
                <a:cubicBezTo>
                  <a:pt x="6239" y="6796"/>
                  <a:pt x="6227" y="6741"/>
                  <a:pt x="6243" y="6673"/>
                </a:cubicBezTo>
                <a:cubicBezTo>
                  <a:pt x="6258" y="6615"/>
                  <a:pt x="6263" y="6587"/>
                  <a:pt x="6249" y="6587"/>
                </a:cubicBezTo>
                <a:cubicBezTo>
                  <a:pt x="6239" y="6587"/>
                  <a:pt x="6220" y="6602"/>
                  <a:pt x="6188" y="6632"/>
                </a:cubicBezTo>
                <a:cubicBezTo>
                  <a:pt x="6147" y="6670"/>
                  <a:pt x="6055" y="6696"/>
                  <a:pt x="5978" y="6696"/>
                </a:cubicBezTo>
                <a:cubicBezTo>
                  <a:pt x="5967" y="6696"/>
                  <a:pt x="5956" y="6695"/>
                  <a:pt x="5946" y="6694"/>
                </a:cubicBezTo>
                <a:cubicBezTo>
                  <a:pt x="5927" y="6692"/>
                  <a:pt x="5910" y="6691"/>
                  <a:pt x="5895" y="6691"/>
                </a:cubicBezTo>
                <a:cubicBezTo>
                  <a:pt x="5840" y="6691"/>
                  <a:pt x="5814" y="6705"/>
                  <a:pt x="5831" y="6729"/>
                </a:cubicBezTo>
                <a:cubicBezTo>
                  <a:pt x="5896" y="6818"/>
                  <a:pt x="5738" y="6878"/>
                  <a:pt x="5455" y="6878"/>
                </a:cubicBezTo>
                <a:cubicBezTo>
                  <a:pt x="5427" y="6878"/>
                  <a:pt x="5398" y="6878"/>
                  <a:pt x="5367" y="6876"/>
                </a:cubicBezTo>
                <a:cubicBezTo>
                  <a:pt x="5312" y="6874"/>
                  <a:pt x="5265" y="6873"/>
                  <a:pt x="5226" y="6873"/>
                </a:cubicBezTo>
                <a:cubicBezTo>
                  <a:pt x="5048" y="6873"/>
                  <a:pt x="5008" y="6899"/>
                  <a:pt x="4957" y="6996"/>
                </a:cubicBezTo>
                <a:cubicBezTo>
                  <a:pt x="4922" y="7058"/>
                  <a:pt x="4874" y="7102"/>
                  <a:pt x="4842" y="7102"/>
                </a:cubicBezTo>
                <a:cubicBezTo>
                  <a:pt x="4837" y="7102"/>
                  <a:pt x="4832" y="7101"/>
                  <a:pt x="4828" y="7099"/>
                </a:cubicBezTo>
                <a:cubicBezTo>
                  <a:pt x="4814" y="7091"/>
                  <a:pt x="4792" y="7088"/>
                  <a:pt x="4766" y="7088"/>
                </a:cubicBezTo>
                <a:cubicBezTo>
                  <a:pt x="4634" y="7088"/>
                  <a:pt x="4391" y="7171"/>
                  <a:pt x="4405" y="7226"/>
                </a:cubicBezTo>
                <a:cubicBezTo>
                  <a:pt x="4417" y="7271"/>
                  <a:pt x="4345" y="7297"/>
                  <a:pt x="4225" y="7297"/>
                </a:cubicBezTo>
                <a:cubicBezTo>
                  <a:pt x="4186" y="7297"/>
                  <a:pt x="4142" y="7294"/>
                  <a:pt x="4094" y="7288"/>
                </a:cubicBezTo>
                <a:cubicBezTo>
                  <a:pt x="3981" y="7275"/>
                  <a:pt x="3890" y="7176"/>
                  <a:pt x="3935" y="7117"/>
                </a:cubicBezTo>
                <a:cubicBezTo>
                  <a:pt x="3951" y="7097"/>
                  <a:pt x="3918" y="7067"/>
                  <a:pt x="3861" y="7049"/>
                </a:cubicBezTo>
                <a:cubicBezTo>
                  <a:pt x="3832" y="7040"/>
                  <a:pt x="3809" y="7034"/>
                  <a:pt x="3794" y="7034"/>
                </a:cubicBezTo>
                <a:cubicBezTo>
                  <a:pt x="3752" y="7034"/>
                  <a:pt x="3766" y="7076"/>
                  <a:pt x="3832" y="7179"/>
                </a:cubicBezTo>
                <a:cubicBezTo>
                  <a:pt x="3871" y="7240"/>
                  <a:pt x="3879" y="7264"/>
                  <a:pt x="3853" y="7264"/>
                </a:cubicBezTo>
                <a:cubicBezTo>
                  <a:pt x="3842" y="7264"/>
                  <a:pt x="3827" y="7261"/>
                  <a:pt x="3806" y="7254"/>
                </a:cubicBezTo>
                <a:cubicBezTo>
                  <a:pt x="3792" y="7250"/>
                  <a:pt x="3777" y="7248"/>
                  <a:pt x="3762" y="7248"/>
                </a:cubicBezTo>
                <a:cubicBezTo>
                  <a:pt x="3723" y="7248"/>
                  <a:pt x="3685" y="7261"/>
                  <a:pt x="3667" y="7282"/>
                </a:cubicBezTo>
                <a:cubicBezTo>
                  <a:pt x="3645" y="7314"/>
                  <a:pt x="3661" y="7340"/>
                  <a:pt x="3712" y="7342"/>
                </a:cubicBezTo>
                <a:cubicBezTo>
                  <a:pt x="3758" y="7343"/>
                  <a:pt x="3724" y="7372"/>
                  <a:pt x="3638" y="7405"/>
                </a:cubicBezTo>
                <a:cubicBezTo>
                  <a:pt x="3499" y="7454"/>
                  <a:pt x="3405" y="7480"/>
                  <a:pt x="3361" y="7480"/>
                </a:cubicBezTo>
                <a:cubicBezTo>
                  <a:pt x="3331" y="7480"/>
                  <a:pt x="3324" y="7468"/>
                  <a:pt x="3342" y="7443"/>
                </a:cubicBezTo>
                <a:cubicBezTo>
                  <a:pt x="3357" y="7422"/>
                  <a:pt x="3338" y="7412"/>
                  <a:pt x="3294" y="7412"/>
                </a:cubicBezTo>
                <a:cubicBezTo>
                  <a:pt x="3272" y="7412"/>
                  <a:pt x="3244" y="7414"/>
                  <a:pt x="3211" y="7420"/>
                </a:cubicBezTo>
                <a:cubicBezTo>
                  <a:pt x="3118" y="7436"/>
                  <a:pt x="2971" y="7461"/>
                  <a:pt x="2883" y="7476"/>
                </a:cubicBezTo>
                <a:cubicBezTo>
                  <a:pt x="2856" y="7481"/>
                  <a:pt x="2830" y="7483"/>
                  <a:pt x="2806" y="7483"/>
                </a:cubicBezTo>
                <a:cubicBezTo>
                  <a:pt x="2746" y="7483"/>
                  <a:pt x="2697" y="7470"/>
                  <a:pt x="2681" y="7448"/>
                </a:cubicBezTo>
                <a:cubicBezTo>
                  <a:pt x="2665" y="7426"/>
                  <a:pt x="2575" y="7414"/>
                  <a:pt x="2434" y="7414"/>
                </a:cubicBezTo>
                <a:cubicBezTo>
                  <a:pt x="2358" y="7414"/>
                  <a:pt x="2267" y="7417"/>
                  <a:pt x="2165" y="7424"/>
                </a:cubicBezTo>
                <a:cubicBezTo>
                  <a:pt x="1687" y="7457"/>
                  <a:pt x="1484" y="7500"/>
                  <a:pt x="1807" y="7500"/>
                </a:cubicBezTo>
                <a:cubicBezTo>
                  <a:pt x="1989" y="7500"/>
                  <a:pt x="2111" y="7585"/>
                  <a:pt x="1951" y="7600"/>
                </a:cubicBezTo>
                <a:cubicBezTo>
                  <a:pt x="1901" y="7605"/>
                  <a:pt x="1814" y="7614"/>
                  <a:pt x="1766" y="7620"/>
                </a:cubicBezTo>
                <a:cubicBezTo>
                  <a:pt x="1717" y="7624"/>
                  <a:pt x="1692" y="7663"/>
                  <a:pt x="1710" y="7705"/>
                </a:cubicBezTo>
                <a:cubicBezTo>
                  <a:pt x="1729" y="7746"/>
                  <a:pt x="1687" y="7793"/>
                  <a:pt x="1607" y="7809"/>
                </a:cubicBezTo>
                <a:cubicBezTo>
                  <a:pt x="1474" y="7839"/>
                  <a:pt x="1454" y="7909"/>
                  <a:pt x="1548" y="8033"/>
                </a:cubicBezTo>
                <a:cubicBezTo>
                  <a:pt x="1583" y="8078"/>
                  <a:pt x="1566" y="8102"/>
                  <a:pt x="1496" y="8102"/>
                </a:cubicBezTo>
                <a:cubicBezTo>
                  <a:pt x="1433" y="8102"/>
                  <a:pt x="1393" y="8057"/>
                  <a:pt x="1393" y="7990"/>
                </a:cubicBezTo>
                <a:cubicBezTo>
                  <a:pt x="1393" y="7938"/>
                  <a:pt x="1374" y="7904"/>
                  <a:pt x="1348" y="7904"/>
                </a:cubicBezTo>
                <a:cubicBezTo>
                  <a:pt x="1342" y="7904"/>
                  <a:pt x="1337" y="7906"/>
                  <a:pt x="1331" y="7909"/>
                </a:cubicBezTo>
                <a:cubicBezTo>
                  <a:pt x="1295" y="7925"/>
                  <a:pt x="1286" y="7981"/>
                  <a:pt x="1308" y="8033"/>
                </a:cubicBezTo>
                <a:cubicBezTo>
                  <a:pt x="1326" y="8073"/>
                  <a:pt x="1333" y="8093"/>
                  <a:pt x="1326" y="8093"/>
                </a:cubicBezTo>
                <a:cubicBezTo>
                  <a:pt x="1319" y="8093"/>
                  <a:pt x="1296" y="8071"/>
                  <a:pt x="1253" y="8025"/>
                </a:cubicBezTo>
                <a:cubicBezTo>
                  <a:pt x="1207" y="7977"/>
                  <a:pt x="1180" y="7954"/>
                  <a:pt x="1151" y="7954"/>
                </a:cubicBezTo>
                <a:cubicBezTo>
                  <a:pt x="1124" y="7954"/>
                  <a:pt x="1095" y="7974"/>
                  <a:pt x="1046" y="8015"/>
                </a:cubicBezTo>
                <a:cubicBezTo>
                  <a:pt x="983" y="8067"/>
                  <a:pt x="935" y="8137"/>
                  <a:pt x="935" y="8181"/>
                </a:cubicBezTo>
                <a:cubicBezTo>
                  <a:pt x="935" y="8224"/>
                  <a:pt x="869" y="8264"/>
                  <a:pt x="789" y="8275"/>
                </a:cubicBezTo>
                <a:cubicBezTo>
                  <a:pt x="707" y="8284"/>
                  <a:pt x="629" y="8337"/>
                  <a:pt x="616" y="8394"/>
                </a:cubicBezTo>
                <a:cubicBezTo>
                  <a:pt x="605" y="8438"/>
                  <a:pt x="614" y="8466"/>
                  <a:pt x="639" y="8466"/>
                </a:cubicBezTo>
                <a:cubicBezTo>
                  <a:pt x="646" y="8466"/>
                  <a:pt x="653" y="8465"/>
                  <a:pt x="660" y="8461"/>
                </a:cubicBezTo>
                <a:cubicBezTo>
                  <a:pt x="673" y="8454"/>
                  <a:pt x="687" y="8451"/>
                  <a:pt x="701" y="8451"/>
                </a:cubicBezTo>
                <a:cubicBezTo>
                  <a:pt x="726" y="8451"/>
                  <a:pt x="751" y="8461"/>
                  <a:pt x="769" y="8481"/>
                </a:cubicBezTo>
                <a:cubicBezTo>
                  <a:pt x="790" y="8510"/>
                  <a:pt x="775" y="8536"/>
                  <a:pt x="738" y="8536"/>
                </a:cubicBezTo>
                <a:cubicBezTo>
                  <a:pt x="701" y="8536"/>
                  <a:pt x="687" y="8564"/>
                  <a:pt x="713" y="8600"/>
                </a:cubicBezTo>
                <a:cubicBezTo>
                  <a:pt x="732" y="8627"/>
                  <a:pt x="730" y="8641"/>
                  <a:pt x="705" y="8641"/>
                </a:cubicBezTo>
                <a:cubicBezTo>
                  <a:pt x="691" y="8641"/>
                  <a:pt x="668" y="8636"/>
                  <a:pt x="638" y="8627"/>
                </a:cubicBezTo>
                <a:cubicBezTo>
                  <a:pt x="612" y="8618"/>
                  <a:pt x="586" y="8614"/>
                  <a:pt x="563" y="8614"/>
                </a:cubicBezTo>
                <a:cubicBezTo>
                  <a:pt x="520" y="8614"/>
                  <a:pt x="485" y="8628"/>
                  <a:pt x="464" y="8655"/>
                </a:cubicBezTo>
                <a:cubicBezTo>
                  <a:pt x="383" y="8758"/>
                  <a:pt x="396" y="8797"/>
                  <a:pt x="516" y="8818"/>
                </a:cubicBezTo>
                <a:cubicBezTo>
                  <a:pt x="604" y="8833"/>
                  <a:pt x="593" y="8863"/>
                  <a:pt x="461" y="8982"/>
                </a:cubicBezTo>
                <a:cubicBezTo>
                  <a:pt x="298" y="9127"/>
                  <a:pt x="298" y="9127"/>
                  <a:pt x="435" y="9158"/>
                </a:cubicBezTo>
                <a:cubicBezTo>
                  <a:pt x="566" y="9188"/>
                  <a:pt x="568" y="9192"/>
                  <a:pt x="455" y="9249"/>
                </a:cubicBezTo>
                <a:cubicBezTo>
                  <a:pt x="415" y="9268"/>
                  <a:pt x="383" y="9278"/>
                  <a:pt x="354" y="9278"/>
                </a:cubicBezTo>
                <a:cubicBezTo>
                  <a:pt x="319" y="9278"/>
                  <a:pt x="288" y="9263"/>
                  <a:pt x="256" y="9233"/>
                </a:cubicBezTo>
                <a:cubicBezTo>
                  <a:pt x="221" y="9200"/>
                  <a:pt x="196" y="9178"/>
                  <a:pt x="192" y="9178"/>
                </a:cubicBezTo>
                <a:cubicBezTo>
                  <a:pt x="191" y="9178"/>
                  <a:pt x="192" y="9179"/>
                  <a:pt x="193" y="9182"/>
                </a:cubicBezTo>
                <a:cubicBezTo>
                  <a:pt x="202" y="9194"/>
                  <a:pt x="159" y="9237"/>
                  <a:pt x="96" y="9277"/>
                </a:cubicBezTo>
                <a:cubicBezTo>
                  <a:pt x="4" y="9337"/>
                  <a:pt x="1" y="9352"/>
                  <a:pt x="84" y="9358"/>
                </a:cubicBezTo>
                <a:cubicBezTo>
                  <a:pt x="284" y="9374"/>
                  <a:pt x="316" y="9382"/>
                  <a:pt x="441" y="9443"/>
                </a:cubicBezTo>
                <a:cubicBezTo>
                  <a:pt x="561" y="9503"/>
                  <a:pt x="561" y="9510"/>
                  <a:pt x="458" y="9592"/>
                </a:cubicBezTo>
                <a:cubicBezTo>
                  <a:pt x="396" y="9642"/>
                  <a:pt x="333" y="9679"/>
                  <a:pt x="311" y="9679"/>
                </a:cubicBezTo>
                <a:cubicBezTo>
                  <a:pt x="311" y="9679"/>
                  <a:pt x="310" y="9679"/>
                  <a:pt x="310" y="9679"/>
                </a:cubicBezTo>
                <a:cubicBezTo>
                  <a:pt x="295" y="9678"/>
                  <a:pt x="281" y="9677"/>
                  <a:pt x="268" y="9677"/>
                </a:cubicBezTo>
                <a:cubicBezTo>
                  <a:pt x="192" y="9677"/>
                  <a:pt x="162" y="9700"/>
                  <a:pt x="98" y="9785"/>
                </a:cubicBezTo>
                <a:cubicBezTo>
                  <a:pt x="50" y="9847"/>
                  <a:pt x="40" y="9893"/>
                  <a:pt x="73" y="9894"/>
                </a:cubicBezTo>
                <a:lnTo>
                  <a:pt x="73" y="9894"/>
                </a:lnTo>
                <a:cubicBezTo>
                  <a:pt x="107" y="9893"/>
                  <a:pt x="147" y="9862"/>
                  <a:pt x="165" y="9821"/>
                </a:cubicBezTo>
                <a:cubicBezTo>
                  <a:pt x="191" y="9766"/>
                  <a:pt x="391" y="9704"/>
                  <a:pt x="488" y="9704"/>
                </a:cubicBezTo>
                <a:cubicBezTo>
                  <a:pt x="521" y="9704"/>
                  <a:pt x="541" y="9711"/>
                  <a:pt x="541" y="9727"/>
                </a:cubicBezTo>
                <a:cubicBezTo>
                  <a:pt x="541" y="9745"/>
                  <a:pt x="468" y="9815"/>
                  <a:pt x="372" y="9888"/>
                </a:cubicBezTo>
                <a:cubicBezTo>
                  <a:pt x="278" y="9961"/>
                  <a:pt x="208" y="10045"/>
                  <a:pt x="213" y="10080"/>
                </a:cubicBezTo>
                <a:cubicBezTo>
                  <a:pt x="214" y="10095"/>
                  <a:pt x="219" y="10103"/>
                  <a:pt x="225" y="10103"/>
                </a:cubicBezTo>
                <a:cubicBezTo>
                  <a:pt x="233" y="10103"/>
                  <a:pt x="244" y="10090"/>
                  <a:pt x="256" y="10067"/>
                </a:cubicBezTo>
                <a:cubicBezTo>
                  <a:pt x="264" y="10052"/>
                  <a:pt x="273" y="10045"/>
                  <a:pt x="283" y="10045"/>
                </a:cubicBezTo>
                <a:cubicBezTo>
                  <a:pt x="308" y="10045"/>
                  <a:pt x="342" y="10086"/>
                  <a:pt x="381" y="10165"/>
                </a:cubicBezTo>
                <a:cubicBezTo>
                  <a:pt x="424" y="10249"/>
                  <a:pt x="485" y="10309"/>
                  <a:pt x="522" y="10309"/>
                </a:cubicBezTo>
                <a:cubicBezTo>
                  <a:pt x="527" y="10309"/>
                  <a:pt x="531" y="10308"/>
                  <a:pt x="535" y="10306"/>
                </a:cubicBezTo>
                <a:cubicBezTo>
                  <a:pt x="542" y="10302"/>
                  <a:pt x="548" y="10301"/>
                  <a:pt x="554" y="10301"/>
                </a:cubicBezTo>
                <a:cubicBezTo>
                  <a:pt x="581" y="10301"/>
                  <a:pt x="601" y="10333"/>
                  <a:pt x="601" y="10388"/>
                </a:cubicBezTo>
                <a:cubicBezTo>
                  <a:pt x="601" y="10452"/>
                  <a:pt x="618" y="10482"/>
                  <a:pt x="658" y="10482"/>
                </a:cubicBezTo>
                <a:cubicBezTo>
                  <a:pt x="669" y="10482"/>
                  <a:pt x="683" y="10479"/>
                  <a:pt x="699" y="10474"/>
                </a:cubicBezTo>
                <a:cubicBezTo>
                  <a:pt x="719" y="10467"/>
                  <a:pt x="739" y="10464"/>
                  <a:pt x="758" y="10464"/>
                </a:cubicBezTo>
                <a:cubicBezTo>
                  <a:pt x="792" y="10464"/>
                  <a:pt x="821" y="10475"/>
                  <a:pt x="837" y="10495"/>
                </a:cubicBezTo>
                <a:cubicBezTo>
                  <a:pt x="860" y="10525"/>
                  <a:pt x="840" y="10546"/>
                  <a:pt x="796" y="10546"/>
                </a:cubicBezTo>
                <a:cubicBezTo>
                  <a:pt x="752" y="10546"/>
                  <a:pt x="734" y="10562"/>
                  <a:pt x="755" y="10583"/>
                </a:cubicBezTo>
                <a:cubicBezTo>
                  <a:pt x="761" y="10589"/>
                  <a:pt x="771" y="10592"/>
                  <a:pt x="784" y="10592"/>
                </a:cubicBezTo>
                <a:cubicBezTo>
                  <a:pt x="813" y="10592"/>
                  <a:pt x="856" y="10576"/>
                  <a:pt x="896" y="10549"/>
                </a:cubicBezTo>
                <a:cubicBezTo>
                  <a:pt x="935" y="10522"/>
                  <a:pt x="960" y="10509"/>
                  <a:pt x="976" y="10509"/>
                </a:cubicBezTo>
                <a:cubicBezTo>
                  <a:pt x="990" y="10509"/>
                  <a:pt x="996" y="10521"/>
                  <a:pt x="996" y="10544"/>
                </a:cubicBezTo>
                <a:cubicBezTo>
                  <a:pt x="996" y="10569"/>
                  <a:pt x="1010" y="10584"/>
                  <a:pt x="1030" y="10584"/>
                </a:cubicBezTo>
                <a:cubicBezTo>
                  <a:pt x="1039" y="10584"/>
                  <a:pt x="1049" y="10582"/>
                  <a:pt x="1059" y="10576"/>
                </a:cubicBezTo>
                <a:cubicBezTo>
                  <a:pt x="1072" y="10569"/>
                  <a:pt x="1085" y="10566"/>
                  <a:pt x="1097" y="10566"/>
                </a:cubicBezTo>
                <a:cubicBezTo>
                  <a:pt x="1162" y="10566"/>
                  <a:pt x="1205" y="10657"/>
                  <a:pt x="1153" y="10728"/>
                </a:cubicBezTo>
                <a:cubicBezTo>
                  <a:pt x="1089" y="10814"/>
                  <a:pt x="1072" y="10909"/>
                  <a:pt x="1112" y="10909"/>
                </a:cubicBezTo>
                <a:cubicBezTo>
                  <a:pt x="1118" y="10909"/>
                  <a:pt x="1125" y="10907"/>
                  <a:pt x="1134" y="10903"/>
                </a:cubicBezTo>
                <a:cubicBezTo>
                  <a:pt x="1143" y="10897"/>
                  <a:pt x="1153" y="10895"/>
                  <a:pt x="1164" y="10895"/>
                </a:cubicBezTo>
                <a:cubicBezTo>
                  <a:pt x="1189" y="10895"/>
                  <a:pt x="1215" y="10910"/>
                  <a:pt x="1234" y="10935"/>
                </a:cubicBezTo>
                <a:cubicBezTo>
                  <a:pt x="1260" y="10971"/>
                  <a:pt x="1241" y="11017"/>
                  <a:pt x="1190" y="11044"/>
                </a:cubicBezTo>
                <a:cubicBezTo>
                  <a:pt x="1132" y="11075"/>
                  <a:pt x="1084" y="11090"/>
                  <a:pt x="1055" y="11090"/>
                </a:cubicBezTo>
                <a:cubicBezTo>
                  <a:pt x="1018" y="11090"/>
                  <a:pt x="1008" y="11067"/>
                  <a:pt x="1038" y="11023"/>
                </a:cubicBezTo>
                <a:cubicBezTo>
                  <a:pt x="1057" y="10996"/>
                  <a:pt x="1064" y="10982"/>
                  <a:pt x="1058" y="10982"/>
                </a:cubicBezTo>
                <a:cubicBezTo>
                  <a:pt x="1053" y="10982"/>
                  <a:pt x="1034" y="10996"/>
                  <a:pt x="999" y="11023"/>
                </a:cubicBezTo>
                <a:cubicBezTo>
                  <a:pt x="929" y="11079"/>
                  <a:pt x="929" y="11107"/>
                  <a:pt x="1005" y="11185"/>
                </a:cubicBezTo>
                <a:cubicBezTo>
                  <a:pt x="1044" y="11224"/>
                  <a:pt x="1058" y="11248"/>
                  <a:pt x="1043" y="11248"/>
                </a:cubicBezTo>
                <a:cubicBezTo>
                  <a:pt x="1039" y="11248"/>
                  <a:pt x="1032" y="11246"/>
                  <a:pt x="1023" y="11241"/>
                </a:cubicBezTo>
                <a:cubicBezTo>
                  <a:pt x="1012" y="11235"/>
                  <a:pt x="1001" y="11233"/>
                  <a:pt x="992" y="11233"/>
                </a:cubicBezTo>
                <a:cubicBezTo>
                  <a:pt x="968" y="11233"/>
                  <a:pt x="951" y="11250"/>
                  <a:pt x="951" y="11280"/>
                </a:cubicBezTo>
                <a:cubicBezTo>
                  <a:pt x="951" y="11311"/>
                  <a:pt x="976" y="11330"/>
                  <a:pt x="1012" y="11330"/>
                </a:cubicBezTo>
                <a:cubicBezTo>
                  <a:pt x="1024" y="11330"/>
                  <a:pt x="1038" y="11328"/>
                  <a:pt x="1051" y="11323"/>
                </a:cubicBezTo>
                <a:cubicBezTo>
                  <a:pt x="1075" y="11316"/>
                  <a:pt x="1092" y="11313"/>
                  <a:pt x="1103" y="11313"/>
                </a:cubicBezTo>
                <a:cubicBezTo>
                  <a:pt x="1128" y="11313"/>
                  <a:pt x="1125" y="11331"/>
                  <a:pt x="1096" y="11371"/>
                </a:cubicBezTo>
                <a:cubicBezTo>
                  <a:pt x="1071" y="11404"/>
                  <a:pt x="1061" y="11421"/>
                  <a:pt x="1070" y="11421"/>
                </a:cubicBezTo>
                <a:cubicBezTo>
                  <a:pt x="1078" y="11421"/>
                  <a:pt x="1103" y="11405"/>
                  <a:pt x="1150" y="11373"/>
                </a:cubicBezTo>
                <a:cubicBezTo>
                  <a:pt x="1189" y="11347"/>
                  <a:pt x="1218" y="11333"/>
                  <a:pt x="1237" y="11333"/>
                </a:cubicBezTo>
                <a:cubicBezTo>
                  <a:pt x="1251" y="11333"/>
                  <a:pt x="1259" y="11341"/>
                  <a:pt x="1259" y="11358"/>
                </a:cubicBezTo>
                <a:cubicBezTo>
                  <a:pt x="1262" y="11392"/>
                  <a:pt x="1290" y="11417"/>
                  <a:pt x="1325" y="11417"/>
                </a:cubicBezTo>
                <a:cubicBezTo>
                  <a:pt x="1365" y="11417"/>
                  <a:pt x="1368" y="11368"/>
                  <a:pt x="1335" y="11295"/>
                </a:cubicBezTo>
                <a:cubicBezTo>
                  <a:pt x="1305" y="11232"/>
                  <a:pt x="1251" y="11186"/>
                  <a:pt x="1209" y="11186"/>
                </a:cubicBezTo>
                <a:cubicBezTo>
                  <a:pt x="1207" y="11186"/>
                  <a:pt x="1205" y="11186"/>
                  <a:pt x="1202" y="11186"/>
                </a:cubicBezTo>
                <a:cubicBezTo>
                  <a:pt x="1195" y="11187"/>
                  <a:pt x="1188" y="11188"/>
                  <a:pt x="1182" y="11188"/>
                </a:cubicBezTo>
                <a:cubicBezTo>
                  <a:pt x="1150" y="11188"/>
                  <a:pt x="1128" y="11173"/>
                  <a:pt x="1128" y="11147"/>
                </a:cubicBezTo>
                <a:cubicBezTo>
                  <a:pt x="1128" y="11111"/>
                  <a:pt x="1166" y="11094"/>
                  <a:pt x="1214" y="11094"/>
                </a:cubicBezTo>
                <a:cubicBezTo>
                  <a:pt x="1271" y="11094"/>
                  <a:pt x="1341" y="11118"/>
                  <a:pt x="1375" y="11164"/>
                </a:cubicBezTo>
                <a:cubicBezTo>
                  <a:pt x="1405" y="11205"/>
                  <a:pt x="1486" y="11253"/>
                  <a:pt x="1562" y="11277"/>
                </a:cubicBezTo>
                <a:cubicBezTo>
                  <a:pt x="1687" y="11317"/>
                  <a:pt x="1687" y="11323"/>
                  <a:pt x="1536" y="11414"/>
                </a:cubicBezTo>
                <a:cubicBezTo>
                  <a:pt x="1423" y="11485"/>
                  <a:pt x="1402" y="11522"/>
                  <a:pt x="1457" y="11552"/>
                </a:cubicBezTo>
                <a:cubicBezTo>
                  <a:pt x="1505" y="11577"/>
                  <a:pt x="1522" y="11646"/>
                  <a:pt x="1499" y="11723"/>
                </a:cubicBezTo>
                <a:cubicBezTo>
                  <a:pt x="1475" y="11801"/>
                  <a:pt x="1489" y="11853"/>
                  <a:pt x="1530" y="11853"/>
                </a:cubicBezTo>
                <a:cubicBezTo>
                  <a:pt x="1568" y="11853"/>
                  <a:pt x="1583" y="11832"/>
                  <a:pt x="1565" y="11807"/>
                </a:cubicBezTo>
                <a:cubicBezTo>
                  <a:pt x="1545" y="11780"/>
                  <a:pt x="1571" y="11746"/>
                  <a:pt x="1614" y="11732"/>
                </a:cubicBezTo>
                <a:cubicBezTo>
                  <a:pt x="1623" y="11729"/>
                  <a:pt x="1633" y="11728"/>
                  <a:pt x="1641" y="11728"/>
                </a:cubicBezTo>
                <a:cubicBezTo>
                  <a:pt x="1674" y="11728"/>
                  <a:pt x="1699" y="11749"/>
                  <a:pt x="1699" y="11782"/>
                </a:cubicBezTo>
                <a:cubicBezTo>
                  <a:pt x="1699" y="11822"/>
                  <a:pt x="1630" y="11874"/>
                  <a:pt x="1542" y="11893"/>
                </a:cubicBezTo>
                <a:cubicBezTo>
                  <a:pt x="1442" y="11914"/>
                  <a:pt x="1413" y="11941"/>
                  <a:pt x="1460" y="11965"/>
                </a:cubicBezTo>
                <a:cubicBezTo>
                  <a:pt x="1514" y="11993"/>
                  <a:pt x="1505" y="12014"/>
                  <a:pt x="1429" y="12038"/>
                </a:cubicBezTo>
                <a:cubicBezTo>
                  <a:pt x="1374" y="12056"/>
                  <a:pt x="1342" y="12098"/>
                  <a:pt x="1363" y="12129"/>
                </a:cubicBezTo>
                <a:cubicBezTo>
                  <a:pt x="1387" y="12163"/>
                  <a:pt x="1413" y="12180"/>
                  <a:pt x="1440" y="12180"/>
                </a:cubicBezTo>
                <a:cubicBezTo>
                  <a:pt x="1485" y="12180"/>
                  <a:pt x="1535" y="12135"/>
                  <a:pt x="1593" y="12046"/>
                </a:cubicBezTo>
                <a:cubicBezTo>
                  <a:pt x="1634" y="11981"/>
                  <a:pt x="1683" y="11935"/>
                  <a:pt x="1705" y="11935"/>
                </a:cubicBezTo>
                <a:cubicBezTo>
                  <a:pt x="1708" y="11935"/>
                  <a:pt x="1711" y="11935"/>
                  <a:pt x="1713" y="11937"/>
                </a:cubicBezTo>
                <a:cubicBezTo>
                  <a:pt x="1729" y="11950"/>
                  <a:pt x="1702" y="12004"/>
                  <a:pt x="1653" y="12056"/>
                </a:cubicBezTo>
                <a:cubicBezTo>
                  <a:pt x="1598" y="12112"/>
                  <a:pt x="1583" y="12133"/>
                  <a:pt x="1616" y="12133"/>
                </a:cubicBezTo>
                <a:cubicBezTo>
                  <a:pt x="1632" y="12133"/>
                  <a:pt x="1661" y="12128"/>
                  <a:pt x="1702" y="12119"/>
                </a:cubicBezTo>
                <a:cubicBezTo>
                  <a:pt x="1733" y="12112"/>
                  <a:pt x="1758" y="12108"/>
                  <a:pt x="1777" y="12108"/>
                </a:cubicBezTo>
                <a:cubicBezTo>
                  <a:pt x="1815" y="12108"/>
                  <a:pt x="1828" y="12123"/>
                  <a:pt x="1816" y="12152"/>
                </a:cubicBezTo>
                <a:cubicBezTo>
                  <a:pt x="1799" y="12187"/>
                  <a:pt x="1844" y="12261"/>
                  <a:pt x="1913" y="12313"/>
                </a:cubicBezTo>
                <a:cubicBezTo>
                  <a:pt x="1971" y="12357"/>
                  <a:pt x="2010" y="12378"/>
                  <a:pt x="2053" y="12378"/>
                </a:cubicBezTo>
                <a:cubicBezTo>
                  <a:pt x="2088" y="12378"/>
                  <a:pt x="2126" y="12364"/>
                  <a:pt x="2180" y="12337"/>
                </a:cubicBezTo>
                <a:cubicBezTo>
                  <a:pt x="2237" y="12306"/>
                  <a:pt x="2274" y="12291"/>
                  <a:pt x="2302" y="12291"/>
                </a:cubicBezTo>
                <a:cubicBezTo>
                  <a:pt x="2332" y="12291"/>
                  <a:pt x="2352" y="12308"/>
                  <a:pt x="2377" y="12341"/>
                </a:cubicBezTo>
                <a:cubicBezTo>
                  <a:pt x="2400" y="12375"/>
                  <a:pt x="2434" y="12391"/>
                  <a:pt x="2476" y="12391"/>
                </a:cubicBezTo>
                <a:cubicBezTo>
                  <a:pt x="2499" y="12391"/>
                  <a:pt x="2526" y="12386"/>
                  <a:pt x="2556" y="12375"/>
                </a:cubicBezTo>
                <a:cubicBezTo>
                  <a:pt x="2621" y="12352"/>
                  <a:pt x="2809" y="12326"/>
                  <a:pt x="2966" y="12320"/>
                </a:cubicBezTo>
                <a:cubicBezTo>
                  <a:pt x="3121" y="12316"/>
                  <a:pt x="3272" y="12283"/>
                  <a:pt x="3294" y="12253"/>
                </a:cubicBezTo>
                <a:cubicBezTo>
                  <a:pt x="3308" y="12234"/>
                  <a:pt x="3344" y="12224"/>
                  <a:pt x="3387" y="12224"/>
                </a:cubicBezTo>
                <a:cubicBezTo>
                  <a:pt x="3411" y="12224"/>
                  <a:pt x="3439" y="12227"/>
                  <a:pt x="3464" y="12235"/>
                </a:cubicBezTo>
                <a:cubicBezTo>
                  <a:pt x="3576" y="12268"/>
                  <a:pt x="3579" y="12277"/>
                  <a:pt x="3479" y="12310"/>
                </a:cubicBezTo>
                <a:cubicBezTo>
                  <a:pt x="3342" y="12353"/>
                  <a:pt x="3333" y="12455"/>
                  <a:pt x="3467" y="12455"/>
                </a:cubicBezTo>
                <a:cubicBezTo>
                  <a:pt x="3523" y="12455"/>
                  <a:pt x="3567" y="12437"/>
                  <a:pt x="3567" y="12414"/>
                </a:cubicBezTo>
                <a:cubicBezTo>
                  <a:pt x="3567" y="12390"/>
                  <a:pt x="3639" y="12346"/>
                  <a:pt x="3733" y="12310"/>
                </a:cubicBezTo>
                <a:cubicBezTo>
                  <a:pt x="3791" y="12289"/>
                  <a:pt x="3835" y="12277"/>
                  <a:pt x="3856" y="12277"/>
                </a:cubicBezTo>
                <a:cubicBezTo>
                  <a:pt x="3869" y="12277"/>
                  <a:pt x="3873" y="12282"/>
                  <a:pt x="3866" y="12292"/>
                </a:cubicBezTo>
                <a:cubicBezTo>
                  <a:pt x="3845" y="12316"/>
                  <a:pt x="3938" y="12346"/>
                  <a:pt x="4063" y="12356"/>
                </a:cubicBezTo>
                <a:cubicBezTo>
                  <a:pt x="4096" y="12359"/>
                  <a:pt x="4125" y="12361"/>
                  <a:pt x="4153" y="12361"/>
                </a:cubicBezTo>
                <a:cubicBezTo>
                  <a:pt x="4273" y="12361"/>
                  <a:pt x="4350" y="12330"/>
                  <a:pt x="4436" y="12253"/>
                </a:cubicBezTo>
                <a:cubicBezTo>
                  <a:pt x="4527" y="12173"/>
                  <a:pt x="4622" y="12125"/>
                  <a:pt x="4659" y="12125"/>
                </a:cubicBezTo>
                <a:cubicBezTo>
                  <a:pt x="4685" y="12125"/>
                  <a:pt x="4683" y="12148"/>
                  <a:pt x="4630" y="12201"/>
                </a:cubicBezTo>
                <a:cubicBezTo>
                  <a:pt x="4590" y="12240"/>
                  <a:pt x="4584" y="12258"/>
                  <a:pt x="4629" y="12258"/>
                </a:cubicBezTo>
                <a:cubicBezTo>
                  <a:pt x="4657" y="12258"/>
                  <a:pt x="4705" y="12251"/>
                  <a:pt x="4778" y="12238"/>
                </a:cubicBezTo>
                <a:cubicBezTo>
                  <a:pt x="4903" y="12214"/>
                  <a:pt x="5034" y="12181"/>
                  <a:pt x="5072" y="12164"/>
                </a:cubicBezTo>
                <a:cubicBezTo>
                  <a:pt x="5085" y="12157"/>
                  <a:pt x="5099" y="12154"/>
                  <a:pt x="5112" y="12154"/>
                </a:cubicBezTo>
                <a:cubicBezTo>
                  <a:pt x="5139" y="12154"/>
                  <a:pt x="5165" y="12166"/>
                  <a:pt x="5184" y="12187"/>
                </a:cubicBezTo>
                <a:cubicBezTo>
                  <a:pt x="5208" y="12221"/>
                  <a:pt x="5286" y="12237"/>
                  <a:pt x="5400" y="12237"/>
                </a:cubicBezTo>
                <a:cubicBezTo>
                  <a:pt x="5554" y="12237"/>
                  <a:pt x="5772" y="12208"/>
                  <a:pt x="6006" y="12150"/>
                </a:cubicBezTo>
                <a:cubicBezTo>
                  <a:pt x="6201" y="12102"/>
                  <a:pt x="6424" y="12055"/>
                  <a:pt x="6495" y="12046"/>
                </a:cubicBezTo>
                <a:cubicBezTo>
                  <a:pt x="6618" y="12026"/>
                  <a:pt x="6740" y="11998"/>
                  <a:pt x="6859" y="11962"/>
                </a:cubicBezTo>
                <a:cubicBezTo>
                  <a:pt x="7168" y="11872"/>
                  <a:pt x="7253" y="11848"/>
                  <a:pt x="7319" y="11848"/>
                </a:cubicBezTo>
                <a:cubicBezTo>
                  <a:pt x="7339" y="11848"/>
                  <a:pt x="7358" y="11850"/>
                  <a:pt x="7380" y="11853"/>
                </a:cubicBezTo>
                <a:cubicBezTo>
                  <a:pt x="7388" y="11854"/>
                  <a:pt x="7395" y="11855"/>
                  <a:pt x="7401" y="11855"/>
                </a:cubicBezTo>
                <a:cubicBezTo>
                  <a:pt x="7438" y="11855"/>
                  <a:pt x="7445" y="11835"/>
                  <a:pt x="7418" y="11796"/>
                </a:cubicBezTo>
                <a:cubicBezTo>
                  <a:pt x="7394" y="11766"/>
                  <a:pt x="7392" y="11751"/>
                  <a:pt x="7416" y="11751"/>
                </a:cubicBezTo>
                <a:cubicBezTo>
                  <a:pt x="7429" y="11751"/>
                  <a:pt x="7451" y="11756"/>
                  <a:pt x="7480" y="11765"/>
                </a:cubicBezTo>
                <a:cubicBezTo>
                  <a:pt x="7498" y="11771"/>
                  <a:pt x="7522" y="11774"/>
                  <a:pt x="7550" y="11774"/>
                </a:cubicBezTo>
                <a:cubicBezTo>
                  <a:pt x="7624" y="11774"/>
                  <a:pt x="7728" y="11755"/>
                  <a:pt x="7819" y="11725"/>
                </a:cubicBezTo>
                <a:cubicBezTo>
                  <a:pt x="7915" y="11692"/>
                  <a:pt x="7997" y="11671"/>
                  <a:pt x="8029" y="11671"/>
                </a:cubicBezTo>
                <a:cubicBezTo>
                  <a:pt x="8039" y="11671"/>
                  <a:pt x="8044" y="11673"/>
                  <a:pt x="8044" y="11677"/>
                </a:cubicBezTo>
                <a:cubicBezTo>
                  <a:pt x="8044" y="11683"/>
                  <a:pt x="8048" y="11685"/>
                  <a:pt x="8054" y="11685"/>
                </a:cubicBezTo>
                <a:cubicBezTo>
                  <a:pt x="8069" y="11685"/>
                  <a:pt x="8097" y="11672"/>
                  <a:pt x="8132" y="11649"/>
                </a:cubicBezTo>
                <a:cubicBezTo>
                  <a:pt x="8183" y="11614"/>
                  <a:pt x="8383" y="11561"/>
                  <a:pt x="8577" y="11526"/>
                </a:cubicBezTo>
                <a:cubicBezTo>
                  <a:pt x="8771" y="11494"/>
                  <a:pt x="8964" y="11447"/>
                  <a:pt x="8998" y="11425"/>
                </a:cubicBezTo>
                <a:cubicBezTo>
                  <a:pt x="9067" y="11380"/>
                  <a:pt x="9387" y="11300"/>
                  <a:pt x="9487" y="11300"/>
                </a:cubicBezTo>
                <a:cubicBezTo>
                  <a:pt x="9494" y="11300"/>
                  <a:pt x="9500" y="11300"/>
                  <a:pt x="9505" y="11301"/>
                </a:cubicBezTo>
                <a:cubicBezTo>
                  <a:pt x="9506" y="11301"/>
                  <a:pt x="9507" y="11301"/>
                  <a:pt x="9508" y="11301"/>
                </a:cubicBezTo>
                <a:cubicBezTo>
                  <a:pt x="9549" y="11301"/>
                  <a:pt x="9805" y="11234"/>
                  <a:pt x="10092" y="11149"/>
                </a:cubicBezTo>
                <a:cubicBezTo>
                  <a:pt x="10347" y="11072"/>
                  <a:pt x="10587" y="11018"/>
                  <a:pt x="10670" y="11018"/>
                </a:cubicBezTo>
                <a:cubicBezTo>
                  <a:pt x="10682" y="11018"/>
                  <a:pt x="10691" y="11019"/>
                  <a:pt x="10696" y="11022"/>
                </a:cubicBezTo>
                <a:cubicBezTo>
                  <a:pt x="10710" y="11028"/>
                  <a:pt x="10720" y="11031"/>
                  <a:pt x="10726" y="11031"/>
                </a:cubicBezTo>
                <a:cubicBezTo>
                  <a:pt x="10738" y="11031"/>
                  <a:pt x="10737" y="11021"/>
                  <a:pt x="10721" y="11001"/>
                </a:cubicBezTo>
                <a:cubicBezTo>
                  <a:pt x="10698" y="10971"/>
                  <a:pt x="10744" y="10944"/>
                  <a:pt x="10824" y="10944"/>
                </a:cubicBezTo>
                <a:cubicBezTo>
                  <a:pt x="10907" y="10943"/>
                  <a:pt x="11108" y="10903"/>
                  <a:pt x="11271" y="10855"/>
                </a:cubicBezTo>
                <a:cubicBezTo>
                  <a:pt x="11433" y="10809"/>
                  <a:pt x="11635" y="10768"/>
                  <a:pt x="11715" y="10767"/>
                </a:cubicBezTo>
                <a:cubicBezTo>
                  <a:pt x="11796" y="10765"/>
                  <a:pt x="11863" y="10737"/>
                  <a:pt x="11863" y="10703"/>
                </a:cubicBezTo>
                <a:cubicBezTo>
                  <a:pt x="11863" y="10678"/>
                  <a:pt x="11871" y="10664"/>
                  <a:pt x="11883" y="10664"/>
                </a:cubicBezTo>
                <a:cubicBezTo>
                  <a:pt x="11888" y="10664"/>
                  <a:pt x="11894" y="10666"/>
                  <a:pt x="11900" y="10671"/>
                </a:cubicBezTo>
                <a:cubicBezTo>
                  <a:pt x="11904" y="10675"/>
                  <a:pt x="11913" y="10676"/>
                  <a:pt x="11926" y="10676"/>
                </a:cubicBezTo>
                <a:cubicBezTo>
                  <a:pt x="11983" y="10676"/>
                  <a:pt x="12119" y="10646"/>
                  <a:pt x="12267" y="10600"/>
                </a:cubicBezTo>
                <a:cubicBezTo>
                  <a:pt x="12416" y="10552"/>
                  <a:pt x="12558" y="10522"/>
                  <a:pt x="12624" y="10522"/>
                </a:cubicBezTo>
                <a:cubicBezTo>
                  <a:pt x="12639" y="10522"/>
                  <a:pt x="12649" y="10523"/>
                  <a:pt x="12655" y="10527"/>
                </a:cubicBezTo>
                <a:cubicBezTo>
                  <a:pt x="12664" y="10531"/>
                  <a:pt x="12673" y="10534"/>
                  <a:pt x="12680" y="10534"/>
                </a:cubicBezTo>
                <a:cubicBezTo>
                  <a:pt x="12701" y="10534"/>
                  <a:pt x="12715" y="10517"/>
                  <a:pt x="12715" y="10491"/>
                </a:cubicBezTo>
                <a:cubicBezTo>
                  <a:pt x="12715" y="10464"/>
                  <a:pt x="12725" y="10449"/>
                  <a:pt x="12738" y="10449"/>
                </a:cubicBezTo>
                <a:cubicBezTo>
                  <a:pt x="12744" y="10449"/>
                  <a:pt x="12749" y="10451"/>
                  <a:pt x="12755" y="10456"/>
                </a:cubicBezTo>
                <a:cubicBezTo>
                  <a:pt x="12761" y="10461"/>
                  <a:pt x="12774" y="10463"/>
                  <a:pt x="12793" y="10463"/>
                </a:cubicBezTo>
                <a:cubicBezTo>
                  <a:pt x="12845" y="10463"/>
                  <a:pt x="12941" y="10445"/>
                  <a:pt x="13037" y="10415"/>
                </a:cubicBezTo>
                <a:cubicBezTo>
                  <a:pt x="13190" y="10370"/>
                  <a:pt x="13343" y="10334"/>
                  <a:pt x="13499" y="10309"/>
                </a:cubicBezTo>
                <a:cubicBezTo>
                  <a:pt x="13643" y="10285"/>
                  <a:pt x="13787" y="10249"/>
                  <a:pt x="13925" y="10201"/>
                </a:cubicBezTo>
                <a:cubicBezTo>
                  <a:pt x="14225" y="10089"/>
                  <a:pt x="14991" y="9897"/>
                  <a:pt x="15486" y="9809"/>
                </a:cubicBezTo>
                <a:cubicBezTo>
                  <a:pt x="15719" y="9768"/>
                  <a:pt x="15995" y="9718"/>
                  <a:pt x="16092" y="9700"/>
                </a:cubicBezTo>
                <a:cubicBezTo>
                  <a:pt x="16192" y="9680"/>
                  <a:pt x="16271" y="9643"/>
                  <a:pt x="16271" y="9616"/>
                </a:cubicBezTo>
                <a:cubicBezTo>
                  <a:pt x="16271" y="9589"/>
                  <a:pt x="16340" y="9567"/>
                  <a:pt x="16421" y="9567"/>
                </a:cubicBezTo>
                <a:cubicBezTo>
                  <a:pt x="16519" y="9564"/>
                  <a:pt x="16615" y="9540"/>
                  <a:pt x="16703" y="9500"/>
                </a:cubicBezTo>
                <a:cubicBezTo>
                  <a:pt x="16774" y="9463"/>
                  <a:pt x="16926" y="9424"/>
                  <a:pt x="17032" y="9415"/>
                </a:cubicBezTo>
                <a:cubicBezTo>
                  <a:pt x="17143" y="9404"/>
                  <a:pt x="17399" y="9349"/>
                  <a:pt x="17613" y="9289"/>
                </a:cubicBezTo>
                <a:cubicBezTo>
                  <a:pt x="17785" y="9243"/>
                  <a:pt x="17945" y="9212"/>
                  <a:pt x="18018" y="9212"/>
                </a:cubicBezTo>
                <a:cubicBezTo>
                  <a:pt x="18035" y="9212"/>
                  <a:pt x="18048" y="9214"/>
                  <a:pt x="18055" y="9218"/>
                </a:cubicBezTo>
                <a:cubicBezTo>
                  <a:pt x="18067" y="9224"/>
                  <a:pt x="18078" y="9228"/>
                  <a:pt x="18088" y="9228"/>
                </a:cubicBezTo>
                <a:cubicBezTo>
                  <a:pt x="18104" y="9228"/>
                  <a:pt x="18114" y="9218"/>
                  <a:pt x="18114" y="9198"/>
                </a:cubicBezTo>
                <a:cubicBezTo>
                  <a:pt x="18114" y="9140"/>
                  <a:pt x="19077" y="8881"/>
                  <a:pt x="19270" y="8881"/>
                </a:cubicBezTo>
                <a:cubicBezTo>
                  <a:pt x="19284" y="8881"/>
                  <a:pt x="19294" y="8882"/>
                  <a:pt x="19299" y="8885"/>
                </a:cubicBezTo>
                <a:cubicBezTo>
                  <a:pt x="19305" y="8888"/>
                  <a:pt x="19312" y="8890"/>
                  <a:pt x="19319" y="8890"/>
                </a:cubicBezTo>
                <a:cubicBezTo>
                  <a:pt x="19346" y="8890"/>
                  <a:pt x="19376" y="8869"/>
                  <a:pt x="19390" y="8836"/>
                </a:cubicBezTo>
                <a:cubicBezTo>
                  <a:pt x="19406" y="8797"/>
                  <a:pt x="19453" y="8777"/>
                  <a:pt x="19517" y="8777"/>
                </a:cubicBezTo>
                <a:cubicBezTo>
                  <a:pt x="19535" y="8777"/>
                  <a:pt x="19554" y="8779"/>
                  <a:pt x="19575" y="8782"/>
                </a:cubicBezTo>
                <a:cubicBezTo>
                  <a:pt x="19596" y="8785"/>
                  <a:pt x="19621" y="8787"/>
                  <a:pt x="19649" y="8787"/>
                </a:cubicBezTo>
                <a:cubicBezTo>
                  <a:pt x="19909" y="8787"/>
                  <a:pt x="20447" y="8652"/>
                  <a:pt x="20532" y="8555"/>
                </a:cubicBezTo>
                <a:cubicBezTo>
                  <a:pt x="20564" y="8520"/>
                  <a:pt x="20612" y="8496"/>
                  <a:pt x="20649" y="8496"/>
                </a:cubicBezTo>
                <a:cubicBezTo>
                  <a:pt x="20660" y="8496"/>
                  <a:pt x="20670" y="8498"/>
                  <a:pt x="20678" y="8503"/>
                </a:cubicBezTo>
                <a:cubicBezTo>
                  <a:pt x="20684" y="8506"/>
                  <a:pt x="20694" y="8507"/>
                  <a:pt x="20707" y="8507"/>
                </a:cubicBezTo>
                <a:cubicBezTo>
                  <a:pt x="20916" y="8507"/>
                  <a:pt x="22002" y="8211"/>
                  <a:pt x="22002" y="8146"/>
                </a:cubicBezTo>
                <a:cubicBezTo>
                  <a:pt x="22002" y="8119"/>
                  <a:pt x="22112" y="8099"/>
                  <a:pt x="22249" y="8097"/>
                </a:cubicBezTo>
                <a:cubicBezTo>
                  <a:pt x="22387" y="8096"/>
                  <a:pt x="22616" y="8057"/>
                  <a:pt x="22761" y="8011"/>
                </a:cubicBezTo>
                <a:cubicBezTo>
                  <a:pt x="22904" y="7966"/>
                  <a:pt x="23069" y="7922"/>
                  <a:pt x="23121" y="7915"/>
                </a:cubicBezTo>
                <a:cubicBezTo>
                  <a:pt x="23188" y="7906"/>
                  <a:pt x="23254" y="7891"/>
                  <a:pt x="23319" y="7872"/>
                </a:cubicBezTo>
                <a:cubicBezTo>
                  <a:pt x="23651" y="7772"/>
                  <a:pt x="23930" y="7709"/>
                  <a:pt x="24146" y="7688"/>
                </a:cubicBezTo>
                <a:cubicBezTo>
                  <a:pt x="24285" y="7675"/>
                  <a:pt x="24416" y="7637"/>
                  <a:pt x="24442" y="7606"/>
                </a:cubicBezTo>
                <a:cubicBezTo>
                  <a:pt x="24465" y="7576"/>
                  <a:pt x="24644" y="7536"/>
                  <a:pt x="24838" y="7518"/>
                </a:cubicBezTo>
                <a:cubicBezTo>
                  <a:pt x="25034" y="7502"/>
                  <a:pt x="25216" y="7460"/>
                  <a:pt x="25244" y="7426"/>
                </a:cubicBezTo>
                <a:cubicBezTo>
                  <a:pt x="25262" y="7403"/>
                  <a:pt x="25278" y="7390"/>
                  <a:pt x="25286" y="7390"/>
                </a:cubicBezTo>
                <a:cubicBezTo>
                  <a:pt x="25291" y="7390"/>
                  <a:pt x="25294" y="7394"/>
                  <a:pt x="25294" y="7402"/>
                </a:cubicBezTo>
                <a:cubicBezTo>
                  <a:pt x="25294" y="7408"/>
                  <a:pt x="25305" y="7411"/>
                  <a:pt x="25325" y="7411"/>
                </a:cubicBezTo>
                <a:cubicBezTo>
                  <a:pt x="25380" y="7411"/>
                  <a:pt x="25501" y="7389"/>
                  <a:pt x="25638" y="7355"/>
                </a:cubicBezTo>
                <a:cubicBezTo>
                  <a:pt x="25826" y="7309"/>
                  <a:pt x="26044" y="7260"/>
                  <a:pt x="26116" y="7249"/>
                </a:cubicBezTo>
                <a:cubicBezTo>
                  <a:pt x="26504" y="7190"/>
                  <a:pt x="26573" y="7172"/>
                  <a:pt x="26717" y="7093"/>
                </a:cubicBezTo>
                <a:cubicBezTo>
                  <a:pt x="26801" y="7047"/>
                  <a:pt x="26993" y="6996"/>
                  <a:pt x="27150" y="6976"/>
                </a:cubicBezTo>
                <a:cubicBezTo>
                  <a:pt x="27307" y="6958"/>
                  <a:pt x="27481" y="6909"/>
                  <a:pt x="27541" y="6864"/>
                </a:cubicBezTo>
                <a:cubicBezTo>
                  <a:pt x="27602" y="6821"/>
                  <a:pt x="27720" y="6781"/>
                  <a:pt x="27808" y="6772"/>
                </a:cubicBezTo>
                <a:cubicBezTo>
                  <a:pt x="27896" y="6763"/>
                  <a:pt x="27993" y="6741"/>
                  <a:pt x="28030" y="6723"/>
                </a:cubicBezTo>
                <a:cubicBezTo>
                  <a:pt x="28056" y="6709"/>
                  <a:pt x="28118" y="6702"/>
                  <a:pt x="28186" y="6702"/>
                </a:cubicBezTo>
                <a:cubicBezTo>
                  <a:pt x="28216" y="6702"/>
                  <a:pt x="28248" y="6704"/>
                  <a:pt x="28278" y="6706"/>
                </a:cubicBezTo>
                <a:cubicBezTo>
                  <a:pt x="28301" y="6709"/>
                  <a:pt x="28324" y="6710"/>
                  <a:pt x="28346" y="6710"/>
                </a:cubicBezTo>
                <a:cubicBezTo>
                  <a:pt x="28419" y="6710"/>
                  <a:pt x="28480" y="6697"/>
                  <a:pt x="28495" y="6676"/>
                </a:cubicBezTo>
                <a:cubicBezTo>
                  <a:pt x="28509" y="6657"/>
                  <a:pt x="28531" y="6647"/>
                  <a:pt x="28553" y="6647"/>
                </a:cubicBezTo>
                <a:cubicBezTo>
                  <a:pt x="28565" y="6647"/>
                  <a:pt x="28577" y="6650"/>
                  <a:pt x="28589" y="6657"/>
                </a:cubicBezTo>
                <a:cubicBezTo>
                  <a:pt x="28601" y="6664"/>
                  <a:pt x="28613" y="6667"/>
                  <a:pt x="28622" y="6667"/>
                </a:cubicBezTo>
                <a:cubicBezTo>
                  <a:pt x="28638" y="6667"/>
                  <a:pt x="28648" y="6656"/>
                  <a:pt x="28648" y="6636"/>
                </a:cubicBezTo>
                <a:cubicBezTo>
                  <a:pt x="28648" y="6591"/>
                  <a:pt x="28817" y="6548"/>
                  <a:pt x="29244" y="6482"/>
                </a:cubicBezTo>
                <a:cubicBezTo>
                  <a:pt x="29418" y="6457"/>
                  <a:pt x="30127" y="6302"/>
                  <a:pt x="30346" y="6242"/>
                </a:cubicBezTo>
                <a:cubicBezTo>
                  <a:pt x="30425" y="6222"/>
                  <a:pt x="30505" y="6210"/>
                  <a:pt x="30562" y="6210"/>
                </a:cubicBezTo>
                <a:cubicBezTo>
                  <a:pt x="30591" y="6210"/>
                  <a:pt x="30614" y="6213"/>
                  <a:pt x="30627" y="6220"/>
                </a:cubicBezTo>
                <a:cubicBezTo>
                  <a:pt x="30639" y="6225"/>
                  <a:pt x="30650" y="6228"/>
                  <a:pt x="30659" y="6228"/>
                </a:cubicBezTo>
                <a:cubicBezTo>
                  <a:pt x="30680" y="6228"/>
                  <a:pt x="30693" y="6215"/>
                  <a:pt x="30693" y="6190"/>
                </a:cubicBezTo>
                <a:cubicBezTo>
                  <a:pt x="30693" y="6166"/>
                  <a:pt x="30716" y="6151"/>
                  <a:pt x="30748" y="6151"/>
                </a:cubicBezTo>
                <a:cubicBezTo>
                  <a:pt x="30760" y="6151"/>
                  <a:pt x="30772" y="6153"/>
                  <a:pt x="30785" y="6157"/>
                </a:cubicBezTo>
                <a:cubicBezTo>
                  <a:pt x="30800" y="6161"/>
                  <a:pt x="30815" y="6164"/>
                  <a:pt x="30829" y="6164"/>
                </a:cubicBezTo>
                <a:cubicBezTo>
                  <a:pt x="30864" y="6164"/>
                  <a:pt x="30893" y="6151"/>
                  <a:pt x="30902" y="6130"/>
                </a:cubicBezTo>
                <a:cubicBezTo>
                  <a:pt x="30914" y="6102"/>
                  <a:pt x="31134" y="6039"/>
                  <a:pt x="31385" y="5996"/>
                </a:cubicBezTo>
                <a:cubicBezTo>
                  <a:pt x="31636" y="5953"/>
                  <a:pt x="31966" y="5868"/>
                  <a:pt x="32109" y="5809"/>
                </a:cubicBezTo>
                <a:cubicBezTo>
                  <a:pt x="32279" y="5745"/>
                  <a:pt x="32455" y="5702"/>
                  <a:pt x="32636" y="5680"/>
                </a:cubicBezTo>
                <a:cubicBezTo>
                  <a:pt x="33030" y="5644"/>
                  <a:pt x="33106" y="5624"/>
                  <a:pt x="33840" y="5383"/>
                </a:cubicBezTo>
                <a:cubicBezTo>
                  <a:pt x="34216" y="5260"/>
                  <a:pt x="34555" y="5159"/>
                  <a:pt x="34592" y="5159"/>
                </a:cubicBezTo>
                <a:cubicBezTo>
                  <a:pt x="34671" y="5159"/>
                  <a:pt x="35107" y="4998"/>
                  <a:pt x="35219" y="4926"/>
                </a:cubicBezTo>
                <a:cubicBezTo>
                  <a:pt x="35286" y="4883"/>
                  <a:pt x="35286" y="4859"/>
                  <a:pt x="35219" y="4786"/>
                </a:cubicBezTo>
                <a:cubicBezTo>
                  <a:pt x="35182" y="4746"/>
                  <a:pt x="35166" y="4726"/>
                  <a:pt x="35173" y="4726"/>
                </a:cubicBezTo>
                <a:cubicBezTo>
                  <a:pt x="35180" y="4726"/>
                  <a:pt x="35206" y="4742"/>
                  <a:pt x="35253" y="4774"/>
                </a:cubicBezTo>
                <a:cubicBezTo>
                  <a:pt x="35299" y="4803"/>
                  <a:pt x="35350" y="4820"/>
                  <a:pt x="35384" y="4820"/>
                </a:cubicBezTo>
                <a:cubicBezTo>
                  <a:pt x="35397" y="4820"/>
                  <a:pt x="35408" y="4818"/>
                  <a:pt x="35414" y="4813"/>
                </a:cubicBezTo>
                <a:cubicBezTo>
                  <a:pt x="35476" y="4761"/>
                  <a:pt x="35498" y="4623"/>
                  <a:pt x="35449" y="4623"/>
                </a:cubicBezTo>
                <a:cubicBezTo>
                  <a:pt x="35448" y="4623"/>
                  <a:pt x="35447" y="4623"/>
                  <a:pt x="35446" y="4623"/>
                </a:cubicBezTo>
                <a:cubicBezTo>
                  <a:pt x="35425" y="4625"/>
                  <a:pt x="35408" y="4626"/>
                  <a:pt x="35393" y="4626"/>
                </a:cubicBezTo>
                <a:cubicBezTo>
                  <a:pt x="35295" y="4626"/>
                  <a:pt x="35353" y="4570"/>
                  <a:pt x="35595" y="4426"/>
                </a:cubicBezTo>
                <a:cubicBezTo>
                  <a:pt x="35783" y="4314"/>
                  <a:pt x="35919" y="4192"/>
                  <a:pt x="35925" y="4128"/>
                </a:cubicBezTo>
                <a:cubicBezTo>
                  <a:pt x="35931" y="4057"/>
                  <a:pt x="35911" y="4020"/>
                  <a:pt x="35882" y="4020"/>
                </a:cubicBezTo>
                <a:cubicBezTo>
                  <a:pt x="35858" y="4020"/>
                  <a:pt x="35828" y="4047"/>
                  <a:pt x="35802" y="4102"/>
                </a:cubicBezTo>
                <a:cubicBezTo>
                  <a:pt x="35786" y="4138"/>
                  <a:pt x="35755" y="4160"/>
                  <a:pt x="35725" y="4160"/>
                </a:cubicBezTo>
                <a:cubicBezTo>
                  <a:pt x="35716" y="4160"/>
                  <a:pt x="35708" y="4158"/>
                  <a:pt x="35699" y="4154"/>
                </a:cubicBezTo>
                <a:cubicBezTo>
                  <a:pt x="35662" y="4137"/>
                  <a:pt x="35653" y="4081"/>
                  <a:pt x="35677" y="4035"/>
                </a:cubicBezTo>
                <a:cubicBezTo>
                  <a:pt x="35697" y="3995"/>
                  <a:pt x="35697" y="3975"/>
                  <a:pt x="35678" y="3975"/>
                </a:cubicBezTo>
                <a:cubicBezTo>
                  <a:pt x="35669" y="3975"/>
                  <a:pt x="35658" y="3978"/>
                  <a:pt x="35643" y="3986"/>
                </a:cubicBezTo>
                <a:cubicBezTo>
                  <a:pt x="35629" y="3993"/>
                  <a:pt x="35617" y="3996"/>
                  <a:pt x="35609" y="3996"/>
                </a:cubicBezTo>
                <a:cubicBezTo>
                  <a:pt x="35588" y="3996"/>
                  <a:pt x="35588" y="3973"/>
                  <a:pt x="35608" y="3928"/>
                </a:cubicBezTo>
                <a:cubicBezTo>
                  <a:pt x="35631" y="3878"/>
                  <a:pt x="35630" y="3856"/>
                  <a:pt x="35601" y="3856"/>
                </a:cubicBezTo>
                <a:cubicBezTo>
                  <a:pt x="35588" y="3856"/>
                  <a:pt x="35568" y="3861"/>
                  <a:pt x="35543" y="3869"/>
                </a:cubicBezTo>
                <a:cubicBezTo>
                  <a:pt x="35520" y="3877"/>
                  <a:pt x="35498" y="3880"/>
                  <a:pt x="35481" y="3880"/>
                </a:cubicBezTo>
                <a:cubicBezTo>
                  <a:pt x="35451" y="3880"/>
                  <a:pt x="35432" y="3870"/>
                  <a:pt x="35432" y="3850"/>
                </a:cubicBezTo>
                <a:cubicBezTo>
                  <a:pt x="35432" y="3830"/>
                  <a:pt x="35394" y="3819"/>
                  <a:pt x="35332" y="3819"/>
                </a:cubicBezTo>
                <a:cubicBezTo>
                  <a:pt x="35298" y="3819"/>
                  <a:pt x="35257" y="3822"/>
                  <a:pt x="35210" y="3829"/>
                </a:cubicBezTo>
                <a:cubicBezTo>
                  <a:pt x="35169" y="3835"/>
                  <a:pt x="35124" y="3838"/>
                  <a:pt x="35081" y="3838"/>
                </a:cubicBezTo>
                <a:cubicBezTo>
                  <a:pt x="34991" y="3838"/>
                  <a:pt x="34903" y="3826"/>
                  <a:pt x="34852" y="3804"/>
                </a:cubicBezTo>
                <a:cubicBezTo>
                  <a:pt x="34808" y="3784"/>
                  <a:pt x="34763" y="3774"/>
                  <a:pt x="34708" y="3774"/>
                </a:cubicBezTo>
                <a:cubicBezTo>
                  <a:pt x="34638" y="3774"/>
                  <a:pt x="34552" y="3790"/>
                  <a:pt x="34432" y="3825"/>
                </a:cubicBezTo>
                <a:cubicBezTo>
                  <a:pt x="34285" y="3865"/>
                  <a:pt x="34111" y="3897"/>
                  <a:pt x="34029" y="3897"/>
                </a:cubicBezTo>
                <a:cubicBezTo>
                  <a:pt x="34024" y="3897"/>
                  <a:pt x="34019" y="3897"/>
                  <a:pt x="34015" y="3896"/>
                </a:cubicBezTo>
                <a:cubicBezTo>
                  <a:pt x="34011" y="3896"/>
                  <a:pt x="34007" y="3896"/>
                  <a:pt x="34003" y="3896"/>
                </a:cubicBezTo>
                <a:cubicBezTo>
                  <a:pt x="33926" y="3896"/>
                  <a:pt x="33767" y="3935"/>
                  <a:pt x="33635" y="3987"/>
                </a:cubicBezTo>
                <a:cubicBezTo>
                  <a:pt x="33528" y="4030"/>
                  <a:pt x="33426" y="4056"/>
                  <a:pt x="33374" y="4056"/>
                </a:cubicBezTo>
                <a:cubicBezTo>
                  <a:pt x="33360" y="4056"/>
                  <a:pt x="33350" y="4054"/>
                  <a:pt x="33344" y="4050"/>
                </a:cubicBezTo>
                <a:cubicBezTo>
                  <a:pt x="33288" y="4004"/>
                  <a:pt x="33444" y="3916"/>
                  <a:pt x="33658" y="3877"/>
                </a:cubicBezTo>
                <a:cubicBezTo>
                  <a:pt x="33971" y="3817"/>
                  <a:pt x="34113" y="3746"/>
                  <a:pt x="34109" y="3650"/>
                </a:cubicBezTo>
                <a:cubicBezTo>
                  <a:pt x="34107" y="3615"/>
                  <a:pt x="34100" y="3597"/>
                  <a:pt x="34091" y="3597"/>
                </a:cubicBezTo>
                <a:cubicBezTo>
                  <a:pt x="34085" y="3597"/>
                  <a:pt x="34078" y="3604"/>
                  <a:pt x="34071" y="3619"/>
                </a:cubicBezTo>
                <a:cubicBezTo>
                  <a:pt x="34053" y="3655"/>
                  <a:pt x="33997" y="3687"/>
                  <a:pt x="33946" y="3687"/>
                </a:cubicBezTo>
                <a:cubicBezTo>
                  <a:pt x="33894" y="3687"/>
                  <a:pt x="33852" y="3711"/>
                  <a:pt x="33852" y="3738"/>
                </a:cubicBezTo>
                <a:cubicBezTo>
                  <a:pt x="33852" y="3764"/>
                  <a:pt x="33756" y="3783"/>
                  <a:pt x="33631" y="3783"/>
                </a:cubicBezTo>
                <a:cubicBezTo>
                  <a:pt x="33618" y="3783"/>
                  <a:pt x="33605" y="3783"/>
                  <a:pt x="33592" y="3783"/>
                </a:cubicBezTo>
                <a:cubicBezTo>
                  <a:pt x="33447" y="3778"/>
                  <a:pt x="33367" y="3758"/>
                  <a:pt x="33410" y="3737"/>
                </a:cubicBezTo>
                <a:cubicBezTo>
                  <a:pt x="33465" y="3708"/>
                  <a:pt x="33453" y="3686"/>
                  <a:pt x="33373" y="3658"/>
                </a:cubicBezTo>
                <a:cubicBezTo>
                  <a:pt x="33276" y="3626"/>
                  <a:pt x="33291" y="3599"/>
                  <a:pt x="33473" y="3498"/>
                </a:cubicBezTo>
                <a:cubicBezTo>
                  <a:pt x="33576" y="3440"/>
                  <a:pt x="33685" y="3401"/>
                  <a:pt x="33735" y="3401"/>
                </a:cubicBezTo>
                <a:cubicBezTo>
                  <a:pt x="33743" y="3401"/>
                  <a:pt x="33750" y="3402"/>
                  <a:pt x="33755" y="3404"/>
                </a:cubicBezTo>
                <a:cubicBezTo>
                  <a:pt x="33764" y="3408"/>
                  <a:pt x="33770" y="3409"/>
                  <a:pt x="33773" y="3409"/>
                </a:cubicBezTo>
                <a:cubicBezTo>
                  <a:pt x="33786" y="3409"/>
                  <a:pt x="33773" y="3390"/>
                  <a:pt x="33737" y="3358"/>
                </a:cubicBezTo>
                <a:cubicBezTo>
                  <a:pt x="33702" y="3327"/>
                  <a:pt x="33678" y="3311"/>
                  <a:pt x="33657" y="3311"/>
                </a:cubicBezTo>
                <a:cubicBezTo>
                  <a:pt x="33635" y="3311"/>
                  <a:pt x="33616" y="3328"/>
                  <a:pt x="33589" y="3362"/>
                </a:cubicBezTo>
                <a:cubicBezTo>
                  <a:pt x="33567" y="3391"/>
                  <a:pt x="33549" y="3406"/>
                  <a:pt x="33538" y="3406"/>
                </a:cubicBezTo>
                <a:cubicBezTo>
                  <a:pt x="33529" y="3406"/>
                  <a:pt x="33524" y="3397"/>
                  <a:pt x="33524" y="3378"/>
                </a:cubicBezTo>
                <a:cubicBezTo>
                  <a:pt x="33523" y="3352"/>
                  <a:pt x="33500" y="3337"/>
                  <a:pt x="33467" y="3337"/>
                </a:cubicBezTo>
                <a:cubicBezTo>
                  <a:pt x="33454" y="3337"/>
                  <a:pt x="33439" y="3339"/>
                  <a:pt x="33424" y="3344"/>
                </a:cubicBezTo>
                <a:cubicBezTo>
                  <a:pt x="33406" y="3350"/>
                  <a:pt x="33391" y="3353"/>
                  <a:pt x="33380" y="3353"/>
                </a:cubicBezTo>
                <a:cubicBezTo>
                  <a:pt x="33352" y="3353"/>
                  <a:pt x="33345" y="3334"/>
                  <a:pt x="33361" y="3298"/>
                </a:cubicBezTo>
                <a:cubicBezTo>
                  <a:pt x="33380" y="3254"/>
                  <a:pt x="33362" y="3235"/>
                  <a:pt x="33282" y="3235"/>
                </a:cubicBezTo>
                <a:cubicBezTo>
                  <a:pt x="33254" y="3235"/>
                  <a:pt x="33219" y="3237"/>
                  <a:pt x="33176" y="3241"/>
                </a:cubicBezTo>
                <a:cubicBezTo>
                  <a:pt x="33142" y="3244"/>
                  <a:pt x="33113" y="3246"/>
                  <a:pt x="33086" y="3246"/>
                </a:cubicBezTo>
                <a:cubicBezTo>
                  <a:pt x="32963" y="3246"/>
                  <a:pt x="32904" y="3206"/>
                  <a:pt x="32777" y="3070"/>
                </a:cubicBezTo>
                <a:cubicBezTo>
                  <a:pt x="32680" y="2967"/>
                  <a:pt x="32598" y="2828"/>
                  <a:pt x="32598" y="2767"/>
                </a:cubicBezTo>
                <a:cubicBezTo>
                  <a:pt x="32598" y="2705"/>
                  <a:pt x="32571" y="2655"/>
                  <a:pt x="32539" y="2655"/>
                </a:cubicBezTo>
                <a:cubicBezTo>
                  <a:pt x="32506" y="2655"/>
                  <a:pt x="32494" y="2610"/>
                  <a:pt x="32513" y="2553"/>
                </a:cubicBezTo>
                <a:cubicBezTo>
                  <a:pt x="32540" y="2476"/>
                  <a:pt x="32507" y="2446"/>
                  <a:pt x="32376" y="2423"/>
                </a:cubicBezTo>
                <a:cubicBezTo>
                  <a:pt x="32345" y="2419"/>
                  <a:pt x="32316" y="2416"/>
                  <a:pt x="32291" y="2416"/>
                </a:cubicBezTo>
                <a:cubicBezTo>
                  <a:pt x="32239" y="2416"/>
                  <a:pt x="32203" y="2426"/>
                  <a:pt x="32203" y="2444"/>
                </a:cubicBezTo>
                <a:cubicBezTo>
                  <a:pt x="32203" y="2454"/>
                  <a:pt x="32193" y="2458"/>
                  <a:pt x="32175" y="2458"/>
                </a:cubicBezTo>
                <a:cubicBezTo>
                  <a:pt x="32143" y="2458"/>
                  <a:pt x="32084" y="2443"/>
                  <a:pt x="32015" y="2413"/>
                </a:cubicBezTo>
                <a:cubicBezTo>
                  <a:pt x="31939" y="2381"/>
                  <a:pt x="31864" y="2362"/>
                  <a:pt x="31817" y="2362"/>
                </a:cubicBezTo>
                <a:cubicBezTo>
                  <a:pt x="31799" y="2362"/>
                  <a:pt x="31785" y="2365"/>
                  <a:pt x="31776" y="2371"/>
                </a:cubicBezTo>
                <a:cubicBezTo>
                  <a:pt x="31771" y="2375"/>
                  <a:pt x="31767" y="2377"/>
                  <a:pt x="31765" y="2377"/>
                </a:cubicBezTo>
                <a:cubicBezTo>
                  <a:pt x="31754" y="2377"/>
                  <a:pt x="31771" y="2341"/>
                  <a:pt x="31804" y="2286"/>
                </a:cubicBezTo>
                <a:cubicBezTo>
                  <a:pt x="31848" y="2219"/>
                  <a:pt x="31912" y="2162"/>
                  <a:pt x="31946" y="2162"/>
                </a:cubicBezTo>
                <a:cubicBezTo>
                  <a:pt x="32040" y="2162"/>
                  <a:pt x="32021" y="2000"/>
                  <a:pt x="31928" y="1998"/>
                </a:cubicBezTo>
                <a:cubicBezTo>
                  <a:pt x="31882" y="1998"/>
                  <a:pt x="31897" y="1971"/>
                  <a:pt x="31960" y="1941"/>
                </a:cubicBezTo>
                <a:cubicBezTo>
                  <a:pt x="32055" y="1895"/>
                  <a:pt x="32060" y="1871"/>
                  <a:pt x="31991" y="1779"/>
                </a:cubicBezTo>
                <a:cubicBezTo>
                  <a:pt x="31924" y="1691"/>
                  <a:pt x="31928" y="1659"/>
                  <a:pt x="32009" y="1618"/>
                </a:cubicBezTo>
                <a:cubicBezTo>
                  <a:pt x="32072" y="1585"/>
                  <a:pt x="32081" y="1565"/>
                  <a:pt x="32031" y="1565"/>
                </a:cubicBezTo>
                <a:cubicBezTo>
                  <a:pt x="31985" y="1567"/>
                  <a:pt x="31942" y="1586"/>
                  <a:pt x="31912" y="1621"/>
                </a:cubicBezTo>
                <a:cubicBezTo>
                  <a:pt x="31890" y="1650"/>
                  <a:pt x="31827" y="1674"/>
                  <a:pt x="31772" y="1674"/>
                </a:cubicBezTo>
                <a:cubicBezTo>
                  <a:pt x="31715" y="1674"/>
                  <a:pt x="31688" y="1650"/>
                  <a:pt x="31712" y="1621"/>
                </a:cubicBezTo>
                <a:cubicBezTo>
                  <a:pt x="31734" y="1589"/>
                  <a:pt x="31721" y="1565"/>
                  <a:pt x="31676" y="1565"/>
                </a:cubicBezTo>
                <a:cubicBezTo>
                  <a:pt x="31637" y="1565"/>
                  <a:pt x="31616" y="1519"/>
                  <a:pt x="31631" y="1467"/>
                </a:cubicBezTo>
                <a:cubicBezTo>
                  <a:pt x="31659" y="1381"/>
                  <a:pt x="31568" y="1269"/>
                  <a:pt x="31493" y="1269"/>
                </a:cubicBezTo>
                <a:cubicBezTo>
                  <a:pt x="31478" y="1269"/>
                  <a:pt x="31463" y="1273"/>
                  <a:pt x="31451" y="1283"/>
                </a:cubicBezTo>
                <a:cubicBezTo>
                  <a:pt x="31446" y="1287"/>
                  <a:pt x="31443" y="1289"/>
                  <a:pt x="31440" y="1289"/>
                </a:cubicBezTo>
                <a:cubicBezTo>
                  <a:pt x="31430" y="1289"/>
                  <a:pt x="31445" y="1250"/>
                  <a:pt x="31482" y="1189"/>
                </a:cubicBezTo>
                <a:cubicBezTo>
                  <a:pt x="31532" y="1109"/>
                  <a:pt x="31545" y="1079"/>
                  <a:pt x="31515" y="1079"/>
                </a:cubicBezTo>
                <a:cubicBezTo>
                  <a:pt x="31502" y="1079"/>
                  <a:pt x="31482" y="1085"/>
                  <a:pt x="31454" y="1094"/>
                </a:cubicBezTo>
                <a:cubicBezTo>
                  <a:pt x="31428" y="1102"/>
                  <a:pt x="31409" y="1107"/>
                  <a:pt x="31395" y="1107"/>
                </a:cubicBezTo>
                <a:cubicBezTo>
                  <a:pt x="31363" y="1107"/>
                  <a:pt x="31363" y="1081"/>
                  <a:pt x="31385" y="1019"/>
                </a:cubicBezTo>
                <a:cubicBezTo>
                  <a:pt x="31406" y="959"/>
                  <a:pt x="31402" y="916"/>
                  <a:pt x="31374" y="916"/>
                </a:cubicBezTo>
                <a:cubicBezTo>
                  <a:pt x="31373" y="916"/>
                  <a:pt x="31372" y="916"/>
                  <a:pt x="31370" y="916"/>
                </a:cubicBezTo>
                <a:cubicBezTo>
                  <a:pt x="31341" y="921"/>
                  <a:pt x="31316" y="923"/>
                  <a:pt x="31295" y="923"/>
                </a:cubicBezTo>
                <a:cubicBezTo>
                  <a:pt x="31224" y="923"/>
                  <a:pt x="31212" y="897"/>
                  <a:pt x="31282" y="859"/>
                </a:cubicBezTo>
                <a:cubicBezTo>
                  <a:pt x="31357" y="818"/>
                  <a:pt x="31361" y="803"/>
                  <a:pt x="31297" y="803"/>
                </a:cubicBezTo>
                <a:cubicBezTo>
                  <a:pt x="31254" y="803"/>
                  <a:pt x="31231" y="779"/>
                  <a:pt x="31251" y="751"/>
                </a:cubicBezTo>
                <a:cubicBezTo>
                  <a:pt x="31270" y="724"/>
                  <a:pt x="31257" y="683"/>
                  <a:pt x="31219" y="664"/>
                </a:cubicBezTo>
                <a:cubicBezTo>
                  <a:pt x="31127" y="618"/>
                  <a:pt x="31137" y="270"/>
                  <a:pt x="31231" y="245"/>
                </a:cubicBezTo>
                <a:cubicBezTo>
                  <a:pt x="31293" y="228"/>
                  <a:pt x="31290" y="201"/>
                  <a:pt x="31219" y="139"/>
                </a:cubicBezTo>
                <a:cubicBezTo>
                  <a:pt x="31178" y="103"/>
                  <a:pt x="31150" y="85"/>
                  <a:pt x="31115" y="85"/>
                </a:cubicBezTo>
                <a:cubicBezTo>
                  <a:pt x="31081" y="85"/>
                  <a:pt x="31040" y="102"/>
                  <a:pt x="30975" y="137"/>
                </a:cubicBezTo>
                <a:cubicBezTo>
                  <a:pt x="30921" y="165"/>
                  <a:pt x="30879" y="180"/>
                  <a:pt x="30854" y="180"/>
                </a:cubicBezTo>
                <a:cubicBezTo>
                  <a:pt x="30834" y="180"/>
                  <a:pt x="30824" y="172"/>
                  <a:pt x="30824" y="155"/>
                </a:cubicBezTo>
                <a:cubicBezTo>
                  <a:pt x="30824" y="121"/>
                  <a:pt x="30851" y="94"/>
                  <a:pt x="30885" y="94"/>
                </a:cubicBezTo>
                <a:cubicBezTo>
                  <a:pt x="30886" y="94"/>
                  <a:pt x="30888" y="94"/>
                  <a:pt x="30890" y="94"/>
                </a:cubicBezTo>
                <a:cubicBezTo>
                  <a:pt x="30924" y="94"/>
                  <a:pt x="30952" y="69"/>
                  <a:pt x="30955" y="34"/>
                </a:cubicBezTo>
                <a:cubicBezTo>
                  <a:pt x="30955" y="15"/>
                  <a:pt x="30948" y="5"/>
                  <a:pt x="30934" y="5"/>
                </a:cubicBezTo>
                <a:cubicBezTo>
                  <a:pt x="30918" y="5"/>
                  <a:pt x="30892" y="17"/>
                  <a:pt x="30855" y="42"/>
                </a:cubicBezTo>
                <a:cubicBezTo>
                  <a:pt x="30820" y="66"/>
                  <a:pt x="30789" y="78"/>
                  <a:pt x="30771" y="78"/>
                </a:cubicBezTo>
                <a:cubicBezTo>
                  <a:pt x="30761" y="78"/>
                  <a:pt x="30755" y="74"/>
                  <a:pt x="30755" y="66"/>
                </a:cubicBezTo>
                <a:cubicBezTo>
                  <a:pt x="30755" y="56"/>
                  <a:pt x="30751" y="51"/>
                  <a:pt x="30742" y="51"/>
                </a:cubicBezTo>
                <a:cubicBezTo>
                  <a:pt x="30729" y="51"/>
                  <a:pt x="30706" y="63"/>
                  <a:pt x="30681" y="85"/>
                </a:cubicBezTo>
                <a:cubicBezTo>
                  <a:pt x="30655" y="107"/>
                  <a:pt x="30632" y="118"/>
                  <a:pt x="30607" y="118"/>
                </a:cubicBezTo>
                <a:cubicBezTo>
                  <a:pt x="30573" y="118"/>
                  <a:pt x="30535" y="99"/>
                  <a:pt x="30482" y="60"/>
                </a:cubicBezTo>
                <a:cubicBezTo>
                  <a:pt x="30428" y="19"/>
                  <a:pt x="30390" y="0"/>
                  <a:pt x="303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38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42"/>
          <p:cNvGrpSpPr/>
          <p:nvPr/>
        </p:nvGrpSpPr>
        <p:grpSpPr>
          <a:xfrm rot="10519216">
            <a:off x="8253308" y="790528"/>
            <a:ext cx="749081" cy="619612"/>
            <a:chOff x="3260400" y="2722725"/>
            <a:chExt cx="566925" cy="468975"/>
          </a:xfrm>
        </p:grpSpPr>
        <p:sp>
          <p:nvSpPr>
            <p:cNvPr id="1665" name="Google Shape;1665;p4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99458" y="1234370"/>
            <a:ext cx="3825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SCRIPT ENEMY</a:t>
            </a:r>
          </a:p>
          <a:p>
            <a:endParaRPr lang="id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System.Collections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UnityEngine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EnemyScript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Enemy;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float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spawnTime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2f;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float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fallSpeed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40.0f; 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float timer = 0; 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Start(){}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Update(){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timer +=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Time.deltaTime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if(timer&gt;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spawnTime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SpawnRandom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timer = 0;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SpawnRandom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screenPosition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Camera.main.ScreenToWorldPoint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Vector3(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Random.Range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(0,Screen.width),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Random.Range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(1500,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Camera.main.farClipPlane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/2));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Instantiate(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Enemy,screenPosition,Quaternion.identity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39952" y="1707654"/>
            <a:ext cx="4639838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SCRIPT </a:t>
            </a:r>
            <a:r>
              <a:rPr lang="id-ID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BULLET</a:t>
            </a:r>
          </a:p>
          <a:p>
            <a:endParaRPr lang="id-ID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OnCollisionEnter2D (Collision2D col){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col.gameObject.CompareTag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Enemigo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")){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Destroy (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col.gameObject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Destroy (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id-ID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Google Shape;1647;p41"/>
          <p:cNvSpPr/>
          <p:nvPr/>
        </p:nvSpPr>
        <p:spPr>
          <a:xfrm flipH="1">
            <a:off x="3559749" y="781291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48;p41"/>
          <p:cNvSpPr/>
          <p:nvPr/>
        </p:nvSpPr>
        <p:spPr>
          <a:xfrm flipH="1">
            <a:off x="3491880" y="719934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45;p41"/>
          <p:cNvSpPr/>
          <p:nvPr/>
        </p:nvSpPr>
        <p:spPr>
          <a:xfrm>
            <a:off x="5363668" y="807375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46;p41"/>
          <p:cNvSpPr/>
          <p:nvPr/>
        </p:nvSpPr>
        <p:spPr>
          <a:xfrm>
            <a:off x="5512243" y="746018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3;p41"/>
          <p:cNvSpPr txBox="1">
            <a:spLocks noGrp="1"/>
          </p:cNvSpPr>
          <p:nvPr>
            <p:ph type="title"/>
          </p:nvPr>
        </p:nvSpPr>
        <p:spPr>
          <a:xfrm>
            <a:off x="1619672" y="436025"/>
            <a:ext cx="5828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GamePlay</a:t>
            </a: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7D28372-4EF7-4DFD-8DCB-06EAAC90C9B4}"/>
              </a:ext>
            </a:extLst>
          </p:cNvPr>
          <p:cNvSpPr txBox="1"/>
          <p:nvPr/>
        </p:nvSpPr>
        <p:spPr>
          <a:xfrm>
            <a:off x="4139952" y="3212658"/>
            <a:ext cx="33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Cara Memainkan Game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id-ID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Tekan W = Lompat</a:t>
            </a:r>
          </a:p>
          <a:p>
            <a:r>
              <a:rPr lang="id-ID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Tekan A atau panah kiri = ke kiri</a:t>
            </a:r>
          </a:p>
          <a:p>
            <a:r>
              <a:rPr lang="id-ID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Tekan D atau panah kanan = ke kanan</a:t>
            </a:r>
          </a:p>
          <a:p>
            <a:r>
              <a:rPr lang="id-ID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Space = Tembak Musuh</a:t>
            </a:r>
            <a:endParaRPr lang="id-ID" sz="12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42"/>
          <p:cNvGrpSpPr/>
          <p:nvPr/>
        </p:nvGrpSpPr>
        <p:grpSpPr>
          <a:xfrm rot="10519216">
            <a:off x="8253308" y="790528"/>
            <a:ext cx="749081" cy="619612"/>
            <a:chOff x="3260400" y="2722725"/>
            <a:chExt cx="566925" cy="468975"/>
          </a:xfrm>
        </p:grpSpPr>
        <p:sp>
          <p:nvSpPr>
            <p:cNvPr id="1665" name="Google Shape;1665;p4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750" r="31655" b="39655"/>
          <a:stretch/>
        </p:blipFill>
        <p:spPr bwMode="auto">
          <a:xfrm>
            <a:off x="5595597" y="1191045"/>
            <a:ext cx="3441280" cy="25855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Google Shape;1645;p41"/>
          <p:cNvSpPr/>
          <p:nvPr/>
        </p:nvSpPr>
        <p:spPr>
          <a:xfrm>
            <a:off x="6084168" y="421251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46;p41"/>
          <p:cNvSpPr/>
          <p:nvPr/>
        </p:nvSpPr>
        <p:spPr>
          <a:xfrm>
            <a:off x="6232743" y="359894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47;p41"/>
          <p:cNvSpPr/>
          <p:nvPr/>
        </p:nvSpPr>
        <p:spPr>
          <a:xfrm flipH="1">
            <a:off x="3271297" y="421251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48;p41"/>
          <p:cNvSpPr/>
          <p:nvPr/>
        </p:nvSpPr>
        <p:spPr>
          <a:xfrm flipH="1">
            <a:off x="3203428" y="359894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3;p41"/>
          <p:cNvSpPr txBox="1">
            <a:spLocks/>
          </p:cNvSpPr>
          <p:nvPr/>
        </p:nvSpPr>
        <p:spPr>
          <a:xfrm>
            <a:off x="2275488" y="54834"/>
            <a:ext cx="488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id-ID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Marck Script" panose="020B0604020202020204" charset="0"/>
              </a:rPr>
              <a:t>Dokumentasi Game</a:t>
            </a: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4" r="31102" b="39409"/>
          <a:stretch/>
        </p:blipFill>
        <p:spPr bwMode="auto">
          <a:xfrm>
            <a:off x="162921" y="1275606"/>
            <a:ext cx="3190923" cy="24163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7D239C6-2CB2-4FD5-A14D-4B82DD42CF5D}"/>
              </a:ext>
            </a:extLst>
          </p:cNvPr>
          <p:cNvSpPr txBox="1"/>
          <p:nvPr/>
        </p:nvSpPr>
        <p:spPr>
          <a:xfrm>
            <a:off x="827203" y="3676043"/>
            <a:ext cx="252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Tampilan Start Game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D239C6-2CB2-4FD5-A14D-4B82DD42CF5D}"/>
              </a:ext>
            </a:extLst>
          </p:cNvPr>
          <p:cNvSpPr txBox="1"/>
          <p:nvPr/>
        </p:nvSpPr>
        <p:spPr>
          <a:xfrm>
            <a:off x="3635896" y="2220445"/>
            <a:ext cx="252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Tampilan Game Play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7D239C6-2CB2-4FD5-A14D-4B82DD42CF5D}"/>
              </a:ext>
            </a:extLst>
          </p:cNvPr>
          <p:cNvSpPr txBox="1"/>
          <p:nvPr/>
        </p:nvSpPr>
        <p:spPr>
          <a:xfrm>
            <a:off x="6516216" y="3734911"/>
            <a:ext cx="252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Tampilan Game Over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7" r="31088" b="39236"/>
          <a:stretch/>
        </p:blipFill>
        <p:spPr bwMode="auto">
          <a:xfrm>
            <a:off x="2959761" y="2497444"/>
            <a:ext cx="3099007" cy="23477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5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21847CAF-9C4F-4E9F-8111-3F449554B96D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127600" y="483518"/>
            <a:ext cx="4888800" cy="572700"/>
          </a:xfrm>
        </p:spPr>
        <p:txBody>
          <a:bodyPr/>
          <a:lstStyle/>
          <a:p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Animasi</a:t>
            </a:r>
            <a:endParaRPr lang="en-ID" b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xmlns="" id="{06A1D634-E430-4602-866E-58AD0552B9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648488"/>
              </p:ext>
            </p:extLst>
          </p:nvPr>
        </p:nvGraphicFramePr>
        <p:xfrm>
          <a:off x="1115616" y="843558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7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B70EB21-D92D-4B28-AC91-03A54285BE5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Pre Production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7332A63-9BDB-47AF-9536-A443011F0D2B}"/>
              </a:ext>
            </a:extLst>
          </p:cNvPr>
          <p:cNvSpPr txBox="1"/>
          <p:nvPr/>
        </p:nvSpPr>
        <p:spPr>
          <a:xfrm>
            <a:off x="1331640" y="1008725"/>
            <a:ext cx="687079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Karakter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Ben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Tenyson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Protagonis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Tokoh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utama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Kakek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Max :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Pemain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Pembantu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Gwen : Sidekick (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animasi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hanya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cameo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Heatblast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: Alien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perubahan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Ben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Story Board 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Terdapat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9 Scene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utama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total 16 scene (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camera angle)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Diawali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ben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kabur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dari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camping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membosankan</a:t>
            </a:r>
            <a:endParaRPr lang="en-US" dirty="0">
              <a:solidFill>
                <a:schemeClr val="accent6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Melihat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meteor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jatuh</a:t>
            </a:r>
            <a:endParaRPr lang="en-US" dirty="0">
              <a:solidFill>
                <a:schemeClr val="accent6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Hampir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terkena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meteor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Kakek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max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cemas</a:t>
            </a:r>
            <a:endParaRPr lang="en-US" dirty="0">
              <a:solidFill>
                <a:schemeClr val="accent6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Mendekati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meteor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Meteor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terbuka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dengan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sendirinya</a:t>
            </a:r>
            <a:endParaRPr lang="en-US" dirty="0">
              <a:solidFill>
                <a:schemeClr val="accent6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Jam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tangan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omintrix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melekat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secara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tiba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tiba</a:t>
            </a:r>
            <a:endParaRPr lang="en-US" dirty="0">
              <a:solidFill>
                <a:schemeClr val="accent6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Melakukan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percobaan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dengan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jam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omnitrix</a:t>
            </a:r>
            <a:endParaRPr lang="en-US" dirty="0">
              <a:solidFill>
                <a:schemeClr val="accent6"/>
              </a:solidFill>
              <a:latin typeface="Century Gothic" panose="020B050202020202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Berubah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menjadi</a:t>
            </a:r>
            <a:r>
              <a:rPr lang="en-US" dirty="0">
                <a:solidFill>
                  <a:schemeClr val="accent6"/>
                </a:solidFill>
                <a:latin typeface="Century Gothic" panose="020B0502020202020204" pitchFamily="34" charset="0"/>
              </a:rPr>
              <a:t> alien </a:t>
            </a:r>
            <a:r>
              <a:rPr lang="en-US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Heatblast</a:t>
            </a:r>
            <a:endParaRPr lang="en-US" dirty="0">
              <a:solidFill>
                <a:schemeClr val="accent6"/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3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5E42948-4010-43CD-8F4E-844293E1F608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Production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870AAA-57CF-44F7-8AFF-51C3578E2228}"/>
              </a:ext>
            </a:extLst>
          </p:cNvPr>
          <p:cNvSpPr txBox="1"/>
          <p:nvPr/>
        </p:nvSpPr>
        <p:spPr>
          <a:xfrm>
            <a:off x="611560" y="1105820"/>
            <a:ext cx="7423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Menggambar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sketsa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(Rigging)</a:t>
            </a:r>
          </a:p>
          <a:p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metode</a:t>
            </a: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rigging</a:t>
            </a: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,  </a:t>
            </a:r>
            <a:r>
              <a:rPr lang="en-US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penggambaran</a:t>
            </a: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scene </a:t>
            </a:r>
            <a:r>
              <a:rPr lang="en-US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dilakukan</a:t>
            </a: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per layer </a:t>
            </a:r>
            <a:r>
              <a:rPr lang="en-US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memudahkan</a:t>
            </a: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dalam</a:t>
            </a: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pergerakan</a:t>
            </a:r>
            <a:endParaRPr lang="en-US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Karakter</a:t>
            </a: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saat</a:t>
            </a: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editing</a:t>
            </a:r>
            <a:endParaRPr lang="en-ID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458F890-0E12-406C-A936-7F24DAD9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75" y="3180909"/>
            <a:ext cx="2289096" cy="17135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8C21353-A43A-4B0E-BFB0-6C129D84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30" y="2117741"/>
            <a:ext cx="1665175" cy="1942703"/>
          </a:xfrm>
          <a:prstGeom prst="rect">
            <a:avLst/>
          </a:prstGeom>
        </p:spPr>
      </p:pic>
      <p:pic>
        <p:nvPicPr>
          <p:cNvPr id="2050" name="Picture 2" descr="Vector graphics software | Adobe Illustrator">
            <a:extLst>
              <a:ext uri="{FF2B5EF4-FFF2-40B4-BE49-F238E27FC236}">
                <a16:creationId xmlns:a16="http://schemas.microsoft.com/office/drawing/2014/main" xmlns="" id="{2D679F13-3C01-42B8-90C5-FEACA9DD6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60643"/>
            <a:ext cx="1059582" cy="10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6AB785-3B96-4E59-B0A4-FEB6CB68A8B8}"/>
              </a:ext>
            </a:extLst>
          </p:cNvPr>
          <p:cNvSpPr txBox="1"/>
          <p:nvPr/>
        </p:nvSpPr>
        <p:spPr>
          <a:xfrm>
            <a:off x="7452320" y="3089093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yang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A7993DA-E8C0-4783-B4B3-2F7817251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3036185"/>
            <a:ext cx="1528004" cy="1782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4049C7B-F9A6-4D7C-81DB-E02D6D421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37" y="2268452"/>
            <a:ext cx="2506740" cy="18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0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5F1067B-F62A-42BA-8285-05004871D3A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Production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DA17CB6-4E83-4139-B6F6-26F74C82FBB0}"/>
              </a:ext>
            </a:extLst>
          </p:cNvPr>
          <p:cNvSpPr txBox="1"/>
          <p:nvPr/>
        </p:nvSpPr>
        <p:spPr>
          <a:xfrm>
            <a:off x="539552" y="1008725"/>
            <a:ext cx="834715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Menggambar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sketsa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(Frame by Frame)</a:t>
            </a:r>
          </a:p>
          <a:p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metode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Frame by frame, 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penggambaran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scene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dilakukan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berkali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kali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setiap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pergerakan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Disini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saya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menggunakan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24 fps.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mempermudah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memangkas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waktu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jika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saya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ingin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menggambar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Menggambar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1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detik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maka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hanya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perlu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12 frame yang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kemudian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tiap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frame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dijadikan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2 frame 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sehingga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12x2=24=24fps.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104F61E-E845-444F-A912-6968670E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84" y="2355726"/>
            <a:ext cx="2524387" cy="25761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429828A-E3CB-4F9B-91B3-65B6CB8F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55725"/>
            <a:ext cx="2524387" cy="2576183"/>
          </a:xfrm>
          <a:prstGeom prst="rect">
            <a:avLst/>
          </a:prstGeom>
        </p:spPr>
      </p:pic>
      <p:pic>
        <p:nvPicPr>
          <p:cNvPr id="16" name="Picture 2" descr="Vector graphics software | Adobe Illustrator">
            <a:extLst>
              <a:ext uri="{FF2B5EF4-FFF2-40B4-BE49-F238E27FC236}">
                <a16:creationId xmlns:a16="http://schemas.microsoft.com/office/drawing/2014/main" xmlns="" id="{A76347E6-6AD4-4A27-9C6A-38E05A4A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60643"/>
            <a:ext cx="1059582" cy="10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99C0A5-DA79-4B39-A464-71D68F41D54C}"/>
              </a:ext>
            </a:extLst>
          </p:cNvPr>
          <p:cNvSpPr txBox="1"/>
          <p:nvPr/>
        </p:nvSpPr>
        <p:spPr>
          <a:xfrm>
            <a:off x="7308008" y="3337423"/>
            <a:ext cx="156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yang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1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C2B89D6-9810-4297-B999-C1FAE5CD32A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Production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3D5D6A1-D4A0-47E0-B0FC-CFC83F049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0" y="1131590"/>
            <a:ext cx="2805504" cy="136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4AFE57-1273-4AE4-AD6E-62A9FAC0E0CB}"/>
              </a:ext>
            </a:extLst>
          </p:cNvPr>
          <p:cNvSpPr txBox="1"/>
          <p:nvPr/>
        </p:nvSpPr>
        <p:spPr>
          <a:xfrm>
            <a:off x="3563888" y="1493361"/>
            <a:ext cx="487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Dubbing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suara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karakter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beberapa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elemen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menggunakan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Aplikasi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android  Easy Voice Recorder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format .wav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melalui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smartphone dan mic.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C249825-7BEE-4584-9BB5-F55E3AB7DAC7}"/>
              </a:ext>
            </a:extLst>
          </p:cNvPr>
          <p:cNvSpPr txBox="1"/>
          <p:nvPr/>
        </p:nvSpPr>
        <p:spPr>
          <a:xfrm>
            <a:off x="395536" y="2787774"/>
            <a:ext cx="648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Music yang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free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licence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non commercial use :</a:t>
            </a:r>
          </a:p>
          <a:p>
            <a:r>
              <a:rPr lang="en-ID" dirty="0">
                <a:solidFill>
                  <a:schemeClr val="bg1"/>
                </a:solidFill>
                <a:latin typeface="Century Gothic" panose="020B0502020202020204" pitchFamily="34" charset="0"/>
              </a:rPr>
              <a:t>Heroes - Epic Inspirational Instrumental</a:t>
            </a:r>
          </a:p>
          <a:p>
            <a:r>
              <a:rPr lang="en-ID" dirty="0">
                <a:solidFill>
                  <a:schemeClr val="bg1"/>
                </a:solidFill>
                <a:latin typeface="Century Gothic" panose="020B0502020202020204" pitchFamily="34" charset="0"/>
              </a:rPr>
              <a:t>Panic Music - Background Instrumental</a:t>
            </a:r>
          </a:p>
          <a:p>
            <a:r>
              <a:rPr lang="en-ID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ID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FesliyanStudios</a:t>
            </a:r>
            <a:r>
              <a:rPr lang="en-ID" dirty="0">
                <a:solidFill>
                  <a:schemeClr val="bg1"/>
                </a:solidFill>
                <a:latin typeface="Century Gothic" panose="020B0502020202020204" pitchFamily="34" charset="0"/>
              </a:rPr>
              <a:t> Background Music)</a:t>
            </a:r>
          </a:p>
          <a:p>
            <a:endParaRPr lang="en-ID" dirty="0"/>
          </a:p>
          <a:p>
            <a:r>
              <a:rPr lang="en-ID" dirty="0">
                <a:solidFill>
                  <a:schemeClr val="bg1"/>
                </a:solidFill>
                <a:latin typeface="Century Gothic" panose="020B0502020202020204" pitchFamily="34" charset="0"/>
              </a:rPr>
              <a:t>Sound effect : </a:t>
            </a:r>
            <a:r>
              <a:rPr lang="en-ID" dirty="0">
                <a:solidFill>
                  <a:schemeClr val="bg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http://www.theallsounds.com/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BC3C940-0BED-42D5-B180-8BE08E29D032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Post Production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D28372-4EF7-4DFD-8DCB-06EAAC90C9B4}"/>
              </a:ext>
            </a:extLst>
          </p:cNvPr>
          <p:cNvSpPr txBox="1"/>
          <p:nvPr/>
        </p:nvSpPr>
        <p:spPr>
          <a:xfrm>
            <a:off x="539552" y="1347614"/>
            <a:ext cx="83263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Editing </a:t>
            </a:r>
            <a:r>
              <a:rPr lang="en-US" sz="1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Metode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Rigging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Metode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jika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scene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hanya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diinginkan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1 angle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karena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sifatnya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pergerakan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2D.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Caranya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Memanfaatkan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plug in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Dulk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kemudian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menggunakan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puppet pin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menandai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sendi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pergeerakan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Lalu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Pergerakan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diatur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melalui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keyframe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CE34B53-B90D-4F8C-A15B-4D34A52B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3" y="2378963"/>
            <a:ext cx="1478689" cy="1878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830696B-C5D3-48B4-87B9-81B49B791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81" y="2378963"/>
            <a:ext cx="1624047" cy="8717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932E5FE-3BF1-4F96-86C3-7470873A3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995" y="2288143"/>
            <a:ext cx="1403778" cy="1514868"/>
          </a:xfrm>
          <a:prstGeom prst="rect">
            <a:avLst/>
          </a:prstGeom>
        </p:spPr>
      </p:pic>
      <p:pic>
        <p:nvPicPr>
          <p:cNvPr id="3074" name="Picture 2" descr="Plus dan Minus Dalam Menggunakan Adobe After Effects | Toffeedev">
            <a:extLst>
              <a:ext uri="{FF2B5EF4-FFF2-40B4-BE49-F238E27FC236}">
                <a16:creationId xmlns:a16="http://schemas.microsoft.com/office/drawing/2014/main" xmlns="" id="{232E8F9A-0AC0-4A07-BCC3-94960773D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99" y="3921336"/>
            <a:ext cx="1069061" cy="104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D346BC8-A345-414F-BC41-0F1872A160AB}"/>
              </a:ext>
            </a:extLst>
          </p:cNvPr>
          <p:cNvSpPr txBox="1"/>
          <p:nvPr/>
        </p:nvSpPr>
        <p:spPr>
          <a:xfrm>
            <a:off x="7008037" y="3279791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software </a:t>
            </a:r>
          </a:p>
          <a:p>
            <a:r>
              <a:rPr lang="en-US" dirty="0">
                <a:solidFill>
                  <a:schemeClr val="bg1"/>
                </a:solidFill>
              </a:rPr>
              <a:t>after effect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F90F7B4-C0D6-4ADD-A429-24F8E6E0A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12" y="3646505"/>
            <a:ext cx="1687372" cy="13029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F4FA108-FF8D-4910-9E6D-2FD94A7A9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1339" y="3020174"/>
            <a:ext cx="2142743" cy="16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2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xmlns="" id="{B55A93B0-FD8A-416D-9707-FD02784C48A2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127600" y="436025"/>
            <a:ext cx="4888800" cy="572700"/>
          </a:xfrm>
        </p:spPr>
        <p:txBody>
          <a:bodyPr/>
          <a:lstStyle/>
          <a:p>
            <a:r>
              <a:rPr lang="en-US" dirty="0"/>
              <a:t>Post Production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F2309C1-C09B-4B4A-979E-97476CA37BA8}"/>
              </a:ext>
            </a:extLst>
          </p:cNvPr>
          <p:cNvSpPr txBox="1"/>
          <p:nvPr/>
        </p:nvSpPr>
        <p:spPr>
          <a:xfrm>
            <a:off x="539552" y="1347614"/>
            <a:ext cx="8249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Editing Frame by Frame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Metode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jika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scene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beberapa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angle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karakter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sehingga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mungkin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memanfaatkan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Gambar 1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arah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(2D). 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Seperti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contoh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tokoh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memutar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badannya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B9D7123-AEAE-4F44-A200-535C05864062}"/>
              </a:ext>
            </a:extLst>
          </p:cNvPr>
          <p:cNvSpPr txBox="1"/>
          <p:nvPr/>
        </p:nvSpPr>
        <p:spPr>
          <a:xfrm>
            <a:off x="7008037" y="3279791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software </a:t>
            </a:r>
          </a:p>
          <a:p>
            <a:r>
              <a:rPr lang="en-US" dirty="0">
                <a:solidFill>
                  <a:schemeClr val="bg1"/>
                </a:solidFill>
              </a:rPr>
              <a:t>Premiere Pro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5122" name="Picture 2" descr="Jual ADOBE Premiere Pro Creative Cloud - 1 Year | Bhinneka">
            <a:extLst>
              <a:ext uri="{FF2B5EF4-FFF2-40B4-BE49-F238E27FC236}">
                <a16:creationId xmlns:a16="http://schemas.microsoft.com/office/drawing/2014/main" xmlns="" id="{3F723D85-3EA7-4C34-9289-20D8EE9D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796784"/>
            <a:ext cx="1156216" cy="11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ABFC0B9-BE7A-4B59-B223-F1F9323F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53309"/>
            <a:ext cx="2524387" cy="25761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13D899C-92F8-4CC3-8C4D-DF468CE1C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652" y="3335522"/>
            <a:ext cx="4656695" cy="13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1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xmlns="" id="{A667AC56-1F23-44E7-AFA3-C6C872F5D09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127600" y="436025"/>
            <a:ext cx="4888800" cy="572700"/>
          </a:xfrm>
        </p:spPr>
        <p:txBody>
          <a:bodyPr/>
          <a:lstStyle/>
          <a:p>
            <a:r>
              <a:rPr lang="en-US" dirty="0"/>
              <a:t>Post Production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9736F4B-09C7-423A-996C-D85EF75FF381}"/>
              </a:ext>
            </a:extLst>
          </p:cNvPr>
          <p:cNvSpPr txBox="1"/>
          <p:nvPr/>
        </p:nvSpPr>
        <p:spPr>
          <a:xfrm>
            <a:off x="539552" y="1120516"/>
            <a:ext cx="5521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Finalisasi</a:t>
            </a:r>
            <a:endParaRPr lang="en-US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Menggabungkan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semua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scene,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penyuntingan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audio,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dan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penambahan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beberapa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efek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C119A9-2521-4A4A-A48A-253545DDE043}"/>
              </a:ext>
            </a:extLst>
          </p:cNvPr>
          <p:cNvSpPr txBox="1"/>
          <p:nvPr/>
        </p:nvSpPr>
        <p:spPr>
          <a:xfrm>
            <a:off x="7016400" y="151467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software </a:t>
            </a:r>
          </a:p>
          <a:p>
            <a:r>
              <a:rPr lang="en-US" dirty="0">
                <a:solidFill>
                  <a:schemeClr val="bg1"/>
                </a:solidFill>
              </a:rPr>
              <a:t>Audition &amp; Premiere Pro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4" name="Picture 2" descr="Jual ADOBE Premiere Pro Creative Cloud - 1 Year | Bhinneka">
            <a:extLst>
              <a:ext uri="{FF2B5EF4-FFF2-40B4-BE49-F238E27FC236}">
                <a16:creationId xmlns:a16="http://schemas.microsoft.com/office/drawing/2014/main" xmlns="" id="{77B23CAB-0DC0-4CAC-8C8A-5EA95669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796784"/>
            <a:ext cx="1156216" cy="11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Jual ADOBE Audition Creative Cloud (EDU) - 1 Year | Bhinneka">
            <a:extLst>
              <a:ext uri="{FF2B5EF4-FFF2-40B4-BE49-F238E27FC236}">
                <a16:creationId xmlns:a16="http://schemas.microsoft.com/office/drawing/2014/main" xmlns="" id="{D838BA69-7A9C-4BD8-A9FC-D273AB8F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06" y="2462067"/>
            <a:ext cx="1180754" cy="118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3304BE9-0E3D-4A9A-88F8-D6C9DAD5BA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518"/>
          <a:stretch/>
        </p:blipFill>
        <p:spPr>
          <a:xfrm>
            <a:off x="1160401" y="3653703"/>
            <a:ext cx="2331479" cy="13467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CEEB631-C525-423C-A201-F517A057F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38" y="1990154"/>
            <a:ext cx="1409670" cy="15563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B5D268A-BBA5-419A-9A6A-058375200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592" y="2042177"/>
            <a:ext cx="1699082" cy="13467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E85843B-1283-4C23-9551-28D59BD93063}"/>
              </a:ext>
            </a:extLst>
          </p:cNvPr>
          <p:cNvSpPr txBox="1"/>
          <p:nvPr/>
        </p:nvSpPr>
        <p:spPr>
          <a:xfrm>
            <a:off x="2146210" y="2489285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Reverb dan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deReverb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menggema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suara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9A16188-FFC6-4041-8302-C750DF997A70}"/>
              </a:ext>
            </a:extLst>
          </p:cNvPr>
          <p:cNvSpPr txBox="1"/>
          <p:nvPr/>
        </p:nvSpPr>
        <p:spPr>
          <a:xfrm>
            <a:off x="3635896" y="4087128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Preview Timeline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2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982EE-98F5-4867-AEA2-1145495B3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Daftar Isi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B04E54-66E5-49BD-B260-659AD7482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712" y="2859782"/>
            <a:ext cx="3192600" cy="792600"/>
          </a:xfrm>
        </p:spPr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3 : Game</a:t>
            </a:r>
          </a:p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id-ID" dirty="0" smtClean="0"/>
              <a:t>2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Animasi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6922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62" b="26124"/>
          <a:stretch/>
        </p:blipFill>
        <p:spPr bwMode="auto">
          <a:xfrm>
            <a:off x="6061144" y="2712823"/>
            <a:ext cx="2375331" cy="189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64" name="Google Shape;1664;p42"/>
          <p:cNvGrpSpPr/>
          <p:nvPr/>
        </p:nvGrpSpPr>
        <p:grpSpPr>
          <a:xfrm rot="10519216">
            <a:off x="8253308" y="790528"/>
            <a:ext cx="749081" cy="619612"/>
            <a:chOff x="3260400" y="2722725"/>
            <a:chExt cx="566925" cy="468975"/>
          </a:xfrm>
        </p:grpSpPr>
        <p:sp>
          <p:nvSpPr>
            <p:cNvPr id="1665" name="Google Shape;1665;p4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462;p38"/>
          <p:cNvSpPr/>
          <p:nvPr/>
        </p:nvSpPr>
        <p:spPr>
          <a:xfrm>
            <a:off x="6588224" y="781291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63;p38"/>
          <p:cNvSpPr/>
          <p:nvPr/>
        </p:nvSpPr>
        <p:spPr>
          <a:xfrm>
            <a:off x="6736799" y="719934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64;p38"/>
          <p:cNvSpPr/>
          <p:nvPr/>
        </p:nvSpPr>
        <p:spPr>
          <a:xfrm flipH="1">
            <a:off x="1903145" y="838050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65;p38"/>
          <p:cNvSpPr/>
          <p:nvPr/>
        </p:nvSpPr>
        <p:spPr>
          <a:xfrm flipH="1">
            <a:off x="1835276" y="776693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60;p38"/>
          <p:cNvSpPr txBox="1">
            <a:spLocks noGrp="1"/>
          </p:cNvSpPr>
          <p:nvPr>
            <p:ph type="title"/>
          </p:nvPr>
        </p:nvSpPr>
        <p:spPr>
          <a:xfrm>
            <a:off x="899592" y="436025"/>
            <a:ext cx="6840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Langkah Membuat Persiapan</a:t>
            </a:r>
            <a:endParaRPr sz="3200" dirty="0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" t="31949" r="71646" b="49922"/>
          <a:stretch/>
        </p:blipFill>
        <p:spPr bwMode="auto">
          <a:xfrm>
            <a:off x="228092" y="2484908"/>
            <a:ext cx="2664296" cy="109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7D28372-4EF7-4DFD-8DCB-06EAAC90C9B4}"/>
              </a:ext>
            </a:extLst>
          </p:cNvPr>
          <p:cNvSpPr txBox="1"/>
          <p:nvPr/>
        </p:nvSpPr>
        <p:spPr>
          <a:xfrm>
            <a:off x="467544" y="1321309"/>
            <a:ext cx="78999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Membuat Project dan Menambahkan Asset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id-ID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Langkah  awal membuat project dan download assets </a:t>
            </a:r>
            <a:r>
              <a:rPr lang="id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pada https://assetstore.unity.com/2d? </a:t>
            </a:r>
            <a:r>
              <a:rPr lang="id-ID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endParaRPr lang="id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d-ID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Kemudian import asset ke dalam project. Setelah itu tambahkan Package Cinemachine agar camera </a:t>
            </a:r>
          </a:p>
          <a:p>
            <a:r>
              <a:rPr lang="id-ID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Menampilkan s</a:t>
            </a:r>
            <a:r>
              <a:rPr lang="id-ID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esuai object.</a:t>
            </a:r>
            <a:endParaRPr lang="id-ID" sz="12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2" t="9842" r="31585" b="38281"/>
          <a:stretch/>
        </p:blipFill>
        <p:spPr bwMode="auto">
          <a:xfrm>
            <a:off x="4163407" y="2484908"/>
            <a:ext cx="2208682" cy="145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0680" r="14641" b="5209"/>
          <a:stretch/>
        </p:blipFill>
        <p:spPr bwMode="auto">
          <a:xfrm>
            <a:off x="2051720" y="2905153"/>
            <a:ext cx="2202000" cy="146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42"/>
          <p:cNvGrpSpPr/>
          <p:nvPr/>
        </p:nvGrpSpPr>
        <p:grpSpPr>
          <a:xfrm rot="10519216">
            <a:off x="8253308" y="790528"/>
            <a:ext cx="749081" cy="619612"/>
            <a:chOff x="3260400" y="2722725"/>
            <a:chExt cx="566925" cy="468975"/>
          </a:xfrm>
        </p:grpSpPr>
        <p:sp>
          <p:nvSpPr>
            <p:cNvPr id="1665" name="Google Shape;1665;p4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462;p38"/>
          <p:cNvSpPr/>
          <p:nvPr/>
        </p:nvSpPr>
        <p:spPr>
          <a:xfrm>
            <a:off x="6659812" y="781291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63;p38"/>
          <p:cNvSpPr/>
          <p:nvPr/>
        </p:nvSpPr>
        <p:spPr>
          <a:xfrm>
            <a:off x="6808387" y="719934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64;p38"/>
          <p:cNvSpPr/>
          <p:nvPr/>
        </p:nvSpPr>
        <p:spPr>
          <a:xfrm flipH="1">
            <a:off x="1831137" y="760899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65;p38"/>
          <p:cNvSpPr/>
          <p:nvPr/>
        </p:nvSpPr>
        <p:spPr>
          <a:xfrm flipH="1">
            <a:off x="1763268" y="699542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60;p38"/>
          <p:cNvSpPr txBox="1">
            <a:spLocks noGrp="1"/>
          </p:cNvSpPr>
          <p:nvPr>
            <p:ph type="title"/>
          </p:nvPr>
        </p:nvSpPr>
        <p:spPr>
          <a:xfrm>
            <a:off x="899592" y="436025"/>
            <a:ext cx="6840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 smtClean="0"/>
              <a:t>Perancangan Game Adventure</a:t>
            </a:r>
            <a:endParaRPr sz="3200" dirty="0"/>
          </a:p>
        </p:txBody>
      </p:sp>
      <p:graphicFrame>
        <p:nvGraphicFramePr>
          <p:cNvPr id="82" name="Diagram 81">
            <a:extLst>
              <a:ext uri="{FF2B5EF4-FFF2-40B4-BE49-F238E27FC236}">
                <a16:creationId xmlns:a16="http://schemas.microsoft.com/office/drawing/2014/main" xmlns="" id="{06A1D634-E430-4602-866E-58AD0552B9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517388"/>
              </p:ext>
            </p:extLst>
          </p:nvPr>
        </p:nvGraphicFramePr>
        <p:xfrm>
          <a:off x="1115616" y="843558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66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42"/>
          <p:cNvGrpSpPr/>
          <p:nvPr/>
        </p:nvGrpSpPr>
        <p:grpSpPr>
          <a:xfrm rot="10519216">
            <a:off x="8253308" y="790528"/>
            <a:ext cx="749081" cy="619612"/>
            <a:chOff x="3260400" y="2722725"/>
            <a:chExt cx="566925" cy="468975"/>
          </a:xfrm>
        </p:grpSpPr>
        <p:sp>
          <p:nvSpPr>
            <p:cNvPr id="1665" name="Google Shape;1665;p4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645;p41"/>
          <p:cNvSpPr/>
          <p:nvPr/>
        </p:nvSpPr>
        <p:spPr>
          <a:xfrm>
            <a:off x="5291660" y="618565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46;p41"/>
          <p:cNvSpPr/>
          <p:nvPr/>
        </p:nvSpPr>
        <p:spPr>
          <a:xfrm>
            <a:off x="5440235" y="557208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647;p41"/>
          <p:cNvSpPr/>
          <p:nvPr/>
        </p:nvSpPr>
        <p:spPr>
          <a:xfrm flipH="1">
            <a:off x="3559329" y="618565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648;p41"/>
          <p:cNvSpPr/>
          <p:nvPr/>
        </p:nvSpPr>
        <p:spPr>
          <a:xfrm flipH="1">
            <a:off x="3491460" y="557208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643;p41"/>
          <p:cNvSpPr txBox="1">
            <a:spLocks/>
          </p:cNvSpPr>
          <p:nvPr/>
        </p:nvSpPr>
        <p:spPr>
          <a:xfrm>
            <a:off x="1432977" y="270858"/>
            <a:ext cx="61849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id-ID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arck Script" panose="020B0604020202020204" charset="0"/>
              </a:rPr>
              <a:t>Start Game</a:t>
            </a:r>
            <a:endParaRPr lang="id-ID" sz="3200" dirty="0">
              <a:solidFill>
                <a:schemeClr val="accent6">
                  <a:lumMod val="40000"/>
                  <a:lumOff val="60000"/>
                </a:schemeClr>
              </a:solidFill>
              <a:latin typeface="Marck Script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7D28372-4EF7-4DFD-8DCB-06EAAC90C9B4}"/>
              </a:ext>
            </a:extLst>
          </p:cNvPr>
          <p:cNvSpPr txBox="1"/>
          <p:nvPr/>
        </p:nvSpPr>
        <p:spPr>
          <a:xfrm>
            <a:off x="565066" y="1590616"/>
            <a:ext cx="33843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Membuat Scene StartMenu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id-ID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Pada scene StartMenu, tambahkan backgorund, text, dan button kemudian agar button berfungsi dengan baik, tambahkan script yang diberi nama Openscene.</a:t>
            </a:r>
          </a:p>
        </p:txBody>
      </p:sp>
      <p:sp>
        <p:nvSpPr>
          <p:cNvPr id="47" name="Google Shape;1986;p54"/>
          <p:cNvSpPr txBox="1">
            <a:spLocks/>
          </p:cNvSpPr>
          <p:nvPr/>
        </p:nvSpPr>
        <p:spPr>
          <a:xfrm>
            <a:off x="3771530" y="2571750"/>
            <a:ext cx="4559901" cy="225655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System.Collections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UnityEngine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UnityEngine.SceneManagement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OpenScene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void Start () {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Update () {	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OpenNewScene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namaScene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SceneManager.LoadScene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namaScene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>
              <a:buSzPts val="1400"/>
            </a:pPr>
            <a:endParaRPr lang="id-ID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13" b="65238"/>
          <a:stretch/>
        </p:blipFill>
        <p:spPr bwMode="auto">
          <a:xfrm>
            <a:off x="949239" y="2933024"/>
            <a:ext cx="2229110" cy="18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1458" r="7396" b="11401"/>
          <a:stretch/>
        </p:blipFill>
        <p:spPr bwMode="auto">
          <a:xfrm>
            <a:off x="4505529" y="1312225"/>
            <a:ext cx="3091901" cy="110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9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42"/>
          <p:cNvGrpSpPr/>
          <p:nvPr/>
        </p:nvGrpSpPr>
        <p:grpSpPr>
          <a:xfrm rot="10519216">
            <a:off x="8253308" y="790528"/>
            <a:ext cx="749081" cy="619612"/>
            <a:chOff x="3260400" y="2722725"/>
            <a:chExt cx="566925" cy="468975"/>
          </a:xfrm>
        </p:grpSpPr>
        <p:sp>
          <p:nvSpPr>
            <p:cNvPr id="1665" name="Google Shape;1665;p4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647;p41"/>
          <p:cNvSpPr/>
          <p:nvPr/>
        </p:nvSpPr>
        <p:spPr>
          <a:xfrm flipH="1">
            <a:off x="3559749" y="781291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8;p41"/>
          <p:cNvSpPr/>
          <p:nvPr/>
        </p:nvSpPr>
        <p:spPr>
          <a:xfrm flipH="1">
            <a:off x="3491880" y="719934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D239C6-2CB2-4FD5-A14D-4B82DD42CF5D}"/>
              </a:ext>
            </a:extLst>
          </p:cNvPr>
          <p:cNvSpPr txBox="1"/>
          <p:nvPr/>
        </p:nvSpPr>
        <p:spPr>
          <a:xfrm>
            <a:off x="1818056" y="1570278"/>
            <a:ext cx="2330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Membuat scene baru dengan cara klik kanan pada folder scenes</a:t>
            </a:r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  <a:sym typeface="Wingdings" panose="05000000000000000000" pitchFamily="2" charset="2"/>
              </a:rPr>
              <a:t> createscene beri nama Gameplay kemudian ulangi langkah tersebut kemudian beri nama GameOver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449E71-2E92-40BE-A14E-1A9B92DC1CEF}"/>
              </a:ext>
            </a:extLst>
          </p:cNvPr>
          <p:cNvSpPr txBox="1"/>
          <p:nvPr/>
        </p:nvSpPr>
        <p:spPr>
          <a:xfrm>
            <a:off x="5126528" y="1700135"/>
            <a:ext cx="2225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Pada scene Gameplay, tambahkan assets background, grass, water, character animation, enemy, dan kotak karun ke Hierarchy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1356CAC-61B2-4122-911A-F85AFCCF8B00}"/>
              </a:ext>
            </a:extLst>
          </p:cNvPr>
          <p:cNvSpPr txBox="1"/>
          <p:nvPr/>
        </p:nvSpPr>
        <p:spPr>
          <a:xfrm>
            <a:off x="1914139" y="3524692"/>
            <a:ext cx="222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Susun komponen-komponen sesuai dengan game yang diinginkan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6B69CB7-2F22-4075-9EF5-CAED43DAC76A}"/>
              </a:ext>
            </a:extLst>
          </p:cNvPr>
          <p:cNvSpPr txBox="1"/>
          <p:nvPr/>
        </p:nvSpPr>
        <p:spPr>
          <a:xfrm>
            <a:off x="5175615" y="3321674"/>
            <a:ext cx="2276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 smtClean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pada </a:t>
            </a:r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panel inspector ubah sprite mode menjadi multiple kemudian pilh slice untuk memotong sprite menjadi bagian dengan setting automatic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1032352" y="1819309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/>
          <p:cNvSpPr/>
          <p:nvPr/>
        </p:nvSpPr>
        <p:spPr>
          <a:xfrm>
            <a:off x="1421010" y="1491630"/>
            <a:ext cx="2719286" cy="1457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1123974" y="1910931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1132978" y="1980012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4344376" y="1819309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ectangle 54"/>
          <p:cNvSpPr/>
          <p:nvPr/>
        </p:nvSpPr>
        <p:spPr>
          <a:xfrm>
            <a:off x="4733034" y="1491630"/>
            <a:ext cx="2719286" cy="1457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4435998" y="1910931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4445002" y="1980012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id-ID" altLang="ko-KR" sz="2400" b="1" dirty="0" smtClean="0">
                <a:solidFill>
                  <a:schemeClr val="accent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1032352" y="3520926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ectangle 59"/>
          <p:cNvSpPr/>
          <p:nvPr/>
        </p:nvSpPr>
        <p:spPr>
          <a:xfrm>
            <a:off x="1421010" y="3193247"/>
            <a:ext cx="2719286" cy="1457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1123974" y="3612548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1132978" y="3681629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id-ID" altLang="ko-KR" sz="2400" b="1" dirty="0" smtClean="0">
                <a:solidFill>
                  <a:schemeClr val="accent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4344376" y="3520926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Rectangle 63"/>
          <p:cNvSpPr/>
          <p:nvPr/>
        </p:nvSpPr>
        <p:spPr>
          <a:xfrm>
            <a:off x="4733034" y="3193247"/>
            <a:ext cx="2719286" cy="1457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4435998" y="3612548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4445002" y="3681629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accent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7" name="Google Shape;1645;p41"/>
          <p:cNvSpPr/>
          <p:nvPr/>
        </p:nvSpPr>
        <p:spPr>
          <a:xfrm>
            <a:off x="5363668" y="807375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646;p41"/>
          <p:cNvSpPr/>
          <p:nvPr/>
        </p:nvSpPr>
        <p:spPr>
          <a:xfrm>
            <a:off x="5512243" y="746018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643;p41"/>
          <p:cNvSpPr txBox="1">
            <a:spLocks noGrp="1"/>
          </p:cNvSpPr>
          <p:nvPr>
            <p:ph type="title"/>
          </p:nvPr>
        </p:nvSpPr>
        <p:spPr>
          <a:xfrm>
            <a:off x="1619672" y="436025"/>
            <a:ext cx="5828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GamePlay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7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42"/>
          <p:cNvGrpSpPr/>
          <p:nvPr/>
        </p:nvGrpSpPr>
        <p:grpSpPr>
          <a:xfrm rot="10519216">
            <a:off x="8253308" y="790528"/>
            <a:ext cx="749081" cy="619612"/>
            <a:chOff x="3260400" y="2722725"/>
            <a:chExt cx="566925" cy="468975"/>
          </a:xfrm>
        </p:grpSpPr>
        <p:sp>
          <p:nvSpPr>
            <p:cNvPr id="1665" name="Google Shape;1665;p4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647;p41"/>
          <p:cNvSpPr/>
          <p:nvPr/>
        </p:nvSpPr>
        <p:spPr>
          <a:xfrm flipH="1">
            <a:off x="3559749" y="781291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8;p41"/>
          <p:cNvSpPr/>
          <p:nvPr/>
        </p:nvSpPr>
        <p:spPr>
          <a:xfrm flipH="1">
            <a:off x="3491880" y="719934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645;p41"/>
          <p:cNvSpPr/>
          <p:nvPr/>
        </p:nvSpPr>
        <p:spPr>
          <a:xfrm>
            <a:off x="5363668" y="807375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646;p41"/>
          <p:cNvSpPr/>
          <p:nvPr/>
        </p:nvSpPr>
        <p:spPr>
          <a:xfrm>
            <a:off x="5512243" y="746018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643;p41"/>
          <p:cNvSpPr txBox="1">
            <a:spLocks noGrp="1"/>
          </p:cNvSpPr>
          <p:nvPr>
            <p:ph type="title"/>
          </p:nvPr>
        </p:nvSpPr>
        <p:spPr>
          <a:xfrm>
            <a:off x="1619672" y="436025"/>
            <a:ext cx="5828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GamePlay</a:t>
            </a:r>
            <a:endParaRPr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D239C6-2CB2-4FD5-A14D-4B82DD42CF5D}"/>
              </a:ext>
            </a:extLst>
          </p:cNvPr>
          <p:cNvSpPr txBox="1"/>
          <p:nvPr/>
        </p:nvSpPr>
        <p:spPr>
          <a:xfrm>
            <a:off x="1910324" y="1731137"/>
            <a:ext cx="2330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Player dapat bergerak dan dimainkan dengan cara add componen</a:t>
            </a:r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  <a:sym typeface="Wingdings" panose="05000000000000000000" pitchFamily="2" charset="2"/>
              </a:rPr>
              <a:t>Rigidbody2D kemudian Add Component Polygon Collider2D agar player tidak menembus ketanah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D449E71-2E92-40BE-A14E-1A9B92DC1CEF}"/>
              </a:ext>
            </a:extLst>
          </p:cNvPr>
          <p:cNvSpPr txBox="1"/>
          <p:nvPr/>
        </p:nvSpPr>
        <p:spPr>
          <a:xfrm>
            <a:off x="5167772" y="1714294"/>
            <a:ext cx="2225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Agar player dapat bergerak seperti bagaimana seharusnya, tambahkan script dengan cara klik kanan </a:t>
            </a:r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  <a:sym typeface="Wingdings" panose="05000000000000000000" pitchFamily="2" charset="2"/>
              </a:rPr>
              <a:t>CreateC#Script. Kemudian tambahkan script ke inspector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1356CAC-61B2-4122-911A-F85AFCCF8B00}"/>
              </a:ext>
            </a:extLst>
          </p:cNvPr>
          <p:cNvSpPr txBox="1"/>
          <p:nvPr/>
        </p:nvSpPr>
        <p:spPr>
          <a:xfrm>
            <a:off x="1962731" y="3581153"/>
            <a:ext cx="222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Tambahkan background yang ada di folder BayatGames kemudian drag file ke panel Hierarchy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6B69CB7-2F22-4075-9EF5-CAED43DAC76A}"/>
              </a:ext>
            </a:extLst>
          </p:cNvPr>
          <p:cNvSpPr txBox="1"/>
          <p:nvPr/>
        </p:nvSpPr>
        <p:spPr>
          <a:xfrm>
            <a:off x="5193754" y="3411128"/>
            <a:ext cx="22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Kemudian agar kamera tidak men-shoot area platform yang tidak memiliki background tambahkan CamLimiter dan PlatformLiniter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1124620" y="1963325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ectangle 40"/>
          <p:cNvSpPr/>
          <p:nvPr/>
        </p:nvSpPr>
        <p:spPr>
          <a:xfrm>
            <a:off x="1513278" y="1635646"/>
            <a:ext cx="2719286" cy="1457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4390456" y="1979351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Rectangle 42"/>
          <p:cNvSpPr/>
          <p:nvPr/>
        </p:nvSpPr>
        <p:spPr>
          <a:xfrm>
            <a:off x="4779114" y="1651672"/>
            <a:ext cx="2719286" cy="1457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/>
          <p:cNvSpPr/>
          <p:nvPr/>
        </p:nvSpPr>
        <p:spPr>
          <a:xfrm>
            <a:off x="1513278" y="3424244"/>
            <a:ext cx="2719286" cy="11755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1115616" y="3635014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1207238" y="3726636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1216242" y="3795717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accent1"/>
                </a:solidFill>
                <a:cs typeface="Arial" pitchFamily="34" charset="0"/>
              </a:rPr>
              <a:t>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84664" y="3435886"/>
            <a:ext cx="2719286" cy="11755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4387002" y="3646656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4478624" y="3738278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4487628" y="3807359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accent1"/>
                </a:solidFill>
                <a:cs typeface="Arial" pitchFamily="34" charset="0"/>
              </a:rPr>
              <a:t>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1216242" y="2054947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1225246" y="2124028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id-ID" altLang="ko-KR" sz="2400" b="1" dirty="0" smtClean="0">
                <a:solidFill>
                  <a:schemeClr val="accent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4482078" y="2070973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4482078" y="2121150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accent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42"/>
          <p:cNvGrpSpPr/>
          <p:nvPr/>
        </p:nvGrpSpPr>
        <p:grpSpPr>
          <a:xfrm rot="10519216">
            <a:off x="8253308" y="790528"/>
            <a:ext cx="749081" cy="619612"/>
            <a:chOff x="3260400" y="2722725"/>
            <a:chExt cx="566925" cy="468975"/>
          </a:xfrm>
        </p:grpSpPr>
        <p:sp>
          <p:nvSpPr>
            <p:cNvPr id="1665" name="Google Shape;1665;p4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645;p41"/>
          <p:cNvSpPr/>
          <p:nvPr/>
        </p:nvSpPr>
        <p:spPr>
          <a:xfrm>
            <a:off x="6155756" y="720455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646;p41"/>
          <p:cNvSpPr/>
          <p:nvPr/>
        </p:nvSpPr>
        <p:spPr>
          <a:xfrm>
            <a:off x="6304331" y="659098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47;p41"/>
          <p:cNvSpPr/>
          <p:nvPr/>
        </p:nvSpPr>
        <p:spPr>
          <a:xfrm flipH="1">
            <a:off x="2695233" y="720455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648;p41"/>
          <p:cNvSpPr/>
          <p:nvPr/>
        </p:nvSpPr>
        <p:spPr>
          <a:xfrm flipH="1">
            <a:off x="2627364" y="659098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643;p41"/>
          <p:cNvSpPr txBox="1">
            <a:spLocks/>
          </p:cNvSpPr>
          <p:nvPr/>
        </p:nvSpPr>
        <p:spPr>
          <a:xfrm>
            <a:off x="1432977" y="372748"/>
            <a:ext cx="61849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id-ID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Marck Script" panose="020B0604020202020204" charset="0"/>
              </a:rPr>
              <a:t>Script Player Control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3961" y="915566"/>
            <a:ext cx="382599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System.Collections;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System.Collections.Generic;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UnityEngine;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UnityEngine.SceneManagement;</a:t>
            </a:r>
          </a:p>
          <a:p>
            <a:endParaRPr lang="id-ID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PlayerControl : MonoBehaviour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Rigidbody2D myRigidbody;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bool facingRight;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PolygonCollider2D polygoncollider2d;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[SerializeField]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LayerMask platformsLayerMask;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[SerializeField]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float movementSpeed;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GameObject BullettoRight, BullettoLeft;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Animator animator;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Vector2 bulletPos;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float fireRate = 0.5f;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float nextFire = 0.0f;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float runSpeed = 40f;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float horizontalMove = 0f;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int healt = 3;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void Awake(){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polygoncollider2d = transform.GetComponent&lt;PolygonCollider2D&gt;(); 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Start(){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facingRight = true; 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myRigidbody = transform.GetComponent &lt;Rigidbody2D&gt;(); 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void Update(){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(IsGrounded() &amp;&amp; Input.GetButtonDown("Jump")){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float jumpVelocity = 10f; 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myRigidbody.velocity = Vector2.up * jumpVelocity;}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(Input.GetKeyDown(KeyCode.Space) &amp;&amp; Time.time &gt; nextFire){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nextFire = Time.time + fireRate;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fire();}	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d-ID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6618" y="1059582"/>
            <a:ext cx="463983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bool IsGrounded(){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RaycastHit2D raycastHit2d = Physics2D.BoxCast(polygoncollider2d.bounds.center, polygoncollider2d.bounds.size, 0f, Vector2.down, .1f, platformsLayerMask);	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raycastHit2d.collider != null;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FixedUpdate(){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float horizontal = Input.GetAxis("Horizontal");	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HandleMovement(horizontal);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Flip (horizontal);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HandleMovement(float horizontal){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myRigidbody.velocity = new Vector2(horizontal * movementSpeed, myRigidbody.velocity.y);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Flip(float horizontal){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(horizontal &gt; 0 &amp;&amp; !facingRight || horizontal &lt; 0 &amp;&amp; facingRight){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facingRight = !facingRight;	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Vector3 theScale = transform.localScale;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theScale.x *= -1;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transform.localScale = theScale;}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fire(){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bulletPos = transform.position;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(facingRight){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bulletPos += new Vector2 (+1f, -0.08f);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Instantiate (BullettoRight, bulletPos, Quaternion.identity);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}else{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bulletPos += new Vector2 (-1f, -0.08f);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Instantiate (BullettoLeft, bulletPos, Quaternion.identity);}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OnCollisionEnter2D (Collision2D col){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(col.gameObject.CompareTag("Enemigo")){		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SceneManager.LoadScene("GameOver");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if (col.gameObject.CompareTag("Water")){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SceneManager.LoadScene("GameOver"); }</a:t>
            </a:r>
          </a:p>
          <a:p>
            <a:r>
              <a:rPr lang="id-ID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06226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42"/>
          <p:cNvGrpSpPr/>
          <p:nvPr/>
        </p:nvGrpSpPr>
        <p:grpSpPr>
          <a:xfrm rot="10519216">
            <a:off x="8253308" y="790528"/>
            <a:ext cx="749081" cy="619612"/>
            <a:chOff x="3260400" y="2722725"/>
            <a:chExt cx="566925" cy="468975"/>
          </a:xfrm>
        </p:grpSpPr>
        <p:sp>
          <p:nvSpPr>
            <p:cNvPr id="1665" name="Google Shape;1665;p4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647;p41"/>
          <p:cNvSpPr/>
          <p:nvPr/>
        </p:nvSpPr>
        <p:spPr>
          <a:xfrm flipH="1">
            <a:off x="3559749" y="781291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8;p41"/>
          <p:cNvSpPr/>
          <p:nvPr/>
        </p:nvSpPr>
        <p:spPr>
          <a:xfrm flipH="1">
            <a:off x="3491880" y="719934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645;p41"/>
          <p:cNvSpPr/>
          <p:nvPr/>
        </p:nvSpPr>
        <p:spPr>
          <a:xfrm>
            <a:off x="5363668" y="807375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646;p41"/>
          <p:cNvSpPr/>
          <p:nvPr/>
        </p:nvSpPr>
        <p:spPr>
          <a:xfrm>
            <a:off x="5512243" y="746018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643;p41"/>
          <p:cNvSpPr txBox="1">
            <a:spLocks noGrp="1"/>
          </p:cNvSpPr>
          <p:nvPr>
            <p:ph type="title"/>
          </p:nvPr>
        </p:nvSpPr>
        <p:spPr>
          <a:xfrm>
            <a:off x="1619672" y="436025"/>
            <a:ext cx="5828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GamePlay</a:t>
            </a:r>
            <a:endParaRPr dirty="0"/>
          </a:p>
        </p:txBody>
      </p:sp>
      <p:sp>
        <p:nvSpPr>
          <p:cNvPr id="49" name="Rectangle 48"/>
          <p:cNvSpPr/>
          <p:nvPr/>
        </p:nvSpPr>
        <p:spPr>
          <a:xfrm>
            <a:off x="1496972" y="3144744"/>
            <a:ext cx="2719286" cy="150260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7D239C6-2CB2-4FD5-A14D-4B82DD42CF5D}"/>
              </a:ext>
            </a:extLst>
          </p:cNvPr>
          <p:cNvSpPr txBox="1"/>
          <p:nvPr/>
        </p:nvSpPr>
        <p:spPr>
          <a:xfrm>
            <a:off x="5173322" y="1543750"/>
            <a:ext cx="2330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Tambahkan musuh pada game sebagai objek sasaran yang akan ditembak oleh player. Tambahkan script dengan nama EnemyScript untuk mengatur munculnya enemy pada game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D449E71-2E92-40BE-A14E-1A9B92DC1CEF}"/>
              </a:ext>
            </a:extLst>
          </p:cNvPr>
          <p:cNvSpPr txBox="1"/>
          <p:nvPr/>
        </p:nvSpPr>
        <p:spPr>
          <a:xfrm>
            <a:off x="1860951" y="3187158"/>
            <a:ext cx="2225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Kemudian membuat peluru yang ditembakan oleh player dapat meghilangkan enemy ketika terkena enemy dengan cara klik add tag</a:t>
            </a:r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  <a:sym typeface="Wingdings" panose="05000000000000000000" pitchFamily="2" charset="2"/>
              </a:rPr>
              <a:t>tambahkan enemigotambah script 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1356CAC-61B2-4122-911A-F85AFCCF8B00}"/>
              </a:ext>
            </a:extLst>
          </p:cNvPr>
          <p:cNvSpPr txBox="1"/>
          <p:nvPr/>
        </p:nvSpPr>
        <p:spPr>
          <a:xfrm>
            <a:off x="1860954" y="1620057"/>
            <a:ext cx="222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Buat Player agar dapat menembak ke enemy dengan cara ubah script palyercontrol</a:t>
            </a:r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  <a:sym typeface="Wingdings" panose="05000000000000000000" pitchFamily="2" charset="2"/>
              </a:rPr>
              <a:t>masukkan object bullet ke inspector player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6B69CB7-2F22-4075-9EF5-CAED43DAC76A}"/>
              </a:ext>
            </a:extLst>
          </p:cNvPr>
          <p:cNvSpPr txBox="1"/>
          <p:nvPr/>
        </p:nvSpPr>
        <p:spPr>
          <a:xfrm>
            <a:off x="5164318" y="3279193"/>
            <a:ext cx="22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bg1"/>
                </a:solidFill>
                <a:latin typeface="DM Sans" panose="020B0604020202020204" charset="0"/>
                <a:cs typeface="Arial" pitchFamily="34" charset="0"/>
              </a:rPr>
              <a:t>Kemudian tahap terakhir adalah membuat scene GameOver dimana ketika player terkena enemy, akan muncul tampilan gameover dan coba lagi.</a:t>
            </a:r>
            <a:endParaRPr lang="ko-KR" altLang="en-US" sz="1200" dirty="0">
              <a:solidFill>
                <a:schemeClr val="bg1"/>
              </a:solidFill>
              <a:latin typeface="DM Sans" panose="020B0604020202020204" charset="0"/>
              <a:cs typeface="Arial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1124620" y="1819309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Rectangle 58"/>
          <p:cNvSpPr/>
          <p:nvPr/>
        </p:nvSpPr>
        <p:spPr>
          <a:xfrm>
            <a:off x="1513278" y="1491630"/>
            <a:ext cx="2719286" cy="1457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4390456" y="1835335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ectangle 60"/>
          <p:cNvSpPr/>
          <p:nvPr/>
        </p:nvSpPr>
        <p:spPr>
          <a:xfrm>
            <a:off x="4779114" y="1507656"/>
            <a:ext cx="2719286" cy="1457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1115616" y="3490998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1207238" y="3582620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1216242" y="3651701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accent1"/>
                </a:solidFill>
                <a:cs typeface="Arial" pitchFamily="34" charset="0"/>
              </a:rPr>
              <a:t>11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84664" y="3144744"/>
            <a:ext cx="2719286" cy="150260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DB2368D8-FFDA-4374-8134-3DC6BF280270}"/>
              </a:ext>
            </a:extLst>
          </p:cNvPr>
          <p:cNvSpPr/>
          <p:nvPr/>
        </p:nvSpPr>
        <p:spPr>
          <a:xfrm>
            <a:off x="4387002" y="3502640"/>
            <a:ext cx="777316" cy="77731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4478624" y="3594262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4487628" y="3663343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accent1"/>
                </a:solidFill>
                <a:cs typeface="Arial" pitchFamily="34" charset="0"/>
              </a:rPr>
              <a:t>12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1216242" y="1910931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1225246" y="1980012"/>
            <a:ext cx="576064" cy="461665"/>
          </a:xfrm>
          <a:prstGeom prst="rect">
            <a:avLst/>
          </a:prstGeom>
          <a:noFill/>
          <a:ln>
            <a:noFill/>
          </a:ln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id-ID" altLang="ko-KR" sz="2400" b="1" dirty="0" smtClean="0">
                <a:solidFill>
                  <a:schemeClr val="accent1"/>
                </a:solidFill>
                <a:cs typeface="Arial" pitchFamily="34" charset="0"/>
              </a:rPr>
              <a:t>9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1297F6D1-B2DC-4ABF-AD2A-F04E10C7A26D}"/>
              </a:ext>
            </a:extLst>
          </p:cNvPr>
          <p:cNvSpPr/>
          <p:nvPr/>
        </p:nvSpPr>
        <p:spPr>
          <a:xfrm>
            <a:off x="4482078" y="1926957"/>
            <a:ext cx="594072" cy="594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F74DCF7-D86A-4841-9266-BC95DC6A923D}"/>
              </a:ext>
            </a:extLst>
          </p:cNvPr>
          <p:cNvSpPr txBox="1"/>
          <p:nvPr/>
        </p:nvSpPr>
        <p:spPr>
          <a:xfrm>
            <a:off x="4482078" y="1977134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accent1"/>
                </a:solidFill>
                <a:cs typeface="Arial" pitchFamily="34" charset="0"/>
              </a:rPr>
              <a:t>10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1085</Words>
  <Application>Microsoft Office PowerPoint</Application>
  <PresentationFormat>On-screen Show (16:9)</PresentationFormat>
  <Paragraphs>259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Century Gothic</vt:lpstr>
      <vt:lpstr>Wingdings</vt:lpstr>
      <vt:lpstr>Lato</vt:lpstr>
      <vt:lpstr>Times New Roman</vt:lpstr>
      <vt:lpstr>Marck Script</vt:lpstr>
      <vt:lpstr>DM Sans</vt:lpstr>
      <vt:lpstr>Courier New</vt:lpstr>
      <vt:lpstr>맑은 고딕</vt:lpstr>
      <vt:lpstr>Church Newsletter by Slidesgo</vt:lpstr>
      <vt:lpstr>Pembuatan Game Adventure dan Animasi BEN10 </vt:lpstr>
      <vt:lpstr>Daftar Isi</vt:lpstr>
      <vt:lpstr>Langkah Membuat Persiapan</vt:lpstr>
      <vt:lpstr>Perancangan Game Adventure</vt:lpstr>
      <vt:lpstr>PowerPoint Presentation</vt:lpstr>
      <vt:lpstr>GamePlay</vt:lpstr>
      <vt:lpstr>GamePlay</vt:lpstr>
      <vt:lpstr>PowerPoint Presentation</vt:lpstr>
      <vt:lpstr>GamePlay</vt:lpstr>
      <vt:lpstr>GamePlay</vt:lpstr>
      <vt:lpstr>PowerPoint Presentation</vt:lpstr>
      <vt:lpstr>Perancangan Animasi</vt:lpstr>
      <vt:lpstr>Pre Production</vt:lpstr>
      <vt:lpstr>Production</vt:lpstr>
      <vt:lpstr>Production</vt:lpstr>
      <vt:lpstr>Production</vt:lpstr>
      <vt:lpstr>Post Production</vt:lpstr>
      <vt:lpstr>Post Production</vt:lpstr>
      <vt:lpstr>Post Production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Kerja Praktik</dc:title>
  <dc:creator>N A R E S</dc:creator>
  <cp:lastModifiedBy>ACER</cp:lastModifiedBy>
  <cp:revision>102</cp:revision>
  <dcterms:modified xsi:type="dcterms:W3CDTF">2020-05-31T11:49:48Z</dcterms:modified>
</cp:coreProperties>
</file>