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9" r:id="rId3"/>
    <p:sldId id="282" r:id="rId4"/>
    <p:sldId id="283" r:id="rId5"/>
    <p:sldId id="284" r:id="rId6"/>
    <p:sldId id="285" r:id="rId7"/>
    <p:sldId id="287" r:id="rId8"/>
    <p:sldId id="289" r:id="rId9"/>
    <p:sldId id="288" r:id="rId10"/>
    <p:sldId id="293" r:id="rId11"/>
    <p:sldId id="290" r:id="rId12"/>
    <p:sldId id="292" r:id="rId13"/>
    <p:sldId id="291" r:id="rId14"/>
    <p:sldId id="294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5/2/2018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5/2/2018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6" y="1643064"/>
            <a:ext cx="6859788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572001"/>
            <a:ext cx="6859786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7" y="1462088"/>
            <a:ext cx="2343761" cy="1966912"/>
          </a:xfrm>
        </p:spPr>
        <p:txBody>
          <a:bodyPr anchor="b">
            <a:normAutofit/>
          </a:bodyPr>
          <a:lstStyle>
            <a:lvl1pPr algn="l">
              <a:defRPr sz="27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83" y="685800"/>
            <a:ext cx="4859015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7" y="3429000"/>
            <a:ext cx="2343761" cy="18288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5486638" y="0"/>
            <a:ext cx="3144070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00968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16377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7" y="1643064"/>
            <a:ext cx="2343761" cy="2776537"/>
          </a:xfrm>
        </p:spPr>
        <p:txBody>
          <a:bodyPr anchor="b">
            <a:normAutofit/>
          </a:bodyPr>
          <a:lstStyle>
            <a:lvl1pPr algn="l">
              <a:defRPr sz="27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491315" y="532502"/>
            <a:ext cx="4578903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559335" y="609600"/>
            <a:ext cx="443715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7" y="4423914"/>
            <a:ext cx="2343761" cy="174828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5/2/2018</a:t>
            </a:fld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760" y="685801"/>
            <a:ext cx="137195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283" y="685800"/>
            <a:ext cx="5945147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6" y="4843464"/>
            <a:ext cx="6859788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4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791200"/>
            <a:ext cx="6859786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061209" y="762624"/>
            <a:ext cx="2210835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226232" y="917753"/>
            <a:ext cx="1944797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34299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3451453" y="740344"/>
            <a:ext cx="2210835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3591566" y="917753"/>
            <a:ext cx="1944797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34299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5832965" y="727478"/>
            <a:ext cx="2210835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5956899" y="917754"/>
            <a:ext cx="1944797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34299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4843464"/>
            <a:ext cx="6859788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4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791200"/>
            <a:ext cx="6859786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390179" y="685800"/>
            <a:ext cx="2057936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3543032" y="685800"/>
            <a:ext cx="2057936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171496" algn="ctr">
              <a:buNone/>
              <a:defRPr/>
            </a:lvl1pPr>
          </a:lstStyle>
          <a:p>
            <a:pPr marL="34299" lvl="0" indent="0" algn="ctr"/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5695884" y="685800"/>
            <a:ext cx="2057936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171496" algn="ctr">
              <a:buNone/>
              <a:defRPr/>
            </a:lvl1pPr>
          </a:lstStyle>
          <a:p>
            <a:pPr marL="34299" lvl="0" indent="0" algn="ctr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1620041" y="0"/>
            <a:ext cx="7010666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94" y="319088"/>
            <a:ext cx="5754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241760" y="211183"/>
            <a:ext cx="1157138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268132" y="280969"/>
            <a:ext cx="1084900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34299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294" y="1643063"/>
            <a:ext cx="5754600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732810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16377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643064"/>
            <a:ext cx="6859788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4201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4572001"/>
            <a:ext cx="6859786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643063"/>
            <a:ext cx="3361295" cy="452913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99" y="1643063"/>
            <a:ext cx="3361295" cy="452913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624372"/>
            <a:ext cx="3361295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438401"/>
            <a:ext cx="3361295" cy="373379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99" y="1624372"/>
            <a:ext cx="3361295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99" y="2438401"/>
            <a:ext cx="3361295" cy="373379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5/2/2018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513292" y="0"/>
            <a:ext cx="8117415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62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16377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19088"/>
            <a:ext cx="685978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643063"/>
            <a:ext cx="6859786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209" y="6400801"/>
            <a:ext cx="509857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4112" y="6400801"/>
            <a:ext cx="87597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914" y="6400801"/>
            <a:ext cx="68598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5000"/>
        </a:lnSpc>
        <a:spcBef>
          <a:spcPct val="0"/>
        </a:spcBef>
        <a:buNone/>
        <a:defRPr sz="270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607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6265" indent="-171496" algn="l" defTabSz="685983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6359" indent="-171496" algn="l" defTabSz="685983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6453" indent="-171496" algn="l" defTabSz="685983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6547" indent="-171496" algn="l" defTabSz="685983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ทำนายอาหารคาว/หวาน</a:t>
            </a:r>
            <a:endParaRPr lang="en-US" dirty="0"/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ตัวอย่างหน้าจอการใช้โปรแกรม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74" y="1643063"/>
            <a:ext cx="6605653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ตัวอย่างหน้าจอการใช้โปรแกรม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66" y="1643063"/>
            <a:ext cx="6652668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ตัวอย่างหน้าจอการใช้โปรแกรม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54422"/>
            <a:ext cx="6861175" cy="45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ตัวอย่างหน้าจอการใช้โปรแกรม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8632"/>
            <a:ext cx="6861175" cy="40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รายชื่อ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772816"/>
            <a:ext cx="6859786" cy="4529137"/>
          </a:xfrm>
        </p:spPr>
        <p:txBody>
          <a:bodyPr>
            <a:normAutofit lnSpcReduction="10000"/>
          </a:bodyPr>
          <a:lstStyle/>
          <a:p>
            <a:pPr marL="34299" indent="0">
              <a:buNone/>
            </a:pPr>
            <a:r>
              <a:rPr lang="th-TH" sz="3600" dirty="0" smtClean="0"/>
              <a:t>	นายณธีพัฒน์	ทอง</a:t>
            </a:r>
            <a:r>
              <a:rPr lang="th-TH" sz="3600" dirty="0"/>
              <a:t>ทวีสิริกุล </a:t>
            </a:r>
            <a:r>
              <a:rPr lang="th-TH" sz="3600" dirty="0" smtClean="0"/>
              <a:t>	5830250179</a:t>
            </a:r>
            <a:endParaRPr lang="th-TH" sz="3600" dirty="0"/>
          </a:p>
          <a:p>
            <a:pPr marL="34299" indent="0">
              <a:buNone/>
            </a:pPr>
            <a:r>
              <a:rPr lang="th-TH" sz="3600" dirty="0" smtClean="0"/>
              <a:t>	นายนเรศ		งาม</a:t>
            </a:r>
            <a:r>
              <a:rPr lang="th-TH" sz="3600" dirty="0"/>
              <a:t>เสถียร </a:t>
            </a:r>
            <a:r>
              <a:rPr lang="th-TH" sz="3600" dirty="0" smtClean="0"/>
              <a:t>		5830250268</a:t>
            </a:r>
            <a:endParaRPr lang="th-TH" sz="3600" dirty="0"/>
          </a:p>
          <a:p>
            <a:pPr marL="34299" indent="0">
              <a:buNone/>
            </a:pPr>
            <a:r>
              <a:rPr lang="th-TH" sz="3600" dirty="0" smtClean="0"/>
              <a:t>	นาย</a:t>
            </a:r>
            <a:r>
              <a:rPr lang="th-TH" sz="3600" dirty="0"/>
              <a:t>ภัค</a:t>
            </a:r>
            <a:r>
              <a:rPr lang="th-TH" sz="3600" dirty="0" smtClean="0"/>
              <a:t>พล		ครุ</a:t>
            </a:r>
            <a:r>
              <a:rPr lang="th-TH" sz="3600" dirty="0"/>
              <a:t>อำโพธิ์ </a:t>
            </a:r>
            <a:r>
              <a:rPr lang="th-TH" sz="3600" dirty="0" smtClean="0"/>
              <a:t>		5830250357</a:t>
            </a:r>
            <a:endParaRPr lang="th-TH" sz="3600" dirty="0"/>
          </a:p>
          <a:p>
            <a:pPr marL="34299" indent="0">
              <a:buNone/>
            </a:pPr>
            <a:r>
              <a:rPr lang="th-TH" sz="3600" dirty="0" smtClean="0"/>
              <a:t>	นาย</a:t>
            </a:r>
            <a:r>
              <a:rPr lang="th-TH" sz="3600" dirty="0"/>
              <a:t>ยศว</a:t>
            </a:r>
            <a:r>
              <a:rPr lang="th-TH" sz="3600" dirty="0" smtClean="0"/>
              <a:t>ริศ		เกิด</a:t>
            </a:r>
            <a:r>
              <a:rPr lang="th-TH" sz="3600" dirty="0"/>
              <a:t>แก้ว </a:t>
            </a:r>
            <a:r>
              <a:rPr lang="th-TH" sz="3600" dirty="0" smtClean="0"/>
              <a:t>		5830250373</a:t>
            </a:r>
          </a:p>
          <a:p>
            <a:pPr marL="34299" indent="0" algn="ctr">
              <a:buNone/>
            </a:pPr>
            <a:r>
              <a:rPr lang="th-TH" sz="3600" dirty="0"/>
              <a:t>หมู่ 870 </a:t>
            </a:r>
            <a:endParaRPr lang="th-TH" sz="3600" dirty="0" smtClean="0"/>
          </a:p>
          <a:p>
            <a:pPr marL="34299" indent="0">
              <a:buNone/>
            </a:pPr>
            <a:endParaRPr lang="th-TH" sz="3600" dirty="0"/>
          </a:p>
          <a:p>
            <a:pPr marL="34299" indent="0">
              <a:buNone/>
            </a:pPr>
            <a:r>
              <a:rPr lang="th-TH" sz="3600" dirty="0" smtClean="0"/>
              <a:t>				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2983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075" y="56653"/>
            <a:ext cx="7776864" cy="1143000"/>
          </a:xfrm>
        </p:spPr>
        <p:txBody>
          <a:bodyPr>
            <a:normAutofit/>
          </a:bodyPr>
          <a:lstStyle/>
          <a:p>
            <a:pPr algn="ctr"/>
            <a:r>
              <a:rPr lang="th-TH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แอตทริบิวต์ (</a:t>
            </a:r>
            <a:r>
              <a:rPr lang="en-US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Attribute)</a:t>
            </a:r>
            <a:endParaRPr lang="en-US" sz="3601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630" y="1633173"/>
            <a:ext cx="6859786" cy="4176802"/>
          </a:xfrm>
        </p:spPr>
        <p:txBody>
          <a:bodyPr>
            <a:noAutofit/>
          </a:bodyPr>
          <a:lstStyle/>
          <a:p>
            <a:pPr marL="34299" indent="0">
              <a:buNone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มีเนื้อสัตว์ไหม 		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มี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ไม่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</a:p>
          <a:p>
            <a:pPr marL="34299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a-</a:t>
            </a:r>
            <a:r>
              <a:rPr lang="en-US" sz="2400" b="1" dirty="0" err="1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mixfure_of_meat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{have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none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 	</a:t>
            </a:r>
            <a:r>
              <a:rPr lang="en-US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marL="34299" indent="0">
              <a:buNone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ระดับน้ำตาล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น้อย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ปานกลาง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Sugar-content 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small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midium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large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		</a:t>
            </a:r>
          </a:p>
          <a:p>
            <a:pPr marL="34299" indent="0">
              <a:buNone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ให้สารอาหารโปรตีนไหม		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</a:p>
          <a:p>
            <a:pPr marL="34299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Make-protein			{give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not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สารอาหารคาร์โบไฮเดรตไหม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Make-Carbohydrates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{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give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not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6438" y="2203528"/>
            <a:ext cx="6859786" cy="339773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05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63" y="2132856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311343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419355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5" y="5129659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075" y="56653"/>
            <a:ext cx="7776864" cy="1143000"/>
          </a:xfrm>
        </p:spPr>
        <p:txBody>
          <a:bodyPr>
            <a:normAutofit/>
          </a:bodyPr>
          <a:lstStyle/>
          <a:p>
            <a:pPr algn="ctr"/>
            <a:r>
              <a:rPr lang="th-TH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แอตทริบิวต์ (</a:t>
            </a:r>
            <a:r>
              <a:rPr lang="en-US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Attribute)</a:t>
            </a:r>
            <a:endParaRPr lang="en-US" sz="3601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630" y="1633173"/>
            <a:ext cx="6859786" cy="4176802"/>
          </a:xfrm>
        </p:spPr>
        <p:txBody>
          <a:bodyPr>
            <a:noAutofit/>
          </a:bodyPr>
          <a:lstStyle/>
          <a:p>
            <a:pPr marL="34299" indent="0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มีรสเผ็ดไหม		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มี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spicy	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{have, none}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	</a:t>
            </a:r>
            <a:endParaRPr lang="th-TH" sz="2400" b="1" dirty="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มีกลิ่นคาวไห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{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มี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2400" b="1" dirty="0" smtClean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fishy-smell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{have, none} 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endParaRPr lang="th-TH" sz="2400" b="1" dirty="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ระดับความเค็ม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{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ไม่มี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น้อย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ปานกลาง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Salty-taste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none,small,midium,large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ระดับความเปรี้ยว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น้อย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ปานกลาง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Sour-taste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none,small,midium,large}	</a:t>
            </a:r>
            <a:endParaRPr lang="en-US" sz="24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6438" y="2203528"/>
            <a:ext cx="6859786" cy="339773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05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63" y="2132856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311343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419355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5" y="5129659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075" y="56653"/>
            <a:ext cx="7776864" cy="1143000"/>
          </a:xfrm>
        </p:spPr>
        <p:txBody>
          <a:bodyPr>
            <a:normAutofit/>
          </a:bodyPr>
          <a:lstStyle/>
          <a:p>
            <a:pPr algn="ctr"/>
            <a:r>
              <a:rPr lang="th-TH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แอตทริบิวต์ (</a:t>
            </a:r>
            <a:r>
              <a:rPr lang="en-US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Attribute)</a:t>
            </a:r>
            <a:endParaRPr lang="en-US" sz="3601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630" y="1633173"/>
            <a:ext cx="6859786" cy="4176802"/>
          </a:xfrm>
        </p:spPr>
        <p:txBody>
          <a:bodyPr>
            <a:noAutofit/>
          </a:bodyPr>
          <a:lstStyle/>
          <a:p>
            <a:pPr marL="34299" indent="0">
              <a:buNone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น้ำกะทิ		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ไม่มี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น้อย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ปาน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กลาง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Coconut-milk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{none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small, medium , large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	</a:t>
            </a:r>
            <a:endParaRPr lang="en-US" sz="2400" b="1" dirty="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เคียง		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มี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Side-dish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{have, none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	</a:t>
            </a:r>
            <a:endParaRPr lang="en-US" sz="2400" b="1" dirty="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แป้ง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{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แป้งสำหรับ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ทอด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แป้ง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ข้าวโพด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แป้ง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มัน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Dough-for-cooking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{none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Dough, </a:t>
            </a:r>
            <a:r>
              <a:rPr lang="en-US" sz="2400" b="1" dirty="0" err="1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Cornflour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cassava_starch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 </a:t>
            </a:r>
            <a:endParaRPr lang="en-US" sz="2400" b="1" dirty="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อุณหภูมิ		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เย็น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ร้อน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temperature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en-US" sz="24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cold</a:t>
            </a:r>
            <a:r>
              <a:rPr lang="en-US" sz="2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hot}</a:t>
            </a:r>
            <a:endParaRPr lang="en-US" sz="24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6438" y="2203528"/>
            <a:ext cx="6859786" cy="339773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05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63" y="2132856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311343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419355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5" y="5129659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075" y="56653"/>
            <a:ext cx="7776864" cy="1143000"/>
          </a:xfrm>
        </p:spPr>
        <p:txBody>
          <a:bodyPr>
            <a:normAutofit/>
          </a:bodyPr>
          <a:lstStyle/>
          <a:p>
            <a:pPr algn="ctr"/>
            <a:r>
              <a:rPr lang="th-TH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แอตทริบิวต์ (</a:t>
            </a:r>
            <a:r>
              <a:rPr lang="en-US" sz="3601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Attribute)</a:t>
            </a:r>
            <a:endParaRPr lang="en-US" sz="3601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630" y="1633173"/>
            <a:ext cx="6859786" cy="4176802"/>
          </a:xfrm>
        </p:spPr>
        <p:txBody>
          <a:bodyPr>
            <a:noAutofit/>
          </a:bodyPr>
          <a:lstStyle/>
          <a:p>
            <a:pPr marL="34299" indent="0">
              <a:buNone/>
            </a:pP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อายุอาหาร			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 &lt;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1วัน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&gt;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1วัน แต่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&lt; 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1สัปดาห์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&gt;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shelf-life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{ Less-than-1-day,More-than-1-day-but-				less-than-1-week,More-than-1-week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 </a:t>
            </a:r>
            <a:endParaRPr lang="en-US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อาหารโดยรวม		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เหลว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แข็ง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ผสม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Characteristics-of-food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{ fluid, hard, Semi-solid}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en-US" sz="2400" b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เหนียว</a:t>
            </a:r>
            <a:r>
              <a:rPr lang="th-TH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ของอาหาร		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ไม่มี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น้อย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ปานกลาง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Stickiness-of-food		{none,small,midium,large} 	</a:t>
            </a:r>
          </a:p>
          <a:p>
            <a:pPr marL="34299" indent="0">
              <a:buNone/>
            </a:pPr>
            <a:endParaRPr lang="th-TH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คำตอบ				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th-TH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อาหารคาว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,</a:t>
            </a:r>
            <a:r>
              <a:rPr lang="th-TH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อาหารหวาน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marL="34299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Savory-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food,dessert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6438" y="2203528"/>
            <a:ext cx="6859786" cy="339773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05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63" y="2132856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4" y="3490975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4437112"/>
            <a:ext cx="387573" cy="3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หรือวิธีการแทนค่าของแต่ละ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9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เนื่องจากอาหารคาวและหวานมีปัจจัยหลักคือ รสชาติ กลิ่น อายุ และส่วนประกอบของอาหารที่แตกต่างกัน พวกเราจึงนำมาทำเป็นคุณลักษณะเพื่อทำนายว่าอาหารแบบไหน และในแต่ละคุณลักษณะจะมีหลายแบบเช่น กลิ่นคาว จะได้ผลอยู่ 2แบบ คือ มี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ไม่มี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03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วิธีการเรียนรู้และผลลัพธ์การเรียนรู้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9" indent="0">
              <a:buNone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เรียนรู้โดยใช้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Decision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Tree : J48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7315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วิธีการเรียนรู้และผลลัพธ์การเรียนรู้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9" indent="0">
              <a:buNone/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ข้าวไข่เจียว</a:t>
            </a:r>
          </a:p>
          <a:p>
            <a:pPr marL="34299" indent="0">
              <a:buNone/>
            </a:pPr>
            <a:r>
              <a:rPr lang="th-TH" sz="16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มีเนื้อสัตว์ไหม </a:t>
            </a:r>
            <a:r>
              <a:rPr lang="th-TH" sz="1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 น้ำตาล / โปรตีน    /คาร์โบไฮเดรต /   เผ็ด     /  กลิ่นคาว   / ความเค็ม   / เปรี้ยว/</a:t>
            </a:r>
            <a:endParaRPr lang="en-US" sz="1600" b="1" dirty="0" smtClean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have, small, give, give, none, none, small, none, </a:t>
            </a:r>
          </a:p>
          <a:p>
            <a:pPr marL="34299" indent="0">
              <a:buNone/>
            </a:pPr>
            <a:r>
              <a:rPr lang="th-TH" sz="1600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น้ำกะทิ </a:t>
            </a:r>
            <a:r>
              <a:rPr lang="th-TH" sz="16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      เครื่องเคียง /  แป้ง     /   อุณหภูมิ /                       อายุ              / ลักษณะ / ความเหนียว    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9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none, none, none,hot,Less-than-1-day,hard,none,?</a:t>
            </a:r>
          </a:p>
          <a:p>
            <a:pPr marL="34299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34299" indent="0">
              <a:buNone/>
            </a:pPr>
            <a:r>
              <a:rPr lang="en-US" sz="3200" dirty="0"/>
              <a:t>Predict </a:t>
            </a:r>
            <a:r>
              <a:rPr lang="en-US" sz="3200" dirty="0" smtClean="0"/>
              <a:t>Food -&gt;  Class :</a:t>
            </a:r>
            <a:r>
              <a:rPr lang="th-TH" sz="3200" dirty="0" smtClean="0"/>
              <a:t> อาหารคาว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 descr="à¸à¸¥à¸à¸²à¸£à¸à¹à¸à¸«à¸²à¸£à¸¹à¸à¸ à¸²à¸à¸ªà¸³à¸«à¸£à¸±à¸ icon food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5" y="1677802"/>
            <a:ext cx="387573" cy="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ตัวอย่างหน้าจอการใช้โปรแกรม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247" y="1643063"/>
            <a:ext cx="6671507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31.potx" id="{8F8E9E25-2C38-4717-A833-0DAE028C25C2}" vid="{14501FF6-4632-48E1-9292-473BD8D8197B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121</TotalTime>
  <Words>190</Words>
  <Application>Microsoft Office PowerPoint</Application>
  <PresentationFormat>On-screen Show (4:3)</PresentationFormat>
  <Paragraphs>71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DilleniaUPC</vt:lpstr>
      <vt:lpstr>TH SarabunPSK</vt:lpstr>
      <vt:lpstr>Food Gourmet 16x9</vt:lpstr>
      <vt:lpstr>Predict Food</vt:lpstr>
      <vt:lpstr>แอตทริบิวต์ (Attribute)</vt:lpstr>
      <vt:lpstr>แอตทริบิวต์ (Attribute)</vt:lpstr>
      <vt:lpstr>แอตทริบิวต์ (Attribute)</vt:lpstr>
      <vt:lpstr>แอตทริบิวต์ (Attribute)</vt:lpstr>
      <vt:lpstr>ที่มาหรือวิธีการแทนค่าของแต่ละ Attribute</vt:lpstr>
      <vt:lpstr>วิธีการเรียนรู้และผลลัพธ์การเรียนรู้</vt:lpstr>
      <vt:lpstr>วิธีการเรียนรู้และผลลัพธ์การเรียนรู้</vt:lpstr>
      <vt:lpstr>ตัวอย่างหน้าจอการใช้โปรแกรม</vt:lpstr>
      <vt:lpstr>ตัวอย่างหน้าจอการใช้โปรแกรม</vt:lpstr>
      <vt:lpstr>ตัวอย่างหน้าจอการใช้โปรแกรม</vt:lpstr>
      <vt:lpstr>ตัวอย่างหน้าจอการใช้โปรแกรม</vt:lpstr>
      <vt:lpstr>ตัวอย่างหน้าจอการใช้โปรแกรม</vt:lpstr>
      <vt:lpstr>รายชื่อ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Food</dc:title>
  <dc:creator>User</dc:creator>
  <cp:lastModifiedBy>User</cp:lastModifiedBy>
  <cp:revision>13</cp:revision>
  <dcterms:created xsi:type="dcterms:W3CDTF">2018-05-02T14:35:14Z</dcterms:created>
  <dcterms:modified xsi:type="dcterms:W3CDTF">2018-05-02T16:37:06Z</dcterms:modified>
</cp:coreProperties>
</file>