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iriam Libre" panose="020B0604020202020204" charset="-79"/>
      <p:regular r:id="rId25"/>
      <p:bold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Work Sans" panose="020B0604020202020204" charset="0"/>
      <p:regular r:id="rId31"/>
      <p:bold r:id="rId32"/>
    </p:embeddedFont>
    <p:embeddedFont>
      <p:font typeface="Barlow Light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25" autoAdjust="0"/>
  </p:normalViewPr>
  <p:slideViewPr>
    <p:cSldViewPr snapToGrid="0">
      <p:cViewPr varScale="1">
        <p:scale>
          <a:sx n="77" d="100"/>
          <a:sy n="77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8585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اینجا هم صفحه فعالیت هاست(اسمش Faaliat هست چون نمیشد Activities Activity باشه)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تو این صفحه لیستی از فعالیت ها رو میبینید که هر کدومشون هم نشون میده که با انجام دادنش چه میزان xp hp sp اضافه یا کم میکنه و چه میزانی هم به کدوم مهارتتون اضافه و کم میکنه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159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اگر روی دکمه نمودار هر کدوم از فعالیت ها کلیک کنید، این صفحه رو میبینید که بهتون نشون میده که تو هر روز چند ساعت این فعالیت رو انجام دادین و میتونید با هفته گذشته مقایسه اش کنید...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087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44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24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421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Diagram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464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011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288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6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سلام!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369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105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0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06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ما توی پروژمون سعی کردیم با استفاده از مفاهیم گیمیفیکیشن، انجام فعالیت های روزانه رو جذابتر کنیم.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ما این برنامه رو به صورت اپلیکیشن اندرویدی ساختیم، چون استفاده از آن روی گوشی های موبایل راحتتر از مثلا برنامه های تحت وب هستش…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توی این برنام شما میتونین مهارت ها و فعالیت های روزانه ی خودتون رو تعریف کنید...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73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بازی انگاری یا گیمیفیکیشن چیست!؟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28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تعریف کتابی گیمیفیکیشن میشه: …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که به این معنیه که کارهای عادی که معمولا انجام دادنشون هم  جذابیتی نداره رو به صورتی در بیاریم که جذابتر بشن و طوری باشه که فرد احساس کنه داره بازی رو انجام میده و پیش میبره تا اینکه کار جدی ای میکنه 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که این خودش باعث میشه هم کیفیت کارش بالاتر بره و هم به انجام کارش بیشتر رغبت داشته باشه...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572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اسم برنامه ما majestic life هستش…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تو این برنامه کارای مختلفی میشه کرد، مثلا فعالیت ها و مهارت های خودتون رو تعریف کنید و نمودار پیشرفتتون تو هر کدوم رو ببینید.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این صفحه اصلیه که تو این صفحه عکس آواتارتون رو میتونید ببینید که اگر روش کلیک کنید هم میتونید اون رو تغییر بدید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میزان xp hp spتون رو هم میتونید ببینید و اینکه چه لولی هستن… (اگر کسی پرسید یعنی چی: xp میشه تجربه، که مهمترینه، hp میشه جونتون، و sp هم میشه انرژیتون)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4تا دکمه اصلی برنامه هم تو این صفحه است که دکمه های فعالیت ها، مهارت ها، برنامه و ماموریت هاست...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19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اینجا صفحه مهارت هاست که میتونید مهارت هایی که تعریف کردین رو ببینید و یا مهارت جدیدی اضافه و کم کنید.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03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وقتی که دکمه ادیت کنار هر کدوم از مهارت ها رو بزنید به این صفحه منتقل میشید که میتونید اسم و آیکونش رو تغییر بدید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ubTitle" idx="1"/>
          </p:nvPr>
        </p:nvSpPr>
        <p:spPr>
          <a:xfrm>
            <a:off x="3048000" y="45561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ubTitle" idx="1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8" name="Shape 6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81" name="Shape 81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subTitle" idx="2"/>
          </p:nvPr>
        </p:nvSpPr>
        <p:spPr>
          <a:xfrm>
            <a:off x="895000" y="4220100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3" name="Shape 9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3" name="Shape 103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Shape 114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23" name="Shape 12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7" name="Shape 137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subTitle" idx="3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" name="Shape 155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6" name="Shape 156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0" name="Shape 170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 txBox="1">
            <a:spLocks noGrp="1"/>
          </p:cNvSpPr>
          <p:nvPr>
            <p:ph type="subTitle" idx="4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95" name="Shape 19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Shape 213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14" name="Shape 214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nrgfar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ajmiZahra@yahoo.co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user-interface-30/2" TargetMode="External"/><Relationship Id="rId3" Type="http://schemas.openxmlformats.org/officeDocument/2006/relationships/hyperlink" Target="https://developer.android.com" TargetMode="External"/><Relationship Id="rId7" Type="http://schemas.openxmlformats.org/officeDocument/2006/relationships/hyperlink" Target="https://medium.com/@srinuraop/database-create-and-open-callbacks-in-room-7ca98c3286a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droid.jlelse.eu/android-architecture-components-room-introduction-4774dd72a1ae" TargetMode="External"/><Relationship Id="rId5" Type="http://schemas.openxmlformats.org/officeDocument/2006/relationships/hyperlink" Target="https://codelabs.developers.google.com/codelabs/android-room-with-a-view/#0" TargetMode="External"/><Relationship Id="rId4" Type="http://schemas.openxmlformats.org/officeDocument/2006/relationships/hyperlink" Target="https://www.youtube.com/watch?v=9xdtVdO-X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ctrTitle"/>
          </p:nvPr>
        </p:nvSpPr>
        <p:spPr>
          <a:xfrm>
            <a:off x="2459400" y="702550"/>
            <a:ext cx="4225200" cy="22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Arial"/>
                <a:ea typeface="Arial"/>
                <a:cs typeface="Arial"/>
                <a:sym typeface="Arial"/>
              </a:rPr>
              <a:t> اپلیکیشن بهبود سبک زندگی و برنامه ریزی با استفاده از بازی انگاری برای سیستم عامل اندروید</a:t>
            </a:r>
            <a:endParaRPr sz="35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2459400" y="3175800"/>
            <a:ext cx="42252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نرگس فرازان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زهرا نجمی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استاد راهنما: دکتر ایمان شریفی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نیم سال دوم سال 1397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Shape 253"/>
          <p:cNvCxnSpPr/>
          <p:nvPr/>
        </p:nvCxnSpPr>
        <p:spPr>
          <a:xfrm rot="10800000" flipH="1">
            <a:off x="2446300" y="3073500"/>
            <a:ext cx="4140000" cy="1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600" y="3911775"/>
            <a:ext cx="828075" cy="8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l="129" r="119"/>
          <a:stretch/>
        </p:blipFill>
        <p:spPr>
          <a:xfrm>
            <a:off x="5642007" y="653574"/>
            <a:ext cx="2090563" cy="390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63" name="Shape 363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64" name="Shape 36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Shape 371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Faaliats Activity</a:t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 rotWithShape="1">
          <a:blip r:embed="rId3">
            <a:alphaModFix/>
          </a:blip>
          <a:srcRect l="4001" r="4001"/>
          <a:stretch/>
        </p:blipFill>
        <p:spPr>
          <a:xfrm>
            <a:off x="5642007" y="653574"/>
            <a:ext cx="2090563" cy="390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80" name="Shape 380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81" name="Shape 381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Shape 388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Faaliats Activity, Graph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Shape 395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5642007" y="653574"/>
            <a:ext cx="2090564" cy="390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97" name="Shape 397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98" name="Shape 39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Shape 405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Faaliat Activity</a:t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l="396" r="396"/>
          <a:stretch/>
        </p:blipFill>
        <p:spPr>
          <a:xfrm>
            <a:off x="5642007" y="653574"/>
            <a:ext cx="2090565" cy="390993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14" name="Shape 414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415" name="Shape 415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Shape 422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title" idx="4294967295"/>
          </p:nvPr>
        </p:nvSpPr>
        <p:spPr>
          <a:xfrm>
            <a:off x="169100" y="2143075"/>
            <a:ext cx="4397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Management Activity</a:t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l="119" r="129"/>
          <a:stretch/>
        </p:blipFill>
        <p:spPr>
          <a:xfrm>
            <a:off x="5642007" y="653574"/>
            <a:ext cx="2090565" cy="390993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431" name="Shape 431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432" name="Shape 4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Shape 439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Avatar Shop Activity</a:t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پیاده سازی</a:t>
            </a:r>
            <a:endParaRPr b="1"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subTitle" idx="1"/>
          </p:nvPr>
        </p:nvSpPr>
        <p:spPr>
          <a:xfrm>
            <a:off x="895000" y="421997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title" idx="4294967295"/>
          </p:nvPr>
        </p:nvSpPr>
        <p:spPr>
          <a:xfrm>
            <a:off x="2002650" y="87825"/>
            <a:ext cx="51387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98" y="614700"/>
            <a:ext cx="5257699" cy="36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Persistence Library</a:t>
            </a:r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28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برای دسترسی روان تر به پایگاه داده در عین بهره برداری کامل از آن، یک لایه انتزاعی بر روی SQLite ایجاد میکند.</a:t>
            </a:r>
            <a:endParaRPr/>
          </a:p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این کتابخانه اطلاعات برنامه را در دستگاه کاربر، cache میکند.</a:t>
            </a:r>
            <a:endParaRPr/>
          </a:p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باعث درگیری کمتر با threadها برای ذخیره و بازیابی اطلاعات میشود.</a:t>
            </a:r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Persistence Library</a:t>
            </a: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71" name="Shape 471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50" y="1596775"/>
            <a:ext cx="3107187" cy="280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UML Diagrams</a:t>
            </a:r>
            <a:endParaRPr b="1"/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sz="1500">
              <a:solidFill>
                <a:schemeClr val="dk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سلام!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88900" y="1655950"/>
            <a:ext cx="3851400" cy="23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معرفی برنامه اندرویدی</a:t>
            </a:r>
            <a:endParaRPr sz="2400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MajesticLife</a:t>
            </a:r>
            <a:endParaRPr sz="2400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00" y="446175"/>
            <a:ext cx="4251200" cy="4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subTitle" idx="1"/>
          </p:nvPr>
        </p:nvSpPr>
        <p:spPr>
          <a:xfrm>
            <a:off x="895000" y="421997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title" idx="4294967295"/>
          </p:nvPr>
        </p:nvSpPr>
        <p:spPr>
          <a:xfrm>
            <a:off x="2002650" y="87825"/>
            <a:ext cx="51387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Usecase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50" y="731925"/>
            <a:ext cx="6778099" cy="347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4014450" y="213275"/>
            <a:ext cx="1066200" cy="6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ctrTitle" idx="4294967295"/>
          </p:nvPr>
        </p:nvSpPr>
        <p:spPr>
          <a:xfrm>
            <a:off x="2348250" y="213275"/>
            <a:ext cx="4447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ممنون از توجه شما!</a:t>
            </a:r>
            <a:endParaRPr sz="4800"/>
          </a:p>
        </p:txBody>
      </p:sp>
      <p:sp>
        <p:nvSpPr>
          <p:cNvPr id="495" name="Shape 495"/>
          <p:cNvSpPr txBox="1">
            <a:spLocks noGrp="1"/>
          </p:cNvSpPr>
          <p:nvPr>
            <p:ph type="subTitle" idx="4294967295"/>
          </p:nvPr>
        </p:nvSpPr>
        <p:spPr>
          <a:xfrm>
            <a:off x="2285475" y="3279825"/>
            <a:ext cx="45666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پرسش و پاسخ</a:t>
            </a:r>
            <a:endParaRPr sz="3600" b="1"/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2691225" y="1667175"/>
            <a:ext cx="3755100" cy="17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ایمیل ما: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nrgfar@gmail.com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NajmiZahra@yahoo.com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subTitle" idx="4294967295"/>
          </p:nvPr>
        </p:nvSpPr>
        <p:spPr>
          <a:xfrm>
            <a:off x="2404575" y="4195575"/>
            <a:ext cx="43281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منابع</a:t>
            </a:r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 i="1" u="sng">
                <a:solidFill>
                  <a:srgbClr val="0000FF"/>
                </a:solidFill>
                <a:hlinkClick r:id="rId3"/>
              </a:rPr>
              <a:t>https://developer.android.com</a:t>
            </a:r>
            <a:r>
              <a:rPr lang="en" sz="1400" i="1" u="sng">
                <a:solidFill>
                  <a:srgbClr val="0000FF"/>
                </a:solidFill>
              </a:rPr>
              <a:t> </a:t>
            </a:r>
            <a:endParaRPr sz="1400" i="1" u="sng">
              <a:solidFill>
                <a:srgbClr val="0000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4"/>
              </a:rPr>
              <a:t>https://www.youtube.com/watch?v=9xdtVdO-XAA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5"/>
              </a:rPr>
              <a:t>https://codelabs.developers.google.com/codelabs/android-room-with-a-view/#0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6"/>
              </a:rPr>
              <a:t>https://android.jlelse.eu/android-architecture-components-room-introduction-4774dd72a1ae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7"/>
              </a:rPr>
              <a:t>https://medium.com/@srinuraop/database-create-and-open-callbacks-in-room-7ca98c3286ab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8"/>
              </a:rPr>
              <a:t>https://www.flaticon.com/packs/user-interface-30/2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7865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معرفی پروژه و هدف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57150" y="1672300"/>
            <a:ext cx="5138700" cy="2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بازی انگاری امور روزانه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تصحیح و بهبود سبک زندگی وبرنامه ریزی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در دسترس بودن برنامه موبایلی در مقایسه با برنامه های تحت وب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تعریف مهارت ها و فعالیت های مورد نیاز کاربر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3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ial" panose="020B0604020202020204" pitchFamily="34" charset="0"/>
                <a:ea typeface="Miriam Libre"/>
                <a:cs typeface="Arial" panose="020B0604020202020204" pitchFamily="34" charset="0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بازی انگاری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Gamification</a:t>
            </a:r>
            <a:endParaRPr b="1"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استفاده از خصوصیات و تفکرات بازی گونه، در زمینه هایی که ماهیت بازی ندارند.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2"/>
          </p:nvPr>
        </p:nvSpPr>
        <p:spPr>
          <a:xfrm>
            <a:off x="2446300" y="4220100"/>
            <a:ext cx="42402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0" y="839025"/>
            <a:ext cx="1888501" cy="35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>
            <a:spLocks noGrp="1"/>
          </p:cNvSpPr>
          <p:nvPr>
            <p:ph type="body" idx="4294967295"/>
          </p:nvPr>
        </p:nvSpPr>
        <p:spPr>
          <a:xfrm>
            <a:off x="485850" y="1444375"/>
            <a:ext cx="3609600" cy="29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1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>
                <a:latin typeface="Miriam Libre"/>
                <a:ea typeface="Miriam Libre"/>
                <a:cs typeface="Miriam Libre"/>
                <a:sym typeface="Miriam Libre"/>
              </a:rPr>
              <a:t>تحت سیستم عامل اندروید</a:t>
            </a:r>
            <a:endParaRPr sz="180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1">
              <a:spcBef>
                <a:spcPts val="0"/>
              </a:spcBef>
              <a:spcAft>
                <a:spcPts val="0"/>
              </a:spcAft>
              <a:buSzPts val="1800"/>
              <a:buFont typeface="Miriam Libre"/>
              <a:buChar char="▹"/>
            </a:pPr>
            <a:r>
              <a:rPr lang="en" sz="1800">
                <a:latin typeface="Miriam Libre"/>
                <a:ea typeface="Miriam Libre"/>
                <a:cs typeface="Miriam Libre"/>
                <a:sym typeface="Miriam Libre"/>
              </a:rPr>
              <a:t>قابلیت تعریف فعالیت ها</a:t>
            </a:r>
            <a:endParaRPr sz="180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1">
              <a:spcBef>
                <a:spcPts val="0"/>
              </a:spcBef>
              <a:spcAft>
                <a:spcPts val="0"/>
              </a:spcAft>
              <a:buSzPts val="1800"/>
              <a:buFont typeface="Miriam Libre"/>
              <a:buChar char="▹"/>
            </a:pPr>
            <a:r>
              <a:rPr lang="en" sz="1800">
                <a:latin typeface="Miriam Libre"/>
                <a:ea typeface="Miriam Libre"/>
                <a:cs typeface="Miriam Libre"/>
                <a:sym typeface="Miriam Libre"/>
              </a:rPr>
              <a:t>قابلیت تعریف مهارت ها</a:t>
            </a:r>
            <a:endParaRPr sz="180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1">
              <a:spcBef>
                <a:spcPts val="0"/>
              </a:spcBef>
              <a:spcAft>
                <a:spcPts val="0"/>
              </a:spcAft>
              <a:buSzPts val="1800"/>
              <a:buFont typeface="Miriam Libre"/>
              <a:buChar char="▹"/>
            </a:pPr>
            <a:r>
              <a:rPr lang="en" sz="1800">
                <a:latin typeface="Miriam Libre"/>
                <a:ea typeface="Miriam Libre"/>
                <a:cs typeface="Miriam Libre"/>
                <a:sym typeface="Miriam Libre"/>
              </a:rPr>
              <a:t>قابلیت مشاهده نمودار میزان انجام هر فعالیت</a:t>
            </a:r>
            <a:endParaRPr sz="180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1">
              <a:spcBef>
                <a:spcPts val="0"/>
              </a:spcBef>
              <a:spcAft>
                <a:spcPts val="0"/>
              </a:spcAft>
              <a:buSzPts val="1800"/>
              <a:buFont typeface="Miriam Libre"/>
              <a:buChar char="▹"/>
            </a:pPr>
            <a:r>
              <a:rPr lang="en" sz="1800">
                <a:latin typeface="Miriam Libre"/>
                <a:ea typeface="Miriam Libre"/>
                <a:cs typeface="Miriam Libre"/>
                <a:sym typeface="Miriam Libre"/>
              </a:rPr>
              <a:t>دریافت سکه برای ارتقای سطح در مهارت ها</a:t>
            </a:r>
            <a:endParaRPr sz="1800"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rtl="1">
              <a:spcBef>
                <a:spcPts val="0"/>
              </a:spcBef>
              <a:spcAft>
                <a:spcPts val="0"/>
              </a:spcAft>
              <a:buSzPts val="1800"/>
              <a:buFont typeface="Miriam Libre"/>
              <a:buChar char="▹"/>
            </a:pPr>
            <a:r>
              <a:rPr lang="en" sz="1800">
                <a:latin typeface="Miriam Libre"/>
                <a:ea typeface="Miriam Libre"/>
                <a:cs typeface="Miriam Libre"/>
                <a:sym typeface="Miriam Libre"/>
              </a:rPr>
              <a:t>خرید آیتم های مختلف با سکه</a:t>
            </a:r>
            <a:endParaRPr sz="18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93" name="Shape 293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294" name="Shape 29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Shape 301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Majestic Life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4612190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 l="119" r="129"/>
          <a:stretch/>
        </p:blipFill>
        <p:spPr>
          <a:xfrm>
            <a:off x="6826200" y="839000"/>
            <a:ext cx="1888501" cy="3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673289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07" y="653574"/>
            <a:ext cx="2090563" cy="390994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12" name="Shape 312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13" name="Shape 31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Shape 320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title" idx="4294967295"/>
          </p:nvPr>
        </p:nvSpPr>
        <p:spPr>
          <a:xfrm>
            <a:off x="457200" y="214302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Activity</a:t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l="248" r="238"/>
          <a:stretch/>
        </p:blipFill>
        <p:spPr>
          <a:xfrm>
            <a:off x="5642007" y="653574"/>
            <a:ext cx="2090564" cy="39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29" name="Shape 329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30" name="Shape 330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Shape 337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Activity</a:t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l="738" r="738"/>
          <a:stretch/>
        </p:blipFill>
        <p:spPr>
          <a:xfrm>
            <a:off x="5642007" y="653574"/>
            <a:ext cx="2090564" cy="39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6" name="Shape 346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47" name="Shape 34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Shape 354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Skills Activity</a:t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On-screen Show (16:9)</PresentationFormat>
  <Paragraphs>115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Miriam Libre</vt:lpstr>
      <vt:lpstr>Barlow</vt:lpstr>
      <vt:lpstr>Work Sans</vt:lpstr>
      <vt:lpstr>Barlow Light</vt:lpstr>
      <vt:lpstr>Calibri</vt:lpstr>
      <vt:lpstr>Roderigo template</vt:lpstr>
      <vt:lpstr> اپلیکیشن بهبود سبک زندگی و برنامه ریزی با استفاده از بازی انگاری برای سیستم عامل اندروید</vt:lpstr>
      <vt:lpstr>سلام!</vt:lpstr>
      <vt:lpstr>معرفی پروژه و هدف</vt:lpstr>
      <vt:lpstr>بازی انگاری Gamification</vt:lpstr>
      <vt:lpstr>PowerPoint Presentation</vt:lpstr>
      <vt:lpstr>Majestic Life</vt:lpstr>
      <vt:lpstr>Main Menu Activity</vt:lpstr>
      <vt:lpstr>Skills Activity</vt:lpstr>
      <vt:lpstr>Edit Skills Activity</vt:lpstr>
      <vt:lpstr>Faaliats Activity</vt:lpstr>
      <vt:lpstr>Faaliats Activity, Graph</vt:lpstr>
      <vt:lpstr>Edit Faaliat Activity</vt:lpstr>
      <vt:lpstr>Account Management Activity</vt:lpstr>
      <vt:lpstr>Avatar Shop Activity</vt:lpstr>
      <vt:lpstr>پیاده سازی</vt:lpstr>
      <vt:lpstr>ERD</vt:lpstr>
      <vt:lpstr>Room Persistence Library</vt:lpstr>
      <vt:lpstr>Room Persistence Library</vt:lpstr>
      <vt:lpstr>UML Diagrams</vt:lpstr>
      <vt:lpstr>Usecase Diagram</vt:lpstr>
      <vt:lpstr>ممنون از توجه شما!</vt:lpstr>
      <vt:lpstr>منابع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اپلیکیشن بهبود سبک زندگی و برنامه ریزی با استفاده از بازی انگاری برای سیستم عامل اندروید</dc:title>
  <cp:lastModifiedBy>Narges Farazan</cp:lastModifiedBy>
  <cp:revision>1</cp:revision>
  <dcterms:modified xsi:type="dcterms:W3CDTF">2018-07-09T07:16:40Z</dcterms:modified>
</cp:coreProperties>
</file>