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Work Sans" panose="020B0604020202020204" charset="0"/>
      <p:regular r:id="rId24"/>
      <p:bold r:id="rId25"/>
    </p:embeddedFon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Miriam Libre" panose="020B0604020202020204" charset="-79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Barlow Light" panose="020B0604020202020204" charset="0"/>
      <p:regular r:id="rId36"/>
      <p:bold r:id="rId37"/>
      <p:italic r:id="rId38"/>
      <p:boldItalic r:id="rId39"/>
    </p:embeddedFont>
    <p:embeddedFont>
      <p:font typeface="Nazanin" panose="00000400000000000000" pitchFamily="2" charset="-78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5050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457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54703c1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54703c1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اگر روی دکمه نمودار هر کدوم از فعالیت ها کلیک کنید، این صفحه رو میبینید که بهتون نشون میده که تو هر روز چند ساعت این فعالیت رو انجام دادین و میتونید با هفته گذشته مقایسه اش کنید...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390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a54703c1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a54703c1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در این صفحه شما میتونید اسم و آیکون و رنگ هر فعالیت رو تغییر بدین، و میتونید اینکه با انجام دادن هر فعالیت چقدر xp hp sp میگیرید رو هم مشخص کنید، همچنین میتونید مهارت های مختلف رو هم به هر فعالیت اضافه کنید و میزان پیشرفتش رو هم مشخص کنید.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695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54703c1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54703c1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هم صفحه مدیریت حساب هستش، که اینجا میتونید xp hp spتون و لول هاشون  رو یه جا ببینید و اگر از قبل اکانت دارید لاگین کنید یا که نه، ساین آپ کنید.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اگر هم روی دکمه ادیت آواتارتون بزنید به 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742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a54703c1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a54703c1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...این صفحه میاین که میتونید با سکه هایی که دارید، آیتم های مختلف آواتارتون رو هم تغییر بدید...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312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5444b53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5444b53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37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a54703c1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a54703c1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Diagram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478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84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d64b6d2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d64b6d2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433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a54703c1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a54703c1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24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a54703c1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a54703c1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7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a5444b53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a5444b53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سلام!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61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a5444b53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a5444b53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76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2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ما توی پروژمون سعی کردیم با استفاده از مفاهیم گیمیفیکیشن، انجام فعالیت های روزانه رو جذابتر کنیم.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ما این برنامه رو به صورت اپلیکیشن اندرویدی ساختیم، چون استفاده از آن روی گوشی های موبایل راحتتر از مثلا برنامه های تحت وب هستش…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توی این برنام شما میتونین مهارت ها و فعالیت های روزانه ی خودتون رو تعریف کنید...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240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بازی انگاری یا گیمیفیکیشن چیست!؟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720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تعریف کتابی گیمیفیکیشن میشه: …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که به این معنیه که کارهای عادی که معمولا انجام دادنشون هم  جذابیتی نداره رو به صورتی در بیاریم که جذابتر بشن و طوری باشه که فرد احساس کنه داره بازی رو انجام میده و پیش میبره تا اینکه کار جدی ای میکنه 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که این خودش باعث میشه هم کیفیت کارش بالاتر بره و هم به انجام کارش بیشتر رغبت داشته باشه...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573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 صفحه اصلیه که تو این صفحه عکس آواتارتون رو میتونید ببینید که اگر روش کلیک کنید هم میتونید اون رو تغییر بدید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میزان xp hp spتون رو هم میتونید ببینید و اینکه چه لولی هستن… (اگر کسی پرسید یعنی چی: xp میشه تجربه، که مهمترینه، hp میشه جونتون، و sp هم میشه انرژیتون)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4تا دکمه اصلی برنامه هم تو این صفحه است که دکمه های فعالیت ها، مهارت ها، برنامه و ماموریت هاست...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644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a54703c1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a54703c1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اینجا صفحه مهارت هاست که میتونید مهارت هایی که تعریف کردین رو ببینید و یا مهارت جدیدی اضافه و کم کنید.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45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54703c1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54703c1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وقتی که دکمه ادیت کنار هر کدوم از مهارت ها رو بزنید به این صفحه منتقل میشید که میتونید اسم و آیکونش رو تغییر بدید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89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54703c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54703c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اینجا هم صفحه فعالیت هاست(اسمش Faaliat هست چون نمیشد Activities Activity باشه)</a:t>
            </a:r>
            <a:endParaRPr/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تو این صفحه لیستی از فعالیت ها رو میبینید که هر کدومشون هم نشون میده که با انجام دادنش چه میزان xp hp sp اضافه یا کم میکنه و چه میزانی هم به کدوم مهارتتون اضافه و کم میکنه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4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3048000" y="45561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12"/>
          <p:cNvSpPr txBox="1">
            <a:spLocks noGrp="1"/>
          </p:cNvSpPr>
          <p:nvPr>
            <p:ph type="subTitle" idx="1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8" name="Google Shape;68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81" name="Google Shape;81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4"/>
          <p:cNvSpPr txBox="1">
            <a:spLocks noGrp="1"/>
          </p:cNvSpPr>
          <p:nvPr>
            <p:ph type="subTitle" idx="2"/>
          </p:nvPr>
        </p:nvSpPr>
        <p:spPr>
          <a:xfrm>
            <a:off x="895000" y="4220100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3" name="Google Shape;93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3" name="Google Shape;103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23" name="Google Shape;123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7" name="Google Shape;137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6"/>
          <p:cNvSpPr txBox="1">
            <a:spLocks noGrp="1"/>
          </p:cNvSpPr>
          <p:nvPr>
            <p:ph type="subTitle" idx="3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6" name="Google Shape;156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0" name="Google Shape;170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7"/>
          <p:cNvSpPr txBox="1">
            <a:spLocks noGrp="1"/>
          </p:cNvSpPr>
          <p:nvPr>
            <p:ph type="subTitle" idx="4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4" name="Google Shape;194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95" name="Google Shape;195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14" name="Google Shape;214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8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rgfar@g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ajmiZahra@yahoo.co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user-interface-30/2" TargetMode="External"/><Relationship Id="rId3" Type="http://schemas.openxmlformats.org/officeDocument/2006/relationships/hyperlink" Target="https://developer.android.com" TargetMode="External"/><Relationship Id="rId7" Type="http://schemas.openxmlformats.org/officeDocument/2006/relationships/hyperlink" Target="https://medium.com/@srinuraop/database-create-and-open-callbacks-in-room-7ca98c3286a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droid.jlelse.eu/android-architecture-components-room-introduction-4774dd72a1ae" TargetMode="External"/><Relationship Id="rId5" Type="http://schemas.openxmlformats.org/officeDocument/2006/relationships/hyperlink" Target="https://codelabs.developers.google.com/codelabs/android-room-with-a-view/#0" TargetMode="External"/><Relationship Id="rId4" Type="http://schemas.openxmlformats.org/officeDocument/2006/relationships/hyperlink" Target="https://www.youtube.com/watch?v=9xdtVdO-XA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>
            <a:spLocks noGrp="1"/>
          </p:cNvSpPr>
          <p:nvPr>
            <p:ph type="ctrTitle"/>
          </p:nvPr>
        </p:nvSpPr>
        <p:spPr>
          <a:xfrm>
            <a:off x="2459400" y="702550"/>
            <a:ext cx="4225200" cy="22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Arial"/>
                <a:ea typeface="Arial"/>
                <a:cs typeface="Arial"/>
                <a:sym typeface="Arial"/>
              </a:rPr>
              <a:t> اپلیکیشن بهبود سبک زندگی و برنامه ریزی با استفاده از بازی انگاری برای سیستم عامل اندروید</a:t>
            </a:r>
            <a:endParaRPr sz="35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>
            <a:spLocks noGrp="1"/>
          </p:cNvSpPr>
          <p:nvPr>
            <p:ph type="ctrTitle"/>
          </p:nvPr>
        </p:nvSpPr>
        <p:spPr>
          <a:xfrm>
            <a:off x="2459400" y="3175800"/>
            <a:ext cx="4225200" cy="15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نرگس فرازان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زهرا نجمی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استاد راهنما: دکتر ایمان شریفی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Arial"/>
                <a:ea typeface="Arial"/>
                <a:cs typeface="Arial"/>
                <a:sym typeface="Arial"/>
              </a:rPr>
              <a:t>نیم سال دوم سال 1397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3"/>
          <p:cNvCxnSpPr/>
          <p:nvPr/>
        </p:nvCxnSpPr>
        <p:spPr>
          <a:xfrm rot="10800000" flipH="1">
            <a:off x="2446300" y="3073500"/>
            <a:ext cx="4140000" cy="12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4" name="Google Shape;2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600" y="3911775"/>
            <a:ext cx="828075" cy="8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2"/>
          <p:cNvPicPr preferRelativeResize="0"/>
          <p:nvPr/>
        </p:nvPicPr>
        <p:blipFill rotWithShape="1">
          <a:blip r:embed="rId3">
            <a:alphaModFix/>
          </a:blip>
          <a:srcRect l="4001" r="4001"/>
          <a:stretch/>
        </p:blipFill>
        <p:spPr>
          <a:xfrm>
            <a:off x="5642007" y="653574"/>
            <a:ext cx="2090563" cy="390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60" name="Google Shape;360;p22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61" name="Google Shape;361;p2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22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369" name="Google Shape;369;p22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Faaliats Activity, Graph</a:t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3"/>
          <p:cNvPicPr preferRelativeResize="0"/>
          <p:nvPr/>
        </p:nvPicPr>
        <p:blipFill rotWithShape="1">
          <a:blip r:embed="rId3">
            <a:alphaModFix/>
          </a:blip>
          <a:srcRect l="347" r="337"/>
          <a:stretch/>
        </p:blipFill>
        <p:spPr>
          <a:xfrm>
            <a:off x="5642007" y="653574"/>
            <a:ext cx="2090564" cy="390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77" name="Google Shape;377;p23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78" name="Google Shape;378;p2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386" name="Google Shape;386;p23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Faaliat Activity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 l="396" r="396"/>
          <a:stretch/>
        </p:blipFill>
        <p:spPr>
          <a:xfrm>
            <a:off x="5642007" y="653574"/>
            <a:ext cx="2090565" cy="390993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94" name="Google Shape;394;p24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95" name="Google Shape;395;p2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24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4294967295"/>
          </p:nvPr>
        </p:nvSpPr>
        <p:spPr>
          <a:xfrm>
            <a:off x="169100" y="2143075"/>
            <a:ext cx="4397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Management Activity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 l="119" r="129"/>
          <a:stretch/>
        </p:blipFill>
        <p:spPr>
          <a:xfrm>
            <a:off x="5642007" y="653574"/>
            <a:ext cx="2090565" cy="390993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11" name="Google Shape;411;p25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412" name="Google Shape;412;p25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25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420" name="Google Shape;420;p25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Avatar Shop Activity</a:t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cs typeface="Nazanin" panose="00000400000000000000" pitchFamily="2" charset="-78"/>
              </a:rPr>
              <a:t>پیاده سازی</a:t>
            </a:r>
            <a:endParaRPr b="1" dirty="0">
              <a:cs typeface="Nazanin" panose="00000400000000000000" pitchFamily="2" charset="-78"/>
            </a:endParaRPr>
          </a:p>
        </p:txBody>
      </p:sp>
      <p:sp>
        <p:nvSpPr>
          <p:cNvPr id="427" name="Google Shape;42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34" name="Google Shape;434;p27"/>
          <p:cNvSpPr txBox="1">
            <a:spLocks noGrp="1"/>
          </p:cNvSpPr>
          <p:nvPr>
            <p:ph type="subTitle" idx="1"/>
          </p:nvPr>
        </p:nvSpPr>
        <p:spPr>
          <a:xfrm>
            <a:off x="895000" y="421997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435" name="Google Shape;435;p27"/>
          <p:cNvSpPr txBox="1">
            <a:spLocks noGrp="1"/>
          </p:cNvSpPr>
          <p:nvPr>
            <p:ph type="title" idx="4294967295"/>
          </p:nvPr>
        </p:nvSpPr>
        <p:spPr>
          <a:xfrm>
            <a:off x="2002650" y="87825"/>
            <a:ext cx="51387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98" y="614700"/>
            <a:ext cx="5257699" cy="36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Persistence Library</a:t>
            </a:r>
            <a:endParaRPr/>
          </a:p>
        </p:txBody>
      </p:sp>
      <p:sp>
        <p:nvSpPr>
          <p:cNvPr id="442" name="Google Shape;442;p2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28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cs typeface="Nazanin" panose="00000400000000000000" pitchFamily="2" charset="-78"/>
              </a:rPr>
              <a:t>برای دسترسی روان تر به پایگاه داده در عین بهره برداری کامل از آن، یک لایه انتزاعی بر روی SQLite ایجاد میکند.</a:t>
            </a:r>
            <a:endParaRPr dirty="0">
              <a:cs typeface="Nazanin" panose="00000400000000000000" pitchFamily="2" charset="-78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cs typeface="Nazanin" panose="00000400000000000000" pitchFamily="2" charset="-78"/>
              </a:rPr>
              <a:t>این کتابخانه اطلاعات برنامه را در دستگاه کاربر، cache میکند.</a:t>
            </a:r>
            <a:endParaRPr dirty="0">
              <a:cs typeface="Nazanin" panose="00000400000000000000" pitchFamily="2" charset="-78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cs typeface="Nazanin" panose="00000400000000000000" pitchFamily="2" charset="-78"/>
              </a:rPr>
              <a:t>باعث درگیری کمتر با threadها برای ذخیره و بازیابی اطلاعات میشود.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443" name="Google Shape;443;p28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44" name="Google Shape;444;p28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Persistence Library</a:t>
            </a:r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pic>
        <p:nvPicPr>
          <p:cNvPr id="452" name="Google Shape;4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50" y="1596775"/>
            <a:ext cx="3107187" cy="280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UML Diagrams</a:t>
            </a:r>
            <a:endParaRPr b="1"/>
          </a:p>
        </p:txBody>
      </p:sp>
      <p:sp>
        <p:nvSpPr>
          <p:cNvPr id="458" name="Google Shape;45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59" name="Google Shape;459;p30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65" name="Google Shape;465;p31"/>
          <p:cNvSpPr txBox="1">
            <a:spLocks noGrp="1"/>
          </p:cNvSpPr>
          <p:nvPr>
            <p:ph type="subTitle" idx="1"/>
          </p:nvPr>
        </p:nvSpPr>
        <p:spPr>
          <a:xfrm>
            <a:off x="895000" y="421997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title" idx="4294967295"/>
          </p:nvPr>
        </p:nvSpPr>
        <p:spPr>
          <a:xfrm>
            <a:off x="2002650" y="87825"/>
            <a:ext cx="5138700" cy="6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Usecase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67" name="Google Shape;4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50" y="731925"/>
            <a:ext cx="6778099" cy="347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+mn-lt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sz="1500" dirty="0">
              <a:solidFill>
                <a:schemeClr val="dk1"/>
              </a:solidFill>
              <a:latin typeface="+mn-lt"/>
              <a:cs typeface="Nazanin" panose="00000400000000000000" pitchFamily="2" charset="-78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+mn-lt"/>
              <a:cs typeface="Nazanin" panose="00000400000000000000" pitchFamily="2" charset="-78"/>
            </a:endParaRPr>
          </a:p>
        </p:txBody>
      </p:sp>
      <p:sp>
        <p:nvSpPr>
          <p:cNvPr id="261" name="Google Shape;261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rial"/>
                <a:ea typeface="Arial"/>
                <a:cs typeface="Arial"/>
                <a:sym typeface="Arial"/>
              </a:rPr>
              <a:t>سلام!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388900" y="1655950"/>
            <a:ext cx="3851400" cy="23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معرفی برنامه اندرویدی</a:t>
            </a:r>
            <a:endParaRPr sz="2400" dirty="0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MajesticLife</a:t>
            </a:r>
            <a:endParaRPr sz="2400" dirty="0"/>
          </a:p>
        </p:txBody>
      </p:sp>
      <p:pic>
        <p:nvPicPr>
          <p:cNvPr id="263" name="Google Shape;2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00" y="446175"/>
            <a:ext cx="4251200" cy="4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/>
          <p:nvPr/>
        </p:nvSpPr>
        <p:spPr>
          <a:xfrm>
            <a:off x="4014450" y="213275"/>
            <a:ext cx="1066200" cy="63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ctrTitle" idx="4294967295"/>
          </p:nvPr>
        </p:nvSpPr>
        <p:spPr>
          <a:xfrm>
            <a:off x="2348250" y="213275"/>
            <a:ext cx="4447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cs typeface="Nazanin" panose="00000400000000000000" pitchFamily="2" charset="-78"/>
              </a:rPr>
              <a:t>ممنون از توجه شما!</a:t>
            </a:r>
            <a:endParaRPr sz="4800" dirty="0">
              <a:cs typeface="Nazanin" panose="00000400000000000000" pitchFamily="2" charset="-78"/>
            </a:endParaRPr>
          </a:p>
        </p:txBody>
      </p:sp>
      <p:sp>
        <p:nvSpPr>
          <p:cNvPr id="475" name="Google Shape;475;p32"/>
          <p:cNvSpPr txBox="1">
            <a:spLocks noGrp="1"/>
          </p:cNvSpPr>
          <p:nvPr>
            <p:ph type="body" idx="1"/>
          </p:nvPr>
        </p:nvSpPr>
        <p:spPr>
          <a:xfrm>
            <a:off x="2691225" y="1667175"/>
            <a:ext cx="3755100" cy="17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cs typeface="Nazanin" panose="00000400000000000000" pitchFamily="2" charset="-78"/>
              </a:rPr>
              <a:t>ایمیل ما:</a:t>
            </a:r>
            <a:endParaRPr dirty="0">
              <a:cs typeface="Nazanin" panose="00000400000000000000" pitchFamily="2" charset="-78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nrgfar@gmail.com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NajmiZahra@yahoo.com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4294967295"/>
          </p:nvPr>
        </p:nvSpPr>
        <p:spPr>
          <a:xfrm>
            <a:off x="2404575" y="4195575"/>
            <a:ext cx="43281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Nazanin" panose="00000400000000000000" pitchFamily="2" charset="-78"/>
              </a:rPr>
              <a:t>منابع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 i="1" u="sng">
                <a:solidFill>
                  <a:srgbClr val="0000FF"/>
                </a:solidFill>
                <a:hlinkClick r:id="rId3"/>
              </a:rPr>
              <a:t>https://developer.android.com</a:t>
            </a:r>
            <a:r>
              <a:rPr lang="en" sz="1400" i="1" u="sng">
                <a:solidFill>
                  <a:srgbClr val="0000FF"/>
                </a:solidFill>
              </a:rPr>
              <a:t> </a:t>
            </a:r>
            <a:endParaRPr sz="1400" i="1" u="sng">
              <a:solidFill>
                <a:srgbClr val="0000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4"/>
              </a:rPr>
              <a:t>https://www.youtube.com/watch?v=9xdtVdO-XAA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5"/>
              </a:rPr>
              <a:t>https://codelabs.developers.google.com/codelabs/android-room-with-a-view/#0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6"/>
              </a:rPr>
              <a:t>https://android.jlelse.eu/android-architecture-components-room-introduction-4774dd72a1ae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7"/>
              </a:rPr>
              <a:t>https://medium.com/@srinuraop/database-create-and-open-callbacks-in-room-7ca98c3286ab</a:t>
            </a:r>
            <a:r>
              <a:rPr lang="en" sz="1400" i="1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▹"/>
            </a:pPr>
            <a:r>
              <a:rPr lang="en" sz="1400" i="1" u="sng">
                <a:solidFill>
                  <a:schemeClr val="hlink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  <a:hlinkClick r:id="rId8"/>
              </a:rPr>
              <a:t>https://www.flaticon.com/packs/user-interface-30/2</a:t>
            </a:r>
            <a:endParaRPr sz="1400" i="1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3" name="Google Shape;483;p3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4" name="Google Shape;484;p33"/>
          <p:cNvSpPr txBox="1">
            <a:spLocks noGrp="1"/>
          </p:cNvSpPr>
          <p:nvPr>
            <p:ph type="subTitle" idx="2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47865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معرفی پروژه و هدف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2"/>
          </p:nvPr>
        </p:nvSpPr>
        <p:spPr>
          <a:xfrm>
            <a:off x="457150" y="1672300"/>
            <a:ext cx="5138700" cy="2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بازی انگاری امور روزانه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تصحیح و بهبود سبک زندگی وبرنامه ریزی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در دسترس بودن برنامه موبایلی در مقایسه با برنامه های تحت وب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▹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تعریف مهارت ها و فعالیت های مورد نیاز کاربر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subTitle" idx="3"/>
          </p:nvPr>
        </p:nvSpPr>
        <p:spPr>
          <a:xfrm>
            <a:off x="0" y="4556000"/>
            <a:ext cx="60960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sz="1500"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cs typeface="Nazanin" panose="00000400000000000000" pitchFamily="2" charset="-78"/>
              </a:rPr>
              <a:t>بازی انگاری</a:t>
            </a:r>
            <a:endParaRPr b="1" dirty="0">
              <a:cs typeface="Nazanin" panose="000004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Gamification</a:t>
            </a:r>
            <a:endParaRPr b="1" dirty="0"/>
          </a:p>
        </p:txBody>
      </p:sp>
      <p:sp>
        <p:nvSpPr>
          <p:cNvPr id="277" name="Google Shape;2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subTitle" idx="2"/>
          </p:nvPr>
        </p:nvSpPr>
        <p:spPr>
          <a:xfrm>
            <a:off x="895000" y="4334325"/>
            <a:ext cx="73539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cs typeface="Nazanin" panose="00000400000000000000" pitchFamily="2" charset="-78"/>
              </a:rPr>
              <a:t>استفاده از خصوصیات و تفکرات بازی گونه، در زمینه هایی که ماهیت بازی ندارند.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284" name="Google Shape;284;p17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2"/>
          </p:nvPr>
        </p:nvSpPr>
        <p:spPr>
          <a:xfrm>
            <a:off x="2446300" y="4220100"/>
            <a:ext cx="42402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07" y="653574"/>
            <a:ext cx="2090563" cy="390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92" name="Google Shape;292;p18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293" name="Google Shape;293;p1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18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301" name="Google Shape;301;p18"/>
          <p:cNvSpPr txBox="1">
            <a:spLocks noGrp="1"/>
          </p:cNvSpPr>
          <p:nvPr>
            <p:ph type="title" idx="4294967295"/>
          </p:nvPr>
        </p:nvSpPr>
        <p:spPr>
          <a:xfrm>
            <a:off x="457200" y="214302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Activity</a:t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9"/>
          <p:cNvPicPr preferRelativeResize="0"/>
          <p:nvPr/>
        </p:nvPicPr>
        <p:blipFill rotWithShape="1">
          <a:blip r:embed="rId3">
            <a:alphaModFix/>
          </a:blip>
          <a:srcRect l="248" r="238"/>
          <a:stretch/>
        </p:blipFill>
        <p:spPr>
          <a:xfrm>
            <a:off x="5642007" y="653574"/>
            <a:ext cx="2090564" cy="39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09" name="Google Shape;309;p19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10" name="Google Shape;310;p1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19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318" name="Google Shape;318;p19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Activity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l="738" r="738"/>
          <a:stretch/>
        </p:blipFill>
        <p:spPr>
          <a:xfrm>
            <a:off x="5642007" y="653574"/>
            <a:ext cx="2090564" cy="39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26" name="Google Shape;326;p20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27" name="Google Shape;327;p20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0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335" name="Google Shape;335;p20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Skills Activity</a:t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l="129" r="119"/>
          <a:stretch/>
        </p:blipFill>
        <p:spPr>
          <a:xfrm>
            <a:off x="5642007" y="653574"/>
            <a:ext cx="2090563" cy="390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43" name="Google Shape;343;p21"/>
          <p:cNvGrpSpPr/>
          <p:nvPr/>
        </p:nvGrpSpPr>
        <p:grpSpPr>
          <a:xfrm rot="5400000">
            <a:off x="67130" y="3005174"/>
            <a:ext cx="805032" cy="2297139"/>
            <a:chOff x="7556500" y="3806825"/>
            <a:chExt cx="838313" cy="2195488"/>
          </a:xfrm>
        </p:grpSpPr>
        <p:sp>
          <p:nvSpPr>
            <p:cNvPr id="344" name="Google Shape;344;p21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1"/>
          <p:cNvSpPr txBox="1">
            <a:spLocks noGrp="1"/>
          </p:cNvSpPr>
          <p:nvPr>
            <p:ph type="subTitle" idx="1"/>
          </p:nvPr>
        </p:nvSpPr>
        <p:spPr>
          <a:xfrm>
            <a:off x="0" y="4556000"/>
            <a:ext cx="4566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iriam Libre"/>
                <a:ea typeface="Miriam Libre"/>
                <a:cs typeface="Nazanin" panose="00000400000000000000" pitchFamily="2" charset="-78"/>
                <a:sym typeface="Miriam Libre"/>
              </a:rPr>
              <a:t> اپلیکیشن بهبود سبک زندگی و برنامه ریزی با استفاده از بازی انگاری برای سیستم عامل اندروید_نرگس فرازان، زهرا نجمی</a:t>
            </a:r>
            <a:endParaRPr dirty="0">
              <a:cs typeface="Nazanin" panose="00000400000000000000" pitchFamily="2" charset="-78"/>
            </a:endParaRPr>
          </a:p>
        </p:txBody>
      </p:sp>
      <p:sp>
        <p:nvSpPr>
          <p:cNvPr id="352" name="Google Shape;352;p21"/>
          <p:cNvSpPr txBox="1">
            <a:spLocks noGrp="1"/>
          </p:cNvSpPr>
          <p:nvPr>
            <p:ph type="title" idx="4294967295"/>
          </p:nvPr>
        </p:nvSpPr>
        <p:spPr>
          <a:xfrm>
            <a:off x="457200" y="2143075"/>
            <a:ext cx="4109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Faaliats Activity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5538713" y="267008"/>
            <a:ext cx="2297171" cy="4609474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Office PowerPoint</Application>
  <PresentationFormat>On-screen Show (16:9)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Work Sans</vt:lpstr>
      <vt:lpstr>Barlow</vt:lpstr>
      <vt:lpstr>Miriam Libre</vt:lpstr>
      <vt:lpstr>Calibri</vt:lpstr>
      <vt:lpstr>Barlow Light</vt:lpstr>
      <vt:lpstr>Arial</vt:lpstr>
      <vt:lpstr>Nazanin</vt:lpstr>
      <vt:lpstr>Roderigo template</vt:lpstr>
      <vt:lpstr> اپلیکیشن بهبود سبک زندگی و برنامه ریزی با استفاده از بازی انگاری برای سیستم عامل اندروید</vt:lpstr>
      <vt:lpstr>سلام!</vt:lpstr>
      <vt:lpstr>معرفی پروژه و هدف</vt:lpstr>
      <vt:lpstr>بازی انگاری Gamification</vt:lpstr>
      <vt:lpstr>PowerPoint Presentation</vt:lpstr>
      <vt:lpstr>Main Menu Activity</vt:lpstr>
      <vt:lpstr>Skills Activity</vt:lpstr>
      <vt:lpstr>Edit Skills Activity</vt:lpstr>
      <vt:lpstr>Faaliats Activity</vt:lpstr>
      <vt:lpstr>Faaliats Activity, Graph</vt:lpstr>
      <vt:lpstr>Edit Faaliat Activity</vt:lpstr>
      <vt:lpstr>Account Management Activity</vt:lpstr>
      <vt:lpstr>Avatar Shop Activity</vt:lpstr>
      <vt:lpstr>پیاده سازی</vt:lpstr>
      <vt:lpstr>ERD</vt:lpstr>
      <vt:lpstr>Room Persistence Library</vt:lpstr>
      <vt:lpstr>Room Persistence Library</vt:lpstr>
      <vt:lpstr>UML Diagrams</vt:lpstr>
      <vt:lpstr>Usecase Diagram</vt:lpstr>
      <vt:lpstr>ممنون از توجه شما!</vt:lpstr>
      <vt:lpstr>منابع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اپلیکیشن بهبود سبک زندگی و برنامه ریزی با استفاده از بازی انگاری برای سیستم عامل اندروید</dc:title>
  <cp:lastModifiedBy>Narges Farazan</cp:lastModifiedBy>
  <cp:revision>2</cp:revision>
  <dcterms:modified xsi:type="dcterms:W3CDTF">2018-07-21T09:59:14Z</dcterms:modified>
</cp:coreProperties>
</file>