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386063D-87DD-4B5F-88B4-6CF8B778257A}" type="datetimeFigureOut">
              <a:rPr lang="en-US" smtClean="0"/>
              <a:t>5/31/2021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104316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86063D-87DD-4B5F-88B4-6CF8B778257A}"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129834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386063D-87DD-4B5F-88B4-6CF8B778257A}"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282376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386063D-87DD-4B5F-88B4-6CF8B778257A}"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3751849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86063D-87DD-4B5F-88B4-6CF8B778257A}"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2180885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386063D-87DD-4B5F-88B4-6CF8B778257A}"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764953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386063D-87DD-4B5F-88B4-6CF8B778257A}" type="datetimeFigureOut">
              <a:rPr lang="en-US" smtClean="0"/>
              <a:t>5/31/2021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928489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386063D-87DD-4B5F-88B4-6CF8B778257A}"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2164233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386063D-87DD-4B5F-88B4-6CF8B778257A}"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215918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Rounded MT Bold" panose="020F07040305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lvl1pPr>
              <a:defRPr>
                <a:latin typeface="Arial Rounded MT Bold" panose="020F0704030504030204" pitchFamily="34" charset="0"/>
              </a:defRPr>
            </a:lvl1pPr>
            <a:lvl2pPr>
              <a:defRPr>
                <a:latin typeface="Arial Rounded MT Bold" panose="020F0704030504030204" pitchFamily="34" charset="0"/>
              </a:defRPr>
            </a:lvl2pPr>
            <a:lvl3pPr>
              <a:defRPr>
                <a:latin typeface="Arial Rounded MT Bold" panose="020F0704030504030204" pitchFamily="34" charset="0"/>
              </a:defRPr>
            </a:lvl3pPr>
            <a:lvl4pPr>
              <a:defRPr>
                <a:latin typeface="Arial Rounded MT Bold" panose="020F0704030504030204" pitchFamily="34" charset="0"/>
              </a:defRPr>
            </a:lvl4pPr>
            <a:lvl5pPr>
              <a:defRPr>
                <a:latin typeface="Arial Rounded MT Bold" panose="020F070403050403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386063D-87DD-4B5F-88B4-6CF8B778257A}"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290926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86063D-87DD-4B5F-88B4-6CF8B778257A}"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295350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86063D-87DD-4B5F-88B4-6CF8B778257A}"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349828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86063D-87DD-4B5F-88B4-6CF8B778257A}"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126532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86063D-87DD-4B5F-88B4-6CF8B778257A}"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400888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6063D-87DD-4B5F-88B4-6CF8B778257A}"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855967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86063D-87DD-4B5F-88B4-6CF8B778257A}"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92007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86063D-87DD-4B5F-88B4-6CF8B778257A}"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E31DB1-B097-481C-A400-33A2AEBA4273}" type="slidenum">
              <a:rPr lang="en-US" smtClean="0"/>
              <a:t>‹#›</a:t>
            </a:fld>
            <a:endParaRPr lang="en-US"/>
          </a:p>
        </p:txBody>
      </p:sp>
    </p:spTree>
    <p:extLst>
      <p:ext uri="{BB962C8B-B14F-4D97-AF65-F5344CB8AC3E}">
        <p14:creationId xmlns:p14="http://schemas.microsoft.com/office/powerpoint/2010/main" val="329727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386063D-87DD-4B5F-88B4-6CF8B778257A}" type="datetimeFigureOut">
              <a:rPr lang="en-US" smtClean="0"/>
              <a:t>5/31/2021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E31DB1-B097-481C-A400-33A2AEBA4273}" type="slidenum">
              <a:rPr lang="en-US" smtClean="0"/>
              <a:t>‹#›</a:t>
            </a:fld>
            <a:endParaRPr lang="en-US"/>
          </a:p>
        </p:txBody>
      </p:sp>
    </p:spTree>
    <p:extLst>
      <p:ext uri="{BB962C8B-B14F-4D97-AF65-F5344CB8AC3E}">
        <p14:creationId xmlns:p14="http://schemas.microsoft.com/office/powerpoint/2010/main" val="48214397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Arial Rounded MT Bold" panose="020F0704030504030204" pitchFamily="34" charset="0"/>
              </a:rPr>
              <a:t>Capstone </a:t>
            </a:r>
            <a:r>
              <a:rPr lang="en-US" sz="4400" dirty="0">
                <a:latin typeface="Arial Rounded MT Bold" panose="020F0704030504030204" pitchFamily="34" charset="0"/>
              </a:rPr>
              <a:t>Project </a:t>
            </a:r>
            <a:r>
              <a:rPr lang="en-US" sz="4400" dirty="0" smtClean="0">
                <a:latin typeface="Arial Rounded MT Bold" panose="020F0704030504030204" pitchFamily="34" charset="0"/>
              </a:rPr>
              <a:t/>
            </a:r>
            <a:br>
              <a:rPr lang="en-US" sz="4400" dirty="0" smtClean="0">
                <a:latin typeface="Arial Rounded MT Bold" panose="020F0704030504030204" pitchFamily="34" charset="0"/>
              </a:rPr>
            </a:br>
            <a:r>
              <a:rPr lang="en-US" sz="4400" dirty="0" smtClean="0">
                <a:latin typeface="Arial Rounded MT Bold" panose="020F0704030504030204" pitchFamily="34" charset="0"/>
              </a:rPr>
              <a:t/>
            </a:r>
            <a:br>
              <a:rPr lang="en-US" sz="4400" dirty="0" smtClean="0">
                <a:latin typeface="Arial Rounded MT Bold" panose="020F0704030504030204" pitchFamily="34" charset="0"/>
              </a:rPr>
            </a:br>
            <a:r>
              <a:rPr lang="en-US" sz="4400" dirty="0" smtClean="0">
                <a:latin typeface="Arial Rounded MT Bold" panose="020F0704030504030204" pitchFamily="34" charset="0"/>
              </a:rPr>
              <a:t>The </a:t>
            </a:r>
            <a:r>
              <a:rPr lang="en-US" sz="4400" dirty="0">
                <a:latin typeface="Arial Rounded MT Bold" panose="020F0704030504030204" pitchFamily="34" charset="0"/>
              </a:rPr>
              <a:t>Battle of Neighborhoods</a:t>
            </a:r>
          </a:p>
        </p:txBody>
      </p:sp>
      <p:sp>
        <p:nvSpPr>
          <p:cNvPr id="3" name="Subtitle 2"/>
          <p:cNvSpPr>
            <a:spLocks noGrp="1"/>
          </p:cNvSpPr>
          <p:nvPr>
            <p:ph type="subTitle" idx="1"/>
          </p:nvPr>
        </p:nvSpPr>
        <p:spPr/>
        <p:txBody>
          <a:bodyPr/>
          <a:lstStyle/>
          <a:p>
            <a:r>
              <a:rPr lang="en-US" dirty="0" smtClean="0">
                <a:latin typeface="Arial Rounded MT Bold" panose="020F0704030504030204" pitchFamily="34" charset="0"/>
              </a:rPr>
              <a:t>Narges Farokhshad</a:t>
            </a:r>
            <a:endParaRPr lang="en-US" dirty="0">
              <a:latin typeface="Arial Rounded MT Bold" panose="020F0704030504030204" pitchFamily="34" charset="0"/>
            </a:endParaRPr>
          </a:p>
        </p:txBody>
      </p:sp>
    </p:spTree>
    <p:extLst>
      <p:ext uri="{BB962C8B-B14F-4D97-AF65-F5344CB8AC3E}">
        <p14:creationId xmlns:p14="http://schemas.microsoft.com/office/powerpoint/2010/main" val="191814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Section</a:t>
            </a:r>
            <a:endParaRPr lang="en-US" dirty="0"/>
          </a:p>
        </p:txBody>
      </p:sp>
      <p:sp>
        <p:nvSpPr>
          <p:cNvPr id="3" name="Content Placeholder 2"/>
          <p:cNvSpPr>
            <a:spLocks noGrp="1"/>
          </p:cNvSpPr>
          <p:nvPr>
            <p:ph idx="1"/>
          </p:nvPr>
        </p:nvSpPr>
        <p:spPr>
          <a:xfrm>
            <a:off x="646112" y="2358518"/>
            <a:ext cx="8915400" cy="3777622"/>
          </a:xfrm>
        </p:spPr>
        <p:txBody>
          <a:bodyPr/>
          <a:lstStyle/>
          <a:p>
            <a:r>
              <a:rPr lang="en-US" b="1" dirty="0"/>
              <a:t>Average Housing </a:t>
            </a:r>
            <a:r>
              <a:rPr lang="en-US" b="1" dirty="0" smtClean="0"/>
              <a:t>Price</a:t>
            </a:r>
          </a:p>
          <a:p>
            <a:pPr marL="0" indent="0">
              <a:buNone/>
            </a:pPr>
            <a:r>
              <a:rPr lang="en-US" b="1" dirty="0" smtClean="0"/>
              <a:t>      </a:t>
            </a:r>
            <a:r>
              <a:rPr lang="en-US" b="1" dirty="0"/>
              <a:t>by Clusters in Scarborough</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309" t="4766"/>
          <a:stretch/>
        </p:blipFill>
        <p:spPr>
          <a:xfrm>
            <a:off x="6325511" y="2190750"/>
            <a:ext cx="5029924" cy="4333875"/>
          </a:xfrm>
          <a:prstGeom prst="rect">
            <a:avLst/>
          </a:prstGeom>
        </p:spPr>
      </p:pic>
    </p:spTree>
    <p:extLst>
      <p:ext uri="{BB962C8B-B14F-4D97-AF65-F5344CB8AC3E}">
        <p14:creationId xmlns:p14="http://schemas.microsoft.com/office/powerpoint/2010/main" val="4057878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Section</a:t>
            </a:r>
            <a:endParaRPr lang="en-US" dirty="0"/>
          </a:p>
        </p:txBody>
      </p:sp>
      <p:sp>
        <p:nvSpPr>
          <p:cNvPr id="3" name="Content Placeholder 2"/>
          <p:cNvSpPr>
            <a:spLocks noGrp="1"/>
          </p:cNvSpPr>
          <p:nvPr>
            <p:ph idx="1"/>
          </p:nvPr>
        </p:nvSpPr>
        <p:spPr>
          <a:xfrm>
            <a:off x="484187" y="2390775"/>
            <a:ext cx="8915400" cy="3777622"/>
          </a:xfrm>
        </p:spPr>
        <p:txBody>
          <a:bodyPr/>
          <a:lstStyle/>
          <a:p>
            <a:r>
              <a:rPr lang="en-US" b="1" dirty="0"/>
              <a:t>School Ratings by Clusters in Scarborough</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727" t="7106"/>
          <a:stretch/>
        </p:blipFill>
        <p:spPr>
          <a:xfrm>
            <a:off x="6406702" y="2276474"/>
            <a:ext cx="5156647" cy="4468089"/>
          </a:xfrm>
          <a:prstGeom prst="rect">
            <a:avLst/>
          </a:prstGeom>
        </p:spPr>
      </p:pic>
    </p:spTree>
    <p:extLst>
      <p:ext uri="{BB962C8B-B14F-4D97-AF65-F5344CB8AC3E}">
        <p14:creationId xmlns:p14="http://schemas.microsoft.com/office/powerpoint/2010/main" val="2713056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Location</a:t>
            </a:r>
            <a:br>
              <a:rPr lang="en-US" dirty="0"/>
            </a:br>
            <a:endParaRPr lang="en-US" dirty="0"/>
          </a:p>
        </p:txBody>
      </p:sp>
      <p:sp>
        <p:nvSpPr>
          <p:cNvPr id="3" name="Content Placeholder 2"/>
          <p:cNvSpPr>
            <a:spLocks noGrp="1"/>
          </p:cNvSpPr>
          <p:nvPr>
            <p:ph idx="1"/>
          </p:nvPr>
        </p:nvSpPr>
        <p:spPr/>
        <p:txBody>
          <a:bodyPr/>
          <a:lstStyle/>
          <a:p>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p:txBody>
      </p:sp>
    </p:spTree>
    <p:extLst>
      <p:ext uri="{BB962C8B-B14F-4D97-AF65-F5344CB8AC3E}">
        <p14:creationId xmlns:p14="http://schemas.microsoft.com/office/powerpoint/2010/main" val="329406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Which Tried to Solve</a:t>
            </a:r>
            <a:br>
              <a:rPr lang="en-US" dirty="0"/>
            </a:br>
            <a:endParaRPr lang="en-US" dirty="0"/>
          </a:p>
        </p:txBody>
      </p:sp>
      <p:sp>
        <p:nvSpPr>
          <p:cNvPr id="3" name="Content Placeholder 2"/>
          <p:cNvSpPr>
            <a:spLocks noGrp="1"/>
          </p:cNvSpPr>
          <p:nvPr>
            <p:ph idx="1"/>
          </p:nvPr>
        </p:nvSpPr>
        <p:spPr/>
        <p:txBody>
          <a:bodyPr/>
          <a:lstStyle/>
          <a:p>
            <a:r>
              <a:rPr lang="en-US" dirty="0"/>
              <a:t>Sorted list of house in terms of housing prices in a ascending or descending order</a:t>
            </a:r>
          </a:p>
          <a:p>
            <a:r>
              <a:rPr lang="en-US" dirty="0"/>
              <a:t>Sorted list of schools in terms of location, fees, rating and reviews</a:t>
            </a:r>
          </a:p>
          <a:p>
            <a:endParaRPr lang="en-US" dirty="0"/>
          </a:p>
        </p:txBody>
      </p:sp>
    </p:spTree>
    <p:extLst>
      <p:ext uri="{BB962C8B-B14F-4D97-AF65-F5344CB8AC3E}">
        <p14:creationId xmlns:p14="http://schemas.microsoft.com/office/powerpoint/2010/main" val="3356754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Section</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In this project, using k-means cluster algorithm I separated the neighborhood into 10(Ten) different clusters and for 103 different lattitude and logitude from dataset, which have very-similar neighborhoods around them. Using the charts above results presented to a particular neighborhood based on average house prices and school rating have been made.</a:t>
            </a:r>
          </a:p>
          <a:p>
            <a:r>
              <a:rPr lang="en-US" dirty="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endParaRPr lang="en-US" dirty="0"/>
          </a:p>
        </p:txBody>
      </p:sp>
    </p:spTree>
    <p:extLst>
      <p:ext uri="{BB962C8B-B14F-4D97-AF65-F5344CB8AC3E}">
        <p14:creationId xmlns:p14="http://schemas.microsoft.com/office/powerpoint/2010/main" val="2367308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Libraries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Pandas: For creating and manipulating dataframes.</a:t>
            </a:r>
          </a:p>
          <a:p>
            <a:r>
              <a:rPr lang="en-US" dirty="0"/>
              <a:t>Folium: Python visualization library would be used to visualize the neighborhoods cluster distribution of using interactive leaflet map.</a:t>
            </a:r>
          </a:p>
          <a:p>
            <a:r>
              <a:rPr lang="en-US" dirty="0"/>
              <a:t>Scikit Learn: For importing k-means clustering.</a:t>
            </a:r>
          </a:p>
          <a:p>
            <a:r>
              <a:rPr lang="en-US" dirty="0"/>
              <a:t>JSON: Library to handle JSON files.</a:t>
            </a:r>
          </a:p>
          <a:p>
            <a:r>
              <a:rPr lang="en-US" dirty="0"/>
              <a:t>XML: To separate data from presentation and XML stores data in plain text format.</a:t>
            </a:r>
          </a:p>
          <a:p>
            <a:r>
              <a:rPr lang="en-US" dirty="0"/>
              <a:t>Geocoder: To retrieve Location Data.</a:t>
            </a:r>
          </a:p>
          <a:p>
            <a:r>
              <a:rPr lang="en-US" dirty="0"/>
              <a:t>Beautiful Soup and Requests: To scrap and library to handle http requests.</a:t>
            </a:r>
          </a:p>
          <a:p>
            <a:r>
              <a:rPr lang="en-US" dirty="0"/>
              <a:t>Matplotlib: Python Plotting Module.</a:t>
            </a:r>
          </a:p>
          <a:p>
            <a:endParaRPr lang="en-US" dirty="0"/>
          </a:p>
        </p:txBody>
      </p:sp>
    </p:spTree>
    <p:extLst>
      <p:ext uri="{BB962C8B-B14F-4D97-AF65-F5344CB8AC3E}">
        <p14:creationId xmlns:p14="http://schemas.microsoft.com/office/powerpoint/2010/main" val="375683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br>
              <a:rPr lang="en-US" dirty="0"/>
            </a:br>
            <a:endParaRPr lang="en-US" dirty="0"/>
          </a:p>
        </p:txBody>
      </p:sp>
      <p:sp>
        <p:nvSpPr>
          <p:cNvPr id="3" name="Content Placeholder 2"/>
          <p:cNvSpPr>
            <a:spLocks noGrp="1"/>
          </p:cNvSpPr>
          <p:nvPr>
            <p:ph idx="1"/>
          </p:nvPr>
        </p:nvSpPr>
        <p:spPr>
          <a:xfrm>
            <a:off x="2589212" y="2476500"/>
            <a:ext cx="8915400" cy="3434722"/>
          </a:xfrm>
        </p:spPr>
        <p:txBody>
          <a:bodyPr>
            <a:normAutofit/>
          </a:bodyPr>
          <a:lstStyle/>
          <a:p>
            <a:r>
              <a:rPr lang="en-US" dirty="0"/>
              <a:t>The purpose of this Project is to help people in exploring better facilities around their </a:t>
            </a:r>
            <a:r>
              <a:rPr lang="en-US" dirty="0" smtClean="0"/>
              <a:t>neighborhoods</a:t>
            </a:r>
            <a:r>
              <a:rPr lang="en-US" dirty="0"/>
              <a:t> in Scarborough, </a:t>
            </a:r>
            <a:r>
              <a:rPr lang="en-US" dirty="0" smtClean="0"/>
              <a:t>Toranto.</a:t>
            </a:r>
          </a:p>
          <a:p>
            <a:r>
              <a:rPr lang="en-US" dirty="0" smtClean="0"/>
              <a:t>This</a:t>
            </a:r>
            <a:r>
              <a:rPr lang="en-US" dirty="0"/>
              <a:t> Project aim to create an analysis of features for a people migrating to Scarborough to search a best neighborhood as a comparative analysis between neighborhoods. </a:t>
            </a:r>
            <a:endParaRPr lang="en-US" dirty="0" smtClean="0"/>
          </a:p>
          <a:p>
            <a:r>
              <a:rPr lang="en-US" dirty="0" smtClean="0"/>
              <a:t>The</a:t>
            </a:r>
            <a:r>
              <a:rPr lang="en-US" dirty="0"/>
              <a:t> features include median housing price and better school according to ratings, crime rates of that particular area, road connectivity, weather conditions, good management for emergency, water resources both freash and waste water and excrement conveyed in sewers and recreational facilities. </a:t>
            </a:r>
          </a:p>
          <a:p>
            <a:endParaRPr lang="en-US" dirty="0" smtClean="0"/>
          </a:p>
          <a:p>
            <a:endParaRPr lang="en-US" dirty="0"/>
          </a:p>
          <a:p>
            <a:endParaRPr lang="en-US" dirty="0"/>
          </a:p>
        </p:txBody>
      </p:sp>
    </p:spTree>
    <p:extLst>
      <p:ext uri="{BB962C8B-B14F-4D97-AF65-F5344CB8AC3E}">
        <p14:creationId xmlns:p14="http://schemas.microsoft.com/office/powerpoint/2010/main" val="216966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Section</a:t>
            </a:r>
            <a:br>
              <a:rPr lang="en-US" dirty="0"/>
            </a:br>
            <a:endParaRPr lang="en-US" dirty="0"/>
          </a:p>
        </p:txBody>
      </p:sp>
      <p:sp>
        <p:nvSpPr>
          <p:cNvPr id="3" name="Content Placeholder 2"/>
          <p:cNvSpPr>
            <a:spLocks noGrp="1"/>
          </p:cNvSpPr>
          <p:nvPr>
            <p:ph idx="1"/>
          </p:nvPr>
        </p:nvSpPr>
        <p:spPr/>
        <p:txBody>
          <a:bodyPr/>
          <a:lstStyle/>
          <a:p>
            <a:r>
              <a:rPr lang="en-US" sz="2400" dirty="0"/>
              <a:t>Will use Scarborough dataset which we scrapped from wikipedia on Week 3. </a:t>
            </a:r>
            <a:endParaRPr lang="en-US" sz="2400" dirty="0" smtClean="0"/>
          </a:p>
          <a:p>
            <a:endParaRPr lang="en-US" sz="2400" dirty="0" smtClean="0"/>
          </a:p>
          <a:p>
            <a:r>
              <a:rPr lang="en-US" sz="2400" dirty="0" smtClean="0"/>
              <a:t>Dataset</a:t>
            </a:r>
            <a:r>
              <a:rPr lang="en-US" sz="2400" dirty="0"/>
              <a:t> consisting of latitude and longitude, zip codes</a:t>
            </a:r>
            <a:r>
              <a:rPr lang="en-US" sz="2400" dirty="0" smtClean="0"/>
              <a:t>.</a:t>
            </a:r>
          </a:p>
          <a:p>
            <a:endParaRPr lang="en-US" sz="2400" dirty="0" smtClean="0"/>
          </a:p>
          <a:p>
            <a:r>
              <a:rPr lang="en-US" sz="2400" dirty="0"/>
              <a:t>Data Link: https://en.wikipedia.org/wiki/List_of_postal_codes_of_Canada:_M</a:t>
            </a:r>
          </a:p>
          <a:p>
            <a:pPr marL="0" indent="0">
              <a:buNone/>
            </a:pPr>
            <a:endParaRPr lang="en-US" dirty="0"/>
          </a:p>
          <a:p>
            <a:endParaRPr lang="en-US" dirty="0"/>
          </a:p>
        </p:txBody>
      </p:sp>
    </p:spTree>
    <p:extLst>
      <p:ext uri="{BB962C8B-B14F-4D97-AF65-F5344CB8AC3E}">
        <p14:creationId xmlns:p14="http://schemas.microsoft.com/office/powerpoint/2010/main" val="219474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Data</a:t>
            </a:r>
            <a:br>
              <a:rPr lang="en-US" dirty="0"/>
            </a:br>
            <a:endParaRPr lang="en-US" dirty="0"/>
          </a:p>
        </p:txBody>
      </p:sp>
      <p:sp>
        <p:nvSpPr>
          <p:cNvPr id="3" name="Content Placeholder 2"/>
          <p:cNvSpPr>
            <a:spLocks noGrp="1"/>
          </p:cNvSpPr>
          <p:nvPr>
            <p:ph idx="1"/>
          </p:nvPr>
        </p:nvSpPr>
        <p:spPr/>
        <p:txBody>
          <a:bodyPr/>
          <a:lstStyle/>
          <a:p>
            <a:r>
              <a:rPr lang="en-US" dirty="0"/>
              <a:t>We will need data about different venues in different neighborhoods of that specific </a:t>
            </a:r>
            <a:r>
              <a:rPr lang="en-US" dirty="0" smtClean="0"/>
              <a:t>borough.</a:t>
            </a:r>
          </a:p>
          <a:p>
            <a:endParaRPr lang="en-US" dirty="0"/>
          </a:p>
          <a:p>
            <a:r>
              <a:rPr lang="en-US" dirty="0"/>
              <a:t> Foursquare is a location data provider with information about all manner of venues and events within an area of interest</a:t>
            </a:r>
            <a:r>
              <a:rPr lang="en-US" dirty="0" smtClean="0"/>
              <a:t>.</a:t>
            </a:r>
          </a:p>
          <a:p>
            <a:endParaRPr lang="en-US" dirty="0"/>
          </a:p>
          <a:p>
            <a:r>
              <a:rPr lang="en-US" dirty="0"/>
              <a:t>The data retrieved from Foursquare contained information of venues within a specified distance of the longitude and latitude of the postcodes.</a:t>
            </a:r>
          </a:p>
          <a:p>
            <a:endParaRPr lang="en-US" dirty="0"/>
          </a:p>
        </p:txBody>
      </p:sp>
    </p:spTree>
    <p:extLst>
      <p:ext uri="{BB962C8B-B14F-4D97-AF65-F5344CB8AC3E}">
        <p14:creationId xmlns:p14="http://schemas.microsoft.com/office/powerpoint/2010/main" val="165102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information obtained per venue</a:t>
            </a:r>
            <a:br>
              <a:rPr lang="en-US" dirty="0"/>
            </a:br>
            <a:endParaRPr lang="en-US" dirty="0"/>
          </a:p>
        </p:txBody>
      </p:sp>
      <p:sp>
        <p:nvSpPr>
          <p:cNvPr id="3" name="Content Placeholder 2"/>
          <p:cNvSpPr>
            <a:spLocks noGrp="1"/>
          </p:cNvSpPr>
          <p:nvPr>
            <p:ph idx="1"/>
          </p:nvPr>
        </p:nvSpPr>
        <p:spPr/>
        <p:txBody>
          <a:bodyPr/>
          <a:lstStyle/>
          <a:p>
            <a:r>
              <a:rPr lang="en-US" dirty="0"/>
              <a:t>    1. Neighborhood</a:t>
            </a:r>
          </a:p>
          <a:p>
            <a:r>
              <a:rPr lang="en-US" dirty="0"/>
              <a:t>    2. Neighborhood Latitude</a:t>
            </a:r>
          </a:p>
          <a:p>
            <a:r>
              <a:rPr lang="en-US" dirty="0"/>
              <a:t>    3. Neighborhood Longitude</a:t>
            </a:r>
          </a:p>
          <a:p>
            <a:r>
              <a:rPr lang="en-US" dirty="0"/>
              <a:t>    4. Venue</a:t>
            </a:r>
          </a:p>
          <a:p>
            <a:r>
              <a:rPr lang="en-US" dirty="0"/>
              <a:t>    5. Name of the venue e.g. the name of a store or restaurant</a:t>
            </a:r>
          </a:p>
          <a:p>
            <a:r>
              <a:rPr lang="en-US" dirty="0"/>
              <a:t>    6. Venue Latitude</a:t>
            </a:r>
          </a:p>
          <a:p>
            <a:r>
              <a:rPr lang="en-US" dirty="0"/>
              <a:t>    7. Venue Longitude</a:t>
            </a:r>
          </a:p>
          <a:p>
            <a:r>
              <a:rPr lang="en-US" dirty="0"/>
              <a:t>    8. Venue Category</a:t>
            </a:r>
          </a:p>
          <a:p>
            <a:endParaRPr lang="en-US" dirty="0"/>
          </a:p>
        </p:txBody>
      </p:sp>
    </p:spTree>
    <p:extLst>
      <p:ext uri="{BB962C8B-B14F-4D97-AF65-F5344CB8AC3E}">
        <p14:creationId xmlns:p14="http://schemas.microsoft.com/office/powerpoint/2010/main" val="332268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 of Scarborough</a:t>
            </a:r>
            <a:r>
              <a:rPr lang="en-US" dirty="0"/>
              <a:t/>
            </a:r>
            <a:br>
              <a:rPr lang="en-US" dirty="0"/>
            </a:b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951" t="11346" r="3604"/>
          <a:stretch/>
        </p:blipFill>
        <p:spPr>
          <a:xfrm>
            <a:off x="2895600" y="2478322"/>
            <a:ext cx="6496050" cy="3882107"/>
          </a:xfrm>
          <a:prstGeom prst="rect">
            <a:avLst/>
          </a:prstGeom>
        </p:spPr>
      </p:pic>
    </p:spTree>
    <p:extLst>
      <p:ext uri="{BB962C8B-B14F-4D97-AF65-F5344CB8AC3E}">
        <p14:creationId xmlns:p14="http://schemas.microsoft.com/office/powerpoint/2010/main" val="202539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Section</a:t>
            </a:r>
            <a:br>
              <a:rPr lang="en-US" dirty="0"/>
            </a:br>
            <a:endParaRPr lang="en-US" dirty="0"/>
          </a:p>
        </p:txBody>
      </p:sp>
      <p:sp>
        <p:nvSpPr>
          <p:cNvPr id="3" name="Content Placeholder 2"/>
          <p:cNvSpPr>
            <a:spLocks noGrp="1"/>
          </p:cNvSpPr>
          <p:nvPr>
            <p:ph idx="1"/>
          </p:nvPr>
        </p:nvSpPr>
        <p:spPr/>
        <p:txBody>
          <a:bodyPr>
            <a:normAutofit/>
          </a:bodyPr>
          <a:lstStyle/>
          <a:p>
            <a:r>
              <a:rPr lang="en-US" sz="2400" dirty="0"/>
              <a:t>Clustering </a:t>
            </a:r>
            <a:r>
              <a:rPr lang="en-US" sz="2400" dirty="0" smtClean="0"/>
              <a:t>Approach</a:t>
            </a:r>
          </a:p>
          <a:p>
            <a:endParaRPr lang="en-US" sz="2400" dirty="0"/>
          </a:p>
          <a:p>
            <a:endParaRPr lang="en-US" sz="2400" dirty="0"/>
          </a:p>
          <a:p>
            <a:r>
              <a:rPr lang="en-US" sz="2400" b="1" dirty="0"/>
              <a:t>Using K-Means Clustering </a:t>
            </a:r>
            <a:r>
              <a:rPr lang="en-US" sz="2400" b="1" dirty="0" smtClean="0"/>
              <a:t>Approach</a:t>
            </a:r>
          </a:p>
          <a:p>
            <a:endParaRPr lang="en-US" sz="2400" b="1" dirty="0"/>
          </a:p>
          <a:p>
            <a:endParaRPr lang="en-US" sz="2400" dirty="0"/>
          </a:p>
          <a:p>
            <a:r>
              <a:rPr lang="en-US" sz="2400" b="1" dirty="0"/>
              <a:t>Most Common venues near Neighborhood</a:t>
            </a:r>
            <a:endParaRPr lang="en-US" sz="2400" dirty="0"/>
          </a:p>
          <a:p>
            <a:endParaRPr lang="en-US" dirty="0"/>
          </a:p>
        </p:txBody>
      </p:sp>
    </p:spTree>
    <p:extLst>
      <p:ext uri="{BB962C8B-B14F-4D97-AF65-F5344CB8AC3E}">
        <p14:creationId xmlns:p14="http://schemas.microsoft.com/office/powerpoint/2010/main" val="302577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Content Placeholder 2"/>
          <p:cNvSpPr>
            <a:spLocks noGrp="1"/>
          </p:cNvSpPr>
          <p:nvPr>
            <p:ph idx="1"/>
          </p:nvPr>
        </p:nvSpPr>
        <p:spPr/>
        <p:txBody>
          <a:bodyPr/>
          <a:lstStyle/>
          <a:p>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a:p>
            <a:endParaRPr lang="en-US" dirty="0"/>
          </a:p>
        </p:txBody>
      </p:sp>
    </p:spTree>
    <p:extLst>
      <p:ext uri="{BB962C8B-B14F-4D97-AF65-F5344CB8AC3E}">
        <p14:creationId xmlns:p14="http://schemas.microsoft.com/office/powerpoint/2010/main" val="359720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Section</a:t>
            </a:r>
            <a:br>
              <a:rPr lang="en-US" dirty="0"/>
            </a:br>
            <a:endParaRPr lang="en-US" dirty="0"/>
          </a:p>
        </p:txBody>
      </p:sp>
      <p:sp>
        <p:nvSpPr>
          <p:cNvPr id="3" name="Content Placeholder 2"/>
          <p:cNvSpPr>
            <a:spLocks noGrp="1"/>
          </p:cNvSpPr>
          <p:nvPr>
            <p:ph idx="1"/>
          </p:nvPr>
        </p:nvSpPr>
        <p:spPr>
          <a:xfrm>
            <a:off x="455612" y="2447925"/>
            <a:ext cx="8915400" cy="3777622"/>
          </a:xfrm>
        </p:spPr>
        <p:txBody>
          <a:bodyPr/>
          <a:lstStyle/>
          <a:p>
            <a:r>
              <a:rPr lang="en-US" b="1" dirty="0"/>
              <a:t>Map of Clusters in Scarborough</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740" y="2543175"/>
            <a:ext cx="5989320" cy="3771900"/>
          </a:xfrm>
          <a:prstGeom prst="rect">
            <a:avLst/>
          </a:prstGeom>
        </p:spPr>
      </p:pic>
    </p:spTree>
    <p:extLst>
      <p:ext uri="{BB962C8B-B14F-4D97-AF65-F5344CB8AC3E}">
        <p14:creationId xmlns:p14="http://schemas.microsoft.com/office/powerpoint/2010/main" val="4131624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TotalTime>
  <Words>368</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Century Gothic</vt:lpstr>
      <vt:lpstr>Wingdings 3</vt:lpstr>
      <vt:lpstr>Ion Boardroom</vt:lpstr>
      <vt:lpstr>Capstone Project   The Battle of Neighborhoods</vt:lpstr>
      <vt:lpstr>Introduction </vt:lpstr>
      <vt:lpstr>Data Section </vt:lpstr>
      <vt:lpstr>Foursquare API Data </vt:lpstr>
      <vt:lpstr>The information obtained per venue </vt:lpstr>
      <vt:lpstr>Map of Scarborough </vt:lpstr>
      <vt:lpstr>Methodology Section </vt:lpstr>
      <vt:lpstr>Workflow</vt:lpstr>
      <vt:lpstr>Results Section </vt:lpstr>
      <vt:lpstr>Result Section</vt:lpstr>
      <vt:lpstr>Result Section</vt:lpstr>
      <vt:lpstr>The Location </vt:lpstr>
      <vt:lpstr>Problem Which Tried to Solve </vt:lpstr>
      <vt:lpstr>Conclusion Section </vt:lpstr>
      <vt:lpstr>Libraries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dc:title>
  <dc:creator>NargesPC</dc:creator>
  <cp:lastModifiedBy>NargesPC</cp:lastModifiedBy>
  <cp:revision>3</cp:revision>
  <dcterms:created xsi:type="dcterms:W3CDTF">2021-05-30T19:13:29Z</dcterms:created>
  <dcterms:modified xsi:type="dcterms:W3CDTF">2021-05-30T19:36:35Z</dcterms:modified>
</cp:coreProperties>
</file>