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9" r:id="rId5"/>
    <p:sldId id="260" r:id="rId6"/>
    <p:sldId id="261" r:id="rId7"/>
    <p:sldId id="262" r:id="rId8"/>
    <p:sldId id="263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118531"/>
            <a:ext cx="12000089" cy="6643513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1874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347" y="22948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rial Black" panose="020B0A04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537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280" y="612821"/>
            <a:ext cx="8911687" cy="128089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Arial Black" panose="020B0A04020102020204" pitchFamily="34" charset="0"/>
                <a:cs typeface="_PDMS_Saleem_QuranFont" panose="02010000000000000000" pitchFamily="2" charset="-78"/>
              </a:rPr>
              <a:t>In  the  name of   god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Subject : Artificial intelligence in the network 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Student: </a:t>
            </a:r>
            <a:r>
              <a:rPr lang="en-US" sz="3600" b="1" i="1" dirty="0" err="1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narges</a:t>
            </a:r>
            <a:r>
              <a:rPr lang="en-US" sz="36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ebrahimi</a:t>
            </a:r>
            <a:r>
              <a:rPr lang="en-US" sz="36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 </a:t>
            </a:r>
          </a:p>
          <a:p>
            <a:r>
              <a:rPr lang="en-US" sz="36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November,2023</a:t>
            </a:r>
          </a:p>
          <a:p>
            <a:endParaRPr lang="en-US" sz="3600" b="1" i="1" dirty="0">
              <a:solidFill>
                <a:schemeClr val="tx1"/>
              </a:solidFill>
              <a:latin typeface="_PDMS_Saleem_QuranFont" panose="02010000000000000000" pitchFamily="2" charset="-78"/>
              <a:cs typeface="_PDMS_Saleem_QuranFont" panose="02010000000000000000" pitchFamily="2" charset="-78"/>
            </a:endParaRPr>
          </a:p>
          <a:p>
            <a:pPr marL="0" indent="0">
              <a:buNone/>
            </a:pPr>
            <a:r>
              <a:rPr lang="fa-IR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1/9</a:t>
            </a:r>
            <a:endParaRPr lang="en-US" sz="3600" i="1" dirty="0">
              <a:solidFill>
                <a:schemeClr val="tx1"/>
              </a:solidFill>
              <a:latin typeface="_PDMS_Saleem_QuranFont" panose="02010000000000000000" pitchFamily="2" charset="-78"/>
              <a:cs typeface="_PDMS_Saleem_Quran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80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Arial Black" panose="020B0A04020102020204" pitchFamily="34" charset="0"/>
              </a:rPr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2573867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home ….</a:t>
            </a:r>
          </a:p>
          <a:p>
            <a:pPr>
              <a:buFont typeface="+mj-lt"/>
              <a:buAutoNum type="arabicPeriod"/>
            </a:pPr>
            <a:r>
              <a:rPr lang="en-US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city….</a:t>
            </a:r>
          </a:p>
          <a:p>
            <a:pPr>
              <a:buFont typeface="+mj-lt"/>
              <a:buAutoNum type="arabicPeriod"/>
            </a:pPr>
            <a:r>
              <a:rPr lang="en-US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health….</a:t>
            </a:r>
          </a:p>
          <a:p>
            <a:pPr>
              <a:buFont typeface="+mj-lt"/>
              <a:buAutoNum type="arabicPeriod"/>
            </a:pPr>
            <a:r>
              <a:rPr lang="en-US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vehicles….</a:t>
            </a:r>
          </a:p>
          <a:p>
            <a:pPr marL="0" indent="0">
              <a:buNone/>
            </a:pPr>
            <a:r>
              <a:rPr lang="fa-IR" sz="36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2/9</a:t>
            </a:r>
            <a:endParaRPr lang="en-US" sz="3600" i="1" dirty="0">
              <a:solidFill>
                <a:schemeClr val="tx1"/>
              </a:solidFill>
              <a:latin typeface="_PDMS_Saleem_QuranFont" panose="02010000000000000000" pitchFamily="2" charset="-78"/>
              <a:cs typeface="_PDMS_Saleem_QuranFont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043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 home ….</a:t>
            </a:r>
            <a:br>
              <a:rPr lang="en-US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8" y="1727201"/>
            <a:ext cx="7023571" cy="44442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7850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city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45" y="1791146"/>
            <a:ext cx="5723466" cy="4598365"/>
          </a:xfrm>
          <a:prstGeom prst="ellipse">
            <a:avLst/>
          </a:prstGeom>
          <a:ln w="190500" cap="rnd">
            <a:noFill/>
            <a:prstDash val="soli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relaxedInset"/>
          </a:sp3d>
        </p:spPr>
      </p:pic>
    </p:spTree>
    <p:extLst>
      <p:ext uri="{BB962C8B-B14F-4D97-AF65-F5344CB8AC3E}">
        <p14:creationId xmlns:p14="http://schemas.microsoft.com/office/powerpoint/2010/main" val="31753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health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9" y="2139456"/>
            <a:ext cx="6468533" cy="422187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77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Smart vehicles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10" y="1905000"/>
            <a:ext cx="6784623" cy="4071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riblet"/>
          </a:sp3d>
        </p:spPr>
      </p:pic>
    </p:spTree>
    <p:extLst>
      <p:ext uri="{BB962C8B-B14F-4D97-AF65-F5344CB8AC3E}">
        <p14:creationId xmlns:p14="http://schemas.microsoft.com/office/powerpoint/2010/main" val="203080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643" y="1904999"/>
            <a:ext cx="9508088" cy="35828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of Things: Principles and Paradigms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 the Internet of Things: Implement New Business Models, Disrupt Competitors, Transform Your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Connected Products: UX for the Consumer Internet of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IoT</a:t>
            </a:r>
            <a:r>
              <a:rPr lang="en-US" dirty="0"/>
              <a:t> Solutions in Microsoft’s Azure </a:t>
            </a:r>
            <a:r>
              <a:rPr lang="en-US" dirty="0" err="1"/>
              <a:t>IoT</a:t>
            </a:r>
            <a:r>
              <a:rPr lang="en-US" dirty="0"/>
              <a:t> Suite: Data Acquisition and Analysis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6744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1F84-6B7F-4B7B-218B-3F10AA6C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BEF-42D1-3392-A055-F5B77C37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46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PowerPoint Presentation</vt:lpstr>
      <vt:lpstr>In  the  name of   god</vt:lpstr>
      <vt:lpstr>IOT</vt:lpstr>
      <vt:lpstr>Smart  home …. </vt:lpstr>
      <vt:lpstr>Smart city</vt:lpstr>
      <vt:lpstr>Smart health</vt:lpstr>
      <vt:lpstr>Smart vehicles</vt:lpstr>
      <vt:lpstr>source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ZARTOSHT</dc:creator>
  <cp:lastModifiedBy>Narges Ebrahimi</cp:lastModifiedBy>
  <cp:revision>9</cp:revision>
  <dcterms:created xsi:type="dcterms:W3CDTF">2010-07-09T05:43:31Z</dcterms:created>
  <dcterms:modified xsi:type="dcterms:W3CDTF">2023-12-30T11:24:50Z</dcterms:modified>
</cp:coreProperties>
</file>