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929F-3832-02FB-4569-2FA4B5EFD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1FF8F-81F0-987D-45AD-2FBFAC2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AAA0A-0225-CE9C-5629-FC0C0BAC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F2D-9786-4529-A4E8-91816A83E75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6958-225E-33C0-60FB-D0056CC0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C5EE-EFA4-DEB0-19BF-4402F4E0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6CC-44AB-4BCC-A97E-235EA17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33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8ED1-920F-5435-F579-9773A63D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2C4D2-4B45-069B-5537-2FD26B5A9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9EFF-A636-48AC-A347-3740117E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F2D-9786-4529-A4E8-91816A83E75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B05BC-62F1-2169-590C-DC4620B5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B930-A338-8569-5893-5BC16CF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6CC-44AB-4BCC-A97E-235EA17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85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B5CA4-0DFB-9DB9-B18A-62C9A712F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1F0C2-F3A4-8882-29B4-B9F407949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4A5AA-7DFA-956C-7AFE-75F331BC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F2D-9786-4529-A4E8-91816A83E75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9CA32-2930-825D-6C6D-FD8CD95E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5E855-0327-1EAD-CA5F-AAA00D2A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6CC-44AB-4BCC-A97E-235EA17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8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20A3-CC27-EB6E-3586-ED450D33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CB7D-D128-64AE-3D15-66577369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E0F3-FE4C-693C-6FAD-0ACA9DF8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F2D-9786-4529-A4E8-91816A83E75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FF0E-6AB7-D127-75EB-B3F624C0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BFF80-FD9C-4B58-3592-A62F07AE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6CC-44AB-4BCC-A97E-235EA17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21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E98B-C548-F0ED-00E3-2B22B307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43CAE-9A14-D700-5796-144ACCC83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04DD8-4914-4182-E023-A16F58A1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F2D-9786-4529-A4E8-91816A83E75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F8C8C-5D61-6E4E-65BB-BF18FC0B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14BE1-AEA1-14B9-5F32-3A3B1C65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6CC-44AB-4BCC-A97E-235EA17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4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5FB2-C47E-483C-286D-FA8A92C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09796-BD64-87D5-0ADF-002A9F248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CB519-FA26-AE76-0AFE-ABA1CB6F8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33B86-B861-6911-F82D-92530303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F2D-9786-4529-A4E8-91816A83E75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ABE82-4CE0-8910-6492-F4AC282A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37AE-B475-9FD0-655D-F635ECA4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6CC-44AB-4BCC-A97E-235EA17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4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76C5-65ED-CD8F-B179-A98F5088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F8B84-604F-30C5-2B29-27E5D3B6D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08229-7035-6517-1D0A-43EA36927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A2584-9652-004F-5A3D-8DC6DAD43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874C7-CD91-F622-ABDE-B82F3C7D4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6831D-8D56-6DF1-5D12-201C5B74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F2D-9786-4529-A4E8-91816A83E75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923BB-D46E-1E33-F869-43069C8B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5190E-DA42-AA48-1712-EF4E7E91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6CC-44AB-4BCC-A97E-235EA17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85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5FC0-5521-FA2A-1F86-528E7972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A74DE-15BB-E8A8-796E-F8563EB2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F2D-9786-4529-A4E8-91816A83E75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12F1D-1086-DB2E-1B1A-CC6D4D2C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F052C-ED5B-9783-83AB-B393F6A8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6CC-44AB-4BCC-A97E-235EA17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CB120-9DFD-8944-DB4B-DFA0F1A9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F2D-9786-4529-A4E8-91816A83E75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7FE00-A9D7-66DA-820A-149227B9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50D62-5ACE-FE66-FFDD-6B6666EE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6CC-44AB-4BCC-A97E-235EA17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0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8F4B-56DF-2F6F-5BE7-8B9667C6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85E5-3B72-C480-7548-A060645B8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D13B5-9B63-CB0A-F65F-D84B93277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69E41-F378-5962-BBEE-FA1720A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F2D-9786-4529-A4E8-91816A83E75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487EB-447E-4C5F-C60A-77B31935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19680-5981-B75A-B0D6-EB5F6EF5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6CC-44AB-4BCC-A97E-235EA17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88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FC13-6887-A817-BD6C-828CE6FA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1128E-E720-BD21-99D1-9CBFECB25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BC70C-2A8C-6183-EF08-A8C091CB1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66A16-2775-485A-5747-B2229F31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F2D-9786-4529-A4E8-91816A83E75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15E40-F267-9F43-D4E0-89B27496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151A-788A-E66F-ADB4-C1267606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6CC-44AB-4BCC-A97E-235EA17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68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84969-1EB6-B09A-5E24-24A9A07A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B84E9-4D68-4965-1344-166365F2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85AC-21C8-7108-497E-06A4A024A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58F2D-9786-4529-A4E8-91816A83E75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BD388-E26E-E0FD-418C-B62271CA7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EEF18-70AF-E936-17A0-FDF1EFA89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D6CC-44AB-4BCC-A97E-235EA17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9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9809-8BEA-E84C-56A3-2DA12F0E2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71211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Basic CSS</a:t>
            </a:r>
            <a:endParaRPr lang="en-IN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9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53D7-D684-6C61-1828-9E4951632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8781" y="2641703"/>
            <a:ext cx="5788741" cy="1940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b="1" dirty="0">
                <a:latin typeface="Algerian" panose="04020705040A02060702" pitchFamily="82" charset="0"/>
              </a:rPr>
              <a:t>Any Queries?</a:t>
            </a:r>
            <a:endParaRPr lang="en-IN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84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4884-441D-02D4-3511-CBE81F6D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CSS 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D9F7A-3BEF-BE31-1568-8BD17D88C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457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CSS</a:t>
            </a:r>
            <a:r>
              <a:rPr lang="en-US" dirty="0"/>
              <a:t> stands for </a:t>
            </a:r>
            <a:r>
              <a:rPr lang="en-US" b="1" dirty="0"/>
              <a:t>Cascading Style Sheets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 </a:t>
            </a:r>
            <a:r>
              <a:rPr lang="en-US" b="1" dirty="0"/>
              <a:t>stylesheet language</a:t>
            </a:r>
            <a:r>
              <a:rPr lang="en-US" dirty="0"/>
              <a:t> used to describe the </a:t>
            </a:r>
            <a:r>
              <a:rPr lang="en-US" b="1" dirty="0"/>
              <a:t>presentation and design</a:t>
            </a:r>
            <a:r>
              <a:rPr lang="en-US" dirty="0"/>
              <a:t> of a document written in HTML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86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B3FC-8F81-8FA7-E952-04F6C1CF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CSS does?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C0CB-E6CA-FEBE-4F60-280F0961F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controls how elements appear on a webpage — such as:</a:t>
            </a:r>
          </a:p>
          <a:p>
            <a:r>
              <a:rPr lang="en-US" dirty="0"/>
              <a:t>🖋️ </a:t>
            </a:r>
            <a:r>
              <a:rPr lang="en-US" b="1" dirty="0"/>
              <a:t>Fonts</a:t>
            </a:r>
            <a:r>
              <a:rPr lang="en-US" dirty="0"/>
              <a:t> (style, size, color)</a:t>
            </a:r>
          </a:p>
          <a:p>
            <a:r>
              <a:rPr lang="en-US" dirty="0"/>
              <a:t>🎨 </a:t>
            </a:r>
            <a:r>
              <a:rPr lang="en-US" b="1" dirty="0"/>
              <a:t>Colors</a:t>
            </a:r>
            <a:r>
              <a:rPr lang="en-US" dirty="0"/>
              <a:t> (text, background, borders)</a:t>
            </a:r>
          </a:p>
          <a:p>
            <a:r>
              <a:rPr lang="en-US" dirty="0"/>
              <a:t>📐 </a:t>
            </a:r>
            <a:r>
              <a:rPr lang="en-US" b="1" dirty="0"/>
              <a:t>Layouts</a:t>
            </a:r>
            <a:r>
              <a:rPr lang="en-US" dirty="0"/>
              <a:t> (spacing, positioning, alignment)</a:t>
            </a:r>
          </a:p>
          <a:p>
            <a:r>
              <a:rPr lang="en-US" dirty="0"/>
              <a:t>📱 </a:t>
            </a:r>
            <a:r>
              <a:rPr lang="en-US" b="1" dirty="0"/>
              <a:t>Responsiveness</a:t>
            </a:r>
            <a:r>
              <a:rPr lang="en-US" dirty="0"/>
              <a:t> (how it looks on different screen sizes)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31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1A674A-D3C5-9484-6329-77FD52E213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41909"/>
          <a:stretch>
            <a:fillRect/>
          </a:stretch>
        </p:blipFill>
        <p:spPr>
          <a:xfrm>
            <a:off x="402964" y="333988"/>
            <a:ext cx="5978230" cy="1730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778F16-289E-D734-3649-96A042824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915" y="2356951"/>
            <a:ext cx="7370357" cy="41080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E66E0FA-2FAD-1875-54EB-CD3C524A3CB7}"/>
              </a:ext>
            </a:extLst>
          </p:cNvPr>
          <p:cNvSpPr/>
          <p:nvPr/>
        </p:nvSpPr>
        <p:spPr>
          <a:xfrm rot="10800000">
            <a:off x="6381194" y="1072608"/>
            <a:ext cx="894736" cy="25354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23D192-FA9D-474D-552D-E26D26945B54}"/>
              </a:ext>
            </a:extLst>
          </p:cNvPr>
          <p:cNvSpPr txBox="1"/>
          <p:nvPr/>
        </p:nvSpPr>
        <p:spPr>
          <a:xfrm>
            <a:off x="7500094" y="937769"/>
            <a:ext cx="217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Without CSS</a:t>
            </a:r>
            <a:endParaRPr lang="en-IN" sz="2800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498DE59-6B0D-6EFD-11CE-481D90EB3066}"/>
              </a:ext>
            </a:extLst>
          </p:cNvPr>
          <p:cNvSpPr/>
          <p:nvPr/>
        </p:nvSpPr>
        <p:spPr>
          <a:xfrm>
            <a:off x="2703871" y="3913239"/>
            <a:ext cx="934064" cy="265471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DE77E-99D3-51B9-20C8-7E5A20C7664F}"/>
              </a:ext>
            </a:extLst>
          </p:cNvPr>
          <p:cNvSpPr txBox="1"/>
          <p:nvPr/>
        </p:nvSpPr>
        <p:spPr>
          <a:xfrm>
            <a:off x="1174020" y="3796869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With CSS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75642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9C1A-8502-3C0C-92C1-A7069401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and font properties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323E5F-0AE5-714F-B405-B0D4D019F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162932"/>
              </p:ext>
            </p:extLst>
          </p:nvPr>
        </p:nvGraphicFramePr>
        <p:xfrm>
          <a:off x="894735" y="1553497"/>
          <a:ext cx="10459065" cy="3744030"/>
        </p:xfrm>
        <a:graphic>
          <a:graphicData uri="http://schemas.openxmlformats.org/drawingml/2006/table">
            <a:tbl>
              <a:tblPr/>
              <a:tblGrid>
                <a:gridCol w="3448665">
                  <a:extLst>
                    <a:ext uri="{9D8B030D-6E8A-4147-A177-3AD203B41FA5}">
                      <a16:colId xmlns:a16="http://schemas.microsoft.com/office/drawing/2014/main" val="263997443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0044648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029433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20553355"/>
                    </a:ext>
                  </a:extLst>
                </a:gridCol>
              </a:tblGrid>
              <a:tr h="532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/>
                        <a:t>Property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/>
                        <a:t>Example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D</a:t>
                      </a:r>
                      <a:r>
                        <a:rPr lang="en-IN" b="1" dirty="0"/>
                        <a:t>emo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670185"/>
                  </a:ext>
                </a:extLst>
              </a:tr>
              <a:tr h="532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 err="1"/>
                        <a:t>color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red, #0000ff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0" dirty="0"/>
                        <a:t>ABC </a:t>
                      </a:r>
                      <a:r>
                        <a:rPr lang="en-US" b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ABC</a:t>
                      </a:r>
                      <a:endParaRPr lang="en-IN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83432"/>
                  </a:ext>
                </a:extLst>
              </a:tr>
              <a:tr h="532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font-size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16px, 1em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ABC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3000" dirty="0">
                          <a:sym typeface="Wingdings" panose="05000000000000000000" pitchFamily="2" charset="2"/>
                        </a:rPr>
                        <a:t>ABC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543773"/>
                  </a:ext>
                </a:extLst>
              </a:tr>
              <a:tr h="532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font-family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Arial, sans-serif, 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ABC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sym typeface="Wingdings" panose="05000000000000000000" pitchFamily="2" charset="2"/>
                        </a:rPr>
                        <a:t>ABC</a:t>
                      </a:r>
                      <a:endParaRPr lang="en-IN" dirty="0">
                        <a:latin typeface="Arial" panose="020B0604020202020204" pitchFamily="34" charset="0"/>
                        <a:ea typeface="Sans Serif Collection" panose="020B0502040504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638469"/>
                  </a:ext>
                </a:extLst>
              </a:tr>
              <a:tr h="532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font-weight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bold, 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</a:t>
                      </a:r>
                      <a:r>
                        <a:rPr lang="en-IN" dirty="0"/>
                        <a:t>BC 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N" b="1" dirty="0">
                          <a:sym typeface="Wingdings" panose="05000000000000000000" pitchFamily="2" charset="2"/>
                        </a:rPr>
                        <a:t>ABC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90577"/>
                  </a:ext>
                </a:extLst>
              </a:tr>
              <a:tr h="532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text-align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left, center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/>
                        <a:t>ABC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ABC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11507"/>
                  </a:ext>
                </a:extLst>
              </a:tr>
              <a:tr h="532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text-decoration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underline, none , overline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ABC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u="sng" dirty="0">
                          <a:sym typeface="Wingdings" panose="05000000000000000000" pitchFamily="2" charset="2"/>
                        </a:rPr>
                        <a:t>ABC</a:t>
                      </a:r>
                      <a:endParaRPr lang="en-IN" u="sn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1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62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E8F5-DF07-20A8-BF08-262D2A74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714"/>
          </a:xfrm>
        </p:spPr>
        <p:txBody>
          <a:bodyPr/>
          <a:lstStyle/>
          <a:p>
            <a:r>
              <a:rPr lang="en-US" dirty="0"/>
              <a:t>Background properties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4B63A-3FA0-4A77-456A-6220096E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05" y="1474839"/>
            <a:ext cx="10515600" cy="468998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4400" b="1" dirty="0"/>
              <a:t>CSS background-</a:t>
            </a:r>
            <a:r>
              <a:rPr lang="en-IN" sz="4400" b="1" dirty="0" err="1"/>
              <a:t>color</a:t>
            </a:r>
            <a:endParaRPr lang="en-IN" sz="4400" b="1" dirty="0"/>
          </a:p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&lt;style&gt;</a:t>
            </a:r>
          </a:p>
          <a:p>
            <a:pPr marL="0" indent="0">
              <a:buNone/>
            </a:pPr>
            <a:r>
              <a:rPr lang="en-US" b="1" dirty="0"/>
              <a:t>body {</a:t>
            </a:r>
          </a:p>
          <a:p>
            <a:pPr marL="0" indent="0">
              <a:buNone/>
            </a:pPr>
            <a:r>
              <a:rPr lang="en-US" b="1" dirty="0"/>
              <a:t>  background-color: </a:t>
            </a:r>
            <a:r>
              <a:rPr lang="en-US" b="1" dirty="0" err="1"/>
              <a:t>lightblue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&lt;h1&gt;Hello World!&lt;/h1&gt;</a:t>
            </a:r>
          </a:p>
          <a:p>
            <a:pPr marL="0" indent="0">
              <a:buNone/>
            </a:pPr>
            <a:r>
              <a:rPr lang="en-US" dirty="0"/>
              <a:t>&lt;p&gt;This page has a light blue background color!&lt;/p&gt;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5E9FD6-D40F-7D27-1387-6319AB3CC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254" y="2444575"/>
            <a:ext cx="4220164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4EAC-7922-6A48-6CE5-4D639C6F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 background-image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6437-CCD2-3D1B-5A87-B7EAFF06F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body {</a:t>
            </a:r>
          </a:p>
          <a:p>
            <a:pPr marL="0" indent="0">
              <a:buNone/>
            </a:pPr>
            <a:r>
              <a:rPr lang="en-US" sz="2400" dirty="0"/>
              <a:t>  background-image: </a:t>
            </a:r>
            <a:r>
              <a:rPr lang="en-US" sz="2400" dirty="0" err="1"/>
              <a:t>url</a:t>
            </a:r>
            <a:r>
              <a:rPr lang="en-US" sz="2400" dirty="0"/>
              <a:t>("bgdesert.jpg");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8B79D-47C9-549F-3B98-8C428D915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70" y="2899906"/>
            <a:ext cx="6249272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1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3E74-F488-1E7F-5693-A908812A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background-repeat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5AEA29-0A87-47DA-0C2D-F85BE6EE3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0811"/>
          <a:stretch>
            <a:fillRect/>
          </a:stretch>
        </p:blipFill>
        <p:spPr>
          <a:xfrm>
            <a:off x="5693615" y="1405646"/>
            <a:ext cx="4205748" cy="876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723244-7DC9-A0A8-EA34-A5DFD8D34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615" y="2873448"/>
            <a:ext cx="5450230" cy="34667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6D14EB-E78E-4E0F-4949-5514B58A7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96" y="1533504"/>
            <a:ext cx="3543795" cy="752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0CD06E-B0ED-667B-F785-CAD77735F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37" y="2567110"/>
            <a:ext cx="4103755" cy="40794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983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BB54-9CDF-91E5-987E-1BBA1FB2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background-size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A7A8D9-CAE0-D031-1D5B-99A4B8A2D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309"/>
          <a:stretch>
            <a:fillRect/>
          </a:stretch>
        </p:blipFill>
        <p:spPr>
          <a:xfrm>
            <a:off x="1445342" y="1371909"/>
            <a:ext cx="8406581" cy="4805054"/>
          </a:xfrm>
        </p:spPr>
      </p:pic>
    </p:spTree>
    <p:extLst>
      <p:ext uri="{BB962C8B-B14F-4D97-AF65-F5344CB8AC3E}">
        <p14:creationId xmlns:p14="http://schemas.microsoft.com/office/powerpoint/2010/main" val="423643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226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Comic Sans MS</vt:lpstr>
      <vt:lpstr>Wingdings</vt:lpstr>
      <vt:lpstr>Office Theme</vt:lpstr>
      <vt:lpstr>Basic CSS</vt:lpstr>
      <vt:lpstr>What is CSS ?</vt:lpstr>
      <vt:lpstr>What CSS does?</vt:lpstr>
      <vt:lpstr>PowerPoint Presentation</vt:lpstr>
      <vt:lpstr>Text and font properties</vt:lpstr>
      <vt:lpstr>Background properties</vt:lpstr>
      <vt:lpstr> background-image</vt:lpstr>
      <vt:lpstr>background-repeat</vt:lpstr>
      <vt:lpstr>background-size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Narendra kamepalli</dc:creator>
  <cp:lastModifiedBy>Narendra kamepalli</cp:lastModifiedBy>
  <cp:revision>2</cp:revision>
  <dcterms:created xsi:type="dcterms:W3CDTF">2025-07-10T02:21:26Z</dcterms:created>
  <dcterms:modified xsi:type="dcterms:W3CDTF">2025-07-10T10:15:00Z</dcterms:modified>
</cp:coreProperties>
</file>