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61" r:id="rId3"/>
    <p:sldId id="265" r:id="rId4"/>
    <p:sldId id="259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2815F7-E5E8-4B1B-9512-0402B33484D7}">
          <p14:sldIdLst>
            <p14:sldId id="256"/>
            <p14:sldId id="261"/>
            <p14:sldId id="265"/>
            <p14:sldId id="259"/>
            <p14:sldId id="258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C3232"/>
    <a:srgbClr val="F93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C7A21-2829-46BF-AA15-4D59E5126CEA}" v="34" dt="2019-09-18T07:28:43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5302" autoAdjust="0"/>
  </p:normalViewPr>
  <p:slideViewPr>
    <p:cSldViewPr snapToGrid="0">
      <p:cViewPr>
        <p:scale>
          <a:sx n="70" d="100"/>
          <a:sy n="70" d="100"/>
        </p:scale>
        <p:origin x="7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Kumbi" userId="b0275cef9bf06b7e" providerId="LiveId" clId="{3EDC7A21-2829-46BF-AA15-4D59E5126CEA}"/>
    <pc:docChg chg="undo custSel addSld delSld modSld sldOrd modSection">
      <pc:chgData name="Sam Kumbi" userId="b0275cef9bf06b7e" providerId="LiveId" clId="{3EDC7A21-2829-46BF-AA15-4D59E5126CEA}" dt="2019-09-20T21:38:10.928" v="337" actId="13822"/>
      <pc:docMkLst>
        <pc:docMk/>
      </pc:docMkLst>
      <pc:sldChg chg="addSp modSp">
        <pc:chgData name="Sam Kumbi" userId="b0275cef9bf06b7e" providerId="LiveId" clId="{3EDC7A21-2829-46BF-AA15-4D59E5126CEA}" dt="2019-09-16T06:15:52.711" v="286" actId="14100"/>
        <pc:sldMkLst>
          <pc:docMk/>
          <pc:sldMk cId="106455623" sldId="256"/>
        </pc:sldMkLst>
        <pc:spChg chg="add mod">
          <ac:chgData name="Sam Kumbi" userId="b0275cef9bf06b7e" providerId="LiveId" clId="{3EDC7A21-2829-46BF-AA15-4D59E5126CEA}" dt="2019-09-16T06:14:47.949" v="276" actId="1076"/>
          <ac:spMkLst>
            <pc:docMk/>
            <pc:sldMk cId="106455623" sldId="256"/>
            <ac:spMk id="11" creationId="{28DD7519-00E7-4BD9-8E73-6730BCE56574}"/>
          </ac:spMkLst>
        </pc:spChg>
        <pc:spChg chg="mod">
          <ac:chgData name="Sam Kumbi" userId="b0275cef9bf06b7e" providerId="LiveId" clId="{3EDC7A21-2829-46BF-AA15-4D59E5126CEA}" dt="2019-09-16T06:15:52.711" v="286" actId="14100"/>
          <ac:spMkLst>
            <pc:docMk/>
            <pc:sldMk cId="106455623" sldId="256"/>
            <ac:spMk id="36" creationId="{B918ADEB-3FDF-4652-9F83-D54C5E22C5BE}"/>
          </ac:spMkLst>
        </pc:spChg>
      </pc:sldChg>
      <pc:sldChg chg="addSp delSp">
        <pc:chgData name="Sam Kumbi" userId="b0275cef9bf06b7e" providerId="LiveId" clId="{3EDC7A21-2829-46BF-AA15-4D59E5126CEA}" dt="2019-09-16T18:29:19.114" v="316"/>
        <pc:sldMkLst>
          <pc:docMk/>
          <pc:sldMk cId="1190653534" sldId="258"/>
        </pc:sldMkLst>
        <pc:spChg chg="add del">
          <ac:chgData name="Sam Kumbi" userId="b0275cef9bf06b7e" providerId="LiveId" clId="{3EDC7A21-2829-46BF-AA15-4D59E5126CEA}" dt="2019-09-16T18:29:18.938" v="315" actId="478"/>
          <ac:spMkLst>
            <pc:docMk/>
            <pc:sldMk cId="1190653534" sldId="258"/>
            <ac:spMk id="16" creationId="{6002C6AD-15A6-4BC6-ABC8-97CC67F35650}"/>
          </ac:spMkLst>
        </pc:spChg>
        <pc:spChg chg="add del">
          <ac:chgData name="Sam Kumbi" userId="b0275cef9bf06b7e" providerId="LiveId" clId="{3EDC7A21-2829-46BF-AA15-4D59E5126CEA}" dt="2019-09-16T18:29:18.938" v="315" actId="478"/>
          <ac:spMkLst>
            <pc:docMk/>
            <pc:sldMk cId="1190653534" sldId="258"/>
            <ac:spMk id="17" creationId="{CA7A283C-B049-4078-BC0E-0F2AFBCAA514}"/>
          </ac:spMkLst>
        </pc:spChg>
        <pc:spChg chg="add">
          <ac:chgData name="Sam Kumbi" userId="b0275cef9bf06b7e" providerId="LiveId" clId="{3EDC7A21-2829-46BF-AA15-4D59E5126CEA}" dt="2019-09-16T18:29:19.114" v="316"/>
          <ac:spMkLst>
            <pc:docMk/>
            <pc:sldMk cId="1190653534" sldId="258"/>
            <ac:spMk id="19" creationId="{85B056CC-5AC4-48BA-8703-D13DF736B3D9}"/>
          </ac:spMkLst>
        </pc:spChg>
        <pc:spChg chg="add">
          <ac:chgData name="Sam Kumbi" userId="b0275cef9bf06b7e" providerId="LiveId" clId="{3EDC7A21-2829-46BF-AA15-4D59E5126CEA}" dt="2019-09-16T18:29:19.114" v="316"/>
          <ac:spMkLst>
            <pc:docMk/>
            <pc:sldMk cId="1190653534" sldId="258"/>
            <ac:spMk id="20" creationId="{3401D892-4443-4F1A-BE30-E7D742E89206}"/>
          </ac:spMkLst>
        </pc:spChg>
        <pc:spChg chg="add">
          <ac:chgData name="Sam Kumbi" userId="b0275cef9bf06b7e" providerId="LiveId" clId="{3EDC7A21-2829-46BF-AA15-4D59E5126CEA}" dt="2019-09-16T18:29:19.114" v="316"/>
          <ac:spMkLst>
            <pc:docMk/>
            <pc:sldMk cId="1190653534" sldId="258"/>
            <ac:spMk id="21" creationId="{B0E7E425-D5D1-4141-A694-3EF272D68EF1}"/>
          </ac:spMkLst>
        </pc:spChg>
        <pc:spChg chg="add">
          <ac:chgData name="Sam Kumbi" userId="b0275cef9bf06b7e" providerId="LiveId" clId="{3EDC7A21-2829-46BF-AA15-4D59E5126CEA}" dt="2019-09-16T18:29:19.114" v="316"/>
          <ac:spMkLst>
            <pc:docMk/>
            <pc:sldMk cId="1190653534" sldId="258"/>
            <ac:spMk id="22" creationId="{C690CB96-EC97-4A57-BF1B-09416FBF3DCD}"/>
          </ac:spMkLst>
        </pc:spChg>
        <pc:spChg chg="add">
          <ac:chgData name="Sam Kumbi" userId="b0275cef9bf06b7e" providerId="LiveId" clId="{3EDC7A21-2829-46BF-AA15-4D59E5126CEA}" dt="2019-09-16T18:29:19.114" v="316"/>
          <ac:spMkLst>
            <pc:docMk/>
            <pc:sldMk cId="1190653534" sldId="258"/>
            <ac:spMk id="23" creationId="{A569B266-5EBE-4495-92E0-7BAE95F2AEF8}"/>
          </ac:spMkLst>
        </pc:spChg>
        <pc:spChg chg="del">
          <ac:chgData name="Sam Kumbi" userId="b0275cef9bf06b7e" providerId="LiveId" clId="{3EDC7A21-2829-46BF-AA15-4D59E5126CEA}" dt="2019-09-16T18:29:18.938" v="315" actId="478"/>
          <ac:spMkLst>
            <pc:docMk/>
            <pc:sldMk cId="1190653534" sldId="258"/>
            <ac:spMk id="30" creationId="{A00347AF-223C-4DF5-903F-DC13FA6368F5}"/>
          </ac:spMkLst>
        </pc:spChg>
        <pc:spChg chg="del">
          <ac:chgData name="Sam Kumbi" userId="b0275cef9bf06b7e" providerId="LiveId" clId="{3EDC7A21-2829-46BF-AA15-4D59E5126CEA}" dt="2019-09-16T18:29:18.938" v="315" actId="478"/>
          <ac:spMkLst>
            <pc:docMk/>
            <pc:sldMk cId="1190653534" sldId="258"/>
            <ac:spMk id="31" creationId="{73A10BB0-87B9-473F-BF0E-B37F369F38FB}"/>
          </ac:spMkLst>
        </pc:spChg>
      </pc:sldChg>
      <pc:sldChg chg="addSp delSp">
        <pc:chgData name="Sam Kumbi" userId="b0275cef9bf06b7e" providerId="LiveId" clId="{3EDC7A21-2829-46BF-AA15-4D59E5126CEA}" dt="2019-09-16T18:29:09.957" v="314"/>
        <pc:sldMkLst>
          <pc:docMk/>
          <pc:sldMk cId="1628487834" sldId="259"/>
        </pc:sldMkLst>
        <pc:spChg chg="del">
          <ac:chgData name="Sam Kumbi" userId="b0275cef9bf06b7e" providerId="LiveId" clId="{3EDC7A21-2829-46BF-AA15-4D59E5126CEA}" dt="2019-09-16T18:29:09.785" v="313" actId="478"/>
          <ac:spMkLst>
            <pc:docMk/>
            <pc:sldMk cId="1628487834" sldId="259"/>
            <ac:spMk id="9" creationId="{09486D11-8D07-4B2A-A50B-1DE23F34F0AC}"/>
          </ac:spMkLst>
        </pc:spChg>
        <pc:spChg chg="del">
          <ac:chgData name="Sam Kumbi" userId="b0275cef9bf06b7e" providerId="LiveId" clId="{3EDC7A21-2829-46BF-AA15-4D59E5126CEA}" dt="2019-09-16T18:29:09.785" v="313" actId="478"/>
          <ac:spMkLst>
            <pc:docMk/>
            <pc:sldMk cId="1628487834" sldId="259"/>
            <ac:spMk id="10" creationId="{34571DA1-0239-4BC5-AF6F-90F198EA4D95}"/>
          </ac:spMkLst>
        </pc:spChg>
        <pc:spChg chg="del">
          <ac:chgData name="Sam Kumbi" userId="b0275cef9bf06b7e" providerId="LiveId" clId="{3EDC7A21-2829-46BF-AA15-4D59E5126CEA}" dt="2019-09-16T18:29:09.785" v="313" actId="478"/>
          <ac:spMkLst>
            <pc:docMk/>
            <pc:sldMk cId="1628487834" sldId="259"/>
            <ac:spMk id="11" creationId="{F6DE9AB4-7086-42B9-A0C2-0876F798FC44}"/>
          </ac:spMkLst>
        </pc:spChg>
        <pc:spChg chg="del">
          <ac:chgData name="Sam Kumbi" userId="b0275cef9bf06b7e" providerId="LiveId" clId="{3EDC7A21-2829-46BF-AA15-4D59E5126CEA}" dt="2019-09-16T18:29:09.785" v="313" actId="478"/>
          <ac:spMkLst>
            <pc:docMk/>
            <pc:sldMk cId="1628487834" sldId="259"/>
            <ac:spMk id="12" creationId="{B6C26AFC-6809-40B4-BC22-0075DF38AA62}"/>
          </ac:spMkLst>
        </pc:spChg>
        <pc:spChg chg="add">
          <ac:chgData name="Sam Kumbi" userId="b0275cef9bf06b7e" providerId="LiveId" clId="{3EDC7A21-2829-46BF-AA15-4D59E5126CEA}" dt="2019-09-16T18:29:09.957" v="314"/>
          <ac:spMkLst>
            <pc:docMk/>
            <pc:sldMk cId="1628487834" sldId="259"/>
            <ac:spMk id="16" creationId="{61779F8D-BFC8-4643-86AF-F5560C551CA3}"/>
          </ac:spMkLst>
        </pc:spChg>
        <pc:spChg chg="add">
          <ac:chgData name="Sam Kumbi" userId="b0275cef9bf06b7e" providerId="LiveId" clId="{3EDC7A21-2829-46BF-AA15-4D59E5126CEA}" dt="2019-09-16T18:29:09.957" v="314"/>
          <ac:spMkLst>
            <pc:docMk/>
            <pc:sldMk cId="1628487834" sldId="259"/>
            <ac:spMk id="19" creationId="{58FFBF6C-FA6F-48EA-A992-6F7493FB16B8}"/>
          </ac:spMkLst>
        </pc:spChg>
        <pc:spChg chg="add">
          <ac:chgData name="Sam Kumbi" userId="b0275cef9bf06b7e" providerId="LiveId" clId="{3EDC7A21-2829-46BF-AA15-4D59E5126CEA}" dt="2019-09-16T18:29:09.957" v="314"/>
          <ac:spMkLst>
            <pc:docMk/>
            <pc:sldMk cId="1628487834" sldId="259"/>
            <ac:spMk id="21" creationId="{C8DEC6C1-113B-4B89-9D95-331B1BE52280}"/>
          </ac:spMkLst>
        </pc:spChg>
        <pc:spChg chg="add">
          <ac:chgData name="Sam Kumbi" userId="b0275cef9bf06b7e" providerId="LiveId" clId="{3EDC7A21-2829-46BF-AA15-4D59E5126CEA}" dt="2019-09-16T18:29:09.957" v="314"/>
          <ac:spMkLst>
            <pc:docMk/>
            <pc:sldMk cId="1628487834" sldId="259"/>
            <ac:spMk id="22" creationId="{67656DEB-83AD-4683-9C82-D240A51A1C54}"/>
          </ac:spMkLst>
        </pc:spChg>
        <pc:spChg chg="add">
          <ac:chgData name="Sam Kumbi" userId="b0275cef9bf06b7e" providerId="LiveId" clId="{3EDC7A21-2829-46BF-AA15-4D59E5126CEA}" dt="2019-09-16T18:29:09.957" v="314"/>
          <ac:spMkLst>
            <pc:docMk/>
            <pc:sldMk cId="1628487834" sldId="259"/>
            <ac:spMk id="23" creationId="{9C7D9A46-6051-4102-B1D7-B7505864881D}"/>
          </ac:spMkLst>
        </pc:spChg>
      </pc:sldChg>
      <pc:sldChg chg="addSp delSp modSp modNotesTx">
        <pc:chgData name="Sam Kumbi" userId="b0275cef9bf06b7e" providerId="LiveId" clId="{3EDC7A21-2829-46BF-AA15-4D59E5126CEA}" dt="2019-09-16T06:21:34.608" v="310" actId="14100"/>
        <pc:sldMkLst>
          <pc:docMk/>
          <pc:sldMk cId="4089156510" sldId="261"/>
        </pc:sldMkLst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6" creationId="{37420F39-EF7D-4AB7-AF93-79FBBF1D1CE8}"/>
          </ac:spMkLst>
        </pc:spChg>
        <pc:spChg chg="mod">
          <ac:chgData name="Sam Kumbi" userId="b0275cef9bf06b7e" providerId="LiveId" clId="{3EDC7A21-2829-46BF-AA15-4D59E5126CEA}" dt="2019-09-16T06:21:34.608" v="310" actId="14100"/>
          <ac:spMkLst>
            <pc:docMk/>
            <pc:sldMk cId="4089156510" sldId="261"/>
            <ac:spMk id="13" creationId="{FB93BCF4-6598-4AEE-B87E-B8803E564B44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14" creationId="{4BC7EB76-C7D2-4A4B-B872-C829D2FE8D8E}"/>
          </ac:spMkLst>
        </pc:spChg>
        <pc:spChg chg="del">
          <ac:chgData name="Sam Kumbi" userId="b0275cef9bf06b7e" providerId="LiveId" clId="{3EDC7A21-2829-46BF-AA15-4D59E5126CEA}" dt="2019-09-16T02:43:50.323" v="72" actId="478"/>
          <ac:spMkLst>
            <pc:docMk/>
            <pc:sldMk cId="4089156510" sldId="261"/>
            <ac:spMk id="15" creationId="{7BE47598-4470-411E-B816-14A2B125400C}"/>
          </ac:spMkLst>
        </pc:spChg>
        <pc:spChg chg="mod">
          <ac:chgData name="Sam Kumbi" userId="b0275cef9bf06b7e" providerId="LiveId" clId="{3EDC7A21-2829-46BF-AA15-4D59E5126CEA}" dt="2019-09-16T06:09:27.517" v="245" actId="1076"/>
          <ac:spMkLst>
            <pc:docMk/>
            <pc:sldMk cId="4089156510" sldId="261"/>
            <ac:spMk id="17" creationId="{8D260800-A861-43C8-A9DC-1D02BE70984E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19" creationId="{D6CC14CC-2D47-45EE-8370-A25CC63ADC54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21" creationId="{9B6F9CD1-FB58-43F2-8B0D-FF23E7DF6746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22" creationId="{18D815F8-E311-41AF-B9C1-B8AF8060B08B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23" creationId="{64314F60-F6D0-4AB6-8004-CE3CBAC0C137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27" creationId="{3C429A69-D331-4789-8E97-9D8E4CCB9574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28" creationId="{44A65408-ABBD-4E46-A659-E458A55E6A95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29" creationId="{04551E4D-7BAA-4001-9581-A275CB869AE2}"/>
          </ac:spMkLst>
        </pc:spChg>
        <pc:spChg chg="del">
          <ac:chgData name="Sam Kumbi" userId="b0275cef9bf06b7e" providerId="LiveId" clId="{3EDC7A21-2829-46BF-AA15-4D59E5126CEA}" dt="2019-09-16T02:43:50.323" v="72" actId="478"/>
          <ac:spMkLst>
            <pc:docMk/>
            <pc:sldMk cId="4089156510" sldId="261"/>
            <ac:spMk id="30" creationId="{CA2FE549-0778-4226-81F2-9B4EF453B501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31" creationId="{DE5CF666-AB05-48AA-8816-E20BABBA44C7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33" creationId="{90A4A3A1-B308-4760-8730-933775734E5E}"/>
          </ac:spMkLst>
        </pc:spChg>
        <pc:spChg chg="mod">
          <ac:chgData name="Sam Kumbi" userId="b0275cef9bf06b7e" providerId="LiveId" clId="{3EDC7A21-2829-46BF-AA15-4D59E5126CEA}" dt="2019-09-16T06:21:08.517" v="297" actId="1076"/>
          <ac:spMkLst>
            <pc:docMk/>
            <pc:sldMk cId="4089156510" sldId="261"/>
            <ac:spMk id="43" creationId="{77906575-34B5-4902-8732-A7A3423AE216}"/>
          </ac:spMkLst>
        </pc:spChg>
        <pc:spChg chg="mod">
          <ac:chgData name="Sam Kumbi" userId="b0275cef9bf06b7e" providerId="LiveId" clId="{3EDC7A21-2829-46BF-AA15-4D59E5126CEA}" dt="2019-09-16T06:20:45.013" v="290" actId="1076"/>
          <ac:spMkLst>
            <pc:docMk/>
            <pc:sldMk cId="4089156510" sldId="261"/>
            <ac:spMk id="44" creationId="{7EFF13CA-36D0-4069-88E6-DCCEF23F8F6A}"/>
          </ac:spMkLst>
        </pc:spChg>
        <pc:spChg chg="mod">
          <ac:chgData name="Sam Kumbi" userId="b0275cef9bf06b7e" providerId="LiveId" clId="{3EDC7A21-2829-46BF-AA15-4D59E5126CEA}" dt="2019-09-16T06:21:11.247" v="298" actId="1076"/>
          <ac:spMkLst>
            <pc:docMk/>
            <pc:sldMk cId="4089156510" sldId="261"/>
            <ac:spMk id="45" creationId="{84000311-1952-4B5D-8D2F-E455B9BC66A6}"/>
          </ac:spMkLst>
        </pc:spChg>
        <pc:spChg chg="add mod">
          <ac:chgData name="Sam Kumbi" userId="b0275cef9bf06b7e" providerId="LiveId" clId="{3EDC7A21-2829-46BF-AA15-4D59E5126CEA}" dt="2019-09-16T06:21:22.127" v="306" actId="13822"/>
          <ac:spMkLst>
            <pc:docMk/>
            <pc:sldMk cId="4089156510" sldId="261"/>
            <ac:spMk id="46" creationId="{21F2E1BD-D0C8-429C-94BB-E7A05B8EBCF4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47" creationId="{FC089DDD-7747-47AE-8110-1A990683941E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57" creationId="{5107681E-758A-4CF7-BC0A-6419E25FB33C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105" creationId="{5C6B70A7-3730-4C2A-B011-B9C8C2708A76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145" creationId="{C10DD226-CC7E-4082-8E2F-27473AF5D174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174" creationId="{602912D8-F938-43C5-A29F-E9B156B8A4DE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176" creationId="{BDE435DE-2025-461D-A06D-A9B804B59CC8}"/>
          </ac:spMkLst>
        </pc:spChg>
        <pc:spChg chg="mod">
          <ac:chgData name="Sam Kumbi" userId="b0275cef9bf06b7e" providerId="LiveId" clId="{3EDC7A21-2829-46BF-AA15-4D59E5126CEA}" dt="2019-09-16T06:05:59.132" v="173" actId="1076"/>
          <ac:spMkLst>
            <pc:docMk/>
            <pc:sldMk cId="4089156510" sldId="261"/>
            <ac:spMk id="182" creationId="{C992094D-5F9F-41ED-A3D1-121EED60B6AE}"/>
          </ac:spMkLst>
        </pc:spChg>
        <pc:spChg chg="mod">
          <ac:chgData name="Sam Kumbi" userId="b0275cef9bf06b7e" providerId="LiveId" clId="{3EDC7A21-2829-46BF-AA15-4D59E5126CEA}" dt="2019-09-16T06:21:13.722" v="299" actId="1076"/>
          <ac:spMkLst>
            <pc:docMk/>
            <pc:sldMk cId="4089156510" sldId="261"/>
            <ac:spMk id="226" creationId="{F04BA63B-983F-47D0-A42E-BB0AF900F900}"/>
          </ac:spMkLst>
        </pc:sp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4" creationId="{81FA7F77-244B-45BE-92EC-84AE6749A51A}"/>
          </ac:cxnSpMkLst>
        </pc:cxnChg>
        <pc:cxnChg chg="del mod">
          <ac:chgData name="Sam Kumbi" userId="b0275cef9bf06b7e" providerId="LiveId" clId="{3EDC7A21-2829-46BF-AA15-4D59E5126CEA}" dt="2019-09-16T02:43:50.323" v="72" actId="478"/>
          <ac:cxnSpMkLst>
            <pc:docMk/>
            <pc:sldMk cId="4089156510" sldId="261"/>
            <ac:cxnSpMk id="12" creationId="{7937165D-A2E2-4E08-BD6C-5B32AB1FA4B0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36" creationId="{16E1952E-58D5-4E90-8F44-492A279D391B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39" creationId="{FD14A842-5DE6-4FE3-8785-310BF90EA3E8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41" creationId="{44B7B133-49C4-439F-8E07-08EEC37DCDD0}"/>
          </ac:cxnSpMkLst>
        </pc:cxnChg>
        <pc:cxnChg chg="mod">
          <ac:chgData name="Sam Kumbi" userId="b0275cef9bf06b7e" providerId="LiveId" clId="{3EDC7A21-2829-46BF-AA15-4D59E5126CEA}" dt="2019-09-16T06:21:34.608" v="310" actId="14100"/>
          <ac:cxnSpMkLst>
            <pc:docMk/>
            <pc:sldMk cId="4089156510" sldId="261"/>
            <ac:cxnSpMk id="56" creationId="{686C52CA-D01E-4239-B2C1-936B987CE398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59" creationId="{DFD06C00-F005-4E95-B857-3A160EF60920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61" creationId="{894DCFF3-990A-4062-8A99-9143DE40D440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63" creationId="{F97A063B-2C15-4295-8B9E-986576D632C3}"/>
          </ac:cxnSpMkLst>
        </pc:cxnChg>
        <pc:cxnChg chg="del mod">
          <ac:chgData name="Sam Kumbi" userId="b0275cef9bf06b7e" providerId="LiveId" clId="{3EDC7A21-2829-46BF-AA15-4D59E5126CEA}" dt="2019-09-16T02:43:53.212" v="73" actId="478"/>
          <ac:cxnSpMkLst>
            <pc:docMk/>
            <pc:sldMk cId="4089156510" sldId="261"/>
            <ac:cxnSpMk id="65" creationId="{A7467C4A-B773-4BB4-94DF-BA1422BB03B2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67" creationId="{2539DE6E-5923-4A80-B88B-947E4D717B1F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69" creationId="{6E1E8C1F-DA4A-4097-A5DC-0133EB48FB62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86" creationId="{E171A74D-504A-47D3-8AB1-72DABFECD15B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88" creationId="{F7BA92EA-B7C2-4605-B6BF-F574E9662579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147" creationId="{B43EC113-7017-42BF-B005-849B5C1AB406}"/>
          </ac:cxnSpMkLst>
        </pc:cxnChg>
        <pc:cxnChg chg="mod">
          <ac:chgData name="Sam Kumbi" userId="b0275cef9bf06b7e" providerId="LiveId" clId="{3EDC7A21-2829-46BF-AA15-4D59E5126CEA}" dt="2019-09-16T06:09:27.517" v="245" actId="1076"/>
          <ac:cxnSpMkLst>
            <pc:docMk/>
            <pc:sldMk cId="4089156510" sldId="261"/>
            <ac:cxnSpMk id="162" creationId="{BA689D39-FB42-415D-8EA8-32CD27C42389}"/>
          </ac:cxnSpMkLst>
        </pc:cxnChg>
        <pc:cxnChg chg="mod">
          <ac:chgData name="Sam Kumbi" userId="b0275cef9bf06b7e" providerId="LiveId" clId="{3EDC7A21-2829-46BF-AA15-4D59E5126CEA}" dt="2019-09-16T06:09:27.517" v="245" actId="1076"/>
          <ac:cxnSpMkLst>
            <pc:docMk/>
            <pc:sldMk cId="4089156510" sldId="261"/>
            <ac:cxnSpMk id="173" creationId="{8E16E90E-F582-4CEA-AF6E-2D55A74B50B2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178" creationId="{50CB9E2E-6F85-41A1-B3E1-CE73EA87CB45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180" creationId="{41DF471D-AD05-47BB-B1C4-F7A80A883333}"/>
          </ac:cxnSpMkLst>
        </pc:cxnChg>
        <pc:cxnChg chg="mod">
          <ac:chgData name="Sam Kumbi" userId="b0275cef9bf06b7e" providerId="LiveId" clId="{3EDC7A21-2829-46BF-AA15-4D59E5126CEA}" dt="2019-09-16T06:05:59.132" v="173" actId="1076"/>
          <ac:cxnSpMkLst>
            <pc:docMk/>
            <pc:sldMk cId="4089156510" sldId="261"/>
            <ac:cxnSpMk id="184" creationId="{2E5B523E-0EB2-45E3-BE14-AB86D7B86AC5}"/>
          </ac:cxnSpMkLst>
        </pc:cxnChg>
      </pc:sldChg>
      <pc:sldChg chg="addSp delSp">
        <pc:chgData name="Sam Kumbi" userId="b0275cef9bf06b7e" providerId="LiveId" clId="{3EDC7A21-2829-46BF-AA15-4D59E5126CEA}" dt="2019-09-16T18:29:23.168" v="318"/>
        <pc:sldMkLst>
          <pc:docMk/>
          <pc:sldMk cId="2689596193" sldId="262"/>
        </pc:sldMkLst>
        <pc:spChg chg="add del">
          <ac:chgData name="Sam Kumbi" userId="b0275cef9bf06b7e" providerId="LiveId" clId="{3EDC7A21-2829-46BF-AA15-4D59E5126CEA}" dt="2019-09-16T18:29:22.770" v="317" actId="478"/>
          <ac:spMkLst>
            <pc:docMk/>
            <pc:sldMk cId="2689596193" sldId="262"/>
            <ac:spMk id="16" creationId="{4EBC886E-7C93-4610-ADBE-2AE407F94C4E}"/>
          </ac:spMkLst>
        </pc:spChg>
        <pc:spChg chg="add del">
          <ac:chgData name="Sam Kumbi" userId="b0275cef9bf06b7e" providerId="LiveId" clId="{3EDC7A21-2829-46BF-AA15-4D59E5126CEA}" dt="2019-09-16T18:29:22.770" v="317" actId="478"/>
          <ac:spMkLst>
            <pc:docMk/>
            <pc:sldMk cId="2689596193" sldId="262"/>
            <ac:spMk id="17" creationId="{D7156096-9539-461B-9217-D5B521F3BD29}"/>
          </ac:spMkLst>
        </pc:spChg>
        <pc:spChg chg="add">
          <ac:chgData name="Sam Kumbi" userId="b0275cef9bf06b7e" providerId="LiveId" clId="{3EDC7A21-2829-46BF-AA15-4D59E5126CEA}" dt="2019-09-16T18:29:23.168" v="318"/>
          <ac:spMkLst>
            <pc:docMk/>
            <pc:sldMk cId="2689596193" sldId="262"/>
            <ac:spMk id="19" creationId="{D2DB5B2C-3F2F-4912-9D5A-F669952CD04F}"/>
          </ac:spMkLst>
        </pc:spChg>
        <pc:spChg chg="add">
          <ac:chgData name="Sam Kumbi" userId="b0275cef9bf06b7e" providerId="LiveId" clId="{3EDC7A21-2829-46BF-AA15-4D59E5126CEA}" dt="2019-09-16T18:29:23.168" v="318"/>
          <ac:spMkLst>
            <pc:docMk/>
            <pc:sldMk cId="2689596193" sldId="262"/>
            <ac:spMk id="20" creationId="{5C8525C3-E6FD-4982-9852-D543F125965C}"/>
          </ac:spMkLst>
        </pc:spChg>
        <pc:spChg chg="add">
          <ac:chgData name="Sam Kumbi" userId="b0275cef9bf06b7e" providerId="LiveId" clId="{3EDC7A21-2829-46BF-AA15-4D59E5126CEA}" dt="2019-09-16T18:29:23.168" v="318"/>
          <ac:spMkLst>
            <pc:docMk/>
            <pc:sldMk cId="2689596193" sldId="262"/>
            <ac:spMk id="21" creationId="{909BF2FA-7A85-4250-B79F-9E1A1ACF4A23}"/>
          </ac:spMkLst>
        </pc:spChg>
        <pc:spChg chg="add">
          <ac:chgData name="Sam Kumbi" userId="b0275cef9bf06b7e" providerId="LiveId" clId="{3EDC7A21-2829-46BF-AA15-4D59E5126CEA}" dt="2019-09-16T18:29:23.168" v="318"/>
          <ac:spMkLst>
            <pc:docMk/>
            <pc:sldMk cId="2689596193" sldId="262"/>
            <ac:spMk id="22" creationId="{9DA19A8F-11BD-43EA-B8AA-8BEC62817104}"/>
          </ac:spMkLst>
        </pc:spChg>
        <pc:spChg chg="add">
          <ac:chgData name="Sam Kumbi" userId="b0275cef9bf06b7e" providerId="LiveId" clId="{3EDC7A21-2829-46BF-AA15-4D59E5126CEA}" dt="2019-09-16T18:29:23.168" v="318"/>
          <ac:spMkLst>
            <pc:docMk/>
            <pc:sldMk cId="2689596193" sldId="262"/>
            <ac:spMk id="24" creationId="{50BCCB06-38A9-41FD-BB84-39C6C107EFA0}"/>
          </ac:spMkLst>
        </pc:spChg>
        <pc:spChg chg="del">
          <ac:chgData name="Sam Kumbi" userId="b0275cef9bf06b7e" providerId="LiveId" clId="{3EDC7A21-2829-46BF-AA15-4D59E5126CEA}" dt="2019-09-16T18:29:22.770" v="317" actId="478"/>
          <ac:spMkLst>
            <pc:docMk/>
            <pc:sldMk cId="2689596193" sldId="262"/>
            <ac:spMk id="60" creationId="{156457D1-4F25-4A7F-97B8-7BF0113F0E7A}"/>
          </ac:spMkLst>
        </pc:spChg>
        <pc:spChg chg="del">
          <ac:chgData name="Sam Kumbi" userId="b0275cef9bf06b7e" providerId="LiveId" clId="{3EDC7A21-2829-46BF-AA15-4D59E5126CEA}" dt="2019-09-16T18:29:22.770" v="317" actId="478"/>
          <ac:spMkLst>
            <pc:docMk/>
            <pc:sldMk cId="2689596193" sldId="262"/>
            <ac:spMk id="61" creationId="{1C2C1F56-1038-4920-B36F-349E819B65A3}"/>
          </ac:spMkLst>
        </pc:spChg>
      </pc:sldChg>
      <pc:sldChg chg="addSp delSp modSp">
        <pc:chgData name="Sam Kumbi" userId="b0275cef9bf06b7e" providerId="LiveId" clId="{3EDC7A21-2829-46BF-AA15-4D59E5126CEA}" dt="2019-09-16T18:29:29.134" v="320"/>
        <pc:sldMkLst>
          <pc:docMk/>
          <pc:sldMk cId="4135842420" sldId="263"/>
        </pc:sldMkLst>
        <pc:spChg chg="add">
          <ac:chgData name="Sam Kumbi" userId="b0275cef9bf06b7e" providerId="LiveId" clId="{3EDC7A21-2829-46BF-AA15-4D59E5126CEA}" dt="2019-09-16T18:29:29.134" v="320"/>
          <ac:spMkLst>
            <pc:docMk/>
            <pc:sldMk cId="4135842420" sldId="263"/>
            <ac:spMk id="16" creationId="{39719792-4FB4-45AF-BA45-AC547CC15BD7}"/>
          </ac:spMkLst>
        </pc:spChg>
        <pc:spChg chg="del">
          <ac:chgData name="Sam Kumbi" userId="b0275cef9bf06b7e" providerId="LiveId" clId="{3EDC7A21-2829-46BF-AA15-4D59E5126CEA}" dt="2019-09-16T18:29:28.898" v="319" actId="478"/>
          <ac:spMkLst>
            <pc:docMk/>
            <pc:sldMk cId="4135842420" sldId="263"/>
            <ac:spMk id="17" creationId="{F92BBFDF-B4BB-479F-9CFA-97DAC4ABA9D2}"/>
          </ac:spMkLst>
        </pc:spChg>
        <pc:spChg chg="add">
          <ac:chgData name="Sam Kumbi" userId="b0275cef9bf06b7e" providerId="LiveId" clId="{3EDC7A21-2829-46BF-AA15-4D59E5126CEA}" dt="2019-09-16T18:29:29.134" v="320"/>
          <ac:spMkLst>
            <pc:docMk/>
            <pc:sldMk cId="4135842420" sldId="263"/>
            <ac:spMk id="18" creationId="{58F43492-8075-42FD-B6D1-3E410F1F3A8A}"/>
          </ac:spMkLst>
        </pc:spChg>
        <pc:spChg chg="del">
          <ac:chgData name="Sam Kumbi" userId="b0275cef9bf06b7e" providerId="LiveId" clId="{3EDC7A21-2829-46BF-AA15-4D59E5126CEA}" dt="2019-09-16T18:29:28.898" v="319" actId="478"/>
          <ac:spMkLst>
            <pc:docMk/>
            <pc:sldMk cId="4135842420" sldId="263"/>
            <ac:spMk id="19" creationId="{3985F4CC-0E31-4879-817D-33061A601158}"/>
          </ac:spMkLst>
        </pc:spChg>
        <pc:spChg chg="add">
          <ac:chgData name="Sam Kumbi" userId="b0275cef9bf06b7e" providerId="LiveId" clId="{3EDC7A21-2829-46BF-AA15-4D59E5126CEA}" dt="2019-09-16T18:29:29.134" v="320"/>
          <ac:spMkLst>
            <pc:docMk/>
            <pc:sldMk cId="4135842420" sldId="263"/>
            <ac:spMk id="20" creationId="{9276A302-F13D-4A19-8502-50FFF0743698}"/>
          </ac:spMkLst>
        </pc:spChg>
        <pc:spChg chg="del">
          <ac:chgData name="Sam Kumbi" userId="b0275cef9bf06b7e" providerId="LiveId" clId="{3EDC7A21-2829-46BF-AA15-4D59E5126CEA}" dt="2019-09-16T18:29:28.898" v="319" actId="478"/>
          <ac:spMkLst>
            <pc:docMk/>
            <pc:sldMk cId="4135842420" sldId="263"/>
            <ac:spMk id="21" creationId="{70936C53-5885-485A-A8F5-C304CF07969D}"/>
          </ac:spMkLst>
        </pc:spChg>
        <pc:spChg chg="add">
          <ac:chgData name="Sam Kumbi" userId="b0275cef9bf06b7e" providerId="LiveId" clId="{3EDC7A21-2829-46BF-AA15-4D59E5126CEA}" dt="2019-09-16T18:29:29.134" v="320"/>
          <ac:spMkLst>
            <pc:docMk/>
            <pc:sldMk cId="4135842420" sldId="263"/>
            <ac:spMk id="22" creationId="{5BEC5A4B-1372-4F9B-8787-21AC5077384E}"/>
          </ac:spMkLst>
        </pc:spChg>
        <pc:spChg chg="add">
          <ac:chgData name="Sam Kumbi" userId="b0275cef9bf06b7e" providerId="LiveId" clId="{3EDC7A21-2829-46BF-AA15-4D59E5126CEA}" dt="2019-09-16T18:29:29.134" v="320"/>
          <ac:spMkLst>
            <pc:docMk/>
            <pc:sldMk cId="4135842420" sldId="263"/>
            <ac:spMk id="24" creationId="{1E727B3B-B2EB-454A-96A9-8A79BD494579}"/>
          </ac:spMkLst>
        </pc:spChg>
        <pc:spChg chg="del">
          <ac:chgData name="Sam Kumbi" userId="b0275cef9bf06b7e" providerId="LiveId" clId="{3EDC7A21-2829-46BF-AA15-4D59E5126CEA}" dt="2019-09-16T18:29:28.898" v="319" actId="478"/>
          <ac:spMkLst>
            <pc:docMk/>
            <pc:sldMk cId="4135842420" sldId="263"/>
            <ac:spMk id="25" creationId="{E63B52C2-193F-42C7-B46B-4DD89E54BD97}"/>
          </ac:spMkLst>
        </pc:spChg>
        <pc:spChg chg="mod">
          <ac:chgData name="Sam Kumbi" userId="b0275cef9bf06b7e" providerId="LiveId" clId="{3EDC7A21-2829-46BF-AA15-4D59E5126CEA}" dt="2019-09-16T06:11:28.973" v="249" actId="14100"/>
          <ac:spMkLst>
            <pc:docMk/>
            <pc:sldMk cId="4135842420" sldId="263"/>
            <ac:spMk id="35" creationId="{3731F056-AF3C-4968-83ED-D372027EF863}"/>
          </ac:spMkLst>
        </pc:spChg>
      </pc:sldChg>
      <pc:sldChg chg="addSp delSp modSp modNotesTx">
        <pc:chgData name="Sam Kumbi" userId="b0275cef9bf06b7e" providerId="LiveId" clId="{3EDC7A21-2829-46BF-AA15-4D59E5126CEA}" dt="2019-09-20T21:38:10.928" v="337" actId="13822"/>
        <pc:sldMkLst>
          <pc:docMk/>
          <pc:sldMk cId="2718904557" sldId="264"/>
        </pc:sldMkLst>
        <pc:spChg chg="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6" creationId="{37420F39-EF7D-4AB7-AF93-79FBBF1D1CE8}"/>
          </ac:spMkLst>
        </pc:spChg>
        <pc:spChg chg="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13" creationId="{FB93BCF4-6598-4AEE-B87E-B8803E564B44}"/>
          </ac:spMkLst>
        </pc:spChg>
        <pc:spChg chg="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15" creationId="{7BE47598-4470-411E-B816-14A2B125400C}"/>
          </ac:spMkLst>
        </pc:spChg>
        <pc:spChg chg="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17" creationId="{DE419016-9C7B-4C68-AB33-13B6044D2364}"/>
          </ac:spMkLst>
        </pc:spChg>
        <pc:spChg chg="del">
          <ac:chgData name="Sam Kumbi" userId="b0275cef9bf06b7e" providerId="LiveId" clId="{3EDC7A21-2829-46BF-AA15-4D59E5126CEA}" dt="2019-09-16T18:29:33.523" v="321" actId="478"/>
          <ac:spMkLst>
            <pc:docMk/>
            <pc:sldMk cId="2718904557" sldId="264"/>
            <ac:spMk id="22" creationId="{CD46CB1C-FD36-473D-81A6-72DFFE0EA3C2}"/>
          </ac:spMkLst>
        </pc:spChg>
        <pc:spChg chg="del">
          <ac:chgData name="Sam Kumbi" userId="b0275cef9bf06b7e" providerId="LiveId" clId="{3EDC7A21-2829-46BF-AA15-4D59E5126CEA}" dt="2019-09-16T18:29:33.523" v="321" actId="478"/>
          <ac:spMkLst>
            <pc:docMk/>
            <pc:sldMk cId="2718904557" sldId="264"/>
            <ac:spMk id="23" creationId="{0C51F768-AF8C-4E9A-AE4D-A87C5D2CAC92}"/>
          </ac:spMkLst>
        </pc:spChg>
        <pc:spChg chg="del">
          <ac:chgData name="Sam Kumbi" userId="b0275cef9bf06b7e" providerId="LiveId" clId="{3EDC7A21-2829-46BF-AA15-4D59E5126CEA}" dt="2019-09-16T18:29:33.523" v="321" actId="478"/>
          <ac:spMkLst>
            <pc:docMk/>
            <pc:sldMk cId="2718904557" sldId="264"/>
            <ac:spMk id="25" creationId="{B2538550-2CD2-4F7E-8406-097A14878271}"/>
          </ac:spMkLst>
        </pc:spChg>
        <pc:spChg chg="del">
          <ac:chgData name="Sam Kumbi" userId="b0275cef9bf06b7e" providerId="LiveId" clId="{3EDC7A21-2829-46BF-AA15-4D59E5126CEA}" dt="2019-09-16T18:29:33.523" v="321" actId="478"/>
          <ac:spMkLst>
            <pc:docMk/>
            <pc:sldMk cId="2718904557" sldId="264"/>
            <ac:spMk id="27" creationId="{E4E92FA0-4295-4095-AA43-E879E693CC56}"/>
          </ac:spMkLst>
        </pc:spChg>
        <pc:spChg chg="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31" creationId="{43238F08-5FFD-4CF0-92F9-6375C3A394BB}"/>
          </ac:spMkLst>
        </pc:spChg>
        <pc:spChg chg="add 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34" creationId="{0C1CD2CC-04D6-460B-A91B-1DA0B14AD967}"/>
          </ac:spMkLst>
        </pc:spChg>
        <pc:spChg chg="add 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35" creationId="{FE21DB1A-FE6A-41AB-87E9-C92CBBA39473}"/>
          </ac:spMkLst>
        </pc:spChg>
        <pc:spChg chg="add">
          <ac:chgData name="Sam Kumbi" userId="b0275cef9bf06b7e" providerId="LiveId" clId="{3EDC7A21-2829-46BF-AA15-4D59E5126CEA}" dt="2019-09-16T18:29:33.775" v="322"/>
          <ac:spMkLst>
            <pc:docMk/>
            <pc:sldMk cId="2718904557" sldId="264"/>
            <ac:spMk id="37" creationId="{EFC1FA16-60CE-4AEC-B68A-74C5EB1B3624}"/>
          </ac:spMkLst>
        </pc:spChg>
        <pc:spChg chg="add">
          <ac:chgData name="Sam Kumbi" userId="b0275cef9bf06b7e" providerId="LiveId" clId="{3EDC7A21-2829-46BF-AA15-4D59E5126CEA}" dt="2019-09-16T18:29:33.775" v="322"/>
          <ac:spMkLst>
            <pc:docMk/>
            <pc:sldMk cId="2718904557" sldId="264"/>
            <ac:spMk id="38" creationId="{0F24FD00-48DA-40CB-B428-E596351FB3EB}"/>
          </ac:spMkLst>
        </pc:spChg>
        <pc:spChg chg="add">
          <ac:chgData name="Sam Kumbi" userId="b0275cef9bf06b7e" providerId="LiveId" clId="{3EDC7A21-2829-46BF-AA15-4D59E5126CEA}" dt="2019-09-16T18:29:33.775" v="322"/>
          <ac:spMkLst>
            <pc:docMk/>
            <pc:sldMk cId="2718904557" sldId="264"/>
            <ac:spMk id="39" creationId="{8B2AC30F-BAD2-4BEB-A4B3-952EAD16EC6E}"/>
          </ac:spMkLst>
        </pc:spChg>
        <pc:spChg chg="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40" creationId="{B63E7732-F768-49AA-978F-75624B780B1B}"/>
          </ac:spMkLst>
        </pc:spChg>
        <pc:spChg chg="add mod">
          <ac:chgData name="Sam Kumbi" userId="b0275cef9bf06b7e" providerId="LiveId" clId="{3EDC7A21-2829-46BF-AA15-4D59E5126CEA}" dt="2019-09-16T06:17:29.925" v="288" actId="1076"/>
          <ac:spMkLst>
            <pc:docMk/>
            <pc:sldMk cId="2718904557" sldId="264"/>
            <ac:spMk id="41" creationId="{5467CF4E-45D3-40CE-BAD2-3793078DDD98}"/>
          </ac:spMkLst>
        </pc:spChg>
        <pc:spChg chg="add">
          <ac:chgData name="Sam Kumbi" userId="b0275cef9bf06b7e" providerId="LiveId" clId="{3EDC7A21-2829-46BF-AA15-4D59E5126CEA}" dt="2019-09-16T18:29:33.775" v="322"/>
          <ac:spMkLst>
            <pc:docMk/>
            <pc:sldMk cId="2718904557" sldId="264"/>
            <ac:spMk id="42" creationId="{0FE7229F-9019-4610-B8FC-1204D9C8D81A}"/>
          </ac:spMkLst>
        </pc:spChg>
        <pc:spChg chg="add">
          <ac:chgData name="Sam Kumbi" userId="b0275cef9bf06b7e" providerId="LiveId" clId="{3EDC7A21-2829-46BF-AA15-4D59E5126CEA}" dt="2019-09-16T18:29:33.775" v="322"/>
          <ac:spMkLst>
            <pc:docMk/>
            <pc:sldMk cId="2718904557" sldId="264"/>
            <ac:spMk id="43" creationId="{EA34A3BD-0C2C-4A35-B59F-6014A1F3FBD2}"/>
          </ac:spMkLst>
        </pc:spChg>
        <pc:spChg chg="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45" creationId="{6D9E4AFC-C683-41AB-9926-B38341E3A723}"/>
          </ac:spMkLst>
        </pc:spChg>
        <pc:spChg chg="mod">
          <ac:chgData name="Sam Kumbi" userId="b0275cef9bf06b7e" providerId="LiveId" clId="{3EDC7A21-2829-46BF-AA15-4D59E5126CEA}" dt="2019-09-20T21:38:10.928" v="337" actId="13822"/>
          <ac:spMkLst>
            <pc:docMk/>
            <pc:sldMk cId="2718904557" sldId="264"/>
            <ac:spMk id="46" creationId="{8E19ED0F-979C-4BFD-A42E-E6D641CFB711}"/>
          </ac:spMkLst>
        </pc:spChg>
        <pc:spChg chg="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47" creationId="{951D3E51-1BEA-4224-BF53-F035D477BA67}"/>
          </ac:spMkLst>
        </pc:spChg>
        <pc:spChg chg="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75" creationId="{96F23016-6AE3-4B70-BF5E-1CB04F414609}"/>
          </ac:spMkLst>
        </pc:spChg>
        <pc:spChg chg="mod">
          <ac:chgData name="Sam Kumbi" userId="b0275cef9bf06b7e" providerId="LiveId" clId="{3EDC7A21-2829-46BF-AA15-4D59E5126CEA}" dt="2019-09-16T06:10:20.546" v="246" actId="1076"/>
          <ac:spMkLst>
            <pc:docMk/>
            <pc:sldMk cId="2718904557" sldId="264"/>
            <ac:spMk id="76" creationId="{71E56856-5ECC-4442-8C41-BAE9368A531F}"/>
          </ac:spMkLst>
        </pc:spChg>
        <pc:spChg chg="mod">
          <ac:chgData name="Sam Kumbi" userId="b0275cef9bf06b7e" providerId="LiveId" clId="{3EDC7A21-2829-46BF-AA15-4D59E5126CEA}" dt="2019-09-16T06:04:10.783" v="153"/>
          <ac:spMkLst>
            <pc:docMk/>
            <pc:sldMk cId="2718904557" sldId="264"/>
            <ac:spMk id="78" creationId="{E47499E1-CA14-4670-8DE7-90ECCCA395CC}"/>
          </ac:spMkLst>
        </pc:spChg>
        <pc:cxnChg chg="add 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5" creationId="{1BE24C2A-B404-4EC1-973D-E94BF9AE0940}"/>
          </ac:cxnSpMkLst>
        </pc:cxnChg>
        <pc:cxnChg chg="add 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8" creationId="{445280D6-816E-484F-A41C-C42276C3A8FB}"/>
          </ac:cxnSpMkLst>
        </pc:cxnChg>
        <pc:cxnChg chg="add del mod">
          <ac:chgData name="Sam Kumbi" userId="b0275cef9bf06b7e" providerId="LiveId" clId="{3EDC7A21-2829-46BF-AA15-4D59E5126CEA}" dt="2019-09-16T06:03:43.170" v="147" actId="478"/>
          <ac:cxnSpMkLst>
            <pc:docMk/>
            <pc:sldMk cId="2718904557" sldId="264"/>
            <ac:cxnSpMk id="12" creationId="{FC90398E-3451-43E4-B6A1-2311E9C66201}"/>
          </ac:cxnSpMkLst>
        </pc:cxnChg>
        <pc:cxnChg chg="add del mod">
          <ac:chgData name="Sam Kumbi" userId="b0275cef9bf06b7e" providerId="LiveId" clId="{3EDC7A21-2829-46BF-AA15-4D59E5126CEA}" dt="2019-09-16T06:03:47.170" v="148" actId="478"/>
          <ac:cxnSpMkLst>
            <pc:docMk/>
            <pc:sldMk cId="2718904557" sldId="264"/>
            <ac:cxnSpMk id="16" creationId="{FC570434-290C-459F-B68B-96F896B4B2A6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18" creationId="{260F36EC-B3B0-4A77-9B0B-7FACC1EBE675}"/>
          </ac:cxnSpMkLst>
        </pc:cxnChg>
        <pc:cxnChg chg="add mod">
          <ac:chgData name="Sam Kumbi" userId="b0275cef9bf06b7e" providerId="LiveId" clId="{3EDC7A21-2829-46BF-AA15-4D59E5126CEA}" dt="2019-09-16T06:17:29.925" v="288" actId="1076"/>
          <ac:cxnSpMkLst>
            <pc:docMk/>
            <pc:sldMk cId="2718904557" sldId="264"/>
            <ac:cxnSpMk id="21" creationId="{53F968E8-6BE5-4C0B-A096-ACE54DEF5099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44" creationId="{5CBC5A19-EAFB-47AD-AF07-A8E1FA0648E8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54" creationId="{E67BB6C9-0133-413A-BC29-F68DEC9A5570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56" creationId="{52E49428-9E99-4110-B7B4-2E2BE0F59801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58" creationId="{65F3B6DF-D858-4E2F-BE13-E2837E6F37E2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68" creationId="{C8E24C00-0E88-445D-8E56-F14A82022EE5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70" creationId="{9CDE9676-DCE5-4196-8027-A407910B1821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72" creationId="{8B0530BD-B319-48BE-A2A8-D7C728C8DF57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74" creationId="{5F23474B-08C6-4043-88E1-9E449A1968D4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82" creationId="{7E3D042D-6B5B-4C7E-A91F-F4F14EE3B112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84" creationId="{5B4E6043-1F42-4913-B9C1-D12555212EED}"/>
          </ac:cxnSpMkLst>
        </pc:cxnChg>
        <pc:cxnChg chg="del mod">
          <ac:chgData name="Sam Kumbi" userId="b0275cef9bf06b7e" providerId="LiveId" clId="{3EDC7A21-2829-46BF-AA15-4D59E5126CEA}" dt="2019-09-16T06:00:58.703" v="108" actId="478"/>
          <ac:cxnSpMkLst>
            <pc:docMk/>
            <pc:sldMk cId="2718904557" sldId="264"/>
            <ac:cxnSpMk id="86" creationId="{6EFF1D1D-5EBA-401A-B0C1-0ABA24F84682}"/>
          </ac:cxnSpMkLst>
        </pc:cxnChg>
        <pc:cxnChg chg="mod">
          <ac:chgData name="Sam Kumbi" userId="b0275cef9bf06b7e" providerId="LiveId" clId="{3EDC7A21-2829-46BF-AA15-4D59E5126CEA}" dt="2019-09-16T06:10:20.546" v="246" actId="1076"/>
          <ac:cxnSpMkLst>
            <pc:docMk/>
            <pc:sldMk cId="2718904557" sldId="264"/>
            <ac:cxnSpMk id="107" creationId="{0574B8B8-1E7F-4A09-9566-0573836557BB}"/>
          </ac:cxnSpMkLst>
        </pc:cxnChg>
      </pc:sldChg>
      <pc:sldChg chg="addSp delSp modSp ord modNotesTx">
        <pc:chgData name="Sam Kumbi" userId="b0275cef9bf06b7e" providerId="LiveId" clId="{3EDC7A21-2829-46BF-AA15-4D59E5126CEA}" dt="2019-09-16T18:29:02.418" v="312"/>
        <pc:sldMkLst>
          <pc:docMk/>
          <pc:sldMk cId="585772334" sldId="265"/>
        </pc:sldMkLst>
        <pc:spChg chg="mod">
          <ac:chgData name="Sam Kumbi" userId="b0275cef9bf06b7e" providerId="LiveId" clId="{3EDC7A21-2829-46BF-AA15-4D59E5126CEA}" dt="2019-09-16T02:27:27.849" v="40" actId="1076"/>
          <ac:spMkLst>
            <pc:docMk/>
            <pc:sldMk cId="585772334" sldId="265"/>
            <ac:spMk id="6" creationId="{37420F39-EF7D-4AB7-AF93-79FBBF1D1CE8}"/>
          </ac:spMkLst>
        </pc:spChg>
        <pc:spChg chg="del mod">
          <ac:chgData name="Sam Kumbi" userId="b0275cef9bf06b7e" providerId="LiveId" clId="{3EDC7A21-2829-46BF-AA15-4D59E5126CEA}" dt="2019-09-16T02:26:44.774" v="24"/>
          <ac:spMkLst>
            <pc:docMk/>
            <pc:sldMk cId="585772334" sldId="265"/>
            <ac:spMk id="15" creationId="{7BE47598-4470-411E-B816-14A2B125400C}"/>
          </ac:spMkLst>
        </pc:spChg>
        <pc:spChg chg="add mod">
          <ac:chgData name="Sam Kumbi" userId="b0275cef9bf06b7e" providerId="LiveId" clId="{3EDC7A21-2829-46BF-AA15-4D59E5126CEA}" dt="2019-09-16T02:27:35.303" v="43" actId="1076"/>
          <ac:spMkLst>
            <pc:docMk/>
            <pc:sldMk cId="585772334" sldId="265"/>
            <ac:spMk id="16" creationId="{2BF89738-BF5B-4B12-9C77-B000E20A60CD}"/>
          </ac:spMkLst>
        </pc:spChg>
        <pc:spChg chg="del">
          <ac:chgData name="Sam Kumbi" userId="b0275cef9bf06b7e" providerId="LiveId" clId="{3EDC7A21-2829-46BF-AA15-4D59E5126CEA}" dt="2019-09-16T18:29:02.182" v="311" actId="478"/>
          <ac:spMkLst>
            <pc:docMk/>
            <pc:sldMk cId="585772334" sldId="265"/>
            <ac:spMk id="17" creationId="{F92BBFDF-B4BB-479F-9CFA-97DAC4ABA9D2}"/>
          </ac:spMkLst>
        </pc:spChg>
        <pc:spChg chg="add mod">
          <ac:chgData name="Sam Kumbi" userId="b0275cef9bf06b7e" providerId="LiveId" clId="{3EDC7A21-2829-46BF-AA15-4D59E5126CEA}" dt="2019-09-16T02:27:27.849" v="40" actId="1076"/>
          <ac:spMkLst>
            <pc:docMk/>
            <pc:sldMk cId="585772334" sldId="265"/>
            <ac:spMk id="18" creationId="{7C18CF0A-8D92-4F41-AB02-26EE14718570}"/>
          </ac:spMkLst>
        </pc:spChg>
        <pc:spChg chg="del">
          <ac:chgData name="Sam Kumbi" userId="b0275cef9bf06b7e" providerId="LiveId" clId="{3EDC7A21-2829-46BF-AA15-4D59E5126CEA}" dt="2019-09-16T18:29:02.182" v="311" actId="478"/>
          <ac:spMkLst>
            <pc:docMk/>
            <pc:sldMk cId="585772334" sldId="265"/>
            <ac:spMk id="19" creationId="{3985F4CC-0E31-4879-817D-33061A601158}"/>
          </ac:spMkLst>
        </pc:spChg>
        <pc:spChg chg="add mod">
          <ac:chgData name="Sam Kumbi" userId="b0275cef9bf06b7e" providerId="LiveId" clId="{3EDC7A21-2829-46BF-AA15-4D59E5126CEA}" dt="2019-09-16T02:27:27.849" v="40" actId="1076"/>
          <ac:spMkLst>
            <pc:docMk/>
            <pc:sldMk cId="585772334" sldId="265"/>
            <ac:spMk id="20" creationId="{8ECB7F7F-28BC-4EA4-BDF6-7E64796C9756}"/>
          </ac:spMkLst>
        </pc:spChg>
        <pc:spChg chg="del">
          <ac:chgData name="Sam Kumbi" userId="b0275cef9bf06b7e" providerId="LiveId" clId="{3EDC7A21-2829-46BF-AA15-4D59E5126CEA}" dt="2019-09-16T18:29:02.182" v="311" actId="478"/>
          <ac:spMkLst>
            <pc:docMk/>
            <pc:sldMk cId="585772334" sldId="265"/>
            <ac:spMk id="21" creationId="{70936C53-5885-485A-A8F5-C304CF07969D}"/>
          </ac:spMkLst>
        </pc:spChg>
        <pc:spChg chg="del">
          <ac:chgData name="Sam Kumbi" userId="b0275cef9bf06b7e" providerId="LiveId" clId="{3EDC7A21-2829-46BF-AA15-4D59E5126CEA}" dt="2019-09-16T18:29:02.182" v="311" actId="478"/>
          <ac:spMkLst>
            <pc:docMk/>
            <pc:sldMk cId="585772334" sldId="265"/>
            <ac:spMk id="25" creationId="{E63B52C2-193F-42C7-B46B-4DD89E54BD97}"/>
          </ac:spMkLst>
        </pc:spChg>
        <pc:spChg chg="add">
          <ac:chgData name="Sam Kumbi" userId="b0275cef9bf06b7e" providerId="LiveId" clId="{3EDC7A21-2829-46BF-AA15-4D59E5126CEA}" dt="2019-09-16T18:29:02.418" v="312"/>
          <ac:spMkLst>
            <pc:docMk/>
            <pc:sldMk cId="585772334" sldId="265"/>
            <ac:spMk id="26" creationId="{A1FF9581-9582-47B0-8EE0-C57EDD96F95F}"/>
          </ac:spMkLst>
        </pc:spChg>
        <pc:spChg chg="add del mod">
          <ac:chgData name="Sam Kumbi" userId="b0275cef9bf06b7e" providerId="LiveId" clId="{3EDC7A21-2829-46BF-AA15-4D59E5126CEA}" dt="2019-09-16T02:28:43.810" v="71" actId="1076"/>
          <ac:spMkLst>
            <pc:docMk/>
            <pc:sldMk cId="585772334" sldId="265"/>
            <ac:spMk id="27" creationId="{5D44557C-9A0E-4596-9C09-E58C257C589B}"/>
          </ac:spMkLst>
        </pc:spChg>
        <pc:spChg chg="add">
          <ac:chgData name="Sam Kumbi" userId="b0275cef9bf06b7e" providerId="LiveId" clId="{3EDC7A21-2829-46BF-AA15-4D59E5126CEA}" dt="2019-09-16T18:29:02.418" v="312"/>
          <ac:spMkLst>
            <pc:docMk/>
            <pc:sldMk cId="585772334" sldId="265"/>
            <ac:spMk id="28" creationId="{A3ECFB1C-00ED-4F7A-8E57-F9F0FB986142}"/>
          </ac:spMkLst>
        </pc:spChg>
        <pc:spChg chg="add">
          <ac:chgData name="Sam Kumbi" userId="b0275cef9bf06b7e" providerId="LiveId" clId="{3EDC7A21-2829-46BF-AA15-4D59E5126CEA}" dt="2019-09-16T18:29:02.418" v="312"/>
          <ac:spMkLst>
            <pc:docMk/>
            <pc:sldMk cId="585772334" sldId="265"/>
            <ac:spMk id="31" creationId="{58F312EF-D66F-401F-A841-14F5C8392669}"/>
          </ac:spMkLst>
        </pc:spChg>
        <pc:spChg chg="add">
          <ac:chgData name="Sam Kumbi" userId="b0275cef9bf06b7e" providerId="LiveId" clId="{3EDC7A21-2829-46BF-AA15-4D59E5126CEA}" dt="2019-09-16T18:29:02.418" v="312"/>
          <ac:spMkLst>
            <pc:docMk/>
            <pc:sldMk cId="585772334" sldId="265"/>
            <ac:spMk id="32" creationId="{58B3F5FE-D1AB-4CA2-95B9-5C1C88950B4A}"/>
          </ac:spMkLst>
        </pc:spChg>
        <pc:spChg chg="add">
          <ac:chgData name="Sam Kumbi" userId="b0275cef9bf06b7e" providerId="LiveId" clId="{3EDC7A21-2829-46BF-AA15-4D59E5126CEA}" dt="2019-09-16T18:29:02.418" v="312"/>
          <ac:spMkLst>
            <pc:docMk/>
            <pc:sldMk cId="585772334" sldId="265"/>
            <ac:spMk id="33" creationId="{20A03D69-8876-406F-9FCE-BCC6E78A503F}"/>
          </ac:spMkLst>
        </pc:spChg>
        <pc:spChg chg="mod">
          <ac:chgData name="Sam Kumbi" userId="b0275cef9bf06b7e" providerId="LiveId" clId="{3EDC7A21-2829-46BF-AA15-4D59E5126CEA}" dt="2019-09-16T06:07:46.193" v="175"/>
          <ac:spMkLst>
            <pc:docMk/>
            <pc:sldMk cId="585772334" sldId="265"/>
            <ac:spMk id="35" creationId="{3731F056-AF3C-4968-83ED-D372027EF863}"/>
          </ac:spMkLst>
        </pc:spChg>
        <pc:cxnChg chg="mod">
          <ac:chgData name="Sam Kumbi" userId="b0275cef9bf06b7e" providerId="LiveId" clId="{3EDC7A21-2829-46BF-AA15-4D59E5126CEA}" dt="2019-09-16T02:27:27.849" v="40" actId="1076"/>
          <ac:cxnSpMkLst>
            <pc:docMk/>
            <pc:sldMk cId="585772334" sldId="265"/>
            <ac:cxnSpMk id="5" creationId="{DB24B2D9-8BAC-4EE0-8D15-592797764325}"/>
          </ac:cxnSpMkLst>
        </pc:cxnChg>
        <pc:cxnChg chg="add mod">
          <ac:chgData name="Sam Kumbi" userId="b0275cef9bf06b7e" providerId="LiveId" clId="{3EDC7A21-2829-46BF-AA15-4D59E5126CEA}" dt="2019-09-16T02:28:36.439" v="70" actId="13822"/>
          <ac:cxnSpMkLst>
            <pc:docMk/>
            <pc:sldMk cId="585772334" sldId="265"/>
            <ac:cxnSpMk id="8" creationId="{47585AAA-EA4D-48AD-8DC3-78EB644404C7}"/>
          </ac:cxnSpMkLst>
        </pc:cxnChg>
        <pc:cxnChg chg="del mod">
          <ac:chgData name="Sam Kumbi" userId="b0275cef9bf06b7e" providerId="LiveId" clId="{3EDC7A21-2829-46BF-AA15-4D59E5126CEA}" dt="2019-09-16T02:27:21.404" v="39" actId="478"/>
          <ac:cxnSpMkLst>
            <pc:docMk/>
            <pc:sldMk cId="585772334" sldId="265"/>
            <ac:cxnSpMk id="9" creationId="{F19DF9FC-AA24-41D6-889C-ACFD607A95CB}"/>
          </ac:cxnSpMkLst>
        </pc:cxnChg>
        <pc:cxnChg chg="add mod">
          <ac:chgData name="Sam Kumbi" userId="b0275cef9bf06b7e" providerId="LiveId" clId="{3EDC7A21-2829-46BF-AA15-4D59E5126CEA}" dt="2019-09-16T02:28:36.439" v="70" actId="13822"/>
          <ac:cxnSpMkLst>
            <pc:docMk/>
            <pc:sldMk cId="585772334" sldId="265"/>
            <ac:cxnSpMk id="12" creationId="{C77D40A7-8B38-4095-8DA0-CFF731F94F2C}"/>
          </ac:cxnSpMkLst>
        </pc:cxnChg>
        <pc:cxnChg chg="add mod">
          <ac:chgData name="Sam Kumbi" userId="b0275cef9bf06b7e" providerId="LiveId" clId="{3EDC7A21-2829-46BF-AA15-4D59E5126CEA}" dt="2019-09-16T02:28:43.810" v="71" actId="1076"/>
          <ac:cxnSpMkLst>
            <pc:docMk/>
            <pc:sldMk cId="585772334" sldId="265"/>
            <ac:cxnSpMk id="26" creationId="{E0D11D6D-1AD1-412A-B835-E2D5698B9360}"/>
          </ac:cxnSpMkLst>
        </pc:cxnChg>
        <pc:cxnChg chg="mod">
          <ac:chgData name="Sam Kumbi" userId="b0275cef9bf06b7e" providerId="LiveId" clId="{3EDC7A21-2829-46BF-AA15-4D59E5126CEA}" dt="2019-09-16T02:27:35.303" v="43" actId="1076"/>
          <ac:cxnSpMkLst>
            <pc:docMk/>
            <pc:sldMk cId="585772334" sldId="265"/>
            <ac:cxnSpMk id="30" creationId="{AF6A552B-12E0-4D12-85EF-51E7CCF239DA}"/>
          </ac:cxnSpMkLst>
        </pc:cxnChg>
      </pc:sldChg>
      <pc:sldChg chg="modSp add del">
        <pc:chgData name="Sam Kumbi" userId="b0275cef9bf06b7e" providerId="LiveId" clId="{3EDC7A21-2829-46BF-AA15-4D59E5126CEA}" dt="2019-09-18T07:37:02.702" v="336" actId="2696"/>
        <pc:sldMkLst>
          <pc:docMk/>
          <pc:sldMk cId="3456825317" sldId="266"/>
        </pc:sldMkLst>
        <pc:spChg chg="mod">
          <ac:chgData name="Sam Kumbi" userId="b0275cef9bf06b7e" providerId="LiveId" clId="{3EDC7A21-2829-46BF-AA15-4D59E5126CEA}" dt="2019-09-18T07:28:48.816" v="335" actId="5793"/>
          <ac:spMkLst>
            <pc:docMk/>
            <pc:sldMk cId="3456825317" sldId="266"/>
            <ac:spMk id="3" creationId="{F0AF5367-F7F7-44B3-9427-761A647234AB}"/>
          </ac:spMkLst>
        </pc:spChg>
      </pc:sldChg>
    </pc:docChg>
  </pc:docChgLst>
  <pc:docChgLst>
    <pc:chgData name="Sam Kumbi" userId="b0275cef9bf06b7e" providerId="LiveId" clId="{0AE1F3C1-6809-481C-B951-488C037E2CFA}"/>
    <pc:docChg chg="undo custSel modSld">
      <pc:chgData name="Sam Kumbi" userId="b0275cef9bf06b7e" providerId="LiveId" clId="{0AE1F3C1-6809-481C-B951-488C037E2CFA}" dt="2019-09-16T02:37:53.207" v="26" actId="13822"/>
      <pc:docMkLst>
        <pc:docMk/>
      </pc:docMkLst>
      <pc:sldChg chg="addSp delSp modSp">
        <pc:chgData name="Sam Kumbi" userId="b0275cef9bf06b7e" providerId="LiveId" clId="{0AE1F3C1-6809-481C-B951-488C037E2CFA}" dt="2019-09-16T02:37:53.207" v="26" actId="13822"/>
        <pc:sldMkLst>
          <pc:docMk/>
          <pc:sldMk cId="585772334" sldId="265"/>
        </pc:sldMkLst>
        <pc:spChg chg="del mod">
          <ac:chgData name="Sam Kumbi" userId="b0275cef9bf06b7e" providerId="LiveId" clId="{0AE1F3C1-6809-481C-B951-488C037E2CFA}" dt="2019-09-16T02:36:11.193" v="7"/>
          <ac:spMkLst>
            <pc:docMk/>
            <pc:sldMk cId="585772334" sldId="265"/>
            <ac:spMk id="18" creationId="{7C18CF0A-8D92-4F41-AB02-26EE14718570}"/>
          </ac:spMkLst>
        </pc:spChg>
        <pc:spChg chg="del">
          <ac:chgData name="Sam Kumbi" userId="b0275cef9bf06b7e" providerId="LiveId" clId="{0AE1F3C1-6809-481C-B951-488C037E2CFA}" dt="2019-09-16T02:36:03.962" v="3"/>
          <ac:spMkLst>
            <pc:docMk/>
            <pc:sldMk cId="585772334" sldId="265"/>
            <ac:spMk id="20" creationId="{8ECB7F7F-28BC-4EA4-BDF6-7E64796C9756}"/>
          </ac:spMkLst>
        </pc:spChg>
        <pc:spChg chg="add mod">
          <ac:chgData name="Sam Kumbi" userId="b0275cef9bf06b7e" providerId="LiveId" clId="{0AE1F3C1-6809-481C-B951-488C037E2CFA}" dt="2019-09-16T02:36:40.353" v="13" actId="1076"/>
          <ac:spMkLst>
            <pc:docMk/>
            <pc:sldMk cId="585772334" sldId="265"/>
            <ac:spMk id="22" creationId="{0E198496-A7BE-43C7-90A1-25246F98C542}"/>
          </ac:spMkLst>
        </pc:spChg>
        <pc:spChg chg="add mod">
          <ac:chgData name="Sam Kumbi" userId="b0275cef9bf06b7e" providerId="LiveId" clId="{0AE1F3C1-6809-481C-B951-488C037E2CFA}" dt="2019-09-16T02:36:52.731" v="18" actId="1076"/>
          <ac:spMkLst>
            <pc:docMk/>
            <pc:sldMk cId="585772334" sldId="265"/>
            <ac:spMk id="24" creationId="{4AFD97DF-8330-4DEF-823F-71EB67B10604}"/>
          </ac:spMkLst>
        </pc:spChg>
        <pc:spChg chg="mod">
          <ac:chgData name="Sam Kumbi" userId="b0275cef9bf06b7e" providerId="LiveId" clId="{0AE1F3C1-6809-481C-B951-488C037E2CFA}" dt="2019-09-16T02:36:26.300" v="11" actId="1076"/>
          <ac:spMkLst>
            <pc:docMk/>
            <pc:sldMk cId="585772334" sldId="265"/>
            <ac:spMk id="27" creationId="{5D44557C-9A0E-4596-9C09-E58C257C589B}"/>
          </ac:spMkLst>
        </pc:spChg>
        <pc:spChg chg="mod">
          <ac:chgData name="Sam Kumbi" userId="b0275cef9bf06b7e" providerId="LiveId" clId="{0AE1F3C1-6809-481C-B951-488C037E2CFA}" dt="2019-09-16T02:37:39.776" v="24" actId="14100"/>
          <ac:spMkLst>
            <pc:docMk/>
            <pc:sldMk cId="585772334" sldId="265"/>
            <ac:spMk id="35" creationId="{3731F056-AF3C-4968-83ED-D372027EF863}"/>
          </ac:spMkLst>
        </pc:spChg>
        <pc:cxnChg chg="mod">
          <ac:chgData name="Sam Kumbi" userId="b0275cef9bf06b7e" providerId="LiveId" clId="{0AE1F3C1-6809-481C-B951-488C037E2CFA}" dt="2019-09-16T02:36:52.731" v="18" actId="1076"/>
          <ac:cxnSpMkLst>
            <pc:docMk/>
            <pc:sldMk cId="585772334" sldId="265"/>
            <ac:cxnSpMk id="8" creationId="{47585AAA-EA4D-48AD-8DC3-78EB644404C7}"/>
          </ac:cxnSpMkLst>
        </pc:cxnChg>
        <pc:cxnChg chg="mod">
          <ac:chgData name="Sam Kumbi" userId="b0275cef9bf06b7e" providerId="LiveId" clId="{0AE1F3C1-6809-481C-B951-488C037E2CFA}" dt="2019-09-16T02:36:43.468" v="14" actId="14100"/>
          <ac:cxnSpMkLst>
            <pc:docMk/>
            <pc:sldMk cId="585772334" sldId="265"/>
            <ac:cxnSpMk id="12" creationId="{C77D40A7-8B38-4095-8DA0-CFF731F94F2C}"/>
          </ac:cxnSpMkLst>
        </pc:cxnChg>
        <pc:cxnChg chg="add mod">
          <ac:chgData name="Sam Kumbi" userId="b0275cef9bf06b7e" providerId="LiveId" clId="{0AE1F3C1-6809-481C-B951-488C037E2CFA}" dt="2019-09-16T02:37:53.207" v="26" actId="13822"/>
          <ac:cxnSpMkLst>
            <pc:docMk/>
            <pc:sldMk cId="585772334" sldId="265"/>
            <ac:cxnSpMk id="13" creationId="{2CB09766-BFFF-4C7A-B710-AEBFA8657342}"/>
          </ac:cxnSpMkLst>
        </pc:cxnChg>
        <pc:cxnChg chg="add mod">
          <ac:chgData name="Sam Kumbi" userId="b0275cef9bf06b7e" providerId="LiveId" clId="{0AE1F3C1-6809-481C-B951-488C037E2CFA}" dt="2019-09-16T02:37:53.207" v="26" actId="13822"/>
          <ac:cxnSpMkLst>
            <pc:docMk/>
            <pc:sldMk cId="585772334" sldId="265"/>
            <ac:cxnSpMk id="15" creationId="{19B7F99E-D437-4BE3-9CF9-78B834C5183F}"/>
          </ac:cxnSpMkLst>
        </pc:cxnChg>
        <pc:cxnChg chg="del mod">
          <ac:chgData name="Sam Kumbi" userId="b0275cef9bf06b7e" providerId="LiveId" clId="{0AE1F3C1-6809-481C-B951-488C037E2CFA}" dt="2019-09-16T02:35:58.798" v="1" actId="478"/>
          <ac:cxnSpMkLst>
            <pc:docMk/>
            <pc:sldMk cId="585772334" sldId="265"/>
            <ac:cxnSpMk id="26" creationId="{E0D11D6D-1AD1-412A-B835-E2D5698B9360}"/>
          </ac:cxnSpMkLst>
        </pc:cxnChg>
        <pc:cxnChg chg="add mod">
          <ac:chgData name="Sam Kumbi" userId="b0275cef9bf06b7e" providerId="LiveId" clId="{0AE1F3C1-6809-481C-B951-488C037E2CFA}" dt="2019-09-16T02:37:53.207" v="26" actId="13822"/>
          <ac:cxnSpMkLst>
            <pc:docMk/>
            <pc:sldMk cId="585772334" sldId="265"/>
            <ac:cxnSpMk id="29" creationId="{5D09F304-BD1E-4426-9E42-D971120AB49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2A8BD-3CD8-4B81-904F-789BF98F292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C5F02-EF29-411F-8078-D933FD3D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4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C5F02-EF29-411F-8078-D933FD3D5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1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b="1" dirty="0">
                <a:latin typeface="Century Gothic" panose="020B0502020202020204" pitchFamily="34" charset="0"/>
              </a:rPr>
              <a:t>Requirements for Creating an Account: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- Username (strings)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- Password (chars./</a:t>
            </a:r>
            <a:r>
              <a:rPr lang="en-US" sz="1200" dirty="0" err="1">
                <a:latin typeface="Century Gothic" panose="020B0502020202020204" pitchFamily="34" charset="0"/>
              </a:rPr>
              <a:t>ints</a:t>
            </a:r>
            <a:r>
              <a:rPr lang="en-US" sz="1200" dirty="0">
                <a:latin typeface="Century Gothic" panose="020B0502020202020204" pitchFamily="34" charset="0"/>
              </a:rPr>
              <a:t>)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- Password </a:t>
            </a:r>
            <a:r>
              <a:rPr lang="en-US" sz="900" dirty="0">
                <a:latin typeface="Century Gothic" panose="020B0502020202020204" pitchFamily="34" charset="0"/>
              </a:rPr>
              <a:t>Validation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- Delivery location (dorm. (drop-down), room #)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C5F02-EF29-411F-8078-D933FD3D5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Quantity (combo box)</a:t>
            </a:r>
          </a:p>
          <a:p>
            <a:pPr marL="285750" indent="-285750">
              <a:buFontTx/>
              <a:buChar char="-"/>
            </a:pPr>
            <a:r>
              <a:rPr lang="en-US" dirty="0"/>
              <a:t>Size (dropdown)</a:t>
            </a:r>
          </a:p>
          <a:p>
            <a:pPr marL="285750" indent="-285750">
              <a:buFontTx/>
              <a:buChar char="-"/>
            </a:pPr>
            <a:r>
              <a:rPr lang="en-US" dirty="0"/>
              <a:t>Wishlist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Picture</a:t>
            </a:r>
          </a:p>
          <a:p>
            <a:r>
              <a:rPr lang="en-US" dirty="0"/>
              <a:t>(hover zoom)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C5F02-EF29-411F-8078-D933FD3D5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u="sng" dirty="0">
                <a:latin typeface="Century Gothic" panose="020B0502020202020204" pitchFamily="34" charset="0"/>
              </a:rPr>
              <a:t>Notes: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- Quantity (dropdown)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C5F02-EF29-411F-8078-D933FD3D5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  <a:p>
            <a:r>
              <a:rPr lang="en-US" dirty="0"/>
              <a:t>- If the user is not signed in, do we prompt them to create an account or just require their payment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C5F02-EF29-411F-8078-D933FD3D5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0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ADD MONEY</a:t>
            </a:r>
          </a:p>
          <a:p>
            <a:pPr marL="0" indent="0" algn="l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- Pop-up</a:t>
            </a:r>
          </a:p>
          <a:p>
            <a:pPr marL="0" indent="0" algn="l">
              <a:buNone/>
            </a:pPr>
            <a:r>
              <a:rPr lang="en-US" sz="1200" dirty="0">
                <a:latin typeface="Century Gothic" panose="020B0502020202020204" pitchFamily="34" charset="0"/>
              </a:rPr>
              <a:t>- Requires an amount, updates balance on page header, &amp; refreshes page.</a:t>
            </a:r>
            <a:endParaRPr lang="en-US" sz="1100" dirty="0">
              <a:latin typeface="Century Gothic" panose="020B0502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C5F02-EF29-411F-8078-D933FD3D5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989F-334F-4042-ADF1-D7CBB5C25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11CA2-4160-4083-A2B0-F4366F28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A057-F5CF-478F-B4B3-74932BF5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0EFF-F59C-44B6-9923-6740DF00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C129-DC0C-4D5C-A25A-33FA854F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9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1AED-9786-4ADF-BA6E-D6C665A6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434D4-C77A-45FF-B4EA-342250F59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BC3B-B5FF-4790-BF74-8120B88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EE47-EE4B-49C5-84F1-E38EC45C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AD80-A570-446E-A051-7D3C7F4E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98191-C92D-45AC-9265-CA99C028B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4B710-4968-4DAE-A492-ECD94CF40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5D11-E815-4D9A-96E7-481F93A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FA6C-FCFE-4F8B-AA80-DBBDF216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8268-1F77-419C-B587-7137E5B3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7631-0BFC-4595-890D-8E19932E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3E30-488F-445D-8EF7-C62D7128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3B2C2-BB0A-415A-9116-294F8554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51A4-7D16-4BFB-B451-C21366D3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3E08-A4ED-4494-9D91-FD67E1A3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6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BF61-40DA-41AD-B71A-FA7B1207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0F5B-97A2-4F63-812F-9DB8782C9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65A7-62FE-40C1-8892-BC9F1342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2804-2923-466E-9804-2C522CEA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7C17-4FB9-4A72-9E9D-3C18D5C4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9E2D-15AC-4171-A622-E619CEB9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D209-C692-4795-B763-B2536BCF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F11C7-18C0-4CB1-9B5D-8D2CF141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990E-40DF-4A91-B3FB-909C9F04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B1B24-4A4F-4A6E-9036-54F7910A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F3A83-73FC-46A2-9DE1-77F77A9B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5DB7-9FF5-4CB3-A80A-B22E76CD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A34F-0E8E-4F11-B7D8-DEE516841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FB557-8262-4942-8626-4CB1F43F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2BD9B-1764-4B43-80A6-8DB21C768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003B3-C0EC-4E24-8DA8-623C1E10A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9BDCB-4674-4C18-9802-B8837698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9EAE7-C8CC-4BDC-98C8-C17A04D4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D844D-2FE1-4C48-8232-1D494166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8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D5BF-A4AA-41C9-88AF-07E45EA1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AB488-4811-4EDA-AC72-60AB2D9E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0182E-F509-46B4-B6F5-519ECA6B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18FA9-302A-4B7A-86A9-BA3AC2E0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7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C22A2-D625-49CE-B2EF-28D6282C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9E544-905A-4424-A369-B072FA58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82FC-90D0-4312-8892-90DA9476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D122-ECD2-4BFB-8860-8F310BDB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0422-1DB1-48CA-8FAB-54FC3529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9F47C-A1AC-4381-8097-8769C7A3B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7139A-407E-4449-A16E-F281E337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DFCF6-8D45-4835-91D5-085DE2BC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13CE8-B41C-458A-938A-BB9BC49C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7169-6C62-41FD-B3EE-96332035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338FB-9F3F-4D7E-8AB7-609F5D99C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698CA-2AB9-49FA-8616-4E1236164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8B73B-B8C9-4157-B2E9-3ACF824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43FBE-E054-4886-8C9F-8EE288C0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910A7-E8A6-4CF4-B92F-572CD1B2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F32AC-4F85-4C3D-B48D-653CEBDC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606B-6809-40C0-86AF-1225A78D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5663-761A-43F9-BDCF-1A40AD7FE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DC55-AD8F-4FFF-83E0-F54DC11B0FC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CBAF-7600-4804-8C1C-F13E7E6C0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60D9-B26E-4DB5-8BE7-10B3998E5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E664-AE28-48CC-834E-5BA4474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92E92-141E-45D5-9303-3916ACB91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b="1">
                <a:latin typeface="Century Gothic" panose="020B0502020202020204" pitchFamily="34" charset="0"/>
              </a:rPr>
              <a:t>NEST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00A0-AB5C-46DA-8483-5B5ED3CFB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4373823"/>
            <a:ext cx="3244770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6600"/>
                </a:solidFill>
                <a:latin typeface="Century Gothic" panose="020B0502020202020204" pitchFamily="34" charset="0"/>
              </a:rPr>
              <a:t>Shopping with ease</a:t>
            </a:r>
          </a:p>
        </p:txBody>
      </p:sp>
      <p:sp>
        <p:nvSpPr>
          <p:cNvPr id="3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Shopping bag">
            <a:extLst>
              <a:ext uri="{FF2B5EF4-FFF2-40B4-BE49-F238E27FC236}">
                <a16:creationId xmlns:a16="http://schemas.microsoft.com/office/drawing/2014/main" id="{B35FEE42-73D1-473E-8AE9-40114480B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43907" y="1172613"/>
            <a:ext cx="3079129" cy="3079129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E64E46E8-E8A0-44A9-A549-DFD947881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" y="3431628"/>
            <a:ext cx="914400" cy="914400"/>
          </a:xfrm>
          <a:prstGeom prst="rect">
            <a:avLst/>
          </a:prstGeom>
        </p:spPr>
      </p:pic>
      <p:sp>
        <p:nvSpPr>
          <p:cNvPr id="36" name="Subtitle 2">
            <a:extLst>
              <a:ext uri="{FF2B5EF4-FFF2-40B4-BE49-F238E27FC236}">
                <a16:creationId xmlns:a16="http://schemas.microsoft.com/office/drawing/2014/main" id="{B918ADEB-3FDF-4652-9F83-D54C5E22C5BE}"/>
              </a:ext>
            </a:extLst>
          </p:cNvPr>
          <p:cNvSpPr txBox="1">
            <a:spLocks/>
          </p:cNvSpPr>
          <p:nvPr/>
        </p:nvSpPr>
        <p:spPr>
          <a:xfrm>
            <a:off x="9846123" y="6438144"/>
            <a:ext cx="2345877" cy="41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Team PERSEVERE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DD7519-00E7-4BD9-8E73-6730BCE56574}"/>
              </a:ext>
            </a:extLst>
          </p:cNvPr>
          <p:cNvSpPr txBox="1">
            <a:spLocks/>
          </p:cNvSpPr>
          <p:nvPr/>
        </p:nvSpPr>
        <p:spPr>
          <a:xfrm>
            <a:off x="1210759" y="5868481"/>
            <a:ext cx="3558012" cy="56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BUTTON MAPPING</a:t>
            </a:r>
          </a:p>
        </p:txBody>
      </p:sp>
    </p:spTree>
    <p:extLst>
      <p:ext uri="{BB962C8B-B14F-4D97-AF65-F5344CB8AC3E}">
        <p14:creationId xmlns:p14="http://schemas.microsoft.com/office/powerpoint/2010/main" val="1064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420F39-EF7D-4AB7-AF93-79FBBF1D1CE8}"/>
              </a:ext>
            </a:extLst>
          </p:cNvPr>
          <p:cNvSpPr/>
          <p:nvPr/>
        </p:nvSpPr>
        <p:spPr>
          <a:xfrm>
            <a:off x="654786" y="2500960"/>
            <a:ext cx="1062933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93BCF4-6598-4AEE-B87E-B8803E564B44}"/>
              </a:ext>
            </a:extLst>
          </p:cNvPr>
          <p:cNvSpPr/>
          <p:nvPr/>
        </p:nvSpPr>
        <p:spPr>
          <a:xfrm>
            <a:off x="2017626" y="3672612"/>
            <a:ext cx="1507257" cy="3820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money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C7EB76-C7D2-4A4B-B872-C829D2FE8D8E}"/>
              </a:ext>
            </a:extLst>
          </p:cNvPr>
          <p:cNvSpPr/>
          <p:nvPr/>
        </p:nvSpPr>
        <p:spPr>
          <a:xfrm>
            <a:off x="8125043" y="3697876"/>
            <a:ext cx="1052945" cy="4616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Item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Category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260800-A861-43C8-A9DC-1D02BE70984E}"/>
              </a:ext>
            </a:extLst>
          </p:cNvPr>
          <p:cNvSpPr/>
          <p:nvPr/>
        </p:nvSpPr>
        <p:spPr>
          <a:xfrm>
            <a:off x="10521041" y="2466702"/>
            <a:ext cx="1265993" cy="56185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Contact &amp;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Hours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CC14CC-2D47-45EE-8370-A25CC63ADC54}"/>
              </a:ext>
            </a:extLst>
          </p:cNvPr>
          <p:cNvSpPr/>
          <p:nvPr/>
        </p:nvSpPr>
        <p:spPr>
          <a:xfrm>
            <a:off x="9429412" y="2476660"/>
            <a:ext cx="984048" cy="5989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About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6F9CD1-FB58-43F2-8B0D-FF23E7DF6746}"/>
              </a:ext>
            </a:extLst>
          </p:cNvPr>
          <p:cNvSpPr/>
          <p:nvPr/>
        </p:nvSpPr>
        <p:spPr>
          <a:xfrm>
            <a:off x="6630198" y="2480133"/>
            <a:ext cx="1224303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WISH LIST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8D815F8-E311-41AF-B9C1-B8AF8060B08B}"/>
              </a:ext>
            </a:extLst>
          </p:cNvPr>
          <p:cNvSpPr/>
          <p:nvPr/>
        </p:nvSpPr>
        <p:spPr>
          <a:xfrm>
            <a:off x="5406605" y="2480133"/>
            <a:ext cx="1113361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314F60-F6D0-4AB6-8004-CE3CBAC0C137}"/>
              </a:ext>
            </a:extLst>
          </p:cNvPr>
          <p:cNvSpPr/>
          <p:nvPr/>
        </p:nvSpPr>
        <p:spPr>
          <a:xfrm>
            <a:off x="7962912" y="2476659"/>
            <a:ext cx="1358919" cy="6058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Category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(drop-down)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429A69-D331-4789-8E97-9D8E4CCB9574}"/>
              </a:ext>
            </a:extLst>
          </p:cNvPr>
          <p:cNvSpPr/>
          <p:nvPr/>
        </p:nvSpPr>
        <p:spPr>
          <a:xfrm>
            <a:off x="9429412" y="3693201"/>
            <a:ext cx="984048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Team info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A65408-ABBD-4E46-A659-E458A55E6A95}"/>
              </a:ext>
            </a:extLst>
          </p:cNvPr>
          <p:cNvSpPr/>
          <p:nvPr/>
        </p:nvSpPr>
        <p:spPr>
          <a:xfrm>
            <a:off x="709710" y="3718870"/>
            <a:ext cx="953084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4551E4D-7BAA-4001-9581-A275CB869AE2}"/>
              </a:ext>
            </a:extLst>
          </p:cNvPr>
          <p:cNvSpPr/>
          <p:nvPr/>
        </p:nvSpPr>
        <p:spPr>
          <a:xfrm>
            <a:off x="1962014" y="2466702"/>
            <a:ext cx="1640528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MONEY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5CF666-AB05-48AA-8816-E20BABBA44C7}"/>
              </a:ext>
            </a:extLst>
          </p:cNvPr>
          <p:cNvSpPr/>
          <p:nvPr/>
        </p:nvSpPr>
        <p:spPr>
          <a:xfrm>
            <a:off x="5577845" y="3718870"/>
            <a:ext cx="770879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Cart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A4A3A1-B308-4760-8730-933775734E5E}"/>
              </a:ext>
            </a:extLst>
          </p:cNvPr>
          <p:cNvSpPr/>
          <p:nvPr/>
        </p:nvSpPr>
        <p:spPr>
          <a:xfrm>
            <a:off x="4040597" y="2483442"/>
            <a:ext cx="792254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ITEM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FA7F77-244B-45BE-92EC-84AE6749A51A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1186252" y="2837593"/>
            <a:ext cx="1" cy="881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E1952E-58D5-4E90-8F44-492A279D391B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 flipH="1">
            <a:off x="5963285" y="2816766"/>
            <a:ext cx="1" cy="902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14A842-5DE6-4FE3-8785-310BF90EA3E8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>
            <a:off x="8642372" y="3082549"/>
            <a:ext cx="9144" cy="615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B7B133-49C4-439F-8E07-08EEC37DCDD0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9921436" y="3075580"/>
            <a:ext cx="0" cy="617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7906575-34B5-4902-8732-A7A3423AE216}"/>
              </a:ext>
            </a:extLst>
          </p:cNvPr>
          <p:cNvSpPr/>
          <p:nvPr/>
        </p:nvSpPr>
        <p:spPr>
          <a:xfrm>
            <a:off x="10237756" y="6390363"/>
            <a:ext cx="865046" cy="265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Pages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EFF13CA-36D0-4069-88E6-DCCEF23F8F6A}"/>
              </a:ext>
            </a:extLst>
          </p:cNvPr>
          <p:cNvSpPr/>
          <p:nvPr/>
        </p:nvSpPr>
        <p:spPr>
          <a:xfrm>
            <a:off x="9316457" y="6390365"/>
            <a:ext cx="865046" cy="2653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Buttons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4000311-1952-4B5D-8D2F-E455B9BC66A6}"/>
              </a:ext>
            </a:extLst>
          </p:cNvPr>
          <p:cNvSpPr/>
          <p:nvPr/>
        </p:nvSpPr>
        <p:spPr>
          <a:xfrm>
            <a:off x="11154037" y="6390362"/>
            <a:ext cx="865046" cy="26530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Links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C089DDD-7747-47AE-8110-1A990683941E}"/>
              </a:ext>
            </a:extLst>
          </p:cNvPr>
          <p:cNvSpPr/>
          <p:nvPr/>
        </p:nvSpPr>
        <p:spPr>
          <a:xfrm>
            <a:off x="6712522" y="3708894"/>
            <a:ext cx="1055182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Wish list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6C52CA-D01E-4239-B2C1-936B987CE398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2771255" y="2803335"/>
            <a:ext cx="11023" cy="869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107681E-758A-4CF7-BC0A-6419E25FB33C}"/>
              </a:ext>
            </a:extLst>
          </p:cNvPr>
          <p:cNvSpPr/>
          <p:nvPr/>
        </p:nvSpPr>
        <p:spPr>
          <a:xfrm>
            <a:off x="5412455" y="974586"/>
            <a:ext cx="1113361" cy="33663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MAIN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D06C00-F005-4E95-B857-3A160EF60920}"/>
              </a:ext>
            </a:extLst>
          </p:cNvPr>
          <p:cNvCxnSpPr>
            <a:stCxn id="57" idx="2"/>
            <a:endCxn id="22" idx="0"/>
          </p:cNvCxnSpPr>
          <p:nvPr/>
        </p:nvCxnSpPr>
        <p:spPr>
          <a:xfrm flipH="1">
            <a:off x="5963286" y="1311219"/>
            <a:ext cx="5850" cy="1168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4DCFF3-990A-4062-8A99-9143DE40D440}"/>
              </a:ext>
            </a:extLst>
          </p:cNvPr>
          <p:cNvCxnSpPr>
            <a:stCxn id="57" idx="2"/>
            <a:endCxn id="6" idx="0"/>
          </p:cNvCxnSpPr>
          <p:nvPr/>
        </p:nvCxnSpPr>
        <p:spPr>
          <a:xfrm rot="5400000">
            <a:off x="2982825" y="-485352"/>
            <a:ext cx="1189741" cy="47828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97A063B-2C15-4295-8B9E-986576D632C3}"/>
              </a:ext>
            </a:extLst>
          </p:cNvPr>
          <p:cNvCxnSpPr>
            <a:stCxn id="57" idx="2"/>
            <a:endCxn id="29" idx="0"/>
          </p:cNvCxnSpPr>
          <p:nvPr/>
        </p:nvCxnSpPr>
        <p:spPr>
          <a:xfrm rot="5400000">
            <a:off x="3797966" y="295531"/>
            <a:ext cx="1155483" cy="31868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539DE6E-5923-4A80-B88B-947E4D717B1F}"/>
              </a:ext>
            </a:extLst>
          </p:cNvPr>
          <p:cNvCxnSpPr>
            <a:cxnSpLocks/>
            <a:stCxn id="57" idx="2"/>
            <a:endCxn id="23" idx="0"/>
          </p:cNvCxnSpPr>
          <p:nvPr/>
        </p:nvCxnSpPr>
        <p:spPr>
          <a:xfrm rot="16200000" flipH="1">
            <a:off x="6723034" y="557321"/>
            <a:ext cx="1165440" cy="2673236"/>
          </a:xfrm>
          <a:prstGeom prst="bentConnector3">
            <a:avLst>
              <a:gd name="adj1" fmla="val 495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E1E8C1F-DA4A-4097-A5DC-0133EB48FB62}"/>
              </a:ext>
            </a:extLst>
          </p:cNvPr>
          <p:cNvCxnSpPr>
            <a:cxnSpLocks/>
            <a:stCxn id="57" idx="2"/>
            <a:endCxn id="19" idx="0"/>
          </p:cNvCxnSpPr>
          <p:nvPr/>
        </p:nvCxnSpPr>
        <p:spPr>
          <a:xfrm rot="16200000" flipH="1">
            <a:off x="7362566" y="-82211"/>
            <a:ext cx="1165441" cy="3952300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171A74D-504A-47D3-8AB1-72DABFECD15B}"/>
              </a:ext>
            </a:extLst>
          </p:cNvPr>
          <p:cNvCxnSpPr>
            <a:cxnSpLocks/>
            <a:stCxn id="57" idx="2"/>
            <a:endCxn id="21" idx="0"/>
          </p:cNvCxnSpPr>
          <p:nvPr/>
        </p:nvCxnSpPr>
        <p:spPr>
          <a:xfrm rot="16200000" flipH="1">
            <a:off x="6021286" y="1259069"/>
            <a:ext cx="1168914" cy="1273214"/>
          </a:xfrm>
          <a:prstGeom prst="bentConnector3">
            <a:avLst>
              <a:gd name="adj1" fmla="val 504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7BA92EA-B7C2-4605-B6BF-F574E9662579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flipH="1">
            <a:off x="7240113" y="2816766"/>
            <a:ext cx="2237" cy="89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C6B70A7-3730-4C2A-B011-B9C8C2708A76}"/>
              </a:ext>
            </a:extLst>
          </p:cNvPr>
          <p:cNvSpPr/>
          <p:nvPr/>
        </p:nvSpPr>
        <p:spPr>
          <a:xfrm>
            <a:off x="432623" y="4788417"/>
            <a:ext cx="1507258" cy="5711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User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Dashboard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C10DD226-CC7E-4082-8E2F-27473AF5D174}"/>
              </a:ext>
            </a:extLst>
          </p:cNvPr>
          <p:cNvSpPr/>
          <p:nvPr/>
        </p:nvSpPr>
        <p:spPr>
          <a:xfrm>
            <a:off x="3887377" y="3718870"/>
            <a:ext cx="1114418" cy="4406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Item description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43EC113-7017-42BF-B005-849B5C1AB406}"/>
              </a:ext>
            </a:extLst>
          </p:cNvPr>
          <p:cNvCxnSpPr>
            <a:cxnSpLocks/>
            <a:stCxn id="28" idx="2"/>
            <a:endCxn id="105" idx="0"/>
          </p:cNvCxnSpPr>
          <p:nvPr/>
        </p:nvCxnSpPr>
        <p:spPr>
          <a:xfrm>
            <a:off x="1186252" y="4055503"/>
            <a:ext cx="0" cy="732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A689D39-FB42-415D-8EA8-32CD27C42389}"/>
              </a:ext>
            </a:extLst>
          </p:cNvPr>
          <p:cNvCxnSpPr>
            <a:stCxn id="57" idx="2"/>
            <a:endCxn id="17" idx="0"/>
          </p:cNvCxnSpPr>
          <p:nvPr/>
        </p:nvCxnSpPr>
        <p:spPr>
          <a:xfrm rot="16200000" flipH="1">
            <a:off x="7983846" y="-703491"/>
            <a:ext cx="1155483" cy="51849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E16E90E-F582-4CEA-AF6E-2D55A74B50B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1154038" y="3028557"/>
            <a:ext cx="0" cy="607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02912D8-F938-43C5-A29F-E9B156B8A4DE}"/>
              </a:ext>
            </a:extLst>
          </p:cNvPr>
          <p:cNvSpPr/>
          <p:nvPr/>
        </p:nvSpPr>
        <p:spPr>
          <a:xfrm>
            <a:off x="10670279" y="3603843"/>
            <a:ext cx="1093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Scrolls to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bottom of</a:t>
            </a:r>
          </a:p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MAIN</a:t>
            </a:r>
            <a:r>
              <a:rPr lang="en-US" sz="1200" dirty="0">
                <a:latin typeface="Century Gothic" panose="020B0502020202020204" pitchFamily="34" charset="0"/>
              </a:rPr>
              <a:t> page.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DE435DE-2025-461D-A06D-A9B804B59CC8}"/>
              </a:ext>
            </a:extLst>
          </p:cNvPr>
          <p:cNvSpPr/>
          <p:nvPr/>
        </p:nvSpPr>
        <p:spPr>
          <a:xfrm>
            <a:off x="4252849" y="5000272"/>
            <a:ext cx="22044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Featured items,</a:t>
            </a:r>
          </a:p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Top deals, etc.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Adds item to cart 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&amp; updates cart item qty on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top right.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50CB9E2E-6F85-41A1-B3E1-CE73EA87CB45}"/>
              </a:ext>
            </a:extLst>
          </p:cNvPr>
          <p:cNvCxnSpPr>
            <a:cxnSpLocks/>
            <a:stCxn id="57" idx="2"/>
            <a:endCxn id="33" idx="0"/>
          </p:cNvCxnSpPr>
          <p:nvPr/>
        </p:nvCxnSpPr>
        <p:spPr>
          <a:xfrm rot="5400000">
            <a:off x="4616819" y="1131124"/>
            <a:ext cx="1172223" cy="15324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1DF471D-AD05-47BB-B1C4-F7A80A883333}"/>
              </a:ext>
            </a:extLst>
          </p:cNvPr>
          <p:cNvCxnSpPr>
            <a:cxnSpLocks/>
            <a:stCxn id="33" idx="2"/>
            <a:endCxn id="145" idx="0"/>
          </p:cNvCxnSpPr>
          <p:nvPr/>
        </p:nvCxnSpPr>
        <p:spPr>
          <a:xfrm>
            <a:off x="4436724" y="2820075"/>
            <a:ext cx="7862" cy="898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C992094D-5F9F-41ED-A3D1-121EED60B6AE}"/>
              </a:ext>
            </a:extLst>
          </p:cNvPr>
          <p:cNvSpPr/>
          <p:nvPr/>
        </p:nvSpPr>
        <p:spPr>
          <a:xfrm>
            <a:off x="4397926" y="4663639"/>
            <a:ext cx="1769039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TO CART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2E5B523E-0EB2-45E3-BE14-AB86D7B86AC5}"/>
              </a:ext>
            </a:extLst>
          </p:cNvPr>
          <p:cNvCxnSpPr>
            <a:stCxn id="57" idx="2"/>
            <a:endCxn id="182" idx="0"/>
          </p:cNvCxnSpPr>
          <p:nvPr/>
        </p:nvCxnSpPr>
        <p:spPr>
          <a:xfrm rot="5400000">
            <a:off x="3949581" y="2644084"/>
            <a:ext cx="3352420" cy="686690"/>
          </a:xfrm>
          <a:prstGeom prst="bentConnector3">
            <a:avLst>
              <a:gd name="adj1" fmla="val 175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F04BA63B-983F-47D0-A42E-BB0AF900F900}"/>
              </a:ext>
            </a:extLst>
          </p:cNvPr>
          <p:cNvSpPr/>
          <p:nvPr/>
        </p:nvSpPr>
        <p:spPr>
          <a:xfrm>
            <a:off x="7473859" y="6416097"/>
            <a:ext cx="865046" cy="265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Current</a:t>
            </a:r>
          </a:p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Page</a:t>
            </a: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8" name="Subtitle 2">
            <a:extLst>
              <a:ext uri="{FF2B5EF4-FFF2-40B4-BE49-F238E27FC236}">
                <a16:creationId xmlns:a16="http://schemas.microsoft.com/office/drawing/2014/main" id="{C08F315B-C640-4645-8A92-3C4257B2F79A}"/>
              </a:ext>
            </a:extLst>
          </p:cNvPr>
          <p:cNvSpPr txBox="1">
            <a:spLocks/>
          </p:cNvSpPr>
          <p:nvPr/>
        </p:nvSpPr>
        <p:spPr>
          <a:xfrm>
            <a:off x="0" y="117588"/>
            <a:ext cx="12192000" cy="50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entury Gothic" panose="020B0502020202020204" pitchFamily="34" charset="0"/>
              </a:rPr>
              <a:t>MAIN PAGE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1F2E1BD-D0C8-429C-94BB-E7A05B8EBCF4}"/>
              </a:ext>
            </a:extLst>
          </p:cNvPr>
          <p:cNvSpPr/>
          <p:nvPr/>
        </p:nvSpPr>
        <p:spPr>
          <a:xfrm>
            <a:off x="8395158" y="6398326"/>
            <a:ext cx="865046" cy="2653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Pop-up</a:t>
            </a:r>
          </a:p>
        </p:txBody>
      </p:sp>
    </p:spTree>
    <p:extLst>
      <p:ext uri="{BB962C8B-B14F-4D97-AF65-F5344CB8AC3E}">
        <p14:creationId xmlns:p14="http://schemas.microsoft.com/office/powerpoint/2010/main" val="408915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420F39-EF7D-4AB7-AF93-79FBBF1D1CE8}"/>
              </a:ext>
            </a:extLst>
          </p:cNvPr>
          <p:cNvSpPr/>
          <p:nvPr/>
        </p:nvSpPr>
        <p:spPr>
          <a:xfrm>
            <a:off x="3249086" y="2946087"/>
            <a:ext cx="2320774" cy="3579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CREATE ACCOUNT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60878B7-87B5-43D4-8A11-5FAC79BF27AC}"/>
              </a:ext>
            </a:extLst>
          </p:cNvPr>
          <p:cNvSpPr txBox="1">
            <a:spLocks/>
          </p:cNvSpPr>
          <p:nvPr/>
        </p:nvSpPr>
        <p:spPr>
          <a:xfrm>
            <a:off x="0" y="117588"/>
            <a:ext cx="12192000" cy="50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entury Gothic" panose="020B0502020202020204" pitchFamily="34" charset="0"/>
              </a:rPr>
              <a:t>SIGN IN PAGE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0C9EC2-6CE6-47A1-AF8A-A7EFFA2C1C51}"/>
              </a:ext>
            </a:extLst>
          </p:cNvPr>
          <p:cNvSpPr/>
          <p:nvPr/>
        </p:nvSpPr>
        <p:spPr>
          <a:xfrm>
            <a:off x="5069711" y="962799"/>
            <a:ext cx="2060294" cy="4289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B24B2D9-8BAC-4EE0-8D15-592797764325}"/>
              </a:ext>
            </a:extLst>
          </p:cNvPr>
          <p:cNvCxnSpPr>
            <a:cxnSpLocks/>
            <a:stCxn id="23" idx="2"/>
            <a:endCxn id="6" idx="0"/>
          </p:cNvCxnSpPr>
          <p:nvPr/>
        </p:nvCxnSpPr>
        <p:spPr>
          <a:xfrm rot="5400000">
            <a:off x="4477480" y="1323709"/>
            <a:ext cx="1554372" cy="16903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F6A552B-12E0-4D12-85EF-51E7CCF239DA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rot="16200000" flipH="1">
            <a:off x="6164924" y="1326648"/>
            <a:ext cx="1552538" cy="16826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3731F056-AF3C-4968-83ED-D372027EF863}"/>
              </a:ext>
            </a:extLst>
          </p:cNvPr>
          <p:cNvSpPr txBox="1">
            <a:spLocks/>
          </p:cNvSpPr>
          <p:nvPr/>
        </p:nvSpPr>
        <p:spPr>
          <a:xfrm>
            <a:off x="50555" y="2864750"/>
            <a:ext cx="2320775" cy="170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F89738-BF5B-4B12-9C77-B000E20A60CD}"/>
              </a:ext>
            </a:extLst>
          </p:cNvPr>
          <p:cNvSpPr/>
          <p:nvPr/>
        </p:nvSpPr>
        <p:spPr>
          <a:xfrm>
            <a:off x="7122291" y="2944253"/>
            <a:ext cx="1320475" cy="3579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7585AAA-EA4D-48AD-8DC3-78EB644404C7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rot="5400000">
            <a:off x="3530858" y="3334787"/>
            <a:ext cx="909327" cy="8479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77D40A7-8B38-4095-8DA0-CFF731F94F2C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16200000" flipH="1">
            <a:off x="4334861" y="3378688"/>
            <a:ext cx="909326" cy="7601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44557C-9A0E-4596-9C09-E58C257C589B}"/>
              </a:ext>
            </a:extLst>
          </p:cNvPr>
          <p:cNvSpPr/>
          <p:nvPr/>
        </p:nvSpPr>
        <p:spPr>
          <a:xfrm>
            <a:off x="6622141" y="5108297"/>
            <a:ext cx="2320774" cy="3579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Dashboard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98496-A7BE-43C7-90A1-25246F98C542}"/>
              </a:ext>
            </a:extLst>
          </p:cNvPr>
          <p:cNvSpPr/>
          <p:nvPr/>
        </p:nvSpPr>
        <p:spPr>
          <a:xfrm>
            <a:off x="4509337" y="4213402"/>
            <a:ext cx="1320475" cy="3579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CREATE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FD97DF-8330-4DEF-823F-71EB67B10604}"/>
              </a:ext>
            </a:extLst>
          </p:cNvPr>
          <p:cNvSpPr/>
          <p:nvPr/>
        </p:nvSpPr>
        <p:spPr>
          <a:xfrm>
            <a:off x="2901330" y="4213403"/>
            <a:ext cx="1320475" cy="3579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CANCEL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CB09766-BFFF-4C7A-B710-AEBFA8657342}"/>
              </a:ext>
            </a:extLst>
          </p:cNvPr>
          <p:cNvCxnSpPr>
            <a:stCxn id="22" idx="2"/>
            <a:endCxn id="27" idx="1"/>
          </p:cNvCxnSpPr>
          <p:nvPr/>
        </p:nvCxnSpPr>
        <p:spPr>
          <a:xfrm rot="16200000" flipH="1">
            <a:off x="5537908" y="4203058"/>
            <a:ext cx="715901" cy="14525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B7F99E-D437-4BE3-9CF9-78B834C5183F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 flipH="1">
            <a:off x="7782528" y="3302242"/>
            <a:ext cx="1" cy="180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09F304-BD1E-4426-9E42-D971120AB498}"/>
              </a:ext>
            </a:extLst>
          </p:cNvPr>
          <p:cNvCxnSpPr>
            <a:stCxn id="24" idx="1"/>
            <a:endCxn id="23" idx="1"/>
          </p:cNvCxnSpPr>
          <p:nvPr/>
        </p:nvCxnSpPr>
        <p:spPr>
          <a:xfrm rot="10800000" flipH="1">
            <a:off x="2901329" y="1177258"/>
            <a:ext cx="2168381" cy="3215141"/>
          </a:xfrm>
          <a:prstGeom prst="bentConnector3">
            <a:avLst>
              <a:gd name="adj1" fmla="val -105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FF9581-9582-47B0-8EE0-C57EDD96F95F}"/>
              </a:ext>
            </a:extLst>
          </p:cNvPr>
          <p:cNvSpPr/>
          <p:nvPr/>
        </p:nvSpPr>
        <p:spPr>
          <a:xfrm>
            <a:off x="10237756" y="6390363"/>
            <a:ext cx="865046" cy="265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Pages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ECFB1C-00ED-4F7A-8E57-F9F0FB986142}"/>
              </a:ext>
            </a:extLst>
          </p:cNvPr>
          <p:cNvSpPr/>
          <p:nvPr/>
        </p:nvSpPr>
        <p:spPr>
          <a:xfrm>
            <a:off x="9316457" y="6390365"/>
            <a:ext cx="865046" cy="2653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Buttons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F312EF-D66F-401F-A841-14F5C8392669}"/>
              </a:ext>
            </a:extLst>
          </p:cNvPr>
          <p:cNvSpPr/>
          <p:nvPr/>
        </p:nvSpPr>
        <p:spPr>
          <a:xfrm>
            <a:off x="11154037" y="6390362"/>
            <a:ext cx="865046" cy="26530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Links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B3F5FE-D1AB-4CA2-95B9-5C1C88950B4A}"/>
              </a:ext>
            </a:extLst>
          </p:cNvPr>
          <p:cNvSpPr/>
          <p:nvPr/>
        </p:nvSpPr>
        <p:spPr>
          <a:xfrm>
            <a:off x="7473859" y="6416097"/>
            <a:ext cx="865046" cy="265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Current</a:t>
            </a:r>
          </a:p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Page</a:t>
            </a: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A03D69-8876-406F-9FCE-BCC6E78A503F}"/>
              </a:ext>
            </a:extLst>
          </p:cNvPr>
          <p:cNvSpPr/>
          <p:nvPr/>
        </p:nvSpPr>
        <p:spPr>
          <a:xfrm>
            <a:off x="8395158" y="6398326"/>
            <a:ext cx="865046" cy="2653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Pop-up</a:t>
            </a:r>
          </a:p>
        </p:txBody>
      </p:sp>
    </p:spTree>
    <p:extLst>
      <p:ext uri="{BB962C8B-B14F-4D97-AF65-F5344CB8AC3E}">
        <p14:creationId xmlns:p14="http://schemas.microsoft.com/office/powerpoint/2010/main" val="58577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6890515-9C86-4DC0-88EA-3731B8B1257D}"/>
              </a:ext>
            </a:extLst>
          </p:cNvPr>
          <p:cNvSpPr txBox="1">
            <a:spLocks/>
          </p:cNvSpPr>
          <p:nvPr/>
        </p:nvSpPr>
        <p:spPr>
          <a:xfrm>
            <a:off x="0" y="117588"/>
            <a:ext cx="12192000" cy="50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entury Gothic" panose="020B0502020202020204" pitchFamily="34" charset="0"/>
              </a:rPr>
              <a:t>PRODUCT DESCRIPTION 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4CF7AF-69A9-4415-B9B6-EA2D14BF88A5}"/>
              </a:ext>
            </a:extLst>
          </p:cNvPr>
          <p:cNvSpPr/>
          <p:nvPr/>
        </p:nvSpPr>
        <p:spPr>
          <a:xfrm>
            <a:off x="4082728" y="2734150"/>
            <a:ext cx="1223316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WISH 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3C7CEA-5999-4E8C-9E1A-207E315560F0}"/>
              </a:ext>
            </a:extLst>
          </p:cNvPr>
          <p:cNvSpPr/>
          <p:nvPr/>
        </p:nvSpPr>
        <p:spPr>
          <a:xfrm>
            <a:off x="4792851" y="1320902"/>
            <a:ext cx="2837792" cy="33663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PRODUCT DESCRIPTION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9CD539-238D-42BF-A41A-BE67AA95B781}"/>
              </a:ext>
            </a:extLst>
          </p:cNvPr>
          <p:cNvSpPr/>
          <p:nvPr/>
        </p:nvSpPr>
        <p:spPr>
          <a:xfrm>
            <a:off x="7122481" y="2735064"/>
            <a:ext cx="1569708" cy="540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Qty.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(drop-down)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C5A0ACF-84F9-417C-947D-A6A2B49547BC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4914760" y="1437162"/>
            <a:ext cx="1076615" cy="15173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C1D5223-D63D-4981-9E8C-7C8FE1FA2E2E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6520777" y="1348505"/>
            <a:ext cx="1077529" cy="16955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15DD17-4090-4B38-BA7E-94F30172D32C}"/>
              </a:ext>
            </a:extLst>
          </p:cNvPr>
          <p:cNvSpPr/>
          <p:nvPr/>
        </p:nvSpPr>
        <p:spPr>
          <a:xfrm>
            <a:off x="4120687" y="4219783"/>
            <a:ext cx="1147397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Wish List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0A33A1-99D1-47BE-ADE3-7CC3E120DDA3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4694386" y="3070783"/>
            <a:ext cx="0" cy="114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1A02BEA-C753-4377-84C8-31613A3001CD}"/>
              </a:ext>
            </a:extLst>
          </p:cNvPr>
          <p:cNvSpPr/>
          <p:nvPr/>
        </p:nvSpPr>
        <p:spPr>
          <a:xfrm>
            <a:off x="7054377" y="3350928"/>
            <a:ext cx="1705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Combo-box 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(drop down &amp; entry)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79AD20-260A-4660-A3E4-852091CBBF00}"/>
              </a:ext>
            </a:extLst>
          </p:cNvPr>
          <p:cNvCxnSpPr>
            <a:endCxn id="8" idx="0"/>
          </p:cNvCxnSpPr>
          <p:nvPr/>
        </p:nvCxnSpPr>
        <p:spPr>
          <a:xfrm>
            <a:off x="6211747" y="1041722"/>
            <a:ext cx="0" cy="279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779F8D-BFC8-4643-86AF-F5560C551CA3}"/>
              </a:ext>
            </a:extLst>
          </p:cNvPr>
          <p:cNvSpPr/>
          <p:nvPr/>
        </p:nvSpPr>
        <p:spPr>
          <a:xfrm>
            <a:off x="10237756" y="6390363"/>
            <a:ext cx="865046" cy="265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Pages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FFBF6C-FA6F-48EA-A992-6F7493FB16B8}"/>
              </a:ext>
            </a:extLst>
          </p:cNvPr>
          <p:cNvSpPr/>
          <p:nvPr/>
        </p:nvSpPr>
        <p:spPr>
          <a:xfrm>
            <a:off x="9316457" y="6390365"/>
            <a:ext cx="865046" cy="2653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Buttons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DEC6C1-113B-4B89-9D95-331B1BE52280}"/>
              </a:ext>
            </a:extLst>
          </p:cNvPr>
          <p:cNvSpPr/>
          <p:nvPr/>
        </p:nvSpPr>
        <p:spPr>
          <a:xfrm>
            <a:off x="11154037" y="6390362"/>
            <a:ext cx="865046" cy="26530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Links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656DEB-83AD-4683-9C82-D240A51A1C54}"/>
              </a:ext>
            </a:extLst>
          </p:cNvPr>
          <p:cNvSpPr/>
          <p:nvPr/>
        </p:nvSpPr>
        <p:spPr>
          <a:xfrm>
            <a:off x="7473859" y="6416097"/>
            <a:ext cx="865046" cy="265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Current</a:t>
            </a:r>
          </a:p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Page</a:t>
            </a: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7D9A46-6051-4102-B1D7-B7505864881D}"/>
              </a:ext>
            </a:extLst>
          </p:cNvPr>
          <p:cNvSpPr/>
          <p:nvPr/>
        </p:nvSpPr>
        <p:spPr>
          <a:xfrm>
            <a:off x="8395158" y="6398326"/>
            <a:ext cx="865046" cy="2653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Pop-up</a:t>
            </a:r>
          </a:p>
        </p:txBody>
      </p:sp>
    </p:spTree>
    <p:extLst>
      <p:ext uri="{BB962C8B-B14F-4D97-AF65-F5344CB8AC3E}">
        <p14:creationId xmlns:p14="http://schemas.microsoft.com/office/powerpoint/2010/main" val="162848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420F39-EF7D-4AB7-AF93-79FBBF1D1CE8}"/>
              </a:ext>
            </a:extLst>
          </p:cNvPr>
          <p:cNvSpPr/>
          <p:nvPr/>
        </p:nvSpPr>
        <p:spPr>
          <a:xfrm>
            <a:off x="5360682" y="2397297"/>
            <a:ext cx="1470633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CHECKOUT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60878B7-87B5-43D4-8A11-5FAC79BF27AC}"/>
              </a:ext>
            </a:extLst>
          </p:cNvPr>
          <p:cNvSpPr txBox="1">
            <a:spLocks/>
          </p:cNvSpPr>
          <p:nvPr/>
        </p:nvSpPr>
        <p:spPr>
          <a:xfrm>
            <a:off x="0" y="117588"/>
            <a:ext cx="12192000" cy="50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entury Gothic" panose="020B0502020202020204" pitchFamily="34" charset="0"/>
              </a:rPr>
              <a:t>CHECKOUT 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93BCF4-6598-4AEE-B87E-B8803E564B44}"/>
              </a:ext>
            </a:extLst>
          </p:cNvPr>
          <p:cNvSpPr/>
          <p:nvPr/>
        </p:nvSpPr>
        <p:spPr>
          <a:xfrm>
            <a:off x="4907189" y="3345584"/>
            <a:ext cx="2377621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Order Info 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C7EB76-C7D2-4A4B-B872-C829D2FE8D8E}"/>
              </a:ext>
            </a:extLst>
          </p:cNvPr>
          <p:cNvSpPr/>
          <p:nvPr/>
        </p:nvSpPr>
        <p:spPr>
          <a:xfrm>
            <a:off x="4907189" y="5054554"/>
            <a:ext cx="2377621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Confirmation Page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E47598-4470-411E-B816-14A2B125400C}"/>
              </a:ext>
            </a:extLst>
          </p:cNvPr>
          <p:cNvSpPr/>
          <p:nvPr/>
        </p:nvSpPr>
        <p:spPr>
          <a:xfrm>
            <a:off x="5360681" y="4178074"/>
            <a:ext cx="1470633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CONFIRM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0F36EC-B3B0-4A77-9B0B-7FACC1EBE67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095999" y="2733930"/>
            <a:ext cx="1" cy="611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F3FB2B-838D-41A0-A062-3D218D55137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6095998" y="3682217"/>
            <a:ext cx="2" cy="495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3E062D-2937-49C9-A955-A543F8273EBB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5998" y="4514707"/>
            <a:ext cx="2" cy="53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1E55D63-96FE-44C9-8847-5ACCE6FE4F1C}"/>
              </a:ext>
            </a:extLst>
          </p:cNvPr>
          <p:cNvSpPr/>
          <p:nvPr/>
        </p:nvSpPr>
        <p:spPr>
          <a:xfrm>
            <a:off x="5360681" y="1250912"/>
            <a:ext cx="1470633" cy="33663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CHECKOUT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99B316-821A-4038-8797-B6F68D85260D}"/>
              </a:ext>
            </a:extLst>
          </p:cNvPr>
          <p:cNvCxnSpPr>
            <a:stCxn id="49" idx="2"/>
            <a:endCxn id="6" idx="0"/>
          </p:cNvCxnSpPr>
          <p:nvPr/>
        </p:nvCxnSpPr>
        <p:spPr>
          <a:xfrm>
            <a:off x="6095998" y="1587545"/>
            <a:ext cx="1" cy="809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2D7DC1-8648-4C7F-A272-2058FC363FD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095998" y="975891"/>
            <a:ext cx="0" cy="275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B056CC-5AC4-48BA-8703-D13DF736B3D9}"/>
              </a:ext>
            </a:extLst>
          </p:cNvPr>
          <p:cNvSpPr/>
          <p:nvPr/>
        </p:nvSpPr>
        <p:spPr>
          <a:xfrm>
            <a:off x="10237756" y="6390363"/>
            <a:ext cx="865046" cy="265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Pages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01D892-4443-4F1A-BE30-E7D742E89206}"/>
              </a:ext>
            </a:extLst>
          </p:cNvPr>
          <p:cNvSpPr/>
          <p:nvPr/>
        </p:nvSpPr>
        <p:spPr>
          <a:xfrm>
            <a:off x="9316457" y="6390365"/>
            <a:ext cx="865046" cy="2653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Buttons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E7E425-D5D1-4141-A694-3EF272D68EF1}"/>
              </a:ext>
            </a:extLst>
          </p:cNvPr>
          <p:cNvSpPr/>
          <p:nvPr/>
        </p:nvSpPr>
        <p:spPr>
          <a:xfrm>
            <a:off x="11154037" y="6390362"/>
            <a:ext cx="865046" cy="26530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Links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690CB96-EC97-4A57-BF1B-09416FBF3DCD}"/>
              </a:ext>
            </a:extLst>
          </p:cNvPr>
          <p:cNvSpPr/>
          <p:nvPr/>
        </p:nvSpPr>
        <p:spPr>
          <a:xfrm>
            <a:off x="7473859" y="6416097"/>
            <a:ext cx="865046" cy="265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Current</a:t>
            </a:r>
          </a:p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Page</a:t>
            </a: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69B266-5EBE-4495-92E0-7BAE95F2AEF8}"/>
              </a:ext>
            </a:extLst>
          </p:cNvPr>
          <p:cNvSpPr/>
          <p:nvPr/>
        </p:nvSpPr>
        <p:spPr>
          <a:xfrm>
            <a:off x="8395158" y="6398326"/>
            <a:ext cx="865046" cy="2653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Pop-up</a:t>
            </a:r>
          </a:p>
        </p:txBody>
      </p:sp>
    </p:spTree>
    <p:extLst>
      <p:ext uri="{BB962C8B-B14F-4D97-AF65-F5344CB8AC3E}">
        <p14:creationId xmlns:p14="http://schemas.microsoft.com/office/powerpoint/2010/main" val="119065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60878B7-87B5-43D4-8A11-5FAC79BF27AC}"/>
              </a:ext>
            </a:extLst>
          </p:cNvPr>
          <p:cNvSpPr txBox="1">
            <a:spLocks/>
          </p:cNvSpPr>
          <p:nvPr/>
        </p:nvSpPr>
        <p:spPr>
          <a:xfrm>
            <a:off x="0" y="117588"/>
            <a:ext cx="12192000" cy="50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entury Gothic" panose="020B0502020202020204" pitchFamily="34" charset="0"/>
              </a:rPr>
              <a:t>ORDER INFORMATION 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93BCF4-6598-4AEE-B87E-B8803E564B44}"/>
              </a:ext>
            </a:extLst>
          </p:cNvPr>
          <p:cNvSpPr/>
          <p:nvPr/>
        </p:nvSpPr>
        <p:spPr>
          <a:xfrm>
            <a:off x="4942619" y="1739061"/>
            <a:ext cx="2467218" cy="33663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ORDERS INFO. 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C7EB76-C7D2-4A4B-B872-C829D2FE8D8E}"/>
              </a:ext>
            </a:extLst>
          </p:cNvPr>
          <p:cNvSpPr/>
          <p:nvPr/>
        </p:nvSpPr>
        <p:spPr>
          <a:xfrm>
            <a:off x="4987418" y="5001668"/>
            <a:ext cx="2377621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Confirmation Page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0F36EC-B3B0-4A77-9B0B-7FACC1EBE67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176228" y="1271751"/>
            <a:ext cx="0" cy="467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9811E7-974B-4B1C-99EE-391E869CD95E}"/>
              </a:ext>
            </a:extLst>
          </p:cNvPr>
          <p:cNvSpPr/>
          <p:nvPr/>
        </p:nvSpPr>
        <p:spPr>
          <a:xfrm>
            <a:off x="5338668" y="4177614"/>
            <a:ext cx="1675124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money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87C1645E-72FB-418B-B7B4-A7CCAE51B9EF}"/>
              </a:ext>
            </a:extLst>
          </p:cNvPr>
          <p:cNvSpPr txBox="1">
            <a:spLocks/>
          </p:cNvSpPr>
          <p:nvPr/>
        </p:nvSpPr>
        <p:spPr>
          <a:xfrm>
            <a:off x="3697556" y="2697082"/>
            <a:ext cx="1981109" cy="719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Already signed in</a:t>
            </a:r>
          </a:p>
          <a:p>
            <a:pPr marL="0" indent="0" algn="ctr">
              <a:buNone/>
            </a:pPr>
            <a:r>
              <a:rPr lang="en-US" sz="1200" dirty="0">
                <a:latin typeface="Century Gothic" panose="020B0502020202020204" pitchFamily="34" charset="0"/>
              </a:rPr>
              <a:t>(Auto populate info.)</a:t>
            </a:r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FA050051-49D8-4CB6-8563-3F7E1D3BEB47}"/>
              </a:ext>
            </a:extLst>
          </p:cNvPr>
          <p:cNvSpPr txBox="1">
            <a:spLocks/>
          </p:cNvSpPr>
          <p:nvPr/>
        </p:nvSpPr>
        <p:spPr>
          <a:xfrm>
            <a:off x="6673796" y="2661617"/>
            <a:ext cx="1981109" cy="890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Not signed in (guest)</a:t>
            </a:r>
          </a:p>
          <a:p>
            <a:pPr marL="0" indent="0" algn="ctr">
              <a:buNone/>
            </a:pPr>
            <a:r>
              <a:rPr lang="en-US" sz="1200" dirty="0">
                <a:latin typeface="Century Gothic" panose="020B0502020202020204" pitchFamily="34" charset="0"/>
              </a:rPr>
              <a:t>(Require payment info.)</a:t>
            </a:r>
            <a:endParaRPr lang="en-US" sz="1100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US" sz="1600" b="1" dirty="0">
              <a:latin typeface="Century Gothic" panose="020B050202020202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EA9E435-3211-4932-A211-DDFAFD98CC5B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rot="5400000">
            <a:off x="5121476" y="1642330"/>
            <a:ext cx="621388" cy="14881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476D499-E708-459A-B118-F976CB003F43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 rot="16200000" flipH="1">
            <a:off x="6627328" y="1624593"/>
            <a:ext cx="585923" cy="1488123"/>
          </a:xfrm>
          <a:prstGeom prst="bentConnector3">
            <a:avLst>
              <a:gd name="adj1" fmla="val 534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55A6214-3F7B-40A3-A7D0-C823804BC2A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rot="16200000" flipH="1">
            <a:off x="5051408" y="3052792"/>
            <a:ext cx="761524" cy="1488119"/>
          </a:xfrm>
          <a:prstGeom prst="bentConnector3">
            <a:avLst>
              <a:gd name="adj1" fmla="val 589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4895070-F168-4D4D-A0FB-B8D2EFA53DFB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 rot="5400000">
            <a:off x="6607554" y="3120816"/>
            <a:ext cx="625475" cy="1488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F11D77-3102-4626-BC84-02E575937124}"/>
              </a:ext>
            </a:extLst>
          </p:cNvPr>
          <p:cNvCxnSpPr>
            <a:stCxn id="27" idx="2"/>
            <a:endCxn id="14" idx="0"/>
          </p:cNvCxnSpPr>
          <p:nvPr/>
        </p:nvCxnSpPr>
        <p:spPr>
          <a:xfrm flipH="1">
            <a:off x="6176229" y="4514247"/>
            <a:ext cx="1" cy="487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DB5B2C-3F2F-4912-9D5A-F669952CD04F}"/>
              </a:ext>
            </a:extLst>
          </p:cNvPr>
          <p:cNvSpPr/>
          <p:nvPr/>
        </p:nvSpPr>
        <p:spPr>
          <a:xfrm>
            <a:off x="10237756" y="6390363"/>
            <a:ext cx="865046" cy="265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Pages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8525C3-E6FD-4982-9852-D543F125965C}"/>
              </a:ext>
            </a:extLst>
          </p:cNvPr>
          <p:cNvSpPr/>
          <p:nvPr/>
        </p:nvSpPr>
        <p:spPr>
          <a:xfrm>
            <a:off x="9316457" y="6390365"/>
            <a:ext cx="865046" cy="2653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Buttons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9BF2FA-7A85-4250-B79F-9E1A1ACF4A23}"/>
              </a:ext>
            </a:extLst>
          </p:cNvPr>
          <p:cNvSpPr/>
          <p:nvPr/>
        </p:nvSpPr>
        <p:spPr>
          <a:xfrm>
            <a:off x="11154037" y="6390362"/>
            <a:ext cx="865046" cy="26530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Links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A19A8F-11BD-43EA-B8AA-8BEC62817104}"/>
              </a:ext>
            </a:extLst>
          </p:cNvPr>
          <p:cNvSpPr/>
          <p:nvPr/>
        </p:nvSpPr>
        <p:spPr>
          <a:xfrm>
            <a:off x="7473859" y="6416097"/>
            <a:ext cx="865046" cy="265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Current</a:t>
            </a:r>
          </a:p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Page</a:t>
            </a: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BCCB06-38A9-41FD-BB84-39C6C107EFA0}"/>
              </a:ext>
            </a:extLst>
          </p:cNvPr>
          <p:cNvSpPr/>
          <p:nvPr/>
        </p:nvSpPr>
        <p:spPr>
          <a:xfrm>
            <a:off x="8395158" y="6398326"/>
            <a:ext cx="865046" cy="2653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Pop-up</a:t>
            </a:r>
          </a:p>
        </p:txBody>
      </p:sp>
    </p:spTree>
    <p:extLst>
      <p:ext uri="{BB962C8B-B14F-4D97-AF65-F5344CB8AC3E}">
        <p14:creationId xmlns:p14="http://schemas.microsoft.com/office/powerpoint/2010/main" val="268959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420F39-EF7D-4AB7-AF93-79FBBF1D1CE8}"/>
              </a:ext>
            </a:extLst>
          </p:cNvPr>
          <p:cNvSpPr/>
          <p:nvPr/>
        </p:nvSpPr>
        <p:spPr>
          <a:xfrm>
            <a:off x="3247402" y="2829755"/>
            <a:ext cx="1470633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BUY AGAIN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60878B7-87B5-43D4-8A11-5FAC79BF27AC}"/>
              </a:ext>
            </a:extLst>
          </p:cNvPr>
          <p:cNvSpPr txBox="1">
            <a:spLocks/>
          </p:cNvSpPr>
          <p:nvPr/>
        </p:nvSpPr>
        <p:spPr>
          <a:xfrm>
            <a:off x="0" y="117588"/>
            <a:ext cx="12192000" cy="50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entury Gothic" panose="020B0502020202020204" pitchFamily="34" charset="0"/>
              </a:rPr>
              <a:t>RECENT ORDERS 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C7EB76-C7D2-4A4B-B872-C829D2FE8D8E}"/>
              </a:ext>
            </a:extLst>
          </p:cNvPr>
          <p:cNvSpPr/>
          <p:nvPr/>
        </p:nvSpPr>
        <p:spPr>
          <a:xfrm>
            <a:off x="7094218" y="3962614"/>
            <a:ext cx="1774233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Order details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E47598-4470-411E-B816-14A2B125400C}"/>
              </a:ext>
            </a:extLst>
          </p:cNvPr>
          <p:cNvSpPr/>
          <p:nvPr/>
        </p:nvSpPr>
        <p:spPr>
          <a:xfrm>
            <a:off x="7056216" y="2825634"/>
            <a:ext cx="1850239" cy="6649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VIEW ORDER DETAILS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0C9EC2-6CE6-47A1-AF8A-A7EFFA2C1C51}"/>
              </a:ext>
            </a:extLst>
          </p:cNvPr>
          <p:cNvSpPr/>
          <p:nvPr/>
        </p:nvSpPr>
        <p:spPr>
          <a:xfrm>
            <a:off x="5086173" y="1578070"/>
            <a:ext cx="2060294" cy="4289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RECENT ORDERS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B24B2D9-8BAC-4EE0-8D15-592797764325}"/>
              </a:ext>
            </a:extLst>
          </p:cNvPr>
          <p:cNvCxnSpPr>
            <a:cxnSpLocks/>
            <a:stCxn id="23" idx="2"/>
            <a:endCxn id="6" idx="0"/>
          </p:cNvCxnSpPr>
          <p:nvPr/>
        </p:nvCxnSpPr>
        <p:spPr>
          <a:xfrm rot="5400000">
            <a:off x="4638136" y="1351570"/>
            <a:ext cx="822769" cy="21336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F6A552B-12E0-4D12-85EF-51E7CCF239DA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rot="16200000" flipH="1">
            <a:off x="6639504" y="1483802"/>
            <a:ext cx="818648" cy="18650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EA9D4C-3C3E-4264-A751-17C4D9975B3B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7981335" y="3490551"/>
            <a:ext cx="1" cy="472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3731F056-AF3C-4968-83ED-D372027EF863}"/>
              </a:ext>
            </a:extLst>
          </p:cNvPr>
          <p:cNvSpPr txBox="1">
            <a:spLocks/>
          </p:cNvSpPr>
          <p:nvPr/>
        </p:nvSpPr>
        <p:spPr>
          <a:xfrm>
            <a:off x="2810938" y="3187744"/>
            <a:ext cx="2224466" cy="407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Century Gothic" panose="020B0502020202020204" pitchFamily="34" charset="0"/>
              </a:rPr>
              <a:t>(feature not yet confirmed)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452946-077B-43B0-A7EF-6EA055D8D7B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16320" y="1168400"/>
            <a:ext cx="0" cy="409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719792-4FB4-45AF-BA45-AC547CC15BD7}"/>
              </a:ext>
            </a:extLst>
          </p:cNvPr>
          <p:cNvSpPr/>
          <p:nvPr/>
        </p:nvSpPr>
        <p:spPr>
          <a:xfrm>
            <a:off x="10237756" y="6390363"/>
            <a:ext cx="865046" cy="265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Pages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F43492-8075-42FD-B6D1-3E410F1F3A8A}"/>
              </a:ext>
            </a:extLst>
          </p:cNvPr>
          <p:cNvSpPr/>
          <p:nvPr/>
        </p:nvSpPr>
        <p:spPr>
          <a:xfrm>
            <a:off x="9316457" y="6390365"/>
            <a:ext cx="865046" cy="2653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Buttons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76A302-F13D-4A19-8502-50FFF0743698}"/>
              </a:ext>
            </a:extLst>
          </p:cNvPr>
          <p:cNvSpPr/>
          <p:nvPr/>
        </p:nvSpPr>
        <p:spPr>
          <a:xfrm>
            <a:off x="11154037" y="6390362"/>
            <a:ext cx="865046" cy="26530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Links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BEC5A4B-1372-4F9B-8787-21AC5077384E}"/>
              </a:ext>
            </a:extLst>
          </p:cNvPr>
          <p:cNvSpPr/>
          <p:nvPr/>
        </p:nvSpPr>
        <p:spPr>
          <a:xfrm>
            <a:off x="7473859" y="6416097"/>
            <a:ext cx="865046" cy="265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Current</a:t>
            </a:r>
          </a:p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Page</a:t>
            </a: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727B3B-B2EB-454A-96A9-8A79BD494579}"/>
              </a:ext>
            </a:extLst>
          </p:cNvPr>
          <p:cNvSpPr/>
          <p:nvPr/>
        </p:nvSpPr>
        <p:spPr>
          <a:xfrm>
            <a:off x="8395158" y="6398326"/>
            <a:ext cx="865046" cy="2653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Pop-up</a:t>
            </a:r>
          </a:p>
        </p:txBody>
      </p:sp>
    </p:spTree>
    <p:extLst>
      <p:ext uri="{BB962C8B-B14F-4D97-AF65-F5344CB8AC3E}">
        <p14:creationId xmlns:p14="http://schemas.microsoft.com/office/powerpoint/2010/main" val="413584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420F39-EF7D-4AB7-AF93-79FBBF1D1CE8}"/>
              </a:ext>
            </a:extLst>
          </p:cNvPr>
          <p:cNvSpPr/>
          <p:nvPr/>
        </p:nvSpPr>
        <p:spPr>
          <a:xfrm>
            <a:off x="3192613" y="2033431"/>
            <a:ext cx="2222816" cy="5409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EDIT ACCOUNT DETAILS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60878B7-87B5-43D4-8A11-5FAC79BF27AC}"/>
              </a:ext>
            </a:extLst>
          </p:cNvPr>
          <p:cNvSpPr txBox="1">
            <a:spLocks/>
          </p:cNvSpPr>
          <p:nvPr/>
        </p:nvSpPr>
        <p:spPr>
          <a:xfrm>
            <a:off x="0" y="117588"/>
            <a:ext cx="12192000" cy="50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entury Gothic" panose="020B0502020202020204" pitchFamily="34" charset="0"/>
              </a:rPr>
              <a:t>USER DASHBOARD 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93BCF4-6598-4AEE-B87E-B8803E564B44}"/>
              </a:ext>
            </a:extLst>
          </p:cNvPr>
          <p:cNvSpPr/>
          <p:nvPr/>
        </p:nvSpPr>
        <p:spPr>
          <a:xfrm>
            <a:off x="3568705" y="3425349"/>
            <a:ext cx="1470633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Edit details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E47598-4470-411E-B816-14A2B125400C}"/>
              </a:ext>
            </a:extLst>
          </p:cNvPr>
          <p:cNvSpPr/>
          <p:nvPr/>
        </p:nvSpPr>
        <p:spPr>
          <a:xfrm>
            <a:off x="937267" y="3433938"/>
            <a:ext cx="1470633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CANCEL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0F36EC-B3B0-4A77-9B0B-7FACC1EBE67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4304021" y="2574411"/>
            <a:ext cx="1" cy="850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419016-9C7B-4C68-AB33-13B6044D2364}"/>
              </a:ext>
            </a:extLst>
          </p:cNvPr>
          <p:cNvSpPr/>
          <p:nvPr/>
        </p:nvSpPr>
        <p:spPr>
          <a:xfrm>
            <a:off x="4736235" y="959147"/>
            <a:ext cx="2222816" cy="4289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USER DASHBOARD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238F08-5FFD-4CF0-92F9-6375C3A394BB}"/>
              </a:ext>
            </a:extLst>
          </p:cNvPr>
          <p:cNvSpPr/>
          <p:nvPr/>
        </p:nvSpPr>
        <p:spPr>
          <a:xfrm>
            <a:off x="937266" y="4391442"/>
            <a:ext cx="1470633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SAVE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63E7732-F768-49AA-978F-75624B780B1B}"/>
              </a:ext>
            </a:extLst>
          </p:cNvPr>
          <p:cNvSpPr txBox="1">
            <a:spLocks/>
          </p:cNvSpPr>
          <p:nvPr/>
        </p:nvSpPr>
        <p:spPr>
          <a:xfrm>
            <a:off x="682027" y="4769233"/>
            <a:ext cx="1981109" cy="743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Century Gothic" panose="020B0502020202020204" pitchFamily="34" charset="0"/>
              </a:rPr>
              <a:t>Saves details and updates the user’s name in the page header.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CBC5A19-EAFB-47AD-AF07-A8E1FA0648E8}"/>
              </a:ext>
            </a:extLst>
          </p:cNvPr>
          <p:cNvCxnSpPr>
            <a:stCxn id="15" idx="1"/>
            <a:endCxn id="17" idx="1"/>
          </p:cNvCxnSpPr>
          <p:nvPr/>
        </p:nvCxnSpPr>
        <p:spPr>
          <a:xfrm rot="10800000" flipH="1">
            <a:off x="937267" y="1173605"/>
            <a:ext cx="3798968" cy="2428650"/>
          </a:xfrm>
          <a:prstGeom prst="bentConnector3">
            <a:avLst>
              <a:gd name="adj1" fmla="val -119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D9E4AFC-C683-41AB-9926-B38341E3A723}"/>
              </a:ext>
            </a:extLst>
          </p:cNvPr>
          <p:cNvSpPr/>
          <p:nvPr/>
        </p:nvSpPr>
        <p:spPr>
          <a:xfrm>
            <a:off x="8011725" y="2046065"/>
            <a:ext cx="1975572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RECENT ORDERS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E19ED0F-979C-4BFD-A42E-E6D641CFB711}"/>
              </a:ext>
            </a:extLst>
          </p:cNvPr>
          <p:cNvSpPr/>
          <p:nvPr/>
        </p:nvSpPr>
        <p:spPr>
          <a:xfrm>
            <a:off x="10098323" y="2033431"/>
            <a:ext cx="1616610" cy="3366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MONEY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51D3E51-1BEA-4224-BF53-F035D477BA67}"/>
              </a:ext>
            </a:extLst>
          </p:cNvPr>
          <p:cNvSpPr/>
          <p:nvPr/>
        </p:nvSpPr>
        <p:spPr>
          <a:xfrm>
            <a:off x="6284089" y="2046066"/>
            <a:ext cx="1616610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WISH LIST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7BB6C9-0133-413A-BC29-F68DEC9A5570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2407900" y="3593666"/>
            <a:ext cx="1160805" cy="8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2E49428-9E99-4110-B7B4-2E2BE0F59801}"/>
              </a:ext>
            </a:extLst>
          </p:cNvPr>
          <p:cNvCxnSpPr>
            <a:stCxn id="13" idx="2"/>
            <a:endCxn id="31" idx="3"/>
          </p:cNvCxnSpPr>
          <p:nvPr/>
        </p:nvCxnSpPr>
        <p:spPr>
          <a:xfrm rot="5400000">
            <a:off x="2957073" y="3212809"/>
            <a:ext cx="797777" cy="18961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5F3B6DF-D858-4E2F-BE13-E2837E6F37E2}"/>
              </a:ext>
            </a:extLst>
          </p:cNvPr>
          <p:cNvCxnSpPr>
            <a:cxnSpLocks/>
            <a:stCxn id="31" idx="1"/>
            <a:endCxn id="17" idx="1"/>
          </p:cNvCxnSpPr>
          <p:nvPr/>
        </p:nvCxnSpPr>
        <p:spPr>
          <a:xfrm rot="10800000" flipH="1">
            <a:off x="937265" y="1173605"/>
            <a:ext cx="3798969" cy="3386154"/>
          </a:xfrm>
          <a:prstGeom prst="bentConnector3">
            <a:avLst>
              <a:gd name="adj1" fmla="val -119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8E24C00-0E88-445D-8E56-F14A82022EE5}"/>
              </a:ext>
            </a:extLst>
          </p:cNvPr>
          <p:cNvCxnSpPr>
            <a:stCxn id="17" idx="2"/>
            <a:endCxn id="6" idx="0"/>
          </p:cNvCxnSpPr>
          <p:nvPr/>
        </p:nvCxnSpPr>
        <p:spPr>
          <a:xfrm rot="5400000">
            <a:off x="4753148" y="938936"/>
            <a:ext cx="645368" cy="15436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DE9676-DCE5-4196-8027-A407910B1821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rot="16200000" flipH="1">
            <a:off x="6141017" y="1094688"/>
            <a:ext cx="658003" cy="1244751"/>
          </a:xfrm>
          <a:prstGeom prst="bentConnector3">
            <a:avLst>
              <a:gd name="adj1" fmla="val 491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530BD-B319-48BE-A2A8-D7C728C8DF57}"/>
              </a:ext>
            </a:extLst>
          </p:cNvPr>
          <p:cNvCxnSpPr>
            <a:stCxn id="17" idx="3"/>
            <a:endCxn id="45" idx="0"/>
          </p:cNvCxnSpPr>
          <p:nvPr/>
        </p:nvCxnSpPr>
        <p:spPr>
          <a:xfrm>
            <a:off x="6959051" y="1173605"/>
            <a:ext cx="2040460" cy="8724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F23474B-08C6-4043-88E1-9E449A1968D4}"/>
              </a:ext>
            </a:extLst>
          </p:cNvPr>
          <p:cNvCxnSpPr>
            <a:stCxn id="17" idx="3"/>
            <a:endCxn id="46" idx="0"/>
          </p:cNvCxnSpPr>
          <p:nvPr/>
        </p:nvCxnSpPr>
        <p:spPr>
          <a:xfrm>
            <a:off x="6959051" y="1173605"/>
            <a:ext cx="3947577" cy="8598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6F23016-6AE3-4B70-BF5E-1CB04F414609}"/>
              </a:ext>
            </a:extLst>
          </p:cNvPr>
          <p:cNvSpPr/>
          <p:nvPr/>
        </p:nvSpPr>
        <p:spPr>
          <a:xfrm>
            <a:off x="6357077" y="3433938"/>
            <a:ext cx="1470633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Wish list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1E56856-5ECC-4442-8C41-BAE9368A531F}"/>
              </a:ext>
            </a:extLst>
          </p:cNvPr>
          <p:cNvSpPr/>
          <p:nvPr/>
        </p:nvSpPr>
        <p:spPr>
          <a:xfrm>
            <a:off x="8264194" y="3433937"/>
            <a:ext cx="1470633" cy="3366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Recent orders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E47499E1-CA14-4670-8DE7-90ECCCA395CC}"/>
              </a:ext>
            </a:extLst>
          </p:cNvPr>
          <p:cNvSpPr txBox="1">
            <a:spLocks/>
          </p:cNvSpPr>
          <p:nvPr/>
        </p:nvSpPr>
        <p:spPr>
          <a:xfrm>
            <a:off x="6246527" y="4924592"/>
            <a:ext cx="1981109" cy="1512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100" dirty="0">
              <a:latin typeface="Century Gothic" panose="020B0502020202020204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E3D042D-6B5B-4C7E-A91F-F4F14EE3B112}"/>
              </a:ext>
            </a:extLst>
          </p:cNvPr>
          <p:cNvCxnSpPr>
            <a:stCxn id="47" idx="2"/>
            <a:endCxn id="75" idx="0"/>
          </p:cNvCxnSpPr>
          <p:nvPr/>
        </p:nvCxnSpPr>
        <p:spPr>
          <a:xfrm>
            <a:off x="7092394" y="2382699"/>
            <a:ext cx="0" cy="1051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B4E6043-1F42-4913-B9C1-D12555212EED}"/>
              </a:ext>
            </a:extLst>
          </p:cNvPr>
          <p:cNvCxnSpPr>
            <a:stCxn id="45" idx="2"/>
            <a:endCxn id="76" idx="0"/>
          </p:cNvCxnSpPr>
          <p:nvPr/>
        </p:nvCxnSpPr>
        <p:spPr>
          <a:xfrm>
            <a:off x="8999511" y="2382698"/>
            <a:ext cx="0" cy="1051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574B8B8-1E7F-4A09-9566-0573836557B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847643" y="679967"/>
            <a:ext cx="0" cy="279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C1CD2CC-04D6-460B-A91B-1DA0B14AD967}"/>
              </a:ext>
            </a:extLst>
          </p:cNvPr>
          <p:cNvSpPr/>
          <p:nvPr/>
        </p:nvSpPr>
        <p:spPr>
          <a:xfrm>
            <a:off x="9929567" y="3425348"/>
            <a:ext cx="987953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CANCEL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E21DB1A-FE6A-41AB-87E9-C92CBBA39473}"/>
              </a:ext>
            </a:extLst>
          </p:cNvPr>
          <p:cNvSpPr/>
          <p:nvPr/>
        </p:nvSpPr>
        <p:spPr>
          <a:xfrm>
            <a:off x="11084573" y="3433937"/>
            <a:ext cx="763002" cy="3366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BE24C2A-B404-4EC1-973D-E94BF9AE0940}"/>
              </a:ext>
            </a:extLst>
          </p:cNvPr>
          <p:cNvCxnSpPr>
            <a:stCxn id="46" idx="2"/>
            <a:endCxn id="34" idx="0"/>
          </p:cNvCxnSpPr>
          <p:nvPr/>
        </p:nvCxnSpPr>
        <p:spPr>
          <a:xfrm rot="5400000">
            <a:off x="10137444" y="2656164"/>
            <a:ext cx="1055284" cy="483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45280D6-816E-484F-A41C-C42276C3A8FB}"/>
              </a:ext>
            </a:extLst>
          </p:cNvPr>
          <p:cNvCxnSpPr>
            <a:stCxn id="46" idx="2"/>
            <a:endCxn id="35" idx="0"/>
          </p:cNvCxnSpPr>
          <p:nvPr/>
        </p:nvCxnSpPr>
        <p:spPr>
          <a:xfrm rot="16200000" flipH="1">
            <a:off x="10654415" y="2622277"/>
            <a:ext cx="1063873" cy="559446"/>
          </a:xfrm>
          <a:prstGeom prst="bentConnector3">
            <a:avLst>
              <a:gd name="adj1" fmla="val 492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467CF4E-45D3-40CE-BAD2-3793078DDD98}"/>
              </a:ext>
            </a:extLst>
          </p:cNvPr>
          <p:cNvSpPr/>
          <p:nvPr/>
        </p:nvSpPr>
        <p:spPr>
          <a:xfrm>
            <a:off x="9464539" y="4151294"/>
            <a:ext cx="1918008" cy="4289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USER DASHBOARD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68E8-6BE5-4C0B-A096-ACE54DEF5099}"/>
              </a:ext>
            </a:extLst>
          </p:cNvPr>
          <p:cNvCxnSpPr>
            <a:stCxn id="34" idx="2"/>
            <a:endCxn id="41" idx="0"/>
          </p:cNvCxnSpPr>
          <p:nvPr/>
        </p:nvCxnSpPr>
        <p:spPr>
          <a:xfrm flipH="1">
            <a:off x="10423543" y="3761981"/>
            <a:ext cx="1" cy="389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C1FA16-60CE-4AEC-B68A-74C5EB1B3624}"/>
              </a:ext>
            </a:extLst>
          </p:cNvPr>
          <p:cNvSpPr/>
          <p:nvPr/>
        </p:nvSpPr>
        <p:spPr>
          <a:xfrm>
            <a:off x="10237756" y="6390363"/>
            <a:ext cx="865046" cy="265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Pages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F24FD00-48DA-40CB-B428-E596351FB3EB}"/>
              </a:ext>
            </a:extLst>
          </p:cNvPr>
          <p:cNvSpPr/>
          <p:nvPr/>
        </p:nvSpPr>
        <p:spPr>
          <a:xfrm>
            <a:off x="9316457" y="6390365"/>
            <a:ext cx="865046" cy="2653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Buttons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B2AC30F-BAD2-4BEB-A4B3-952EAD16EC6E}"/>
              </a:ext>
            </a:extLst>
          </p:cNvPr>
          <p:cNvSpPr/>
          <p:nvPr/>
        </p:nvSpPr>
        <p:spPr>
          <a:xfrm>
            <a:off x="11154037" y="6390362"/>
            <a:ext cx="865046" cy="26530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Links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E7229F-9019-4610-B8FC-1204D9C8D81A}"/>
              </a:ext>
            </a:extLst>
          </p:cNvPr>
          <p:cNvSpPr/>
          <p:nvPr/>
        </p:nvSpPr>
        <p:spPr>
          <a:xfrm>
            <a:off x="7473859" y="6416097"/>
            <a:ext cx="865046" cy="265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Current</a:t>
            </a:r>
          </a:p>
          <a:p>
            <a:pPr algn="ctr"/>
            <a:r>
              <a:rPr lang="en-US" sz="900">
                <a:solidFill>
                  <a:schemeClr val="tx1"/>
                </a:solidFill>
                <a:latin typeface="Century Gothic" panose="020B0502020202020204" pitchFamily="34" charset="0"/>
              </a:rPr>
              <a:t>Page</a:t>
            </a: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34A3BD-0C2C-4A35-B59F-6014A1F3FBD2}"/>
              </a:ext>
            </a:extLst>
          </p:cNvPr>
          <p:cNvSpPr/>
          <p:nvPr/>
        </p:nvSpPr>
        <p:spPr>
          <a:xfrm>
            <a:off x="8395158" y="6398326"/>
            <a:ext cx="865046" cy="2653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Pop-up</a:t>
            </a:r>
          </a:p>
        </p:txBody>
      </p:sp>
    </p:spTree>
    <p:extLst>
      <p:ext uri="{BB962C8B-B14F-4D97-AF65-F5344CB8AC3E}">
        <p14:creationId xmlns:p14="http://schemas.microsoft.com/office/powerpoint/2010/main" val="271890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350</Words>
  <Application>Microsoft Office PowerPoint</Application>
  <PresentationFormat>Widescreen</PresentationFormat>
  <Paragraphs>150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NEST EXPRESS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 EXPRESS</dc:title>
  <dc:creator>Sam Kumbi</dc:creator>
  <cp:lastModifiedBy>Sam Kumbi</cp:lastModifiedBy>
  <cp:revision>1</cp:revision>
  <dcterms:created xsi:type="dcterms:W3CDTF">2019-09-15T21:38:50Z</dcterms:created>
  <dcterms:modified xsi:type="dcterms:W3CDTF">2019-09-20T21:38:12Z</dcterms:modified>
</cp:coreProperties>
</file>