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a Samoilov" initials="SS" lastIdx="1" clrIdx="0">
    <p:extLst>
      <p:ext uri="{19B8F6BF-5375-455C-9EA6-DF929625EA0E}">
        <p15:presenceInfo xmlns:p15="http://schemas.microsoft.com/office/powerpoint/2012/main" userId="49e0c41621592e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8811515748031"/>
          <c:y val="9.3351556757409151E-2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8-43B0-A9B7-F4950D912A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Протестанты</c:v>
                </c:pt>
                <c:pt idx="1">
                  <c:v>Мусуотмане</c:v>
                </c:pt>
                <c:pt idx="2">
                  <c:v>Другие религии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74.7</c:v>
                </c:pt>
                <c:pt idx="1">
                  <c:v>5.5</c:v>
                </c:pt>
                <c:pt idx="2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8-43B0-A9B7-F4950D912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6T23:08:39.118" idx="1">
    <p:pos x="4500" y="2606"/>
    <p:text>Раположение Дании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6F018-E9BB-4F78-99CB-8E061ADB10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33B42B2-6F74-4857-813B-41F7A5863845}">
      <dgm:prSet/>
      <dgm:spPr/>
      <dgm:t>
        <a:bodyPr/>
        <a:lstStyle/>
        <a:p>
          <a:r>
            <a:rPr lang="ru-RU" b="0" i="0"/>
            <a:t>С 1953 года парламент однопалатный, состоит из 179 членов, из которых:</a:t>
          </a:r>
          <a:endParaRPr lang="ru-RU"/>
        </a:p>
      </dgm:t>
    </dgm:pt>
    <dgm:pt modelId="{58928C43-2837-4F5F-806B-992A1B3270EB}" type="parTrans" cxnId="{5533964E-E003-474D-B42D-8D9387209688}">
      <dgm:prSet/>
      <dgm:spPr/>
      <dgm:t>
        <a:bodyPr/>
        <a:lstStyle/>
        <a:p>
          <a:endParaRPr lang="ru-RU"/>
        </a:p>
      </dgm:t>
    </dgm:pt>
    <dgm:pt modelId="{63E8DA60-4F3B-42B2-A628-D0259F48FD05}" type="sibTrans" cxnId="{5533964E-E003-474D-B42D-8D9387209688}">
      <dgm:prSet/>
      <dgm:spPr/>
      <dgm:t>
        <a:bodyPr/>
        <a:lstStyle/>
        <a:p>
          <a:endParaRPr lang="ru-RU"/>
        </a:p>
      </dgm:t>
    </dgm:pt>
    <dgm:pt modelId="{5089192E-48CB-4059-85F9-A4B8E6AB6237}">
      <dgm:prSet/>
      <dgm:spPr/>
      <dgm:t>
        <a:bodyPr/>
        <a:lstStyle/>
        <a:p>
          <a:r>
            <a:rPr lang="ru-RU" b="0" i="0"/>
            <a:t>135 избираются по пропорциональной системе на основе всеобщего избирательного права в 23 избирательных округах</a:t>
          </a:r>
          <a:endParaRPr lang="ru-RU"/>
        </a:p>
      </dgm:t>
    </dgm:pt>
    <dgm:pt modelId="{70A78C9D-F37C-48FB-BEB0-E1492B88EA12}" type="parTrans" cxnId="{8203B176-760E-4936-947F-8328F0C2FB96}">
      <dgm:prSet/>
      <dgm:spPr/>
      <dgm:t>
        <a:bodyPr/>
        <a:lstStyle/>
        <a:p>
          <a:endParaRPr lang="ru-RU"/>
        </a:p>
      </dgm:t>
    </dgm:pt>
    <dgm:pt modelId="{D5A4803A-EDB8-42F7-9F21-DFC9EF864F0D}" type="sibTrans" cxnId="{8203B176-760E-4936-947F-8328F0C2FB96}">
      <dgm:prSet/>
      <dgm:spPr/>
      <dgm:t>
        <a:bodyPr/>
        <a:lstStyle/>
        <a:p>
          <a:endParaRPr lang="ru-RU"/>
        </a:p>
      </dgm:t>
    </dgm:pt>
    <dgm:pt modelId="{4D19E2ED-0BA5-49CA-ABBB-4E789F43266F}">
      <dgm:prSet/>
      <dgm:spPr/>
      <dgm:t>
        <a:bodyPr/>
        <a:lstStyle/>
        <a:p>
          <a:r>
            <a:rPr lang="ru-RU" b="0" i="0"/>
            <a:t>40 избираются на места (т. н. дополнительные), распределяемые между партиями и списками пропорционально общему числу полученных на выборах голосов</a:t>
          </a:r>
          <a:endParaRPr lang="ru-RU"/>
        </a:p>
      </dgm:t>
    </dgm:pt>
    <dgm:pt modelId="{48C8323F-8E42-413E-85A4-AB67A8FF60AA}" type="parTrans" cxnId="{B782FE76-92A9-4969-9C01-F2E0153F3FB7}">
      <dgm:prSet/>
      <dgm:spPr/>
      <dgm:t>
        <a:bodyPr/>
        <a:lstStyle/>
        <a:p>
          <a:endParaRPr lang="ru-RU"/>
        </a:p>
      </dgm:t>
    </dgm:pt>
    <dgm:pt modelId="{FFE273B6-6B11-4B9E-BFA7-E13ED02AC116}" type="sibTrans" cxnId="{B782FE76-92A9-4969-9C01-F2E0153F3FB7}">
      <dgm:prSet/>
      <dgm:spPr/>
      <dgm:t>
        <a:bodyPr/>
        <a:lstStyle/>
        <a:p>
          <a:endParaRPr lang="ru-RU"/>
        </a:p>
      </dgm:t>
    </dgm:pt>
    <dgm:pt modelId="{A280CDAE-E13D-4055-A3C7-4B8C4C5BA009}">
      <dgm:prSet/>
      <dgm:spPr/>
      <dgm:t>
        <a:bodyPr/>
        <a:lstStyle/>
        <a:p>
          <a:r>
            <a:rPr lang="ru-RU" b="0" i="0"/>
            <a:t>2 избираются от Фарерских островов</a:t>
          </a:r>
          <a:endParaRPr lang="ru-RU"/>
        </a:p>
      </dgm:t>
    </dgm:pt>
    <dgm:pt modelId="{C84ADAE5-DA03-49D4-97AA-BCB6C1AA5B35}" type="parTrans" cxnId="{2258CD37-1A21-4121-9371-1E92CAE637C0}">
      <dgm:prSet/>
      <dgm:spPr/>
      <dgm:t>
        <a:bodyPr/>
        <a:lstStyle/>
        <a:p>
          <a:endParaRPr lang="ru-RU"/>
        </a:p>
      </dgm:t>
    </dgm:pt>
    <dgm:pt modelId="{2F125E4E-CBDC-4650-9F93-D1FBBE39FF0F}" type="sibTrans" cxnId="{2258CD37-1A21-4121-9371-1E92CAE637C0}">
      <dgm:prSet/>
      <dgm:spPr/>
      <dgm:t>
        <a:bodyPr/>
        <a:lstStyle/>
        <a:p>
          <a:endParaRPr lang="ru-RU"/>
        </a:p>
      </dgm:t>
    </dgm:pt>
    <dgm:pt modelId="{2821D657-6EA0-4B8E-A974-8A30E40F7958}">
      <dgm:prSet/>
      <dgm:spPr/>
      <dgm:t>
        <a:bodyPr/>
        <a:lstStyle/>
        <a:p>
          <a:r>
            <a:rPr lang="ru-RU" b="0" i="0"/>
            <a:t>2 избираются от Гренландии.</a:t>
          </a:r>
          <a:endParaRPr lang="ru-RU"/>
        </a:p>
      </dgm:t>
    </dgm:pt>
    <dgm:pt modelId="{82935F3A-9625-4083-86E4-45CA042D4747}" type="parTrans" cxnId="{3D12063F-C1D9-4723-8E83-720292F406C8}">
      <dgm:prSet/>
      <dgm:spPr/>
      <dgm:t>
        <a:bodyPr/>
        <a:lstStyle/>
        <a:p>
          <a:endParaRPr lang="ru-RU"/>
        </a:p>
      </dgm:t>
    </dgm:pt>
    <dgm:pt modelId="{5291A7E8-3043-4452-A211-3BA075EA4087}" type="sibTrans" cxnId="{3D12063F-C1D9-4723-8E83-720292F406C8}">
      <dgm:prSet/>
      <dgm:spPr/>
      <dgm:t>
        <a:bodyPr/>
        <a:lstStyle/>
        <a:p>
          <a:endParaRPr lang="ru-RU"/>
        </a:p>
      </dgm:t>
    </dgm:pt>
    <dgm:pt modelId="{D184D854-5981-4272-A2C3-5018F5868113}" type="pres">
      <dgm:prSet presAssocID="{11D6F018-E9BB-4F78-99CB-8E061ADB10D8}" presName="linear" presStyleCnt="0">
        <dgm:presLayoutVars>
          <dgm:animLvl val="lvl"/>
          <dgm:resizeHandles val="exact"/>
        </dgm:presLayoutVars>
      </dgm:prSet>
      <dgm:spPr/>
    </dgm:pt>
    <dgm:pt modelId="{A4B796BD-D89D-439D-A270-BF01C8C6DCB1}" type="pres">
      <dgm:prSet presAssocID="{533B42B2-6F74-4857-813B-41F7A58638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AE17D2-1DBA-4AB5-BCE4-E4760E4EF5F1}" type="pres">
      <dgm:prSet presAssocID="{533B42B2-6F74-4857-813B-41F7A58638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8265D08-73AB-47BC-A33D-9D560174FA68}" type="presOf" srcId="{11D6F018-E9BB-4F78-99CB-8E061ADB10D8}" destId="{D184D854-5981-4272-A2C3-5018F5868113}" srcOrd="0" destOrd="0" presId="urn:microsoft.com/office/officeart/2005/8/layout/vList2"/>
    <dgm:cxn modelId="{2258CD37-1A21-4121-9371-1E92CAE637C0}" srcId="{533B42B2-6F74-4857-813B-41F7A5863845}" destId="{A280CDAE-E13D-4055-A3C7-4B8C4C5BA009}" srcOrd="2" destOrd="0" parTransId="{C84ADAE5-DA03-49D4-97AA-BCB6C1AA5B35}" sibTransId="{2F125E4E-CBDC-4650-9F93-D1FBBE39FF0F}"/>
    <dgm:cxn modelId="{3D12063F-C1D9-4723-8E83-720292F406C8}" srcId="{533B42B2-6F74-4857-813B-41F7A5863845}" destId="{2821D657-6EA0-4B8E-A974-8A30E40F7958}" srcOrd="3" destOrd="0" parTransId="{82935F3A-9625-4083-86E4-45CA042D4747}" sibTransId="{5291A7E8-3043-4452-A211-3BA075EA4087}"/>
    <dgm:cxn modelId="{5533964E-E003-474D-B42D-8D9387209688}" srcId="{11D6F018-E9BB-4F78-99CB-8E061ADB10D8}" destId="{533B42B2-6F74-4857-813B-41F7A5863845}" srcOrd="0" destOrd="0" parTransId="{58928C43-2837-4F5F-806B-992A1B3270EB}" sibTransId="{63E8DA60-4F3B-42B2-A628-D0259F48FD05}"/>
    <dgm:cxn modelId="{8203B176-760E-4936-947F-8328F0C2FB96}" srcId="{533B42B2-6F74-4857-813B-41F7A5863845}" destId="{5089192E-48CB-4059-85F9-A4B8E6AB6237}" srcOrd="0" destOrd="0" parTransId="{70A78C9D-F37C-48FB-BEB0-E1492B88EA12}" sibTransId="{D5A4803A-EDB8-42F7-9F21-DFC9EF864F0D}"/>
    <dgm:cxn modelId="{B782FE76-92A9-4969-9C01-F2E0153F3FB7}" srcId="{533B42B2-6F74-4857-813B-41F7A5863845}" destId="{4D19E2ED-0BA5-49CA-ABBB-4E789F43266F}" srcOrd="1" destOrd="0" parTransId="{48C8323F-8E42-413E-85A4-AB67A8FF60AA}" sibTransId="{FFE273B6-6B11-4B9E-BFA7-E13ED02AC116}"/>
    <dgm:cxn modelId="{1CC08B59-C81F-4747-87B8-50890A2265D1}" type="presOf" srcId="{4D19E2ED-0BA5-49CA-ABBB-4E789F43266F}" destId="{3CAE17D2-1DBA-4AB5-BCE4-E4760E4EF5F1}" srcOrd="0" destOrd="1" presId="urn:microsoft.com/office/officeart/2005/8/layout/vList2"/>
    <dgm:cxn modelId="{5B702FB7-7BE7-45CB-B3CD-75F3241A6603}" type="presOf" srcId="{2821D657-6EA0-4B8E-A974-8A30E40F7958}" destId="{3CAE17D2-1DBA-4AB5-BCE4-E4760E4EF5F1}" srcOrd="0" destOrd="3" presId="urn:microsoft.com/office/officeart/2005/8/layout/vList2"/>
    <dgm:cxn modelId="{BF9821D1-4C1F-4A06-889C-A755C8C45C46}" type="presOf" srcId="{5089192E-48CB-4059-85F9-A4B8E6AB6237}" destId="{3CAE17D2-1DBA-4AB5-BCE4-E4760E4EF5F1}" srcOrd="0" destOrd="0" presId="urn:microsoft.com/office/officeart/2005/8/layout/vList2"/>
    <dgm:cxn modelId="{62EBEEDC-B8D7-4B54-A671-91FCC4C96676}" type="presOf" srcId="{A280CDAE-E13D-4055-A3C7-4B8C4C5BA009}" destId="{3CAE17D2-1DBA-4AB5-BCE4-E4760E4EF5F1}" srcOrd="0" destOrd="2" presId="urn:microsoft.com/office/officeart/2005/8/layout/vList2"/>
    <dgm:cxn modelId="{44401FFC-622D-458E-91D0-8362B201C626}" type="presOf" srcId="{533B42B2-6F74-4857-813B-41F7A5863845}" destId="{A4B796BD-D89D-439D-A270-BF01C8C6DCB1}" srcOrd="0" destOrd="0" presId="urn:microsoft.com/office/officeart/2005/8/layout/vList2"/>
    <dgm:cxn modelId="{144C64BF-DB1D-4743-B34B-AE8BFA5B4077}" type="presParOf" srcId="{D184D854-5981-4272-A2C3-5018F5868113}" destId="{A4B796BD-D89D-439D-A270-BF01C8C6DCB1}" srcOrd="0" destOrd="0" presId="urn:microsoft.com/office/officeart/2005/8/layout/vList2"/>
    <dgm:cxn modelId="{D16E6B13-FB44-4E85-B26E-DB0CCB469450}" type="presParOf" srcId="{D184D854-5981-4272-A2C3-5018F5868113}" destId="{3CAE17D2-1DBA-4AB5-BCE4-E4760E4EF5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68D89-2B3D-4577-9DBE-1DDBF732B38D}" type="doc">
      <dgm:prSet loTypeId="urn:microsoft.com/office/officeart/2005/8/layout/orgChart1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30B0112F-8289-4835-A542-91B00E065621}">
      <dgm:prSet phldrT="[Текст]" custT="1"/>
      <dgm:spPr/>
      <dgm:t>
        <a:bodyPr/>
        <a:lstStyle/>
        <a:p>
          <a:r>
            <a:rPr lang="ru-RU" sz="1000" b="0" i="0" dirty="0"/>
            <a:t>Столичная область</a:t>
          </a:r>
          <a:endParaRPr lang="ru-RU" sz="1000" dirty="0"/>
        </a:p>
      </dgm:t>
    </dgm:pt>
    <dgm:pt modelId="{5EDA2805-B0CA-4E2A-BFCF-36E1AD814A3C}" type="parTrans" cxnId="{42B2EDF3-4280-48E6-8D63-8726862BD577}">
      <dgm:prSet/>
      <dgm:spPr/>
      <dgm:t>
        <a:bodyPr/>
        <a:lstStyle/>
        <a:p>
          <a:endParaRPr lang="ru-RU"/>
        </a:p>
      </dgm:t>
    </dgm:pt>
    <dgm:pt modelId="{D26F4C88-E44F-4E2B-8A67-E420C967C465}" type="sibTrans" cxnId="{42B2EDF3-4280-48E6-8D63-8726862BD577}">
      <dgm:prSet/>
      <dgm:spPr/>
      <dgm:t>
        <a:bodyPr/>
        <a:lstStyle/>
        <a:p>
          <a:endParaRPr lang="ru-RU"/>
        </a:p>
      </dgm:t>
    </dgm:pt>
    <dgm:pt modelId="{6DBBFC81-1A8A-4039-95AD-2C2561F87BC3}" type="asst">
      <dgm:prSet phldrT="[Текст]" custT="1"/>
      <dgm:spPr/>
      <dgm:t>
        <a:bodyPr/>
        <a:lstStyle/>
        <a:p>
          <a:r>
            <a:rPr lang="ru-RU" sz="1050" dirty="0"/>
            <a:t>Зеландия</a:t>
          </a:r>
        </a:p>
      </dgm:t>
    </dgm:pt>
    <dgm:pt modelId="{E95D9BEE-4BBA-4803-8BD9-3C6A9A14698E}" type="parTrans" cxnId="{76BCCEB3-D5F9-404F-873E-C5C49ECDFA14}">
      <dgm:prSet/>
      <dgm:spPr/>
      <dgm:t>
        <a:bodyPr/>
        <a:lstStyle/>
        <a:p>
          <a:endParaRPr lang="ru-RU"/>
        </a:p>
      </dgm:t>
    </dgm:pt>
    <dgm:pt modelId="{1F98A80F-84DD-43C6-85F6-81A49DAC1292}" type="sibTrans" cxnId="{76BCCEB3-D5F9-404F-873E-C5C49ECDFA14}">
      <dgm:prSet/>
      <dgm:spPr/>
      <dgm:t>
        <a:bodyPr/>
        <a:lstStyle/>
        <a:p>
          <a:endParaRPr lang="ru-RU"/>
        </a:p>
      </dgm:t>
    </dgm:pt>
    <dgm:pt modelId="{D3FC5CC4-AC79-43B6-8157-5CEE53D30FAE}">
      <dgm:prSet phldrT="[Текст]"/>
      <dgm:spPr/>
      <dgm:t>
        <a:bodyPr/>
        <a:lstStyle/>
        <a:p>
          <a:r>
            <a:rPr lang="ru-RU" dirty="0"/>
            <a:t>Северная Ютландия</a:t>
          </a:r>
        </a:p>
      </dgm:t>
    </dgm:pt>
    <dgm:pt modelId="{A2B3228E-3C1D-40AE-A43E-268AFF2E29D1}" type="parTrans" cxnId="{0F505F9E-B10A-4E9B-801D-BB0ED8F4A3E4}">
      <dgm:prSet/>
      <dgm:spPr/>
      <dgm:t>
        <a:bodyPr/>
        <a:lstStyle/>
        <a:p>
          <a:endParaRPr lang="ru-RU"/>
        </a:p>
      </dgm:t>
    </dgm:pt>
    <dgm:pt modelId="{18D6A5BF-2D8C-45BC-901F-E6022F16C3FF}" type="sibTrans" cxnId="{0F505F9E-B10A-4E9B-801D-BB0ED8F4A3E4}">
      <dgm:prSet/>
      <dgm:spPr/>
      <dgm:t>
        <a:bodyPr/>
        <a:lstStyle/>
        <a:p>
          <a:endParaRPr lang="ru-RU"/>
        </a:p>
      </dgm:t>
    </dgm:pt>
    <dgm:pt modelId="{BF91CB0E-5F32-4F9F-B2FE-A8D666C2C9E1}">
      <dgm:prSet phldrT="[Текст]"/>
      <dgm:spPr/>
      <dgm:t>
        <a:bodyPr/>
        <a:lstStyle/>
        <a:p>
          <a:r>
            <a:rPr lang="ru-RU" dirty="0"/>
            <a:t>Центральная Ютландия</a:t>
          </a:r>
          <a:br>
            <a:rPr lang="en-US" dirty="0"/>
          </a:br>
          <a:endParaRPr lang="ru-RU" dirty="0"/>
        </a:p>
      </dgm:t>
    </dgm:pt>
    <dgm:pt modelId="{29059EB9-DC21-4FAE-9321-7FB3D9B4F22E}" type="parTrans" cxnId="{41AA4C05-7F37-43C0-9183-13B235B433EC}">
      <dgm:prSet/>
      <dgm:spPr/>
      <dgm:t>
        <a:bodyPr/>
        <a:lstStyle/>
        <a:p>
          <a:endParaRPr lang="ru-RU"/>
        </a:p>
      </dgm:t>
    </dgm:pt>
    <dgm:pt modelId="{7781E399-B728-4535-97E2-D76322BBA65A}" type="sibTrans" cxnId="{41AA4C05-7F37-43C0-9183-13B235B433EC}">
      <dgm:prSet/>
      <dgm:spPr/>
      <dgm:t>
        <a:bodyPr/>
        <a:lstStyle/>
        <a:p>
          <a:endParaRPr lang="ru-RU"/>
        </a:p>
      </dgm:t>
    </dgm:pt>
    <dgm:pt modelId="{148303D6-084B-4DC9-AD57-C8A8561930A4}">
      <dgm:prSet phldrT="[Текст]"/>
      <dgm:spPr/>
      <dgm:t>
        <a:bodyPr/>
        <a:lstStyle/>
        <a:p>
          <a:r>
            <a:rPr lang="ru-RU" dirty="0"/>
            <a:t>Южная Дания</a:t>
          </a:r>
        </a:p>
      </dgm:t>
    </dgm:pt>
    <dgm:pt modelId="{D99104DC-33CA-41B6-A3D5-3A6E2FA09CBC}" type="parTrans" cxnId="{10EE35E5-F4F0-4243-8798-DA2E66C1C16B}">
      <dgm:prSet/>
      <dgm:spPr/>
      <dgm:t>
        <a:bodyPr/>
        <a:lstStyle/>
        <a:p>
          <a:endParaRPr lang="ru-RU"/>
        </a:p>
      </dgm:t>
    </dgm:pt>
    <dgm:pt modelId="{8E6E0B18-6EC4-4135-B507-053B8AF9451C}" type="sibTrans" cxnId="{10EE35E5-F4F0-4243-8798-DA2E66C1C16B}">
      <dgm:prSet/>
      <dgm:spPr/>
      <dgm:t>
        <a:bodyPr/>
        <a:lstStyle/>
        <a:p>
          <a:endParaRPr lang="ru-RU"/>
        </a:p>
      </dgm:t>
    </dgm:pt>
    <dgm:pt modelId="{FB6FCE4B-466A-4D1A-B9B7-7CCB6319B772}" type="pres">
      <dgm:prSet presAssocID="{41468D89-2B3D-4577-9DBE-1DDBF732B3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1115BF-8AE2-425B-85C6-2ADA39009546}" type="pres">
      <dgm:prSet presAssocID="{30B0112F-8289-4835-A542-91B00E065621}" presName="hierRoot1" presStyleCnt="0">
        <dgm:presLayoutVars>
          <dgm:hierBranch val="init"/>
        </dgm:presLayoutVars>
      </dgm:prSet>
      <dgm:spPr/>
    </dgm:pt>
    <dgm:pt modelId="{BBEAABD7-7399-430D-99D6-DD5FBE8293E8}" type="pres">
      <dgm:prSet presAssocID="{30B0112F-8289-4835-A542-91B00E065621}" presName="rootComposite1" presStyleCnt="0"/>
      <dgm:spPr/>
    </dgm:pt>
    <dgm:pt modelId="{6CC68A74-1868-4AD8-838C-1F18E3C4F49E}" type="pres">
      <dgm:prSet presAssocID="{30B0112F-8289-4835-A542-91B00E065621}" presName="rootText1" presStyleLbl="node0" presStyleIdx="0" presStyleCnt="1">
        <dgm:presLayoutVars>
          <dgm:chPref val="3"/>
        </dgm:presLayoutVars>
      </dgm:prSet>
      <dgm:spPr/>
    </dgm:pt>
    <dgm:pt modelId="{9A57E943-ABAC-43A0-A440-1C6FDB9984B3}" type="pres">
      <dgm:prSet presAssocID="{30B0112F-8289-4835-A542-91B00E065621}" presName="rootConnector1" presStyleLbl="node1" presStyleIdx="0" presStyleCnt="0"/>
      <dgm:spPr/>
    </dgm:pt>
    <dgm:pt modelId="{2072E70E-EE3B-4584-9200-45D5818733E2}" type="pres">
      <dgm:prSet presAssocID="{30B0112F-8289-4835-A542-91B00E065621}" presName="hierChild2" presStyleCnt="0"/>
      <dgm:spPr/>
    </dgm:pt>
    <dgm:pt modelId="{271D48A9-D2B6-447C-A514-C3FDB36D4A98}" type="pres">
      <dgm:prSet presAssocID="{A2B3228E-3C1D-40AE-A43E-268AFF2E29D1}" presName="Name37" presStyleLbl="parChTrans1D2" presStyleIdx="0" presStyleCnt="4"/>
      <dgm:spPr/>
    </dgm:pt>
    <dgm:pt modelId="{EE3C019B-B21A-4070-A6E6-3D1DFE3D0CA5}" type="pres">
      <dgm:prSet presAssocID="{D3FC5CC4-AC79-43B6-8157-5CEE53D30FAE}" presName="hierRoot2" presStyleCnt="0">
        <dgm:presLayoutVars>
          <dgm:hierBranch val="init"/>
        </dgm:presLayoutVars>
      </dgm:prSet>
      <dgm:spPr/>
    </dgm:pt>
    <dgm:pt modelId="{B4E7D818-CB74-48A2-A516-8181DCEA6F6E}" type="pres">
      <dgm:prSet presAssocID="{D3FC5CC4-AC79-43B6-8157-5CEE53D30FAE}" presName="rootComposite" presStyleCnt="0"/>
      <dgm:spPr/>
    </dgm:pt>
    <dgm:pt modelId="{F9F4DFB1-3F6F-452F-80FE-DAA8751A951D}" type="pres">
      <dgm:prSet presAssocID="{D3FC5CC4-AC79-43B6-8157-5CEE53D30FAE}" presName="rootText" presStyleLbl="node2" presStyleIdx="0" presStyleCnt="3">
        <dgm:presLayoutVars>
          <dgm:chPref val="3"/>
        </dgm:presLayoutVars>
      </dgm:prSet>
      <dgm:spPr/>
    </dgm:pt>
    <dgm:pt modelId="{36630B94-78FD-42E9-A120-41333B0DD83B}" type="pres">
      <dgm:prSet presAssocID="{D3FC5CC4-AC79-43B6-8157-5CEE53D30FAE}" presName="rootConnector" presStyleLbl="node2" presStyleIdx="0" presStyleCnt="3"/>
      <dgm:spPr/>
    </dgm:pt>
    <dgm:pt modelId="{F6DBC09D-8854-4522-95F8-D572E087C221}" type="pres">
      <dgm:prSet presAssocID="{D3FC5CC4-AC79-43B6-8157-5CEE53D30FAE}" presName="hierChild4" presStyleCnt="0"/>
      <dgm:spPr/>
    </dgm:pt>
    <dgm:pt modelId="{9E6D3E82-1619-41DA-9920-1C82ABB92F6A}" type="pres">
      <dgm:prSet presAssocID="{D3FC5CC4-AC79-43B6-8157-5CEE53D30FAE}" presName="hierChild5" presStyleCnt="0"/>
      <dgm:spPr/>
    </dgm:pt>
    <dgm:pt modelId="{C0231610-E556-46F3-95D9-58AA77180800}" type="pres">
      <dgm:prSet presAssocID="{29059EB9-DC21-4FAE-9321-7FB3D9B4F22E}" presName="Name37" presStyleLbl="parChTrans1D2" presStyleIdx="1" presStyleCnt="4"/>
      <dgm:spPr/>
    </dgm:pt>
    <dgm:pt modelId="{A4FA7CBD-ADD0-43CF-AE9D-E4A6BC3CBA60}" type="pres">
      <dgm:prSet presAssocID="{BF91CB0E-5F32-4F9F-B2FE-A8D666C2C9E1}" presName="hierRoot2" presStyleCnt="0">
        <dgm:presLayoutVars>
          <dgm:hierBranch val="init"/>
        </dgm:presLayoutVars>
      </dgm:prSet>
      <dgm:spPr/>
    </dgm:pt>
    <dgm:pt modelId="{0EB9078C-F20E-43B7-AB35-E6D940CB06A5}" type="pres">
      <dgm:prSet presAssocID="{BF91CB0E-5F32-4F9F-B2FE-A8D666C2C9E1}" presName="rootComposite" presStyleCnt="0"/>
      <dgm:spPr/>
    </dgm:pt>
    <dgm:pt modelId="{A0A8D2FC-9D1F-4661-B0BA-F1F98ADEC14F}" type="pres">
      <dgm:prSet presAssocID="{BF91CB0E-5F32-4F9F-B2FE-A8D666C2C9E1}" presName="rootText" presStyleLbl="node2" presStyleIdx="1" presStyleCnt="3" custScaleY="98447" custLinFactNeighborX="0" custLinFactNeighborY="5973">
        <dgm:presLayoutVars>
          <dgm:chPref val="3"/>
        </dgm:presLayoutVars>
      </dgm:prSet>
      <dgm:spPr/>
    </dgm:pt>
    <dgm:pt modelId="{67AE5B67-46AA-47C0-93A7-D11C25D0D450}" type="pres">
      <dgm:prSet presAssocID="{BF91CB0E-5F32-4F9F-B2FE-A8D666C2C9E1}" presName="rootConnector" presStyleLbl="node2" presStyleIdx="1" presStyleCnt="3"/>
      <dgm:spPr/>
    </dgm:pt>
    <dgm:pt modelId="{B7F44979-CD75-44E9-96C0-FC5AA0FD4D65}" type="pres">
      <dgm:prSet presAssocID="{BF91CB0E-5F32-4F9F-B2FE-A8D666C2C9E1}" presName="hierChild4" presStyleCnt="0"/>
      <dgm:spPr/>
    </dgm:pt>
    <dgm:pt modelId="{40E8BB23-C197-4727-90CB-083758B9DD33}" type="pres">
      <dgm:prSet presAssocID="{BF91CB0E-5F32-4F9F-B2FE-A8D666C2C9E1}" presName="hierChild5" presStyleCnt="0"/>
      <dgm:spPr/>
    </dgm:pt>
    <dgm:pt modelId="{6A55391E-C39A-4697-80E3-C54978000A38}" type="pres">
      <dgm:prSet presAssocID="{D99104DC-33CA-41B6-A3D5-3A6E2FA09CBC}" presName="Name37" presStyleLbl="parChTrans1D2" presStyleIdx="2" presStyleCnt="4"/>
      <dgm:spPr/>
    </dgm:pt>
    <dgm:pt modelId="{C03D051A-8F15-4097-B2F0-45EC39AD2EF3}" type="pres">
      <dgm:prSet presAssocID="{148303D6-084B-4DC9-AD57-C8A8561930A4}" presName="hierRoot2" presStyleCnt="0">
        <dgm:presLayoutVars>
          <dgm:hierBranch val="init"/>
        </dgm:presLayoutVars>
      </dgm:prSet>
      <dgm:spPr/>
    </dgm:pt>
    <dgm:pt modelId="{2BEC2C69-C228-4B87-BC0D-A0D952444077}" type="pres">
      <dgm:prSet presAssocID="{148303D6-084B-4DC9-AD57-C8A8561930A4}" presName="rootComposite" presStyleCnt="0"/>
      <dgm:spPr/>
    </dgm:pt>
    <dgm:pt modelId="{4DC71D38-4E62-48E7-A7F2-6CDE6DE25966}" type="pres">
      <dgm:prSet presAssocID="{148303D6-084B-4DC9-AD57-C8A8561930A4}" presName="rootText" presStyleLbl="node2" presStyleIdx="2" presStyleCnt="3">
        <dgm:presLayoutVars>
          <dgm:chPref val="3"/>
        </dgm:presLayoutVars>
      </dgm:prSet>
      <dgm:spPr/>
    </dgm:pt>
    <dgm:pt modelId="{A4B8203C-9A4F-422D-B124-3D1411C4930C}" type="pres">
      <dgm:prSet presAssocID="{148303D6-084B-4DC9-AD57-C8A8561930A4}" presName="rootConnector" presStyleLbl="node2" presStyleIdx="2" presStyleCnt="3"/>
      <dgm:spPr/>
    </dgm:pt>
    <dgm:pt modelId="{E7AD6608-1D87-492A-AB7E-C4F7883CC81F}" type="pres">
      <dgm:prSet presAssocID="{148303D6-084B-4DC9-AD57-C8A8561930A4}" presName="hierChild4" presStyleCnt="0"/>
      <dgm:spPr/>
    </dgm:pt>
    <dgm:pt modelId="{EF236E44-B046-48A7-AC4C-AD9126C28492}" type="pres">
      <dgm:prSet presAssocID="{148303D6-084B-4DC9-AD57-C8A8561930A4}" presName="hierChild5" presStyleCnt="0"/>
      <dgm:spPr/>
    </dgm:pt>
    <dgm:pt modelId="{E91862C1-04A9-430C-8010-9BE0D35DE2CB}" type="pres">
      <dgm:prSet presAssocID="{30B0112F-8289-4835-A542-91B00E065621}" presName="hierChild3" presStyleCnt="0"/>
      <dgm:spPr/>
    </dgm:pt>
    <dgm:pt modelId="{493F6442-9B06-4E33-98F1-1AD712F00FCE}" type="pres">
      <dgm:prSet presAssocID="{E95D9BEE-4BBA-4803-8BD9-3C6A9A14698E}" presName="Name111" presStyleLbl="parChTrans1D2" presStyleIdx="3" presStyleCnt="4"/>
      <dgm:spPr/>
    </dgm:pt>
    <dgm:pt modelId="{24AE7666-18B0-46EE-827C-384A33CC5FD9}" type="pres">
      <dgm:prSet presAssocID="{6DBBFC81-1A8A-4039-95AD-2C2561F87BC3}" presName="hierRoot3" presStyleCnt="0">
        <dgm:presLayoutVars>
          <dgm:hierBranch val="init"/>
        </dgm:presLayoutVars>
      </dgm:prSet>
      <dgm:spPr/>
    </dgm:pt>
    <dgm:pt modelId="{00487701-054E-42C6-AFD4-C5EA0D81FE52}" type="pres">
      <dgm:prSet presAssocID="{6DBBFC81-1A8A-4039-95AD-2C2561F87BC3}" presName="rootComposite3" presStyleCnt="0"/>
      <dgm:spPr/>
    </dgm:pt>
    <dgm:pt modelId="{CC1AE2D8-4895-4C32-8E76-19350ED7607B}" type="pres">
      <dgm:prSet presAssocID="{6DBBFC81-1A8A-4039-95AD-2C2561F87BC3}" presName="rootText3" presStyleLbl="asst1" presStyleIdx="0" presStyleCnt="1">
        <dgm:presLayoutVars>
          <dgm:chPref val="3"/>
        </dgm:presLayoutVars>
      </dgm:prSet>
      <dgm:spPr/>
    </dgm:pt>
    <dgm:pt modelId="{3A8D0D7A-FF88-4781-BE6F-5D5B60D419EC}" type="pres">
      <dgm:prSet presAssocID="{6DBBFC81-1A8A-4039-95AD-2C2561F87BC3}" presName="rootConnector3" presStyleLbl="asst1" presStyleIdx="0" presStyleCnt="1"/>
      <dgm:spPr/>
    </dgm:pt>
    <dgm:pt modelId="{72AC04FB-CA34-4AFF-ADED-88196EF4381F}" type="pres">
      <dgm:prSet presAssocID="{6DBBFC81-1A8A-4039-95AD-2C2561F87BC3}" presName="hierChild6" presStyleCnt="0"/>
      <dgm:spPr/>
    </dgm:pt>
    <dgm:pt modelId="{B9DD850D-3A34-4F10-99DE-8B496FDDF35B}" type="pres">
      <dgm:prSet presAssocID="{6DBBFC81-1A8A-4039-95AD-2C2561F87BC3}" presName="hierChild7" presStyleCnt="0"/>
      <dgm:spPr/>
    </dgm:pt>
  </dgm:ptLst>
  <dgm:cxnLst>
    <dgm:cxn modelId="{41AA4C05-7F37-43C0-9183-13B235B433EC}" srcId="{30B0112F-8289-4835-A542-91B00E065621}" destId="{BF91CB0E-5F32-4F9F-B2FE-A8D666C2C9E1}" srcOrd="2" destOrd="0" parTransId="{29059EB9-DC21-4FAE-9321-7FB3D9B4F22E}" sibTransId="{7781E399-B728-4535-97E2-D76322BBA65A}"/>
    <dgm:cxn modelId="{796C4D06-F214-4856-A976-9A13DCCEA71A}" type="presOf" srcId="{30B0112F-8289-4835-A542-91B00E065621}" destId="{6CC68A74-1868-4AD8-838C-1F18E3C4F49E}" srcOrd="0" destOrd="0" presId="urn:microsoft.com/office/officeart/2005/8/layout/orgChart1"/>
    <dgm:cxn modelId="{90CCC307-EC35-411E-8B96-FA039951BAF2}" type="presOf" srcId="{148303D6-084B-4DC9-AD57-C8A8561930A4}" destId="{A4B8203C-9A4F-422D-B124-3D1411C4930C}" srcOrd="1" destOrd="0" presId="urn:microsoft.com/office/officeart/2005/8/layout/orgChart1"/>
    <dgm:cxn modelId="{E4033D09-755D-443E-B4F4-243C6395E4FE}" type="presOf" srcId="{D3FC5CC4-AC79-43B6-8157-5CEE53D30FAE}" destId="{36630B94-78FD-42E9-A120-41333B0DD83B}" srcOrd="1" destOrd="0" presId="urn:microsoft.com/office/officeart/2005/8/layout/orgChart1"/>
    <dgm:cxn modelId="{6B2EFA17-A4D0-4F98-AEAD-23EE5E5DAD3E}" type="presOf" srcId="{29059EB9-DC21-4FAE-9321-7FB3D9B4F22E}" destId="{C0231610-E556-46F3-95D9-58AA77180800}" srcOrd="0" destOrd="0" presId="urn:microsoft.com/office/officeart/2005/8/layout/orgChart1"/>
    <dgm:cxn modelId="{454FC61D-E505-455C-8A3D-33C2011A1060}" type="presOf" srcId="{BF91CB0E-5F32-4F9F-B2FE-A8D666C2C9E1}" destId="{A0A8D2FC-9D1F-4661-B0BA-F1F98ADEC14F}" srcOrd="0" destOrd="0" presId="urn:microsoft.com/office/officeart/2005/8/layout/orgChart1"/>
    <dgm:cxn modelId="{E35CA822-B271-4146-AA9A-8ADCE6AE9672}" type="presOf" srcId="{30B0112F-8289-4835-A542-91B00E065621}" destId="{9A57E943-ABAC-43A0-A440-1C6FDB9984B3}" srcOrd="1" destOrd="0" presId="urn:microsoft.com/office/officeart/2005/8/layout/orgChart1"/>
    <dgm:cxn modelId="{E728B043-B154-45FD-8D50-741C64AF8C90}" type="presOf" srcId="{D99104DC-33CA-41B6-A3D5-3A6E2FA09CBC}" destId="{6A55391E-C39A-4697-80E3-C54978000A38}" srcOrd="0" destOrd="0" presId="urn:microsoft.com/office/officeart/2005/8/layout/orgChart1"/>
    <dgm:cxn modelId="{7354F357-5187-40BD-B11C-C42912749938}" type="presOf" srcId="{BF91CB0E-5F32-4F9F-B2FE-A8D666C2C9E1}" destId="{67AE5B67-46AA-47C0-93A7-D11C25D0D450}" srcOrd="1" destOrd="0" presId="urn:microsoft.com/office/officeart/2005/8/layout/orgChart1"/>
    <dgm:cxn modelId="{6BCC0B85-659C-4C72-BF76-C28298D3AE2D}" type="presOf" srcId="{41468D89-2B3D-4577-9DBE-1DDBF732B38D}" destId="{FB6FCE4B-466A-4D1A-B9B7-7CCB6319B772}" srcOrd="0" destOrd="0" presId="urn:microsoft.com/office/officeart/2005/8/layout/orgChart1"/>
    <dgm:cxn modelId="{CA1C4589-08AF-47F5-9DCD-C305903DF061}" type="presOf" srcId="{D3FC5CC4-AC79-43B6-8157-5CEE53D30FAE}" destId="{F9F4DFB1-3F6F-452F-80FE-DAA8751A951D}" srcOrd="0" destOrd="0" presId="urn:microsoft.com/office/officeart/2005/8/layout/orgChart1"/>
    <dgm:cxn modelId="{0F505F9E-B10A-4E9B-801D-BB0ED8F4A3E4}" srcId="{30B0112F-8289-4835-A542-91B00E065621}" destId="{D3FC5CC4-AC79-43B6-8157-5CEE53D30FAE}" srcOrd="1" destOrd="0" parTransId="{A2B3228E-3C1D-40AE-A43E-268AFF2E29D1}" sibTransId="{18D6A5BF-2D8C-45BC-901F-E6022F16C3FF}"/>
    <dgm:cxn modelId="{76BCCEB3-D5F9-404F-873E-C5C49ECDFA14}" srcId="{30B0112F-8289-4835-A542-91B00E065621}" destId="{6DBBFC81-1A8A-4039-95AD-2C2561F87BC3}" srcOrd="0" destOrd="0" parTransId="{E95D9BEE-4BBA-4803-8BD9-3C6A9A14698E}" sibTransId="{1F98A80F-84DD-43C6-85F6-81A49DAC1292}"/>
    <dgm:cxn modelId="{1D42FEC5-9A0B-4FD9-834C-F15021B8B620}" type="presOf" srcId="{E95D9BEE-4BBA-4803-8BD9-3C6A9A14698E}" destId="{493F6442-9B06-4E33-98F1-1AD712F00FCE}" srcOrd="0" destOrd="0" presId="urn:microsoft.com/office/officeart/2005/8/layout/orgChart1"/>
    <dgm:cxn modelId="{FB2CB7C9-E965-4901-9B45-5084170FF1E7}" type="presOf" srcId="{6DBBFC81-1A8A-4039-95AD-2C2561F87BC3}" destId="{CC1AE2D8-4895-4C32-8E76-19350ED7607B}" srcOrd="0" destOrd="0" presId="urn:microsoft.com/office/officeart/2005/8/layout/orgChart1"/>
    <dgm:cxn modelId="{10EE35E5-F4F0-4243-8798-DA2E66C1C16B}" srcId="{30B0112F-8289-4835-A542-91B00E065621}" destId="{148303D6-084B-4DC9-AD57-C8A8561930A4}" srcOrd="3" destOrd="0" parTransId="{D99104DC-33CA-41B6-A3D5-3A6E2FA09CBC}" sibTransId="{8E6E0B18-6EC4-4135-B507-053B8AF9451C}"/>
    <dgm:cxn modelId="{E2F0FAE9-2517-4196-B281-114311D06663}" type="presOf" srcId="{148303D6-084B-4DC9-AD57-C8A8561930A4}" destId="{4DC71D38-4E62-48E7-A7F2-6CDE6DE25966}" srcOrd="0" destOrd="0" presId="urn:microsoft.com/office/officeart/2005/8/layout/orgChart1"/>
    <dgm:cxn modelId="{382838F0-A470-4F2B-9B0A-A369E61AF843}" type="presOf" srcId="{A2B3228E-3C1D-40AE-A43E-268AFF2E29D1}" destId="{271D48A9-D2B6-447C-A514-C3FDB36D4A98}" srcOrd="0" destOrd="0" presId="urn:microsoft.com/office/officeart/2005/8/layout/orgChart1"/>
    <dgm:cxn modelId="{42B2EDF3-4280-48E6-8D63-8726862BD577}" srcId="{41468D89-2B3D-4577-9DBE-1DDBF732B38D}" destId="{30B0112F-8289-4835-A542-91B00E065621}" srcOrd="0" destOrd="0" parTransId="{5EDA2805-B0CA-4E2A-BFCF-36E1AD814A3C}" sibTransId="{D26F4C88-E44F-4E2B-8A67-E420C967C465}"/>
    <dgm:cxn modelId="{23FA10F4-7EC6-4F3C-8F8E-6341B7E24B41}" type="presOf" srcId="{6DBBFC81-1A8A-4039-95AD-2C2561F87BC3}" destId="{3A8D0D7A-FF88-4781-BE6F-5D5B60D419EC}" srcOrd="1" destOrd="0" presId="urn:microsoft.com/office/officeart/2005/8/layout/orgChart1"/>
    <dgm:cxn modelId="{0B7FB660-F0C4-40BF-96F9-B211E6F5C490}" type="presParOf" srcId="{FB6FCE4B-466A-4D1A-B9B7-7CCB6319B772}" destId="{D51115BF-8AE2-425B-85C6-2ADA39009546}" srcOrd="0" destOrd="0" presId="urn:microsoft.com/office/officeart/2005/8/layout/orgChart1"/>
    <dgm:cxn modelId="{CEF087D5-CEA2-4E98-922D-073C71EE904F}" type="presParOf" srcId="{D51115BF-8AE2-425B-85C6-2ADA39009546}" destId="{BBEAABD7-7399-430D-99D6-DD5FBE8293E8}" srcOrd="0" destOrd="0" presId="urn:microsoft.com/office/officeart/2005/8/layout/orgChart1"/>
    <dgm:cxn modelId="{0D48D188-9945-416E-8262-49F2A85CB06A}" type="presParOf" srcId="{BBEAABD7-7399-430D-99D6-DD5FBE8293E8}" destId="{6CC68A74-1868-4AD8-838C-1F18E3C4F49E}" srcOrd="0" destOrd="0" presId="urn:microsoft.com/office/officeart/2005/8/layout/orgChart1"/>
    <dgm:cxn modelId="{27470EE7-89A5-44A8-9C29-08DAA09F43E3}" type="presParOf" srcId="{BBEAABD7-7399-430D-99D6-DD5FBE8293E8}" destId="{9A57E943-ABAC-43A0-A440-1C6FDB9984B3}" srcOrd="1" destOrd="0" presId="urn:microsoft.com/office/officeart/2005/8/layout/orgChart1"/>
    <dgm:cxn modelId="{17173A0C-4B24-405E-8109-2B09299F4915}" type="presParOf" srcId="{D51115BF-8AE2-425B-85C6-2ADA39009546}" destId="{2072E70E-EE3B-4584-9200-45D5818733E2}" srcOrd="1" destOrd="0" presId="urn:microsoft.com/office/officeart/2005/8/layout/orgChart1"/>
    <dgm:cxn modelId="{FC718F83-78F9-40BF-9C3D-005597F2D530}" type="presParOf" srcId="{2072E70E-EE3B-4584-9200-45D5818733E2}" destId="{271D48A9-D2B6-447C-A514-C3FDB36D4A98}" srcOrd="0" destOrd="0" presId="urn:microsoft.com/office/officeart/2005/8/layout/orgChart1"/>
    <dgm:cxn modelId="{80727850-E1D1-4C42-B6D2-E6BF2BECACCA}" type="presParOf" srcId="{2072E70E-EE3B-4584-9200-45D5818733E2}" destId="{EE3C019B-B21A-4070-A6E6-3D1DFE3D0CA5}" srcOrd="1" destOrd="0" presId="urn:microsoft.com/office/officeart/2005/8/layout/orgChart1"/>
    <dgm:cxn modelId="{6F6C8DC1-5534-4075-B8EE-9471243F99CC}" type="presParOf" srcId="{EE3C019B-B21A-4070-A6E6-3D1DFE3D0CA5}" destId="{B4E7D818-CB74-48A2-A516-8181DCEA6F6E}" srcOrd="0" destOrd="0" presId="urn:microsoft.com/office/officeart/2005/8/layout/orgChart1"/>
    <dgm:cxn modelId="{773F463F-D999-440E-A8F5-FA096BFEF7BF}" type="presParOf" srcId="{B4E7D818-CB74-48A2-A516-8181DCEA6F6E}" destId="{F9F4DFB1-3F6F-452F-80FE-DAA8751A951D}" srcOrd="0" destOrd="0" presId="urn:microsoft.com/office/officeart/2005/8/layout/orgChart1"/>
    <dgm:cxn modelId="{0A3E561A-4D92-4C4C-9B94-5435A14517FC}" type="presParOf" srcId="{B4E7D818-CB74-48A2-A516-8181DCEA6F6E}" destId="{36630B94-78FD-42E9-A120-41333B0DD83B}" srcOrd="1" destOrd="0" presId="urn:microsoft.com/office/officeart/2005/8/layout/orgChart1"/>
    <dgm:cxn modelId="{3C1F2417-4B51-47F6-A943-B81952B1C1DE}" type="presParOf" srcId="{EE3C019B-B21A-4070-A6E6-3D1DFE3D0CA5}" destId="{F6DBC09D-8854-4522-95F8-D572E087C221}" srcOrd="1" destOrd="0" presId="urn:microsoft.com/office/officeart/2005/8/layout/orgChart1"/>
    <dgm:cxn modelId="{A838E3A2-096D-40AA-9BCD-0825CD9742A3}" type="presParOf" srcId="{EE3C019B-B21A-4070-A6E6-3D1DFE3D0CA5}" destId="{9E6D3E82-1619-41DA-9920-1C82ABB92F6A}" srcOrd="2" destOrd="0" presId="urn:microsoft.com/office/officeart/2005/8/layout/orgChart1"/>
    <dgm:cxn modelId="{D91248ED-91F3-49F3-86C2-D04A942362CE}" type="presParOf" srcId="{2072E70E-EE3B-4584-9200-45D5818733E2}" destId="{C0231610-E556-46F3-95D9-58AA77180800}" srcOrd="2" destOrd="0" presId="urn:microsoft.com/office/officeart/2005/8/layout/orgChart1"/>
    <dgm:cxn modelId="{009727F7-7F81-4BB7-8A36-9723E79A1993}" type="presParOf" srcId="{2072E70E-EE3B-4584-9200-45D5818733E2}" destId="{A4FA7CBD-ADD0-43CF-AE9D-E4A6BC3CBA60}" srcOrd="3" destOrd="0" presId="urn:microsoft.com/office/officeart/2005/8/layout/orgChart1"/>
    <dgm:cxn modelId="{AE665B59-A3D0-45DB-AFD1-8762EDDBBB09}" type="presParOf" srcId="{A4FA7CBD-ADD0-43CF-AE9D-E4A6BC3CBA60}" destId="{0EB9078C-F20E-43B7-AB35-E6D940CB06A5}" srcOrd="0" destOrd="0" presId="urn:microsoft.com/office/officeart/2005/8/layout/orgChart1"/>
    <dgm:cxn modelId="{DAB3C346-92B0-43CA-B243-4F3CC4E17FB6}" type="presParOf" srcId="{0EB9078C-F20E-43B7-AB35-E6D940CB06A5}" destId="{A0A8D2FC-9D1F-4661-B0BA-F1F98ADEC14F}" srcOrd="0" destOrd="0" presId="urn:microsoft.com/office/officeart/2005/8/layout/orgChart1"/>
    <dgm:cxn modelId="{D52EA46E-F336-4955-8377-83DB850A95CC}" type="presParOf" srcId="{0EB9078C-F20E-43B7-AB35-E6D940CB06A5}" destId="{67AE5B67-46AA-47C0-93A7-D11C25D0D450}" srcOrd="1" destOrd="0" presId="urn:microsoft.com/office/officeart/2005/8/layout/orgChart1"/>
    <dgm:cxn modelId="{A949BDB6-81AA-44AB-960C-A183C1850088}" type="presParOf" srcId="{A4FA7CBD-ADD0-43CF-AE9D-E4A6BC3CBA60}" destId="{B7F44979-CD75-44E9-96C0-FC5AA0FD4D65}" srcOrd="1" destOrd="0" presId="urn:microsoft.com/office/officeart/2005/8/layout/orgChart1"/>
    <dgm:cxn modelId="{9856B774-A4F5-4497-A2F5-D1C055276547}" type="presParOf" srcId="{A4FA7CBD-ADD0-43CF-AE9D-E4A6BC3CBA60}" destId="{40E8BB23-C197-4727-90CB-083758B9DD33}" srcOrd="2" destOrd="0" presId="urn:microsoft.com/office/officeart/2005/8/layout/orgChart1"/>
    <dgm:cxn modelId="{DC4AE62B-86E5-47B0-B678-AE886076B459}" type="presParOf" srcId="{2072E70E-EE3B-4584-9200-45D5818733E2}" destId="{6A55391E-C39A-4697-80E3-C54978000A38}" srcOrd="4" destOrd="0" presId="urn:microsoft.com/office/officeart/2005/8/layout/orgChart1"/>
    <dgm:cxn modelId="{07E88304-3022-4C94-BDB1-F9DDD8AB1248}" type="presParOf" srcId="{2072E70E-EE3B-4584-9200-45D5818733E2}" destId="{C03D051A-8F15-4097-B2F0-45EC39AD2EF3}" srcOrd="5" destOrd="0" presId="urn:microsoft.com/office/officeart/2005/8/layout/orgChart1"/>
    <dgm:cxn modelId="{025604E9-BF3B-4F4F-9748-144B0804C39D}" type="presParOf" srcId="{C03D051A-8F15-4097-B2F0-45EC39AD2EF3}" destId="{2BEC2C69-C228-4B87-BC0D-A0D952444077}" srcOrd="0" destOrd="0" presId="urn:microsoft.com/office/officeart/2005/8/layout/orgChart1"/>
    <dgm:cxn modelId="{14C1610A-1E7B-4FE8-8CB2-803B3F048EC8}" type="presParOf" srcId="{2BEC2C69-C228-4B87-BC0D-A0D952444077}" destId="{4DC71D38-4E62-48E7-A7F2-6CDE6DE25966}" srcOrd="0" destOrd="0" presId="urn:microsoft.com/office/officeart/2005/8/layout/orgChart1"/>
    <dgm:cxn modelId="{45FA91DD-9215-4907-8865-8A737AB8AA48}" type="presParOf" srcId="{2BEC2C69-C228-4B87-BC0D-A0D952444077}" destId="{A4B8203C-9A4F-422D-B124-3D1411C4930C}" srcOrd="1" destOrd="0" presId="urn:microsoft.com/office/officeart/2005/8/layout/orgChart1"/>
    <dgm:cxn modelId="{6D7ABE7C-695A-4946-ADD5-42768DB3AD55}" type="presParOf" srcId="{C03D051A-8F15-4097-B2F0-45EC39AD2EF3}" destId="{E7AD6608-1D87-492A-AB7E-C4F7883CC81F}" srcOrd="1" destOrd="0" presId="urn:microsoft.com/office/officeart/2005/8/layout/orgChart1"/>
    <dgm:cxn modelId="{A8E80870-511C-452C-B6D5-CBBF500FCAE5}" type="presParOf" srcId="{C03D051A-8F15-4097-B2F0-45EC39AD2EF3}" destId="{EF236E44-B046-48A7-AC4C-AD9126C28492}" srcOrd="2" destOrd="0" presId="urn:microsoft.com/office/officeart/2005/8/layout/orgChart1"/>
    <dgm:cxn modelId="{5C844811-5CDD-42E4-AD4F-DDB417B7C354}" type="presParOf" srcId="{D51115BF-8AE2-425B-85C6-2ADA39009546}" destId="{E91862C1-04A9-430C-8010-9BE0D35DE2CB}" srcOrd="2" destOrd="0" presId="urn:microsoft.com/office/officeart/2005/8/layout/orgChart1"/>
    <dgm:cxn modelId="{556CC264-9C79-4E1C-9BA3-26E56BAB6191}" type="presParOf" srcId="{E91862C1-04A9-430C-8010-9BE0D35DE2CB}" destId="{493F6442-9B06-4E33-98F1-1AD712F00FCE}" srcOrd="0" destOrd="0" presId="urn:microsoft.com/office/officeart/2005/8/layout/orgChart1"/>
    <dgm:cxn modelId="{19C57D0D-B0D5-4623-B940-00C0D4399E87}" type="presParOf" srcId="{E91862C1-04A9-430C-8010-9BE0D35DE2CB}" destId="{24AE7666-18B0-46EE-827C-384A33CC5FD9}" srcOrd="1" destOrd="0" presId="urn:microsoft.com/office/officeart/2005/8/layout/orgChart1"/>
    <dgm:cxn modelId="{6DB42500-D4D4-4BF0-AB99-CDA6D1FDE0D9}" type="presParOf" srcId="{24AE7666-18B0-46EE-827C-384A33CC5FD9}" destId="{00487701-054E-42C6-AFD4-C5EA0D81FE52}" srcOrd="0" destOrd="0" presId="urn:microsoft.com/office/officeart/2005/8/layout/orgChart1"/>
    <dgm:cxn modelId="{C26424E9-28A5-426E-BAA5-10B575C36B68}" type="presParOf" srcId="{00487701-054E-42C6-AFD4-C5EA0D81FE52}" destId="{CC1AE2D8-4895-4C32-8E76-19350ED7607B}" srcOrd="0" destOrd="0" presId="urn:microsoft.com/office/officeart/2005/8/layout/orgChart1"/>
    <dgm:cxn modelId="{F1996A04-77B1-425C-85F9-61C49E91E320}" type="presParOf" srcId="{00487701-054E-42C6-AFD4-C5EA0D81FE52}" destId="{3A8D0D7A-FF88-4781-BE6F-5D5B60D419EC}" srcOrd="1" destOrd="0" presId="urn:microsoft.com/office/officeart/2005/8/layout/orgChart1"/>
    <dgm:cxn modelId="{941252C8-AA1B-48A5-92EA-1A1D18ED5425}" type="presParOf" srcId="{24AE7666-18B0-46EE-827C-384A33CC5FD9}" destId="{72AC04FB-CA34-4AFF-ADED-88196EF4381F}" srcOrd="1" destOrd="0" presId="urn:microsoft.com/office/officeart/2005/8/layout/orgChart1"/>
    <dgm:cxn modelId="{56C8DA9C-F99E-4B22-9BD6-0A69DAE2EB27}" type="presParOf" srcId="{24AE7666-18B0-46EE-827C-384A33CC5FD9}" destId="{B9DD850D-3A34-4F10-99DE-8B496FDDF3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796BD-D89D-439D-A270-BF01C8C6DCB1}">
      <dsp:nvSpPr>
        <dsp:cNvPr id="0" name=""/>
        <dsp:cNvSpPr/>
      </dsp:nvSpPr>
      <dsp:spPr>
        <a:xfrm>
          <a:off x="0" y="4880"/>
          <a:ext cx="8946541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/>
            <a:t>С 1953 года парламент однопалатный, состоит из 179 членов, из которых:</a:t>
          </a:r>
          <a:endParaRPr lang="ru-RU" sz="2800" kern="1200"/>
        </a:p>
      </dsp:txBody>
      <dsp:txXfrm>
        <a:off x="54373" y="59253"/>
        <a:ext cx="8837795" cy="1005094"/>
      </dsp:txXfrm>
    </dsp:sp>
    <dsp:sp modelId="{3CAE17D2-1DBA-4AB5-BCE4-E4760E4EF5F1}">
      <dsp:nvSpPr>
        <dsp:cNvPr id="0" name=""/>
        <dsp:cNvSpPr/>
      </dsp:nvSpPr>
      <dsp:spPr>
        <a:xfrm>
          <a:off x="0" y="1118720"/>
          <a:ext cx="8946541" cy="307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b="0" i="0" kern="1200"/>
            <a:t>135 избираются по пропорциональной системе на основе всеобщего избирательного права в 23 избирательных округах</a:t>
          </a:r>
          <a:endParaRPr lang="ru-RU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b="0" i="0" kern="1200"/>
            <a:t>40 избираются на места (т. н. дополнительные), распределяемые между партиями и списками пропорционально общему числу полученных на выборах голосов</a:t>
          </a:r>
          <a:endParaRPr lang="ru-RU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b="0" i="0" kern="1200"/>
            <a:t>2 избираются от Фарерских островов</a:t>
          </a:r>
          <a:endParaRPr lang="ru-RU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b="0" i="0" kern="1200"/>
            <a:t>2 избираются от Гренландии.</a:t>
          </a:r>
          <a:endParaRPr lang="ru-RU" sz="2200" kern="1200"/>
        </a:p>
      </dsp:txBody>
      <dsp:txXfrm>
        <a:off x="0" y="1118720"/>
        <a:ext cx="8946541" cy="3071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F6442-9B06-4E33-98F1-1AD712F00FCE}">
      <dsp:nvSpPr>
        <dsp:cNvPr id="0" name=""/>
        <dsp:cNvSpPr/>
      </dsp:nvSpPr>
      <dsp:spPr>
        <a:xfrm>
          <a:off x="2294653" y="741552"/>
          <a:ext cx="150096" cy="657563"/>
        </a:xfrm>
        <a:custGeom>
          <a:avLst/>
          <a:gdLst/>
          <a:ahLst/>
          <a:cxnLst/>
          <a:rect l="0" t="0" r="0" b="0"/>
          <a:pathLst>
            <a:path>
              <a:moveTo>
                <a:pt x="150096" y="0"/>
              </a:moveTo>
              <a:lnTo>
                <a:pt x="150096" y="657563"/>
              </a:lnTo>
              <a:lnTo>
                <a:pt x="0" y="65756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5391E-C39A-4697-80E3-C54978000A38}">
      <dsp:nvSpPr>
        <dsp:cNvPr id="0" name=""/>
        <dsp:cNvSpPr/>
      </dsp:nvSpPr>
      <dsp:spPr>
        <a:xfrm>
          <a:off x="2444750" y="741552"/>
          <a:ext cx="1729678" cy="1315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31"/>
              </a:lnTo>
              <a:lnTo>
                <a:pt x="1729678" y="1165031"/>
              </a:lnTo>
              <a:lnTo>
                <a:pt x="1729678" y="131512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31610-E556-46F3-95D9-58AA77180800}">
      <dsp:nvSpPr>
        <dsp:cNvPr id="0" name=""/>
        <dsp:cNvSpPr/>
      </dsp:nvSpPr>
      <dsp:spPr>
        <a:xfrm>
          <a:off x="2399030" y="741552"/>
          <a:ext cx="91440" cy="1353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03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D48A9-D2B6-447C-A514-C3FDB36D4A98}">
      <dsp:nvSpPr>
        <dsp:cNvPr id="0" name=""/>
        <dsp:cNvSpPr/>
      </dsp:nvSpPr>
      <dsp:spPr>
        <a:xfrm>
          <a:off x="715071" y="741552"/>
          <a:ext cx="1729678" cy="1315127"/>
        </a:xfrm>
        <a:custGeom>
          <a:avLst/>
          <a:gdLst/>
          <a:ahLst/>
          <a:cxnLst/>
          <a:rect l="0" t="0" r="0" b="0"/>
          <a:pathLst>
            <a:path>
              <a:moveTo>
                <a:pt x="1729678" y="0"/>
              </a:moveTo>
              <a:lnTo>
                <a:pt x="1729678" y="1165031"/>
              </a:lnTo>
              <a:lnTo>
                <a:pt x="0" y="1165031"/>
              </a:lnTo>
              <a:lnTo>
                <a:pt x="0" y="131512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68A74-1868-4AD8-838C-1F18E3C4F49E}">
      <dsp:nvSpPr>
        <dsp:cNvPr id="0" name=""/>
        <dsp:cNvSpPr/>
      </dsp:nvSpPr>
      <dsp:spPr>
        <a:xfrm>
          <a:off x="1730006" y="26809"/>
          <a:ext cx="1429486" cy="714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dirty="0"/>
            <a:t>Столичная область</a:t>
          </a:r>
          <a:endParaRPr lang="ru-RU" sz="1000" kern="1200" dirty="0"/>
        </a:p>
      </dsp:txBody>
      <dsp:txXfrm>
        <a:off x="1730006" y="26809"/>
        <a:ext cx="1429486" cy="714743"/>
      </dsp:txXfrm>
    </dsp:sp>
    <dsp:sp modelId="{F9F4DFB1-3F6F-452F-80FE-DAA8751A951D}">
      <dsp:nvSpPr>
        <dsp:cNvPr id="0" name=""/>
        <dsp:cNvSpPr/>
      </dsp:nvSpPr>
      <dsp:spPr>
        <a:xfrm>
          <a:off x="328" y="2056680"/>
          <a:ext cx="1429486" cy="714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Северная Ютландия</a:t>
          </a:r>
        </a:p>
      </dsp:txBody>
      <dsp:txXfrm>
        <a:off x="328" y="2056680"/>
        <a:ext cx="1429486" cy="714743"/>
      </dsp:txXfrm>
    </dsp:sp>
    <dsp:sp modelId="{A0A8D2FC-9D1F-4661-B0BA-F1F98ADEC14F}">
      <dsp:nvSpPr>
        <dsp:cNvPr id="0" name=""/>
        <dsp:cNvSpPr/>
      </dsp:nvSpPr>
      <dsp:spPr>
        <a:xfrm>
          <a:off x="1730006" y="2094589"/>
          <a:ext cx="1429486" cy="7036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Центральная Ютландия</a:t>
          </a:r>
          <a:br>
            <a:rPr lang="en-US" sz="900" kern="1200" dirty="0"/>
          </a:br>
          <a:endParaRPr lang="ru-RU" sz="900" kern="1200" dirty="0"/>
        </a:p>
      </dsp:txBody>
      <dsp:txXfrm>
        <a:off x="1730006" y="2094589"/>
        <a:ext cx="1429486" cy="703643"/>
      </dsp:txXfrm>
    </dsp:sp>
    <dsp:sp modelId="{4DC71D38-4E62-48E7-A7F2-6CDE6DE25966}">
      <dsp:nvSpPr>
        <dsp:cNvPr id="0" name=""/>
        <dsp:cNvSpPr/>
      </dsp:nvSpPr>
      <dsp:spPr>
        <a:xfrm>
          <a:off x="3459685" y="2056680"/>
          <a:ext cx="1429486" cy="714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Южная Дания</a:t>
          </a:r>
        </a:p>
      </dsp:txBody>
      <dsp:txXfrm>
        <a:off x="3459685" y="2056680"/>
        <a:ext cx="1429486" cy="714743"/>
      </dsp:txXfrm>
    </dsp:sp>
    <dsp:sp modelId="{CC1AE2D8-4895-4C32-8E76-19350ED7607B}">
      <dsp:nvSpPr>
        <dsp:cNvPr id="0" name=""/>
        <dsp:cNvSpPr/>
      </dsp:nvSpPr>
      <dsp:spPr>
        <a:xfrm>
          <a:off x="865167" y="1041744"/>
          <a:ext cx="1429486" cy="714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/>
            <a:t>Зеландия</a:t>
          </a:r>
        </a:p>
      </dsp:txBody>
      <dsp:txXfrm>
        <a:off x="865167" y="1041744"/>
        <a:ext cx="1429486" cy="71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A1C4A-AB5A-44F8-AB67-E96E2E9D2B4E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2174-3DA4-41A7-95C0-54E129F82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7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70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92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78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4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2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4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2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1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7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77996-27DD-4E00-BB31-BB33A910C82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498A-C081-4A5F-B03A-6658092C6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98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F357-6E25-47ED-ABA3-9B3FBBF19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004F4-CA4A-4FA4-A005-C8EDBC9F3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Самойлов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12961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CBAB6-7918-4A11-B87F-422133C7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Достопримечательности </a:t>
            </a:r>
          </a:p>
        </p:txBody>
      </p:sp>
      <p:pic>
        <p:nvPicPr>
          <p:cNvPr id="6146" name="Picture 2" descr="Дворец Амалиенборг, восьмиугольная площадь и статуя Фредерика V">
            <a:extLst>
              <a:ext uri="{FF2B5EF4-FFF2-40B4-BE49-F238E27FC236}">
                <a16:creationId xmlns:a16="http://schemas.microsoft.com/office/drawing/2014/main" id="{B976F76A-D682-487D-90C3-5F9C04B1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284463"/>
            <a:ext cx="2451098" cy="18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E65A4-246B-4E05-B2D7-C6CA13EAFBAB}"/>
              </a:ext>
            </a:extLst>
          </p:cNvPr>
          <p:cNvSpPr txBox="1"/>
          <p:nvPr/>
        </p:nvSpPr>
        <p:spPr>
          <a:xfrm>
            <a:off x="564332" y="4358422"/>
            <a:ext cx="344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Дворец Амалиенборг</a:t>
            </a:r>
          </a:p>
        </p:txBody>
      </p:sp>
      <p:pic>
        <p:nvPicPr>
          <p:cNvPr id="6148" name="Picture 4" descr="Внутренний двор, Замок Кронборг">
            <a:extLst>
              <a:ext uri="{FF2B5EF4-FFF2-40B4-BE49-F238E27FC236}">
                <a16:creationId xmlns:a16="http://schemas.microsoft.com/office/drawing/2014/main" id="{4362D9D2-A00E-41F1-B315-68717349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84" y="2284464"/>
            <a:ext cx="2761431" cy="18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08140E-2C2A-45DE-A445-C5EDE49615ED}"/>
              </a:ext>
            </a:extLst>
          </p:cNvPr>
          <p:cNvSpPr/>
          <p:nvPr/>
        </p:nvSpPr>
        <p:spPr>
          <a:xfrm>
            <a:off x="4715284" y="4348044"/>
            <a:ext cx="2918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erriweather"/>
              </a:rPr>
              <a:t>Внутренний двор, Замок Кронборг </a:t>
            </a:r>
            <a:endParaRPr lang="ru-RU" dirty="0"/>
          </a:p>
        </p:txBody>
      </p:sp>
      <p:pic>
        <p:nvPicPr>
          <p:cNvPr id="6150" name="Picture 6" descr="Аквариум в Копенгагене">
            <a:extLst>
              <a:ext uri="{FF2B5EF4-FFF2-40B4-BE49-F238E27FC236}">
                <a16:creationId xmlns:a16="http://schemas.microsoft.com/office/drawing/2014/main" id="{E1A44E66-4BE9-40FE-90BF-37D80F3C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18" y="2284463"/>
            <a:ext cx="2761432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A2D15-8384-41F2-8D1C-76CB28D6C1CD}"/>
              </a:ext>
            </a:extLst>
          </p:cNvPr>
          <p:cNvSpPr txBox="1"/>
          <p:nvPr/>
        </p:nvSpPr>
        <p:spPr>
          <a:xfrm>
            <a:off x="8559800" y="4348044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Аквариум в Копенгагене</a:t>
            </a:r>
          </a:p>
        </p:txBody>
      </p:sp>
      <p:sp>
        <p:nvSpPr>
          <p:cNvPr id="11" name="Управляющая кнопка: &quot;Вперед&quot; или &quot;Следующий&quot;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668F29-2062-48F3-BDE2-67AF7AF3D294}"/>
              </a:ext>
            </a:extLst>
          </p:cNvPr>
          <p:cNvSpPr/>
          <p:nvPr/>
        </p:nvSpPr>
        <p:spPr>
          <a:xfrm>
            <a:off x="10928684" y="6185784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58EDF35-8A90-4011-9053-9A16F9E3B11A}"/>
              </a:ext>
            </a:extLst>
          </p:cNvPr>
          <p:cNvSpPr/>
          <p:nvPr/>
        </p:nvSpPr>
        <p:spPr>
          <a:xfrm>
            <a:off x="10361388" y="6185783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86F8A72-90F0-4EA4-B004-9E1786CB028A}"/>
              </a:ext>
            </a:extLst>
          </p:cNvPr>
          <p:cNvSpPr/>
          <p:nvPr/>
        </p:nvSpPr>
        <p:spPr>
          <a:xfrm>
            <a:off x="9790900" y="6189381"/>
            <a:ext cx="502866" cy="431801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95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68787-E374-4563-B1D3-AA90EAF4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отчета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CF309-DC14-40F5-9EC2-0CD77D0E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2" y="1557967"/>
            <a:ext cx="8946541" cy="419548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Флаг и Герб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Основные данные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Географические данные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Политическое устройство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Административное деление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История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Религия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Культура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Достопримечательности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335D57-F634-4474-9E55-34001AEA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7773" y="6553199"/>
            <a:ext cx="1894227" cy="304801"/>
          </a:xfrm>
        </p:spPr>
        <p:txBody>
          <a:bodyPr/>
          <a:lstStyle/>
          <a:p>
            <a:r>
              <a:rPr lang="ru-RU" dirty="0"/>
              <a:t>Самойлов Александр</a:t>
            </a:r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61CD10-865C-4FD9-BAAC-09DB989BC3FF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13466E9-8629-48BB-AA5B-D4D215B06C23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0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161BA-4395-4F59-8CBA-18CD66CB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и Герб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42C13-FE0A-44CF-96C8-B7443E0F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Герб Дании</a:t>
            </a:r>
            <a:r>
              <a:rPr lang="ru-RU" dirty="0"/>
              <a:t> (дат. </a:t>
            </a:r>
            <a:r>
              <a:rPr lang="ru-RU" i="1" dirty="0"/>
              <a:t>Danmarks rigsvåben</a:t>
            </a:r>
            <a:r>
              <a:rPr lang="ru-RU" dirty="0"/>
              <a:t>) — один из главных государственных символов Дании. В современном виде был принят в 1972 году. Состоит из трех лазоревых леопардовых львов и 9 червлёных сердец на золотом щите. Сверху герб венчает королевская корона.</a:t>
            </a:r>
          </a:p>
        </p:txBody>
      </p:sp>
      <p:pic>
        <p:nvPicPr>
          <p:cNvPr id="1028" name="Picture 4" descr="Герб Дании — Википедия">
            <a:extLst>
              <a:ext uri="{FF2B5EF4-FFF2-40B4-BE49-F238E27FC236}">
                <a16:creationId xmlns:a16="http://schemas.microsoft.com/office/drawing/2014/main" id="{BFF2E237-36BF-4779-B56E-87313A2C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74" y="3777668"/>
            <a:ext cx="12382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лаг Дании — Википедия">
            <a:extLst>
              <a:ext uri="{FF2B5EF4-FFF2-40B4-BE49-F238E27FC236}">
                <a16:creationId xmlns:a16="http://schemas.microsoft.com/office/drawing/2014/main" id="{01CC1C2B-0BFB-4A71-90F2-D0EEDE68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39" y="4047295"/>
            <a:ext cx="2381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A93367-B445-4EEA-99B6-43E1045BB7EB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5A7945B-E636-4D40-90DF-A247C620001C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06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0875B-6C57-4382-B28D-D3B68DF5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Географическое положение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3431C-EA90-43F6-B6C6-CA674DC5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06818"/>
            <a:ext cx="8946541" cy="4195481"/>
          </a:xfrm>
        </p:spPr>
        <p:txBody>
          <a:bodyPr/>
          <a:lstStyle/>
          <a:p>
            <a:r>
              <a:rPr lang="ru-RU" dirty="0"/>
              <a:t>Дания — самая южная из скандинавских стран; расположена к юго-западу от Швеции и к югу от Норвегии, с юга граничит с Германией по суше. Дания омывается Балтийским и Северным морями. Территория страны включает в себя большой полуостров Ютландия и 409 островов Датского архипелага, среди которых наиболее известны такие, как Зеландия, Фюн, Венсюссель-Ти, Лолланн, Фальстер и Борнхольм.</a:t>
            </a:r>
          </a:p>
        </p:txBody>
      </p:sp>
      <p:pic>
        <p:nvPicPr>
          <p:cNvPr id="4" name="Picture 2" descr="Дания — Википедия">
            <a:extLst>
              <a:ext uri="{FF2B5EF4-FFF2-40B4-BE49-F238E27FC236}">
                <a16:creationId xmlns:a16="http://schemas.microsoft.com/office/drawing/2014/main" id="{AA738E01-F2A2-45C4-AA61-525D6E947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250" y="4136744"/>
            <a:ext cx="2095500" cy="242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5E027B-67EF-4503-803A-81A397A2E126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ADAC417-36DC-4E8A-A331-152020F4F350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3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B8804-026D-4BE0-841F-7C74ED24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Политическое устройство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2349C7E-48C3-4958-8FED-931023DFE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48100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A7301DF-41DE-40C6-9517-0CB6D2FAA4C6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9671403-7B9F-46C5-8FDA-399AAD8063F1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9465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91061-5170-492A-BF3F-2A264C54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Административное 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AC0E5-7180-435C-943E-F6B6D3D8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Королевство Дания включает в себя континентальную часть и автономные области Фарерские острова и Гренландию. До реформы 2007 года Дания делилась на амты. Их было 14 (они, в свою очередь, делились на 270 муниципалитетов, или коммун) .</a:t>
            </a:r>
          </a:p>
        </p:txBody>
      </p:sp>
      <p:sp>
        <p:nvSpPr>
          <p:cNvPr id="4" name="Управляющая кнопка: &quot;Вперед&quot; или &quot;Следующий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EBBD75C-2497-42EE-8B0B-9F2038E0F918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EDC19D-0EC2-49B5-AC45-0258EF925379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F6692BC-CD7B-4F1B-B378-C5190EFC8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505070"/>
              </p:ext>
            </p:extLst>
          </p:nvPr>
        </p:nvGraphicFramePr>
        <p:xfrm>
          <a:off x="3651250" y="3607049"/>
          <a:ext cx="4889500" cy="279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683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9D8C0-BA25-4D2A-933C-6974CD7E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CCFC7-E923-4F4A-BD94-755E149F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dirty="0"/>
              <a:t>Среди государств скандинавского Севера Дания заняла по ходу своего исторического развития особое место, резко отличающее её от Норвегии и Швеции. Ближе, чем эти страны, находилась она к континенту, теснее была её связь с населением южного побережья Балтийского моря. Доведённое до крайних размеров развитие могущества высших классов за счёт и в полный ущерб остального населения; сосредоточение, мало-помалу, этого могущества в руках одного лишь светского землевладельческого класса; создание затем абсолютной королевской власти, постепенно истощившей страну и доведшей её до роли второстепенной державы — таковы отличительные черты исторического развития Дании почти вплоть до 1848 года, когда Дания вступила, главным образом под давлением внешних условий, на путь конституционного развития.</a:t>
            </a:r>
          </a:p>
          <a:p>
            <a:pPr marL="0" indent="0">
              <a:buNone/>
            </a:pPr>
            <a:r>
              <a:rPr lang="ru-RU" sz="1100" dirty="0"/>
              <a:t>Отсюда выделяются периоды, на которые распадается её история:</a:t>
            </a:r>
          </a:p>
          <a:p>
            <a:pPr marL="0" indent="0">
              <a:buNone/>
            </a:pPr>
            <a:r>
              <a:rPr lang="ru-RU" sz="1100" dirty="0"/>
              <a:t>1. до 1319 года — период выработки могущественных землевладельческих классов — духовенства и дворянства;</a:t>
            </a:r>
          </a:p>
          <a:p>
            <a:pPr marL="0" indent="0">
              <a:buNone/>
            </a:pPr>
            <a:r>
              <a:rPr lang="ru-RU" sz="1100" dirty="0"/>
              <a:t>2. 1320—1660 годы — период торжества сначала обоих землевладельческих классов, а затем одного дворянского;</a:t>
            </a:r>
          </a:p>
          <a:p>
            <a:pPr marL="0" indent="0">
              <a:buNone/>
            </a:pPr>
            <a:r>
              <a:rPr lang="ru-RU" sz="1100" dirty="0"/>
              <a:t>3. 1660—1847 годы — период абсолютизма (enevaeldet),</a:t>
            </a:r>
          </a:p>
          <a:p>
            <a:pPr marL="0" indent="0">
              <a:buNone/>
            </a:pPr>
            <a:r>
              <a:rPr lang="ru-RU" sz="1100" dirty="0"/>
              <a:t>4. 1848—1905 годы — период конституционный.</a:t>
            </a:r>
          </a:p>
          <a:p>
            <a:endParaRPr lang="ru-RU" dirty="0"/>
          </a:p>
        </p:txBody>
      </p:sp>
      <p:pic>
        <p:nvPicPr>
          <p:cNvPr id="4098" name="Picture 2" descr="ВАЛЬДЕМАР I Великий">
            <a:extLst>
              <a:ext uri="{FF2B5EF4-FFF2-40B4-BE49-F238E27FC236}">
                <a16:creationId xmlns:a16="http://schemas.microsoft.com/office/drawing/2014/main" id="{AE316E21-A766-47C7-95DB-6B82E39D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63" y="4334228"/>
            <a:ext cx="1438103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ED793BB6-01A2-482B-811E-605CFB4E8525}"/>
              </a:ext>
            </a:extLst>
          </p:cNvPr>
          <p:cNvSpPr/>
          <p:nvPr/>
        </p:nvSpPr>
        <p:spPr>
          <a:xfrm>
            <a:off x="3082753" y="4683478"/>
            <a:ext cx="2908300" cy="120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Первый король Дании</a:t>
            </a:r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64CDBD-F9A1-4C68-B35D-ADA6B69AC7AB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DD45B8C-9369-4553-B355-8E396A07F36C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818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F47E-A598-4911-9452-A82EFA0B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Религия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8F871-4CCD-4880-916A-F563E017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1418"/>
            <a:ext cx="8946541" cy="4195481"/>
          </a:xfrm>
        </p:spPr>
        <p:txBody>
          <a:bodyPr/>
          <a:lstStyle/>
          <a:p>
            <a:r>
              <a:rPr lang="ru-RU" dirty="0"/>
              <a:t>Состав населения </a:t>
            </a:r>
            <a:r>
              <a:rPr lang="ru-RU" dirty="0">
                <a:hlinkClick r:id="rId2" action="ppaction://hlinksldjump"/>
              </a:rPr>
              <a:t>Дании</a:t>
            </a:r>
            <a:r>
              <a:rPr lang="ru-RU" dirty="0"/>
              <a:t> по вероисповеданию по состоянию на 2019 год: 74,7 % — протестанты, 5,5 % — мусульмане, 19,8 % — исповедуют другие религии / </a:t>
            </a:r>
            <a:r>
              <a:rPr lang="ru-RU" dirty="0" err="1"/>
              <a:t>иррелигиозны</a:t>
            </a:r>
            <a:r>
              <a:rPr lang="ru-RU" dirty="0"/>
              <a:t> / нет данных.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53A8922-FE55-4DAC-811D-36B864B19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26051"/>
              </p:ext>
            </p:extLst>
          </p:nvPr>
        </p:nvGraphicFramePr>
        <p:xfrm>
          <a:off x="3238499" y="2684182"/>
          <a:ext cx="6211889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0EF237-F306-4BFA-B5C4-D10C56827FB5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6BE399-27EB-4D2A-8FB3-F0778D750449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746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3C6F-925D-4E2B-AC03-4F103C65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Культура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C3C7C-F205-4DA8-91D0-8C73A1DA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ru-RU" b="1" dirty="0"/>
              <a:t>Культура Дании</a:t>
            </a:r>
            <a:r>
              <a:rPr lang="ru-RU" dirty="0"/>
              <a:t> — совокупность главных характеристик, связанных с жизнью датского общества и датской повседневной культурой.</a:t>
            </a:r>
          </a:p>
        </p:txBody>
      </p:sp>
      <p:pic>
        <p:nvPicPr>
          <p:cNvPr id="5122" name="Picture 2" descr="Культура Дании">
            <a:extLst>
              <a:ext uri="{FF2B5EF4-FFF2-40B4-BE49-F238E27FC236}">
                <a16:creationId xmlns:a16="http://schemas.microsoft.com/office/drawing/2014/main" id="{906A63A7-4587-4FCC-82D2-276F4532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3" y="3886200"/>
            <a:ext cx="4347176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Архитектура Дании. Что нужно увидеть, что посетить в Дании - знаковые  монументы">
            <a:extLst>
              <a:ext uri="{FF2B5EF4-FFF2-40B4-BE49-F238E27FC236}">
                <a16:creationId xmlns:a16="http://schemas.microsoft.com/office/drawing/2014/main" id="{625090B5-1D51-4D52-B1D9-527E2C8F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82" y="3886200"/>
            <a:ext cx="2749495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71B75F2-68AF-4F23-956E-0F644BD20605}"/>
              </a:ext>
            </a:extLst>
          </p:cNvPr>
          <p:cNvSpPr/>
          <p:nvPr/>
        </p:nvSpPr>
        <p:spPr>
          <a:xfrm>
            <a:off x="11260153" y="6058247"/>
            <a:ext cx="502866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DC644AE-EDDD-40B0-A4B7-2714E60B2BC6}"/>
              </a:ext>
            </a:extLst>
          </p:cNvPr>
          <p:cNvSpPr/>
          <p:nvPr/>
        </p:nvSpPr>
        <p:spPr>
          <a:xfrm>
            <a:off x="10692857" y="6058246"/>
            <a:ext cx="499674" cy="4318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183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151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Merriweather</vt:lpstr>
      <vt:lpstr>Wingdings 3</vt:lpstr>
      <vt:lpstr>Ион</vt:lpstr>
      <vt:lpstr>Дания</vt:lpstr>
      <vt:lpstr>Содержание отчета</vt:lpstr>
      <vt:lpstr>Флаг и Герб</vt:lpstr>
      <vt:lpstr>Географическое положение</vt:lpstr>
      <vt:lpstr>Политическое устройство</vt:lpstr>
      <vt:lpstr>Административное деление</vt:lpstr>
      <vt:lpstr>История</vt:lpstr>
      <vt:lpstr>Религия</vt:lpstr>
      <vt:lpstr>Культура</vt:lpstr>
      <vt:lpstr>Достопримечательности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Дания</dc:title>
  <dc:creator>Sasha Samoilov</dc:creator>
  <cp:lastModifiedBy>Sasha Samoilov</cp:lastModifiedBy>
  <cp:revision>6</cp:revision>
  <dcterms:created xsi:type="dcterms:W3CDTF">2022-05-16T19:40:33Z</dcterms:created>
  <dcterms:modified xsi:type="dcterms:W3CDTF">2022-05-16T21:54:28Z</dcterms:modified>
</cp:coreProperties>
</file>