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6" r:id="rId4"/>
    <p:sldId id="267" r:id="rId5"/>
    <p:sldId id="268" r:id="rId6"/>
    <p:sldId id="269" r:id="rId7"/>
  </p:sldIdLst>
  <p:sldSz cx="12192000" cy="6858000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7D819-F21D-44FD-942B-DE4EAB56330C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177E6B-27C5-4EF6-9413-EBCF3E5BB099}">
      <dgm:prSet phldrT="[Текст]" custT="1"/>
      <dgm:spPr/>
      <dgm:t>
        <a:bodyPr/>
        <a:lstStyle/>
        <a:p>
          <a:r>
            <a:rPr lang="ru-RU" sz="1400" b="1" i="0" dirty="0"/>
            <a:t>Белые скалы острова </a:t>
          </a:r>
          <a:r>
            <a:rPr lang="ru-RU" sz="1400" b="1" i="0" dirty="0" err="1"/>
            <a:t>Мён</a:t>
          </a:r>
          <a:endParaRPr lang="ru-RU" sz="1400" dirty="0"/>
        </a:p>
      </dgm:t>
    </dgm:pt>
    <dgm:pt modelId="{A3BA4793-3581-42D4-9AF8-A5FCA5D19DF4}" type="parTrans" cxnId="{0FB93474-E108-4519-B727-317731689354}">
      <dgm:prSet/>
      <dgm:spPr/>
      <dgm:t>
        <a:bodyPr/>
        <a:lstStyle/>
        <a:p>
          <a:endParaRPr lang="ru-RU"/>
        </a:p>
      </dgm:t>
    </dgm:pt>
    <dgm:pt modelId="{5CBD9083-8B28-4392-A76A-6B864D8E4221}" type="sibTrans" cxnId="{0FB93474-E108-4519-B727-317731689354}">
      <dgm:prSet/>
      <dgm:spPr/>
      <dgm:t>
        <a:bodyPr/>
        <a:lstStyle/>
        <a:p>
          <a:endParaRPr lang="ru-RU"/>
        </a:p>
      </dgm:t>
    </dgm:pt>
    <dgm:pt modelId="{3CF58FCB-AB50-4764-B557-02F9D8A22F54}">
      <dgm:prSet phldrT="[Текст]" custT="1"/>
      <dgm:spPr/>
      <dgm:t>
        <a:bodyPr/>
        <a:lstStyle/>
        <a:p>
          <a:r>
            <a:rPr lang="ru-RU" sz="1400" b="1" i="0" dirty="0"/>
            <a:t>Фарерские</a:t>
          </a:r>
          <a:r>
            <a:rPr lang="ru-RU" sz="1050" b="1" i="0" dirty="0"/>
            <a:t> острова</a:t>
          </a:r>
          <a:endParaRPr lang="ru-RU" sz="1050" dirty="0"/>
        </a:p>
      </dgm:t>
    </dgm:pt>
    <dgm:pt modelId="{5858B7BE-40B8-4831-A13D-C03CF41517AB}" type="parTrans" cxnId="{94EEEC69-6645-4772-8102-5C15A5E29C4F}">
      <dgm:prSet/>
      <dgm:spPr/>
      <dgm:t>
        <a:bodyPr/>
        <a:lstStyle/>
        <a:p>
          <a:endParaRPr lang="ru-RU"/>
        </a:p>
      </dgm:t>
    </dgm:pt>
    <dgm:pt modelId="{E05E7D8F-F1FC-4BE2-B5FA-14A4D86A0F64}" type="sibTrans" cxnId="{94EEEC69-6645-4772-8102-5C15A5E29C4F}">
      <dgm:prSet/>
      <dgm:spPr/>
      <dgm:t>
        <a:bodyPr/>
        <a:lstStyle/>
        <a:p>
          <a:endParaRPr lang="ru-RU"/>
        </a:p>
      </dgm:t>
    </dgm:pt>
    <dgm:pt modelId="{845BF8B9-EAF3-44A4-A900-265B5E5D38C5}">
      <dgm:prSet phldrT="[Текст]" custT="1"/>
      <dgm:spPr/>
      <dgm:t>
        <a:bodyPr/>
        <a:lstStyle/>
        <a:p>
          <a:r>
            <a:rPr lang="ru-RU" sz="1400" b="1" i="0" dirty="0"/>
            <a:t>Остров Борнхольм</a:t>
          </a:r>
          <a:endParaRPr lang="ru-RU" sz="1400" dirty="0"/>
        </a:p>
      </dgm:t>
    </dgm:pt>
    <dgm:pt modelId="{2F85277F-B451-4163-BCCF-DF55DB86610D}" type="parTrans" cxnId="{77A033C8-A9C8-45A8-AB3D-2964BC824D28}">
      <dgm:prSet/>
      <dgm:spPr/>
      <dgm:t>
        <a:bodyPr/>
        <a:lstStyle/>
        <a:p>
          <a:endParaRPr lang="ru-RU"/>
        </a:p>
      </dgm:t>
    </dgm:pt>
    <dgm:pt modelId="{A5D4228D-620A-4A37-A6F6-CE0F2D4AFEE6}" type="sibTrans" cxnId="{77A033C8-A9C8-45A8-AB3D-2964BC824D28}">
      <dgm:prSet/>
      <dgm:spPr/>
      <dgm:t>
        <a:bodyPr/>
        <a:lstStyle/>
        <a:p>
          <a:endParaRPr lang="ru-RU"/>
        </a:p>
      </dgm:t>
    </dgm:pt>
    <dgm:pt modelId="{27C81FF9-E162-46A1-84A4-A687EEF7E586}">
      <dgm:prSet phldrT="[Текст]" custT="1"/>
      <dgm:spPr/>
      <dgm:t>
        <a:bodyPr/>
        <a:lstStyle/>
        <a:p>
          <a:r>
            <a:rPr lang="ru-RU" sz="1400" b="1" i="0" dirty="0"/>
            <a:t>Мыс </a:t>
          </a:r>
          <a:r>
            <a:rPr lang="ru-RU" sz="1400" b="1" i="0" dirty="0" err="1"/>
            <a:t>Гренен</a:t>
          </a:r>
          <a:endParaRPr lang="ru-RU" sz="1400" dirty="0"/>
        </a:p>
      </dgm:t>
    </dgm:pt>
    <dgm:pt modelId="{512079CC-7E27-4981-B7D3-ED30B8EE6AE9}" type="parTrans" cxnId="{CE3E9A2D-868B-40A8-98D1-A36E7C0FF7A8}">
      <dgm:prSet/>
      <dgm:spPr/>
      <dgm:t>
        <a:bodyPr/>
        <a:lstStyle/>
        <a:p>
          <a:endParaRPr lang="ru-RU"/>
        </a:p>
      </dgm:t>
    </dgm:pt>
    <dgm:pt modelId="{81462F10-D78E-47A0-B4AF-B91222E4FBD9}" type="sibTrans" cxnId="{CE3E9A2D-868B-40A8-98D1-A36E7C0FF7A8}">
      <dgm:prSet/>
      <dgm:spPr/>
      <dgm:t>
        <a:bodyPr/>
        <a:lstStyle/>
        <a:p>
          <a:endParaRPr lang="ru-RU"/>
        </a:p>
      </dgm:t>
    </dgm:pt>
    <dgm:pt modelId="{063C5FE5-6FD1-4627-9581-BB63A34555BF}" type="pres">
      <dgm:prSet presAssocID="{13D7D819-F21D-44FD-942B-DE4EAB56330C}" presName="Name0" presStyleCnt="0">
        <dgm:presLayoutVars>
          <dgm:dir/>
          <dgm:resizeHandles val="exact"/>
        </dgm:presLayoutVars>
      </dgm:prSet>
      <dgm:spPr/>
    </dgm:pt>
    <dgm:pt modelId="{AFFC118E-F6B6-46EB-BE9E-40AAA2C44743}" type="pres">
      <dgm:prSet presAssocID="{28177E6B-27C5-4EF6-9413-EBCF3E5BB099}" presName="compNode" presStyleCnt="0"/>
      <dgm:spPr/>
    </dgm:pt>
    <dgm:pt modelId="{667B9B94-E767-479B-BEEE-E3216AFFD259}" type="pres">
      <dgm:prSet presAssocID="{28177E6B-27C5-4EF6-9413-EBCF3E5BB099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A13F103-5343-43D8-B1D8-2B066FC718FE}" type="pres">
      <dgm:prSet presAssocID="{28177E6B-27C5-4EF6-9413-EBCF3E5BB099}" presName="textRect" presStyleLbl="revTx" presStyleIdx="0" presStyleCnt="4">
        <dgm:presLayoutVars>
          <dgm:bulletEnabled val="1"/>
        </dgm:presLayoutVars>
      </dgm:prSet>
      <dgm:spPr/>
    </dgm:pt>
    <dgm:pt modelId="{E6345AFC-482E-44C7-B6D0-D857591AFE79}" type="pres">
      <dgm:prSet presAssocID="{5CBD9083-8B28-4392-A76A-6B864D8E4221}" presName="sibTrans" presStyleLbl="sibTrans2D1" presStyleIdx="0" presStyleCnt="0"/>
      <dgm:spPr/>
    </dgm:pt>
    <dgm:pt modelId="{1A21FC44-584E-4314-9432-BF74139DFCE1}" type="pres">
      <dgm:prSet presAssocID="{3CF58FCB-AB50-4764-B557-02F9D8A22F54}" presName="compNode" presStyleCnt="0"/>
      <dgm:spPr/>
    </dgm:pt>
    <dgm:pt modelId="{EE79D707-441C-45AA-B2CB-C0F50DBD1AC1}" type="pres">
      <dgm:prSet presAssocID="{3CF58FCB-AB50-4764-B557-02F9D8A22F54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FA0F1CAB-C381-47F4-B02F-6A55CDC0A640}" type="pres">
      <dgm:prSet presAssocID="{3CF58FCB-AB50-4764-B557-02F9D8A22F54}" presName="textRect" presStyleLbl="revTx" presStyleIdx="1" presStyleCnt="4">
        <dgm:presLayoutVars>
          <dgm:bulletEnabled val="1"/>
        </dgm:presLayoutVars>
      </dgm:prSet>
      <dgm:spPr/>
    </dgm:pt>
    <dgm:pt modelId="{A5D56CED-6085-4A35-8E09-A1CE9C6162B0}" type="pres">
      <dgm:prSet presAssocID="{E05E7D8F-F1FC-4BE2-B5FA-14A4D86A0F64}" presName="sibTrans" presStyleLbl="sibTrans2D1" presStyleIdx="0" presStyleCnt="0"/>
      <dgm:spPr/>
    </dgm:pt>
    <dgm:pt modelId="{132FA93E-6B00-424E-B373-92002037C25C}" type="pres">
      <dgm:prSet presAssocID="{845BF8B9-EAF3-44A4-A900-265B5E5D38C5}" presName="compNode" presStyleCnt="0"/>
      <dgm:spPr/>
    </dgm:pt>
    <dgm:pt modelId="{36B37AB6-8EE8-46BD-8768-98B8724B1E75}" type="pres">
      <dgm:prSet presAssocID="{845BF8B9-EAF3-44A4-A900-265B5E5D38C5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D908B0B-8E3D-43B0-B027-1160BCED5175}" type="pres">
      <dgm:prSet presAssocID="{845BF8B9-EAF3-44A4-A900-265B5E5D38C5}" presName="textRect" presStyleLbl="revTx" presStyleIdx="2" presStyleCnt="4">
        <dgm:presLayoutVars>
          <dgm:bulletEnabled val="1"/>
        </dgm:presLayoutVars>
      </dgm:prSet>
      <dgm:spPr/>
    </dgm:pt>
    <dgm:pt modelId="{B9A601A4-897E-445C-8BF3-5FB6EF705D3E}" type="pres">
      <dgm:prSet presAssocID="{A5D4228D-620A-4A37-A6F6-CE0F2D4AFEE6}" presName="sibTrans" presStyleLbl="sibTrans2D1" presStyleIdx="0" presStyleCnt="0"/>
      <dgm:spPr/>
    </dgm:pt>
    <dgm:pt modelId="{B0FA4938-92F7-491B-B29C-A0A3CFFEC7A8}" type="pres">
      <dgm:prSet presAssocID="{27C81FF9-E162-46A1-84A4-A687EEF7E586}" presName="compNode" presStyleCnt="0"/>
      <dgm:spPr/>
    </dgm:pt>
    <dgm:pt modelId="{F1DF4A62-43A4-47FB-8738-6692889C093F}" type="pres">
      <dgm:prSet presAssocID="{27C81FF9-E162-46A1-84A4-A687EEF7E586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E72D3A6-DA7E-4E0F-895F-255057885017}" type="pres">
      <dgm:prSet presAssocID="{27C81FF9-E162-46A1-84A4-A687EEF7E586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CE3E9A2D-868B-40A8-98D1-A36E7C0FF7A8}" srcId="{13D7D819-F21D-44FD-942B-DE4EAB56330C}" destId="{27C81FF9-E162-46A1-84A4-A687EEF7E586}" srcOrd="3" destOrd="0" parTransId="{512079CC-7E27-4981-B7D3-ED30B8EE6AE9}" sibTransId="{81462F10-D78E-47A0-B4AF-B91222E4FBD9}"/>
    <dgm:cxn modelId="{0197F05E-21B6-407B-B106-95413622C163}" type="presOf" srcId="{27C81FF9-E162-46A1-84A4-A687EEF7E586}" destId="{7E72D3A6-DA7E-4E0F-895F-255057885017}" srcOrd="0" destOrd="0" presId="urn:microsoft.com/office/officeart/2005/8/layout/pList1"/>
    <dgm:cxn modelId="{94EEEC69-6645-4772-8102-5C15A5E29C4F}" srcId="{13D7D819-F21D-44FD-942B-DE4EAB56330C}" destId="{3CF58FCB-AB50-4764-B557-02F9D8A22F54}" srcOrd="1" destOrd="0" parTransId="{5858B7BE-40B8-4831-A13D-C03CF41517AB}" sibTransId="{E05E7D8F-F1FC-4BE2-B5FA-14A4D86A0F64}"/>
    <dgm:cxn modelId="{3915AC51-3672-4760-A1AD-4B62C1BDFF40}" type="presOf" srcId="{13D7D819-F21D-44FD-942B-DE4EAB56330C}" destId="{063C5FE5-6FD1-4627-9581-BB63A34555BF}" srcOrd="0" destOrd="0" presId="urn:microsoft.com/office/officeart/2005/8/layout/pList1"/>
    <dgm:cxn modelId="{0FB93474-E108-4519-B727-317731689354}" srcId="{13D7D819-F21D-44FD-942B-DE4EAB56330C}" destId="{28177E6B-27C5-4EF6-9413-EBCF3E5BB099}" srcOrd="0" destOrd="0" parTransId="{A3BA4793-3581-42D4-9AF8-A5FCA5D19DF4}" sibTransId="{5CBD9083-8B28-4392-A76A-6B864D8E4221}"/>
    <dgm:cxn modelId="{2B35ED77-730B-4EC1-A4E8-E2C5A8A9AA13}" type="presOf" srcId="{5CBD9083-8B28-4392-A76A-6B864D8E4221}" destId="{E6345AFC-482E-44C7-B6D0-D857591AFE79}" srcOrd="0" destOrd="0" presId="urn:microsoft.com/office/officeart/2005/8/layout/pList1"/>
    <dgm:cxn modelId="{C08F09A2-343A-4D8D-B852-E5E111755D17}" type="presOf" srcId="{845BF8B9-EAF3-44A4-A900-265B5E5D38C5}" destId="{FD908B0B-8E3D-43B0-B027-1160BCED5175}" srcOrd="0" destOrd="0" presId="urn:microsoft.com/office/officeart/2005/8/layout/pList1"/>
    <dgm:cxn modelId="{77A033C8-A9C8-45A8-AB3D-2964BC824D28}" srcId="{13D7D819-F21D-44FD-942B-DE4EAB56330C}" destId="{845BF8B9-EAF3-44A4-A900-265B5E5D38C5}" srcOrd="2" destOrd="0" parTransId="{2F85277F-B451-4163-BCCF-DF55DB86610D}" sibTransId="{A5D4228D-620A-4A37-A6F6-CE0F2D4AFEE6}"/>
    <dgm:cxn modelId="{6BC076D1-6600-4883-B40C-57DF1CBD3D8F}" type="presOf" srcId="{28177E6B-27C5-4EF6-9413-EBCF3E5BB099}" destId="{7A13F103-5343-43D8-B1D8-2B066FC718FE}" srcOrd="0" destOrd="0" presId="urn:microsoft.com/office/officeart/2005/8/layout/pList1"/>
    <dgm:cxn modelId="{926DBEDF-65E9-46AA-BEE7-D8F37479C2A9}" type="presOf" srcId="{3CF58FCB-AB50-4764-B557-02F9D8A22F54}" destId="{FA0F1CAB-C381-47F4-B02F-6A55CDC0A640}" srcOrd="0" destOrd="0" presId="urn:microsoft.com/office/officeart/2005/8/layout/pList1"/>
    <dgm:cxn modelId="{9AB004EB-F80E-4BF8-8F80-829F09B1E245}" type="presOf" srcId="{E05E7D8F-F1FC-4BE2-B5FA-14A4D86A0F64}" destId="{A5D56CED-6085-4A35-8E09-A1CE9C6162B0}" srcOrd="0" destOrd="0" presId="urn:microsoft.com/office/officeart/2005/8/layout/pList1"/>
    <dgm:cxn modelId="{178F96F2-3B66-45AE-9A3A-F0FE56C5B634}" type="presOf" srcId="{A5D4228D-620A-4A37-A6F6-CE0F2D4AFEE6}" destId="{B9A601A4-897E-445C-8BF3-5FB6EF705D3E}" srcOrd="0" destOrd="0" presId="urn:microsoft.com/office/officeart/2005/8/layout/pList1"/>
    <dgm:cxn modelId="{4A1E6141-E8E9-4F69-B993-68198B15FF3C}" type="presParOf" srcId="{063C5FE5-6FD1-4627-9581-BB63A34555BF}" destId="{AFFC118E-F6B6-46EB-BE9E-40AAA2C44743}" srcOrd="0" destOrd="0" presId="urn:microsoft.com/office/officeart/2005/8/layout/pList1"/>
    <dgm:cxn modelId="{CC430E1E-04FB-4AFA-B391-A49BDE15682F}" type="presParOf" srcId="{AFFC118E-F6B6-46EB-BE9E-40AAA2C44743}" destId="{667B9B94-E767-479B-BEEE-E3216AFFD259}" srcOrd="0" destOrd="0" presId="urn:microsoft.com/office/officeart/2005/8/layout/pList1"/>
    <dgm:cxn modelId="{7E9D083F-D6DB-4EDB-87E4-762C922510F4}" type="presParOf" srcId="{AFFC118E-F6B6-46EB-BE9E-40AAA2C44743}" destId="{7A13F103-5343-43D8-B1D8-2B066FC718FE}" srcOrd="1" destOrd="0" presId="urn:microsoft.com/office/officeart/2005/8/layout/pList1"/>
    <dgm:cxn modelId="{1F53BE70-0CFC-439F-B2DB-0EAAC62F5E41}" type="presParOf" srcId="{063C5FE5-6FD1-4627-9581-BB63A34555BF}" destId="{E6345AFC-482E-44C7-B6D0-D857591AFE79}" srcOrd="1" destOrd="0" presId="urn:microsoft.com/office/officeart/2005/8/layout/pList1"/>
    <dgm:cxn modelId="{1180BD2C-DE2A-4C45-8DA2-8C214CEC85AE}" type="presParOf" srcId="{063C5FE5-6FD1-4627-9581-BB63A34555BF}" destId="{1A21FC44-584E-4314-9432-BF74139DFCE1}" srcOrd="2" destOrd="0" presId="urn:microsoft.com/office/officeart/2005/8/layout/pList1"/>
    <dgm:cxn modelId="{EC25B59A-89D4-4F84-BE95-DC00AE6656C2}" type="presParOf" srcId="{1A21FC44-584E-4314-9432-BF74139DFCE1}" destId="{EE79D707-441C-45AA-B2CB-C0F50DBD1AC1}" srcOrd="0" destOrd="0" presId="urn:microsoft.com/office/officeart/2005/8/layout/pList1"/>
    <dgm:cxn modelId="{D1EC06EB-B8DC-4101-BC19-D6FAEF5DEB84}" type="presParOf" srcId="{1A21FC44-584E-4314-9432-BF74139DFCE1}" destId="{FA0F1CAB-C381-47F4-B02F-6A55CDC0A640}" srcOrd="1" destOrd="0" presId="urn:microsoft.com/office/officeart/2005/8/layout/pList1"/>
    <dgm:cxn modelId="{4A3D1217-C2E3-451D-A18D-7D45F062024F}" type="presParOf" srcId="{063C5FE5-6FD1-4627-9581-BB63A34555BF}" destId="{A5D56CED-6085-4A35-8E09-A1CE9C6162B0}" srcOrd="3" destOrd="0" presId="urn:microsoft.com/office/officeart/2005/8/layout/pList1"/>
    <dgm:cxn modelId="{77B2DE40-7EDD-4FDB-A2D9-42C7813E2029}" type="presParOf" srcId="{063C5FE5-6FD1-4627-9581-BB63A34555BF}" destId="{132FA93E-6B00-424E-B373-92002037C25C}" srcOrd="4" destOrd="0" presId="urn:microsoft.com/office/officeart/2005/8/layout/pList1"/>
    <dgm:cxn modelId="{02E9E77F-C97B-4B8C-A7F8-BE42CA83D077}" type="presParOf" srcId="{132FA93E-6B00-424E-B373-92002037C25C}" destId="{36B37AB6-8EE8-46BD-8768-98B8724B1E75}" srcOrd="0" destOrd="0" presId="urn:microsoft.com/office/officeart/2005/8/layout/pList1"/>
    <dgm:cxn modelId="{EB06DFEB-0EAF-4D2C-9253-E33A065D7C9E}" type="presParOf" srcId="{132FA93E-6B00-424E-B373-92002037C25C}" destId="{FD908B0B-8E3D-43B0-B027-1160BCED5175}" srcOrd="1" destOrd="0" presId="urn:microsoft.com/office/officeart/2005/8/layout/pList1"/>
    <dgm:cxn modelId="{D7B7AD84-36CE-44DB-83E1-23C5ECA5BBA4}" type="presParOf" srcId="{063C5FE5-6FD1-4627-9581-BB63A34555BF}" destId="{B9A601A4-897E-445C-8BF3-5FB6EF705D3E}" srcOrd="5" destOrd="0" presId="urn:microsoft.com/office/officeart/2005/8/layout/pList1"/>
    <dgm:cxn modelId="{B220A67D-7C41-4944-A31A-CD4D509681C2}" type="presParOf" srcId="{063C5FE5-6FD1-4627-9581-BB63A34555BF}" destId="{B0FA4938-92F7-491B-B29C-A0A3CFFEC7A8}" srcOrd="6" destOrd="0" presId="urn:microsoft.com/office/officeart/2005/8/layout/pList1"/>
    <dgm:cxn modelId="{8E0E34AE-FF29-48F4-BFAE-B99D2C553D17}" type="presParOf" srcId="{B0FA4938-92F7-491B-B29C-A0A3CFFEC7A8}" destId="{F1DF4A62-43A4-47FB-8738-6692889C093F}" srcOrd="0" destOrd="0" presId="urn:microsoft.com/office/officeart/2005/8/layout/pList1"/>
    <dgm:cxn modelId="{79B33622-14ED-4277-BCBA-AB10E280522E}" type="presParOf" srcId="{B0FA4938-92F7-491B-B29C-A0A3CFFEC7A8}" destId="{7E72D3A6-DA7E-4E0F-895F-25505788501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B9B94-E767-479B-BEEE-E3216AFFD259}">
      <dsp:nvSpPr>
        <dsp:cNvPr id="0" name=""/>
        <dsp:cNvSpPr/>
      </dsp:nvSpPr>
      <dsp:spPr>
        <a:xfrm>
          <a:off x="5133" y="880863"/>
          <a:ext cx="2443028" cy="168324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3F103-5343-43D8-B1D8-2B066FC718FE}">
      <dsp:nvSpPr>
        <dsp:cNvPr id="0" name=""/>
        <dsp:cNvSpPr/>
      </dsp:nvSpPr>
      <dsp:spPr>
        <a:xfrm>
          <a:off x="5133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i="0" kern="1200" dirty="0"/>
            <a:t>Белые скалы острова </a:t>
          </a:r>
          <a:r>
            <a:rPr lang="ru-RU" sz="1400" b="1" i="0" kern="1200" dirty="0" err="1"/>
            <a:t>Мён</a:t>
          </a:r>
          <a:endParaRPr lang="ru-RU" sz="1400" kern="1200" dirty="0"/>
        </a:p>
      </dsp:txBody>
      <dsp:txXfrm>
        <a:off x="5133" y="2564110"/>
        <a:ext cx="2443028" cy="906363"/>
      </dsp:txXfrm>
    </dsp:sp>
    <dsp:sp modelId="{EE79D707-441C-45AA-B2CB-C0F50DBD1AC1}">
      <dsp:nvSpPr>
        <dsp:cNvPr id="0" name=""/>
        <dsp:cNvSpPr/>
      </dsp:nvSpPr>
      <dsp:spPr>
        <a:xfrm>
          <a:off x="2692568" y="880863"/>
          <a:ext cx="2443028" cy="168324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F1CAB-C381-47F4-B02F-6A55CDC0A640}">
      <dsp:nvSpPr>
        <dsp:cNvPr id="0" name=""/>
        <dsp:cNvSpPr/>
      </dsp:nvSpPr>
      <dsp:spPr>
        <a:xfrm>
          <a:off x="2692568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i="0" kern="1200" dirty="0"/>
            <a:t>Фарерские</a:t>
          </a:r>
          <a:r>
            <a:rPr lang="ru-RU" sz="1050" b="1" i="0" kern="1200" dirty="0"/>
            <a:t> острова</a:t>
          </a:r>
          <a:endParaRPr lang="ru-RU" sz="1050" kern="1200" dirty="0"/>
        </a:p>
      </dsp:txBody>
      <dsp:txXfrm>
        <a:off x="2692568" y="2564110"/>
        <a:ext cx="2443028" cy="906363"/>
      </dsp:txXfrm>
    </dsp:sp>
    <dsp:sp modelId="{36B37AB6-8EE8-46BD-8768-98B8724B1E75}">
      <dsp:nvSpPr>
        <dsp:cNvPr id="0" name=""/>
        <dsp:cNvSpPr/>
      </dsp:nvSpPr>
      <dsp:spPr>
        <a:xfrm>
          <a:off x="5380002" y="880863"/>
          <a:ext cx="2443028" cy="168324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08B0B-8E3D-43B0-B027-1160BCED5175}">
      <dsp:nvSpPr>
        <dsp:cNvPr id="0" name=""/>
        <dsp:cNvSpPr/>
      </dsp:nvSpPr>
      <dsp:spPr>
        <a:xfrm>
          <a:off x="5380002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i="0" kern="1200" dirty="0"/>
            <a:t>Остров Борнхольм</a:t>
          </a:r>
          <a:endParaRPr lang="ru-RU" sz="1400" kern="1200" dirty="0"/>
        </a:p>
      </dsp:txBody>
      <dsp:txXfrm>
        <a:off x="5380002" y="2564110"/>
        <a:ext cx="2443028" cy="906363"/>
      </dsp:txXfrm>
    </dsp:sp>
    <dsp:sp modelId="{F1DF4A62-43A4-47FB-8738-6692889C093F}">
      <dsp:nvSpPr>
        <dsp:cNvPr id="0" name=""/>
        <dsp:cNvSpPr/>
      </dsp:nvSpPr>
      <dsp:spPr>
        <a:xfrm>
          <a:off x="8067437" y="880863"/>
          <a:ext cx="2443028" cy="1683246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2D3A6-DA7E-4E0F-895F-255057885017}">
      <dsp:nvSpPr>
        <dsp:cNvPr id="0" name=""/>
        <dsp:cNvSpPr/>
      </dsp:nvSpPr>
      <dsp:spPr>
        <a:xfrm>
          <a:off x="8067437" y="256411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i="0" kern="1200" dirty="0"/>
            <a:t>Мыс </a:t>
          </a:r>
          <a:r>
            <a:rPr lang="ru-RU" sz="1400" b="1" i="0" kern="1200" dirty="0" err="1"/>
            <a:t>Гренен</a:t>
          </a:r>
          <a:endParaRPr lang="ru-RU" sz="1400" kern="1200" dirty="0"/>
        </a:p>
      </dsp:txBody>
      <dsp:txXfrm>
        <a:off x="8067437" y="2564110"/>
        <a:ext cx="2443028" cy="906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1F3E3-0AF7-41C4-BA45-04A5588952A7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E1F11-5BD3-4063-B49C-6AEE4C3F6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67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7C78355-8F84-408F-AC68-F05978315CC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29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A8E65-2DEF-4D30-BE2E-2B4AD2DF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2EBE24-98F5-459E-ADAF-9450129F1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20E5A-5256-4E92-91CE-60A70F4B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44C9-3B19-4996-A0EA-350EF99B1F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3367A6-C549-40DB-AFBA-81098EE2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E0ECA4-63D3-45AC-99A1-5C43131E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9EF0-2746-4C58-B147-B7B597E01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23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5B585-6610-4B2D-AFF7-314932CF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229DA1-9C8B-46F5-8CA8-A4236560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5F7CA4-4C44-48BF-8E76-F11A10AD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44C9-3B19-4996-A0EA-350EF99B1F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4F30EB-DBD9-4DA9-A590-3A3ED868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C4E1F3-5EE8-4B50-8174-404F79BE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9EF0-2746-4C58-B147-B7B597E01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28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0D4830-123D-4FC0-BA3C-8A4E4CE3A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C893DC-AE90-485A-8E2B-CCF70EE4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8CEE35-F508-41FE-8CDD-A58FC40B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44C9-3B19-4996-A0EA-350EF99B1F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72254-D845-4621-B4A1-AF6EAEAA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225C58-C558-43EA-937F-2B7F54D1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9EF0-2746-4C58-B147-B7B597E01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08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>
            <a:extLst>
              <a:ext uri="{FF2B5EF4-FFF2-40B4-BE49-F238E27FC236}">
                <a16:creationId xmlns:a16="http://schemas.microsoft.com/office/drawing/2014/main" id="{2F01270A-7D1D-40E7-9D7F-90F614EEB9B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 rot="21241622">
            <a:off x="734143" y="2409130"/>
            <a:ext cx="2670089" cy="2693489"/>
          </a:xfrm>
          <a:noFill/>
          <a:ln w="381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Вставьте или перетащите свое изображение</a:t>
            </a:r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14FDA291-DA8F-43F7-ACF2-8507E5A7D55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 rot="21241622">
            <a:off x="6183243" y="2916454"/>
            <a:ext cx="2670089" cy="2693489"/>
          </a:xfrm>
          <a:noFill/>
          <a:ln w="381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Вставьте или перетащите свое изображение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C58465-E97E-4E1D-9474-3A8598E02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238E6814-11ED-4232-B816-F127A8A25E6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 rot="539993">
            <a:off x="3387903" y="1389445"/>
            <a:ext cx="2670089" cy="2693489"/>
          </a:xfrm>
          <a:noFill/>
          <a:ln w="381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Вставьте или перетащите свое изображение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C4473CDF-18E7-44CC-90A2-60CF745153D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 rot="244360">
            <a:off x="8722427" y="1043400"/>
            <a:ext cx="2670089" cy="2693489"/>
          </a:xfrm>
          <a:noFill/>
          <a:ln w="381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Вставьте или перетащите свое изображение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A0DED5A-1358-476E-B76F-2E6C8FF5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41" y="136523"/>
            <a:ext cx="7799112" cy="801778"/>
          </a:xfrm>
        </p:spPr>
        <p:txBody>
          <a:bodyPr rtlCol="0">
            <a:no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7" name="Равнобедренный треугольник 16">
            <a:extLst>
              <a:ext uri="{FF2B5EF4-FFF2-40B4-BE49-F238E27FC236}">
                <a16:creationId xmlns:a16="http://schemas.microsoft.com/office/drawing/2014/main" id="{045B017D-5108-49BB-8358-3D91481B2945}"/>
              </a:ext>
            </a:extLst>
          </p:cNvPr>
          <p:cNvSpPr/>
          <p:nvPr userDrawn="1"/>
        </p:nvSpPr>
        <p:spPr>
          <a:xfrm>
            <a:off x="9851923" y="5889523"/>
            <a:ext cx="2340077" cy="968477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92AB0038-A55D-4B57-973C-36239766B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357" y="63465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fld id="{3D3C4EEC-F499-4A7F-B67B-5709763315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9" name="Прямоугольник 16">
            <a:extLst>
              <a:ext uri="{FF2B5EF4-FFF2-40B4-BE49-F238E27FC236}">
                <a16:creationId xmlns:a16="http://schemas.microsoft.com/office/drawing/2014/main" id="{45125134-55C4-45F5-A703-361FD54DB550}"/>
              </a:ext>
            </a:extLst>
          </p:cNvPr>
          <p:cNvSpPr>
            <a:spLocks noChangeAspect="1"/>
          </p:cNvSpPr>
          <p:nvPr userDrawn="1"/>
        </p:nvSpPr>
        <p:spPr>
          <a:xfrm rot="2767505">
            <a:off x="11354411" y="6265230"/>
            <a:ext cx="525780" cy="55361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380263 h 2209063"/>
              <a:gd name="connsiteX1" fmla="*/ 1717025 w 1828800"/>
              <a:gd name="connsiteY1" fmla="*/ 0 h 2209063"/>
              <a:gd name="connsiteX2" fmla="*/ 1828800 w 1828800"/>
              <a:gd name="connsiteY2" fmla="*/ 2209063 h 2209063"/>
              <a:gd name="connsiteX3" fmla="*/ 0 w 1828800"/>
              <a:gd name="connsiteY3" fmla="*/ 2209063 h 2209063"/>
              <a:gd name="connsiteX4" fmla="*/ 0 w 1828800"/>
              <a:gd name="connsiteY4" fmla="*/ 380263 h 2209063"/>
              <a:gd name="connsiteX0" fmla="*/ 924908 w 1828800"/>
              <a:gd name="connsiteY0" fmla="*/ 382959 h 2209063"/>
              <a:gd name="connsiteX1" fmla="*/ 1717025 w 1828800"/>
              <a:gd name="connsiteY1" fmla="*/ 0 h 2209063"/>
              <a:gd name="connsiteX2" fmla="*/ 1828800 w 1828800"/>
              <a:gd name="connsiteY2" fmla="*/ 2209063 h 2209063"/>
              <a:gd name="connsiteX3" fmla="*/ 0 w 1828800"/>
              <a:gd name="connsiteY3" fmla="*/ 2209063 h 2209063"/>
              <a:gd name="connsiteX4" fmla="*/ 924908 w 1828800"/>
              <a:gd name="connsiteY4" fmla="*/ 382959 h 2209063"/>
              <a:gd name="connsiteX0" fmla="*/ 998503 w 1828800"/>
              <a:gd name="connsiteY0" fmla="*/ 235483 h 2209063"/>
              <a:gd name="connsiteX1" fmla="*/ 1717025 w 1828800"/>
              <a:gd name="connsiteY1" fmla="*/ 0 h 2209063"/>
              <a:gd name="connsiteX2" fmla="*/ 1828800 w 1828800"/>
              <a:gd name="connsiteY2" fmla="*/ 2209063 h 2209063"/>
              <a:gd name="connsiteX3" fmla="*/ 0 w 1828800"/>
              <a:gd name="connsiteY3" fmla="*/ 2209063 h 2209063"/>
              <a:gd name="connsiteX4" fmla="*/ 998503 w 1828800"/>
              <a:gd name="connsiteY4" fmla="*/ 235483 h 2209063"/>
              <a:gd name="connsiteX0" fmla="*/ 998503 w 1828800"/>
              <a:gd name="connsiteY0" fmla="*/ 248293 h 2221873"/>
              <a:gd name="connsiteX1" fmla="*/ 1661143 w 1828800"/>
              <a:gd name="connsiteY1" fmla="*/ 0 h 2221873"/>
              <a:gd name="connsiteX2" fmla="*/ 1828800 w 1828800"/>
              <a:gd name="connsiteY2" fmla="*/ 2221873 h 2221873"/>
              <a:gd name="connsiteX3" fmla="*/ 0 w 1828800"/>
              <a:gd name="connsiteY3" fmla="*/ 2221873 h 2221873"/>
              <a:gd name="connsiteX4" fmla="*/ 998503 w 1828800"/>
              <a:gd name="connsiteY4" fmla="*/ 248293 h 2221873"/>
              <a:gd name="connsiteX0" fmla="*/ 998503 w 1661143"/>
              <a:gd name="connsiteY0" fmla="*/ 248293 h 2221873"/>
              <a:gd name="connsiteX1" fmla="*/ 1661143 w 1661143"/>
              <a:gd name="connsiteY1" fmla="*/ 0 h 2221873"/>
              <a:gd name="connsiteX2" fmla="*/ 1415773 w 1661143"/>
              <a:gd name="connsiteY2" fmla="*/ 665380 h 2221873"/>
              <a:gd name="connsiteX3" fmla="*/ 0 w 1661143"/>
              <a:gd name="connsiteY3" fmla="*/ 2221873 h 2221873"/>
              <a:gd name="connsiteX4" fmla="*/ 998503 w 1661143"/>
              <a:gd name="connsiteY4" fmla="*/ 248293 h 2221873"/>
              <a:gd name="connsiteX0" fmla="*/ 258178 w 920818"/>
              <a:gd name="connsiteY0" fmla="*/ 248293 h 969558"/>
              <a:gd name="connsiteX1" fmla="*/ 920818 w 920818"/>
              <a:gd name="connsiteY1" fmla="*/ 0 h 969558"/>
              <a:gd name="connsiteX2" fmla="*/ 675448 w 920818"/>
              <a:gd name="connsiteY2" fmla="*/ 665380 h 969558"/>
              <a:gd name="connsiteX3" fmla="*/ 0 w 920818"/>
              <a:gd name="connsiteY3" fmla="*/ 969558 h 969558"/>
              <a:gd name="connsiteX4" fmla="*/ 258178 w 920818"/>
              <a:gd name="connsiteY4" fmla="*/ 248293 h 96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818" h="969558">
                <a:moveTo>
                  <a:pt x="258178" y="248293"/>
                </a:moveTo>
                <a:lnTo>
                  <a:pt x="920818" y="0"/>
                </a:lnTo>
                <a:lnTo>
                  <a:pt x="675448" y="665380"/>
                </a:lnTo>
                <a:lnTo>
                  <a:pt x="0" y="969558"/>
                </a:lnTo>
                <a:lnTo>
                  <a:pt x="258178" y="248293"/>
                </a:lnTo>
                <a:close/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3188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4C1BE-8D27-446F-BF8E-AE79D004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5476A3-09FE-4147-9A8A-9EBA8D169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CCC26-7FDE-47D7-993D-8587E5A9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44C9-3B19-4996-A0EA-350EF99B1F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61382-7473-4B4B-82D0-7F07AF27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33F5BA-2913-458C-8E7A-FCB331B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9EF0-2746-4C58-B147-B7B597E01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1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94537-F8DA-45A9-B442-9DF9362D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D35C1D-DBAB-4C6A-9DEC-C737D35FD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D2694-2B05-40EC-B618-E3112CD0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44C9-3B19-4996-A0EA-350EF99B1F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7364A-3729-4B1A-A3B5-510335D7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53AB6E-AD60-4505-84CF-1A8400D8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9EF0-2746-4C58-B147-B7B597E01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0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8DF16-606E-4DCD-BFEB-4D786031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151-FD26-40CC-9AC3-ED0CB860A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3984E3-234B-4C18-B21C-5192C2420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F70294-6245-4478-95E0-B834068C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44C9-3B19-4996-A0EA-350EF99B1F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479160-6886-4E15-A08B-3C73455D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7748A3-2866-4D8B-8152-401328F8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9EF0-2746-4C58-B147-B7B597E01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3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34100-39B2-4A26-AD20-46E5F059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49D9D2-9DB1-496D-9876-2EB7E169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F3A7DF-1EAE-4D6C-A7D0-70D7EE134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9894FE-9F9F-494F-9917-9F79C6B08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07EE8E-8F26-4496-A2F4-4D3EF2822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087240-03C8-424D-AED3-4F17191C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44C9-3B19-4996-A0EA-350EF99B1F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2AD3B8-E266-4DDA-BB8B-67613B52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0B2FEA-7112-4EE6-A246-6BBC12A3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9EF0-2746-4C58-B147-B7B597E01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76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7A360-B44C-44A2-9CAC-B4AD3F83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81BCF4-B677-4188-B2CE-1994AD5A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44C9-3B19-4996-A0EA-350EF99B1F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677C87-E12E-46D2-A6B0-C890D8D1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B9FEC9-6362-467A-88D7-6ED9E965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9EF0-2746-4C58-B147-B7B597E01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78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A54E4B-3FD8-47F0-8D70-BDB8BD42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44C9-3B19-4996-A0EA-350EF99B1F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DCD48F-46ED-4725-864E-A7D54517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507071-94E2-4483-B910-0976F9E1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9EF0-2746-4C58-B147-B7B597E01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59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64CD7-84BA-4866-A637-5E12BE75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B2398-EC15-4D68-9F43-4B8BC064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43241C-8639-465B-9C76-FBDF87107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61F0BC-5124-4665-8D84-83CCFF6E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44C9-3B19-4996-A0EA-350EF99B1F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E582CA-C197-4AE5-8075-65B728AE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F41BAB-D24F-4270-81B3-E44DE1B2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9EF0-2746-4C58-B147-B7B597E01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2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8B01A-4ED7-49A6-A1F3-5BB2A86F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BBEBB6-6720-40CC-A70A-0DC42AF39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CF62D8-DF2D-4AED-AFFC-35A88241F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120C32-2F05-4F0A-9B2A-FED434AF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44C9-3B19-4996-A0EA-350EF99B1F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346713-5571-4B71-B124-8A957F90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5A5D1A-AAA0-4752-83D9-6CE858AC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9EF0-2746-4C58-B147-B7B597E01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64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9B86A-F553-4351-991E-BB73BED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67610C-3B8F-4E5C-AAC5-C383E4B42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5DA71-243A-4A61-9F38-217C83F4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944C9-3B19-4996-A0EA-350EF99B1F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3384AF-40E0-4061-BF87-4A1296056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59D571-333A-4363-A18F-AB168FA6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9EF0-2746-4C58-B147-B7B597E01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282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264CE-589F-4543-8DB0-8A7F40AD1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Фотоальбом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39E590-6921-4FF3-AE84-E2A724D40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Sasha Samoilov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5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Denmark-3-Rosenborg-Castle-e1491271106909">
            <a:extLst>
              <a:ext uri="{FF2B5EF4-FFF2-40B4-BE49-F238E27FC236}">
                <a16:creationId xmlns:a16="http://schemas.microsoft.com/office/drawing/2014/main" id="{F7D97B90-2F33-41CE-BC89-4C4328213C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23" y="393823"/>
            <a:ext cx="6620152" cy="44134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9CC725-5D0A-4863-8037-072B4A2B8F70}"/>
              </a:ext>
            </a:extLst>
          </p:cNvPr>
          <p:cNvSpPr txBox="1"/>
          <p:nvPr/>
        </p:nvSpPr>
        <p:spPr>
          <a:xfrm>
            <a:off x="5115016" y="5353235"/>
            <a:ext cx="196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Замок </a:t>
            </a:r>
            <a:r>
              <a:rPr lang="ru-RU" b="1" dirty="0" err="1"/>
              <a:t>Розенборг</a:t>
            </a: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184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Группа 337" descr="декоративный элемент">
            <a:extLst>
              <a:ext uri="{FF2B5EF4-FFF2-40B4-BE49-F238E27FC236}">
                <a16:creationId xmlns:a16="http://schemas.microsoft.com/office/drawing/2014/main" id="{7122AFA9-0581-4B08-A69E-B8E65F01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8873" y="2228813"/>
            <a:ext cx="3089720" cy="3388424"/>
            <a:chOff x="538873" y="2228813"/>
            <a:chExt cx="3089720" cy="3388424"/>
          </a:xfrm>
          <a:effectLst>
            <a:outerShdw blurRad="127000" dist="38100" dir="5400000" algn="t" rotWithShape="0">
              <a:prstClr val="black">
                <a:alpha val="80000"/>
              </a:prstClr>
            </a:outerShdw>
          </a:effectLst>
        </p:grpSpPr>
        <p:sp>
          <p:nvSpPr>
            <p:cNvPr id="306" name="Полилиния: Форма 305">
              <a:extLst>
                <a:ext uri="{FF2B5EF4-FFF2-40B4-BE49-F238E27FC236}">
                  <a16:creationId xmlns:a16="http://schemas.microsoft.com/office/drawing/2014/main" id="{F8D47D34-5C43-46DA-88EA-14B34C7CB1D9}"/>
                </a:ext>
              </a:extLst>
            </p:cNvPr>
            <p:cNvSpPr/>
            <p:nvPr/>
          </p:nvSpPr>
          <p:spPr>
            <a:xfrm rot="21257824">
              <a:off x="538873" y="2228813"/>
              <a:ext cx="3089720" cy="3388424"/>
            </a:xfrm>
            <a:custGeom>
              <a:avLst/>
              <a:gdLst>
                <a:gd name="connsiteX0" fmla="*/ 7001 w 3089719"/>
                <a:gd name="connsiteY0" fmla="*/ 7001 h 3388423"/>
                <a:gd name="connsiteX1" fmla="*/ 3089066 w 3089719"/>
                <a:gd name="connsiteY1" fmla="*/ 7001 h 3388423"/>
                <a:gd name="connsiteX2" fmla="*/ 3089066 w 3089719"/>
                <a:gd name="connsiteY2" fmla="*/ 3387770 h 3388423"/>
                <a:gd name="connsiteX3" fmla="*/ 7001 w 3089719"/>
                <a:gd name="connsiteY3" fmla="*/ 3387770 h 338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9719" h="3388423">
                  <a:moveTo>
                    <a:pt x="7001" y="7001"/>
                  </a:moveTo>
                  <a:lnTo>
                    <a:pt x="3089066" y="7001"/>
                  </a:lnTo>
                  <a:lnTo>
                    <a:pt x="3089066" y="3387770"/>
                  </a:lnTo>
                  <a:lnTo>
                    <a:pt x="7001" y="338777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07" name="Полилиния: Форма 306">
              <a:extLst>
                <a:ext uri="{FF2B5EF4-FFF2-40B4-BE49-F238E27FC236}">
                  <a16:creationId xmlns:a16="http://schemas.microsoft.com/office/drawing/2014/main" id="{20791C1F-8B8C-4208-B793-C53931F13894}"/>
                </a:ext>
              </a:extLst>
            </p:cNvPr>
            <p:cNvSpPr/>
            <p:nvPr/>
          </p:nvSpPr>
          <p:spPr>
            <a:xfrm rot="21257824">
              <a:off x="634119" y="2324007"/>
              <a:ext cx="2875026" cy="2893695"/>
            </a:xfrm>
            <a:custGeom>
              <a:avLst/>
              <a:gdLst>
                <a:gd name="connsiteX0" fmla="*/ 7001 w 2875026"/>
                <a:gd name="connsiteY0" fmla="*/ 7001 h 2893695"/>
                <a:gd name="connsiteX1" fmla="*/ 2868119 w 2875026"/>
                <a:gd name="connsiteY1" fmla="*/ 7001 h 2893695"/>
                <a:gd name="connsiteX2" fmla="*/ 2868119 w 2875026"/>
                <a:gd name="connsiteY2" fmla="*/ 2887815 h 2893695"/>
                <a:gd name="connsiteX3" fmla="*/ 7001 w 2875026"/>
                <a:gd name="connsiteY3" fmla="*/ 2887815 h 28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5026" h="2893695">
                  <a:moveTo>
                    <a:pt x="7001" y="7001"/>
                  </a:moveTo>
                  <a:lnTo>
                    <a:pt x="2868119" y="7001"/>
                  </a:lnTo>
                  <a:lnTo>
                    <a:pt x="2868119" y="2887815"/>
                  </a:lnTo>
                  <a:lnTo>
                    <a:pt x="7001" y="2887815"/>
                  </a:lnTo>
                  <a:close/>
                </a:path>
              </a:pathLst>
            </a:custGeom>
            <a:solidFill>
              <a:srgbClr val="CCCCCC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08" name="Полилиния: фигура 307">
              <a:extLst>
                <a:ext uri="{FF2B5EF4-FFF2-40B4-BE49-F238E27FC236}">
                  <a16:creationId xmlns:a16="http://schemas.microsoft.com/office/drawing/2014/main" id="{52BE5ED9-BEB1-44F4-A021-C223D84E9DC5}"/>
                </a:ext>
              </a:extLst>
            </p:cNvPr>
            <p:cNvSpPr/>
            <p:nvPr/>
          </p:nvSpPr>
          <p:spPr>
            <a:xfrm rot="21257824">
              <a:off x="663200" y="2353267"/>
              <a:ext cx="2809685" cy="2809685"/>
            </a:xfrm>
            <a:custGeom>
              <a:avLst/>
              <a:gdLst>
                <a:gd name="connsiteX0" fmla="*/ 5478 w 2809684"/>
                <a:gd name="connsiteY0" fmla="*/ 5478 h 2809684"/>
                <a:gd name="connsiteX1" fmla="*/ 2809001 w 2809684"/>
                <a:gd name="connsiteY1" fmla="*/ 5478 h 2809684"/>
                <a:gd name="connsiteX2" fmla="*/ 2809001 w 2809684"/>
                <a:gd name="connsiteY2" fmla="*/ 2809002 h 2809684"/>
                <a:gd name="connsiteX3" fmla="*/ 5478 w 2809684"/>
                <a:gd name="connsiteY3" fmla="*/ 2809002 h 280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684" h="2809684">
                  <a:moveTo>
                    <a:pt x="5478" y="5478"/>
                  </a:moveTo>
                  <a:lnTo>
                    <a:pt x="2809001" y="5478"/>
                  </a:lnTo>
                  <a:lnTo>
                    <a:pt x="2809001" y="2809002"/>
                  </a:lnTo>
                  <a:lnTo>
                    <a:pt x="5478" y="2809002"/>
                  </a:lnTo>
                  <a:close/>
                </a:path>
              </a:pathLst>
            </a:custGeom>
            <a:solidFill>
              <a:srgbClr val="000000"/>
            </a:solidFill>
            <a:ln w="7453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1DFB42-CED4-4DC8-AE54-BAE756901F6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2" r="17272"/>
          <a:stretch>
            <a:fillRect/>
          </a:stretch>
        </p:blipFill>
        <p:spPr/>
      </p:pic>
      <p:grpSp>
        <p:nvGrpSpPr>
          <p:cNvPr id="340" name="Группа 339" descr="декоративный элемент">
            <a:extLst>
              <a:ext uri="{FF2B5EF4-FFF2-40B4-BE49-F238E27FC236}">
                <a16:creationId xmlns:a16="http://schemas.microsoft.com/office/drawing/2014/main" id="{FD74AE8B-546E-4FC2-A583-D0111F7C4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78911" y="2717970"/>
            <a:ext cx="3089720" cy="3388424"/>
            <a:chOff x="5978911" y="2717970"/>
            <a:chExt cx="3089720" cy="3388424"/>
          </a:xfrm>
          <a:effectLst>
            <a:outerShdw blurRad="127000" dist="38100" dir="5400000" algn="t" rotWithShape="0">
              <a:prstClr val="black">
                <a:alpha val="80000"/>
              </a:prstClr>
            </a:outerShdw>
          </a:effectLst>
        </p:grpSpPr>
        <p:sp>
          <p:nvSpPr>
            <p:cNvPr id="273" name="Полилиния: Форма 272">
              <a:extLst>
                <a:ext uri="{FF2B5EF4-FFF2-40B4-BE49-F238E27FC236}">
                  <a16:creationId xmlns:a16="http://schemas.microsoft.com/office/drawing/2014/main" id="{104F1371-87BE-45F5-960E-F98776FFEAE5}"/>
                </a:ext>
              </a:extLst>
            </p:cNvPr>
            <p:cNvSpPr/>
            <p:nvPr/>
          </p:nvSpPr>
          <p:spPr>
            <a:xfrm rot="21232851">
              <a:off x="5978911" y="2717970"/>
              <a:ext cx="3089720" cy="3388424"/>
            </a:xfrm>
            <a:custGeom>
              <a:avLst/>
              <a:gdLst>
                <a:gd name="connsiteX0" fmla="*/ 7001 w 3089719"/>
                <a:gd name="connsiteY0" fmla="*/ 7001 h 3388423"/>
                <a:gd name="connsiteX1" fmla="*/ 3089066 w 3089719"/>
                <a:gd name="connsiteY1" fmla="*/ 7001 h 3388423"/>
                <a:gd name="connsiteX2" fmla="*/ 3089066 w 3089719"/>
                <a:gd name="connsiteY2" fmla="*/ 3387770 h 3388423"/>
                <a:gd name="connsiteX3" fmla="*/ 7001 w 3089719"/>
                <a:gd name="connsiteY3" fmla="*/ 3387770 h 338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9719" h="3388423">
                  <a:moveTo>
                    <a:pt x="7001" y="7001"/>
                  </a:moveTo>
                  <a:lnTo>
                    <a:pt x="3089066" y="7001"/>
                  </a:lnTo>
                  <a:lnTo>
                    <a:pt x="3089066" y="3387770"/>
                  </a:lnTo>
                  <a:lnTo>
                    <a:pt x="7001" y="338777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74" name="Полилиния: Форма 273">
              <a:extLst>
                <a:ext uri="{FF2B5EF4-FFF2-40B4-BE49-F238E27FC236}">
                  <a16:creationId xmlns:a16="http://schemas.microsoft.com/office/drawing/2014/main" id="{D732B3CF-C038-48F4-9EE0-854A7D2385BB}"/>
                </a:ext>
              </a:extLst>
            </p:cNvPr>
            <p:cNvSpPr/>
            <p:nvPr/>
          </p:nvSpPr>
          <p:spPr>
            <a:xfrm rot="21232851">
              <a:off x="6073051" y="2813257"/>
              <a:ext cx="2875026" cy="2893695"/>
            </a:xfrm>
            <a:custGeom>
              <a:avLst/>
              <a:gdLst>
                <a:gd name="connsiteX0" fmla="*/ 7001 w 2875026"/>
                <a:gd name="connsiteY0" fmla="*/ 7001 h 2893695"/>
                <a:gd name="connsiteX1" fmla="*/ 2868119 w 2875026"/>
                <a:gd name="connsiteY1" fmla="*/ 7001 h 2893695"/>
                <a:gd name="connsiteX2" fmla="*/ 2868119 w 2875026"/>
                <a:gd name="connsiteY2" fmla="*/ 2887815 h 2893695"/>
                <a:gd name="connsiteX3" fmla="*/ 7001 w 2875026"/>
                <a:gd name="connsiteY3" fmla="*/ 2887815 h 28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5026" h="2893695">
                  <a:moveTo>
                    <a:pt x="7001" y="7001"/>
                  </a:moveTo>
                  <a:lnTo>
                    <a:pt x="2868119" y="7001"/>
                  </a:lnTo>
                  <a:lnTo>
                    <a:pt x="2868119" y="2887815"/>
                  </a:lnTo>
                  <a:lnTo>
                    <a:pt x="7001" y="2887815"/>
                  </a:lnTo>
                  <a:close/>
                </a:path>
              </a:pathLst>
            </a:custGeom>
            <a:solidFill>
              <a:srgbClr val="CCCCCC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75" name="Полилиния: фигура 274">
              <a:extLst>
                <a:ext uri="{FF2B5EF4-FFF2-40B4-BE49-F238E27FC236}">
                  <a16:creationId xmlns:a16="http://schemas.microsoft.com/office/drawing/2014/main" id="{7968263F-12C2-40D6-879C-CDA66358210E}"/>
                </a:ext>
              </a:extLst>
            </p:cNvPr>
            <p:cNvSpPr/>
            <p:nvPr/>
          </p:nvSpPr>
          <p:spPr>
            <a:xfrm rot="21232851">
              <a:off x="6102042" y="2842542"/>
              <a:ext cx="2809685" cy="2809685"/>
            </a:xfrm>
            <a:custGeom>
              <a:avLst/>
              <a:gdLst>
                <a:gd name="connsiteX0" fmla="*/ 5478 w 2809684"/>
                <a:gd name="connsiteY0" fmla="*/ 5478 h 2809684"/>
                <a:gd name="connsiteX1" fmla="*/ 2809001 w 2809684"/>
                <a:gd name="connsiteY1" fmla="*/ 5478 h 2809684"/>
                <a:gd name="connsiteX2" fmla="*/ 2809001 w 2809684"/>
                <a:gd name="connsiteY2" fmla="*/ 2809002 h 2809684"/>
                <a:gd name="connsiteX3" fmla="*/ 5478 w 2809684"/>
                <a:gd name="connsiteY3" fmla="*/ 2809002 h 280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684" h="2809684">
                  <a:moveTo>
                    <a:pt x="5478" y="5478"/>
                  </a:moveTo>
                  <a:lnTo>
                    <a:pt x="2809001" y="5478"/>
                  </a:lnTo>
                  <a:lnTo>
                    <a:pt x="2809001" y="2809002"/>
                  </a:lnTo>
                  <a:lnTo>
                    <a:pt x="5478" y="2809002"/>
                  </a:lnTo>
                  <a:close/>
                </a:path>
              </a:pathLst>
            </a:custGeom>
            <a:solidFill>
              <a:srgbClr val="000000"/>
            </a:solidFill>
            <a:ln w="7453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C7F16C-E2AF-40C2-9792-E88C53038E54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1" r="16961"/>
          <a:stretch>
            <a:fillRect/>
          </a:stretch>
        </p:blipFill>
        <p:spPr/>
      </p:pic>
      <p:grpSp>
        <p:nvGrpSpPr>
          <p:cNvPr id="339" name="Группа 338" descr="декоративный элемент">
            <a:extLst>
              <a:ext uri="{FF2B5EF4-FFF2-40B4-BE49-F238E27FC236}">
                <a16:creationId xmlns:a16="http://schemas.microsoft.com/office/drawing/2014/main" id="{600A5D9D-BAB0-4524-AFEE-23308136B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56862" y="1200901"/>
            <a:ext cx="3089720" cy="3388424"/>
            <a:chOff x="3156862" y="1200901"/>
            <a:chExt cx="3089720" cy="3388424"/>
          </a:xfrm>
          <a:effectLst>
            <a:outerShdw blurRad="127000" dist="38100" dir="5400000" algn="t" rotWithShape="0">
              <a:prstClr val="black">
                <a:alpha val="80000"/>
              </a:prstClr>
            </a:outerShdw>
          </a:effectLst>
        </p:grpSpPr>
        <p:sp>
          <p:nvSpPr>
            <p:cNvPr id="301" name="Полилиния: Форма 300">
              <a:extLst>
                <a:ext uri="{FF2B5EF4-FFF2-40B4-BE49-F238E27FC236}">
                  <a16:creationId xmlns:a16="http://schemas.microsoft.com/office/drawing/2014/main" id="{50B9C538-F003-4E34-B61F-E733B80B9D9C}"/>
                </a:ext>
              </a:extLst>
            </p:cNvPr>
            <p:cNvSpPr/>
            <p:nvPr/>
          </p:nvSpPr>
          <p:spPr>
            <a:xfrm rot="531914">
              <a:off x="3156862" y="1200901"/>
              <a:ext cx="3089720" cy="3388424"/>
            </a:xfrm>
            <a:custGeom>
              <a:avLst/>
              <a:gdLst>
                <a:gd name="connsiteX0" fmla="*/ 7001 w 3089719"/>
                <a:gd name="connsiteY0" fmla="*/ 7001 h 3388423"/>
                <a:gd name="connsiteX1" fmla="*/ 3089066 w 3089719"/>
                <a:gd name="connsiteY1" fmla="*/ 7001 h 3388423"/>
                <a:gd name="connsiteX2" fmla="*/ 3089066 w 3089719"/>
                <a:gd name="connsiteY2" fmla="*/ 3387770 h 3388423"/>
                <a:gd name="connsiteX3" fmla="*/ 7001 w 3089719"/>
                <a:gd name="connsiteY3" fmla="*/ 3387770 h 338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9719" h="3388423">
                  <a:moveTo>
                    <a:pt x="7001" y="7001"/>
                  </a:moveTo>
                  <a:lnTo>
                    <a:pt x="3089066" y="7001"/>
                  </a:lnTo>
                  <a:lnTo>
                    <a:pt x="3089066" y="3387770"/>
                  </a:lnTo>
                  <a:lnTo>
                    <a:pt x="7001" y="338777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02" name="Полилиния: Форма 301">
              <a:extLst>
                <a:ext uri="{FF2B5EF4-FFF2-40B4-BE49-F238E27FC236}">
                  <a16:creationId xmlns:a16="http://schemas.microsoft.com/office/drawing/2014/main" id="{2468E04C-C671-494B-A8BD-E94C41CD2FD6}"/>
                </a:ext>
              </a:extLst>
            </p:cNvPr>
            <p:cNvSpPr/>
            <p:nvPr/>
          </p:nvSpPr>
          <p:spPr>
            <a:xfrm rot="531914">
              <a:off x="3290772" y="1297944"/>
              <a:ext cx="2875026" cy="2893695"/>
            </a:xfrm>
            <a:custGeom>
              <a:avLst/>
              <a:gdLst>
                <a:gd name="connsiteX0" fmla="*/ 7001 w 2875026"/>
                <a:gd name="connsiteY0" fmla="*/ 7001 h 2893695"/>
                <a:gd name="connsiteX1" fmla="*/ 2868119 w 2875026"/>
                <a:gd name="connsiteY1" fmla="*/ 7001 h 2893695"/>
                <a:gd name="connsiteX2" fmla="*/ 2868119 w 2875026"/>
                <a:gd name="connsiteY2" fmla="*/ 2887815 h 2893695"/>
                <a:gd name="connsiteX3" fmla="*/ 7001 w 2875026"/>
                <a:gd name="connsiteY3" fmla="*/ 2887815 h 28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5026" h="2893695">
                  <a:moveTo>
                    <a:pt x="7001" y="7001"/>
                  </a:moveTo>
                  <a:lnTo>
                    <a:pt x="2868119" y="7001"/>
                  </a:lnTo>
                  <a:lnTo>
                    <a:pt x="2868119" y="2887815"/>
                  </a:lnTo>
                  <a:lnTo>
                    <a:pt x="7001" y="2887815"/>
                  </a:lnTo>
                  <a:close/>
                </a:path>
              </a:pathLst>
            </a:custGeom>
            <a:solidFill>
              <a:srgbClr val="CCCCCC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03" name="Полилиния: фигура 302">
              <a:extLst>
                <a:ext uri="{FF2B5EF4-FFF2-40B4-BE49-F238E27FC236}">
                  <a16:creationId xmlns:a16="http://schemas.microsoft.com/office/drawing/2014/main" id="{3377DAE8-D2D5-4548-B0C5-3EEF7C9C2F01}"/>
                </a:ext>
              </a:extLst>
            </p:cNvPr>
            <p:cNvSpPr/>
            <p:nvPr/>
          </p:nvSpPr>
          <p:spPr>
            <a:xfrm rot="531914">
              <a:off x="3323176" y="1326711"/>
              <a:ext cx="2809685" cy="2809685"/>
            </a:xfrm>
            <a:custGeom>
              <a:avLst/>
              <a:gdLst>
                <a:gd name="connsiteX0" fmla="*/ 5478 w 2809684"/>
                <a:gd name="connsiteY0" fmla="*/ 5478 h 2809684"/>
                <a:gd name="connsiteX1" fmla="*/ 2809001 w 2809684"/>
                <a:gd name="connsiteY1" fmla="*/ 5478 h 2809684"/>
                <a:gd name="connsiteX2" fmla="*/ 2809001 w 2809684"/>
                <a:gd name="connsiteY2" fmla="*/ 2809002 h 2809684"/>
                <a:gd name="connsiteX3" fmla="*/ 5478 w 2809684"/>
                <a:gd name="connsiteY3" fmla="*/ 2809002 h 280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684" h="2809684">
                  <a:moveTo>
                    <a:pt x="5478" y="5478"/>
                  </a:moveTo>
                  <a:lnTo>
                    <a:pt x="2809001" y="5478"/>
                  </a:lnTo>
                  <a:lnTo>
                    <a:pt x="2809001" y="2809002"/>
                  </a:lnTo>
                  <a:lnTo>
                    <a:pt x="5478" y="2809002"/>
                  </a:lnTo>
                  <a:close/>
                </a:path>
              </a:pathLst>
            </a:custGeom>
            <a:solidFill>
              <a:srgbClr val="000000"/>
            </a:solidFill>
            <a:ln w="7453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341" name="Группа 340" descr="декоративный элемент">
            <a:extLst>
              <a:ext uri="{FF2B5EF4-FFF2-40B4-BE49-F238E27FC236}">
                <a16:creationId xmlns:a16="http://schemas.microsoft.com/office/drawing/2014/main" id="{63635261-2C49-4BE7-9F9E-3F0D1B7E9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97369" y="851172"/>
            <a:ext cx="3089720" cy="3388424"/>
            <a:chOff x="8497369" y="851172"/>
            <a:chExt cx="3089720" cy="3388424"/>
          </a:xfrm>
          <a:effectLst>
            <a:outerShdw blurRad="127000" dist="38100" dir="5400000" algn="t" rotWithShape="0">
              <a:prstClr val="black">
                <a:alpha val="80000"/>
              </a:prstClr>
            </a:outerShdw>
          </a:effectLst>
        </p:grpSpPr>
        <p:sp>
          <p:nvSpPr>
            <p:cNvPr id="278" name="Полилиния: Форма 277">
              <a:extLst>
                <a:ext uri="{FF2B5EF4-FFF2-40B4-BE49-F238E27FC236}">
                  <a16:creationId xmlns:a16="http://schemas.microsoft.com/office/drawing/2014/main" id="{D1E22370-C721-471F-9D1A-4C43FB90B83E}"/>
                </a:ext>
              </a:extLst>
            </p:cNvPr>
            <p:cNvSpPr/>
            <p:nvPr/>
          </p:nvSpPr>
          <p:spPr>
            <a:xfrm rot="253823">
              <a:off x="8497369" y="851172"/>
              <a:ext cx="3089720" cy="3388424"/>
            </a:xfrm>
            <a:custGeom>
              <a:avLst/>
              <a:gdLst>
                <a:gd name="connsiteX0" fmla="*/ 7001 w 3089719"/>
                <a:gd name="connsiteY0" fmla="*/ 7001 h 3388423"/>
                <a:gd name="connsiteX1" fmla="*/ 3089066 w 3089719"/>
                <a:gd name="connsiteY1" fmla="*/ 7001 h 3388423"/>
                <a:gd name="connsiteX2" fmla="*/ 3089066 w 3089719"/>
                <a:gd name="connsiteY2" fmla="*/ 3387770 h 3388423"/>
                <a:gd name="connsiteX3" fmla="*/ 7001 w 3089719"/>
                <a:gd name="connsiteY3" fmla="*/ 3387770 h 338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9719" h="3388423">
                  <a:moveTo>
                    <a:pt x="7001" y="7001"/>
                  </a:moveTo>
                  <a:lnTo>
                    <a:pt x="3089066" y="7001"/>
                  </a:lnTo>
                  <a:lnTo>
                    <a:pt x="3089066" y="3387770"/>
                  </a:lnTo>
                  <a:lnTo>
                    <a:pt x="7001" y="338777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79" name="Полилиния: Форма 278">
              <a:extLst>
                <a:ext uri="{FF2B5EF4-FFF2-40B4-BE49-F238E27FC236}">
                  <a16:creationId xmlns:a16="http://schemas.microsoft.com/office/drawing/2014/main" id="{7ED6F340-5D9B-4F50-8342-B09E57E15B3C}"/>
                </a:ext>
              </a:extLst>
            </p:cNvPr>
            <p:cNvSpPr/>
            <p:nvPr/>
          </p:nvSpPr>
          <p:spPr>
            <a:xfrm rot="253823">
              <a:off x="8619046" y="946560"/>
              <a:ext cx="2875026" cy="2893695"/>
            </a:xfrm>
            <a:custGeom>
              <a:avLst/>
              <a:gdLst>
                <a:gd name="connsiteX0" fmla="*/ 7001 w 2875026"/>
                <a:gd name="connsiteY0" fmla="*/ 7001 h 2893695"/>
                <a:gd name="connsiteX1" fmla="*/ 2868119 w 2875026"/>
                <a:gd name="connsiteY1" fmla="*/ 7001 h 2893695"/>
                <a:gd name="connsiteX2" fmla="*/ 2868119 w 2875026"/>
                <a:gd name="connsiteY2" fmla="*/ 2887815 h 2893695"/>
                <a:gd name="connsiteX3" fmla="*/ 7001 w 2875026"/>
                <a:gd name="connsiteY3" fmla="*/ 2887815 h 28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5026" h="2893695">
                  <a:moveTo>
                    <a:pt x="7001" y="7001"/>
                  </a:moveTo>
                  <a:lnTo>
                    <a:pt x="2868119" y="7001"/>
                  </a:lnTo>
                  <a:lnTo>
                    <a:pt x="2868119" y="2887815"/>
                  </a:lnTo>
                  <a:lnTo>
                    <a:pt x="7001" y="2887815"/>
                  </a:lnTo>
                  <a:close/>
                </a:path>
              </a:pathLst>
            </a:custGeom>
            <a:solidFill>
              <a:srgbClr val="CCCCCC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80" name="Полилиния: фигура 279">
              <a:extLst>
                <a:ext uri="{FF2B5EF4-FFF2-40B4-BE49-F238E27FC236}">
                  <a16:creationId xmlns:a16="http://schemas.microsoft.com/office/drawing/2014/main" id="{5A708525-FEBA-46B6-953F-9030B89BC050}"/>
                </a:ext>
              </a:extLst>
            </p:cNvPr>
            <p:cNvSpPr/>
            <p:nvPr/>
          </p:nvSpPr>
          <p:spPr>
            <a:xfrm rot="253823">
              <a:off x="8650381" y="975392"/>
              <a:ext cx="2809685" cy="2809685"/>
            </a:xfrm>
            <a:custGeom>
              <a:avLst/>
              <a:gdLst>
                <a:gd name="connsiteX0" fmla="*/ 5478 w 2809684"/>
                <a:gd name="connsiteY0" fmla="*/ 5478 h 2809684"/>
                <a:gd name="connsiteX1" fmla="*/ 2809001 w 2809684"/>
                <a:gd name="connsiteY1" fmla="*/ 5478 h 2809684"/>
                <a:gd name="connsiteX2" fmla="*/ 2809001 w 2809684"/>
                <a:gd name="connsiteY2" fmla="*/ 2809002 h 2809684"/>
                <a:gd name="connsiteX3" fmla="*/ 5478 w 2809684"/>
                <a:gd name="connsiteY3" fmla="*/ 2809002 h 280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684" h="2809684">
                  <a:moveTo>
                    <a:pt x="5478" y="5478"/>
                  </a:moveTo>
                  <a:lnTo>
                    <a:pt x="2809001" y="5478"/>
                  </a:lnTo>
                  <a:lnTo>
                    <a:pt x="2809001" y="2809002"/>
                  </a:lnTo>
                  <a:lnTo>
                    <a:pt x="5478" y="2809002"/>
                  </a:lnTo>
                  <a:close/>
                </a:path>
              </a:pathLst>
            </a:custGeom>
            <a:solidFill>
              <a:srgbClr val="000000"/>
            </a:solidFill>
            <a:ln w="7453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E5D71B-F2C7-43EA-8987-9E9D54C648A9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1" r="16961"/>
          <a:stretch>
            <a:fillRect/>
          </a:stretch>
        </p:blipFill>
        <p:spPr/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E2BFBE-2889-4594-B5E4-922FA007E807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1" r="13261"/>
          <a:stretch>
            <a:fillRect/>
          </a:stretch>
        </p:blipFill>
        <p:spPr/>
      </p:pic>
      <p:sp>
        <p:nvSpPr>
          <p:cNvPr id="27" name="Заголовок 26">
            <a:extLst>
              <a:ext uri="{FF2B5EF4-FFF2-40B4-BE49-F238E27FC236}">
                <a16:creationId xmlns:a16="http://schemas.microsoft.com/office/drawing/2014/main" id="{3E0C38E6-1BB0-4630-BF39-03BBB58C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Достопримечательности Дании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D007752-7487-42B4-AD5E-C7C8869D1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7453" y="6346518"/>
            <a:ext cx="2743200" cy="365125"/>
          </a:xfrm>
        </p:spPr>
        <p:txBody>
          <a:bodyPr rtlCol="0"/>
          <a:lstStyle/>
          <a:p>
            <a:pPr rtl="0"/>
            <a:fld id="{3D3C4EEC-F499-4A7F-B67B-5709763315B6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C99A7-63AB-4F6B-9A41-2E7F51523CF2}"/>
              </a:ext>
            </a:extLst>
          </p:cNvPr>
          <p:cNvSpPr txBox="1"/>
          <p:nvPr/>
        </p:nvSpPr>
        <p:spPr>
          <a:xfrm rot="21211664">
            <a:off x="1259436" y="5197617"/>
            <a:ext cx="203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Статуя Русалочка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9666F-F6D0-4F84-A33D-4913EF4509C9}"/>
              </a:ext>
            </a:extLst>
          </p:cNvPr>
          <p:cNvSpPr txBox="1"/>
          <p:nvPr/>
        </p:nvSpPr>
        <p:spPr>
          <a:xfrm rot="572001">
            <a:off x="3431426" y="4160721"/>
            <a:ext cx="230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chemeClr val="bg1"/>
                </a:solidFill>
              </a:rPr>
              <a:t>Эресуннский мост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C550F-72E0-4A90-96F2-E2ACF14D6A71}"/>
              </a:ext>
            </a:extLst>
          </p:cNvPr>
          <p:cNvSpPr txBox="1"/>
          <p:nvPr/>
        </p:nvSpPr>
        <p:spPr>
          <a:xfrm rot="21185793">
            <a:off x="6233205" y="5680539"/>
            <a:ext cx="3156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Музей современного искусства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EBFE6-1180-491F-8334-C25C27F77436}"/>
              </a:ext>
            </a:extLst>
          </p:cNvPr>
          <p:cNvSpPr txBox="1"/>
          <p:nvPr/>
        </p:nvSpPr>
        <p:spPr>
          <a:xfrm rot="323782">
            <a:off x="8683494" y="3848378"/>
            <a:ext cx="34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chemeClr val="bg1"/>
                </a:solidFill>
              </a:rPr>
              <a:t>Музей рекордов Гиннесса </a:t>
            </a:r>
          </a:p>
        </p:txBody>
      </p:sp>
    </p:spTree>
    <p:extLst>
      <p:ext uri="{BB962C8B-B14F-4D97-AF65-F5344CB8AC3E}">
        <p14:creationId xmlns:p14="http://schemas.microsoft.com/office/powerpoint/2010/main" val="101120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5 важных причин немедленно отдохнуть на море - Газета.Ru">
            <a:extLst>
              <a:ext uri="{FF2B5EF4-FFF2-40B4-BE49-F238E27FC236}">
                <a16:creationId xmlns:a16="http://schemas.microsoft.com/office/drawing/2014/main" id="{8EAFE3FA-6B91-4EA0-85A3-EE10EAE3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023938"/>
            <a:ext cx="7210425" cy="48101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усалочка- символ Копенгагена и Дании - отзыв о The Little Mermaid,  Копенгаген, Дания - Tripadvisor">
            <a:extLst>
              <a:ext uri="{FF2B5EF4-FFF2-40B4-BE49-F238E27FC236}">
                <a16:creationId xmlns:a16="http://schemas.microsoft.com/office/drawing/2014/main" id="{FA7F603D-2CFB-4C0C-91F3-C3A1F095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74000" y1="44013" x2="74000" y2="44013"/>
                        <a14:backgroundMark x1="65455" y1="25243" x2="78364" y2="62136"/>
                        <a14:backgroundMark x1="44909" y1="39482" x2="44909" y2="39482"/>
                        <a14:backgroundMark x1="62727" y1="87702" x2="62727" y2="87702"/>
                        <a14:backgroundMark x1="40545" y1="83819" x2="45818" y2="85113"/>
                        <a14:backgroundMark x1="47091" y1="85437" x2="59818" y2="88673"/>
                        <a14:backgroundMark x1="64727" y1="88026" x2="67818" y2="796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167063"/>
            <a:ext cx="5238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30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AC874-E813-407D-9AFE-F5AEB91C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Самые популярные достопримечательности Дании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464822-B257-4A4C-95AC-1D04C53C5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9710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68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66619-C9FA-48F9-A42C-34C89450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занятости населения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A777D15-1479-4476-96B0-245538F3F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592491"/>
              </p:ext>
            </p:extLst>
          </p:nvPr>
        </p:nvGraphicFramePr>
        <p:xfrm>
          <a:off x="838200" y="2891365"/>
          <a:ext cx="10515596" cy="250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223402244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4249505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1987356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8341065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2324592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8909084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022386307"/>
                    </a:ext>
                  </a:extLst>
                </a:gridCol>
              </a:tblGrid>
              <a:tr h="1136651">
                <a:tc>
                  <a:txBody>
                    <a:bodyPr/>
                    <a:lstStyle/>
                    <a:p>
                      <a:r>
                        <a:rPr lang="ru-RU" dirty="0"/>
                        <a:t>Страна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Численность населения</a:t>
                      </a:r>
                      <a:endParaRPr lang="en-US" dirty="0"/>
                    </a:p>
                    <a:p>
                      <a:r>
                        <a:rPr lang="ru-RU" dirty="0"/>
                        <a:t>млн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Сельское хозяйство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Промышленность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Сфера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Общий объем экспорта </a:t>
                      </a:r>
                    </a:p>
                    <a:p>
                      <a:r>
                        <a:rPr lang="ru-RU" dirty="0"/>
                        <a:t>Млрд </a:t>
                      </a:r>
                      <a:r>
                        <a:rPr lang="en-US" dirty="0"/>
                        <a:t>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Объем экспорта </a:t>
                      </a:r>
                      <a:r>
                        <a:rPr lang="ru-RU" dirty="0" err="1"/>
                        <a:t>сельскойхоз</a:t>
                      </a:r>
                      <a:r>
                        <a:rPr lang="ru-RU" dirty="0"/>
                        <a:t> культуры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Млрд</a:t>
                      </a:r>
                      <a:r>
                        <a:rPr lang="en-US" dirty="0"/>
                        <a:t> $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4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ru-RU" dirty="0"/>
                        <a:t>Дания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53347"/>
                  </a:ext>
                </a:extLst>
              </a:tr>
              <a:tr h="467784">
                <a:tc>
                  <a:txBody>
                    <a:bodyPr/>
                    <a:lstStyle/>
                    <a:p>
                      <a:r>
                        <a:rPr lang="ru-RU" dirty="0"/>
                        <a:t>Никарагуа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3029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tf44955204_win32</Template>
  <TotalTime>31</TotalTime>
  <Words>70</Words>
  <Application>Microsoft Office PowerPoint</Application>
  <PresentationFormat>Широкоэкранный</PresentationFormat>
  <Paragraphs>39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Фотоальбом</vt:lpstr>
      <vt:lpstr>Презентация PowerPoint</vt:lpstr>
      <vt:lpstr>Достопримечательности Дании</vt:lpstr>
      <vt:lpstr>Презентация PowerPoint</vt:lpstr>
      <vt:lpstr>Самые популярные достопримечательности Дании</vt:lpstr>
      <vt:lpstr>Структуры занятости населения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Фотоальбом</dc:title>
  <dc:creator>Sasha Samoilov</dc:creator>
  <cp:lastModifiedBy>Sasha Samoilov</cp:lastModifiedBy>
  <cp:revision>2</cp:revision>
  <dcterms:created xsi:type="dcterms:W3CDTF">2022-05-16T21:23:12Z</dcterms:created>
  <dcterms:modified xsi:type="dcterms:W3CDTF">2022-05-16T21:54:24Z</dcterms:modified>
</cp:coreProperties>
</file>