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sldIdLst>
    <p:sldId id="256" r:id="rId2"/>
    <p:sldId id="259" r:id="rId3"/>
    <p:sldId id="260" r:id="rId4"/>
    <p:sldId id="266"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4" d="100"/>
          <a:sy n="64" d="100"/>
        </p:scale>
        <p:origin x="-72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r">
              <a:defRPr sz="66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r">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ncho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r">
              <a:defRPr sz="36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حرر أنماط نص الشكل الرئيسي</a:t>
            </a:r>
          </a:p>
        </p:txBody>
      </p:sp>
      <p:sp>
        <p:nvSpPr>
          <p:cNvPr id="4" name="Date Placeholder 3"/>
          <p:cNvSpPr>
            <a:spLocks noGrp="1"/>
          </p:cNvSpPr>
          <p:nvPr>
            <p:ph type="dt" sz="half" idx="10"/>
          </p:nvPr>
        </p:nvSpPr>
        <p:spPr/>
        <p:txBody>
          <a:bodyPr/>
          <a:lstStyle/>
          <a:p>
            <a:fld id="{48A87A34-81AB-432B-8DAE-1953F412C126}" type="datetimeFigureOut">
              <a:rPr lang="en-US" dirty="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4" name="Content Placeholder 3"/>
          <p:cNvSpPr>
            <a:spLocks noGrp="1"/>
          </p:cNvSpPr>
          <p:nvPr>
            <p:ph sz="half" idx="2"/>
          </p:nvPr>
        </p:nvSpPr>
        <p:spPr>
          <a:xfrm>
            <a:off x="1447191" y="2824269"/>
            <a:ext cx="4645152" cy="2644457"/>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6" name="Content Placeholder 5"/>
          <p:cNvSpPr>
            <a:spLocks noGrp="1"/>
          </p:cNvSpPr>
          <p:nvPr>
            <p:ph sz="quarter" idx="4"/>
          </p:nvPr>
        </p:nvSpPr>
        <p:spPr>
          <a:xfrm>
            <a:off x="6412362" y="2821491"/>
            <a:ext cx="4645152" cy="2637371"/>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r">
              <a:defRPr sz="24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dirty="0"/>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Date Placeholder 4"/>
          <p:cNvSpPr>
            <a:spLocks noGrp="1"/>
          </p:cNvSpPr>
          <p:nvPr>
            <p:ph type="dt" sz="half" idx="10"/>
          </p:nvPr>
        </p:nvSpPr>
        <p:spPr>
          <a:xfrm>
            <a:off x="1447382" y="5469856"/>
            <a:ext cx="5527351" cy="320123"/>
          </a:xfrm>
        </p:spPr>
        <p:txBody>
          <a:bodyPr/>
          <a:lstStyle>
            <a:lvl1pPr algn="r">
              <a:defRPr/>
            </a:lvl1pPr>
          </a:lstStyle>
          <a:p>
            <a:fld id="{48A87A34-81AB-432B-8DAE-1953F412C126}" type="datetimeFigureOut">
              <a:rPr lang="en-US" dirty="0"/>
              <a:pPr/>
              <a:t>4/14/2019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a:extLst>
              <a:ext uri="{FF2B5EF4-FFF2-40B4-BE49-F238E27FC236}">
                <a16:creationId xmlns="" xmlns:a16="http://schemas.microsoft.com/office/drawing/2014/main" id="{2A21D541-AC49-3F47-A3AF-9F58F7C7E656}"/>
              </a:ext>
            </a:extLst>
          </p:cNvPr>
          <p:cNvSpPr>
            <a:spLocks noGrp="1"/>
          </p:cNvSpPr>
          <p:nvPr>
            <p:ph type="ctrTitle"/>
          </p:nvPr>
        </p:nvSpPr>
        <p:spPr>
          <a:xfrm>
            <a:off x="304800" y="2286000"/>
            <a:ext cx="11287125" cy="1143000"/>
          </a:xfrm>
          <a:solidFill>
            <a:schemeClr val="bg2">
              <a:lumMod val="90000"/>
            </a:schemeClr>
          </a:solidFill>
        </p:spPr>
        <p:txBody>
          <a:bodyPr>
            <a:noAutofit/>
          </a:bodyPr>
          <a:lstStyle/>
          <a:p>
            <a:r>
              <a:rPr lang="ar-SA" sz="8000" dirty="0">
                <a:solidFill>
                  <a:schemeClr val="accent1">
                    <a:lumMod val="75000"/>
                  </a:schemeClr>
                </a:solidFill>
              </a:rPr>
              <a:t>Smart </a:t>
            </a:r>
            <a:r>
              <a:rPr lang="ar-SA" sz="8000" dirty="0" smtClean="0">
                <a:solidFill>
                  <a:schemeClr val="accent1">
                    <a:lumMod val="75000"/>
                  </a:schemeClr>
                </a:solidFill>
              </a:rPr>
              <a:t>recycl</a:t>
            </a:r>
            <a:r>
              <a:rPr lang="en-US" sz="8000" dirty="0" err="1" smtClean="0">
                <a:solidFill>
                  <a:schemeClr val="accent1">
                    <a:lumMod val="75000"/>
                  </a:schemeClr>
                </a:solidFill>
              </a:rPr>
              <a:t>ing</a:t>
            </a:r>
            <a:r>
              <a:rPr lang="en-US" sz="8000" dirty="0" smtClean="0">
                <a:solidFill>
                  <a:schemeClr val="accent1">
                    <a:lumMod val="75000"/>
                  </a:schemeClr>
                </a:solidFill>
              </a:rPr>
              <a:t> bin</a:t>
            </a:r>
            <a:endParaRPr lang="ar-AE" sz="8000" dirty="0">
              <a:solidFill>
                <a:schemeClr val="accent1">
                  <a:lumMod val="75000"/>
                </a:schemeClr>
              </a:solidFill>
            </a:endParaRPr>
          </a:p>
        </p:txBody>
      </p:sp>
    </p:spTree>
    <p:extLst>
      <p:ext uri="{BB962C8B-B14F-4D97-AF65-F5344CB8AC3E}">
        <p14:creationId xmlns:p14="http://schemas.microsoft.com/office/powerpoint/2010/main" val="3204513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a:extLst>
              <a:ext uri="{FF2B5EF4-FFF2-40B4-BE49-F238E27FC236}">
                <a16:creationId xmlns="" xmlns:a16="http://schemas.microsoft.com/office/drawing/2014/main" id="{E7BED668-E302-FA49-9999-F9DFFF44E7CF}"/>
              </a:ext>
            </a:extLst>
          </p:cNvPr>
          <p:cNvSpPr>
            <a:spLocks noGrp="1"/>
          </p:cNvSpPr>
          <p:nvPr>
            <p:ph type="title"/>
          </p:nvPr>
        </p:nvSpPr>
        <p:spPr>
          <a:xfrm>
            <a:off x="1371600" y="1066800"/>
            <a:ext cx="9445021" cy="482154"/>
          </a:xfrm>
          <a:solidFill>
            <a:schemeClr val="bg2">
              <a:lumMod val="90000"/>
            </a:schemeClr>
          </a:solidFill>
        </p:spPr>
        <p:txBody>
          <a:bodyPr>
            <a:normAutofit fontScale="90000"/>
          </a:bodyPr>
          <a:lstStyle/>
          <a:p>
            <a:pPr algn="l"/>
            <a:r>
              <a:rPr lang="ar-SA" sz="4000" dirty="0">
                <a:solidFill>
                  <a:schemeClr val="accent1"/>
                </a:solidFill>
              </a:rPr>
              <a:t>Intriduction-</a:t>
            </a:r>
            <a:endParaRPr lang="ar-AE" sz="4000" dirty="0">
              <a:solidFill>
                <a:schemeClr val="accent1"/>
              </a:solidFill>
            </a:endParaRPr>
          </a:p>
        </p:txBody>
      </p:sp>
      <p:sp>
        <p:nvSpPr>
          <p:cNvPr id="7" name="عنصر نائب للمحتوى 6">
            <a:extLst>
              <a:ext uri="{FF2B5EF4-FFF2-40B4-BE49-F238E27FC236}">
                <a16:creationId xmlns="" xmlns:a16="http://schemas.microsoft.com/office/drawing/2014/main" id="{3E6FD6CF-6427-544E-B4A9-DEF09C4ED1B7}"/>
              </a:ext>
            </a:extLst>
          </p:cNvPr>
          <p:cNvSpPr>
            <a:spLocks noGrp="1"/>
          </p:cNvSpPr>
          <p:nvPr>
            <p:ph idx="1"/>
          </p:nvPr>
        </p:nvSpPr>
        <p:spPr>
          <a:xfrm rot="10800000" flipV="1">
            <a:off x="303608" y="1853754"/>
            <a:ext cx="11590735" cy="4429124"/>
          </a:xfrm>
        </p:spPr>
        <p:txBody>
          <a:bodyPr>
            <a:noAutofit/>
          </a:bodyPr>
          <a:lstStyle/>
          <a:p>
            <a:pPr marL="0" indent="0" algn="l">
              <a:buNone/>
            </a:pPr>
            <a:r>
              <a:rPr lang="en-US" sz="2800" dirty="0" smtClean="0"/>
              <a:t>-</a:t>
            </a:r>
            <a:r>
              <a:rPr lang="ar-SA" sz="2800" dirty="0" smtClean="0"/>
              <a:t>There </a:t>
            </a:r>
            <a:r>
              <a:rPr lang="ar-SA" sz="2800" dirty="0"/>
              <a:t>is no doubt that rubbish is agreat danger for individuals and society</a:t>
            </a:r>
          </a:p>
          <a:p>
            <a:pPr marL="0" indent="0" algn="l">
              <a:buNone/>
            </a:pPr>
            <a:r>
              <a:rPr lang="en-US" sz="2800" dirty="0" smtClean="0"/>
              <a:t>-</a:t>
            </a:r>
            <a:r>
              <a:rPr lang="ar-SA" sz="2800" dirty="0" smtClean="0"/>
              <a:t>Egypt </a:t>
            </a:r>
            <a:r>
              <a:rPr lang="ar-SA" sz="2800" dirty="0"/>
              <a:t>suffer from banking rubbish in huge </a:t>
            </a:r>
            <a:r>
              <a:rPr lang="ar-SA" sz="2800" dirty="0" smtClean="0"/>
              <a:t>amounts.</a:t>
            </a:r>
            <a:endParaRPr lang="ar-SA" sz="2800" dirty="0"/>
          </a:p>
          <a:p>
            <a:pPr marL="0" indent="0" algn="l">
              <a:buNone/>
            </a:pPr>
            <a:r>
              <a:rPr lang="ar-SA" sz="2800" dirty="0" smtClean="0"/>
              <a:t>accourding </a:t>
            </a:r>
            <a:r>
              <a:rPr lang="ar-SA" sz="2800" dirty="0"/>
              <a:t>to </a:t>
            </a:r>
            <a:r>
              <a:rPr lang="ar-SA" sz="2800" dirty="0" smtClean="0"/>
              <a:t>statistics</a:t>
            </a:r>
            <a:r>
              <a:rPr lang="en-US" sz="2800" dirty="0" smtClean="0"/>
              <a:t> 55000 ton of rubbish produced daily..</a:t>
            </a:r>
          </a:p>
          <a:p>
            <a:pPr marL="0" indent="0" algn="l">
              <a:buNone/>
            </a:pPr>
            <a:r>
              <a:rPr lang="ar-SA" sz="2800" dirty="0" smtClean="0"/>
              <a:t>factories </a:t>
            </a:r>
            <a:r>
              <a:rPr lang="en-US" sz="2800" dirty="0" smtClean="0"/>
              <a:t> is </a:t>
            </a:r>
            <a:r>
              <a:rPr lang="en-US" sz="2800" dirty="0"/>
              <a:t>t</a:t>
            </a:r>
            <a:r>
              <a:rPr lang="ar-SA" sz="2800" dirty="0" smtClean="0"/>
              <a:t>he </a:t>
            </a:r>
            <a:r>
              <a:rPr lang="ar-SA" sz="2800" dirty="0"/>
              <a:t>cast </a:t>
            </a:r>
            <a:r>
              <a:rPr lang="ar-SA" sz="2800" dirty="0" smtClean="0"/>
              <a:t>of </a:t>
            </a:r>
            <a:r>
              <a:rPr lang="ar-SA" sz="2800" dirty="0"/>
              <a:t>import separable rubbish to use it in recycle </a:t>
            </a:r>
            <a:r>
              <a:rPr lang="en-US" sz="2800" dirty="0" smtClean="0"/>
              <a:t>15 </a:t>
            </a:r>
            <a:r>
              <a:rPr lang="ar-SA" sz="2800" dirty="0" smtClean="0"/>
              <a:t>bilion</a:t>
            </a:r>
            <a:endParaRPr lang="en-US" sz="2800" dirty="0" smtClean="0"/>
          </a:p>
          <a:p>
            <a:pPr marL="0" indent="0" algn="l">
              <a:buNone/>
            </a:pPr>
            <a:r>
              <a:rPr lang="en-US" sz="2800" dirty="0"/>
              <a:t>-</a:t>
            </a:r>
            <a:r>
              <a:rPr lang="ar-SA" sz="2800" dirty="0" smtClean="0"/>
              <a:t>Althogh </a:t>
            </a:r>
            <a:r>
              <a:rPr lang="ar-SA" sz="2800" dirty="0"/>
              <a:t>there are only four  separting rubbish centers all over Egypt.</a:t>
            </a:r>
          </a:p>
          <a:p>
            <a:pPr marL="0" indent="0" algn="l">
              <a:buNone/>
            </a:pPr>
            <a:r>
              <a:rPr lang="ar-SA" sz="2800" dirty="0"/>
              <a:t>  people still throw rubbish in roads.</a:t>
            </a:r>
          </a:p>
          <a:p>
            <a:pPr marL="0" indent="0" algn="l">
              <a:buNone/>
            </a:pPr>
            <a:endParaRPr lang="ar-SA" sz="2800" dirty="0"/>
          </a:p>
        </p:txBody>
      </p:sp>
    </p:spTree>
    <p:extLst>
      <p:ext uri="{BB962C8B-B14F-4D97-AF65-F5344CB8AC3E}">
        <p14:creationId xmlns:p14="http://schemas.microsoft.com/office/powerpoint/2010/main" val="743090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صورة 12">
            <a:extLst>
              <a:ext uri="{FF2B5EF4-FFF2-40B4-BE49-F238E27FC236}">
                <a16:creationId xmlns="" xmlns:a16="http://schemas.microsoft.com/office/drawing/2014/main" id="{C4FBDFF9-2C22-7E47-A55F-2FBDC268A684}"/>
              </a:ext>
            </a:extLst>
          </p:cNvPr>
          <p:cNvPicPr>
            <a:picLocks noChangeAspect="1"/>
          </p:cNvPicPr>
          <p:nvPr/>
        </p:nvPicPr>
        <p:blipFill>
          <a:blip r:embed="rId2"/>
          <a:stretch>
            <a:fillRect/>
          </a:stretch>
        </p:blipFill>
        <p:spPr>
          <a:xfrm>
            <a:off x="2667000" y="1438274"/>
            <a:ext cx="6858000" cy="3981450"/>
          </a:xfrm>
          <a:prstGeom prst="rect">
            <a:avLst/>
          </a:prstGeom>
        </p:spPr>
      </p:pic>
    </p:spTree>
    <p:extLst>
      <p:ext uri="{BB962C8B-B14F-4D97-AF65-F5344CB8AC3E}">
        <p14:creationId xmlns:p14="http://schemas.microsoft.com/office/powerpoint/2010/main" val="2980213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 xmlns:a16="http://schemas.microsoft.com/office/drawing/2014/main" id="{C187DB35-DFF7-A744-AD06-D6EE0C7BCE3E}"/>
              </a:ext>
            </a:extLst>
          </p:cNvPr>
          <p:cNvSpPr>
            <a:spLocks noGrp="1"/>
          </p:cNvSpPr>
          <p:nvPr>
            <p:ph type="title"/>
          </p:nvPr>
        </p:nvSpPr>
        <p:spPr>
          <a:xfrm>
            <a:off x="1447800" y="1066801"/>
            <a:ext cx="9603275" cy="533400"/>
          </a:xfrm>
          <a:solidFill>
            <a:schemeClr val="bg2">
              <a:lumMod val="90000"/>
            </a:schemeClr>
          </a:solidFill>
        </p:spPr>
        <p:txBody>
          <a:bodyPr/>
          <a:lstStyle/>
          <a:p>
            <a:pPr algn="l"/>
            <a:r>
              <a:rPr lang="ar-SA" dirty="0">
                <a:solidFill>
                  <a:schemeClr val="accent1"/>
                </a:solidFill>
              </a:rPr>
              <a:t>Objectives of project</a:t>
            </a:r>
            <a:endParaRPr lang="ar-AE" dirty="0">
              <a:solidFill>
                <a:schemeClr val="accent1"/>
              </a:solidFill>
            </a:endParaRPr>
          </a:p>
        </p:txBody>
      </p:sp>
      <p:sp>
        <p:nvSpPr>
          <p:cNvPr id="3" name="عنصر نائب للمحتوى 2">
            <a:extLst>
              <a:ext uri="{FF2B5EF4-FFF2-40B4-BE49-F238E27FC236}">
                <a16:creationId xmlns="" xmlns:a16="http://schemas.microsoft.com/office/drawing/2014/main" id="{1FFE16EB-F523-8C4E-82F0-5F6CDDE27614}"/>
              </a:ext>
            </a:extLst>
          </p:cNvPr>
          <p:cNvSpPr>
            <a:spLocks noGrp="1"/>
          </p:cNvSpPr>
          <p:nvPr>
            <p:ph idx="1"/>
          </p:nvPr>
        </p:nvSpPr>
        <p:spPr/>
        <p:txBody>
          <a:bodyPr/>
          <a:lstStyle/>
          <a:p>
            <a:pPr marL="0" indent="0" algn="l">
              <a:buNone/>
            </a:pPr>
            <a:r>
              <a:rPr lang="ar-SA"/>
              <a:t>Attracts people to throw rubbish in smart recycle bin by its good design</a:t>
            </a:r>
          </a:p>
          <a:p>
            <a:pPr marL="0" indent="0" algn="l">
              <a:buNone/>
            </a:pPr>
            <a:r>
              <a:rPr lang="af-ZA"/>
              <a:t>S</a:t>
            </a:r>
            <a:r>
              <a:rPr lang="ar-SA"/>
              <a:t>eparating rubbish automatically</a:t>
            </a:r>
          </a:p>
          <a:p>
            <a:pPr marL="0" indent="0" algn="l">
              <a:buNone/>
            </a:pPr>
            <a:r>
              <a:rPr lang="af-ZA"/>
              <a:t>K</a:t>
            </a:r>
            <a:r>
              <a:rPr lang="ar-SA"/>
              <a:t>eep the environment clean</a:t>
            </a:r>
          </a:p>
          <a:p>
            <a:pPr marL="0" indent="0" algn="l">
              <a:buNone/>
            </a:pPr>
            <a:r>
              <a:rPr lang="af-ZA"/>
              <a:t>P</a:t>
            </a:r>
            <a:r>
              <a:rPr lang="ar-SA"/>
              <a:t>rovide  factories by separarted material which used in recycling</a:t>
            </a:r>
          </a:p>
          <a:p>
            <a:pPr marL="0" indent="0" algn="l">
              <a:buNone/>
            </a:pPr>
            <a:endParaRPr lang="ar-SA"/>
          </a:p>
          <a:p>
            <a:pPr marL="0" indent="0" algn="l">
              <a:buNone/>
            </a:pPr>
            <a:endParaRPr lang="ar-AE"/>
          </a:p>
        </p:txBody>
      </p:sp>
    </p:spTree>
    <p:extLst>
      <p:ext uri="{BB962C8B-B14F-4D97-AF65-F5344CB8AC3E}">
        <p14:creationId xmlns:p14="http://schemas.microsoft.com/office/powerpoint/2010/main" val="1761008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لمحتوى 4">
            <a:extLst>
              <a:ext uri="{FF2B5EF4-FFF2-40B4-BE49-F238E27FC236}">
                <a16:creationId xmlns="" xmlns:a16="http://schemas.microsoft.com/office/drawing/2014/main" id="{6CBEF026-D0EE-CF48-94A6-546C9AF57F5F}"/>
              </a:ext>
            </a:extLst>
          </p:cNvPr>
          <p:cNvSpPr>
            <a:spLocks noGrp="1"/>
          </p:cNvSpPr>
          <p:nvPr>
            <p:ph idx="1"/>
          </p:nvPr>
        </p:nvSpPr>
        <p:spPr/>
        <p:txBody>
          <a:bodyPr/>
          <a:lstStyle/>
          <a:p>
            <a:pPr marL="0" indent="0" algn="l">
              <a:buNone/>
            </a:pPr>
            <a:r>
              <a:rPr lang="ar-SA" dirty="0"/>
              <a:t>The biggest </a:t>
            </a:r>
            <a:r>
              <a:rPr lang="ar-SA" dirty="0" smtClean="0"/>
              <a:t>c</a:t>
            </a:r>
            <a:r>
              <a:rPr lang="en-US" dirty="0" smtClean="0"/>
              <a:t>h</a:t>
            </a:r>
            <a:r>
              <a:rPr lang="ar-SA" dirty="0" smtClean="0"/>
              <a:t>allenge </a:t>
            </a:r>
            <a:r>
              <a:rPr lang="ar-SA" dirty="0"/>
              <a:t>of this project was that we could not find one sensor that would accomplish everything we wanted to,so we had to do alot of research and compaine different sensors  with image processing language to get the results that we wanted</a:t>
            </a:r>
          </a:p>
          <a:p>
            <a:pPr marL="0" indent="0" algn="l">
              <a:buNone/>
            </a:pPr>
            <a:endParaRPr lang="ar-SA" u="sng" dirty="0"/>
          </a:p>
          <a:p>
            <a:pPr marL="0" indent="0" algn="l">
              <a:buNone/>
            </a:pPr>
            <a:r>
              <a:rPr lang="ar-SA" i="1" u="sng" dirty="0">
                <a:solidFill>
                  <a:schemeClr val="accent2"/>
                </a:solidFill>
              </a:rPr>
              <a:t>Automatic cover</a:t>
            </a:r>
          </a:p>
          <a:p>
            <a:pPr marL="0" indent="0" algn="l">
              <a:buNone/>
            </a:pPr>
            <a:r>
              <a:rPr lang="ar-SA" dirty="0"/>
              <a:t>We used Ultrasonic sensor to measure the destance between people and bin then send signle to servo motor to open the top cover</a:t>
            </a:r>
            <a:endParaRPr lang="ar-AE" dirty="0"/>
          </a:p>
        </p:txBody>
      </p:sp>
      <p:sp>
        <p:nvSpPr>
          <p:cNvPr id="7" name="عنوان 6">
            <a:extLst>
              <a:ext uri="{FF2B5EF4-FFF2-40B4-BE49-F238E27FC236}">
                <a16:creationId xmlns="" xmlns:a16="http://schemas.microsoft.com/office/drawing/2014/main" id="{6B2D2932-1762-D347-A1B5-57FABB14C2F8}"/>
              </a:ext>
            </a:extLst>
          </p:cNvPr>
          <p:cNvSpPr>
            <a:spLocks noGrp="1"/>
          </p:cNvSpPr>
          <p:nvPr>
            <p:ph type="title"/>
          </p:nvPr>
        </p:nvSpPr>
        <p:spPr>
          <a:xfrm>
            <a:off x="1451579" y="1066800"/>
            <a:ext cx="9603275" cy="457200"/>
          </a:xfrm>
          <a:solidFill>
            <a:schemeClr val="bg2">
              <a:lumMod val="90000"/>
            </a:schemeClr>
          </a:solidFill>
        </p:spPr>
        <p:txBody>
          <a:bodyPr>
            <a:normAutofit fontScale="90000"/>
          </a:bodyPr>
          <a:lstStyle/>
          <a:p>
            <a:pPr algn="l"/>
            <a:r>
              <a:rPr lang="ar-SA" dirty="0">
                <a:solidFill>
                  <a:schemeClr val="accent1"/>
                </a:solidFill>
              </a:rPr>
              <a:t>Details</a:t>
            </a:r>
            <a:endParaRPr lang="ar-AE" dirty="0">
              <a:solidFill>
                <a:schemeClr val="accent1"/>
              </a:solidFill>
            </a:endParaRPr>
          </a:p>
        </p:txBody>
      </p:sp>
    </p:spTree>
    <p:extLst>
      <p:ext uri="{BB962C8B-B14F-4D97-AF65-F5344CB8AC3E}">
        <p14:creationId xmlns:p14="http://schemas.microsoft.com/office/powerpoint/2010/main" val="1235718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عنصر نائب للمحتوى 6">
            <a:extLst>
              <a:ext uri="{FF2B5EF4-FFF2-40B4-BE49-F238E27FC236}">
                <a16:creationId xmlns="" xmlns:a16="http://schemas.microsoft.com/office/drawing/2014/main" id="{102F8176-43E0-BC4F-862E-B3E87D51BF2D}"/>
              </a:ext>
            </a:extLst>
          </p:cNvPr>
          <p:cNvSpPr>
            <a:spLocks noGrp="1"/>
          </p:cNvSpPr>
          <p:nvPr>
            <p:ph idx="1"/>
          </p:nvPr>
        </p:nvSpPr>
        <p:spPr/>
        <p:txBody>
          <a:bodyPr/>
          <a:lstStyle/>
          <a:p>
            <a:pPr marL="0" indent="0" algn="l">
              <a:buNone/>
            </a:pPr>
            <a:r>
              <a:rPr lang="ar-SA" i="1" u="sng" dirty="0">
                <a:solidFill>
                  <a:schemeClr val="accent2"/>
                </a:solidFill>
              </a:rPr>
              <a:t>Separating operation</a:t>
            </a:r>
          </a:p>
          <a:p>
            <a:pPr marL="0" indent="0" algn="l">
              <a:buNone/>
            </a:pPr>
            <a:r>
              <a:rPr lang="af-ZA" dirty="0">
                <a:solidFill>
                  <a:schemeClr val="bg2">
                    <a:lumMod val="10000"/>
                  </a:schemeClr>
                </a:solidFill>
              </a:rPr>
              <a:t>F</a:t>
            </a:r>
            <a:r>
              <a:rPr lang="ar-SA" dirty="0">
                <a:solidFill>
                  <a:schemeClr val="bg2">
                    <a:lumMod val="10000"/>
                  </a:schemeClr>
                </a:solidFill>
              </a:rPr>
              <a:t>irst we use inductive proximity sensor to detect metallic </a:t>
            </a:r>
            <a:r>
              <a:rPr lang="ar-SA" dirty="0" smtClean="0">
                <a:solidFill>
                  <a:schemeClr val="bg2">
                    <a:lumMod val="10000"/>
                  </a:schemeClr>
                </a:solidFill>
              </a:rPr>
              <a:t>waste </a:t>
            </a:r>
            <a:endParaRPr lang="ar-SA" dirty="0">
              <a:solidFill>
                <a:schemeClr val="bg2">
                  <a:lumMod val="10000"/>
                </a:schemeClr>
              </a:solidFill>
            </a:endParaRPr>
          </a:p>
          <a:p>
            <a:pPr marL="0" indent="0" algn="l">
              <a:buNone/>
            </a:pPr>
            <a:r>
              <a:rPr lang="af-ZA" dirty="0">
                <a:solidFill>
                  <a:schemeClr val="bg2">
                    <a:lumMod val="10000"/>
                  </a:schemeClr>
                </a:solidFill>
              </a:rPr>
              <a:t>S</a:t>
            </a:r>
            <a:r>
              <a:rPr lang="ar-SA" dirty="0">
                <a:solidFill>
                  <a:schemeClr val="bg2">
                    <a:lumMod val="10000"/>
                  </a:schemeClr>
                </a:solidFill>
              </a:rPr>
              <a:t>econd we use image processing language to detect plastic  and and organic waste</a:t>
            </a:r>
            <a:r>
              <a:rPr lang="ar-SA" i="1" u="sng" dirty="0">
                <a:solidFill>
                  <a:schemeClr val="bg2">
                    <a:lumMod val="10000"/>
                  </a:schemeClr>
                </a:solidFill>
              </a:rPr>
              <a:t> </a:t>
            </a:r>
            <a:r>
              <a:rPr lang="ar-SA" i="1" u="sng" dirty="0"/>
              <a:t> </a:t>
            </a:r>
          </a:p>
          <a:p>
            <a:pPr marL="0" indent="0" algn="l">
              <a:buNone/>
            </a:pPr>
            <a:r>
              <a:rPr lang="ar-SA" dirty="0"/>
              <a:t>Finally we used </a:t>
            </a:r>
            <a:r>
              <a:rPr lang="ar-SA" dirty="0" smtClean="0"/>
              <a:t>lo</a:t>
            </a:r>
            <a:r>
              <a:rPr lang="en-US" dirty="0" smtClean="0"/>
              <a:t>at</a:t>
            </a:r>
            <a:r>
              <a:rPr lang="ar-SA" dirty="0" smtClean="0"/>
              <a:t>d </a:t>
            </a:r>
            <a:r>
              <a:rPr lang="ar-SA" dirty="0"/>
              <a:t>cell for </a:t>
            </a:r>
            <a:r>
              <a:rPr lang="ar-SA" dirty="0" smtClean="0"/>
              <a:t>distinguishing </a:t>
            </a:r>
            <a:r>
              <a:rPr lang="ar-SA" dirty="0"/>
              <a:t>between glass pieces and paper waste</a:t>
            </a:r>
          </a:p>
        </p:txBody>
      </p:sp>
    </p:spTree>
    <p:extLst>
      <p:ext uri="{BB962C8B-B14F-4D97-AF65-F5344CB8AC3E}">
        <p14:creationId xmlns:p14="http://schemas.microsoft.com/office/powerpoint/2010/main" val="1264366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عنصر نائب للمحتوى 6">
            <a:extLst>
              <a:ext uri="{FF2B5EF4-FFF2-40B4-BE49-F238E27FC236}">
                <a16:creationId xmlns="" xmlns:a16="http://schemas.microsoft.com/office/drawing/2014/main" id="{6C8A27D3-AADE-BA49-9E9F-619D054A4375}"/>
              </a:ext>
            </a:extLst>
          </p:cNvPr>
          <p:cNvSpPr>
            <a:spLocks noGrp="1"/>
          </p:cNvSpPr>
          <p:nvPr>
            <p:ph idx="1"/>
          </p:nvPr>
        </p:nvSpPr>
        <p:spPr/>
        <p:txBody>
          <a:bodyPr/>
          <a:lstStyle/>
          <a:p>
            <a:pPr marL="0" indent="0" algn="l">
              <a:buNone/>
            </a:pPr>
            <a:r>
              <a:rPr lang="en-US" i="1" u="sng" dirty="0" smtClean="0">
                <a:solidFill>
                  <a:schemeClr val="accent2"/>
                </a:solidFill>
              </a:rPr>
              <a:t> Smart </a:t>
            </a:r>
            <a:r>
              <a:rPr lang="ar-SA" i="1" u="sng" dirty="0" smtClean="0">
                <a:solidFill>
                  <a:schemeClr val="accent2"/>
                </a:solidFill>
              </a:rPr>
              <a:t>applicati</a:t>
            </a:r>
            <a:r>
              <a:rPr lang="en-US" i="1" u="sng" dirty="0" smtClean="0">
                <a:solidFill>
                  <a:schemeClr val="accent2"/>
                </a:solidFill>
              </a:rPr>
              <a:t>on</a:t>
            </a:r>
          </a:p>
          <a:p>
            <a:pPr marL="0" indent="0" algn="l">
              <a:buNone/>
            </a:pPr>
            <a:r>
              <a:rPr lang="af-ZA" dirty="0" smtClean="0">
                <a:solidFill>
                  <a:schemeClr val="tx1">
                    <a:lumMod val="75000"/>
                    <a:lumOff val="25000"/>
                  </a:schemeClr>
                </a:solidFill>
              </a:rPr>
              <a:t>W</a:t>
            </a:r>
            <a:r>
              <a:rPr lang="ar-SA" dirty="0">
                <a:solidFill>
                  <a:schemeClr val="tx1">
                    <a:lumMod val="75000"/>
                    <a:lumOff val="25000"/>
                  </a:schemeClr>
                </a:solidFill>
              </a:rPr>
              <a:t>e design smart application which can send to user text message </a:t>
            </a:r>
            <a:r>
              <a:rPr lang="ar-SA" dirty="0" smtClean="0">
                <a:solidFill>
                  <a:schemeClr val="tx1">
                    <a:lumMod val="75000"/>
                    <a:lumOff val="25000"/>
                  </a:schemeClr>
                </a:solidFill>
              </a:rPr>
              <a:t>when </a:t>
            </a:r>
            <a:r>
              <a:rPr lang="ar-SA" dirty="0">
                <a:solidFill>
                  <a:schemeClr val="tx1">
                    <a:lumMod val="75000"/>
                    <a:lumOff val="25000"/>
                  </a:schemeClr>
                </a:solidFill>
              </a:rPr>
              <a:t>it is full and needs to be emptied</a:t>
            </a:r>
            <a:endParaRPr lang="ar-SA" dirty="0">
              <a:solidFill>
                <a:schemeClr val="bg1">
                  <a:lumMod val="25000"/>
                </a:schemeClr>
              </a:solidFill>
            </a:endParaRPr>
          </a:p>
        </p:txBody>
      </p:sp>
    </p:spTree>
    <p:extLst>
      <p:ext uri="{BB962C8B-B14F-4D97-AF65-F5344CB8AC3E}">
        <p14:creationId xmlns:p14="http://schemas.microsoft.com/office/powerpoint/2010/main" val="679834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a:extLst>
              <a:ext uri="{FF2B5EF4-FFF2-40B4-BE49-F238E27FC236}">
                <a16:creationId xmlns="" xmlns:a16="http://schemas.microsoft.com/office/drawing/2014/main" id="{68C8415B-D2EB-EB46-AD47-27714631DD22}"/>
              </a:ext>
            </a:extLst>
          </p:cNvPr>
          <p:cNvSpPr>
            <a:spLocks noGrp="1"/>
          </p:cNvSpPr>
          <p:nvPr>
            <p:ph type="title"/>
          </p:nvPr>
        </p:nvSpPr>
        <p:spPr>
          <a:xfrm>
            <a:off x="1447800" y="1219199"/>
            <a:ext cx="9603275" cy="457201"/>
          </a:xfrm>
          <a:solidFill>
            <a:schemeClr val="bg2">
              <a:lumMod val="90000"/>
            </a:schemeClr>
          </a:solidFill>
        </p:spPr>
        <p:txBody>
          <a:bodyPr>
            <a:normAutofit fontScale="90000"/>
          </a:bodyPr>
          <a:lstStyle/>
          <a:p>
            <a:pPr algn="l"/>
            <a:r>
              <a:rPr lang="ar-SA" dirty="0">
                <a:solidFill>
                  <a:schemeClr val="accent1"/>
                </a:solidFill>
              </a:rPr>
              <a:t>Developing</a:t>
            </a:r>
            <a:endParaRPr lang="ar-AE" dirty="0">
              <a:solidFill>
                <a:schemeClr val="accent1"/>
              </a:solidFill>
            </a:endParaRPr>
          </a:p>
        </p:txBody>
      </p:sp>
      <p:sp>
        <p:nvSpPr>
          <p:cNvPr id="7" name="عنصر نائب للمحتوى 6">
            <a:extLst>
              <a:ext uri="{FF2B5EF4-FFF2-40B4-BE49-F238E27FC236}">
                <a16:creationId xmlns="" xmlns:a16="http://schemas.microsoft.com/office/drawing/2014/main" id="{D5BED5A7-E248-6F4D-8B1D-3D04C0CF145C}"/>
              </a:ext>
            </a:extLst>
          </p:cNvPr>
          <p:cNvSpPr>
            <a:spLocks noGrp="1"/>
          </p:cNvSpPr>
          <p:nvPr>
            <p:ph idx="1"/>
          </p:nvPr>
        </p:nvSpPr>
        <p:spPr/>
        <p:txBody>
          <a:bodyPr/>
          <a:lstStyle/>
          <a:p>
            <a:pPr marL="0" indent="0" algn="l">
              <a:buNone/>
            </a:pPr>
            <a:r>
              <a:rPr lang="ar-SA"/>
              <a:t>Make network between all smart recycle bin to sind updates to the company responsible by using IOT</a:t>
            </a:r>
          </a:p>
          <a:p>
            <a:pPr marL="0" indent="0" algn="l">
              <a:buNone/>
            </a:pPr>
            <a:r>
              <a:rPr lang="af-ZA"/>
              <a:t>M</a:t>
            </a:r>
            <a:r>
              <a:rPr lang="ar-SA"/>
              <a:t>ake  robot to collect rubbish from street and separate it</a:t>
            </a:r>
          </a:p>
          <a:p>
            <a:pPr marL="0" indent="0" algn="l">
              <a:buNone/>
            </a:pPr>
            <a:endParaRPr lang="ar-AE"/>
          </a:p>
        </p:txBody>
      </p:sp>
    </p:spTree>
    <p:extLst>
      <p:ext uri="{BB962C8B-B14F-4D97-AF65-F5344CB8AC3E}">
        <p14:creationId xmlns:p14="http://schemas.microsoft.com/office/powerpoint/2010/main" val="3577692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معرض">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35</TotalTime>
  <Words>278</Words>
  <Application>Microsoft Office PowerPoint</Application>
  <PresentationFormat>Custom</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معرض</vt:lpstr>
      <vt:lpstr>Smart recycling bin</vt:lpstr>
      <vt:lpstr>Intriduction-</vt:lpstr>
      <vt:lpstr>PowerPoint Presentation</vt:lpstr>
      <vt:lpstr>Objectives of project</vt:lpstr>
      <vt:lpstr>Details</vt:lpstr>
      <vt:lpstr>PowerPoint Presentation</vt:lpstr>
      <vt:lpstr>PowerPoint Presentation</vt:lpstr>
      <vt:lpstr>Developing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201023128614</dc:creator>
  <cp:lastModifiedBy>المجد</cp:lastModifiedBy>
  <cp:revision>8</cp:revision>
  <dcterms:created xsi:type="dcterms:W3CDTF">2019-02-17T20:45:49Z</dcterms:created>
  <dcterms:modified xsi:type="dcterms:W3CDTF">2019-04-14T17:46:47Z</dcterms:modified>
</cp:coreProperties>
</file>