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D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586"/>
  </p:normalViewPr>
  <p:slideViewPr>
    <p:cSldViewPr snapToGrid="0">
      <p:cViewPr varScale="1">
        <p:scale>
          <a:sx n="90" d="100"/>
          <a:sy n="90" d="100"/>
        </p:scale>
        <p:origin x="232"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56C098-F6B3-4545-A2D2-327D5BFB504F}"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1BA55BA5-0BBF-42F6-B33B-7F6F91B81D3A}">
      <dgm:prSet/>
      <dgm:spPr/>
      <dgm:t>
        <a:bodyPr/>
        <a:lstStyle/>
        <a:p>
          <a:r>
            <a:rPr lang="en-US"/>
            <a:t>I/Pourquoi avons-nous choisi ce projet?Quels sont nos objectifs?</a:t>
          </a:r>
        </a:p>
      </dgm:t>
    </dgm:pt>
    <dgm:pt modelId="{EB50A117-3DC0-4FAA-9D65-F405FA49816B}" type="parTrans" cxnId="{6C6300F2-3B46-4BC4-926E-812643E369F4}">
      <dgm:prSet/>
      <dgm:spPr/>
      <dgm:t>
        <a:bodyPr/>
        <a:lstStyle/>
        <a:p>
          <a:endParaRPr lang="en-US"/>
        </a:p>
      </dgm:t>
    </dgm:pt>
    <dgm:pt modelId="{49AB5FAA-8080-4BFE-AA8E-C2F351B73DB4}" type="sibTrans" cxnId="{6C6300F2-3B46-4BC4-926E-812643E369F4}">
      <dgm:prSet/>
      <dgm:spPr/>
      <dgm:t>
        <a:bodyPr/>
        <a:lstStyle/>
        <a:p>
          <a:endParaRPr lang="en-US"/>
        </a:p>
      </dgm:t>
    </dgm:pt>
    <dgm:pt modelId="{812638C3-DB30-428E-ABEA-0DC36787C02E}">
      <dgm:prSet/>
      <dgm:spPr/>
      <dgm:t>
        <a:bodyPr/>
        <a:lstStyle/>
        <a:p>
          <a:r>
            <a:rPr lang="en-US"/>
            <a:t>II/Planning d’execution  sur 6 semaines</a:t>
          </a:r>
        </a:p>
      </dgm:t>
    </dgm:pt>
    <dgm:pt modelId="{6A1B2040-A5B3-4553-B3EE-DAFBC72BB739}" type="parTrans" cxnId="{E7366BBC-137E-423F-8636-A3DF79D6158B}">
      <dgm:prSet/>
      <dgm:spPr/>
      <dgm:t>
        <a:bodyPr/>
        <a:lstStyle/>
        <a:p>
          <a:endParaRPr lang="en-US"/>
        </a:p>
      </dgm:t>
    </dgm:pt>
    <dgm:pt modelId="{18E66B13-CD5D-42AF-A877-ABCD9BB5E928}" type="sibTrans" cxnId="{E7366BBC-137E-423F-8636-A3DF79D6158B}">
      <dgm:prSet/>
      <dgm:spPr/>
      <dgm:t>
        <a:bodyPr/>
        <a:lstStyle/>
        <a:p>
          <a:endParaRPr lang="en-US"/>
        </a:p>
      </dgm:t>
    </dgm:pt>
    <dgm:pt modelId="{8F051B96-0909-4EE5-9F59-4EDA125FE433}">
      <dgm:prSet/>
      <dgm:spPr/>
      <dgm:t>
        <a:bodyPr/>
        <a:lstStyle/>
        <a:p>
          <a:r>
            <a:rPr lang="en-US"/>
            <a:t>III/Le matériel qu’on va utiliser</a:t>
          </a:r>
        </a:p>
      </dgm:t>
    </dgm:pt>
    <dgm:pt modelId="{7E4F5E5B-5BEC-4F4B-BEDF-60E86A06179C}" type="parTrans" cxnId="{83B8D53B-6F08-41F4-8C24-4F2A62F0B7EA}">
      <dgm:prSet/>
      <dgm:spPr/>
      <dgm:t>
        <a:bodyPr/>
        <a:lstStyle/>
        <a:p>
          <a:endParaRPr lang="en-US"/>
        </a:p>
      </dgm:t>
    </dgm:pt>
    <dgm:pt modelId="{870D512D-E095-43CF-B099-37022A5C68CA}" type="sibTrans" cxnId="{83B8D53B-6F08-41F4-8C24-4F2A62F0B7EA}">
      <dgm:prSet/>
      <dgm:spPr/>
      <dgm:t>
        <a:bodyPr/>
        <a:lstStyle/>
        <a:p>
          <a:endParaRPr lang="en-US"/>
        </a:p>
      </dgm:t>
    </dgm:pt>
    <dgm:pt modelId="{0CABBBC2-3BD5-4347-97B6-30AA3D50CD63}" type="pres">
      <dgm:prSet presAssocID="{7556C098-F6B3-4545-A2D2-327D5BFB504F}" presName="hierChild1" presStyleCnt="0">
        <dgm:presLayoutVars>
          <dgm:chPref val="1"/>
          <dgm:dir/>
          <dgm:animOne val="branch"/>
          <dgm:animLvl val="lvl"/>
          <dgm:resizeHandles/>
        </dgm:presLayoutVars>
      </dgm:prSet>
      <dgm:spPr/>
    </dgm:pt>
    <dgm:pt modelId="{1DE080B6-D30E-274D-A93A-CE1DC02F8CE6}" type="pres">
      <dgm:prSet presAssocID="{1BA55BA5-0BBF-42F6-B33B-7F6F91B81D3A}" presName="hierRoot1" presStyleCnt="0"/>
      <dgm:spPr/>
    </dgm:pt>
    <dgm:pt modelId="{D85B66FA-F63E-8342-9491-2D1B0A5C314E}" type="pres">
      <dgm:prSet presAssocID="{1BA55BA5-0BBF-42F6-B33B-7F6F91B81D3A}" presName="composite" presStyleCnt="0"/>
      <dgm:spPr/>
    </dgm:pt>
    <dgm:pt modelId="{4A83AFC4-3C54-E14F-95F6-F61E5EC3E443}" type="pres">
      <dgm:prSet presAssocID="{1BA55BA5-0BBF-42F6-B33B-7F6F91B81D3A}" presName="background" presStyleLbl="node0" presStyleIdx="0" presStyleCnt="3"/>
      <dgm:spPr/>
    </dgm:pt>
    <dgm:pt modelId="{6FC53270-09FC-9E49-BFBC-5162917E4365}" type="pres">
      <dgm:prSet presAssocID="{1BA55BA5-0BBF-42F6-B33B-7F6F91B81D3A}" presName="text" presStyleLbl="fgAcc0" presStyleIdx="0" presStyleCnt="3">
        <dgm:presLayoutVars>
          <dgm:chPref val="3"/>
        </dgm:presLayoutVars>
      </dgm:prSet>
      <dgm:spPr/>
    </dgm:pt>
    <dgm:pt modelId="{4E507924-E860-1042-9A2E-E54E4FF3288B}" type="pres">
      <dgm:prSet presAssocID="{1BA55BA5-0BBF-42F6-B33B-7F6F91B81D3A}" presName="hierChild2" presStyleCnt="0"/>
      <dgm:spPr/>
    </dgm:pt>
    <dgm:pt modelId="{0B1876F5-BE48-8C4D-AEEF-074C7A5AC21D}" type="pres">
      <dgm:prSet presAssocID="{812638C3-DB30-428E-ABEA-0DC36787C02E}" presName="hierRoot1" presStyleCnt="0"/>
      <dgm:spPr/>
    </dgm:pt>
    <dgm:pt modelId="{65ECA04B-13E3-214E-AFFC-887F118FCDCC}" type="pres">
      <dgm:prSet presAssocID="{812638C3-DB30-428E-ABEA-0DC36787C02E}" presName="composite" presStyleCnt="0"/>
      <dgm:spPr/>
    </dgm:pt>
    <dgm:pt modelId="{0011A488-8767-114E-AF3F-642A273F3AD6}" type="pres">
      <dgm:prSet presAssocID="{812638C3-DB30-428E-ABEA-0DC36787C02E}" presName="background" presStyleLbl="node0" presStyleIdx="1" presStyleCnt="3"/>
      <dgm:spPr/>
    </dgm:pt>
    <dgm:pt modelId="{B9749227-D9AC-054C-AFD0-F8347578D645}" type="pres">
      <dgm:prSet presAssocID="{812638C3-DB30-428E-ABEA-0DC36787C02E}" presName="text" presStyleLbl="fgAcc0" presStyleIdx="1" presStyleCnt="3">
        <dgm:presLayoutVars>
          <dgm:chPref val="3"/>
        </dgm:presLayoutVars>
      </dgm:prSet>
      <dgm:spPr/>
    </dgm:pt>
    <dgm:pt modelId="{5B545E27-6952-0243-BD90-ED96FB986842}" type="pres">
      <dgm:prSet presAssocID="{812638C3-DB30-428E-ABEA-0DC36787C02E}" presName="hierChild2" presStyleCnt="0"/>
      <dgm:spPr/>
    </dgm:pt>
    <dgm:pt modelId="{4B94BAA6-B087-BC45-92B6-EA8152FA6AA4}" type="pres">
      <dgm:prSet presAssocID="{8F051B96-0909-4EE5-9F59-4EDA125FE433}" presName="hierRoot1" presStyleCnt="0"/>
      <dgm:spPr/>
    </dgm:pt>
    <dgm:pt modelId="{20D43F8B-EE2C-D141-BB0A-87321D9A3276}" type="pres">
      <dgm:prSet presAssocID="{8F051B96-0909-4EE5-9F59-4EDA125FE433}" presName="composite" presStyleCnt="0"/>
      <dgm:spPr/>
    </dgm:pt>
    <dgm:pt modelId="{6728FDE8-DE0B-3542-8651-0F2EAB63BAD0}" type="pres">
      <dgm:prSet presAssocID="{8F051B96-0909-4EE5-9F59-4EDA125FE433}" presName="background" presStyleLbl="node0" presStyleIdx="2" presStyleCnt="3"/>
      <dgm:spPr/>
    </dgm:pt>
    <dgm:pt modelId="{9FF7D662-E29B-5F4A-976E-65DEC1F4FC0E}" type="pres">
      <dgm:prSet presAssocID="{8F051B96-0909-4EE5-9F59-4EDA125FE433}" presName="text" presStyleLbl="fgAcc0" presStyleIdx="2" presStyleCnt="3">
        <dgm:presLayoutVars>
          <dgm:chPref val="3"/>
        </dgm:presLayoutVars>
      </dgm:prSet>
      <dgm:spPr/>
    </dgm:pt>
    <dgm:pt modelId="{96B58F54-B271-1240-8B33-5062DA719D17}" type="pres">
      <dgm:prSet presAssocID="{8F051B96-0909-4EE5-9F59-4EDA125FE433}" presName="hierChild2" presStyleCnt="0"/>
      <dgm:spPr/>
    </dgm:pt>
  </dgm:ptLst>
  <dgm:cxnLst>
    <dgm:cxn modelId="{83B8D53B-6F08-41F4-8C24-4F2A62F0B7EA}" srcId="{7556C098-F6B3-4545-A2D2-327D5BFB504F}" destId="{8F051B96-0909-4EE5-9F59-4EDA125FE433}" srcOrd="2" destOrd="0" parTransId="{7E4F5E5B-5BEC-4F4B-BEDF-60E86A06179C}" sibTransId="{870D512D-E095-43CF-B099-37022A5C68CA}"/>
    <dgm:cxn modelId="{B73E4E4A-821E-6B49-B598-7E7C2B01CDCF}" type="presOf" srcId="{812638C3-DB30-428E-ABEA-0DC36787C02E}" destId="{B9749227-D9AC-054C-AFD0-F8347578D645}" srcOrd="0" destOrd="0" presId="urn:microsoft.com/office/officeart/2005/8/layout/hierarchy1"/>
    <dgm:cxn modelId="{5E345D64-A558-C34E-96F7-B3DAA2A28C35}" type="presOf" srcId="{8F051B96-0909-4EE5-9F59-4EDA125FE433}" destId="{9FF7D662-E29B-5F4A-976E-65DEC1F4FC0E}" srcOrd="0" destOrd="0" presId="urn:microsoft.com/office/officeart/2005/8/layout/hierarchy1"/>
    <dgm:cxn modelId="{6AF58779-1034-6845-B0E7-1A5942FDA82D}" type="presOf" srcId="{7556C098-F6B3-4545-A2D2-327D5BFB504F}" destId="{0CABBBC2-3BD5-4347-97B6-30AA3D50CD63}" srcOrd="0" destOrd="0" presId="urn:microsoft.com/office/officeart/2005/8/layout/hierarchy1"/>
    <dgm:cxn modelId="{90FC2E8B-8D3A-194C-BA0A-F52AECACF583}" type="presOf" srcId="{1BA55BA5-0BBF-42F6-B33B-7F6F91B81D3A}" destId="{6FC53270-09FC-9E49-BFBC-5162917E4365}" srcOrd="0" destOrd="0" presId="urn:microsoft.com/office/officeart/2005/8/layout/hierarchy1"/>
    <dgm:cxn modelId="{E7366BBC-137E-423F-8636-A3DF79D6158B}" srcId="{7556C098-F6B3-4545-A2D2-327D5BFB504F}" destId="{812638C3-DB30-428E-ABEA-0DC36787C02E}" srcOrd="1" destOrd="0" parTransId="{6A1B2040-A5B3-4553-B3EE-DAFBC72BB739}" sibTransId="{18E66B13-CD5D-42AF-A877-ABCD9BB5E928}"/>
    <dgm:cxn modelId="{6C6300F2-3B46-4BC4-926E-812643E369F4}" srcId="{7556C098-F6B3-4545-A2D2-327D5BFB504F}" destId="{1BA55BA5-0BBF-42F6-B33B-7F6F91B81D3A}" srcOrd="0" destOrd="0" parTransId="{EB50A117-3DC0-4FAA-9D65-F405FA49816B}" sibTransId="{49AB5FAA-8080-4BFE-AA8E-C2F351B73DB4}"/>
    <dgm:cxn modelId="{F3B557A1-B78A-884E-A643-7DC225501951}" type="presParOf" srcId="{0CABBBC2-3BD5-4347-97B6-30AA3D50CD63}" destId="{1DE080B6-D30E-274D-A93A-CE1DC02F8CE6}" srcOrd="0" destOrd="0" presId="urn:microsoft.com/office/officeart/2005/8/layout/hierarchy1"/>
    <dgm:cxn modelId="{9AD33A78-09B3-124A-A928-016D12612C3F}" type="presParOf" srcId="{1DE080B6-D30E-274D-A93A-CE1DC02F8CE6}" destId="{D85B66FA-F63E-8342-9491-2D1B0A5C314E}" srcOrd="0" destOrd="0" presId="urn:microsoft.com/office/officeart/2005/8/layout/hierarchy1"/>
    <dgm:cxn modelId="{818F05E7-91D8-EF41-81C3-12B3BB068826}" type="presParOf" srcId="{D85B66FA-F63E-8342-9491-2D1B0A5C314E}" destId="{4A83AFC4-3C54-E14F-95F6-F61E5EC3E443}" srcOrd="0" destOrd="0" presId="urn:microsoft.com/office/officeart/2005/8/layout/hierarchy1"/>
    <dgm:cxn modelId="{DF04C66E-C0E1-CF45-8D85-ADA02D7CE9C4}" type="presParOf" srcId="{D85B66FA-F63E-8342-9491-2D1B0A5C314E}" destId="{6FC53270-09FC-9E49-BFBC-5162917E4365}" srcOrd="1" destOrd="0" presId="urn:microsoft.com/office/officeart/2005/8/layout/hierarchy1"/>
    <dgm:cxn modelId="{B22CEB36-EECB-574A-8775-9EF87AB1D865}" type="presParOf" srcId="{1DE080B6-D30E-274D-A93A-CE1DC02F8CE6}" destId="{4E507924-E860-1042-9A2E-E54E4FF3288B}" srcOrd="1" destOrd="0" presId="urn:microsoft.com/office/officeart/2005/8/layout/hierarchy1"/>
    <dgm:cxn modelId="{8C34FA65-5F67-254B-B22C-0049D0F49EC7}" type="presParOf" srcId="{0CABBBC2-3BD5-4347-97B6-30AA3D50CD63}" destId="{0B1876F5-BE48-8C4D-AEEF-074C7A5AC21D}" srcOrd="1" destOrd="0" presId="urn:microsoft.com/office/officeart/2005/8/layout/hierarchy1"/>
    <dgm:cxn modelId="{44E9D936-414D-964B-BA5E-1BD85A2727EC}" type="presParOf" srcId="{0B1876F5-BE48-8C4D-AEEF-074C7A5AC21D}" destId="{65ECA04B-13E3-214E-AFFC-887F118FCDCC}" srcOrd="0" destOrd="0" presId="urn:microsoft.com/office/officeart/2005/8/layout/hierarchy1"/>
    <dgm:cxn modelId="{6FF69EC8-B271-3E46-AFF1-B3E3E674E7A2}" type="presParOf" srcId="{65ECA04B-13E3-214E-AFFC-887F118FCDCC}" destId="{0011A488-8767-114E-AF3F-642A273F3AD6}" srcOrd="0" destOrd="0" presId="urn:microsoft.com/office/officeart/2005/8/layout/hierarchy1"/>
    <dgm:cxn modelId="{16FC6866-1B5D-DC46-A499-FA6F361DF5FE}" type="presParOf" srcId="{65ECA04B-13E3-214E-AFFC-887F118FCDCC}" destId="{B9749227-D9AC-054C-AFD0-F8347578D645}" srcOrd="1" destOrd="0" presId="urn:microsoft.com/office/officeart/2005/8/layout/hierarchy1"/>
    <dgm:cxn modelId="{7FB63FBE-8336-9A42-97FF-01AF4092C68F}" type="presParOf" srcId="{0B1876F5-BE48-8C4D-AEEF-074C7A5AC21D}" destId="{5B545E27-6952-0243-BD90-ED96FB986842}" srcOrd="1" destOrd="0" presId="urn:microsoft.com/office/officeart/2005/8/layout/hierarchy1"/>
    <dgm:cxn modelId="{917EF743-7C84-CE44-A7A9-1DA25FA158FF}" type="presParOf" srcId="{0CABBBC2-3BD5-4347-97B6-30AA3D50CD63}" destId="{4B94BAA6-B087-BC45-92B6-EA8152FA6AA4}" srcOrd="2" destOrd="0" presId="urn:microsoft.com/office/officeart/2005/8/layout/hierarchy1"/>
    <dgm:cxn modelId="{866DF7EF-0A12-CB42-9E59-186C653A3CB9}" type="presParOf" srcId="{4B94BAA6-B087-BC45-92B6-EA8152FA6AA4}" destId="{20D43F8B-EE2C-D141-BB0A-87321D9A3276}" srcOrd="0" destOrd="0" presId="urn:microsoft.com/office/officeart/2005/8/layout/hierarchy1"/>
    <dgm:cxn modelId="{FE58EFC3-B607-9848-9795-8DDFF968BE1D}" type="presParOf" srcId="{20D43F8B-EE2C-D141-BB0A-87321D9A3276}" destId="{6728FDE8-DE0B-3542-8651-0F2EAB63BAD0}" srcOrd="0" destOrd="0" presId="urn:microsoft.com/office/officeart/2005/8/layout/hierarchy1"/>
    <dgm:cxn modelId="{9B23CE00-7E37-0540-91A4-E79B03CA39D0}" type="presParOf" srcId="{20D43F8B-EE2C-D141-BB0A-87321D9A3276}" destId="{9FF7D662-E29B-5F4A-976E-65DEC1F4FC0E}" srcOrd="1" destOrd="0" presId="urn:microsoft.com/office/officeart/2005/8/layout/hierarchy1"/>
    <dgm:cxn modelId="{AD386F7C-A60B-A041-BFA9-D354E2ED9FD6}" type="presParOf" srcId="{4B94BAA6-B087-BC45-92B6-EA8152FA6AA4}" destId="{96B58F54-B271-1240-8B33-5062DA719D1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FDB72-7208-4882-913A-EAEF0D990753}" type="doc">
      <dgm:prSet loTypeId="urn:microsoft.com/office/officeart/2017/3/layout/HorizontalPathTimeline" loCatId="process" qsTypeId="urn:microsoft.com/office/officeart/2005/8/quickstyle/simple4" qsCatId="simple" csTypeId="urn:microsoft.com/office/officeart/2005/8/colors/colorful5" csCatId="colorful" phldr="1"/>
      <dgm:spPr/>
      <dgm:t>
        <a:bodyPr/>
        <a:lstStyle/>
        <a:p>
          <a:endParaRPr lang="en-US"/>
        </a:p>
      </dgm:t>
    </dgm:pt>
    <dgm:pt modelId="{EF95763C-E68F-44AD-8253-4ED74A05BEC3}">
      <dgm:prSet/>
      <dgm:spPr/>
      <dgm:t>
        <a:bodyPr/>
        <a:lstStyle/>
        <a:p>
          <a:pPr>
            <a:defRPr b="1"/>
          </a:pPr>
          <a:r>
            <a:rPr lang="en-US"/>
            <a:t>14 avr.</a:t>
          </a:r>
        </a:p>
      </dgm:t>
    </dgm:pt>
    <dgm:pt modelId="{92EC160B-E967-4257-9B43-E47BDFCFC57C}" type="parTrans" cxnId="{A383DF15-BB5E-47F7-A415-E51250D29A59}">
      <dgm:prSet/>
      <dgm:spPr/>
      <dgm:t>
        <a:bodyPr/>
        <a:lstStyle/>
        <a:p>
          <a:endParaRPr lang="en-US"/>
        </a:p>
      </dgm:t>
    </dgm:pt>
    <dgm:pt modelId="{3F6E67CA-BFF5-404B-B0F3-C5D3B2ED2D59}" type="sibTrans" cxnId="{A383DF15-BB5E-47F7-A415-E51250D29A59}">
      <dgm:prSet/>
      <dgm:spPr/>
      <dgm:t>
        <a:bodyPr/>
        <a:lstStyle/>
        <a:p>
          <a:endParaRPr lang="en-US"/>
        </a:p>
      </dgm:t>
    </dgm:pt>
    <dgm:pt modelId="{87570C4B-D3BB-40B2-8480-E801E0B67C1C}">
      <dgm:prSet/>
      <dgm:spPr/>
      <dgm:t>
        <a:bodyPr/>
        <a:lstStyle/>
        <a:p>
          <a:r>
            <a:rPr lang="en-US"/>
            <a:t>Présentation (mi-parcours) du projet</a:t>
          </a:r>
        </a:p>
      </dgm:t>
    </dgm:pt>
    <dgm:pt modelId="{E54BDBFE-04CF-4589-B009-358D817BB41A}" type="parTrans" cxnId="{9DD8E985-B6CE-49B0-9F7B-9AC2C5497F40}">
      <dgm:prSet/>
      <dgm:spPr/>
      <dgm:t>
        <a:bodyPr/>
        <a:lstStyle/>
        <a:p>
          <a:endParaRPr lang="en-US"/>
        </a:p>
      </dgm:t>
    </dgm:pt>
    <dgm:pt modelId="{21FBFF8F-C03F-42EF-B21A-2B19DABE8849}" type="sibTrans" cxnId="{9DD8E985-B6CE-49B0-9F7B-9AC2C5497F40}">
      <dgm:prSet/>
      <dgm:spPr/>
      <dgm:t>
        <a:bodyPr/>
        <a:lstStyle/>
        <a:p>
          <a:endParaRPr lang="en-US"/>
        </a:p>
      </dgm:t>
    </dgm:pt>
    <dgm:pt modelId="{1593FC79-425C-4D1D-B5C7-DD5C27BA7890}">
      <dgm:prSet/>
      <dgm:spPr/>
      <dgm:t>
        <a:bodyPr/>
        <a:lstStyle/>
        <a:p>
          <a:pPr>
            <a:defRPr b="1"/>
          </a:pPr>
          <a:r>
            <a:rPr lang="en-US"/>
            <a:t>21 avr.</a:t>
          </a:r>
        </a:p>
      </dgm:t>
    </dgm:pt>
    <dgm:pt modelId="{A5989F6D-C029-436F-96D0-E1044982FA99}" type="parTrans" cxnId="{20FD7EA7-2609-4CE1-9554-9032D1AE317C}">
      <dgm:prSet/>
      <dgm:spPr/>
      <dgm:t>
        <a:bodyPr/>
        <a:lstStyle/>
        <a:p>
          <a:endParaRPr lang="en-US"/>
        </a:p>
      </dgm:t>
    </dgm:pt>
    <dgm:pt modelId="{8C892371-78ED-482B-9276-D21D37F9B733}" type="sibTrans" cxnId="{20FD7EA7-2609-4CE1-9554-9032D1AE317C}">
      <dgm:prSet/>
      <dgm:spPr/>
      <dgm:t>
        <a:bodyPr/>
        <a:lstStyle/>
        <a:p>
          <a:endParaRPr lang="en-US"/>
        </a:p>
      </dgm:t>
    </dgm:pt>
    <dgm:pt modelId="{4E7D4EE7-9365-43EC-B13B-34294576FF32}">
      <dgm:prSet/>
      <dgm:spPr/>
      <dgm:t>
        <a:bodyPr/>
        <a:lstStyle/>
        <a:p>
          <a:r>
            <a:rPr lang="en-US"/>
            <a:t>Code pour LED+test</a:t>
          </a:r>
        </a:p>
      </dgm:t>
    </dgm:pt>
    <dgm:pt modelId="{8C679998-799C-4FA8-8552-9D26DA389EE3}" type="parTrans" cxnId="{7DBB7918-D461-41B8-B316-65BB7F5C84D5}">
      <dgm:prSet/>
      <dgm:spPr/>
      <dgm:t>
        <a:bodyPr/>
        <a:lstStyle/>
        <a:p>
          <a:endParaRPr lang="en-US"/>
        </a:p>
      </dgm:t>
    </dgm:pt>
    <dgm:pt modelId="{AB206FF5-43E0-4F86-9C84-F8A7F0D93CBB}" type="sibTrans" cxnId="{7DBB7918-D461-41B8-B316-65BB7F5C84D5}">
      <dgm:prSet/>
      <dgm:spPr/>
      <dgm:t>
        <a:bodyPr/>
        <a:lstStyle/>
        <a:p>
          <a:endParaRPr lang="en-US"/>
        </a:p>
      </dgm:t>
    </dgm:pt>
    <dgm:pt modelId="{694CDAAE-7F12-4C31-BD70-D5592EA51060}">
      <dgm:prSet/>
      <dgm:spPr/>
      <dgm:t>
        <a:bodyPr/>
        <a:lstStyle/>
        <a:p>
          <a:pPr>
            <a:defRPr b="1"/>
          </a:pPr>
          <a:r>
            <a:rPr lang="en-US"/>
            <a:t>28 avr.</a:t>
          </a:r>
        </a:p>
      </dgm:t>
    </dgm:pt>
    <dgm:pt modelId="{269370AF-180D-4E38-9D9C-DB05C89B1D44}" type="parTrans" cxnId="{50CC051B-3DB1-4CCD-9414-596E1AEF6ACC}">
      <dgm:prSet/>
      <dgm:spPr/>
      <dgm:t>
        <a:bodyPr/>
        <a:lstStyle/>
        <a:p>
          <a:endParaRPr lang="en-US"/>
        </a:p>
      </dgm:t>
    </dgm:pt>
    <dgm:pt modelId="{AB19850C-2017-473C-902A-55CEE7FFADA0}" type="sibTrans" cxnId="{50CC051B-3DB1-4CCD-9414-596E1AEF6ACC}">
      <dgm:prSet/>
      <dgm:spPr/>
      <dgm:t>
        <a:bodyPr/>
        <a:lstStyle/>
        <a:p>
          <a:endParaRPr lang="en-US"/>
        </a:p>
      </dgm:t>
    </dgm:pt>
    <dgm:pt modelId="{12D393E5-430E-424F-94C0-FE53EF62D67E}">
      <dgm:prSet/>
      <dgm:spPr/>
      <dgm:t>
        <a:bodyPr/>
        <a:lstStyle/>
        <a:p>
          <a:r>
            <a:rPr lang="en-US" dirty="0"/>
            <a:t>Code pour notification </a:t>
          </a:r>
          <a:r>
            <a:rPr lang="en-US" dirty="0" err="1"/>
            <a:t>mail+message+test</a:t>
          </a:r>
          <a:endParaRPr lang="en-US" dirty="0"/>
        </a:p>
      </dgm:t>
    </dgm:pt>
    <dgm:pt modelId="{30F87D04-D22F-48CB-966A-591F0A7D8D6B}" type="parTrans" cxnId="{4DBBCCE8-CF55-4A1A-AE02-4AFD70CF9AC8}">
      <dgm:prSet/>
      <dgm:spPr/>
      <dgm:t>
        <a:bodyPr/>
        <a:lstStyle/>
        <a:p>
          <a:endParaRPr lang="en-US"/>
        </a:p>
      </dgm:t>
    </dgm:pt>
    <dgm:pt modelId="{F204A956-64C7-47CA-B7B9-53F3A9FF6EAD}" type="sibTrans" cxnId="{4DBBCCE8-CF55-4A1A-AE02-4AFD70CF9AC8}">
      <dgm:prSet/>
      <dgm:spPr/>
      <dgm:t>
        <a:bodyPr/>
        <a:lstStyle/>
        <a:p>
          <a:endParaRPr lang="en-US"/>
        </a:p>
      </dgm:t>
    </dgm:pt>
    <dgm:pt modelId="{ACA8F4C7-2F76-4010-BA45-BEC2C895DB26}">
      <dgm:prSet/>
      <dgm:spPr/>
      <dgm:t>
        <a:bodyPr/>
        <a:lstStyle/>
        <a:p>
          <a:pPr>
            <a:defRPr b="1"/>
          </a:pPr>
          <a:r>
            <a:rPr lang="en-US"/>
            <a:t>5 mai</a:t>
          </a:r>
        </a:p>
      </dgm:t>
    </dgm:pt>
    <dgm:pt modelId="{79E56623-AD8F-407D-9CB6-9BF2926B8E5B}" type="parTrans" cxnId="{054376AF-1B05-4ED6-866E-DF5F748B88F1}">
      <dgm:prSet/>
      <dgm:spPr/>
      <dgm:t>
        <a:bodyPr/>
        <a:lstStyle/>
        <a:p>
          <a:endParaRPr lang="en-US"/>
        </a:p>
      </dgm:t>
    </dgm:pt>
    <dgm:pt modelId="{92EA8C12-82EB-484D-B7FE-F505A8EC1617}" type="sibTrans" cxnId="{054376AF-1B05-4ED6-866E-DF5F748B88F1}">
      <dgm:prSet/>
      <dgm:spPr/>
      <dgm:t>
        <a:bodyPr/>
        <a:lstStyle/>
        <a:p>
          <a:endParaRPr lang="en-US"/>
        </a:p>
      </dgm:t>
    </dgm:pt>
    <dgm:pt modelId="{0A3A92E0-3035-4862-AF86-734F1E5E77D2}">
      <dgm:prSet/>
      <dgm:spPr/>
      <dgm:t>
        <a:bodyPr/>
        <a:lstStyle/>
        <a:p>
          <a:r>
            <a:rPr lang="en-US"/>
            <a:t>Configuration afin de reconnaître le proprio</a:t>
          </a:r>
        </a:p>
      </dgm:t>
    </dgm:pt>
    <dgm:pt modelId="{CDF6668A-813F-40D5-B537-CEC034CFC5A9}" type="parTrans" cxnId="{003EED9F-D6BA-44AC-AAB6-2CF2D3E01D95}">
      <dgm:prSet/>
      <dgm:spPr/>
      <dgm:t>
        <a:bodyPr/>
        <a:lstStyle/>
        <a:p>
          <a:endParaRPr lang="en-US"/>
        </a:p>
      </dgm:t>
    </dgm:pt>
    <dgm:pt modelId="{365C2DA0-DCDF-47D8-BCEA-F77EC9082911}" type="sibTrans" cxnId="{003EED9F-D6BA-44AC-AAB6-2CF2D3E01D95}">
      <dgm:prSet/>
      <dgm:spPr/>
      <dgm:t>
        <a:bodyPr/>
        <a:lstStyle/>
        <a:p>
          <a:endParaRPr lang="en-US"/>
        </a:p>
      </dgm:t>
    </dgm:pt>
    <dgm:pt modelId="{015DD1BA-720D-4BBB-A509-A09CD7BDA827}">
      <dgm:prSet/>
      <dgm:spPr/>
      <dgm:t>
        <a:bodyPr/>
        <a:lstStyle/>
        <a:p>
          <a:pPr>
            <a:defRPr b="1"/>
          </a:pPr>
          <a:r>
            <a:rPr lang="en-US"/>
            <a:t>12 mai</a:t>
          </a:r>
        </a:p>
      </dgm:t>
    </dgm:pt>
    <dgm:pt modelId="{A82E5161-8142-49E8-8BAA-45BCD3C094A7}" type="parTrans" cxnId="{D088DB49-D243-4D10-8840-DCE399300D83}">
      <dgm:prSet/>
      <dgm:spPr/>
      <dgm:t>
        <a:bodyPr/>
        <a:lstStyle/>
        <a:p>
          <a:endParaRPr lang="en-US"/>
        </a:p>
      </dgm:t>
    </dgm:pt>
    <dgm:pt modelId="{A358F2EC-1DA7-4C1E-87D6-923FDFA18A27}" type="sibTrans" cxnId="{D088DB49-D243-4D10-8840-DCE399300D83}">
      <dgm:prSet/>
      <dgm:spPr/>
      <dgm:t>
        <a:bodyPr/>
        <a:lstStyle/>
        <a:p>
          <a:endParaRPr lang="en-US"/>
        </a:p>
      </dgm:t>
    </dgm:pt>
    <dgm:pt modelId="{4D49543E-D57E-4FA3-817A-C675C39287D7}">
      <dgm:prSet/>
      <dgm:spPr/>
      <dgm:t>
        <a:bodyPr/>
        <a:lstStyle/>
        <a:p>
          <a:r>
            <a:rPr lang="en-US"/>
            <a:t>19/05: assemblage et dernières modifications</a:t>
          </a:r>
        </a:p>
      </dgm:t>
    </dgm:pt>
    <dgm:pt modelId="{87207A80-789F-41E7-8BF3-9D6AE88F6568}" type="parTrans" cxnId="{64C90119-9AE1-44BA-A7D9-B38EFB0DF28C}">
      <dgm:prSet/>
      <dgm:spPr/>
      <dgm:t>
        <a:bodyPr/>
        <a:lstStyle/>
        <a:p>
          <a:endParaRPr lang="en-US"/>
        </a:p>
      </dgm:t>
    </dgm:pt>
    <dgm:pt modelId="{1D9049B7-1FC1-4F56-9C23-F59F6DC22CA7}" type="sibTrans" cxnId="{64C90119-9AE1-44BA-A7D9-B38EFB0DF28C}">
      <dgm:prSet/>
      <dgm:spPr/>
      <dgm:t>
        <a:bodyPr/>
        <a:lstStyle/>
        <a:p>
          <a:endParaRPr lang="en-US"/>
        </a:p>
      </dgm:t>
    </dgm:pt>
    <dgm:pt modelId="{EBAB297D-A3DF-A94A-AACF-0232E0D9B98C}" type="pres">
      <dgm:prSet presAssocID="{D32FDB72-7208-4882-913A-EAEF0D990753}" presName="root" presStyleCnt="0">
        <dgm:presLayoutVars>
          <dgm:chMax/>
          <dgm:chPref/>
          <dgm:animLvl val="lvl"/>
        </dgm:presLayoutVars>
      </dgm:prSet>
      <dgm:spPr/>
    </dgm:pt>
    <dgm:pt modelId="{91299289-2065-6A4B-AD05-0B17EBFE5894}" type="pres">
      <dgm:prSet presAssocID="{D32FDB72-7208-4882-913A-EAEF0D990753}" presName="divider" presStyleLbl="node1" presStyleIdx="0" presStyleCnt="1"/>
      <dgm:spPr/>
    </dgm:pt>
    <dgm:pt modelId="{C9CFD8AF-46AA-0841-977E-9B4951198BD5}" type="pres">
      <dgm:prSet presAssocID="{D32FDB72-7208-4882-913A-EAEF0D990753}" presName="nodes" presStyleCnt="0">
        <dgm:presLayoutVars>
          <dgm:chMax/>
          <dgm:chPref/>
          <dgm:animLvl val="lvl"/>
        </dgm:presLayoutVars>
      </dgm:prSet>
      <dgm:spPr/>
    </dgm:pt>
    <dgm:pt modelId="{4E133502-CE38-1244-92AF-41B364193E36}" type="pres">
      <dgm:prSet presAssocID="{EF95763C-E68F-44AD-8253-4ED74A05BEC3}" presName="composite" presStyleCnt="0"/>
      <dgm:spPr/>
    </dgm:pt>
    <dgm:pt modelId="{D92EAF20-9B43-5A4C-9979-803ADB238B80}" type="pres">
      <dgm:prSet presAssocID="{EF95763C-E68F-44AD-8253-4ED74A05BEC3}" presName="L1TextContainer" presStyleLbl="revTx" presStyleIdx="0" presStyleCnt="5">
        <dgm:presLayoutVars>
          <dgm:chMax val="1"/>
          <dgm:chPref val="1"/>
          <dgm:bulletEnabled val="1"/>
        </dgm:presLayoutVars>
      </dgm:prSet>
      <dgm:spPr/>
    </dgm:pt>
    <dgm:pt modelId="{824894AA-7CB2-F147-AF18-A36AEB11778A}" type="pres">
      <dgm:prSet presAssocID="{EF95763C-E68F-44AD-8253-4ED74A05BEC3}" presName="L2TextContainerWrapper" presStyleCnt="0">
        <dgm:presLayoutVars>
          <dgm:chMax val="0"/>
          <dgm:chPref val="0"/>
          <dgm:bulletEnabled val="1"/>
        </dgm:presLayoutVars>
      </dgm:prSet>
      <dgm:spPr/>
    </dgm:pt>
    <dgm:pt modelId="{2DAA2C67-A76D-554B-848F-56FBBA5B94BD}" type="pres">
      <dgm:prSet presAssocID="{EF95763C-E68F-44AD-8253-4ED74A05BEC3}" presName="L2TextContainer" presStyleLbl="bgAccFollowNode1" presStyleIdx="0" presStyleCnt="5"/>
      <dgm:spPr/>
    </dgm:pt>
    <dgm:pt modelId="{39EA820E-38A3-2F45-8454-8895755042CE}" type="pres">
      <dgm:prSet presAssocID="{EF95763C-E68F-44AD-8253-4ED74A05BEC3}" presName="FlexibleEmptyPlaceHolder" presStyleCnt="0"/>
      <dgm:spPr/>
    </dgm:pt>
    <dgm:pt modelId="{ABECB9BA-6FB1-8943-A2BC-2191443D7C69}" type="pres">
      <dgm:prSet presAssocID="{EF95763C-E68F-44AD-8253-4ED74A05BEC3}" presName="ConnectLine" presStyleLbl="alignNode1" presStyleIdx="0"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ln>
        <a:effectLst/>
      </dgm:spPr>
    </dgm:pt>
    <dgm:pt modelId="{BF4E704B-291A-904A-9CC1-DB39846CDBF6}" type="pres">
      <dgm:prSet presAssocID="{EF95763C-E68F-44AD-8253-4ED74A05BEC3}" presName="ConnectorPoint" presStyleLbl="fgAcc1" presStyleIdx="0" presStyleCnt="5"/>
      <dgm:spPr>
        <a:solidFill>
          <a:schemeClr val="lt1">
            <a:alpha val="90000"/>
            <a:hueOff val="0"/>
            <a:satOff val="0"/>
            <a:lumOff val="0"/>
            <a:alphaOff val="0"/>
          </a:schemeClr>
        </a:solidFill>
        <a:ln w="9525" cap="flat" cmpd="sng" algn="ctr">
          <a:noFill/>
          <a:prstDash val="solid"/>
        </a:ln>
        <a:effectLst/>
      </dgm:spPr>
    </dgm:pt>
    <dgm:pt modelId="{1E2BF412-C98F-6E44-8AAA-602F2AF154E1}" type="pres">
      <dgm:prSet presAssocID="{EF95763C-E68F-44AD-8253-4ED74A05BEC3}" presName="EmptyPlaceHolder" presStyleCnt="0"/>
      <dgm:spPr/>
    </dgm:pt>
    <dgm:pt modelId="{F7078413-584A-914A-A061-099AD3C60BF1}" type="pres">
      <dgm:prSet presAssocID="{3F6E67CA-BFF5-404B-B0F3-C5D3B2ED2D59}" presName="spaceBetweenRectangles" presStyleCnt="0"/>
      <dgm:spPr/>
    </dgm:pt>
    <dgm:pt modelId="{C5E2B250-39AB-244E-89CA-C458D92F4ADB}" type="pres">
      <dgm:prSet presAssocID="{1593FC79-425C-4D1D-B5C7-DD5C27BA7890}" presName="composite" presStyleCnt="0"/>
      <dgm:spPr/>
    </dgm:pt>
    <dgm:pt modelId="{49F19829-1358-DF4C-8686-1483EE3AC349}" type="pres">
      <dgm:prSet presAssocID="{1593FC79-425C-4D1D-B5C7-DD5C27BA7890}" presName="L1TextContainer" presStyleLbl="revTx" presStyleIdx="1" presStyleCnt="5">
        <dgm:presLayoutVars>
          <dgm:chMax val="1"/>
          <dgm:chPref val="1"/>
          <dgm:bulletEnabled val="1"/>
        </dgm:presLayoutVars>
      </dgm:prSet>
      <dgm:spPr/>
    </dgm:pt>
    <dgm:pt modelId="{47B98D53-13B2-FA44-8C6F-89C384596148}" type="pres">
      <dgm:prSet presAssocID="{1593FC79-425C-4D1D-B5C7-DD5C27BA7890}" presName="L2TextContainerWrapper" presStyleCnt="0">
        <dgm:presLayoutVars>
          <dgm:chMax val="0"/>
          <dgm:chPref val="0"/>
          <dgm:bulletEnabled val="1"/>
        </dgm:presLayoutVars>
      </dgm:prSet>
      <dgm:spPr/>
    </dgm:pt>
    <dgm:pt modelId="{C1ED20EA-01C0-5942-91AD-0001C201A7A6}" type="pres">
      <dgm:prSet presAssocID="{1593FC79-425C-4D1D-B5C7-DD5C27BA7890}" presName="L2TextContainer" presStyleLbl="bgAccFollowNode1" presStyleIdx="1" presStyleCnt="5"/>
      <dgm:spPr/>
    </dgm:pt>
    <dgm:pt modelId="{8326338D-0690-8F4D-A0F2-445AAB652FA9}" type="pres">
      <dgm:prSet presAssocID="{1593FC79-425C-4D1D-B5C7-DD5C27BA7890}" presName="FlexibleEmptyPlaceHolder" presStyleCnt="0"/>
      <dgm:spPr/>
    </dgm:pt>
    <dgm:pt modelId="{73FB37B4-4DFA-6B44-B251-223F8E290C1F}" type="pres">
      <dgm:prSet presAssocID="{1593FC79-425C-4D1D-B5C7-DD5C27BA7890}" presName="ConnectLine" presStyleLbl="alignNode1" presStyleIdx="1" presStyleCnt="5"/>
      <dgm:spPr>
        <a:solidFill>
          <a:schemeClr val="accent5">
            <a:hueOff val="-244336"/>
            <a:satOff val="-24776"/>
            <a:lumOff val="3480"/>
            <a:alphaOff val="0"/>
          </a:schemeClr>
        </a:solidFill>
        <a:ln w="6350" cap="flat" cmpd="sng" algn="ctr">
          <a:solidFill>
            <a:schemeClr val="accent5">
              <a:hueOff val="-244336"/>
              <a:satOff val="-24776"/>
              <a:lumOff val="3480"/>
              <a:alphaOff val="0"/>
            </a:schemeClr>
          </a:solidFill>
          <a:prstDash val="dash"/>
        </a:ln>
        <a:effectLst/>
      </dgm:spPr>
    </dgm:pt>
    <dgm:pt modelId="{B8E4D418-A0BC-0241-8EE2-52E065E051ED}" type="pres">
      <dgm:prSet presAssocID="{1593FC79-425C-4D1D-B5C7-DD5C27BA7890}" presName="ConnectorPoint" presStyleLbl="fgAcc1" presStyleIdx="1" presStyleCnt="5"/>
      <dgm:spPr>
        <a:solidFill>
          <a:schemeClr val="lt1">
            <a:alpha val="90000"/>
            <a:hueOff val="0"/>
            <a:satOff val="0"/>
            <a:lumOff val="0"/>
            <a:alphaOff val="0"/>
          </a:schemeClr>
        </a:solidFill>
        <a:ln w="9525" cap="flat" cmpd="sng" algn="ctr">
          <a:noFill/>
          <a:prstDash val="solid"/>
        </a:ln>
        <a:effectLst/>
      </dgm:spPr>
    </dgm:pt>
    <dgm:pt modelId="{4CBFC284-6173-DC45-89E8-23F777F2F58C}" type="pres">
      <dgm:prSet presAssocID="{1593FC79-425C-4D1D-B5C7-DD5C27BA7890}" presName="EmptyPlaceHolder" presStyleCnt="0"/>
      <dgm:spPr/>
    </dgm:pt>
    <dgm:pt modelId="{59AEEEDC-D672-604E-968E-598FB6FE6558}" type="pres">
      <dgm:prSet presAssocID="{8C892371-78ED-482B-9276-D21D37F9B733}" presName="spaceBetweenRectangles" presStyleCnt="0"/>
      <dgm:spPr/>
    </dgm:pt>
    <dgm:pt modelId="{31A29DC1-9A55-1243-88E2-9567D42D8386}" type="pres">
      <dgm:prSet presAssocID="{694CDAAE-7F12-4C31-BD70-D5592EA51060}" presName="composite" presStyleCnt="0"/>
      <dgm:spPr/>
    </dgm:pt>
    <dgm:pt modelId="{8A97A01D-6BEA-CB4B-9581-D725AE318AA0}" type="pres">
      <dgm:prSet presAssocID="{694CDAAE-7F12-4C31-BD70-D5592EA51060}" presName="L1TextContainer" presStyleLbl="revTx" presStyleIdx="2" presStyleCnt="5">
        <dgm:presLayoutVars>
          <dgm:chMax val="1"/>
          <dgm:chPref val="1"/>
          <dgm:bulletEnabled val="1"/>
        </dgm:presLayoutVars>
      </dgm:prSet>
      <dgm:spPr/>
    </dgm:pt>
    <dgm:pt modelId="{DA7C282E-021B-874F-9EA6-B5C5EF87603A}" type="pres">
      <dgm:prSet presAssocID="{694CDAAE-7F12-4C31-BD70-D5592EA51060}" presName="L2TextContainerWrapper" presStyleCnt="0">
        <dgm:presLayoutVars>
          <dgm:chMax val="0"/>
          <dgm:chPref val="0"/>
          <dgm:bulletEnabled val="1"/>
        </dgm:presLayoutVars>
      </dgm:prSet>
      <dgm:spPr/>
    </dgm:pt>
    <dgm:pt modelId="{E64B5862-E4CB-2E47-B33D-C8C47774B265}" type="pres">
      <dgm:prSet presAssocID="{694CDAAE-7F12-4C31-BD70-D5592EA51060}" presName="L2TextContainer" presStyleLbl="bgAccFollowNode1" presStyleIdx="2" presStyleCnt="5"/>
      <dgm:spPr/>
    </dgm:pt>
    <dgm:pt modelId="{76AD09F6-9C29-DC40-ADA1-345EEDC27079}" type="pres">
      <dgm:prSet presAssocID="{694CDAAE-7F12-4C31-BD70-D5592EA51060}" presName="FlexibleEmptyPlaceHolder" presStyleCnt="0"/>
      <dgm:spPr/>
    </dgm:pt>
    <dgm:pt modelId="{61A074EC-2183-4746-A394-FC98B829D33A}" type="pres">
      <dgm:prSet presAssocID="{694CDAAE-7F12-4C31-BD70-D5592EA51060}" presName="ConnectLine" presStyleLbl="alignNode1" presStyleIdx="2" presStyleCnt="5"/>
      <dgm:spPr>
        <a:solidFill>
          <a:schemeClr val="accent5">
            <a:hueOff val="-488671"/>
            <a:satOff val="-49551"/>
            <a:lumOff val="6961"/>
            <a:alphaOff val="0"/>
          </a:schemeClr>
        </a:solidFill>
        <a:ln w="6350" cap="flat" cmpd="sng" algn="ctr">
          <a:solidFill>
            <a:schemeClr val="accent5">
              <a:hueOff val="-488671"/>
              <a:satOff val="-49551"/>
              <a:lumOff val="6961"/>
              <a:alphaOff val="0"/>
            </a:schemeClr>
          </a:solidFill>
          <a:prstDash val="dash"/>
        </a:ln>
        <a:effectLst/>
      </dgm:spPr>
    </dgm:pt>
    <dgm:pt modelId="{B0CF1A32-AFD6-FB4E-9729-DD4125359526}" type="pres">
      <dgm:prSet presAssocID="{694CDAAE-7F12-4C31-BD70-D5592EA51060}" presName="ConnectorPoint" presStyleLbl="fgAcc1" presStyleIdx="2" presStyleCnt="5"/>
      <dgm:spPr>
        <a:solidFill>
          <a:schemeClr val="lt1">
            <a:alpha val="90000"/>
            <a:hueOff val="0"/>
            <a:satOff val="0"/>
            <a:lumOff val="0"/>
            <a:alphaOff val="0"/>
          </a:schemeClr>
        </a:solidFill>
        <a:ln w="9525" cap="flat" cmpd="sng" algn="ctr">
          <a:noFill/>
          <a:prstDash val="solid"/>
        </a:ln>
        <a:effectLst/>
      </dgm:spPr>
    </dgm:pt>
    <dgm:pt modelId="{2A011480-F819-8844-8799-31BE3FE84EB7}" type="pres">
      <dgm:prSet presAssocID="{694CDAAE-7F12-4C31-BD70-D5592EA51060}" presName="EmptyPlaceHolder" presStyleCnt="0"/>
      <dgm:spPr/>
    </dgm:pt>
    <dgm:pt modelId="{AB392818-B8CA-104A-BA37-6E6885114307}" type="pres">
      <dgm:prSet presAssocID="{AB19850C-2017-473C-902A-55CEE7FFADA0}" presName="spaceBetweenRectangles" presStyleCnt="0"/>
      <dgm:spPr/>
    </dgm:pt>
    <dgm:pt modelId="{A72A9C46-6493-C942-B2E7-E3256A99E2A3}" type="pres">
      <dgm:prSet presAssocID="{ACA8F4C7-2F76-4010-BA45-BEC2C895DB26}" presName="composite" presStyleCnt="0"/>
      <dgm:spPr/>
    </dgm:pt>
    <dgm:pt modelId="{08E10BB5-98E6-A342-B53C-F573A5F9FA01}" type="pres">
      <dgm:prSet presAssocID="{ACA8F4C7-2F76-4010-BA45-BEC2C895DB26}" presName="L1TextContainer" presStyleLbl="revTx" presStyleIdx="3" presStyleCnt="5">
        <dgm:presLayoutVars>
          <dgm:chMax val="1"/>
          <dgm:chPref val="1"/>
          <dgm:bulletEnabled val="1"/>
        </dgm:presLayoutVars>
      </dgm:prSet>
      <dgm:spPr/>
    </dgm:pt>
    <dgm:pt modelId="{E00BD624-C513-AD46-B587-F6D45C45AF79}" type="pres">
      <dgm:prSet presAssocID="{ACA8F4C7-2F76-4010-BA45-BEC2C895DB26}" presName="L2TextContainerWrapper" presStyleCnt="0">
        <dgm:presLayoutVars>
          <dgm:chMax val="0"/>
          <dgm:chPref val="0"/>
          <dgm:bulletEnabled val="1"/>
        </dgm:presLayoutVars>
      </dgm:prSet>
      <dgm:spPr/>
    </dgm:pt>
    <dgm:pt modelId="{69A15A76-B4AD-3B49-9F93-5D639CFAB386}" type="pres">
      <dgm:prSet presAssocID="{ACA8F4C7-2F76-4010-BA45-BEC2C895DB26}" presName="L2TextContainer" presStyleLbl="bgAccFollowNode1" presStyleIdx="3" presStyleCnt="5"/>
      <dgm:spPr/>
    </dgm:pt>
    <dgm:pt modelId="{058BD837-E302-D54B-9BAB-5B7F51D6672E}" type="pres">
      <dgm:prSet presAssocID="{ACA8F4C7-2F76-4010-BA45-BEC2C895DB26}" presName="FlexibleEmptyPlaceHolder" presStyleCnt="0"/>
      <dgm:spPr/>
    </dgm:pt>
    <dgm:pt modelId="{DB768C3C-F90E-2A42-8D8A-A88DB7F2D3E0}" type="pres">
      <dgm:prSet presAssocID="{ACA8F4C7-2F76-4010-BA45-BEC2C895DB26}" presName="ConnectLine" presStyleLbl="alignNode1" presStyleIdx="3" presStyleCnt="5"/>
      <dgm:spPr>
        <a:solidFill>
          <a:schemeClr val="accent5">
            <a:hueOff val="-733007"/>
            <a:satOff val="-74327"/>
            <a:lumOff val="10441"/>
            <a:alphaOff val="0"/>
          </a:schemeClr>
        </a:solidFill>
        <a:ln w="6350" cap="flat" cmpd="sng" algn="ctr">
          <a:solidFill>
            <a:schemeClr val="accent5">
              <a:hueOff val="-733007"/>
              <a:satOff val="-74327"/>
              <a:lumOff val="10441"/>
              <a:alphaOff val="0"/>
            </a:schemeClr>
          </a:solidFill>
          <a:prstDash val="dash"/>
        </a:ln>
        <a:effectLst/>
      </dgm:spPr>
    </dgm:pt>
    <dgm:pt modelId="{F30F57C3-4CBA-5A4F-8946-DE1D37854F61}" type="pres">
      <dgm:prSet presAssocID="{ACA8F4C7-2F76-4010-BA45-BEC2C895DB26}" presName="ConnectorPoint" presStyleLbl="fgAcc1" presStyleIdx="3" presStyleCnt="5"/>
      <dgm:spPr>
        <a:solidFill>
          <a:schemeClr val="lt1">
            <a:alpha val="90000"/>
            <a:hueOff val="0"/>
            <a:satOff val="0"/>
            <a:lumOff val="0"/>
            <a:alphaOff val="0"/>
          </a:schemeClr>
        </a:solidFill>
        <a:ln w="9525" cap="flat" cmpd="sng" algn="ctr">
          <a:noFill/>
          <a:prstDash val="solid"/>
        </a:ln>
        <a:effectLst/>
      </dgm:spPr>
    </dgm:pt>
    <dgm:pt modelId="{F8ECC45D-2BF2-F24C-A9BF-6E163E5D7DC5}" type="pres">
      <dgm:prSet presAssocID="{ACA8F4C7-2F76-4010-BA45-BEC2C895DB26}" presName="EmptyPlaceHolder" presStyleCnt="0"/>
      <dgm:spPr/>
    </dgm:pt>
    <dgm:pt modelId="{4108FD6B-70D1-744F-8327-3F6388FC3413}" type="pres">
      <dgm:prSet presAssocID="{92EA8C12-82EB-484D-B7FE-F505A8EC1617}" presName="spaceBetweenRectangles" presStyleCnt="0"/>
      <dgm:spPr/>
    </dgm:pt>
    <dgm:pt modelId="{9A8099FE-C04E-B14F-9B29-276D8651854D}" type="pres">
      <dgm:prSet presAssocID="{015DD1BA-720D-4BBB-A509-A09CD7BDA827}" presName="composite" presStyleCnt="0"/>
      <dgm:spPr/>
    </dgm:pt>
    <dgm:pt modelId="{598256CA-4683-5146-AD09-63F97376546A}" type="pres">
      <dgm:prSet presAssocID="{015DD1BA-720D-4BBB-A509-A09CD7BDA827}" presName="L1TextContainer" presStyleLbl="revTx" presStyleIdx="4" presStyleCnt="5">
        <dgm:presLayoutVars>
          <dgm:chMax val="1"/>
          <dgm:chPref val="1"/>
          <dgm:bulletEnabled val="1"/>
        </dgm:presLayoutVars>
      </dgm:prSet>
      <dgm:spPr/>
    </dgm:pt>
    <dgm:pt modelId="{40ECF31F-122E-814D-8D8A-C520007E80AB}" type="pres">
      <dgm:prSet presAssocID="{015DD1BA-720D-4BBB-A509-A09CD7BDA827}" presName="L2TextContainerWrapper" presStyleCnt="0">
        <dgm:presLayoutVars>
          <dgm:chMax val="0"/>
          <dgm:chPref val="0"/>
          <dgm:bulletEnabled val="1"/>
        </dgm:presLayoutVars>
      </dgm:prSet>
      <dgm:spPr/>
    </dgm:pt>
    <dgm:pt modelId="{0B506601-1C77-3649-8917-C1E01426F1C1}" type="pres">
      <dgm:prSet presAssocID="{015DD1BA-720D-4BBB-A509-A09CD7BDA827}" presName="L2TextContainer" presStyleLbl="bgAccFollowNode1" presStyleIdx="4" presStyleCnt="5"/>
      <dgm:spPr/>
    </dgm:pt>
    <dgm:pt modelId="{622B277D-1FD8-A044-9241-A4B6E9E73B4C}" type="pres">
      <dgm:prSet presAssocID="{015DD1BA-720D-4BBB-A509-A09CD7BDA827}" presName="FlexibleEmptyPlaceHolder" presStyleCnt="0"/>
      <dgm:spPr/>
    </dgm:pt>
    <dgm:pt modelId="{5307FC05-EB34-544D-8033-345FEA83CF66}" type="pres">
      <dgm:prSet presAssocID="{015DD1BA-720D-4BBB-A509-A09CD7BDA827}" presName="ConnectLine" presStyleLbl="alignNode1" presStyleIdx="4" presStyleCnt="5"/>
      <dgm:spPr>
        <a:solidFill>
          <a:schemeClr val="accent5">
            <a:hueOff val="-977342"/>
            <a:satOff val="-99103"/>
            <a:lumOff val="13921"/>
            <a:alphaOff val="0"/>
          </a:schemeClr>
        </a:solidFill>
        <a:ln w="6350" cap="flat" cmpd="sng" algn="ctr">
          <a:solidFill>
            <a:schemeClr val="accent5">
              <a:hueOff val="-977342"/>
              <a:satOff val="-99103"/>
              <a:lumOff val="13921"/>
              <a:alphaOff val="0"/>
            </a:schemeClr>
          </a:solidFill>
          <a:prstDash val="dash"/>
        </a:ln>
        <a:effectLst/>
      </dgm:spPr>
    </dgm:pt>
    <dgm:pt modelId="{4E3A1979-8982-7546-9800-4D68D1EAD0D1}" type="pres">
      <dgm:prSet presAssocID="{015DD1BA-720D-4BBB-A509-A09CD7BDA827}" presName="ConnectorPoint" presStyleLbl="fgAcc1" presStyleIdx="4" presStyleCnt="5"/>
      <dgm:spPr>
        <a:solidFill>
          <a:schemeClr val="lt1">
            <a:alpha val="90000"/>
            <a:hueOff val="0"/>
            <a:satOff val="0"/>
            <a:lumOff val="0"/>
            <a:alphaOff val="0"/>
          </a:schemeClr>
        </a:solidFill>
        <a:ln w="9525" cap="flat" cmpd="sng" algn="ctr">
          <a:noFill/>
          <a:prstDash val="solid"/>
        </a:ln>
        <a:effectLst/>
      </dgm:spPr>
    </dgm:pt>
    <dgm:pt modelId="{91C16C8D-E468-624D-9F51-EFC47F5D000C}" type="pres">
      <dgm:prSet presAssocID="{015DD1BA-720D-4BBB-A509-A09CD7BDA827}" presName="EmptyPlaceHolder" presStyleCnt="0"/>
      <dgm:spPr/>
    </dgm:pt>
  </dgm:ptLst>
  <dgm:cxnLst>
    <dgm:cxn modelId="{3A5E050C-B72B-B740-9DA3-B54092F7A9F6}" type="presOf" srcId="{4E7D4EE7-9365-43EC-B13B-34294576FF32}" destId="{C1ED20EA-01C0-5942-91AD-0001C201A7A6}" srcOrd="0" destOrd="0" presId="urn:microsoft.com/office/officeart/2017/3/layout/HorizontalPathTimeline"/>
    <dgm:cxn modelId="{EC7A5F11-F304-CC49-A9E7-CC3ADEF5798F}" type="presOf" srcId="{ACA8F4C7-2F76-4010-BA45-BEC2C895DB26}" destId="{08E10BB5-98E6-A342-B53C-F573A5F9FA01}" srcOrd="0" destOrd="0" presId="urn:microsoft.com/office/officeart/2017/3/layout/HorizontalPathTimeline"/>
    <dgm:cxn modelId="{A383DF15-BB5E-47F7-A415-E51250D29A59}" srcId="{D32FDB72-7208-4882-913A-EAEF0D990753}" destId="{EF95763C-E68F-44AD-8253-4ED74A05BEC3}" srcOrd="0" destOrd="0" parTransId="{92EC160B-E967-4257-9B43-E47BDFCFC57C}" sibTransId="{3F6E67CA-BFF5-404B-B0F3-C5D3B2ED2D59}"/>
    <dgm:cxn modelId="{7DBB7918-D461-41B8-B316-65BB7F5C84D5}" srcId="{1593FC79-425C-4D1D-B5C7-DD5C27BA7890}" destId="{4E7D4EE7-9365-43EC-B13B-34294576FF32}" srcOrd="0" destOrd="0" parTransId="{8C679998-799C-4FA8-8552-9D26DA389EE3}" sibTransId="{AB206FF5-43E0-4F86-9C84-F8A7F0D93CBB}"/>
    <dgm:cxn modelId="{3231F818-CB33-4A4A-A110-9C439052EF6F}" type="presOf" srcId="{694CDAAE-7F12-4C31-BD70-D5592EA51060}" destId="{8A97A01D-6BEA-CB4B-9581-D725AE318AA0}" srcOrd="0" destOrd="0" presId="urn:microsoft.com/office/officeart/2017/3/layout/HorizontalPathTimeline"/>
    <dgm:cxn modelId="{64C90119-9AE1-44BA-A7D9-B38EFB0DF28C}" srcId="{015DD1BA-720D-4BBB-A509-A09CD7BDA827}" destId="{4D49543E-D57E-4FA3-817A-C675C39287D7}" srcOrd="0" destOrd="0" parTransId="{87207A80-789F-41E7-8BF3-9D6AE88F6568}" sibTransId="{1D9049B7-1FC1-4F56-9C23-F59F6DC22CA7}"/>
    <dgm:cxn modelId="{50CC051B-3DB1-4CCD-9414-596E1AEF6ACC}" srcId="{D32FDB72-7208-4882-913A-EAEF0D990753}" destId="{694CDAAE-7F12-4C31-BD70-D5592EA51060}" srcOrd="2" destOrd="0" parTransId="{269370AF-180D-4E38-9D9C-DB05C89B1D44}" sibTransId="{AB19850C-2017-473C-902A-55CEE7FFADA0}"/>
    <dgm:cxn modelId="{AB26D73D-A817-B74F-B1F2-A3207A38C203}" type="presOf" srcId="{015DD1BA-720D-4BBB-A509-A09CD7BDA827}" destId="{598256CA-4683-5146-AD09-63F97376546A}" srcOrd="0" destOrd="0" presId="urn:microsoft.com/office/officeart/2017/3/layout/HorizontalPathTimeline"/>
    <dgm:cxn modelId="{D088DB49-D243-4D10-8840-DCE399300D83}" srcId="{D32FDB72-7208-4882-913A-EAEF0D990753}" destId="{015DD1BA-720D-4BBB-A509-A09CD7BDA827}" srcOrd="4" destOrd="0" parTransId="{A82E5161-8142-49E8-8BAA-45BCD3C094A7}" sibTransId="{A358F2EC-1DA7-4C1E-87D6-923FDFA18A27}"/>
    <dgm:cxn modelId="{BB6EFB64-671F-B343-985D-6BA2BE0D1FBE}" type="presOf" srcId="{12D393E5-430E-424F-94C0-FE53EF62D67E}" destId="{E64B5862-E4CB-2E47-B33D-C8C47774B265}" srcOrd="0" destOrd="0" presId="urn:microsoft.com/office/officeart/2017/3/layout/HorizontalPathTimeline"/>
    <dgm:cxn modelId="{36CE3265-D8E2-A94D-BC8B-697D3FE9BE4F}" type="presOf" srcId="{4D49543E-D57E-4FA3-817A-C675C39287D7}" destId="{0B506601-1C77-3649-8917-C1E01426F1C1}" srcOrd="0" destOrd="0" presId="urn:microsoft.com/office/officeart/2017/3/layout/HorizontalPathTimeline"/>
    <dgm:cxn modelId="{9DD8E985-B6CE-49B0-9F7B-9AC2C5497F40}" srcId="{EF95763C-E68F-44AD-8253-4ED74A05BEC3}" destId="{87570C4B-D3BB-40B2-8480-E801E0B67C1C}" srcOrd="0" destOrd="0" parTransId="{E54BDBFE-04CF-4589-B009-358D817BB41A}" sibTransId="{21FBFF8F-C03F-42EF-B21A-2B19DABE8849}"/>
    <dgm:cxn modelId="{E3033B8C-A2B6-6F44-B20B-C469F28E8FA3}" type="presOf" srcId="{1593FC79-425C-4D1D-B5C7-DD5C27BA7890}" destId="{49F19829-1358-DF4C-8686-1483EE3AC349}" srcOrd="0" destOrd="0" presId="urn:microsoft.com/office/officeart/2017/3/layout/HorizontalPathTimeline"/>
    <dgm:cxn modelId="{96146595-417A-B743-BC54-0BECEDC582A8}" type="presOf" srcId="{87570C4B-D3BB-40B2-8480-E801E0B67C1C}" destId="{2DAA2C67-A76D-554B-848F-56FBBA5B94BD}" srcOrd="0" destOrd="0" presId="urn:microsoft.com/office/officeart/2017/3/layout/HorizontalPathTimeline"/>
    <dgm:cxn modelId="{C0A3699F-82D1-3F4D-B9E3-8C3F93C1A5C0}" type="presOf" srcId="{D32FDB72-7208-4882-913A-EAEF0D990753}" destId="{EBAB297D-A3DF-A94A-AACF-0232E0D9B98C}" srcOrd="0" destOrd="0" presId="urn:microsoft.com/office/officeart/2017/3/layout/HorizontalPathTimeline"/>
    <dgm:cxn modelId="{003EED9F-D6BA-44AC-AAB6-2CF2D3E01D95}" srcId="{ACA8F4C7-2F76-4010-BA45-BEC2C895DB26}" destId="{0A3A92E0-3035-4862-AF86-734F1E5E77D2}" srcOrd="0" destOrd="0" parTransId="{CDF6668A-813F-40D5-B537-CEC034CFC5A9}" sibTransId="{365C2DA0-DCDF-47D8-BCEA-F77EC9082911}"/>
    <dgm:cxn modelId="{20FD7EA7-2609-4CE1-9554-9032D1AE317C}" srcId="{D32FDB72-7208-4882-913A-EAEF0D990753}" destId="{1593FC79-425C-4D1D-B5C7-DD5C27BA7890}" srcOrd="1" destOrd="0" parTransId="{A5989F6D-C029-436F-96D0-E1044982FA99}" sibTransId="{8C892371-78ED-482B-9276-D21D37F9B733}"/>
    <dgm:cxn modelId="{054376AF-1B05-4ED6-866E-DF5F748B88F1}" srcId="{D32FDB72-7208-4882-913A-EAEF0D990753}" destId="{ACA8F4C7-2F76-4010-BA45-BEC2C895DB26}" srcOrd="3" destOrd="0" parTransId="{79E56623-AD8F-407D-9CB6-9BF2926B8E5B}" sibTransId="{92EA8C12-82EB-484D-B7FE-F505A8EC1617}"/>
    <dgm:cxn modelId="{54522BBC-A74C-084A-952F-620261F4F23A}" type="presOf" srcId="{0A3A92E0-3035-4862-AF86-734F1E5E77D2}" destId="{69A15A76-B4AD-3B49-9F93-5D639CFAB386}" srcOrd="0" destOrd="0" presId="urn:microsoft.com/office/officeart/2017/3/layout/HorizontalPathTimeline"/>
    <dgm:cxn modelId="{4DBBCCE8-CF55-4A1A-AE02-4AFD70CF9AC8}" srcId="{694CDAAE-7F12-4C31-BD70-D5592EA51060}" destId="{12D393E5-430E-424F-94C0-FE53EF62D67E}" srcOrd="0" destOrd="0" parTransId="{30F87D04-D22F-48CB-966A-591F0A7D8D6B}" sibTransId="{F204A956-64C7-47CA-B7B9-53F3A9FF6EAD}"/>
    <dgm:cxn modelId="{7D72B5F8-51E7-2D41-9C3F-A07846FBE085}" type="presOf" srcId="{EF95763C-E68F-44AD-8253-4ED74A05BEC3}" destId="{D92EAF20-9B43-5A4C-9979-803ADB238B80}" srcOrd="0" destOrd="0" presId="urn:microsoft.com/office/officeart/2017/3/layout/HorizontalPathTimeline"/>
    <dgm:cxn modelId="{76F30ECC-AB13-E645-B505-251B3C7D19B5}" type="presParOf" srcId="{EBAB297D-A3DF-A94A-AACF-0232E0D9B98C}" destId="{91299289-2065-6A4B-AD05-0B17EBFE5894}" srcOrd="0" destOrd="0" presId="urn:microsoft.com/office/officeart/2017/3/layout/HorizontalPathTimeline"/>
    <dgm:cxn modelId="{A6AA7C0D-8E77-2F4C-97B9-A9FA8FB5B70F}" type="presParOf" srcId="{EBAB297D-A3DF-A94A-AACF-0232E0D9B98C}" destId="{C9CFD8AF-46AA-0841-977E-9B4951198BD5}" srcOrd="1" destOrd="0" presId="urn:microsoft.com/office/officeart/2017/3/layout/HorizontalPathTimeline"/>
    <dgm:cxn modelId="{5A14B1FD-8A95-714F-9DFF-7FCF1683A9CD}" type="presParOf" srcId="{C9CFD8AF-46AA-0841-977E-9B4951198BD5}" destId="{4E133502-CE38-1244-92AF-41B364193E36}" srcOrd="0" destOrd="0" presId="urn:microsoft.com/office/officeart/2017/3/layout/HorizontalPathTimeline"/>
    <dgm:cxn modelId="{091A93BB-1F62-794E-B9A0-23792F8270B3}" type="presParOf" srcId="{4E133502-CE38-1244-92AF-41B364193E36}" destId="{D92EAF20-9B43-5A4C-9979-803ADB238B80}" srcOrd="0" destOrd="0" presId="urn:microsoft.com/office/officeart/2017/3/layout/HorizontalPathTimeline"/>
    <dgm:cxn modelId="{3036670F-5052-2446-9C56-C3AD4738A083}" type="presParOf" srcId="{4E133502-CE38-1244-92AF-41B364193E36}" destId="{824894AA-7CB2-F147-AF18-A36AEB11778A}" srcOrd="1" destOrd="0" presId="urn:microsoft.com/office/officeart/2017/3/layout/HorizontalPathTimeline"/>
    <dgm:cxn modelId="{8CF277EB-67B9-EF4A-A42A-D79A92205ECC}" type="presParOf" srcId="{824894AA-7CB2-F147-AF18-A36AEB11778A}" destId="{2DAA2C67-A76D-554B-848F-56FBBA5B94BD}" srcOrd="0" destOrd="0" presId="urn:microsoft.com/office/officeart/2017/3/layout/HorizontalPathTimeline"/>
    <dgm:cxn modelId="{F7758CB4-8A43-E442-BA33-52E39F739480}" type="presParOf" srcId="{824894AA-7CB2-F147-AF18-A36AEB11778A}" destId="{39EA820E-38A3-2F45-8454-8895755042CE}" srcOrd="1" destOrd="0" presId="urn:microsoft.com/office/officeart/2017/3/layout/HorizontalPathTimeline"/>
    <dgm:cxn modelId="{F789E75A-5F30-1C45-8573-3D4314DDF07C}" type="presParOf" srcId="{4E133502-CE38-1244-92AF-41B364193E36}" destId="{ABECB9BA-6FB1-8943-A2BC-2191443D7C69}" srcOrd="2" destOrd="0" presId="urn:microsoft.com/office/officeart/2017/3/layout/HorizontalPathTimeline"/>
    <dgm:cxn modelId="{76806FC5-6C1B-BF4B-9A09-CA68E21C288B}" type="presParOf" srcId="{4E133502-CE38-1244-92AF-41B364193E36}" destId="{BF4E704B-291A-904A-9CC1-DB39846CDBF6}" srcOrd="3" destOrd="0" presId="urn:microsoft.com/office/officeart/2017/3/layout/HorizontalPathTimeline"/>
    <dgm:cxn modelId="{EACA9F49-2BBB-4D40-B24C-50224CB587CB}" type="presParOf" srcId="{4E133502-CE38-1244-92AF-41B364193E36}" destId="{1E2BF412-C98F-6E44-8AAA-602F2AF154E1}" srcOrd="4" destOrd="0" presId="urn:microsoft.com/office/officeart/2017/3/layout/HorizontalPathTimeline"/>
    <dgm:cxn modelId="{DC02FB50-A9AE-F440-B7BD-9E2D50D29EB9}" type="presParOf" srcId="{C9CFD8AF-46AA-0841-977E-9B4951198BD5}" destId="{F7078413-584A-914A-A061-099AD3C60BF1}" srcOrd="1" destOrd="0" presId="urn:microsoft.com/office/officeart/2017/3/layout/HorizontalPathTimeline"/>
    <dgm:cxn modelId="{2053BBCA-CD23-1B41-B48F-144BF9D8986E}" type="presParOf" srcId="{C9CFD8AF-46AA-0841-977E-9B4951198BD5}" destId="{C5E2B250-39AB-244E-89CA-C458D92F4ADB}" srcOrd="2" destOrd="0" presId="urn:microsoft.com/office/officeart/2017/3/layout/HorizontalPathTimeline"/>
    <dgm:cxn modelId="{2A77B2C1-E9BC-CD4B-A5AB-83D410EA6E8E}" type="presParOf" srcId="{C5E2B250-39AB-244E-89CA-C458D92F4ADB}" destId="{49F19829-1358-DF4C-8686-1483EE3AC349}" srcOrd="0" destOrd="0" presId="urn:microsoft.com/office/officeart/2017/3/layout/HorizontalPathTimeline"/>
    <dgm:cxn modelId="{1B3A4362-2FB6-0F43-95B6-FEE9B9BF7561}" type="presParOf" srcId="{C5E2B250-39AB-244E-89CA-C458D92F4ADB}" destId="{47B98D53-13B2-FA44-8C6F-89C384596148}" srcOrd="1" destOrd="0" presId="urn:microsoft.com/office/officeart/2017/3/layout/HorizontalPathTimeline"/>
    <dgm:cxn modelId="{45F049B0-2C93-0445-BAEC-7920DBCCC860}" type="presParOf" srcId="{47B98D53-13B2-FA44-8C6F-89C384596148}" destId="{C1ED20EA-01C0-5942-91AD-0001C201A7A6}" srcOrd="0" destOrd="0" presId="urn:microsoft.com/office/officeart/2017/3/layout/HorizontalPathTimeline"/>
    <dgm:cxn modelId="{11B51F68-5E12-5246-A75B-A5E85E8652A7}" type="presParOf" srcId="{47B98D53-13B2-FA44-8C6F-89C384596148}" destId="{8326338D-0690-8F4D-A0F2-445AAB652FA9}" srcOrd="1" destOrd="0" presId="urn:microsoft.com/office/officeart/2017/3/layout/HorizontalPathTimeline"/>
    <dgm:cxn modelId="{3EEA8BE8-B7CC-9743-A38A-1876413BB906}" type="presParOf" srcId="{C5E2B250-39AB-244E-89CA-C458D92F4ADB}" destId="{73FB37B4-4DFA-6B44-B251-223F8E290C1F}" srcOrd="2" destOrd="0" presId="urn:microsoft.com/office/officeart/2017/3/layout/HorizontalPathTimeline"/>
    <dgm:cxn modelId="{9D48E9DB-E578-B040-824E-6AE7DBC619F6}" type="presParOf" srcId="{C5E2B250-39AB-244E-89CA-C458D92F4ADB}" destId="{B8E4D418-A0BC-0241-8EE2-52E065E051ED}" srcOrd="3" destOrd="0" presId="urn:microsoft.com/office/officeart/2017/3/layout/HorizontalPathTimeline"/>
    <dgm:cxn modelId="{F5AEF8F1-49FC-DC49-B31E-B2B3F69E8160}" type="presParOf" srcId="{C5E2B250-39AB-244E-89CA-C458D92F4ADB}" destId="{4CBFC284-6173-DC45-89E8-23F777F2F58C}" srcOrd="4" destOrd="0" presId="urn:microsoft.com/office/officeart/2017/3/layout/HorizontalPathTimeline"/>
    <dgm:cxn modelId="{233D5573-9F6A-CF43-A8EF-1C397C94D6EF}" type="presParOf" srcId="{C9CFD8AF-46AA-0841-977E-9B4951198BD5}" destId="{59AEEEDC-D672-604E-968E-598FB6FE6558}" srcOrd="3" destOrd="0" presId="urn:microsoft.com/office/officeart/2017/3/layout/HorizontalPathTimeline"/>
    <dgm:cxn modelId="{E0DAE197-3B90-CC4E-AAE3-7DC12409FE05}" type="presParOf" srcId="{C9CFD8AF-46AA-0841-977E-9B4951198BD5}" destId="{31A29DC1-9A55-1243-88E2-9567D42D8386}" srcOrd="4" destOrd="0" presId="urn:microsoft.com/office/officeart/2017/3/layout/HorizontalPathTimeline"/>
    <dgm:cxn modelId="{5D699371-36D2-9943-87E0-15468E54C14B}" type="presParOf" srcId="{31A29DC1-9A55-1243-88E2-9567D42D8386}" destId="{8A97A01D-6BEA-CB4B-9581-D725AE318AA0}" srcOrd="0" destOrd="0" presId="urn:microsoft.com/office/officeart/2017/3/layout/HorizontalPathTimeline"/>
    <dgm:cxn modelId="{01A11566-1DAA-AB4E-B336-D23F3042E40C}" type="presParOf" srcId="{31A29DC1-9A55-1243-88E2-9567D42D8386}" destId="{DA7C282E-021B-874F-9EA6-B5C5EF87603A}" srcOrd="1" destOrd="0" presId="urn:microsoft.com/office/officeart/2017/3/layout/HorizontalPathTimeline"/>
    <dgm:cxn modelId="{F51F01EE-4C5A-3C4B-953E-30A43D5E14E0}" type="presParOf" srcId="{DA7C282E-021B-874F-9EA6-B5C5EF87603A}" destId="{E64B5862-E4CB-2E47-B33D-C8C47774B265}" srcOrd="0" destOrd="0" presId="urn:microsoft.com/office/officeart/2017/3/layout/HorizontalPathTimeline"/>
    <dgm:cxn modelId="{2AA2A359-6660-654F-A800-E13987F52822}" type="presParOf" srcId="{DA7C282E-021B-874F-9EA6-B5C5EF87603A}" destId="{76AD09F6-9C29-DC40-ADA1-345EEDC27079}" srcOrd="1" destOrd="0" presId="urn:microsoft.com/office/officeart/2017/3/layout/HorizontalPathTimeline"/>
    <dgm:cxn modelId="{5574E482-A1C5-E74F-B9C2-BD28C3637099}" type="presParOf" srcId="{31A29DC1-9A55-1243-88E2-9567D42D8386}" destId="{61A074EC-2183-4746-A394-FC98B829D33A}" srcOrd="2" destOrd="0" presId="urn:microsoft.com/office/officeart/2017/3/layout/HorizontalPathTimeline"/>
    <dgm:cxn modelId="{622AA27D-2649-A546-9DEB-8A41C3D04076}" type="presParOf" srcId="{31A29DC1-9A55-1243-88E2-9567D42D8386}" destId="{B0CF1A32-AFD6-FB4E-9729-DD4125359526}" srcOrd="3" destOrd="0" presId="urn:microsoft.com/office/officeart/2017/3/layout/HorizontalPathTimeline"/>
    <dgm:cxn modelId="{33117522-2765-3646-9153-0599FBCD778A}" type="presParOf" srcId="{31A29DC1-9A55-1243-88E2-9567D42D8386}" destId="{2A011480-F819-8844-8799-31BE3FE84EB7}" srcOrd="4" destOrd="0" presId="urn:microsoft.com/office/officeart/2017/3/layout/HorizontalPathTimeline"/>
    <dgm:cxn modelId="{AD723A67-108B-B34D-AF80-3D11044A8157}" type="presParOf" srcId="{C9CFD8AF-46AA-0841-977E-9B4951198BD5}" destId="{AB392818-B8CA-104A-BA37-6E6885114307}" srcOrd="5" destOrd="0" presId="urn:microsoft.com/office/officeart/2017/3/layout/HorizontalPathTimeline"/>
    <dgm:cxn modelId="{E6F35E56-DC57-874B-B86E-D21D87A85FF1}" type="presParOf" srcId="{C9CFD8AF-46AA-0841-977E-9B4951198BD5}" destId="{A72A9C46-6493-C942-B2E7-E3256A99E2A3}" srcOrd="6" destOrd="0" presId="urn:microsoft.com/office/officeart/2017/3/layout/HorizontalPathTimeline"/>
    <dgm:cxn modelId="{36101D91-C991-5949-B46C-E57686DF0689}" type="presParOf" srcId="{A72A9C46-6493-C942-B2E7-E3256A99E2A3}" destId="{08E10BB5-98E6-A342-B53C-F573A5F9FA01}" srcOrd="0" destOrd="0" presId="urn:microsoft.com/office/officeart/2017/3/layout/HorizontalPathTimeline"/>
    <dgm:cxn modelId="{C7450F09-E28F-8C4F-A860-83186D84A2E1}" type="presParOf" srcId="{A72A9C46-6493-C942-B2E7-E3256A99E2A3}" destId="{E00BD624-C513-AD46-B587-F6D45C45AF79}" srcOrd="1" destOrd="0" presId="urn:microsoft.com/office/officeart/2017/3/layout/HorizontalPathTimeline"/>
    <dgm:cxn modelId="{2E6648D0-CFA1-4549-83DC-FA81167514A3}" type="presParOf" srcId="{E00BD624-C513-AD46-B587-F6D45C45AF79}" destId="{69A15A76-B4AD-3B49-9F93-5D639CFAB386}" srcOrd="0" destOrd="0" presId="urn:microsoft.com/office/officeart/2017/3/layout/HorizontalPathTimeline"/>
    <dgm:cxn modelId="{827A2980-DE49-9C42-A8E0-B1F3C029258F}" type="presParOf" srcId="{E00BD624-C513-AD46-B587-F6D45C45AF79}" destId="{058BD837-E302-D54B-9BAB-5B7F51D6672E}" srcOrd="1" destOrd="0" presId="urn:microsoft.com/office/officeart/2017/3/layout/HorizontalPathTimeline"/>
    <dgm:cxn modelId="{E2A421CE-9062-2043-9812-6B4F3A4C15EE}" type="presParOf" srcId="{A72A9C46-6493-C942-B2E7-E3256A99E2A3}" destId="{DB768C3C-F90E-2A42-8D8A-A88DB7F2D3E0}" srcOrd="2" destOrd="0" presId="urn:microsoft.com/office/officeart/2017/3/layout/HorizontalPathTimeline"/>
    <dgm:cxn modelId="{4AE214B4-DC1A-9C4D-B0A2-66B0C696B6EB}" type="presParOf" srcId="{A72A9C46-6493-C942-B2E7-E3256A99E2A3}" destId="{F30F57C3-4CBA-5A4F-8946-DE1D37854F61}" srcOrd="3" destOrd="0" presId="urn:microsoft.com/office/officeart/2017/3/layout/HorizontalPathTimeline"/>
    <dgm:cxn modelId="{E4702F57-32AD-6049-85AD-87C8471DBDD1}" type="presParOf" srcId="{A72A9C46-6493-C942-B2E7-E3256A99E2A3}" destId="{F8ECC45D-2BF2-F24C-A9BF-6E163E5D7DC5}" srcOrd="4" destOrd="0" presId="urn:microsoft.com/office/officeart/2017/3/layout/HorizontalPathTimeline"/>
    <dgm:cxn modelId="{7B687BD0-15D2-BD4E-9C32-2BB2D36BA650}" type="presParOf" srcId="{C9CFD8AF-46AA-0841-977E-9B4951198BD5}" destId="{4108FD6B-70D1-744F-8327-3F6388FC3413}" srcOrd="7" destOrd="0" presId="urn:microsoft.com/office/officeart/2017/3/layout/HorizontalPathTimeline"/>
    <dgm:cxn modelId="{89295322-B6C2-8748-8FB9-CDD00BCBC28F}" type="presParOf" srcId="{C9CFD8AF-46AA-0841-977E-9B4951198BD5}" destId="{9A8099FE-C04E-B14F-9B29-276D8651854D}" srcOrd="8" destOrd="0" presId="urn:microsoft.com/office/officeart/2017/3/layout/HorizontalPathTimeline"/>
    <dgm:cxn modelId="{A61DF767-D576-5D41-BFFB-2EFAB5348EB8}" type="presParOf" srcId="{9A8099FE-C04E-B14F-9B29-276D8651854D}" destId="{598256CA-4683-5146-AD09-63F97376546A}" srcOrd="0" destOrd="0" presId="urn:microsoft.com/office/officeart/2017/3/layout/HorizontalPathTimeline"/>
    <dgm:cxn modelId="{BA2CA3BD-185E-8741-B8AA-D2AEAB6C2F5B}" type="presParOf" srcId="{9A8099FE-C04E-B14F-9B29-276D8651854D}" destId="{40ECF31F-122E-814D-8D8A-C520007E80AB}" srcOrd="1" destOrd="0" presId="urn:microsoft.com/office/officeart/2017/3/layout/HorizontalPathTimeline"/>
    <dgm:cxn modelId="{561C9CD0-3360-AD4E-AEB2-3F343C05EEAC}" type="presParOf" srcId="{40ECF31F-122E-814D-8D8A-C520007E80AB}" destId="{0B506601-1C77-3649-8917-C1E01426F1C1}" srcOrd="0" destOrd="0" presId="urn:microsoft.com/office/officeart/2017/3/layout/HorizontalPathTimeline"/>
    <dgm:cxn modelId="{6F9F92B3-0AF7-594A-967D-66FEF1E3F5FE}" type="presParOf" srcId="{40ECF31F-122E-814D-8D8A-C520007E80AB}" destId="{622B277D-1FD8-A044-9241-A4B6E9E73B4C}" srcOrd="1" destOrd="0" presId="urn:microsoft.com/office/officeart/2017/3/layout/HorizontalPathTimeline"/>
    <dgm:cxn modelId="{A56ED9F5-FA9C-2B47-8C6C-773014287590}" type="presParOf" srcId="{9A8099FE-C04E-B14F-9B29-276D8651854D}" destId="{5307FC05-EB34-544D-8033-345FEA83CF66}" srcOrd="2" destOrd="0" presId="urn:microsoft.com/office/officeart/2017/3/layout/HorizontalPathTimeline"/>
    <dgm:cxn modelId="{83E4DE19-BCB9-114A-9D4E-68D4E56B51B4}" type="presParOf" srcId="{9A8099FE-C04E-B14F-9B29-276D8651854D}" destId="{4E3A1979-8982-7546-9800-4D68D1EAD0D1}" srcOrd="3" destOrd="0" presId="urn:microsoft.com/office/officeart/2017/3/layout/HorizontalPathTimeline"/>
    <dgm:cxn modelId="{FDEFFD7D-6820-D04C-A23E-4CC9271466ED}" type="presParOf" srcId="{9A8099FE-C04E-B14F-9B29-276D8651854D}" destId="{91C16C8D-E468-624D-9F51-EFC47F5D000C}"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3AFC4-3C54-E14F-95F6-F61E5EC3E443}">
      <dsp:nvSpPr>
        <dsp:cNvPr id="0" name=""/>
        <dsp:cNvSpPr/>
      </dsp:nvSpPr>
      <dsp:spPr>
        <a:xfrm>
          <a:off x="0" y="715396"/>
          <a:ext cx="3176289" cy="2016944"/>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6FC53270-09FC-9E49-BFBC-5162917E4365}">
      <dsp:nvSpPr>
        <dsp:cNvPr id="0" name=""/>
        <dsp:cNvSpPr/>
      </dsp:nvSpPr>
      <dsp:spPr>
        <a:xfrm>
          <a:off x="352921" y="1050671"/>
          <a:ext cx="3176289" cy="20169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I/Pourquoi avons-nous choisi ce projet?Quels sont nos objectifs?</a:t>
          </a:r>
        </a:p>
      </dsp:txBody>
      <dsp:txXfrm>
        <a:off x="411995" y="1109745"/>
        <a:ext cx="3058141" cy="1898796"/>
      </dsp:txXfrm>
    </dsp:sp>
    <dsp:sp modelId="{0011A488-8767-114E-AF3F-642A273F3AD6}">
      <dsp:nvSpPr>
        <dsp:cNvPr id="0" name=""/>
        <dsp:cNvSpPr/>
      </dsp:nvSpPr>
      <dsp:spPr>
        <a:xfrm>
          <a:off x="3882132" y="715396"/>
          <a:ext cx="3176289" cy="2016944"/>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B9749227-D9AC-054C-AFD0-F8347578D645}">
      <dsp:nvSpPr>
        <dsp:cNvPr id="0" name=""/>
        <dsp:cNvSpPr/>
      </dsp:nvSpPr>
      <dsp:spPr>
        <a:xfrm>
          <a:off x="4235053" y="1050671"/>
          <a:ext cx="3176289" cy="20169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II/Planning d’execution  sur 6 semaines</a:t>
          </a:r>
        </a:p>
      </dsp:txBody>
      <dsp:txXfrm>
        <a:off x="4294127" y="1109745"/>
        <a:ext cx="3058141" cy="1898796"/>
      </dsp:txXfrm>
    </dsp:sp>
    <dsp:sp modelId="{6728FDE8-DE0B-3542-8651-0F2EAB63BAD0}">
      <dsp:nvSpPr>
        <dsp:cNvPr id="0" name=""/>
        <dsp:cNvSpPr/>
      </dsp:nvSpPr>
      <dsp:spPr>
        <a:xfrm>
          <a:off x="7764264" y="715396"/>
          <a:ext cx="3176289" cy="2016944"/>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9FF7D662-E29B-5F4A-976E-65DEC1F4FC0E}">
      <dsp:nvSpPr>
        <dsp:cNvPr id="0" name=""/>
        <dsp:cNvSpPr/>
      </dsp:nvSpPr>
      <dsp:spPr>
        <a:xfrm>
          <a:off x="8117185" y="1050671"/>
          <a:ext cx="3176289" cy="20169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III/Le matériel qu’on va utiliser</a:t>
          </a:r>
        </a:p>
      </dsp:txBody>
      <dsp:txXfrm>
        <a:off x="8176259" y="1109745"/>
        <a:ext cx="3058141" cy="1898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EAF20-9B43-5A4C-9979-803ADB238B80}">
      <dsp:nvSpPr>
        <dsp:cNvPr id="0" name=""/>
        <dsp:cNvSpPr/>
      </dsp:nvSpPr>
      <dsp:spPr>
        <a:xfrm>
          <a:off x="177036" y="3199447"/>
          <a:ext cx="1395827" cy="67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14 avr.</a:t>
          </a:r>
        </a:p>
      </dsp:txBody>
      <dsp:txXfrm>
        <a:off x="177036" y="3199447"/>
        <a:ext cx="1395827" cy="673254"/>
      </dsp:txXfrm>
    </dsp:sp>
    <dsp:sp modelId="{91299289-2065-6A4B-AD05-0B17EBFE5894}">
      <dsp:nvSpPr>
        <dsp:cNvPr id="0" name=""/>
        <dsp:cNvSpPr/>
      </dsp:nvSpPr>
      <dsp:spPr>
        <a:xfrm>
          <a:off x="0" y="2859841"/>
          <a:ext cx="5239469" cy="238320"/>
        </a:xfrm>
        <a:prstGeom prst="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2DAA2C67-A76D-554B-848F-56FBBA5B94BD}">
      <dsp:nvSpPr>
        <dsp:cNvPr id="0" name=""/>
        <dsp:cNvSpPr/>
      </dsp:nvSpPr>
      <dsp:spPr>
        <a:xfrm>
          <a:off x="107245" y="1015839"/>
          <a:ext cx="1535410" cy="831141"/>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Présentation (mi-parcours) du projet</a:t>
          </a:r>
        </a:p>
      </dsp:txBody>
      <dsp:txXfrm>
        <a:off x="107245" y="1015839"/>
        <a:ext cx="1535410" cy="831141"/>
      </dsp:txXfrm>
    </dsp:sp>
    <dsp:sp modelId="{ABECB9BA-6FB1-8943-A2BC-2191443D7C69}">
      <dsp:nvSpPr>
        <dsp:cNvPr id="0" name=""/>
        <dsp:cNvSpPr/>
      </dsp:nvSpPr>
      <dsp:spPr>
        <a:xfrm>
          <a:off x="874950" y="1846980"/>
          <a:ext cx="0" cy="1012860"/>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49F19829-1358-DF4C-8686-1483EE3AC349}">
      <dsp:nvSpPr>
        <dsp:cNvPr id="0" name=""/>
        <dsp:cNvSpPr/>
      </dsp:nvSpPr>
      <dsp:spPr>
        <a:xfrm>
          <a:off x="1049428" y="2085301"/>
          <a:ext cx="1395827" cy="67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21 avr.</a:t>
          </a:r>
        </a:p>
      </dsp:txBody>
      <dsp:txXfrm>
        <a:off x="1049428" y="2085301"/>
        <a:ext cx="1395827" cy="673254"/>
      </dsp:txXfrm>
    </dsp:sp>
    <dsp:sp modelId="{C1ED20EA-01C0-5942-91AD-0001C201A7A6}">
      <dsp:nvSpPr>
        <dsp:cNvPr id="0" name=""/>
        <dsp:cNvSpPr/>
      </dsp:nvSpPr>
      <dsp:spPr>
        <a:xfrm>
          <a:off x="979637" y="4111022"/>
          <a:ext cx="1535410" cy="831141"/>
        </a:xfrm>
        <a:prstGeom prst="rect">
          <a:avLst/>
        </a:prstGeom>
        <a:solidFill>
          <a:schemeClr val="accent5">
            <a:tint val="40000"/>
            <a:alpha val="90000"/>
            <a:hueOff val="-99560"/>
            <a:satOff val="-24609"/>
            <a:lumOff val="-87"/>
            <a:alphaOff val="0"/>
          </a:schemeClr>
        </a:solidFill>
        <a:ln w="9525" cap="flat" cmpd="sng" algn="ctr">
          <a:solidFill>
            <a:schemeClr val="accent5">
              <a:tint val="40000"/>
              <a:alpha val="90000"/>
              <a:hueOff val="-99560"/>
              <a:satOff val="-24609"/>
              <a:lumOff val="-8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Code pour LED+test</a:t>
          </a:r>
        </a:p>
      </dsp:txBody>
      <dsp:txXfrm>
        <a:off x="979637" y="4111022"/>
        <a:ext cx="1535410" cy="831141"/>
      </dsp:txXfrm>
    </dsp:sp>
    <dsp:sp modelId="{73FB37B4-4DFA-6B44-B251-223F8E290C1F}">
      <dsp:nvSpPr>
        <dsp:cNvPr id="0" name=""/>
        <dsp:cNvSpPr/>
      </dsp:nvSpPr>
      <dsp:spPr>
        <a:xfrm>
          <a:off x="1747342" y="3098161"/>
          <a:ext cx="0" cy="1012860"/>
        </a:xfrm>
        <a:prstGeom prst="line">
          <a:avLst/>
        </a:prstGeom>
        <a:solidFill>
          <a:schemeClr val="accent5">
            <a:hueOff val="-244336"/>
            <a:satOff val="-24776"/>
            <a:lumOff val="3480"/>
            <a:alphaOff val="0"/>
          </a:schemeClr>
        </a:solidFill>
        <a:ln w="6350" cap="flat" cmpd="sng" algn="ctr">
          <a:solidFill>
            <a:schemeClr val="accent5">
              <a:hueOff val="-244336"/>
              <a:satOff val="-24776"/>
              <a:lumOff val="3480"/>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BF4E704B-291A-904A-9CC1-DB39846CDBF6}">
      <dsp:nvSpPr>
        <dsp:cNvPr id="0" name=""/>
        <dsp:cNvSpPr/>
      </dsp:nvSpPr>
      <dsp:spPr>
        <a:xfrm>
          <a:off x="800475" y="2904526"/>
          <a:ext cx="148950" cy="148950"/>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B8E4D418-A0BC-0241-8EE2-52E065E051ED}">
      <dsp:nvSpPr>
        <dsp:cNvPr id="0" name=""/>
        <dsp:cNvSpPr/>
      </dsp:nvSpPr>
      <dsp:spPr>
        <a:xfrm>
          <a:off x="1672867" y="2904526"/>
          <a:ext cx="148950" cy="148950"/>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8A97A01D-6BEA-CB4B-9581-D725AE318AA0}">
      <dsp:nvSpPr>
        <dsp:cNvPr id="0" name=""/>
        <dsp:cNvSpPr/>
      </dsp:nvSpPr>
      <dsp:spPr>
        <a:xfrm>
          <a:off x="1921820" y="3199447"/>
          <a:ext cx="1395827" cy="67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28 avr.</a:t>
          </a:r>
        </a:p>
      </dsp:txBody>
      <dsp:txXfrm>
        <a:off x="1921820" y="3199447"/>
        <a:ext cx="1395827" cy="673254"/>
      </dsp:txXfrm>
    </dsp:sp>
    <dsp:sp modelId="{E64B5862-E4CB-2E47-B33D-C8C47774B265}">
      <dsp:nvSpPr>
        <dsp:cNvPr id="0" name=""/>
        <dsp:cNvSpPr/>
      </dsp:nvSpPr>
      <dsp:spPr>
        <a:xfrm>
          <a:off x="1852029" y="1015839"/>
          <a:ext cx="1535410" cy="831141"/>
        </a:xfrm>
        <a:prstGeom prst="rect">
          <a:avLst/>
        </a:prstGeom>
        <a:solidFill>
          <a:schemeClr val="accent5">
            <a:tint val="40000"/>
            <a:alpha val="90000"/>
            <a:hueOff val="-199121"/>
            <a:satOff val="-49218"/>
            <a:lumOff val="-174"/>
            <a:alphaOff val="0"/>
          </a:schemeClr>
        </a:solidFill>
        <a:ln w="9525" cap="flat" cmpd="sng" algn="ctr">
          <a:solidFill>
            <a:schemeClr val="accent5">
              <a:tint val="40000"/>
              <a:alpha val="90000"/>
              <a:hueOff val="-199121"/>
              <a:satOff val="-49218"/>
              <a:lumOff val="-17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t>Code pour notification </a:t>
          </a:r>
          <a:r>
            <a:rPr lang="en-US" sz="1200" kern="1200" dirty="0" err="1"/>
            <a:t>mail+message+test</a:t>
          </a:r>
          <a:endParaRPr lang="en-US" sz="1200" kern="1200" dirty="0"/>
        </a:p>
      </dsp:txBody>
      <dsp:txXfrm>
        <a:off x="1852029" y="1015839"/>
        <a:ext cx="1535410" cy="831141"/>
      </dsp:txXfrm>
    </dsp:sp>
    <dsp:sp modelId="{61A074EC-2183-4746-A394-FC98B829D33A}">
      <dsp:nvSpPr>
        <dsp:cNvPr id="0" name=""/>
        <dsp:cNvSpPr/>
      </dsp:nvSpPr>
      <dsp:spPr>
        <a:xfrm>
          <a:off x="2619734" y="1846980"/>
          <a:ext cx="0" cy="1012860"/>
        </a:xfrm>
        <a:prstGeom prst="line">
          <a:avLst/>
        </a:prstGeom>
        <a:solidFill>
          <a:schemeClr val="accent5">
            <a:hueOff val="-488671"/>
            <a:satOff val="-49551"/>
            <a:lumOff val="6961"/>
            <a:alphaOff val="0"/>
          </a:schemeClr>
        </a:solidFill>
        <a:ln w="6350" cap="flat" cmpd="sng" algn="ctr">
          <a:solidFill>
            <a:schemeClr val="accent5">
              <a:hueOff val="-488671"/>
              <a:satOff val="-49551"/>
              <a:lumOff val="6961"/>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08E10BB5-98E6-A342-B53C-F573A5F9FA01}">
      <dsp:nvSpPr>
        <dsp:cNvPr id="0" name=""/>
        <dsp:cNvSpPr/>
      </dsp:nvSpPr>
      <dsp:spPr>
        <a:xfrm>
          <a:off x="2794212" y="2085301"/>
          <a:ext cx="1395827" cy="67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5 mai</a:t>
          </a:r>
        </a:p>
      </dsp:txBody>
      <dsp:txXfrm>
        <a:off x="2794212" y="2085301"/>
        <a:ext cx="1395827" cy="673254"/>
      </dsp:txXfrm>
    </dsp:sp>
    <dsp:sp modelId="{69A15A76-B4AD-3B49-9F93-5D639CFAB386}">
      <dsp:nvSpPr>
        <dsp:cNvPr id="0" name=""/>
        <dsp:cNvSpPr/>
      </dsp:nvSpPr>
      <dsp:spPr>
        <a:xfrm>
          <a:off x="2724421" y="4111022"/>
          <a:ext cx="1535410" cy="831141"/>
        </a:xfrm>
        <a:prstGeom prst="rect">
          <a:avLst/>
        </a:prstGeom>
        <a:solidFill>
          <a:schemeClr val="accent5">
            <a:tint val="40000"/>
            <a:alpha val="90000"/>
            <a:hueOff val="-298681"/>
            <a:satOff val="-73826"/>
            <a:lumOff val="-260"/>
            <a:alphaOff val="0"/>
          </a:schemeClr>
        </a:solidFill>
        <a:ln w="9525" cap="flat" cmpd="sng" algn="ctr">
          <a:solidFill>
            <a:schemeClr val="accent5">
              <a:tint val="40000"/>
              <a:alpha val="90000"/>
              <a:hueOff val="-298681"/>
              <a:satOff val="-73826"/>
              <a:lumOff val="-26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Configuration afin de reconnaître le proprio</a:t>
          </a:r>
        </a:p>
      </dsp:txBody>
      <dsp:txXfrm>
        <a:off x="2724421" y="4111022"/>
        <a:ext cx="1535410" cy="831141"/>
      </dsp:txXfrm>
    </dsp:sp>
    <dsp:sp modelId="{DB768C3C-F90E-2A42-8D8A-A88DB7F2D3E0}">
      <dsp:nvSpPr>
        <dsp:cNvPr id="0" name=""/>
        <dsp:cNvSpPr/>
      </dsp:nvSpPr>
      <dsp:spPr>
        <a:xfrm>
          <a:off x="3492126" y="3098161"/>
          <a:ext cx="0" cy="1012860"/>
        </a:xfrm>
        <a:prstGeom prst="line">
          <a:avLst/>
        </a:prstGeom>
        <a:solidFill>
          <a:schemeClr val="accent5">
            <a:hueOff val="-733007"/>
            <a:satOff val="-74327"/>
            <a:lumOff val="10441"/>
            <a:alphaOff val="0"/>
          </a:schemeClr>
        </a:solidFill>
        <a:ln w="6350" cap="flat" cmpd="sng" algn="ctr">
          <a:solidFill>
            <a:schemeClr val="accent5">
              <a:hueOff val="-733007"/>
              <a:satOff val="-74327"/>
              <a:lumOff val="10441"/>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B0CF1A32-AFD6-FB4E-9729-DD4125359526}">
      <dsp:nvSpPr>
        <dsp:cNvPr id="0" name=""/>
        <dsp:cNvSpPr/>
      </dsp:nvSpPr>
      <dsp:spPr>
        <a:xfrm>
          <a:off x="2545259" y="2904526"/>
          <a:ext cx="148950" cy="148950"/>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F30F57C3-4CBA-5A4F-8946-DE1D37854F61}">
      <dsp:nvSpPr>
        <dsp:cNvPr id="0" name=""/>
        <dsp:cNvSpPr/>
      </dsp:nvSpPr>
      <dsp:spPr>
        <a:xfrm>
          <a:off x="3417651" y="2904526"/>
          <a:ext cx="148950" cy="148950"/>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598256CA-4683-5146-AD09-63F97376546A}">
      <dsp:nvSpPr>
        <dsp:cNvPr id="0" name=""/>
        <dsp:cNvSpPr/>
      </dsp:nvSpPr>
      <dsp:spPr>
        <a:xfrm>
          <a:off x="3666604" y="3199447"/>
          <a:ext cx="1395827" cy="67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12 mai</a:t>
          </a:r>
        </a:p>
      </dsp:txBody>
      <dsp:txXfrm>
        <a:off x="3666604" y="3199447"/>
        <a:ext cx="1395827" cy="673254"/>
      </dsp:txXfrm>
    </dsp:sp>
    <dsp:sp modelId="{0B506601-1C77-3649-8917-C1E01426F1C1}">
      <dsp:nvSpPr>
        <dsp:cNvPr id="0" name=""/>
        <dsp:cNvSpPr/>
      </dsp:nvSpPr>
      <dsp:spPr>
        <a:xfrm>
          <a:off x="3596813" y="1015839"/>
          <a:ext cx="1535410" cy="831141"/>
        </a:xfrm>
        <a:prstGeom prst="rect">
          <a:avLst/>
        </a:prstGeom>
        <a:solidFill>
          <a:schemeClr val="accent5">
            <a:tint val="40000"/>
            <a:alpha val="90000"/>
            <a:hueOff val="-398241"/>
            <a:satOff val="-98435"/>
            <a:lumOff val="-347"/>
            <a:alphaOff val="0"/>
          </a:schemeClr>
        </a:solidFill>
        <a:ln w="9525" cap="flat" cmpd="sng" algn="ctr">
          <a:solidFill>
            <a:schemeClr val="accent5">
              <a:tint val="40000"/>
              <a:alpha val="90000"/>
              <a:hueOff val="-398241"/>
              <a:satOff val="-98435"/>
              <a:lumOff val="-34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19/05: assemblage et dernières modifications</a:t>
          </a:r>
        </a:p>
      </dsp:txBody>
      <dsp:txXfrm>
        <a:off x="3596813" y="1015839"/>
        <a:ext cx="1535410" cy="831141"/>
      </dsp:txXfrm>
    </dsp:sp>
    <dsp:sp modelId="{5307FC05-EB34-544D-8033-345FEA83CF66}">
      <dsp:nvSpPr>
        <dsp:cNvPr id="0" name=""/>
        <dsp:cNvSpPr/>
      </dsp:nvSpPr>
      <dsp:spPr>
        <a:xfrm>
          <a:off x="4364518" y="1846980"/>
          <a:ext cx="0" cy="1012860"/>
        </a:xfrm>
        <a:prstGeom prst="line">
          <a:avLst/>
        </a:prstGeom>
        <a:solidFill>
          <a:schemeClr val="accent5">
            <a:hueOff val="-977342"/>
            <a:satOff val="-99103"/>
            <a:lumOff val="13921"/>
            <a:alphaOff val="0"/>
          </a:schemeClr>
        </a:solidFill>
        <a:ln w="6350" cap="flat" cmpd="sng" algn="ctr">
          <a:solidFill>
            <a:schemeClr val="accent5">
              <a:hueOff val="-977342"/>
              <a:satOff val="-99103"/>
              <a:lumOff val="13921"/>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4E3A1979-8982-7546-9800-4D68D1EAD0D1}">
      <dsp:nvSpPr>
        <dsp:cNvPr id="0" name=""/>
        <dsp:cNvSpPr/>
      </dsp:nvSpPr>
      <dsp:spPr>
        <a:xfrm>
          <a:off x="4290043" y="2904526"/>
          <a:ext cx="148950" cy="148950"/>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April 12, 2023</a:t>
            </a:fld>
            <a:endParaRPr lang="en-US" dirty="0"/>
          </a:p>
        </p:txBody>
      </p:sp>
    </p:spTree>
    <p:extLst>
      <p:ext uri="{BB962C8B-B14F-4D97-AF65-F5344CB8AC3E}">
        <p14:creationId xmlns:p14="http://schemas.microsoft.com/office/powerpoint/2010/main" val="2554892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Wednesday, April 12,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9983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Wednesday, April 12,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57746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April 12, 2023</a:t>
            </a:fld>
            <a:endParaRPr lang="en-US" dirty="0"/>
          </a:p>
        </p:txBody>
      </p:sp>
    </p:spTree>
    <p:extLst>
      <p:ext uri="{BB962C8B-B14F-4D97-AF65-F5344CB8AC3E}">
        <p14:creationId xmlns:p14="http://schemas.microsoft.com/office/powerpoint/2010/main" val="153898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Wednesday, April 12,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44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Wednesday, April 12,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65387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Wednesday, April 12,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42170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Wednesday, April 12,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531633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Wednesday, April 12,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72951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Wednesday, April 12,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83585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Wednesday, April 12,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85739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April 12, 2023</a:t>
            </a:fld>
            <a:endParaRPr lang="en-US" dirty="0"/>
          </a:p>
        </p:txBody>
      </p:sp>
    </p:spTree>
    <p:extLst>
      <p:ext uri="{BB962C8B-B14F-4D97-AF65-F5344CB8AC3E}">
        <p14:creationId xmlns:p14="http://schemas.microsoft.com/office/powerpoint/2010/main" val="2384050489"/>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D7021-9342-F067-A074-468899F9A5A0}"/>
              </a:ext>
            </a:extLst>
          </p:cNvPr>
          <p:cNvSpPr>
            <a:spLocks noGrp="1"/>
          </p:cNvSpPr>
          <p:nvPr>
            <p:ph type="ctrTitle"/>
          </p:nvPr>
        </p:nvSpPr>
        <p:spPr>
          <a:xfrm>
            <a:off x="4385412" y="448056"/>
            <a:ext cx="7355484" cy="3401568"/>
          </a:xfrm>
        </p:spPr>
        <p:txBody>
          <a:bodyPr>
            <a:normAutofit/>
          </a:bodyPr>
          <a:lstStyle/>
          <a:p>
            <a:r>
              <a:rPr lang="en-DZ"/>
              <a:t>Door Alert</a:t>
            </a:r>
          </a:p>
        </p:txBody>
      </p:sp>
      <p:sp>
        <p:nvSpPr>
          <p:cNvPr id="3" name="Subtitle 2">
            <a:extLst>
              <a:ext uri="{FF2B5EF4-FFF2-40B4-BE49-F238E27FC236}">
                <a16:creationId xmlns:a16="http://schemas.microsoft.com/office/drawing/2014/main" id="{4090A8A1-4B57-3561-183E-E7DB89A9678E}"/>
              </a:ext>
            </a:extLst>
          </p:cNvPr>
          <p:cNvSpPr>
            <a:spLocks noGrp="1"/>
          </p:cNvSpPr>
          <p:nvPr>
            <p:ph type="subTitle" idx="1"/>
          </p:nvPr>
        </p:nvSpPr>
        <p:spPr>
          <a:xfrm>
            <a:off x="4385412" y="4471416"/>
            <a:ext cx="7355484" cy="1481328"/>
          </a:xfrm>
        </p:spPr>
        <p:txBody>
          <a:bodyPr>
            <a:normAutofit lnSpcReduction="10000"/>
          </a:bodyPr>
          <a:lstStyle/>
          <a:p>
            <a:r>
              <a:rPr lang="en-DZ" dirty="0"/>
              <a:t>Projet  (communication sans fil)  par</a:t>
            </a:r>
          </a:p>
          <a:p>
            <a:r>
              <a:rPr lang="en-DZ" dirty="0"/>
              <a:t>Boumaout Narimen</a:t>
            </a:r>
          </a:p>
          <a:p>
            <a:r>
              <a:rPr lang="en-DZ" dirty="0"/>
              <a:t>Khouja Maryem</a:t>
            </a:r>
          </a:p>
          <a:p>
            <a:endParaRPr lang="en-DZ" dirty="0"/>
          </a:p>
        </p:txBody>
      </p:sp>
      <p:pic>
        <p:nvPicPr>
          <p:cNvPr id="4" name="Picture 3" descr="An open toilet door">
            <a:extLst>
              <a:ext uri="{FF2B5EF4-FFF2-40B4-BE49-F238E27FC236}">
                <a16:creationId xmlns:a16="http://schemas.microsoft.com/office/drawing/2014/main" id="{498C42CE-7EE1-C038-0FE3-A8D49E9A8B43}"/>
              </a:ext>
            </a:extLst>
          </p:cNvPr>
          <p:cNvPicPr>
            <a:picLocks noChangeAspect="1"/>
          </p:cNvPicPr>
          <p:nvPr/>
        </p:nvPicPr>
        <p:blipFill rotWithShape="1">
          <a:blip r:embed="rId2"/>
          <a:srcRect l="20501" r="38124" b="-1"/>
          <a:stretch/>
        </p:blipFill>
        <p:spPr>
          <a:xfrm>
            <a:off x="451104" y="450000"/>
            <a:ext cx="3449384" cy="5544000"/>
          </a:xfrm>
          <a:prstGeom prst="rect">
            <a:avLst/>
          </a:prstGeom>
        </p:spPr>
      </p:pic>
      <p:cxnSp>
        <p:nvCxnSpPr>
          <p:cNvPr id="20" name="Straight Connector 19">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32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FC294A-7FF8-4114-B0AD-F3B7F15EF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8B102-950E-1C88-3821-CBFFA2BFB9FE}"/>
              </a:ext>
            </a:extLst>
          </p:cNvPr>
          <p:cNvSpPr>
            <a:spLocks noGrp="1"/>
          </p:cNvSpPr>
          <p:nvPr>
            <p:ph type="title"/>
          </p:nvPr>
        </p:nvSpPr>
        <p:spPr>
          <a:xfrm>
            <a:off x="448056" y="226800"/>
            <a:ext cx="11301984" cy="984885"/>
          </a:xfrm>
        </p:spPr>
        <p:txBody>
          <a:bodyPr>
            <a:normAutofit/>
          </a:bodyPr>
          <a:lstStyle/>
          <a:p>
            <a:r>
              <a:rPr lang="en-DZ" sz="6400"/>
              <a:t>Plan</a:t>
            </a:r>
          </a:p>
        </p:txBody>
      </p:sp>
      <p:cxnSp>
        <p:nvCxnSpPr>
          <p:cNvPr id="11" name="Straight Connector 10">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FA7668C-FDA4-7878-307E-3AE02A90DE12}"/>
              </a:ext>
            </a:extLst>
          </p:cNvPr>
          <p:cNvGraphicFramePr>
            <a:graphicFrameLocks noGrp="1"/>
          </p:cNvGraphicFramePr>
          <p:nvPr>
            <p:ph idx="1"/>
            <p:extLst>
              <p:ext uri="{D42A27DB-BD31-4B8C-83A1-F6EECF244321}">
                <p14:modId xmlns:p14="http://schemas.microsoft.com/office/powerpoint/2010/main" val="807490455"/>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755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6D34-5A10-49DC-3153-ABE0393866E4}"/>
              </a:ext>
            </a:extLst>
          </p:cNvPr>
          <p:cNvSpPr>
            <a:spLocks noGrp="1"/>
          </p:cNvSpPr>
          <p:nvPr>
            <p:ph type="title"/>
          </p:nvPr>
        </p:nvSpPr>
        <p:spPr/>
        <p:txBody>
          <a:bodyPr/>
          <a:lstStyle/>
          <a:p>
            <a:r>
              <a:rPr lang="en-DZ" dirty="0"/>
              <a:t>Pourquoi avons-nous choisi ce projet?</a:t>
            </a:r>
          </a:p>
        </p:txBody>
      </p:sp>
      <p:sp>
        <p:nvSpPr>
          <p:cNvPr id="3" name="Content Placeholder 2">
            <a:extLst>
              <a:ext uri="{FF2B5EF4-FFF2-40B4-BE49-F238E27FC236}">
                <a16:creationId xmlns:a16="http://schemas.microsoft.com/office/drawing/2014/main" id="{A84637D5-558B-FA30-EBDB-9D7EE74D29BB}"/>
              </a:ext>
            </a:extLst>
          </p:cNvPr>
          <p:cNvSpPr>
            <a:spLocks noGrp="1"/>
          </p:cNvSpPr>
          <p:nvPr>
            <p:ph idx="1"/>
          </p:nvPr>
        </p:nvSpPr>
        <p:spPr/>
        <p:txBody>
          <a:bodyPr/>
          <a:lstStyle/>
          <a:p>
            <a:r>
              <a:rPr lang="en-DZ" dirty="0"/>
              <a:t>-On voulait toutes les deux réaliser un projet simple mais pratique portant sur le théme de la sécurité.</a:t>
            </a:r>
          </a:p>
          <a:p>
            <a:r>
              <a:rPr lang="en-DZ" dirty="0"/>
              <a:t>-Quelque chose qui nous aidera à mieux sécuriser nos appartements.</a:t>
            </a:r>
          </a:p>
          <a:p>
            <a:r>
              <a:rPr lang="en-DZ" dirty="0"/>
              <a:t>On a fini par enfin trouver une idée fixe : Door Alert</a:t>
            </a:r>
          </a:p>
        </p:txBody>
      </p:sp>
    </p:spTree>
    <p:extLst>
      <p:ext uri="{BB962C8B-B14F-4D97-AF65-F5344CB8AC3E}">
        <p14:creationId xmlns:p14="http://schemas.microsoft.com/office/powerpoint/2010/main" val="203138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D5E5BC-0E5B-1F3A-0141-9E718D44CB09}"/>
              </a:ext>
            </a:extLst>
          </p:cNvPr>
          <p:cNvSpPr>
            <a:spLocks noGrp="1"/>
          </p:cNvSpPr>
          <p:nvPr>
            <p:ph type="title"/>
          </p:nvPr>
        </p:nvSpPr>
        <p:spPr>
          <a:xfrm>
            <a:off x="448056" y="228600"/>
            <a:ext cx="4690872" cy="6190488"/>
          </a:xfrm>
        </p:spPr>
        <p:txBody>
          <a:bodyPr>
            <a:normAutofit/>
          </a:bodyPr>
          <a:lstStyle/>
          <a:p>
            <a:r>
              <a:rPr lang="en-DZ" sz="6400"/>
              <a:t>            </a:t>
            </a:r>
            <a:br>
              <a:rPr lang="en-DZ" sz="6400"/>
            </a:br>
            <a:r>
              <a:rPr lang="en-DZ" sz="6400"/>
              <a:t>                             Quels sont nos objéctifs?</a:t>
            </a:r>
          </a:p>
        </p:txBody>
      </p:sp>
      <p:cxnSp>
        <p:nvCxnSpPr>
          <p:cNvPr id="10" name="Straight Connector 9">
            <a:extLst>
              <a:ext uri="{FF2B5EF4-FFF2-40B4-BE49-F238E27FC236}">
                <a16:creationId xmlns:a16="http://schemas.microsoft.com/office/drawing/2014/main" id="{867E0F8D-CD95-42E8-B49E-DFFDB4AF1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9600"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B2051-907C-6B77-A071-2EB7692333DF}"/>
              </a:ext>
            </a:extLst>
          </p:cNvPr>
          <p:cNvSpPr>
            <a:spLocks noGrp="1"/>
          </p:cNvSpPr>
          <p:nvPr>
            <p:ph idx="1"/>
          </p:nvPr>
        </p:nvSpPr>
        <p:spPr>
          <a:xfrm>
            <a:off x="6099048" y="329184"/>
            <a:ext cx="5184648" cy="6089904"/>
          </a:xfrm>
        </p:spPr>
        <p:txBody>
          <a:bodyPr>
            <a:normAutofit/>
          </a:bodyPr>
          <a:lstStyle/>
          <a:p>
            <a:r>
              <a:rPr lang="en-US" dirty="0"/>
              <a:t>C</a:t>
            </a:r>
            <a:r>
              <a:rPr lang="en-DZ" dirty="0"/>
              <a:t>réer un objet qui détecte le mouvement de la porte</a:t>
            </a:r>
          </a:p>
          <a:p>
            <a:r>
              <a:rPr lang="en-DZ" dirty="0"/>
              <a:t>Allume une LED à chaque ouverture</a:t>
            </a:r>
          </a:p>
          <a:p>
            <a:r>
              <a:rPr lang="en-DZ" dirty="0"/>
              <a:t>Envoie un e-mail au propriétaire lorsque la porte s’ouvre et demander si il faut envoyer l’adresse du logement à la police</a:t>
            </a:r>
          </a:p>
          <a:p>
            <a:r>
              <a:rPr lang="en-DZ" dirty="0"/>
              <a:t>Ne déclenche pas de notification si c’est le propriétaire qui rentre</a:t>
            </a:r>
          </a:p>
          <a:p>
            <a:r>
              <a:rPr lang="en-DZ" dirty="0"/>
              <a:t>L’objectif est d’améliorer la sécurité et surveillance de notre logement de manière simple et efficace</a:t>
            </a:r>
          </a:p>
          <a:p>
            <a:endParaRPr lang="en-DZ" dirty="0"/>
          </a:p>
          <a:p>
            <a:pPr marL="1944" indent="0">
              <a:buNone/>
            </a:pPr>
            <a:endParaRPr lang="en-DZ" dirty="0"/>
          </a:p>
          <a:p>
            <a:endParaRPr lang="en-DZ" dirty="0"/>
          </a:p>
        </p:txBody>
      </p:sp>
    </p:spTree>
    <p:extLst>
      <p:ext uri="{BB962C8B-B14F-4D97-AF65-F5344CB8AC3E}">
        <p14:creationId xmlns:p14="http://schemas.microsoft.com/office/powerpoint/2010/main" val="47224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E523-AA5C-C893-7ABA-1CF0060DC9C7}"/>
              </a:ext>
            </a:extLst>
          </p:cNvPr>
          <p:cNvSpPr>
            <a:spLocks noGrp="1"/>
          </p:cNvSpPr>
          <p:nvPr>
            <p:ph type="title"/>
          </p:nvPr>
        </p:nvSpPr>
        <p:spPr/>
        <p:txBody>
          <a:bodyPr/>
          <a:lstStyle/>
          <a:p>
            <a:r>
              <a:rPr lang="en-DZ" dirty="0"/>
              <a:t>Comment à-t-on prévu de réaliser ce projet?</a:t>
            </a:r>
          </a:p>
        </p:txBody>
      </p:sp>
      <p:sp>
        <p:nvSpPr>
          <p:cNvPr id="3" name="Content Placeholder 2">
            <a:extLst>
              <a:ext uri="{FF2B5EF4-FFF2-40B4-BE49-F238E27FC236}">
                <a16:creationId xmlns:a16="http://schemas.microsoft.com/office/drawing/2014/main" id="{378A4F14-D389-286E-721C-00D381A517BD}"/>
              </a:ext>
            </a:extLst>
          </p:cNvPr>
          <p:cNvSpPr>
            <a:spLocks noGrp="1"/>
          </p:cNvSpPr>
          <p:nvPr>
            <p:ph idx="1"/>
          </p:nvPr>
        </p:nvSpPr>
        <p:spPr/>
        <p:txBody>
          <a:bodyPr/>
          <a:lstStyle/>
          <a:p>
            <a:r>
              <a:rPr lang="en-DZ" dirty="0"/>
              <a:t>Tout d’abord, on pense par commencer à écrire le code qui permettra au microcontroleur de lire les coordonnées du capteur de mouvement afin d’allumer la LED.</a:t>
            </a:r>
          </a:p>
          <a:p>
            <a:r>
              <a:rPr lang="en-DZ" dirty="0"/>
              <a:t>Puis écrire un autre code afin d’envoyer un mail + message (optionnel) lorque le capteur de mouvement détecte l’ouverture de la porte.</a:t>
            </a:r>
          </a:p>
          <a:p>
            <a:r>
              <a:rPr lang="en-DZ" dirty="0"/>
              <a:t>Par la suite, configurer le microcontroleur afin de ne pas déclencher l’envoi d’un mail lorsque c’est le propriétaire qui ouvre la porte.</a:t>
            </a:r>
          </a:p>
          <a:p>
            <a:r>
              <a:rPr lang="en-DZ" dirty="0"/>
              <a:t>Enfin,testez et voir ce qui marche et ne marche pas</a:t>
            </a:r>
          </a:p>
        </p:txBody>
      </p:sp>
    </p:spTree>
    <p:extLst>
      <p:ext uri="{BB962C8B-B14F-4D97-AF65-F5344CB8AC3E}">
        <p14:creationId xmlns:p14="http://schemas.microsoft.com/office/powerpoint/2010/main" val="82268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262A32-4BE7-3196-7612-BE254D50C43A}"/>
              </a:ext>
            </a:extLst>
          </p:cNvPr>
          <p:cNvSpPr>
            <a:spLocks noGrp="1"/>
          </p:cNvSpPr>
          <p:nvPr>
            <p:ph type="title"/>
          </p:nvPr>
        </p:nvSpPr>
        <p:spPr>
          <a:xfrm>
            <a:off x="450000" y="388799"/>
            <a:ext cx="4694400" cy="5965199"/>
          </a:xfrm>
        </p:spPr>
        <p:txBody>
          <a:bodyPr>
            <a:normAutofit/>
          </a:bodyPr>
          <a:lstStyle/>
          <a:p>
            <a:r>
              <a:rPr lang="en-DZ"/>
              <a:t>Planning d’execution sur 6 semaines</a:t>
            </a:r>
            <a:endParaRPr lang="en-DZ" dirty="0"/>
          </a:p>
        </p:txBody>
      </p:sp>
      <p:cxnSp>
        <p:nvCxnSpPr>
          <p:cNvPr id="19" name="Straight Connector 18">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2926"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10">
            <a:extLst>
              <a:ext uri="{FF2B5EF4-FFF2-40B4-BE49-F238E27FC236}">
                <a16:creationId xmlns:a16="http://schemas.microsoft.com/office/drawing/2014/main" id="{D46170FA-2638-9942-42DF-BC4F78792EDE}"/>
              </a:ext>
            </a:extLst>
          </p:cNvPr>
          <p:cNvGraphicFramePr>
            <a:graphicFrameLocks noGrp="1"/>
          </p:cNvGraphicFramePr>
          <p:nvPr>
            <p:ph idx="1"/>
            <p:extLst>
              <p:ext uri="{D42A27DB-BD31-4B8C-83A1-F6EECF244321}">
                <p14:modId xmlns:p14="http://schemas.microsoft.com/office/powerpoint/2010/main" val="2106604484"/>
              </p:ext>
            </p:extLst>
          </p:nvPr>
        </p:nvGraphicFramePr>
        <p:xfrm>
          <a:off x="6044400" y="449997"/>
          <a:ext cx="5239469"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031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C39C-9735-DDC9-F664-D689529C2259}"/>
              </a:ext>
            </a:extLst>
          </p:cNvPr>
          <p:cNvSpPr>
            <a:spLocks noGrp="1"/>
          </p:cNvSpPr>
          <p:nvPr>
            <p:ph type="title"/>
          </p:nvPr>
        </p:nvSpPr>
        <p:spPr/>
        <p:txBody>
          <a:bodyPr/>
          <a:lstStyle/>
          <a:p>
            <a:r>
              <a:rPr lang="en-DZ" dirty="0"/>
              <a:t>Matériels qu’on utiliser</a:t>
            </a:r>
          </a:p>
        </p:txBody>
      </p:sp>
      <p:sp>
        <p:nvSpPr>
          <p:cNvPr id="3" name="Content Placeholder 2">
            <a:extLst>
              <a:ext uri="{FF2B5EF4-FFF2-40B4-BE49-F238E27FC236}">
                <a16:creationId xmlns:a16="http://schemas.microsoft.com/office/drawing/2014/main" id="{665FFF1E-6F59-AE3D-D73F-1CE2D2453397}"/>
              </a:ext>
            </a:extLst>
          </p:cNvPr>
          <p:cNvSpPr>
            <a:spLocks noGrp="1"/>
          </p:cNvSpPr>
          <p:nvPr>
            <p:ph idx="1"/>
          </p:nvPr>
        </p:nvSpPr>
        <p:spPr/>
        <p:txBody>
          <a:bodyPr/>
          <a:lstStyle/>
          <a:p>
            <a:r>
              <a:rPr lang="en-US" dirty="0"/>
              <a:t>U</a:t>
            </a:r>
            <a:r>
              <a:rPr lang="en-DZ" dirty="0"/>
              <a:t>n capteur de mouvement:</a:t>
            </a:r>
          </a:p>
        </p:txBody>
      </p:sp>
    </p:spTree>
    <p:extLst>
      <p:ext uri="{BB962C8B-B14F-4D97-AF65-F5344CB8AC3E}">
        <p14:creationId xmlns:p14="http://schemas.microsoft.com/office/powerpoint/2010/main" val="417912997"/>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2851</TotalTime>
  <Words>318</Words>
  <Application>Microsoft Macintosh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Bell MT</vt:lpstr>
      <vt:lpstr>Calibri Light</vt:lpstr>
      <vt:lpstr>ThinLineVTI</vt:lpstr>
      <vt:lpstr>Door Alert</vt:lpstr>
      <vt:lpstr>Plan</vt:lpstr>
      <vt:lpstr>Pourquoi avons-nous choisi ce projet?</vt:lpstr>
      <vt:lpstr>                                          Quels sont nos objéctifs?</vt:lpstr>
      <vt:lpstr>Comment à-t-on prévu de réaliser ce projet?</vt:lpstr>
      <vt:lpstr>Planning d’execution sur 6 semaines</vt:lpstr>
      <vt:lpstr>Matériels qu’on utiliser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Door Alert</dc:title>
  <dc:creator>Narimen Boumaout</dc:creator>
  <cp:lastModifiedBy>Narimen Boumaout</cp:lastModifiedBy>
  <cp:revision>1</cp:revision>
  <dcterms:created xsi:type="dcterms:W3CDTF">2023-04-11T23:41:38Z</dcterms:created>
  <dcterms:modified xsi:type="dcterms:W3CDTF">2023-04-13T23:13:34Z</dcterms:modified>
</cp:coreProperties>
</file>