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0"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91EB00B-234D-47F3-A211-6852CF242B87}" type="datetimeFigureOut">
              <a:rPr lang="en-US" smtClean="0"/>
              <a:pPr/>
              <a:t>10/7/2015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2EDE0C-5944-4324-B27A-5FDC931D84B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1EB00B-234D-47F3-A211-6852CF242B87}"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EDE0C-5944-4324-B27A-5FDC931D84B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C2EDE0C-5944-4324-B27A-5FDC931D84B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1EB00B-234D-47F3-A211-6852CF242B87}"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91EB00B-234D-47F3-A211-6852CF242B87}" type="datetimeFigureOut">
              <a:rPr lang="en-US" smtClean="0"/>
              <a:pPr/>
              <a:t>10/7/2015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C2EDE0C-5944-4324-B27A-5FDC931D84B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91EB00B-234D-47F3-A211-6852CF242B87}" type="datetimeFigureOut">
              <a:rPr lang="en-US" smtClean="0"/>
              <a:pPr/>
              <a:t>10/7/2015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C2EDE0C-5944-4324-B27A-5FDC931D84B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91EB00B-234D-47F3-A211-6852CF242B87}" type="datetimeFigureOut">
              <a:rPr lang="en-US" smtClean="0"/>
              <a:pPr/>
              <a:t>10/7/2015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EDE0C-5944-4324-B27A-5FDC931D84B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91EB00B-234D-47F3-A211-6852CF242B87}" type="datetimeFigureOut">
              <a:rPr lang="en-US" smtClean="0"/>
              <a:pPr/>
              <a:t>10/7/2015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C2EDE0C-5944-4324-B27A-5FDC931D84B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1EB00B-234D-47F3-A211-6852CF242B87}" type="datetimeFigureOut">
              <a:rPr lang="en-US" smtClean="0"/>
              <a:pPr/>
              <a:t>10/7/2015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C2EDE0C-5944-4324-B27A-5FDC931D84B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91EB00B-234D-47F3-A211-6852CF242B87}" type="datetimeFigureOut">
              <a:rPr lang="en-US" smtClean="0"/>
              <a:pPr/>
              <a:t>10/7/2015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C2EDE0C-5944-4324-B27A-5FDC931D84B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C2EDE0C-5944-4324-B27A-5FDC931D84B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91EB00B-234D-47F3-A211-6852CF242B87}" type="datetimeFigureOut">
              <a:rPr lang="en-US" smtClean="0"/>
              <a:pPr/>
              <a:t>10/7/2015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C2EDE0C-5944-4324-B27A-5FDC931D84B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91EB00B-234D-47F3-A211-6852CF242B87}" type="datetimeFigureOut">
              <a:rPr lang="en-US" smtClean="0"/>
              <a:pPr/>
              <a:t>10/7/2015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91EB00B-234D-47F3-A211-6852CF242B87}" type="datetimeFigureOut">
              <a:rPr lang="en-US" smtClean="0"/>
              <a:pPr/>
              <a:t>10/7/2015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C2EDE0C-5944-4324-B27A-5FDC931D84B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a-IR" dirty="0"/>
              <a:t>سیستمی برای مدیریت بهینه سیستم پارکینگ متناسب با مدل کاری شرکت </a:t>
            </a:r>
            <a:r>
              <a:rPr lang="en-US" dirty="0"/>
              <a:t>AAP</a:t>
            </a:r>
          </a:p>
          <a:p>
            <a:endParaRPr lang="en-US" dirty="0"/>
          </a:p>
        </p:txBody>
      </p:sp>
      <p:sp>
        <p:nvSpPr>
          <p:cNvPr id="2" name="Title 1"/>
          <p:cNvSpPr>
            <a:spLocks noGrp="1"/>
          </p:cNvSpPr>
          <p:nvPr>
            <p:ph type="ctrTitle"/>
          </p:nvPr>
        </p:nvSpPr>
        <p:spPr/>
        <p:txBody>
          <a:bodyPr/>
          <a:lstStyle/>
          <a:p>
            <a:r>
              <a:rPr lang="fa-IR" b="1" dirty="0"/>
              <a:t>آسان </a:t>
            </a:r>
            <a:r>
              <a:rPr lang="fa-IR" b="1" dirty="0" smtClean="0"/>
              <a:t>پارک</a:t>
            </a:r>
            <a:endParaRPr lang="en-US" dirty="0"/>
          </a:p>
        </p:txBody>
      </p:sp>
      <p:pic>
        <p:nvPicPr>
          <p:cNvPr id="4" name="Picture 2" descr="C:\Users\prance\Pictures\EasyPark\FreeVector-Parking-Vector.jpg"/>
          <p:cNvPicPr>
            <a:picLocks noChangeAspect="1" noChangeArrowheads="1"/>
          </p:cNvPicPr>
          <p:nvPr/>
        </p:nvPicPr>
        <p:blipFill>
          <a:blip r:embed="rId2" cstate="print"/>
          <a:srcRect/>
          <a:stretch>
            <a:fillRect/>
          </a:stretch>
        </p:blipFill>
        <p:spPr bwMode="auto">
          <a:xfrm>
            <a:off x="2714612" y="3500438"/>
            <a:ext cx="3786214" cy="282906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سیستم جدید چگونه کار می کند</a:t>
            </a:r>
            <a:endParaRPr lang="en-US" dirty="0"/>
          </a:p>
        </p:txBody>
      </p:sp>
      <p:sp>
        <p:nvSpPr>
          <p:cNvPr id="3" name="Content Placeholder 2"/>
          <p:cNvSpPr>
            <a:spLocks noGrp="1"/>
          </p:cNvSpPr>
          <p:nvPr>
            <p:ph sz="quarter" idx="1"/>
          </p:nvPr>
        </p:nvSpPr>
        <p:spPr/>
        <p:txBody>
          <a:bodyPr/>
          <a:lstStyle/>
          <a:p>
            <a:pPr algn="r" rtl="1"/>
            <a:r>
              <a:rPr lang="fa-IR" dirty="0" smtClean="0"/>
              <a:t>راننده اتومبیل را به درب اصلی منتقل م کند</a:t>
            </a:r>
            <a:endParaRPr lang="en-US" dirty="0" smtClean="0"/>
          </a:p>
          <a:p>
            <a:pPr algn="r" rtl="1"/>
            <a:r>
              <a:rPr lang="fa-IR" dirty="0" smtClean="0"/>
              <a:t>راننده با زدن کارت تحویل خودرو در درب اصلی را به سیستم اعلام می کند</a:t>
            </a:r>
            <a:endParaRPr lang="en-US" dirty="0" smtClean="0"/>
          </a:p>
          <a:p>
            <a:pPr algn="r" rtl="1"/>
            <a:r>
              <a:rPr lang="fa-IR" dirty="0" smtClean="0"/>
              <a:t>مدیر پارکینگ تحویل خودرو به مشتری را ثبت می کند</a:t>
            </a:r>
            <a:endParaRPr lang="en-US" dirty="0" smtClean="0"/>
          </a:p>
          <a:p>
            <a:pPr algn="r" rtl="1"/>
            <a:endParaRPr lang="en-US" dirty="0"/>
          </a:p>
        </p:txBody>
      </p:sp>
      <p:pic>
        <p:nvPicPr>
          <p:cNvPr id="6146" name="Picture 2" descr="C:\Users\prance\Pictures\EasyPark\FreeVector-Parking-Vector.jpg"/>
          <p:cNvPicPr>
            <a:picLocks noChangeAspect="1" noChangeArrowheads="1"/>
          </p:cNvPicPr>
          <p:nvPr/>
        </p:nvPicPr>
        <p:blipFill>
          <a:blip r:embed="rId2" cstate="print"/>
          <a:srcRect/>
          <a:stretch>
            <a:fillRect/>
          </a:stretch>
        </p:blipFill>
        <p:spPr bwMode="auto">
          <a:xfrm>
            <a:off x="571472" y="3432036"/>
            <a:ext cx="3786214" cy="282906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های منحصر به فرد سیستم خودکار</a:t>
            </a:r>
            <a:endParaRPr lang="en-US" dirty="0"/>
          </a:p>
        </p:txBody>
      </p:sp>
      <p:sp>
        <p:nvSpPr>
          <p:cNvPr id="5" name="Content Placeholder 4"/>
          <p:cNvSpPr>
            <a:spLocks noGrp="1"/>
          </p:cNvSpPr>
          <p:nvPr>
            <p:ph sz="quarter" idx="1"/>
          </p:nvPr>
        </p:nvSpPr>
        <p:spPr/>
        <p:txBody>
          <a:bodyPr>
            <a:normAutofit lnSpcReduction="10000"/>
          </a:bodyPr>
          <a:lstStyle/>
          <a:p>
            <a:pPr lvl="0" algn="r" rtl="1"/>
            <a:r>
              <a:rPr lang="fa-IR" dirty="0" smtClean="0"/>
              <a:t>قابلیت رد یابی بلادرنگ موقعیت و وضعیت ون ها</a:t>
            </a:r>
            <a:endParaRPr lang="en-US" dirty="0" smtClean="0"/>
          </a:p>
          <a:p>
            <a:pPr algn="r" rtl="1"/>
            <a:r>
              <a:rPr lang="fa-IR" dirty="0" smtClean="0"/>
              <a:t>قابلیت گزارش گیری وضعیت جاری و آخرین وظیفه منتسب به رانندگان (رانندگان هنگام سوار یا پیاده شدن از ون کارت می زنند و لذا سیستم وضعیت رانندگان در این حالت را نیز ردیابی می کند).</a:t>
            </a:r>
            <a:endParaRPr lang="en-US" dirty="0" smtClean="0"/>
          </a:p>
          <a:p>
            <a:pPr algn="r" rtl="1"/>
            <a:endParaRPr lang="en-US" dirty="0" smtClean="0"/>
          </a:p>
          <a:p>
            <a:pPr algn="r" rtl="1"/>
            <a:endParaRPr lang="en-US" dirty="0" smtClean="0"/>
          </a:p>
          <a:p>
            <a:pPr algn="r" rtl="1"/>
            <a:endParaRPr lang="en-US" dirty="0" smtClean="0"/>
          </a:p>
          <a:p>
            <a:pPr algn="r" rtl="1"/>
            <a:r>
              <a:rPr lang="fa-IR" dirty="0" smtClean="0"/>
              <a:t>قابلیت انتساب چندین وظیفه در قالب صفی از وظایف به رانندگان به طوری که راننده همواره از وظیفه جاری، وظایف منتسب و نیز وظیفه ای که هم اکنون به اتمام رسانیده است، به خوبی مطلع است</a:t>
            </a:r>
            <a:endParaRPr lang="en-US" dirty="0"/>
          </a:p>
        </p:txBody>
      </p:sp>
      <p:pic>
        <p:nvPicPr>
          <p:cNvPr id="7171" name="Picture 3" descr="C:\Users\prance\Pictures\EasyPark\as.png"/>
          <p:cNvPicPr>
            <a:picLocks noChangeAspect="1" noChangeArrowheads="1"/>
          </p:cNvPicPr>
          <p:nvPr/>
        </p:nvPicPr>
        <p:blipFill>
          <a:blip r:embed="rId2" cstate="print"/>
          <a:srcRect/>
          <a:stretch>
            <a:fillRect/>
          </a:stretch>
        </p:blipFill>
        <p:spPr bwMode="auto">
          <a:xfrm flipH="1">
            <a:off x="1071538" y="3214686"/>
            <a:ext cx="7000924" cy="116204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های منحصر به فرد سیستم خودکار</a:t>
            </a:r>
            <a:endParaRPr lang="en-US" dirty="0"/>
          </a:p>
        </p:txBody>
      </p:sp>
      <p:sp>
        <p:nvSpPr>
          <p:cNvPr id="3" name="Content Placeholder 2"/>
          <p:cNvSpPr>
            <a:spLocks noGrp="1"/>
          </p:cNvSpPr>
          <p:nvPr>
            <p:ph sz="quarter" idx="1"/>
          </p:nvPr>
        </p:nvSpPr>
        <p:spPr/>
        <p:txBody>
          <a:bodyPr/>
          <a:lstStyle/>
          <a:p>
            <a:pPr algn="r" rtl="1"/>
            <a:r>
              <a:rPr lang="fa-IR" dirty="0" smtClean="0"/>
              <a:t>مشتریان می توانند برای خود برنامه هفتگی خروج تنظیم نموده و ساعات متداول خروج در روزهای مختلف هفته را اعلام کنند</a:t>
            </a:r>
            <a:endParaRPr lang="en-US" dirty="0" smtClean="0"/>
          </a:p>
          <a:p>
            <a:pPr lvl="0" algn="r" rtl="1"/>
            <a:r>
              <a:rPr lang="fa-IR" dirty="0" smtClean="0"/>
              <a:t>قابلیت تشخیص هوشمند موقعیت مناسب جهت پارک خودروها</a:t>
            </a:r>
            <a:endParaRPr lang="en-US" dirty="0" smtClean="0"/>
          </a:p>
          <a:p>
            <a:pPr algn="r" rtl="1"/>
            <a:endParaRPr lang="en-US" dirty="0"/>
          </a:p>
        </p:txBody>
      </p:sp>
      <p:pic>
        <p:nvPicPr>
          <p:cNvPr id="8194" name="Picture 2" descr="C:\Users\prance\Pictures\EasyPark\ssas.png"/>
          <p:cNvPicPr>
            <a:picLocks noChangeAspect="1" noChangeArrowheads="1"/>
          </p:cNvPicPr>
          <p:nvPr/>
        </p:nvPicPr>
        <p:blipFill>
          <a:blip r:embed="rId2" cstate="print"/>
          <a:srcRect/>
          <a:stretch>
            <a:fillRect/>
          </a:stretch>
        </p:blipFill>
        <p:spPr bwMode="auto">
          <a:xfrm>
            <a:off x="2071670" y="4143380"/>
            <a:ext cx="7000924" cy="123230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مشکلاتی که سیستم جدید به آنها فائق می شود</a:t>
            </a:r>
            <a:endParaRPr lang="en-US" dirty="0"/>
          </a:p>
        </p:txBody>
      </p:sp>
      <p:sp>
        <p:nvSpPr>
          <p:cNvPr id="3" name="Content Placeholder 2"/>
          <p:cNvSpPr>
            <a:spLocks noGrp="1"/>
          </p:cNvSpPr>
          <p:nvPr>
            <p:ph sz="quarter" idx="1"/>
          </p:nvPr>
        </p:nvSpPr>
        <p:spPr/>
        <p:txBody>
          <a:bodyPr>
            <a:normAutofit lnSpcReduction="10000"/>
          </a:bodyPr>
          <a:lstStyle/>
          <a:p>
            <a:pPr algn="r" rtl="1"/>
            <a:r>
              <a:rPr lang="fa-IR" dirty="0" smtClean="0"/>
              <a:t>فرایند کنترل صدمات و پر کردن فرم های مربوطه در کسری از ثانیه انجام می شود</a:t>
            </a:r>
            <a:endParaRPr lang="en-US" dirty="0" smtClean="0"/>
          </a:p>
          <a:p>
            <a:pPr lvl="0" algn="r" rtl="1"/>
            <a:r>
              <a:rPr lang="fa-IR" dirty="0" smtClean="0"/>
              <a:t>مشتریان جهت تحویل اتومبیل و تکمیل مشخصات در صف انتظار باقی نمی مانند. چرا که سیستم مشخصات مشتری را از روی پلاک خودرو استخراج می کند. و از بدنه خودرو هنگام ورود تصویر برداری می کند.</a:t>
            </a:r>
            <a:endParaRPr lang="en-US" dirty="0" smtClean="0"/>
          </a:p>
          <a:p>
            <a:pPr lvl="0" algn="r" rtl="1"/>
            <a:r>
              <a:rPr lang="fa-IR" dirty="0" smtClean="0"/>
              <a:t>وضعیت و موقعیت جاری رانندگان مشخص است. لذا مدیر پارکینگ مجبور به مدیریت دستی رانندگان نیست.</a:t>
            </a:r>
            <a:endParaRPr lang="en-US" dirty="0" smtClean="0"/>
          </a:p>
          <a:p>
            <a:pPr lvl="0" algn="r" rtl="1"/>
            <a:r>
              <a:rPr lang="fa-IR" dirty="0" smtClean="0"/>
              <a:t>رانندگان با زدن کارت همواره از وضعیت وظایفی که </a:t>
            </a:r>
            <a:endParaRPr lang="en-US" dirty="0" smtClean="0"/>
          </a:p>
          <a:p>
            <a:pPr lvl="0" algn="r" rtl="1">
              <a:buNone/>
            </a:pPr>
            <a:r>
              <a:rPr lang="fa-IR" dirty="0" smtClean="0"/>
              <a:t>به آنان محول شده اطلاع کامل داشته و بدین منظور نیازی</a:t>
            </a:r>
            <a:endParaRPr lang="en-US" dirty="0" smtClean="0"/>
          </a:p>
          <a:p>
            <a:pPr lvl="0" algn="r" rtl="1">
              <a:buNone/>
            </a:pPr>
            <a:r>
              <a:rPr lang="fa-IR" dirty="0" smtClean="0"/>
              <a:t> به تعامل با مدیر پارکینگ ندارند.</a:t>
            </a:r>
            <a:endParaRPr lang="en-US" dirty="0" smtClean="0"/>
          </a:p>
          <a:p>
            <a:pPr algn="r" rtl="1"/>
            <a:endParaRPr lang="en-US" dirty="0"/>
          </a:p>
        </p:txBody>
      </p:sp>
      <p:pic>
        <p:nvPicPr>
          <p:cNvPr id="9218" name="Picture 2" descr="C:\Users\prance\Pictures\EasyPark\13663782431217038141Time_Machine.svg.med.png"/>
          <p:cNvPicPr>
            <a:picLocks noChangeAspect="1" noChangeArrowheads="1"/>
          </p:cNvPicPr>
          <p:nvPr/>
        </p:nvPicPr>
        <p:blipFill>
          <a:blip r:embed="rId2" cstate="print"/>
          <a:srcRect/>
          <a:stretch>
            <a:fillRect/>
          </a:stretch>
        </p:blipFill>
        <p:spPr bwMode="auto">
          <a:xfrm>
            <a:off x="428596" y="4429132"/>
            <a:ext cx="1743158" cy="155659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مشکلاتی که سیستم جدید به آنها فائق می شود</a:t>
            </a:r>
            <a:endParaRPr lang="en-US" dirty="0"/>
          </a:p>
        </p:txBody>
      </p:sp>
      <p:sp>
        <p:nvSpPr>
          <p:cNvPr id="3" name="Content Placeholder 2"/>
          <p:cNvSpPr>
            <a:spLocks noGrp="1"/>
          </p:cNvSpPr>
          <p:nvPr>
            <p:ph sz="quarter" idx="1"/>
          </p:nvPr>
        </p:nvSpPr>
        <p:spPr/>
        <p:txBody>
          <a:bodyPr/>
          <a:lstStyle/>
          <a:p>
            <a:pPr algn="r" rtl="1"/>
            <a:r>
              <a:rPr lang="fa-IR" dirty="0" smtClean="0"/>
              <a:t>وضعیت و موقعیت جاری ون ها به صورت لحظه ای مشخص است</a:t>
            </a:r>
            <a:endParaRPr lang="en-US" dirty="0" smtClean="0"/>
          </a:p>
          <a:p>
            <a:pPr algn="r" rtl="1"/>
            <a:r>
              <a:rPr lang="fa-IR" dirty="0" smtClean="0"/>
              <a:t>مشتریان مکانیزم مطلوبی برای اطلاع رسانی قبلی جهت دریافت اتومبیل خود دارند. بدین ترتیب جهت دریافت خودرو در درب اصلی منتظر نمی مانند. چرا که از قبل خودرو از پارکینگ خارج شده و به درب اصلی منقل شده است</a:t>
            </a:r>
            <a:endParaRPr lang="en-US" dirty="0" smtClean="0"/>
          </a:p>
          <a:p>
            <a:pPr algn="r" rtl="1"/>
            <a:endParaRPr lang="en-US" dirty="0"/>
          </a:p>
        </p:txBody>
      </p:sp>
      <p:pic>
        <p:nvPicPr>
          <p:cNvPr id="10242" name="Picture 2" descr="C:\Users\prance\Pictures\EasyPark\visualiser-dans-google-map.png"/>
          <p:cNvPicPr>
            <a:picLocks noChangeAspect="1" noChangeArrowheads="1"/>
          </p:cNvPicPr>
          <p:nvPr/>
        </p:nvPicPr>
        <p:blipFill>
          <a:blip r:embed="rId2" cstate="print"/>
          <a:srcRect/>
          <a:stretch>
            <a:fillRect/>
          </a:stretch>
        </p:blipFill>
        <p:spPr bwMode="auto">
          <a:xfrm>
            <a:off x="857224" y="3500438"/>
            <a:ext cx="3071834" cy="266114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شمای کلی</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descr="\\192.168.1.20\ssit\ppt\work-map.jpg"/>
          <p:cNvPicPr>
            <a:picLocks noChangeAspect="1" noChangeArrowheads="1"/>
          </p:cNvPicPr>
          <p:nvPr/>
        </p:nvPicPr>
        <p:blipFill>
          <a:blip r:embed="rId2" cstate="print"/>
          <a:srcRect/>
          <a:stretch>
            <a:fillRect/>
          </a:stretch>
        </p:blipFill>
        <p:spPr bwMode="auto">
          <a:xfrm>
            <a:off x="1038250" y="1643050"/>
            <a:ext cx="7105650" cy="460056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کارکرد سیستم جاری</a:t>
            </a:r>
            <a:endParaRPr lang="en-US" dirty="0"/>
          </a:p>
        </p:txBody>
      </p:sp>
      <p:sp>
        <p:nvSpPr>
          <p:cNvPr id="3" name="Content Placeholder 2"/>
          <p:cNvSpPr>
            <a:spLocks noGrp="1"/>
          </p:cNvSpPr>
          <p:nvPr>
            <p:ph sz="quarter" idx="1"/>
          </p:nvPr>
        </p:nvSpPr>
        <p:spPr/>
        <p:txBody>
          <a:bodyPr/>
          <a:lstStyle/>
          <a:p>
            <a:pPr lvl="0" algn="r" rtl="1"/>
            <a:r>
              <a:rPr lang="fa-IR" dirty="0" smtClean="0"/>
              <a:t>مشتری اتومبیل خود را در درب اصلی تحویل می دهد</a:t>
            </a:r>
            <a:endParaRPr lang="en-US" dirty="0" smtClean="0"/>
          </a:p>
          <a:p>
            <a:pPr algn="r" rtl="1"/>
            <a:r>
              <a:rPr lang="fa-IR" dirty="0" smtClean="0"/>
              <a:t>واحد کنترل صدمات اتومبیل را از لحاظ صدمات موجود بدنه بررسی می نمایند</a:t>
            </a:r>
            <a:endParaRPr lang="en-US" dirty="0" smtClean="0"/>
          </a:p>
          <a:p>
            <a:pPr algn="r" rtl="1"/>
            <a:r>
              <a:rPr lang="fa-IR" dirty="0" smtClean="0"/>
              <a:t>گزارش بررسی صدمات و مشخصات مشتری در بلیط ثبت شده و نسخه ای از آن به مشتری داده می شود</a:t>
            </a:r>
            <a:endParaRPr lang="en-US" dirty="0" smtClean="0"/>
          </a:p>
          <a:p>
            <a:pPr algn="r" rtl="1"/>
            <a:r>
              <a:rPr lang="fa-IR" dirty="0" smtClean="0"/>
              <a:t>مدیر سیستم کلید اتومبیل و مابقی بلیت را به راننده تحویل می دهد</a:t>
            </a:r>
            <a:endParaRPr lang="en-US" dirty="0"/>
          </a:p>
        </p:txBody>
      </p:sp>
      <p:pic>
        <p:nvPicPr>
          <p:cNvPr id="1027" name="Picture 3" descr="C:\Users\prance\Pictures\EasyPark\parking_available_sign_clip_art_9666.jpg"/>
          <p:cNvPicPr>
            <a:picLocks noChangeAspect="1" noChangeArrowheads="1"/>
          </p:cNvPicPr>
          <p:nvPr/>
        </p:nvPicPr>
        <p:blipFill>
          <a:blip r:embed="rId2" cstate="print"/>
          <a:srcRect/>
          <a:stretch>
            <a:fillRect/>
          </a:stretch>
        </p:blipFill>
        <p:spPr bwMode="auto">
          <a:xfrm>
            <a:off x="357158" y="4572008"/>
            <a:ext cx="1657326" cy="165732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کارکرد سیستم جاری</a:t>
            </a:r>
            <a:endParaRPr lang="en-US" dirty="0"/>
          </a:p>
        </p:txBody>
      </p:sp>
      <p:sp>
        <p:nvSpPr>
          <p:cNvPr id="3" name="Content Placeholder 2"/>
          <p:cNvSpPr>
            <a:spLocks noGrp="1"/>
          </p:cNvSpPr>
          <p:nvPr>
            <p:ph sz="quarter" idx="1"/>
          </p:nvPr>
        </p:nvSpPr>
        <p:spPr/>
        <p:txBody>
          <a:bodyPr/>
          <a:lstStyle/>
          <a:p>
            <a:pPr algn="r" rtl="1"/>
            <a:r>
              <a:rPr lang="fa-IR" dirty="0" smtClean="0"/>
              <a:t>راننده اتومبیل را به پارکینگ </a:t>
            </a:r>
            <a:r>
              <a:rPr lang="en-US" dirty="0" err="1" smtClean="0"/>
              <a:t>VMWare</a:t>
            </a:r>
            <a:r>
              <a:rPr lang="fa-IR" dirty="0" smtClean="0"/>
              <a:t> منتقل نموده و به متصدی پارک تحویل می دهد</a:t>
            </a:r>
            <a:endParaRPr lang="en-US" dirty="0" smtClean="0"/>
          </a:p>
          <a:p>
            <a:pPr algn="r" rtl="1"/>
            <a:r>
              <a:rPr lang="fa-IR" dirty="0" smtClean="0"/>
              <a:t>متصدی پارک اتومبیل را در جای مناسب پارک می کند</a:t>
            </a:r>
            <a:endParaRPr lang="en-US" dirty="0" smtClean="0"/>
          </a:p>
          <a:p>
            <a:pPr algn="r" rtl="1"/>
            <a:r>
              <a:rPr lang="fa-IR" dirty="0" smtClean="0"/>
              <a:t>راننده سوار ون شده و به درب اصلی بر می گردد.</a:t>
            </a:r>
            <a:endParaRPr lang="en-US" dirty="0" smtClean="0"/>
          </a:p>
          <a:p>
            <a:pPr algn="r" rtl="1"/>
            <a:r>
              <a:rPr lang="fa-IR" dirty="0" smtClean="0"/>
              <a:t>مشتری جهت دریافت اتومبیل به درب اصلی مراجعه می کند</a:t>
            </a:r>
            <a:endParaRPr lang="en-US" dirty="0" smtClean="0"/>
          </a:p>
          <a:p>
            <a:pPr algn="r" rtl="1"/>
            <a:r>
              <a:rPr lang="fa-IR" dirty="0" smtClean="0"/>
              <a:t>راننده سوار ون شده و به پارکینگ مراجعه می کند</a:t>
            </a:r>
            <a:endParaRPr lang="en-US" dirty="0" smtClean="0"/>
          </a:p>
          <a:p>
            <a:pPr lvl="0" algn="r" rtl="1"/>
            <a:r>
              <a:rPr lang="fa-IR" dirty="0" smtClean="0"/>
              <a:t>متصدی پارک اتومبیل را از پارکینگ خارج می کند.</a:t>
            </a:r>
            <a:endParaRPr lang="en-US" dirty="0" smtClean="0"/>
          </a:p>
          <a:p>
            <a:pPr algn="r" rtl="1"/>
            <a:r>
              <a:rPr lang="fa-IR" dirty="0" smtClean="0"/>
              <a:t>راننده اتومبیل را به درب اصلی منتقل می کند</a:t>
            </a:r>
            <a:endParaRPr lang="en-US" dirty="0" smtClean="0"/>
          </a:p>
          <a:p>
            <a:pPr lvl="0" algn="r" rtl="1"/>
            <a:r>
              <a:rPr lang="fa-IR" dirty="0" smtClean="0"/>
              <a:t>اتومبیل به مشتری تحویل داده می شود.</a:t>
            </a:r>
            <a:endParaRPr lang="en-US" dirty="0" smtClean="0"/>
          </a:p>
          <a:p>
            <a:pPr algn="r" rtl="1"/>
            <a:endParaRPr lang="en-US" dirty="0"/>
          </a:p>
        </p:txBody>
      </p:sp>
      <p:pic>
        <p:nvPicPr>
          <p:cNvPr id="4" name="Picture 3" descr="C:\Users\prance\Pictures\EasyPark\parking_available_sign_clip_art_9666.jpg"/>
          <p:cNvPicPr>
            <a:picLocks noChangeAspect="1" noChangeArrowheads="1"/>
          </p:cNvPicPr>
          <p:nvPr/>
        </p:nvPicPr>
        <p:blipFill>
          <a:blip r:embed="rId2" cstate="print"/>
          <a:srcRect/>
          <a:stretch>
            <a:fillRect/>
          </a:stretch>
        </p:blipFill>
        <p:spPr bwMode="auto">
          <a:xfrm>
            <a:off x="357158" y="4286256"/>
            <a:ext cx="1928826" cy="192882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مشکلات سیستم جاری</a:t>
            </a:r>
            <a:endParaRPr lang="en-US" dirty="0"/>
          </a:p>
        </p:txBody>
      </p:sp>
      <p:sp>
        <p:nvSpPr>
          <p:cNvPr id="3" name="Content Placeholder 2"/>
          <p:cNvSpPr>
            <a:spLocks noGrp="1"/>
          </p:cNvSpPr>
          <p:nvPr>
            <p:ph sz="quarter" idx="1"/>
          </p:nvPr>
        </p:nvSpPr>
        <p:spPr/>
        <p:txBody>
          <a:bodyPr>
            <a:normAutofit lnSpcReduction="10000"/>
          </a:bodyPr>
          <a:lstStyle/>
          <a:p>
            <a:pPr algn="r" rtl="1"/>
            <a:r>
              <a:rPr lang="fa-IR" dirty="0" smtClean="0"/>
              <a:t>فرایند کنترل صدمات و پر کردن فرم های مربوطه زمانگیر است</a:t>
            </a:r>
            <a:endParaRPr lang="en-US" dirty="0" smtClean="0"/>
          </a:p>
          <a:p>
            <a:pPr algn="r" rtl="1"/>
            <a:r>
              <a:rPr lang="fa-IR" dirty="0" smtClean="0"/>
              <a:t>مشتریان جهت تحویل اتومبیل و تکمیل مشخصات در صف انتظار باقی می مانند</a:t>
            </a:r>
            <a:endParaRPr lang="en-US" dirty="0" smtClean="0"/>
          </a:p>
          <a:p>
            <a:pPr algn="r" rtl="1"/>
            <a:r>
              <a:rPr lang="fa-IR" dirty="0" smtClean="0"/>
              <a:t>وضعیت جاری رانندگان مشخص نیست. لذا مدیر پارکینگ مجبور است رانندگان را به صورت دستی مدیریت نماید</a:t>
            </a:r>
            <a:endParaRPr lang="en-US" dirty="0" smtClean="0"/>
          </a:p>
          <a:p>
            <a:pPr algn="r" rtl="1"/>
            <a:r>
              <a:rPr lang="fa-IR" dirty="0" smtClean="0"/>
              <a:t>رانندگان از وضعیت وظایفی که به آنان محول شده، تا زمان تعامل با مدیر پارکینگ اطلاع ندارند</a:t>
            </a:r>
            <a:endParaRPr lang="en-US" dirty="0" smtClean="0"/>
          </a:p>
          <a:p>
            <a:pPr algn="r" rtl="1"/>
            <a:r>
              <a:rPr lang="fa-IR" dirty="0" smtClean="0"/>
              <a:t>وضعیت و موقعیت جاری ون ها مشخص نیست</a:t>
            </a:r>
            <a:endParaRPr lang="en-US" dirty="0" smtClean="0"/>
          </a:p>
          <a:p>
            <a:pPr algn="r" rtl="1"/>
            <a:r>
              <a:rPr lang="fa-IR" dirty="0" smtClean="0"/>
              <a:t>مشتریان مکانیزم مطلوبی برای اطلاع رسانی قبلی جهت دریافت اتومبیل خود ندارند. لذا مجبورند مدت زمان زیادی در درب اصلی منتظر بمانند</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سیستم جدید چگونه کار می کند</a:t>
            </a:r>
            <a:endParaRPr lang="en-US" dirty="0"/>
          </a:p>
        </p:txBody>
      </p:sp>
      <p:sp>
        <p:nvSpPr>
          <p:cNvPr id="3" name="Content Placeholder 2"/>
          <p:cNvSpPr>
            <a:spLocks noGrp="1"/>
          </p:cNvSpPr>
          <p:nvPr>
            <p:ph sz="quarter" idx="1"/>
          </p:nvPr>
        </p:nvSpPr>
        <p:spPr/>
        <p:txBody>
          <a:bodyPr/>
          <a:lstStyle/>
          <a:p>
            <a:pPr algn="r" rtl="1"/>
            <a:r>
              <a:rPr lang="fa-IR" dirty="0" smtClean="0"/>
              <a:t>مشتری اتومبیل خود را در درب اصلی تحویل می دهد</a:t>
            </a:r>
            <a:endParaRPr lang="en-US" dirty="0" smtClean="0"/>
          </a:p>
          <a:p>
            <a:pPr algn="r" rtl="1"/>
            <a:r>
              <a:rPr lang="fa-IR" dirty="0" smtClean="0"/>
              <a:t>مدیر سیستم دستور اسکن خودرو را صادر می کند</a:t>
            </a:r>
            <a:endParaRPr lang="en-US" dirty="0" smtClean="0"/>
          </a:p>
          <a:p>
            <a:pPr algn="r" rtl="1"/>
            <a:r>
              <a:rPr lang="fa-IR" dirty="0" smtClean="0"/>
              <a:t>سیستم پلاک خودرو را خوانده و تصاویر خودرو را که از چهار سمت گرفته می شوند، ثبت می کند</a:t>
            </a:r>
            <a:endParaRPr lang="en-US" dirty="0" smtClean="0"/>
          </a:p>
          <a:p>
            <a:pPr algn="r" rtl="1"/>
            <a:r>
              <a:rPr lang="fa-IR" dirty="0" smtClean="0"/>
              <a:t>سیستم از روی پلاک خودرو مشخصات بلیت دیجیتال را پر می کند که شامل زمان متداول خروج و مشخصات مشتری است</a:t>
            </a:r>
            <a:endParaRPr lang="en-US" dirty="0"/>
          </a:p>
        </p:txBody>
      </p:sp>
      <p:pic>
        <p:nvPicPr>
          <p:cNvPr id="2050" name="Picture 2" descr="C:\Users\prance\Pictures\EasyPark\proposition4.png"/>
          <p:cNvPicPr>
            <a:picLocks noChangeAspect="1" noChangeArrowheads="1"/>
          </p:cNvPicPr>
          <p:nvPr/>
        </p:nvPicPr>
        <p:blipFill>
          <a:blip r:embed="rId2" cstate="print"/>
          <a:srcRect/>
          <a:stretch>
            <a:fillRect/>
          </a:stretch>
        </p:blipFill>
        <p:spPr bwMode="auto">
          <a:xfrm>
            <a:off x="357158" y="3981432"/>
            <a:ext cx="2357453" cy="235745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سیستم جدید چگونه کار می کند</a:t>
            </a:r>
            <a:endParaRPr lang="en-US" dirty="0"/>
          </a:p>
        </p:txBody>
      </p:sp>
      <p:sp>
        <p:nvSpPr>
          <p:cNvPr id="3" name="Content Placeholder 2"/>
          <p:cNvSpPr>
            <a:spLocks noGrp="1"/>
          </p:cNvSpPr>
          <p:nvPr>
            <p:ph sz="quarter" idx="1"/>
          </p:nvPr>
        </p:nvSpPr>
        <p:spPr/>
        <p:txBody>
          <a:bodyPr/>
          <a:lstStyle/>
          <a:p>
            <a:pPr algn="r" rtl="1"/>
            <a:r>
              <a:rPr lang="fa-IR" dirty="0" smtClean="0"/>
              <a:t>مدیر پارکینگ با توجه به لیست وضعیت رانندگان (که سیستم آن را گزارش می کند)، راننده ای مناسب را جهت انتقال تخصیص می دهد</a:t>
            </a:r>
            <a:endParaRPr lang="en-US" dirty="0" smtClean="0"/>
          </a:p>
          <a:p>
            <a:pPr algn="r" rtl="1"/>
            <a:r>
              <a:rPr lang="fa-IR" dirty="0" smtClean="0"/>
              <a:t>راننده با زدن کارت تحویل گرفتن ماشین را به سیستم اطلاع می دهد</a:t>
            </a:r>
            <a:endParaRPr lang="en-US" dirty="0" smtClean="0"/>
          </a:p>
          <a:p>
            <a:pPr algn="r" rtl="1"/>
            <a:r>
              <a:rPr lang="fa-IR" dirty="0" smtClean="0"/>
              <a:t>راننده خودرو را به پارکینگ منتقل می کند</a:t>
            </a:r>
            <a:endParaRPr lang="en-US" dirty="0" smtClean="0"/>
          </a:p>
          <a:p>
            <a:pPr algn="r" rtl="1"/>
            <a:r>
              <a:rPr lang="fa-IR" dirty="0" smtClean="0"/>
              <a:t>راننده با زدن مجدد کارت تحویل دادن خودرو </a:t>
            </a:r>
            <a:endParaRPr lang="en-US" dirty="0" smtClean="0"/>
          </a:p>
          <a:p>
            <a:pPr algn="r" rtl="1">
              <a:buNone/>
            </a:pPr>
            <a:r>
              <a:rPr lang="fa-IR" dirty="0" smtClean="0"/>
              <a:t>به متصدی پارک را به سیستم اعلام می کند</a:t>
            </a:r>
            <a:endParaRPr lang="en-US" dirty="0"/>
          </a:p>
        </p:txBody>
      </p:sp>
      <p:pic>
        <p:nvPicPr>
          <p:cNvPr id="3074" name="Picture 2" descr="C:\Users\prance\Pictures\EasyPark\Untitled - 2.png"/>
          <p:cNvPicPr>
            <a:picLocks noChangeAspect="1" noChangeArrowheads="1"/>
          </p:cNvPicPr>
          <p:nvPr/>
        </p:nvPicPr>
        <p:blipFill>
          <a:blip r:embed="rId2" cstate="print"/>
          <a:srcRect/>
          <a:stretch>
            <a:fillRect/>
          </a:stretch>
        </p:blipFill>
        <p:spPr bwMode="auto">
          <a:xfrm>
            <a:off x="428596" y="3148455"/>
            <a:ext cx="2214578" cy="313806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سیستم جدید چگونه کار می کند</a:t>
            </a:r>
            <a:endParaRPr lang="en-US" dirty="0"/>
          </a:p>
        </p:txBody>
      </p:sp>
      <p:sp>
        <p:nvSpPr>
          <p:cNvPr id="3" name="Content Placeholder 2"/>
          <p:cNvSpPr>
            <a:spLocks noGrp="1"/>
          </p:cNvSpPr>
          <p:nvPr>
            <p:ph sz="quarter" idx="1"/>
          </p:nvPr>
        </p:nvSpPr>
        <p:spPr/>
        <p:txBody>
          <a:bodyPr/>
          <a:lstStyle/>
          <a:p>
            <a:pPr algn="r" rtl="1"/>
            <a:r>
              <a:rPr lang="fa-IR" dirty="0" smtClean="0"/>
              <a:t>سیستم بهترین موقعیت را برای پارک خودروی جاری به متصدی پارک اعلام می کند</a:t>
            </a:r>
            <a:endParaRPr lang="en-US" dirty="0" smtClean="0"/>
          </a:p>
          <a:p>
            <a:pPr algn="r" rtl="1"/>
            <a:r>
              <a:rPr lang="fa-IR" dirty="0" smtClean="0"/>
              <a:t>متصدی پارک خودرو را با توجه به مشخصات بلیت دیجیتال در جای مناسب پارک می کند</a:t>
            </a:r>
            <a:endParaRPr lang="en-US" dirty="0" smtClean="0"/>
          </a:p>
          <a:p>
            <a:pPr algn="r" rtl="1"/>
            <a:r>
              <a:rPr lang="fa-IR" dirty="0" smtClean="0"/>
              <a:t>مشتری به سیستم اعلام می کند که ظرف مدت زمان مشخص نیاز به خودروی خود دارد</a:t>
            </a:r>
            <a:endParaRPr lang="en-US" dirty="0" smtClean="0"/>
          </a:p>
        </p:txBody>
      </p:sp>
      <p:pic>
        <p:nvPicPr>
          <p:cNvPr id="4099" name="Picture 3" descr="C:\Users\prance\Pictures\EasyPark\Untitled - 1.jpg"/>
          <p:cNvPicPr>
            <a:picLocks noChangeAspect="1" noChangeArrowheads="1"/>
          </p:cNvPicPr>
          <p:nvPr/>
        </p:nvPicPr>
        <p:blipFill>
          <a:blip r:embed="rId2" cstate="print"/>
          <a:srcRect/>
          <a:stretch>
            <a:fillRect/>
          </a:stretch>
        </p:blipFill>
        <p:spPr bwMode="auto">
          <a:xfrm>
            <a:off x="214283" y="3835666"/>
            <a:ext cx="4500594" cy="246034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سیستم جدید چگونه کار می کند</a:t>
            </a:r>
            <a:endParaRPr lang="en-US" dirty="0"/>
          </a:p>
        </p:txBody>
      </p:sp>
      <p:sp>
        <p:nvSpPr>
          <p:cNvPr id="3" name="Content Placeholder 2"/>
          <p:cNvSpPr>
            <a:spLocks noGrp="1"/>
          </p:cNvSpPr>
          <p:nvPr>
            <p:ph sz="quarter" idx="1"/>
          </p:nvPr>
        </p:nvSpPr>
        <p:spPr/>
        <p:txBody>
          <a:bodyPr/>
          <a:lstStyle/>
          <a:p>
            <a:pPr algn="r" rtl="1"/>
            <a:r>
              <a:rPr lang="fa-IR" dirty="0" smtClean="0"/>
              <a:t>متصدی پارک با اگاهی از دستور مدیر پارکینگ، خودرو را از پارکینگ خارج نموده و راننده ای مناسب را (با توجه گزارش وضعیتی که سیستم از وضعیت جاری رانندگان تهیه می کند) جهت انتقال به درب به خودرو انتساب می دهد</a:t>
            </a:r>
            <a:endParaRPr lang="en-US" dirty="0" smtClean="0"/>
          </a:p>
          <a:p>
            <a:pPr algn="r" rtl="1"/>
            <a:r>
              <a:rPr lang="fa-IR" dirty="0" smtClean="0"/>
              <a:t>راننده با زدن کارت دریافت خودرو از متصدی پارک را به سیستم اعلام می کند</a:t>
            </a:r>
            <a:endParaRPr lang="en-US" dirty="0"/>
          </a:p>
        </p:txBody>
      </p:sp>
      <p:pic>
        <p:nvPicPr>
          <p:cNvPr id="5122" name="Picture 2" descr="C:\Users\prance\Pictures\EasyPark\Untitled - 3.png"/>
          <p:cNvPicPr>
            <a:picLocks noChangeAspect="1" noChangeArrowheads="1"/>
          </p:cNvPicPr>
          <p:nvPr/>
        </p:nvPicPr>
        <p:blipFill>
          <a:blip r:embed="rId2" cstate="print"/>
          <a:srcRect/>
          <a:stretch>
            <a:fillRect/>
          </a:stretch>
        </p:blipFill>
        <p:spPr bwMode="auto">
          <a:xfrm>
            <a:off x="785786" y="3786190"/>
            <a:ext cx="1785950" cy="256340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TotalTime>
  <Words>848</Words>
  <Application>Microsoft Office PowerPoint</Application>
  <PresentationFormat>On-screen Show (4:3)</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آسان پارک</vt:lpstr>
      <vt:lpstr>شمای کلی</vt:lpstr>
      <vt:lpstr>کارکرد سیستم جاری</vt:lpstr>
      <vt:lpstr>کارکرد سیستم جاری</vt:lpstr>
      <vt:lpstr>مشکلات سیستم جاری</vt:lpstr>
      <vt:lpstr>سیستم جدید چگونه کار می کند</vt:lpstr>
      <vt:lpstr>سیستم جدید چگونه کار می کند</vt:lpstr>
      <vt:lpstr>سیستم جدید چگونه کار می کند</vt:lpstr>
      <vt:lpstr>سیستم جدید چگونه کار می کند</vt:lpstr>
      <vt:lpstr>سیستم جدید چگونه کار می کند</vt:lpstr>
      <vt:lpstr>ویژگی های منحصر به فرد سیستم خودکار</vt:lpstr>
      <vt:lpstr>ویژگی های منحصر به فرد سیستم خودکار</vt:lpstr>
      <vt:lpstr>مشکلاتی که سیستم جدید به آنها فائق می شود</vt:lpstr>
      <vt:lpstr>مشکلاتی که سیستم جدید به آنها فائق می شود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prance</dc:creator>
  <cp:lastModifiedBy>prance</cp:lastModifiedBy>
  <cp:revision>15</cp:revision>
  <dcterms:created xsi:type="dcterms:W3CDTF">2015-10-07T08:53:02Z</dcterms:created>
  <dcterms:modified xsi:type="dcterms:W3CDTF">2015-10-07T11:21:46Z</dcterms:modified>
</cp:coreProperties>
</file>