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1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1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4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93-EEC1-4638-933B-A25E1AC0FDD7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EC58-E2F0-4FA9-9C06-7BD05850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/>
          <a:lstStyle/>
          <a:p>
            <a:r>
              <a:rPr lang="zh-CN" altLang="en-US" dirty="0" smtClean="0"/>
              <a:t>各控制信号的逻辑表达式：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400"/>
              </p:ext>
            </p:extLst>
          </p:nvPr>
        </p:nvGraphicFramePr>
        <p:xfrm>
          <a:off x="950890" y="814611"/>
          <a:ext cx="6209764" cy="51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743200" imgH="228600" progId="Equation.DSMT4">
                  <p:embed/>
                </p:oleObj>
              </mc:Choice>
              <mc:Fallback>
                <p:oleObj name="Equation" r:id="rId3" imgW="2743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0890" y="814611"/>
                        <a:ext cx="6209764" cy="51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0546"/>
              </p:ext>
            </p:extLst>
          </p:nvPr>
        </p:nvGraphicFramePr>
        <p:xfrm>
          <a:off x="950890" y="1535829"/>
          <a:ext cx="2276508" cy="48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079280" imgH="228600" progId="Equation.DSMT4">
                  <p:embed/>
                </p:oleObj>
              </mc:Choice>
              <mc:Fallback>
                <p:oleObj name="Equation" r:id="rId5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890" y="1535829"/>
                        <a:ext cx="2276508" cy="482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85041"/>
              </p:ext>
            </p:extLst>
          </p:nvPr>
        </p:nvGraphicFramePr>
        <p:xfrm>
          <a:off x="950889" y="2017913"/>
          <a:ext cx="7651451" cy="50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3454200" imgH="228600" progId="Equation.DSMT4">
                  <p:embed/>
                </p:oleObj>
              </mc:Choice>
              <mc:Fallback>
                <p:oleObj name="Equation" r:id="rId7" imgW="345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0889" y="2017913"/>
                        <a:ext cx="7651451" cy="506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83932"/>
              </p:ext>
            </p:extLst>
          </p:nvPr>
        </p:nvGraphicFramePr>
        <p:xfrm>
          <a:off x="950888" y="2589435"/>
          <a:ext cx="4406723" cy="49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2019240" imgH="228600" progId="Equation.DSMT4">
                  <p:embed/>
                </p:oleObj>
              </mc:Choice>
              <mc:Fallback>
                <p:oleObj name="Equation" r:id="rId9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888" y="2589435"/>
                        <a:ext cx="4406723" cy="49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137493"/>
              </p:ext>
            </p:extLst>
          </p:nvPr>
        </p:nvGraphicFramePr>
        <p:xfrm>
          <a:off x="950887" y="3221215"/>
          <a:ext cx="3216517" cy="43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0887" y="3221215"/>
                        <a:ext cx="3216517" cy="43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72307"/>
              </p:ext>
            </p:extLst>
          </p:nvPr>
        </p:nvGraphicFramePr>
        <p:xfrm>
          <a:off x="958843" y="3781603"/>
          <a:ext cx="4012401" cy="40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3" imgW="2260440" imgH="228600" progId="Equation.DSMT4">
                  <p:embed/>
                </p:oleObj>
              </mc:Choice>
              <mc:Fallback>
                <p:oleObj name="Equation" r:id="rId13" imgW="226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8843" y="3781603"/>
                        <a:ext cx="4012401" cy="405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2673"/>
              </p:ext>
            </p:extLst>
          </p:nvPr>
        </p:nvGraphicFramePr>
        <p:xfrm>
          <a:off x="997044" y="4291610"/>
          <a:ext cx="5944111" cy="43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5" imgW="3124080" imgH="228600" progId="Equation.DSMT4">
                  <p:embed/>
                </p:oleObj>
              </mc:Choice>
              <mc:Fallback>
                <p:oleObj name="Equation" r:id="rId15" imgW="312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7044" y="4291610"/>
                        <a:ext cx="5944111" cy="43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46429"/>
              </p:ext>
            </p:extLst>
          </p:nvPr>
        </p:nvGraphicFramePr>
        <p:xfrm>
          <a:off x="997043" y="4756304"/>
          <a:ext cx="1759035" cy="44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7" imgW="901440" imgH="228600" progId="Equation.DSMT4">
                  <p:embed/>
                </p:oleObj>
              </mc:Choice>
              <mc:Fallback>
                <p:oleObj name="Equation" r:id="rId17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7043" y="4756304"/>
                        <a:ext cx="1759035" cy="445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75240"/>
              </p:ext>
            </p:extLst>
          </p:nvPr>
        </p:nvGraphicFramePr>
        <p:xfrm>
          <a:off x="997043" y="5276352"/>
          <a:ext cx="8962428" cy="49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9" imgW="4140000" imgH="228600" progId="Equation.DSMT4">
                  <p:embed/>
                </p:oleObj>
              </mc:Choice>
              <mc:Fallback>
                <p:oleObj name="Equation" r:id="rId19" imgW="41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7043" y="5276352"/>
                        <a:ext cx="8962428" cy="49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81909"/>
              </p:ext>
            </p:extLst>
          </p:nvPr>
        </p:nvGraphicFramePr>
        <p:xfrm>
          <a:off x="958842" y="5897831"/>
          <a:ext cx="5214985" cy="48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21" imgW="2743200" imgH="253800" progId="Equation.DSMT4">
                  <p:embed/>
                </p:oleObj>
              </mc:Choice>
              <mc:Fallback>
                <p:oleObj name="Equation" r:id="rId21" imgW="2743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8842" y="5897831"/>
                        <a:ext cx="5214985" cy="48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6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8675"/>
              </p:ext>
            </p:extLst>
          </p:nvPr>
        </p:nvGraphicFramePr>
        <p:xfrm>
          <a:off x="998202" y="364030"/>
          <a:ext cx="2544368" cy="52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202" y="364030"/>
                        <a:ext cx="2544368" cy="52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429318"/>
              </p:ext>
            </p:extLst>
          </p:nvPr>
        </p:nvGraphicFramePr>
        <p:xfrm>
          <a:off x="998201" y="888641"/>
          <a:ext cx="2407063" cy="54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130040" imgH="253800" progId="Equation.DSMT4">
                  <p:embed/>
                </p:oleObj>
              </mc:Choice>
              <mc:Fallback>
                <p:oleObj name="Equation" r:id="rId5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01" y="888641"/>
                        <a:ext cx="2407063" cy="54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94318"/>
              </p:ext>
            </p:extLst>
          </p:nvPr>
        </p:nvGraphicFramePr>
        <p:xfrm>
          <a:off x="998199" y="1519706"/>
          <a:ext cx="9813711" cy="157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4838400" imgH="774360" progId="Equation.DSMT4">
                  <p:embed/>
                </p:oleObj>
              </mc:Choice>
              <mc:Fallback>
                <p:oleObj name="Equation" r:id="rId7" imgW="4838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199" y="1519706"/>
                        <a:ext cx="9813711" cy="157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68306"/>
              </p:ext>
            </p:extLst>
          </p:nvPr>
        </p:nvGraphicFramePr>
        <p:xfrm>
          <a:off x="998199" y="3287355"/>
          <a:ext cx="920754" cy="55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8199" y="3287355"/>
                        <a:ext cx="920754" cy="552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12297"/>
              </p:ext>
            </p:extLst>
          </p:nvPr>
        </p:nvGraphicFramePr>
        <p:xfrm>
          <a:off x="998197" y="4000171"/>
          <a:ext cx="9813713" cy="140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5422680" imgH="774360" progId="Equation.DSMT4">
                  <p:embed/>
                </p:oleObj>
              </mc:Choice>
              <mc:Fallback>
                <p:oleObj name="Equation" r:id="rId11" imgW="5422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8197" y="4000171"/>
                        <a:ext cx="9813713" cy="1401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13168"/>
              </p:ext>
            </p:extLst>
          </p:nvPr>
        </p:nvGraphicFramePr>
        <p:xfrm>
          <a:off x="998196" y="5487124"/>
          <a:ext cx="8562357" cy="137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4838400" imgH="774360" progId="Equation.DSMT4">
                  <p:embed/>
                </p:oleObj>
              </mc:Choice>
              <mc:Fallback>
                <p:oleObj name="Equation" r:id="rId13" imgW="4838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8196" y="5487124"/>
                        <a:ext cx="8562357" cy="1370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3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78400"/>
              </p:ext>
            </p:extLst>
          </p:nvPr>
        </p:nvGraphicFramePr>
        <p:xfrm>
          <a:off x="645195" y="438531"/>
          <a:ext cx="9743170" cy="149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5054400" imgH="774360" progId="Equation.DSMT4">
                  <p:embed/>
                </p:oleObj>
              </mc:Choice>
              <mc:Fallback>
                <p:oleObj name="Equation" r:id="rId3" imgW="5054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195" y="438531"/>
                        <a:ext cx="9743170" cy="149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98309"/>
              </p:ext>
            </p:extLst>
          </p:nvPr>
        </p:nvGraphicFramePr>
        <p:xfrm>
          <a:off x="645195" y="2411769"/>
          <a:ext cx="9627902" cy="4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902120" imgH="253800" progId="Equation.DSMT4">
                  <p:embed/>
                </p:oleObj>
              </mc:Choice>
              <mc:Fallback>
                <p:oleObj name="Equation" r:id="rId5" imgW="4902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195" y="2411769"/>
                        <a:ext cx="9627902" cy="4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6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MathType 5.0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Ruihua</dc:creator>
  <cp:lastModifiedBy>Ruihua</cp:lastModifiedBy>
  <cp:revision>5</cp:revision>
  <dcterms:created xsi:type="dcterms:W3CDTF">2016-06-30T04:10:42Z</dcterms:created>
  <dcterms:modified xsi:type="dcterms:W3CDTF">2016-06-30T04:45:32Z</dcterms:modified>
</cp:coreProperties>
</file>