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6" r:id="rId3"/>
    <p:sldId id="338" r:id="rId4"/>
    <p:sldId id="337" r:id="rId5"/>
    <p:sldId id="339" r:id="rId6"/>
    <p:sldId id="340" r:id="rId7"/>
    <p:sldId id="341" r:id="rId8"/>
    <p:sldId id="344" r:id="rId9"/>
    <p:sldId id="343" r:id="rId10"/>
    <p:sldId id="297" r:id="rId11"/>
    <p:sldId id="317" r:id="rId12"/>
    <p:sldId id="345" r:id="rId13"/>
    <p:sldId id="328" r:id="rId14"/>
    <p:sldId id="333" r:id="rId15"/>
    <p:sldId id="334" r:id="rId16"/>
    <p:sldId id="335" r:id="rId17"/>
    <p:sldId id="329" r:id="rId18"/>
    <p:sldId id="330" r:id="rId19"/>
  </p:sldIdLst>
  <p:sldSz cx="9144000" cy="5143500" type="screen16x9"/>
  <p:notesSz cx="6808788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D"/>
    <a:srgbClr val="D9D9D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5417" autoAdjust="0"/>
  </p:normalViewPr>
  <p:slideViewPr>
    <p:cSldViewPr>
      <p:cViewPr>
        <p:scale>
          <a:sx n="100" d="100"/>
          <a:sy n="100" d="100"/>
        </p:scale>
        <p:origin x="-510" y="-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196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10C3-0D0C-4D94-B9EC-BE678B46A039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57B8-A53A-4692-9DD4-014EE5B4B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07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3" cy="4968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51162" cy="4968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C7F8D8-7CBB-4904-8EA8-919416AC0785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6"/>
            <a:ext cx="5446712" cy="4473575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450"/>
            <a:ext cx="2951163" cy="49688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711E7B-4736-4436-BC67-D53F247BA5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875" indent="-2857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85" indent="-22857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040" indent="-22857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95" indent="-22857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348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503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657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812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67324-49B7-4BB1-B265-5B1A33F1237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875" indent="-2857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85" indent="-22857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040" indent="-22857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95" indent="-22857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348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503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657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812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67324-49B7-4BB1-B265-5B1A33F1237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875" indent="-285722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885" indent="-22857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040" indent="-22857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195" indent="-22857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348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503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657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812" indent="-2285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67324-49B7-4BB1-B265-5B1A33F1237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DD04-40AE-4DB6-B1B5-487BBFA6C920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6A4DC-BE94-4801-A4FE-DBE57D0AE4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B7C05-F288-488A-8766-A5EB9F50A79D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6178C-6F12-432D-98AE-EAC80551AB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97C93-2B4A-4EDD-9C5C-9FAEB4C9A63E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E23EA-C82A-4814-8755-5A99DB7F26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761312" y="626815"/>
            <a:ext cx="72008" cy="7718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47373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7762-06A4-4ACD-8D2D-8BFC6FCE26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605865"/>
            <a:ext cx="1584176" cy="5376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76" y="0"/>
            <a:ext cx="9156576" cy="70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32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006F-E8C6-4CBC-8C27-9475061879FD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4972F-2E71-4873-9EC0-19916F0469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4BEC8-3701-442C-96CF-2374F94774DD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6833-2092-4DD9-B534-EC4EC1CC42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C082-9D66-4BD5-A3EB-8F629747E610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B682-60F9-41DB-B739-DBD8C7B315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2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125A7-6532-44A5-8EBB-0CE967A2EDF6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C0299-F0E0-4CD8-9560-00E8E14EAC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BB84-EAB5-4683-99AB-CB185DF431A6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9089-FF44-4246-B7CD-79488A70D5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C6F2A-4304-486E-A5A1-68F105AD3D4C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A13D0-AC4A-4188-98FB-DD5A3C4C33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7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166B5-9090-4E93-BD5B-E3C3B535E84F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65D04-F8B0-48AF-90E3-F4B389492F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FFC3AA-0E48-46C6-8800-35496B8D41EC}" type="datetimeFigureOut">
              <a:rPr lang="en-GB"/>
              <a:pPr>
                <a:defRPr/>
              </a:pPr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86FBB1-AC9B-4CBA-BBFE-4061F64916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11"/>
            <a:ext cx="9144000" cy="4608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2" y="4927601"/>
            <a:ext cx="7019926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865438" algn="ctr"/>
                <a:tab pos="5730875" algn="r"/>
              </a:tabLst>
              <a:defRPr/>
            </a:pP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© </a:t>
            </a:r>
            <a:r>
              <a:rPr lang="en-GB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2017 </a:t>
            </a: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Thomson Reuters. All </a:t>
            </a:r>
            <a:r>
              <a:rPr lang="en-GB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rights </a:t>
            </a: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reserved.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131" y="1527978"/>
            <a:ext cx="7809629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BITCOIN PRICE</a:t>
            </a:r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359" y="2041067"/>
            <a:ext cx="3234856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 smtClean="0">
                <a:solidFill>
                  <a:schemeClr val="bg1"/>
                </a:solidFill>
                <a:latin typeface="+mn-lt"/>
                <a:cs typeface="+mn-cs"/>
              </a:rPr>
              <a:t>May, </a:t>
            </a:r>
            <a:r>
              <a:rPr lang="en-GB" sz="1600" b="1" dirty="0" smtClean="0">
                <a:solidFill>
                  <a:schemeClr val="bg1"/>
                </a:solidFill>
                <a:latin typeface="+mn-lt"/>
                <a:cs typeface="+mn-cs"/>
              </a:rPr>
              <a:t>2017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dirty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dirty="0" smtClean="0">
                <a:solidFill>
                  <a:schemeClr val="bg1"/>
                </a:solidFill>
                <a:latin typeface="+mn-lt"/>
                <a:cs typeface="+mn-cs"/>
              </a:rPr>
              <a:t>v.1 Narissa Shrestha </a:t>
            </a:r>
            <a:endParaRPr lang="en-GB" sz="1100" b="1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endParaRPr lang="en-GB" sz="16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2" name="Picture 2" descr="http://agency.reuters.com/content/dam/openweb/images/brand-assets/tr-logos/tr_ahz_rgb_pos.png/_jcr_content/renditions/origi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3454" r="5093" b="28745"/>
          <a:stretch>
            <a:fillRect/>
          </a:stretch>
        </p:blipFill>
        <p:spPr bwMode="auto">
          <a:xfrm>
            <a:off x="6444208" y="4635631"/>
            <a:ext cx="2591298" cy="4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11"/>
            <a:ext cx="9144000" cy="4608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6513" y="4935538"/>
            <a:ext cx="7019926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865438" algn="ctr"/>
                <a:tab pos="5730875" algn="r"/>
              </a:tabLst>
              <a:defRPr/>
            </a:pP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© </a:t>
            </a:r>
            <a:r>
              <a:rPr lang="en-GB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2017 </a:t>
            </a: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Thomson Reuters. All rights reserved.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480" y="1770362"/>
            <a:ext cx="6861824" cy="76944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2. LSTM 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RECURRENT NEURAL NETWORK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       Long </a:t>
            </a:r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Short-Term Memory Network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2" name="Picture 2" descr="http://agency.reuters.com/content/dam/openweb/images/brand-assets/tr-logos/tr_ahz_rgb_pos.png/_jcr_content/renditions/origi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3454" r="5093" b="28745"/>
          <a:stretch>
            <a:fillRect/>
          </a:stretch>
        </p:blipFill>
        <p:spPr bwMode="auto">
          <a:xfrm>
            <a:off x="6444208" y="4635631"/>
            <a:ext cx="2591298" cy="4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OVERVIEW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43558"/>
            <a:ext cx="6144617" cy="39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44206" y="1275606"/>
            <a:ext cx="241176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LSTMs contain information outside the normal flow of the recurrent network in a gated cell. </a:t>
            </a:r>
            <a:endParaRPr lang="en-GB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Forget Gate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conditionally decides what information to throw away from the block.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Gate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conditionally decides which values from the input to update the memory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Gate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conditionally decides what to output based on input and the memory of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Network – Key Process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1793" y="987574"/>
            <a:ext cx="441422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required 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keras.models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keras.layers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Dense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keras.layers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LSTM</a:t>
            </a:r>
          </a:p>
          <a:p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to create new data set, price at t column and t+1 (next month) to be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</a:t>
            </a: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look_back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 is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previous time steps to use as input variables to predict the next period - default to 1</a:t>
            </a: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 where X is the price at a given time (t) and Y is the price at (t+1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Normalize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dataset, rescale the data to the range of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0-to-1</a:t>
            </a: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Split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ordered dataset into train and test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and fit LSTM model </a:t>
            </a:r>
          </a:p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-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a visible layer with 1 input, hidden layer with 4 LSTM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blocks/neurons</a:t>
            </a:r>
          </a:p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- output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makes a single value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</a:p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- default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activation function used for LSTM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block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 startAt="7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predictions</a:t>
            </a:r>
          </a:p>
          <a:p>
            <a:pPr marL="228600" indent="-228600">
              <a:buAutoNum type="arabicPeriod" startAt="7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Invert predictions and calculate MSE</a:t>
            </a:r>
          </a:p>
          <a:p>
            <a:pPr marL="228600" indent="-228600">
              <a:buAutoNum type="arabicPeriod" startAt="7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Shift train prediction for plotting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70" y="1203598"/>
            <a:ext cx="2952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70" y="2248071"/>
            <a:ext cx="260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74" y="2698041"/>
            <a:ext cx="390359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74" y="3228347"/>
            <a:ext cx="3648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74" y="3966993"/>
            <a:ext cx="2266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74" y="4391591"/>
            <a:ext cx="43053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Network For Regression –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Results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347864" y="824195"/>
            <a:ext cx="4399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price,  Epochs = 10,   Batch size =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t and t+1 to be predicted 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4" y="1424359"/>
            <a:ext cx="7328851" cy="3435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6663" y="824195"/>
            <a:ext cx="17281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21.87 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22.20 RMSE </a:t>
            </a:r>
            <a:endParaRPr lang="en-GB" sz="11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11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Network For Regression – Results 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63888" y="907940"/>
            <a:ext cx="4399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price,  Epochs = 300,   Batch size =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t and t+1 to be predicted 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98072" y="915566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22.28 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27.48 RMSE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" y="1508104"/>
            <a:ext cx="7432377" cy="31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Network For Regression – Window Method 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347864" y="915566"/>
            <a:ext cx="43996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price,  Epochs = 100,   Batch size =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marL="171450" indent="-171450">
              <a:buFont typeface="Wingdings"/>
              <a:buChar char="è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Input t, t-1, t-2 to predict the output variable t+1 </a:t>
            </a:r>
          </a:p>
          <a:p>
            <a:pPr marL="171450" indent="-171450">
              <a:buFont typeface="Wingdings"/>
              <a:buChar char="è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Look back = 3 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98072" y="915566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22.65 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29.86 RMSE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6" y="1716287"/>
            <a:ext cx="7065144" cy="29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Network For Regression – Time Steps 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483768" y="899479"/>
            <a:ext cx="540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price,  Epochs = 100,   Batch size =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marL="171450" indent="-171450">
              <a:buFont typeface="Wingdings"/>
              <a:buChar char="è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Input t, t-1, t-2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the output variable t+1 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/>
              <a:buChar char="è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data representation as in the previous window-based example, except when we reshape the data, we set the columns to be the time steps dimension and change the features dimension back to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marL="171450" indent="-171450">
              <a:buFont typeface="Wingdings"/>
              <a:buChar char="è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eshape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to be [samples, time steps, features]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98072" y="899479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32.36 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38.13 RMSE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3" y="2007475"/>
            <a:ext cx="7372945" cy="29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LSTM with Memory Between Batch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8433" y="792602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52.91 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103.40 RMSE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" y="2283718"/>
            <a:ext cx="8088833" cy="273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5736" y="792602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</a:t>
            </a: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state within the network is reset after each training batch when fitting the 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model. We can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gain finer 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internal state of LSTM network is cleared in </a:t>
            </a:r>
            <a:r>
              <a:rPr lang="en-GB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making the layer “</a:t>
            </a:r>
            <a:r>
              <a:rPr lang="en-GB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41" y="1385986"/>
            <a:ext cx="642937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Stacked LSTM with Memory Between Batches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191981" y="889724"/>
            <a:ext cx="522625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2012 – 2017 price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 networks can be stacked in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same way that other layer types can be stacked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911" y="843558"/>
            <a:ext cx="1728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TRAIN SCORE: 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72.53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RMSE</a:t>
            </a:r>
          </a:p>
          <a:p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TEST SCORE: 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104.54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RMSE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1" y="2031194"/>
            <a:ext cx="7021393" cy="291319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1516118"/>
            <a:ext cx="5929833" cy="8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1981" y="1563638"/>
            <a:ext cx="6052426" cy="2880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1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11"/>
            <a:ext cx="9144000" cy="46088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6513" y="4935538"/>
            <a:ext cx="7019926" cy="20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865438" algn="ctr"/>
                <a:tab pos="5730875" algn="r"/>
              </a:tabLst>
              <a:defRPr/>
            </a:pP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© </a:t>
            </a:r>
            <a:r>
              <a:rPr lang="en-GB" sz="7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2017 </a:t>
            </a:r>
            <a:r>
              <a:rPr lang="en-GB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Thomson Reuters. All rights reserved.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480" y="2059798"/>
            <a:ext cx="7725920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r>
              <a:rPr lang="en-GB" dirty="0" smtClean="0"/>
              <a:t>1. DATA </a:t>
            </a:r>
            <a:r>
              <a:rPr lang="en-GB" dirty="0"/>
              <a:t>EXPLORATION &amp; TIME SERIES MODEL</a:t>
            </a:r>
          </a:p>
        </p:txBody>
      </p:sp>
      <p:pic>
        <p:nvPicPr>
          <p:cNvPr id="12" name="Picture 2" descr="http://agency.reuters.com/content/dam/openweb/images/brand-assets/tr-logos/tr_ahz_rgb_pos.png/_jcr_content/renditions/origin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7" t="23454" r="5093" b="28745"/>
          <a:stretch>
            <a:fillRect/>
          </a:stretch>
        </p:blipFill>
        <p:spPr bwMode="auto">
          <a:xfrm>
            <a:off x="6444208" y="4635631"/>
            <a:ext cx="2591298" cy="4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Last week vs This week price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87574"/>
            <a:ext cx="8704584" cy="349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Data Set – Bitcoin Price (2012 – 2017) 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1" y="866741"/>
            <a:ext cx="8138119" cy="2010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7120" y="866741"/>
            <a:ext cx="439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Plot()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57528"/>
            <a:ext cx="8064896" cy="202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5309" y="2746414"/>
            <a:ext cx="439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Smoothen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Resample ‘D’, rolling mean, window = 14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Data Set – Difficulty and Hash Rate 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843558"/>
            <a:ext cx="8664897" cy="213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941"/>
            <a:ext cx="8820472" cy="2143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245" y="81898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Difficulty Level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75" y="2977983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 Rate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Bitcoin price - Autocorrelation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679" y="843558"/>
            <a:ext cx="43996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Autocorrelation, resample ‘D’, lag = 1, is  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0.99736776309179975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Autocorrelation, 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resample ‘D’, lag 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GB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365, is -0.026137235760321745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91630"/>
            <a:ext cx="8831637" cy="144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8" y="3004106"/>
            <a:ext cx="8800764" cy="19810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40334" y="824474"/>
            <a:ext cx="457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Autocorrelation, resample ‘W’ lag = 1, is 0.988093713769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Autocorrelation, resample ‘W’ lag = 4, is 0.932231852951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Autocorrelation, resample ‘W’ lag = 4, is -0.0163816400346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Model - ARMA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7120" y="866741"/>
            <a:ext cx="43996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=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sm.tsa.ARIMA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(train, (1, 0, 0)).fit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3272"/>
            <a:ext cx="605206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Model </a:t>
            </a:r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– ARMA – Plot residual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120" y="866741"/>
            <a:ext cx="439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model.resid.plot</a:t>
            </a:r>
            <a:r>
              <a:rPr lang="en-GB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()</a:t>
            </a:r>
            <a:endParaRPr lang="en-GB" sz="11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" y="1128351"/>
            <a:ext cx="8633424" cy="1926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6" y="3327326"/>
            <a:ext cx="8535631" cy="16722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512" y="3071909"/>
            <a:ext cx="20906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plot_acf</a:t>
            </a:r>
            <a:r>
              <a:rPr lang="en-GB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GB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model.resid</a:t>
            </a:r>
            <a:r>
              <a:rPr lang="en-GB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lags=30)</a:t>
            </a:r>
          </a:p>
        </p:txBody>
      </p:sp>
    </p:spTree>
    <p:extLst>
      <p:ext uri="{BB962C8B-B14F-4D97-AF65-F5344CB8AC3E}">
        <p14:creationId xmlns:p14="http://schemas.microsoft.com/office/powerpoint/2010/main" val="23302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68261"/>
            <a:ext cx="765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Model - ARIMA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AutoShape 4" descr="data:image/png;base64,iVBORw0KGgoAAAANSUhEUgAAA/EAAAHZCAYAAADOobvnAAAABHNCSVQICAgIfAhkiAAAAAlwSFlzAAALEgAACxIB0t1+/AAAIABJREFUeJzs3XmcZFV9///XuffW0tU9Pd2zMTMMMDAgMIAomwtRURaNin7FfGPEKC6JJl9/KtGviTGbCyZGJRKNiWjQ+AVNiFsEVBARZBGRYUcGGJaBYfatt1rvcn5/3Ftb7z1TPdXV834+Hv2Yqlu3bp+Sh131rs85n2OstYiIiIiIiIjI3Oe0ewAiIiIiIiIiMj0K8SIiIiIiIiIdQiFeREREREREpEMoxIuIiIiIiIh0CIV4ERERERERkQ6hEC8iIiIiIiLSIRTiRURERERERDqEQryIiIiIiIhIh1CIFxEREREREekQXrsH0CpLliyxq1evbvcwRERERERERGbknnvu2WWtXTqdc+dNiF+9ejXr1q1r9zBEREREREREZsQY88x0z9V0ehEREREREZEOoRAvIiIiIiIi0iEU4kVEREREREQ6hEK8iIiIiIiISIdQiBcRERERERHpEArxIiIiIiIiIh1CIV5ERERERESkQyjEi4iIiIiIiHQIhXgRERERERGRDqEQLyIiIiIiItIhFOJFREREREREOoRCvIiIiIiIiEiHUIgXERERERER6RAK8SIiIiIiIiIdQiFeREREREREpEMoxIuIiIiIiIh0CIV4ERERERERkQ6hEC8iIiIiIiJttfpjP+ZT1z7S7mF0BIV4ERERERERaZswsgB8446n2zySzqAQLyIiIiIiIm2TrwS126+69Jb2DaRDKMSLiIiIiIhI24yU6iH+qZ15rLVtHM3cpxAvIiIiIiIibTNSDpruV8KoTSPpDArxIiIiIiIi0jbDpeYQX/IV4iejEC8iIiIiIiJtM7oSX/bDNo2kMyjEi4iIiIiISNuMqBI/IwrxIiIiIiIi0jYjZb/pfjkIa/9ecfvT+Foj30QhXkRERERERNqmuib+H998ElCvxH/ppg18+rpHuO7BLW0b21ykEC8iIiIiIiJtU6jElfdDerMAlJJK/KNbhwHoSnntGdgcpRAvIiIiIiIibZOvBGQ8h+5MHNZLSWO7zQNFAHJpt21jm4sU4kVERERERKRtCuWQ7oxHxovjaTmZTr9hxwgAYWTbNra5SCFeRERERERE2iZfCcilXbKpuOJeCkKe3DlSC++BQnwThXgRERERERFpm3w5oDvtkfWSEO9HPL0zX3s8UHf6JuoQICIiIiIiIm1TqIR0Z1yyqbjGXPJDdgT14K5KfDOFeBEREREREWmbfDlI1sRXK/EhI+Wg9rjWxDfTdHoRERERERFpm0IlJJd2SXkGiCvv24fKtcdViW+mEC8iIiIiIiJtk68ElNz1fOSXHwQiwsiye6TMgmw8cVxr4ptpOr2IiIiIiIi0TaEccp9/KXZLCM45+GFEKYjozaYYLgWqxI+iSryIiIiIiIi0Tb4SAHG1Pbv8RxT9AmU/pCsdr5GfyZr4mx/dwRu/cgf+PK7eK8SLiIiIiIhIWwRhRMmPsMRBPbXwXh4r3EwljOhOQvxMAvn//e4DPLBpgEe2DM3KeOcChXgRERERERFpi4IfjjlWDgtUgohcOl79PZNK/MKuFAD3PLO3NQOcg6YV4o0xLzfGXGOM2WyMscaYdzY8ljLG/KMx5kFjTN4Ys9UY8x1jzOGjrpExxnzZGLMrOe8aY8yqUef0G2OuNMYMJj9XGmP6WvJKRUREREREZE4plMeG+CCqUA4ickklfrpr4itBxN5CBYAdw+Upzu5c063E9wAPAx8CiqMeywGnAJ9J/n0jcBhwvTGmsXHeZcCbgbcCLwN6geuMMW7DOd9JrvGa5OcU4MoZvB4RERERERHpEPF6+Ga+LceV+MzMKvE3/HYbews+EO81P19Nqzu9tfYnwE8AjDH/MeqxQeDcxmPGmPcBvwWOBx4yxiwE3gO8y1p7Y3LO24FngHOAG4wxxxMH99+x1t7ZcJ3bjDHHWmsf29cXKSIiIiIiInPP+JV4n0oQ0ZVywARUgsq0rvXsngIAfbkUhXG+HJgvZmtNfG/yb3UhwqlACvhZ9QRr7SZgPfDS5NBLgBHgVw3XuQPIN5wjIiIiIiIi88R4lfjAVqiEEWnPYcFxf80Pd35kWtcaLPpkUw79uTRFX93pp80YkwYuBa611j6XHF4OhMCuUadvTx6rnrPTWlubK5Hc3tFwzujf9V5jzDpjzLqdO3e28FWIiIiIiIjIbPvpQ1vBNAf5wFYo+yFpN155PRRunta1BgoV+rrSZFMuxcr8nU7f0hCfrIG/CugD3tXKa4/HWvs1a+1p1trTli5dOtu/TkRERERERFroW3c+g3FKTcd2juTJV0I8b/pB/LFtw/zkoW305VLk0u68XhPfshCfBPj/BJ4PnG2t3d3w8DbABZaMetohyWPVc5YaY0zDNQ2wrOEcERERERER6XDrNu7hrqeSyOjGvdMvWnsRUWUxlTDuLO8z/W3i3vXN3zBSDtgxXKYr5VJUiJ+cMSYFXE0c4F9prR0duu8BfBoa4CXbyx1PfQ38ncRd8F/S8LyXAN00r5MXERERERGRDvZ7X72Tt3zt1wC876wVAJyx4gxs0FObXl+026d9vS2DcTV/T75CNuVSmMfT6afVnd4Y0wMcndx1gMONMS8A9gBbgO8CpwPnA9YYU13DPmitLVprB40xVwCfM8bsAHYD/wQ8CPwcwFq73hhzPXC5Mea9yfMvB65TZ3oREREREZH5KZuJu8/3pnux1gMn3iZuc/leAHrMyimvsWxBhh3DZc46dildmk4PwGnAfclPF/DJ5PangFXEe8OvJK64b234eUvDNS4Gfkhcsb+DuBP9+dbaxv91LwQeAG5Ifh4A3r4Pr0tEREREREQ6QDodT5/vTfeC9TBJJX5reT0AZhq150oY8aYXHsrlbz+VrpQzrxvbTXef+FsAM8kpkz1WvUYZ+EDyM9E5e4E/nM6YREREREREpPNVG9v1pHuwkYfxAsCypxJ3pY+YOpBXgojF3Wkynksu7bFtqMSefIVF3enZHHpbzNY+8SIiIiIiIiJTikwS4lM9YFMYJ8B4Q/g2Ph7Zqfd8rwTxvvIA2VS8Nd2L/+Em8uWx+9B3OoV4ERERERERaR8Tr4HPuJl4TbzxMamB+KGoG8vkQTyMLEFkayH+nOOXAXDu2kPozkxr8nlHmX+vSEREREREROa0lGvwQwuAH5VJOSlcx4XIAxNgnHidvGu7p5xOXwniSn01xC/qH+D77z+VE1csncVX0D6qxIuIiIiIiMgBlXLrUbQUlsh62eSeizFhPcSTw9rJK/G1EO86+JHPG//njXzt0b8j47mzMvZ2U4gXERERERGRAypIqvAApaBEl9sV37EumAgaKvGWydfEl8O4Up9JuWwb2QbAr7b8ahZGPTcoxIuIiIiIiMgBY62lEtaDeTEo1irx1rrQUIn36MZOczp9xnW47N7LZmnUc4dCvIiIiIiIiBwwjQEe4kp8xsvEd6yDMRGphfcD4Jnph/i05/CzZ35WO26tnegpHU0hXkRERERERA6YaugG+IvXHEcpHDWdHnC7NuEZD89kppxOX/1SwHGa1877kd/CUc8dCvEiIiIiIiJywFRD/CffcAJ/etYaSkG9sd37Xn5M7bysl8Mx7qSV+DCy3Pjb7TiZrXzhkXcDcPiCw4F4mv58pBAvIiIiIiIiB0wljMAp8POd/0Lezzd1p1+2oLt2Xs7L4Zq40d1EU+PXbdzDpTc+Tnrpjeyt7ABgaS7eWk4hXkRERERERGQ/VYKI9OLbuX/gBj5268d4ZPcjlIOkkZ3j1c7LpXK4Jr4f2vGr8QU/Pm7DXO3Ysq5lQLzWfj5SiBcREREREZEDphJEEMVr32957hYA7tp2F9Ac4jNuBsfE5wXR+HvF+8nUfBvUK/jVSnwpVIgXEZE56pEtQ6zbuIeSH/LddZvmbTdWERER6XyVMMJGmaZjf3zSHwPgmXqIT7seXhLiJ6rE+9X95qOu2rGlXUmIn6eVeG/qU0REZK577ZduA+DdZx7JN+54miU9GV553LI2j0pERERkrJIfgU3X7r9hzRv44CkfBJor8Z7j4ToehJNU4pPO9H9w+ip++Ex8bEluCaA18SIi0gG2DcVvViPl8d/oRERERNrtvmf3Yq2p3c959fXsKTdVu+05XtzYjolDfHV7ua5MXJH/o5P+iNW9q4H5W4lXiBcRmUd2DsdNYYyZ4kQRERGRNrl74x6WLKhX3LtS9anwKdMQ4o1Xq8xPPJ0+WRNPQMpJ8aFTPlT7UkBr4kVEZM7btCeuxDtK8SIiIjJHDZcCuhuWxHd59RDfOJ3eMU5tTfxUje1CG4f4xuupEi8iInNW2ov/nA8UKwAowouIiMj+KPkhG7YPz8q1i36I50a1+43T6RtDPBCviScO8flxlgtWG9uFBLWp+NU957UmXkRE5q5qY9bk/VCFeBEREdkfH/3eg5z7xVsZLPotv3bJj3AbQnxjJb5aTa+qhvpv3vEUJ/zdDQwUKk2PV9fER9Yn7cTN8uZ7iFd3ehGRecAmKT5IUrxRihcREZH9cOeTuwAoByGQmvzkGSr5IT1OCEmOn2g6PQZSyf2bHt0CLGR3vkJfrt7ZvromPoj82hcAWTfL9W++nr5MX0vHPVcoxIuIzAPVbeGj5F+tiRcREZH9Uf1MYWZhkV6xEtLr1kP8RNPpDabhfsR4/DDCcwxBFJB243BvjOHQnkNbPu65QtPpRUTmgaia4hOK8CIiIrI/bPLZojrbr5WKfojr1EO567i1245pjqieSbrTM1F3ekt29T/x040/HbOefr5SiBcRmYdGh3oRERGRmYhG9dtppaIfYpx6KPej+rp72/AZxmDw3Obu9HbUZ5xKEGEy24Gx6+nnK4V4EZF5YHRkDyOFeBEREdl31bActDjFh5GNg7eph/j+TH/99476VFNdEx8l+8RXu9FXVdfEA7Xp9POdQryIyDxwGNvZmL2QE8zTrDI7cUp72j0kERER6WDVqNzqwkDcKA+ME7KsaxlXnHcFpy0/reH3NlTiTX1NfJiE+GCSEH+wVOIPjkUDIiLz3FnO/QD8b/eXvNP7GcH1WTh9e5tHJSIiIp2qOmu91SG+WElCvAnJeBnOWHFG0+NLu5Y23U8l6+VDG0+n90fNDGiszEd2Fub+z0GqxIuIzAOVZOuXDPGaMi8stXM4IiIi0uGq0+lbHuL96jT6sLave6OVPSv58KkfBuI18Sk3/owTTVCJrzRU4of94ZaOda5SiBcRmQfKNn6DSxt/ijNFREREplbN7mGLm+WWkhBvTVAL6KMdvuBwIAnxten0cSU+aAjtu0bK/PjBrfVrBwdHEUMhXkRkHiiPqsSLiIiI7I/q2vTRle/9lS8nlXgTTriG3Zj6ZrkpN2lsl+wT31h5v+OJXfFYwy4APnbGx1o61rlKa+JFROaB+nT6oM0jERERkfnAWsApUg5aWyDIVwJMag+PDt49Zv177XdXm9sZSCfV+jAKgBA/qIf4kXL1c0/IO9a+g5evenlLxzpXqRIvIjIPRMTfWKdViRcREZEWsBYWHPtJ/vWRT7X0uoVyiJOKd9F59epXT3l+tRJviVhw/F9x5VP/UHts60A8fT6dotbF/mCgEC8iMg+4yRSzjNbEi4iISAvY5LPFb3bc3NLr5isBOBUAXr/m9RP9ciBeE5+uhvNkX/n79vyidtqWgSKH9nURRL5CvIiIdBanGuJViRcREZEWmK3t2vLlEJOE+C6va9Jz4+70cTg3Zux4Boo+fd0uFnvQ7BEPCvEiIvOCpxAvIiIiLWQJpz5pHxQqQS3E57zcBL+73kwv7SXh3IwdT6ES0JU8rEq8iIh0lOp0+izlNo9ERERE5gM7TmhuhZFyAGZ6lXigtsUcZmzz3mIlJJuunqdKvIiIdJDqdPpuc3DsjyoiIiKzazYq8YNFn3++acOUlfhGmdp0+rGzDQuVkKwq8SIi0mmstXjJt+VZKm0ejYiIiMwHhv1bE18JIn715C6srU+N/9JNG5Kt6yp4xiPljl89r06nN8bUz3HGD/GZdHyuKvEiItIxwsjWKvFOwxoyERERkX2WFAhMso3tTF3/221c+PW7+PIvnqgd2zpYjK/pVCadSv/CZS8E4G3Hv23SSnzRD8mkFOJFRKTDhNbW1sR7s9SERkRERA4y+xnih0tx6L59w67asYGCz5FLunndyYsnDfFLupbw0EUPcfry02vd6cevxAdkNJ1eREQ6TRjVQ7yrEC8iIiKtkGzpZsy+RcZ8OW5El0nVnz9Q8FmztBvPDehKTd3UDiDtelhrmirxxUrI+79zLyU/Iu3GlXiFeBER6RjNIX529nQVERGRg0t1Tfy+VuJHSnGI95z68wcKFfpyaQpBYVqd6QFcx4B1wKl3p7/mgc38+MGtAKQ0nV5ERDpNFNXDu2u0Jl5ERERaoLbF3D5Op08q8UFU/2wyUPTp60pRDIrT6kwP4LkGcDGm3rz34c1DtduhGYzPUyVeREQ6RRBFtcZ2IiIiIi2xH2viH9g0wJ1P7gbiLvUA5SCkUAnpy8UhfsaV+IZ94v2w/rnne5v/DlCIFxGRDhJaq4Z2IiIi0jJRZPdrTfwbv3IHj24bBuqBe7AYr2lfmEvPLMQbg7VOU2M7P7Q4Bs48ZkHtWDEoznicnUohXkSkwzVuMSciIiKyv0YqAWY/p9NX+WE8nX6wEIfw6nT6GVXicTENIb7oBxy2KMfH37i4dmx17+r9GmcnUYgXEelwjY3tRERERPZXHLj3bTq9tc39eaqV+IGkEt8/w0q851an0zd3p/ccQyEoAHDFeVdwTP8xMxpnJ1OIFxHpcFEEnlGIFxERkdYYLPr16fQzjIwDheb93Ktr4qvH+3IpCv5Mu9O7TVvMlfyIlOvUptDnUtNrkjdfKMSLiHQ4NbYTERGRVhoo+PvcnX7HcLnpfiWpxO8txN3lF2RdSmFp2vvEe44zZou5UhDiuaYW4rNudkZj7HQK8SIiHS6ymk4vIiIirTNY9DFm3/aJf3pXvul+yY/Yk6/U1sRn0/GXA9PdYs51DBZnTCXecxxKQSm+pqcQLyIiHSSILK6604uIiEiLxFXzfavEP7x5sHbbzW1gj/8Mp3z6RtZvHcJzfS786QUA018TX91irqGxXdkPSTVW4hXixzLGvNwYc40xZrMxxhpj3jnqcWOM+YQxZosxpmiMucUYc8KoczLGmC8bY3YZY/LJ9VaNOqffGHOlMWYw+bnSGNO3369SRGQeK/uRKvEiIiLSMjuGShhn39bEP7ptmEN6M7ztRYeTO+IKuo+6DIAf3LeZFx8LO4o7AIjs9D671NfE188v+WFTJX66Vf35Yrr/RXqAh4EPAeNtwPfnwEeADwCnAzuAG40xCxrOuQx4M/BW4GVAL3CdMcZtOOc7wCnAa5KfU4Arp/tiREQORuVAIV5ERERaZ+tgid6uagV+ZpX4gUKFNUt7+MybTmo4Gnesf9HR9er7UX1HTet6nmMYHVuLYZGHM3/MtU9dC0DGzcxojJ1uWiHeWvsTa+3HrbXfg+ZPisYYA1wMfNZa+31r7cPARcAC4MLknIXAe4CPWmtvtNbeC7wdeD5wTnLO8cTB/b3W2juttXcC7wNeb4w5tgWvVURkXir5oRrbiYiISMtsGyrR21WNijML8cOlgN5sqqnSbrwhAJb0xs3p/t/v/j9evOLF07qe6xisbY6tZbsXgMf3Pk7aSeM67nhPnbdasSb+SGA58LPqAWttEbgVeGly6FQgNeqcTcD6hnNeAowAv2q49h1AvuGcJsaY9xpj1hlj1u3cubMFL0VEpPOUgwhvVIgPOLjezERERKR1tg+VWJCNo+JMG9sNlXwWZD3yfkODO+NzzvHLSKXiSd3Lc8unfT1jkjXxDcp+fS/6g209PLQmxFf/C2wfdXx7w2PLiTsj7JrinJ3W2tp/keT2joZzmlhrv2atPc1ae9rSpUv3/RWIiHSwcjC2Eq/KvIiIiOyrvQWfrnQ1vM8sMg4VfXq7UgxXhmvHzl27hH+/6HSG/LgivzCzcGYDss3Fiajhc850G+TNJ+pOLyLS4cZrbOdgof6dqIiIiMi05csBnhd3p59JJT4II/KVkGw64JJfX1I7vqQ3DuED5QFSTmofgndzbE0vuq12e7oN8uaTVoT4bcm/h4w6fkjDY9sAF1gyxTlLkzX2QG29/bKGc0REZJRSEOKacbaYi7TtnIiIiMxMFFkKlRCcuPO7ITXt546U4zXvjxS/x22b60F76QIPgMHyIH2ZPhoi3/SMmk6f7v9N7fZLV4678npea0WIf5o4ZJ9bPWCMyRJ3oK+ub78H8Eedswo4vuGcO4m74L+k4dovAbppXicvIiINJtxizirEi4iIyMwU/PjzQ2QKAFim/3liqBiH+NA0b2h2xJI0AAOlgZlPpQesHb/Xz1fO/gqX/M4l4z42n3nTOckY0wMcndx1gMONMS8A9lhrnzXGXAZ83BjzKPA48NfETeq+A2CtHTTGXAF8zhizA9gN/BPwIPDz5Jz1xpjrgcuNMe9NftflwHXW2sda8FpFROalibaYs1FAGKbwXK2cEhERkenJJ9X0kLgxnZ3BdPXBog+A4wRNx1f2xyF+sDK4TyF+otqzaw7ORr7T/WR3GnBf8tMFfDK5/ank8c8BXwS+AqwDVgDnWWuHG65xMfBD4GrirvMjwPnWNpWKLgQeAG5Ifh4g3opOREQmUPLDphAfJX/aL71hPUf/1U8JwoNvrZiIiIjM3K6RMpv2xBV438YhPppBs9w9hQowNsT7YRzuq9PpZ2xUJd6GcUd6z5lWTXremdarttbewiQbBCZd5D+R/Ex0Thn4QPIz0Tl7gT+czphERCRWDiJSpt7EzjcpMrbMf921EejCDy3ewflFtYiIiMzAaZf8vHa7bGdeid+TL8c3zKgQH8UhfqA8wMmZk2c+MNscRW2UxbglVeJFRKQzlYMQz6m/wYbJHvHVbeYidakXERGRGSqHIwDYmVTi80lYr+xsOn7V+qt4bM9jDJb3dTp9HOLfcEQySTupzKsSLyIiHakcRGRNAElWD40Lth7ig0ghXkRERGamEMQro2cS4vfmK3jpATYMNLc0u3vb3fzetb8HsG/T6ZMZhz2pBURBD5j4y4KUM/3O+fOJKvEiIh2u5Idk8Wv3o6QSX10nHyrEi4iIyEw4BUaCIWCGlfhChd4FAxM+nnWz/O6Rvzvj4Zxz/FIA0l4q3m4uma7vOppOLyIiHSiuxDeEeBP/aa9X4tXYTkRERKa2sCuubDuZeDq8G/XPuDt9Vzb+TPLq1a/mT0/+06bHz1hxBsu7l894XLl0HNYzThzijRP/Ds8cnBPLFeJFRDpc2Y/IGFXiRUREZP9UPzM46V0ApKMVM6rElyohnhc3t/uzU/+MC4+7sOnxE5ecuE/jqnbIT3sZQJV4hXgRkQ5XDkIyjdPpTbWxXfxGHIQK8SIiIjK1chDy2pOW82evXgWAZxdimf7niFIQ4iYhvifVQ8ptXrP++iNfv0/jipLZABk3qcQna+TV2E5ERDpS2Y9IN4R4m3w/a6wq8SIiIjI9YWTxQ8uxh/TiuHEQ90wXzKQS70eYTAmIQ3xow9pjV732Kg7rPWyfxmaTnXbSbqr2OQfU2E5ERDpUOQhJ2bFr4l11pxcREZFpKgdx4M6mHAp+gaybxcGb2XR6P8Q4ZXJeDtdxmyrlJy/dh/3hE6Mr8VXaJ15ERDpSOYhIU6ndj6g2tovDuyrxIiIiMpWSHwflbMol7+fJpXI4xp1xiMcp0ZPuAcAxrYmb1TXx8fXq1zxYp9MrxIuIdLiSH5Ky9RBvk2+lTXVNvLrTi4iIyBRKflyJz3gOhaBAzssloXlm0+mtKdKT6mnp2KrT6VOu21SJV4gXEZGOVPabp9NX14q5RNyU/ggLHv9Bu4YmIiIiHaIcRBg3z/XbvsSu4i66U93xdHVja9PZp75GSGCG6c/2t3Rs1d/vOo6m06MQLyLS8WwQN58hmbJWXRPv4bPG2cphv/xwu4YmIiIiHaLkh6QW3co9e2/grq130Z3qxkn2YW9sUDf5NSJKdjcrulfUjnWnunnLsW/Zr7FVp9OnHAeLqR0/WBvbHZzzD0RE5pOgFH8l62YgKGKTEJ9K9lCl4c1OREREZDwlP4QoXbvfleqKK90WgiiYVmAu+T5O1Bzif33hr/d7bNXp9N6o6fTaJ15ERDpSrRLvxW+81en0aYLkvkK8iIiITK7kR9iwu3a/2+vGTSrxQRRM9LQaP4wInSEsESt6Vkx5/kxUp9N7jgPUg3urGud1moPzVYuIzBNBGNWb2rkZoN7YrrZ3vFGIFxERkckV/QBMfdp8f7a/tuY8jMafTv/s7gLDpfjzRskPMd4IAIuyi1o6tqP7jgZgcddijlySaem1O5FCvIhIBysHEZnq9nJe/KYWjQ7xIiIiIlPIl0OMqVfcn9f/vFqID+zYSvyj24Z4+edv5jM/Xg/ElXxj4s8eXW5XS8f24VM/zDde/Q2OW3QcvbmWXrojKcSLiHSwkh+SHRXiq9PpU0kTmplMp//sTx/lw/99f2sHKSIiInNeoRKAUy8AHLnwSFxn4un0v35yNwC3Pr6TJ3YM86dX3QNJiM94ra2Wp9wUpy8/fcKxHGwU4kVEOlg5iMiRrIlPx+vYqo3t0qb6Rjz9EP/VXz7JD+7d3MohioiIyBz32y2DDJeCWgj/2Bkf49RDTsWbZE38cCk+VgoiPvq9B1n3zN7alwBZNztrY/Wj+Hes7l09a79jrlN3ehGRDhaElpxJQnwqaUZT7U6fNLbTmngRERGZyOPbh3ndl24HIHOIT09qAW87/m0AOEn393FDfDk+tidfYU8+nhVYnY6fcWdv3Xp1LBefcvGs/Y65TpV4EZEOFkQROUrxnVS8/qy6T3x1Tfx0p9NHkW39AEVERGROGyjUp9C7bkCXV6+iVyvx7/yPsdvEDRX2GSGjAAAgAElEQVSbe++cfdwyzl4bN7Rr9XT6RtUQP5u/Y65TiBcR6WBhZOvT6ZMQX+1On2L8TrIT2VOotHRsIiIiMvelvXok9NygqYruJBO3n90zzH/fvQmAjbvyvOLzN/PEjpGm67zl9MM4e20/MLvT6Wshfhar/XOdQryISAcLIkuXGbUmnuZK/HQNKMSLiIgcdPwwqt123YBsQyV+qJgUBEzEn3//QQC+85tneWZ3IV4D36Avl6Ycxp9J0m561sZb7ZSvEC8iIh0prsRXp9PHe67YfZxOXwk0nV5ERORgUwnqId4ZVYnfm6+G+Prsvt7s+G3V+nOpWohv/CKg1aqN7RTiRUSkIwWRpbtaiV/zKgC2dK8FIJ00l5luiA+i+pv4A5sGWP2xH7N1sNjC0YqIiMhc0xzi/aZwvCcJ8Yb6OQu7UuNeZ2EuRSkoYTCknVmsxCfT6Wfzi4K5TiFeRKSDhVFEF2VCtwvWvgE++iQbe08DZt6dvnE63bfu3AjAbRt2tXK4IiIiMseUg3qVvSsd0eV11e4ft7wvvtFQic+m3Nrtv3/TSbXbfV3xdPqMm8HM4s44WhOvEC8i0tGCMJ5OH1XfcLuXYMZMp58eP6yfaZObjranExERmdfKDZX4dCoglyzPA/jgK48F4DUnLqU7HYf3sGE3m7PX9kFSpU97DqWgNOtd4xXiFeJFRDpaGMX7xIcNb7g4zfvEl/yIh54bnPJaQVOIj287yvAiIiLzWnU6/RUXnYbjVpoq8d2ZJCgbS5h8NvCTEL8g6/GGa84ld8RXa+dXK/GzySblCYV4ERHpSEFk47De2AW2Vomvr4n/0H/dN+W1/IY18dU4r0K8iIjI/FatxJ906EIKQYGcVy8MuMm2tZiQ6scEPzn/pg+/gkJQwM09yxffegzlsMzmkc1NXwLMJoV4ERHpSGFkcYmwpt4ptjqdPtUQ4hdM0Em2UfVN+VjzLFFUrcQrxYuIiMxnlSAivfQG/u6u/0vBLzRNp/ec+PPD7uDxWiW+2gjX8+pf/u91b+e0q07jN9t+w8rulbM63rNWnQWA67iTnziPKcSLiHSwILJ4hOA0hHhn7D7xC7Ljd5Idfa0LnFu5IfMxThy5A2he9yYiIiLzTzmIyCy5mdu3/BI/8psq8dUQ/9v8jwhtvBuOH1qczDY2Dm+onffFe75Yuz3b4frSsy7l5t+/eVZ/x1w3dWlGRETmrDCKSBFB4xtmMvWtPp0eerumUYkPI97tXQ+Aa+MvABq3nREREZH5Z/R7fVMlvmGmn5t7hiiy+GFE91GXcdH141/v5KUnz8o4q9JumiVdS2b1d8x1CvEiIh0siCxdoyrxjOlOb0i5U0+8CkJLvxkGIEwmapUV4kVEROa1Shg23R+vEg+QO/wK7ttxFkE4/pr3U5adwsdf9HHW9K2ZnYFKjabTi4h0sHhNfIhxx06nr66Jd4yhUAnHfX4jP4xwqi3tovh8VeJFRETmt7I/SSXeaa75fnv9Vfjh+J8N+rP9HLvo2DHPkdZTiBcR6WBBaPFM1Lwmvjqd3gTJfYcbH9nOYMEf9xpVfmRxkr1eiUJeYJ6ga+ip2Rm4iIiIzAmVUaG8qTv9qPXth+RW4Ifj98vpz/a3fnAyLoV4EZEOVq3EN0+njzvKVyvx1f1cP/OTRya9VtBQiQ/DkP/J/C1/uO7NszBqERERmStGV+J7M72126Or6ktzy2rd6WvHupYC0J9RiD9QFOJFRDpY3J0+wjR1p682tquviQewUzSa98MIk4T4IAhmYbQiIiIy1xT85iV3Jyw+oXa7sbEdgMEZM50+7aYBWJZbNksjlNEU4kVEOlgYRWPWxFcr8dXu9EsY5CTzFIctyo13iRo/rE+n9xXiRUREDgr5cv09f0F6QS2UQz2gv2TRHwAQhGHTdPoPvPADpJx4G9tVC1YdiOEKCvEiIh1tvEp8dWp9xsSVeMdYrs38NQu7Jt8rPghtbTp9xZ98/byIiIjMDyMNIf61R7626THP8Xjoooc4fdEbAQhsSNBQiV/RvYKB8gAAh/YcegBGK6AQLyLS0Wpr4hu7049aE18VTTGfPoiieiXer7R4pCIiIjIX5csBjs2yLLeMvzj9L8Y9x0uW6gVRcyU+5aR44bIXArCyZ+XsD1YA7RMvItLR4kp8OMGa+FEhPpp8u7hKQ2M74xchKdzvzVcIIsvj24c58+glLRy9iIiItFu+HGBNwPlHnU/KHX/WXir5bBFGIZWgvob+mP5j+Oyqz7JlZAsZN3NAxisK8SIiHS2uxEej1sQ37xNf5YSlSa/VOJ2+m/q5L/z0jSzpybBrpMyGz/wuKVeTuEREROaL4bKPJWhaCz+aW6vER1QiHxy4aO1FrOlbA8DR/UcfkLFKTJ/EREQ6WLxPfIjTOJ3emSDE+8UprlWfTp8zzYF/10gZgN0jmmYvIiIynxQq8Xv8ZCHeSz5bhFGIH8V9cxZ3LZ79wcm4FOJFRDpY3J1+1BZzSSU+Y0ZX4icP8ZXQ1raY62H8c3cMT17NFxERkc4RRpZikIR4Z7IQH3/OiNfE+03H5MBTiBcR6VAbd+W55oEteIS1jvQAjjP+n/ZXrf/bSa8XNKyJ7zbjh/UdQ+V9HK2IiIjMNflKgEm+9J+sEp9ykzXxNmKkEs/KU4hvH4V4EZEO9bov3cbG3QU8oqYQb4077vmHDt476fVKQX06feOa+EaPbhvax9GKiIjIXJMvB2DiRnWTT6c3WOtwzzO7eWx7vKVcdX94OfAU4kVEOlS+Er/pumMq8fUQH6QWEL320mldb2++gmvGNrZr9PXbnsYPJ+9yLyIiIp0hXw7AiafHTxbiHWPAGtZvG8QSf/5QJb59FOJFRDpcHOLrwb26Jh4gzCzELD9pWtfZPVKfKj/RdPrBos/9mwb2caQiIiIyl4yUQ4wT98HpTfdOeJ7rGMDBmKhWuVeIbx+FeBGRDjd6Oj2Oqd20TgqT6prWdYby9eDe79ZvV6fYn3P8MgB+8/Qe9ubrXeq3DBQZLvn7NHYRERFpn3w5wLhTh3jHiSvxEGGSzwWaTt8+CvEiIh1u9HR601CVjyv0dsprWGsZKtQ70vdQqN1OEwf0FQu7OGJxjm/e8TQv/PSN3LR+O0/vyvPSz/6Cj//w4f1/ISIiInJAjZQDTPLF/YL0ggnPc01cicdYvvWeUwFV4tupJSHeGOMaYz5tjHnaGFNK/r3EGOM1nGOMMZ8wxmwxxhSNMbcYY04YdZ2MMebLxphdxpi8MeYaY8yqVoxRRGR+snimuRLvNDa2c1LQd8SUVxkpB9iwXl3vsfna7bctuJ/DzXZePPhjXrK0zK5kr/gndozwi0d3AHDtA1uwduovC0RERGTuyJeD6U+ntw4Q0d8df85QJb59WlWJ/wvg/cAHgeOADwH/B/jLhnP+HPgI8AHgdGAHcKMxpvErn8uANwNvBV4G9ALXGTNBq2URkYOcm0xpawzxntfwp93xoKuPb0fnUfAWTnidgYJPivq+8hnqgf5v/H/m1syf8bqn/54/21b/s758YZando7U7j+5sx78RUREZO5rnE4/aSXeMVgMGIsfJfvEG1Xi26VVIf6lwLXW2muttRuttdcA1wIvgrgKD1wMfNZa+31r7cPARcAC4MLknIXAe4CPWmtvtNbeC7wdeD5wTovGKSIyr3hJh9jGxnaOMYQ2WRfvxm+w1jgYO3FX+ZFyUL/WJPorW2u3K0HEUzvzLO6Ou9ne+eSumQ5fRERE2mg4CfFpJ03Wy054XrWxHUQEUfylf8pVJb5dWhXibwdeaYw5DsAYsxZ4FfCT5PEjgeXAz6pPsNYWgVuJvwAAOBVIjTpnE7C+4RwREWkwXiXedQxh9c97ctziYCZZGz9cCkhNI8S7tl6hf2pXnrs37uFNLzyU/lyK9duG9+EViIiISLvkkzXxk1Xhob7FHCaqV+K1Jr5tWhXi/xG4EnjEGOMDvwW+Za391+Tx5cm/20c9b3vDY8uBEBhdymk8p4kx5r3GmHXGmHU7d+7cz5cgItJZUq5pqMQ3rok32Oqf9+RbcmvMFJV4H89MJ8TXz7n2gS0EkeWdZ65mSU+mqWO9iIiIzH178j7pVIXuVPek5zVuMVf04+n3GTdzAEYo42lViH8L8A7iqfGnJLf/jzHmPS26/ristV+z1p5mrT1t6dKls/mrRETmlDCyBGHID1Z+Oz7QuCbeMUTE0+lNUyV+4hAfV+KDCR9vlCXeT/65vUWOWtrNqv4ci7rT7FaIFxER6Si/3TJIT5cll8pNep5r4sZ2XqrAuu3rADh8weEHYogyjlaF+M8DX7DW/pe19iFr7ZXAP1FvbLct+feQUc87pOGxbYALLJnkHBERAfww4lCzi6P33BIfaFgT7zaG+FolfvI18cOlgIVMrzHd+70f1W6/dM1iABZ1p1WJFxER6SC/3TLII1uGyGUCct7kId5xAAwm9yhXrb+K5d3L6Un3HJBxylitCvE5GLOYMmy4/tPEQfzc6oPGmCxxB/pfJYfuAfxR56wCjm84R0REiEN8UyO6xun0jiFK/vzOpBLfa0aF+L7xv2E/zjxbu/3SNfH3rou60+xRiBcREekI5SDk9796J0FkWZCL6Ep1TXq+6xisrUfHNQvXzPYQZRKtCvHXAh8zxrzOGLPaGPMm4MPADwFsvHnwZcBfGGMuMMacCPwHMAJ8JzlnELgC+Jwx5hxjzAuJ19k/CPy8ReMUEZkX/NCSS6a1A9DQUdarbgMDtTXxGIOZZB/3kbJPv1NoPvjOn0DvoU2H9iw/kxOdjbX7KxZmwVoW5xz2FipEkfaKFxERmese2TJEvhLyN69fi6UyZSU+jCyOV99W9tCeQyc5W2Zbq0L8B4DvAf9K3E3+UuDrwF81nPM54IvAV4B1wArgPGttYzvji4mD/9XAHcQh/3xr7dTdlkREDiJBGJGjVD/Q1V+76ZjG6fRxJT7CnbQSP1IKWOYVmw96GXj7/zQd2r38d1hh9vCP3tf4gPsDcmkPfvDH/H93n0efHWKw6O/nKxMREZHZds8zewF47UnLKQQFurzJK/HFSljbT94xDu87+X2zPkaZWEtCvLV22Fp7sbX2CGttl7X2KGvtx621pYZzrLX2E9baFdbarLX2Fcl+8Y3XKVtrP2CtXWytzVlrz0+2mRMRkQZ+ZOkx44f4xi3mnIZKvIOFCarxw6WAJaNDvJuGpc+DV/1N7dChJ58DwFu8W/hI6nvkPOCh75IORniZ8yB7CppSLyIiMlftGCrxxq/cwSU/Xs/y3iwrFnZRCApTVuL7u9O1218956ssyy2b7aHKJFpViRcRkQPID0ZX4vtqN12HMZV4a5I/9xM0txsuByx2C9C4xYyXbB2zYEXtUG5R8/S57tKW2u2Xuw9qXbyIiMgcZa3lU9c9wgObBgB4y+mHAVD0i1OuiV+ztN7ELtuwhE/aQyFeRKQDBVFE94SVeKe2T3y9O33SvX6iEF9K1sQ3fBlAdf/XvsPqxzLNnWhzQ08BUOleycudh9gzUkZERETaz1rLv9/2FDuH4/fmf73lSa57cCsA9//tuXzo7GPwI59KNPWa+EbaH779FOJFRDrQmMZ22YW1m64xBNU/77Xu9EmjuwlC/Eg52WKu4cuAZD+Z5i71o7aTydz/H5BdSPnkt7PUDJLfu32fXo+IiMhoQRjx77c9RclXe6x98fSuPJf8eD3v//a97M1X+MrNTwDwoiMX0ZdL4ziGYhAvpZtJiM+6qsS3mzf1KSIiMtf4YUQ3DWvYq2vfibN3aF0wgFNdE58E8mj8D0LDpYBeRiDbN/bBaof6o89t2o8ewDx1C5z6LjLLjgagNLhjX16OiIjIGNc8sIVLfryePfkKf/6a49o9nI5TbTZ777N7+Zebn6Dkh1z93hdz4qH1L/635+Mv3xd1LZr2ddNueuqTZFYpxIuIdCA/tPXp9C/9YNNjrjNOJX6K6fQjpYCe1Ah0jbM3vJuC998NC8fZTiYowWFnkM4lb/6FXTN+LSIiIuOp7lr6r7c8yd6Czz9ccFJ7B9Rhdo/EfWqCyHLF7U/zuuev4EVHLW465+FdcZ/xtYvXTvu6WhPffppOLyLSgfwwIoNP6HXDeZ9uesxzDCFJaE8a22Emn04/XArIhcPjV+Ih7lKf7h7/sTWvhO6lAKRLe2b0OkRERCbSk6nP/vrP3zzbxpF0pt355j41rz5hedP9Z4ee5QvrvkBvupfVvaunfV2tiW8/hXgRkQ4UhJYUAbZhGn2VYwxBNcTX1sRP3J2+HIRUwoiucLi5sd10rP1f8Tr63BIAMhWFeBERaY20p6iyP3aP2jHmBaua3+OvePgKhipDvPf578Ux0//fWmvi20//zxAR6UB+FJEixDpjQ7zrGKLadPpRa+LHCfFDxYAUAamoNHElfiLVLWmS6fTZyt6ZPV9ERGQCfmhrtzMK9BN6aucIH/zP+3h02xADhXpw3zVcoStVn82wqr95G7nfbP0NL1/1ci464aIZ/T7P0YrsdtN/ARGRDuQHUVyJnyDE11Qr8c7YEP+j+zdz1JIesikn7kwPM6/EV5vbuCkG6aHLVyVeRERaI2gI8b1dY9/vJPb7l/+aXSNlrnlgC/25FPf97XkAPLunwGGLurjglFU8vTOPk3w+2DS8ieeGn+O5kee48PgLZ/z7jDFTnySzSiFeRKQDBZElZYKmrvRVTSG+uiZ+nOn0H/qv+wH47p+8hIVmJD44nUr8WX8Jt/xDctn6N/yDzkJyvirxIiLSGn5Yf88qlIM2jqT9rLUThuddI/W173sLfu32U7tGeN6yBfzJK9Y0nf/aH7y2dvuM5We0eKRyIGheiohIB/LDCI+wXglv4BqDIale1LrTT7zF3EDBb67E/9434U2XT/zLz/oYvPrv49sNa+iGnIV0BwMzfzEiIiLjqCQh/vmrFpKvhESRneIZ89P1D2/jyL/8CRt35cc8tmlPYcyxkh8ShBHP7i5w2BKPgVL9vfmSX19Su33eEedxTP8xszNomVUK8SIiHcgPLWmC+pr3BvF0uWqIn3pN/E8f2kqvST4YZPvgxAvg5D+YfADV65l6JX7I6aMnVIgXEZHWCEJL5pBrMEu+B0DBH/tF9MHg6rvjzvwbdoyMeexln7t5zLH/8+172bS3SBBZbh3+FC+7+mVAvAb+6seuBuBr536NS8+6dEYN7WTu0HR6EZEOFITxmni8sSHecwy1CXfV6e6ThPgf3LeZNzozXBNfreg3TKcfcftYUP7t9J4vIiIyBT+MSC/6FU+VAc4lXw7oyRx88aU6Rb43O73X/otHd3Da6n4AthQfB6AYFPnCui8AcObKMzl56ckzHseVv3slu4u7Z/w8aT199SIi0oH8yOIRYsaZTu80rYmPQ74dFeKtbZ6SuLCxEj8d1S8DGr7BL3gL6YmGwB6c0x1FRKS1GtfEp/rvZKhUmeTs+avacT4cZznB2hW9Tfe//o7TALj8l081HT/j22ewfs96PvXST/HVc79KLpWb8ThesOwFnH3E2TN+nrSeQryISAfyg4i0CTDjNbYbZ018vRIfV9CDUR8E3nLigvjGdCvxyXUaQ3zkZHCwEB3czYdERKQ1GreYyy7/EQ/veqiNo2mfgWJciS+HY2fTFSoBb3zBytr9c45fRtpzGCz6vOSoxU3nLu9ezuvXvH52BysHhEK8iEgHCqJkOv14je2atpirrolPpr0nVfLG6kbGc1jbH0G6Z9xu9+OqBvWG6fS2OpagPM4TREREZsYfFVpL/sFZiR9KQnwlGBviR5IlBm857TDe/uIjMMbwb287hVcdt4yvvv0UUg29c9YuWtt0XzrXwbeoRERkHvDDZDq9N36Ir1fix18T7wf16kZ/Lo0pDU5/Kj3Up8w3VuKrIT48OD9kiYhIawWjQvyIP7Y7+8GgOnmuEkRYa/nTq+7l909fxauOO4ThUkBP1uP3XuyxtGspAGcffwhnH38IeT+PH/ms7l3NxqGNZLxMG1+FtJIq8SIiHSgILSkCnAmm09fvjOpOnzSkq4QRa8xmLvGuIF8qQ3Fg+lPpG65Tm64PUP1woEq8iIi0QCVsXvqVP0hDfFU5iNidr3D9b7fx7v9Yx1DJpxxEFOxTXHDNBbzs6pdx0rdOYmdhJwDPDT8HUGtid8LiE9o2dmktVeJFRDpQGEWkJqjEO03d6UftE1+txIcRX0l9ieOcTVzrvh6Ke2dWiT/9PbDxdjj9j+rHapV4hXgREdl/oyvxeX/snugHk0oQNe0L/y+/eAKAkrO96byHdj3Eqw5/FY/tfQyAd534Ls5fcz6nLz/9wA1WZpVCvIhIBwqtJWXGXxPfJFn7ZkaF+CC0hMlkrM/+r+fBbQOw6KjpD6BnGbzrx02Hap3yA02nFxGR/Td6TXzhIKvEFyoBf/ejeOtWr/c+Hh0IeGLHMbXH128dAiwPDl7X9Lyt+a0AbNi7gbST5ojeI1jTt+aAjVtmn6bTi4h0oDCCNEG9cd0oo9fEj67EV8KICvFzj1wA7HlqZpX48VSn06sSLyIiLeCP2kklHxxclfj/uW8L370nnhLfdejV/HDbX/ONO54G4NC+Lu55Zi9u9wa2lDY0Pe/zd3+eTcObeGboGQ7vPRzPUd12vlGIFxHpQGEU4RFO3U3eHV2Jj9ey+2FEpToZ69qLISjBOFPzZ8LU1sSrEi8iIvvn1sd38p27noUozZuOehs2SlEMmivx1lqsHbt3+nyR8ZL3bjN269Y1y3ooVEKMGduxPrQhn7v7c2wa3sSqBatme5jSBgrxIiIdqFaJnyDEj9knvtqlvmFNfNkmz92dfIM/+Nx+jclLZwEoV0r7dR0REZF3fOM38Q0TkHZT2ChDKSg2nfPOb97NkX/5kzaM7sCofj1hvIGm4y8+ahErF8bvucv7muPchcddSMbN8PCuh3li4AkOW3DYgRiqHGAK8SIiHSia9pr4JMTXKvH1feIro9uinPOJ/RpTtqsLgELh4FqzKCIis8WCici4KYgyFMPm6fS/fHxnm8Z1YFT3h3dS9RB/3Qd+hysuOp23v+QIli3IcN6JCwE4+/CzATik+xD+5OQ/YVdxFwBnrjzzAI9aDgSFeBGRDhRMdzp9LcQn/eqrW8wFtrYmHoDXXQqH7N/WM13ZOMQXiwfXmkUREZkt8XtWxkthIw8/OriWaw2V4hBvvPjLcRtmOWFlL90ZjxNWLuSuj5/N6qXx+/zzlz4fgBMXn8hbj3srZx9+Np9/xec581CF+PlIIV5EpAOFoZ1mY7uJp9M3VeL7jtjvMeVyOQCKxeIUZ4qIiEyDSUK8mwbrEUR+mwd0YA0VA7rTLpdccDQA1noYY7h+4/W8+4Z3A5BPOva/Y+07+P4bvs8ZK86gO9XNZa+8jNesfk3bxi6zSyFeRKQTRUmTmwkq8asXdzU9nnKTwN4Q4kPc+hNaEeK74hD/nTs2NO1jKyIisk+qId5Lg3UnDPFRND+b2w2VfBZ2pShVu/Lb+H37o7/8KHdvu5v/fuy/GfFHyHk5PMfjef3Pa+No5UBSiBcR6UBRmIR4xx33cac6fT6pxPfm4rXzn7/+EXYMl/BDG0/Hr57Tt/+Nb7q74xA/MJznuge37vf1RETk4GZqlXgPa118O36ILwdjO7R3upIfctuGnfTl0oz4I/HBJMSnkll4l9x1CSP+CD2pnnYNU9pEIV5EpBPZhgA+7uNJVSJpaNebi7d/u+/ZPXzlF0/ghxEeAX7PoXDxQ5Dq2u8h9eS6AUgbn80DqsSLiMi+S3tOrRKfdtM4pAgnCPGPbB0acyyKLCU/nNUxzqb7Nw2wfaiMs/JyLn/wcgAW97jc9MxN+A0zErbnt5NL5do1TGkThXgRkQ5kq5V4M34lfrTeXLwVjYMltJZKEJEmJMr2Qe/KloyptycO8SkCnts7+bp4ay1X3P40e/MHV5MiERGZWhTF71PvPDOeJZZyUxia18RXGqrvb/63X425xj/8dD3H/c31BGFnVuk37Iir788UHqgd21vZycW3XAzAsf3HAnDHlju0jdxBSCFeRKQD2WiKSjzN6wMXJpV4h4gwgkIlIEWA42VaNqZUsk/8ScuzU4b4Z3YX+PR1j/D2b9zVst8vIiLzQyGpoOd5BgDPeBg8IhvUzhlOOre7uQ1AyI9HLeO66tfPAp27Dd0T24fpyUz0Hg9nH3F27fYLlr3gQAxJ5hCFeBGRTjTFmvjRerviNfEOEVFkGSrFId5NTbHP/Ewk0/kWez67R8qTnhol0/0f3jzESDmY9Ny5oOSHatYnInKAFMoBTvY5frrjc0BciXeMR9Awnf7pXXncro3kjriC9NKf8/7v3Nt0jZV98RfL7/nWuo6sxm8bKtVew3jOPfzc2u1XrHrFgRiSzCEK8SIiHeb8L9/OLx/bFt+ZKMSf/yVYcTIsjKfYuV78bX51Ov1QySfjBDheC0O860F2IX1mmL0Fn+d/4gYeem5w3FPDhk7C7//2veOeM5e851t387LP3Yy187MDsojIXFLyI4xXX+eeclK4eETUv/S955m9mFT8HuOkd425RndDFXv91uFZHO3sGCz69HaNrcT/4fF/yPVvvp6j+4/mky/9JB9/0cc5dtGxbRihtJNCvIhIh3lo8yAuSVVhoun0R70C3ncrJCHdSRrcOdi4El8MyJoI3BaGeIDcYhba+IPXUCngS7/YMO5pQUOI3zo49/eVv+OJ3UD8wVJERGZXJYxqndgBsl4Wx6SaptNv3F2A6i4r1qUvlyKMLNuHSjy8eZAHnxvkzKMXYwxc++CWA/wK9t9AwWfBOD1nD+89nEN7DgXggmMu4K3HvfUAj0zmAoV4EZEO5CYde6fb2M4kFfsPed/n1Tv+neGkEj8bIX5x4Wmc5EuGXRNMq69W4hdkPAqVzukefPmtT7Z7CCIi814liDBOvfHpyu6VuMbDjyr81Zm7A7QAACAASURBVA8fIl8OKFSCWvd6rMNAwee1/3wbL/r7m3j9l28HYGlPhvPWHsLVd2/isz99lIFC5zRTHSr6dGfj5QPvOuFdnH/U+QBk3Ymn2MvBQyFeRKQDTVmJH8Vx4j/3JzkbefXuKxkqBWRMCG6qtQMLK/QNP85Vqb8HYMfQFCE+61Gc4yG+cer/ZT/fwJdu2tBRHwRFRDqNH0bg1N8/lncvxzUpIgK+fdezvPXrv+a5vcXaPvI2qdo/tr152vzF5zyPY5f3Mlj0+eovn+TfbumcL2IHiz7ZTPxec9yi4ygG8ay1rhZsCSudTyFeRKQDedUphNNsbGfc5vNufXwnnp2FSvzWeCucl7qPYIjYOUElvjqdvic79yvxoxvv/dONj/M/921u02hEROa/ShhhGkJ82k3jmlSt8v7gc4Pc88xelvfF723d/Y9Sm1qfuPR/n8zqJd2sXFivXD+0eZBv3vE0l/38caJobvY4eXZ3gR/dv5l8JWRHFO/gsiy3rBbic572hBeYXglHRETmFKe6hdw0QzwLVlCyKbKm3tnXtX7rQ/wr/wpu/gwASxhkZ9A/7mmRtbiELMpYHvdDrLUYY1o7lhbJj9M9//Fk/96pbBss4RhY1qvpjyIi0+UH9RD/5mPeDIBnUhgTARHVOmQ2E7+n+QyTXvxLKrtfBUBPxuO1Jy3n6w9+nb7MabXr/urJ3fzqybjHyeufv5Kjl/UcoFc0fe+76h7Wb417y2yurOPkpSdz6iGnMuKPcMeWO1i7eG2bRyhzgSrxIiIdqFaJn+aaeLr6uC06qenQoswsNLb7/9m77zCpyuuB4993+mwv7NKLFGkKKKCCgmKPBUuMxBr9GXuMUWONGmKJmhhbYk9MjGLsEoMdRUVpgvTe+/a+0++9vz/u7JRtbN8d9nyeh2dnbpl5d4HZe+4573mPv4PC6a8D0F81vDZvSDN4w/EwbxacA3TthnH1BfFvLN5FXrnvgOdOevRLjvrjl+0xLCGEOGgFwuX0NmVn5uSZANhqpo+paMbdYo1m622payOP37t+MtVaGc8sf4bnNtwOwJRhPRiam8L4gebN5a66vGl0ObwQxYFdjO85HqUUJ/Q/gdW/WE0Pd49OHZ/oGiSIF0KIBGRp5px4q1IEaxVf2YKV4Epr66FhzRwAwCCVh536L5J0w+BoywZzHIQbFHVRlbUu9Nx288bJsp2lBzy3ZkU6WWNeCCGaLhDOxLttyZFtNhXu4aKin8nKEr2ZanXvxZm6lRtOGMLQ3BSKvWbGvciXz2MXZ/DPKyYy99bjueM0czm2+m7QdgWDepjf8/lHu9GMEMMyh3XyiERXJEG8EEIkoObOibdaFDrRcnUHQZQWAGfbB/H29FwAnnC8wFrnlfUeE7vE3DuOB/BWluANaHy5Pr/Nx9NaNRd6E9QGUvHw+S1TAaj0BRs7jU0xDZa2F1W33wCFEOIgE9SMcBAfbeJmt5iVYyqSiTco1TfGnXfqYWnccfoIrBZFsa84sn1F+RxsVjPsqVk/vqtm4qv9ISYMzOSSydkAZLuyO3lEoiuSOfFCCJFgnAQYbdlpPmlqYzul0GPu26YSzgy70tt6eDhSsqKPVf3z3TVdp8DIIFeVcYRlC1f89RU8A09kyfYS3r52EkcdklX7ZTtNtT9ET0p41/kAqzJPJc19LnDgC8BTn/w28rhmqT3DMHhn6R6OHdaDvhnSYVgIIeoT0DSwhHBanZFtNqvN7F0XzsQrWwUeIy/uvBDRG6b51dGbwptLN0d+F6WEg/iukIn/x3fbKaj0sbvEgzeg8acLxlLhC5KT4qTcXw5AurPtf0+LxCdBvBBCJJjH7C9xrnWB+aSp5fQWhRYTxGdYzC63OFPbeng47A4qjCTSlHmjwBfUcTvibzZoOqzTB5JrLQPAjZ+vt5cAcOGLC3n3uklMGNQ1Avkqv8bhlu0AjCn9HM1fAEClr/ELwFSnLVKKX1hpBvGLtpVwx3urOHlkLn//xcR2HLUQQiSuYMgAFcJuiS6D6rA4YoJ4I657fY3vyl7g7Y05fLXrK77f9z0ANx95M0//+DTz987nmN7HRDLxXSGIf3DOurjnM15aiMevMSQnhYqA2dwuzdH2FXMi8Uk5vRBCJBDDMJhg2RTd0MTGdhZFXDl9tj28znk7lNMrpSgzovMYz396bp1jNF3Hgo7XYQbqScRfjH3QhZZwq/IFGaV2Rp5b/zODVIc6YBA/sEcS04bn4LJbWLmnjEpfkG82mc3+8ip8lHkC/OyFBWzIq2jX8QshRKIJaDpKaThimq/WBPQpQx/H3f8f2FLX1Xvug4sejATwABcMuwCAG7+8kXNmnxPJxFf5u9byptPH9mFbYTV5FT7SXHbJxItGSRAvhBAJxKi9rG0TM/EWpdCN6Ed+trWmnL597vCXEV22p6J4P75g/MWSppvz+nWHWQngVvFB/K4u1AhuW1E1WdaYOe35q5llnUmVv/E58TUVCArFx6vzeGjOeorDZfWb86tYtK2YH3aUcsUrP2DU+YsVQojuKxDSQYVw1hPEA9hStuDM/fSAr7P44sVxQfCeqj2gAlgdxVT6DrzCSHvLSLJz5pjerHvgNG4PN9wDsDs8lPvLsSorKfautwye6HwSxAshRALRDQPDiJlf3qzGdtGP/Of1B8wH7VBOD1BmRC86slUFX2+MX24upOtYlY4Kz8lPwsdrVx3Fd3dOY9rwHHYWd40gXtMN5qzaz/CM+CB7jLGRam/dUs5Y3oCGy27lvrPMNX3/u3Ive8vMaQz+kM6ibeb0gbwKH/M3F7XD6IUQIjEFNR2UhsMaU07fwJKoZxxyBhePuLjO9hx3Dkn2pDo9WY564yiShvyZhWX/bvU4N+VX8ps3l+MNND+rr+sG5d4gg3skk+Sw0S/TzWF90xjR28k7hVfx8uqXSXWk1hm/ECBBvBBCJBTdiC+Lb2oQb1EKjXouBJJz22hk8SpIijzOVFV8umZ/3H5NN7Cio8I3EZKUnynDcuiXmcToPunsLfOaF3GdbO2+ckqqAwxIqTuWI0o+bvRcX1BjcGgbF39yOHeNN/AFdRZsLY6Ucv5rwQ7cdisZSXYe/3wj+8u97fI9CCFEogmEzHL62MZ2zgaC+GvHXsvdR98dty3blc3bZ79d59jY+eWVwdbfPH3p223MXrGP299d2exzK/0hDAPS3eaNCqUUc26awitXjYoc0yu5V6vHKA5OEsQLIUQC0Q0DIzYYb9ac+OhHfoVKhUFTIK13Ww8RAD/Ri61kvFTUmj+u6Ya5TJ7Ngddw4I6ZEz8gOwlNN9hX1vlB7ao95pzEbFugzr6TKmY3eq43qHFYldmA8ELto8j2miAeoG+mm1NG9mTVnnJ+9sLCthiyEEIkPDMTH4rLxNtjHsdKsiXFPc9153LrhFvp4e4R2fbUtKe45+h7+Pj8j1l08SIc2kC8WusrvvTwcqlzVu2PrELSVOUec0pWTRBfozIQXZ70ytH1L9MqhATxQgiRQAwD4gq7mzgnvvYScy7DD73Htu3gYviMaBA/KttSJ6tuZuI1lMWK3Z3CjLHhdXBDAQZmugC6REl9TYmkXYuZEz/+Cn5MOhaH0fAFm2EY+IIaDov5t5UV2M/y+04BYGhuCu9eNwmAY4dkc+WxhwBQUl33RoEQQnRHfk1HWeIb2+la/Tetk+zxQfyXF37J9CHT47adNOAkLhpxEenOdJLtyTgtSfjbIIjfXhyzpF1F0+fYb8ir4PlvtgJ1g/iarvQ3HXETZww+o9VjFAcnCeKFECKB1MnEN7GcHohbYs5BAGpd+LQlX0wmPkX58AQ0NuZVRhq4aYaBFQNlsWFzppCx9t+w4g14KIfDf7wXMFi0rbjdxtdU/pAZxFtiMiOc/TQeWyZuo+ELwICm09MoZvKev5sbPMVkJjt457pJPDVjLBMGZPDq/x3FPWeOZFSfNM4Z14ecVGeDryeEEN1JMGSgVCguiA9q9Yctbpu72a/vtiURNFpX7RXSdDbmVTKmn9nbpaCi8Uz8J6v3c+qT37BsZwl3vbea/yzZBSrE7tCXbC3byqz1s1hfvD6SiT+u73GtGp84uLVZEK+U6q2UelUpVaiU8iml1imljo/Zr5RSM5VS+5RSXqXU10qp0bVew6mU+qtSqkgpVa2U+lAp1a+txiiEEIlOr93FvImZeCA++AewN//Cp6l8RDMLQ0JbWbazlNOe+jaSeajJxGOxgiN8M2H29QAkrX2TZ9Jm8drCnZ3etd0f0rEoIFAFOSPgjMcBCNpSSA4H8YZhmJ2UY/gCOmMs26IbqvIBmDgoix5f3wl/m8Dxw3rgtJk3YTKTHJRUSSZeCCEAApqGUlpcR3p/sP4Gb7HHNFWSPRkNX6t+x2zMr8QT0DhttDlv/cE56/jPkl3sKKrmkU/WU+aJ/0y/ftaPbMqv4qfPL2TF7jImDsrkmp+U8tSKRzn3v+fy6JJHuXDOhSzYZ07DSnW0T+NZcXBo+tVfI5RSGcD3wHfAmUAhMBgoiDnsDuA24ApgI3A/8IVSarhhGDUpjqeAc4CLgGLgCWCOUmq8YRhdazFHIYToBLpBm2TigXbNxPtjyumneL7gWMsEvtcPZ1Oe+XEf0sw58cpiq3cc0wMfc7v/QrxBjSRHm/yqahF/SMdps6L8lTD8DDjqagCC9hScBCAUYMbfl7FmXzmL7jmJNJd5MekNavENCKvyIRAuu1z2L/Nr4UaoLgB/JdnJh1LpD+EPaZHAXgghuitPQENZ4oP4YLDx3OOnP/0Um2ra74s0RwooPxW+UJ1y9qb6bK15c/bMw3vz5882sq2omrvfXx3Z3y/DzWWTBnHjGz+yq9b0sP5Zbl65YiJzd+fD9vjXfWvjW+Exts8SsOLg0FaZ+DuA/YZhXG4YxhLDMLYbhvGlYRjrwczCA78BHjUM4z3DMNYAvwBSgYvDx6QDVwG3G4bxhWEYPwKXAWOAk9tonEIIkdDqZA2a2NgO6gvi2y8Tr2zxXYQnW9aab2k1x6AbBhZ0lNXW4Dj6qwJKPY2vxd7efEGNVJsG/ipwRi+oQvZwhsRfyZIdJXgCGjuLPJG/H29Qw004C3PUtebXP/aBos3RF9+1EF49G968mFyHWYb5wtcx2XshhOimPH4NVCiumZ2vVhCf7kxn7gVzI8/7pvSlZ3LPJr1+sj0ZrH48/tCBD67Hsp2lPPPlZob3TGVQj2T+MH00T84YyxWTB0WOWb6rjP+u2MtHq/azem85g3sks+6B0/j411P47DdTSXXZqQpWAXDXUXex6vJVcSX0yfbkFo1NdA9tFcSfCyxWSr2llCpQSq1QSv1KRRc2PAToBXxec4JhGF7gW2ByeNN4wF7rmN3A+phjhBCiW9P02nPiW1NO336Z+OtPPDTu+Qi1G4BQuJNvSDewoaMs1rjgmMv/C0dcCsBgtZ/STm725g/qTLBuBkODvuMj20PhMsegpyyy7da3V3DI3R9TUh1g2uNf41bh+ZHDTo2+4Mr/RB/nr4k8PHXLgwD8e+EOAAoqfSzZXtK234wQQiSI6kAIgxAOS/SG8Ckj+0Qe3zb+Nt48880mB+21ua1JKKXhCTa9GV2spTvMz+c/nDOar3d/zdTRBucd0Y+Z00fz1W3Hc/yhOby/fC83v7kCgGunDuaDG48lyWFjVJ+0SIVZub8cheKiERehlGJyHzPkmdxnMrZm/H4X3U9bBfGDgRuAbcBpwNPAo8CN4f01ixzm1zovP2ZfL0ADai/aGHtMHKXUNUqppUqppYWFha36BoQQIhG0bTm9q41GVZfLHl+eeJJ1OTmURrrUa7qBRYUz8a5wED/9rzD4BDj1YQAGqTxKPZ0cxIc0TmIJWB0wKJohMewpAFSWRwPtzQVmRuW7LeavsciyeX2PhDvC9ZKLX4i++A/hpnfKSubOz3hiYjklngBlngCX/2MJF764sM5ceyGE6A6q/EFQ8d3pf3bkoMjjS0ZdQr/UlrfNSgpnucv8lQc4sn4b8irpne7iqEMyuemrm5g+ezr51WaYMzgnhSnDosvbHTM4ixtPHFpv2X65v5w0ZxoWZf5+vnjExXw741tePOXFFo1LdB9tFcRbgB8Nw7jbMIzlhmH8E3iGaBDfLgzDeMkwjAmGYUzIyclpz7cSQoguwTCMFi0xB8TP0YZ2Laev7+ZClqqMC+JtaCirHQ7/mXlAnyPMr+4MQu5sDlF5nV5O7w/pnKAtMOfDu6IVA3q4euCHjTvqnLM537wojJTT25MgKSv6/QGMOCv6ePozgMH5q6+nP/ks2V7ChnDvgC3hGwMAu0s6f8k9IYToCNV+8yZo7Jx4R8w0rZY0s4uV7sgEoNhbwvdbirh39moqfE3/fbO9qJohOSnsr94f2fb6+tcjj08/rBcDs5O4Zupg3rxmUqRfSm3lgXLSHemR51aLlUxXZnO/HdENtVUQvx9YV2vbemBA+HFe+GvtmpeeMfvyACvQo5FjhBCiW6uTiVdN/xjXO7CxXWRcE/6PNwc/Yr4dIUJatJzeio5SVhh2CtxbCL0Oj5xuZA7mEEte55fTh3TSjErIHBS33RK+AfLG95vrnLNyTzkALuUHFNjCS8dd8zUkZZuPz385esKYn0f+LgbaSvhuSxE9UsyL1Yc+WocnEOKWt1Yw5U/zWLO3vK2+NSGE6LKqg2YQH5uJb23gHivLaYYbBdUF/Padlby+aBdjZn7Ol+trFw3Xr9wbJCPJzo7yHZFtedXRcKVfZhLf3D6Ne84YWe/5hmHw/d7v2Va2jXRner3HCNGYtgrivweG19p2KLAz/Hg7ZiB+Ss1OpZQLmAIsCG9aBgRrHdMPGBlzjBBCdGt114lveiZeM2p95Nvar5w+9uaCHl7D10GI3aUe5qzah14TxFvD46/VCM/aYyiHq22UleRz7+zVdTr7dhR/IIidUJ2flQpPRXCGs+0XjI+Wda7eY86TP2Voqhmcq5i/r+u+hxmzzGX1rvsOLvsArDb4pdmc6YT+Vl5btJOi8HJzC7YWc9xj8/hg+V4A9pRKNl4IcfDaU+rBG9DwhIP42HnhlmbctD6QLLcZxG8v28/+8ui8+KteXdqkz9lyb5B0t51NpZsAGJoxlAJPQaPnaLrGXfPv4qVVLzF/73yum3sdG0s3cniPwxs9T4j6tNX/hieBY5RSv1NKDVVK/Qz4NfAsgGG2630KuFMpdb5S6jDgX0AV8Eb4mHLgH8CflFInK6WOAF4DVgFza7+hEEJ0R3XXiW/6nPg6mfjk2oVPbajmYsvQUeFM9DOOv3FR8bP86o3lfLEuHxtag931LWMuIFn5SdrwPq8v2sXUP88jpHXc/HB/SOOD5Xvw+bzmhppsepjVURPEB3FYLTz20zGs/P2p9EhxUOoJYrUoRmbX03k/rTeMDJfS9zochpxoPk4y/y7OG+ak5q+4Zk5lSXWAXmnm+xXJWvJCiIOUrhsc99g8Rt7/KWVe87M3NhPflnq4zM/XfZV1M+8PzokWF6/cXcYd767EF4yudG0YRiQT/2PBjwxMG8iwzGH8WPAjjy55lLzqPD7a9hGL9i+Ke90fC37ko20f8dflf+XGL80Zx5eNuozrx17fHt+iOMi1SdtDwzB+UEqdC/wRuA/YFf76XMxhfwLcmIF9JrAYODVmjXgwl6ELAW+Fj/0SuFzWiBdCCJNh0Io58bWC+JR6e4a2jZqbC7qGJZxl76eKuNL2GU+EfsbGfLA69YZvQgw+0ZzDXx1tWvrDjlImDcluvzHH+NtXW/jrV1tIpwpc1AnGVbj83aUC3H+EB+sLk0mfeju90nMoqgqQmWRHhbxmxr0pkrIAyNKL6ZU2nLwKHxMHZTEsN5VXvt/OHacP57Z3VlJY6W/Lb1MIIbqM/RUxneIt5g1Ll7V9KsZSHEkYmpMCj9mI9NrjB5PssLGloIoVu81qqpCmc9WrSymq8lPqCXLOuD6cNaYP1QENTTdIccGyvcs4ZdApBDRzvLPWz2LW+lnme9hTWHjxQlYWruSPi/+IJxif4X9g8gOcN+y8dvn+xMGvzdYuMAzjI+CjRvYbwMzwn4aO8QM3hf8IIYSoxczEx86Jb053+lqN7Wztk+EAYNhpZgn6UVfDD7vidtkx1+W1ojd8E8JioUql4AhWRDbFZkLa2+Z8s6Gck3Cjo1qZeK9hi+wf5l0FBetg1Vv0Tr+dNXsryExyQNDT9L4DNWshz3+cFOsrgIucVCe/mjaUi4/uz5CcFB76aD2FVRLECyEOTltjGnkqi/lZV99a6UMzhrb6vexWC4ZhZ81+c4WRiyYOYFCPZP748Xr2r/HyzaZCthVWURT+zP1iXT5frMvHabOyKjxlamHZ36kMVnJi/xMZkDaAvil96ZXci0cWP0JAD1AVrGLR/kW8vOpl1hWb2f0HJj/A1H5T2V+9n8N6HNbq70N0X7IAoRBCJBDdqNVlvjXl9O0prTfca5YpBtkft8uGGYxbldbo+L3WVDJC1ZHnmm40eGxbq1nazqXC5eu2+Ex8tR4N4pO08FrxFXt5Oe8k7rReTaptEKz7b3xH+gNxZ4G3hMP0DWxhHL0cPiwYDM0116TPSXGSX96yNY2FEKIr03WDa19bBsD4gZmsKNwK1A3i5104jyRb65uy2q0WMKwoZd5Uzkk1b9TmpjoJaga/eGVJ5Nhvb5/G1D/PA+Dqfy8NbzVYX/kdh2YeyrF9j8VmsfGrI34FwOmDTmfh/oXc+vWtXP351QBkODN47qTnODzHnP+e7e6YqjJx8OrAKzohhBCtVaexnVINH1xLXAg89qI2G9OBVIbif9U4VAgwsDWWiQf8tjQyiGZmQh0YxFf4zAu7hjLx1Vo0iHcHw0F83moAbrW9w70lvzO3pfVt+pveug4sNg7TN5GKh2mzJ8K8hyO7R/ROZc0+6U4vhDj4LNhajDeoccXkQbx73SReuNzMUtcO4nu4e5DUBiurOGwKDCso86ZystP8TO+VHl++/8SFYxmQncR710+K267sJfi0ai4acVFc8z2AFEcK0/pPi9t2x8Q7IgG8EG1BgnghhEggddaJb4ljboTzXmiL4TRJeSD+RoOdEJaa76KRIN6anEW66pxMvD+ocdaY3nxx01Hmhlrd6c8+YiAAd9jfomfpj3H7Ko2YC0x3RtPf1O6GvhM4hlX0UmaJJwv+Gtk9OcdPsKKQPMnGCyEOMtuLzBu2N0wbglKKgG42tmuLgL0+Zjm9GcS/f8MxzFo/i/9t/R/9s6K/kz65eQrnH2muPDI0x6yIuvb4wbxw6ZE8dGEOAMMyh9X7+jaLjbuOuoujex3N1xd+zdlDzm6X70N0X1JOL4QQCaTOOvEt0nHBMEBFMP5+sZ1QpKS+sXXus3N6EgiXVAKE9I7rTu8LarjsVnNeO4A9PojvlxXNDqV64uf8h4iZImCNz+Af0LBTOGz3gxxhCa8/r/lhzXuQO4oZ809jjGMAe8tOq5MtEkKIRFYdMH8npIQz4tVB8wZusq3unPi2YJbT20BprCqby1+WPxrZd+qof9IvM4mRvdMi29KT7Kz5w2kkO6wopZi9ZTEAWa6sBt/jkpGXcMnIS9pl/EJIJl4IIRKIphttEMR3rONH9ot73k8VRprbNZaJd6XlkK0qOc3yA5dav6i7vF478oV0XHYLhMJZb1sTguZhp6I7M+ijiqPbTrireW88ZgaGsvAn+8vRbe/+H/zjNABGWnbJMnNCiINOtT+EUmDgZ0vplkgn9/oa27WF2Dnxm8tXxe1L6v869589qs45KU4bKjyFrcJvNl1Nd6a3y/iEOBAJ4oUQIoHobVFO38FOGzsg7vkrjsf5j+Mh80ljjflScklTHl50PMlD9n+SvX9+O44yni+o4bJZoSicET9QEH/Je3DJO1im3kaaCmfvT54JKbnNe+OM/qixF0efH3WN+dVfTjB7OHlGZqRbshBCHCyq/RrJDhszF87kvA/P4y/L/gK0Xzm9I6acvthfHLfvy11fsrZ4LWBOYbv161v5ZPsncceUB8qxKAsp9pR2GZ8QByJBvBBCJJDWJaM7KYNvrbuU3RjLdvNBY+vcJ5sBsBE+f/jWf7b50BriD+lcu/ZS+OR2c8OBgvihJ5lfM2JuWCTntOzNB8Y0UJp6B6T1g0NPxzLiTHpQTkmlt2WvK4QQXVS1P0Sy08qi/YvitlsamXLVGvaYxnbF3mKm9J3Cbyf8ltd+8hoAO8p3APDu5nf5YucX3PHtHfz2m99Gtpf7y0lzpLXb+IQ4EJkTL4QQCaTOOvGJoLFse2NBfEpPAJQWiPva3oKajk33k+ONzsev3Z2+jppVAjL6R7e1NIh3x8yxTMmBW9aAUlgXvwRKx1NWCIxo2WsLIUQXVB0Ikeyw4XKkUuYva/f3q5kTb3HuYUOJh9HDRvOL0b+IzMWfvWU2uUm5PLDwgcg5n+34LLK/xFcipfSiU0kQL4QQCaRNGtt14NzyA2osi1GrFF0ZoXYejMkX1BitdsRvbOxmQ6yMgdHHST1aNoCkWo2Sam4QpPUBwFaxE5jSstcWQoguqNofwpK0ld2Vu5nWfxq7K3dzw7gb2u39bBaFYVix2MzpT55QdA5+qj2VRfsXRaoCHjr2IXom9+Tqz6/mu73fRV5jTI8x7TY+IQ5EgnghhEggHdncrUM0FhzHBsSA0rV2HozJF9SjS7xlDYYBkyG9X90DswZDybb4bUnZYHNDyAvJLQzi3Q10O+43AYD+Vavq3y+EEAmqOqBR6f6YXsm9ePDYB9s9y62UMrvTh108ItqLxGVzURmsBGD6kOmcPeTsesvmJ/Sa0K5jFKIxEsQLIUQCMRKxnL4xgeqG9yVnQ4/hULQR6NhMvItw6f4l70L2kPoP/PVymFnrQlMpc1580cZWBPGZ4deqddGY2osCSy79fJta9rpCCNFFVftD+J27OaHfOR1Xpm6YU72mD5nOuNxxkc2jskfxRo28agAAIABJREFUzZ5vuPfoe5kxYkZk+wOTH2Bp/lLuOfoevCEvPdwt/IwXog1IEC+EEAlEN0AdTEH8iDMb3z/ouGgQ30GZeH9Ix6WC5pMDdUb+xRxwZ8RvyxgA5XvA0cKlkWqC+Km319lVasshNVjSstcVQoguaFN+JWv3lZOa7iPVkdph7zuqdzqbPdAvNb7S6pEpj/Depvc4/9Dz47afN+w8zht2HtB+S98J0VTSUlEIIRKIrifeEnMAXPMN30x+NX6bPRkyB9Z/fI2jrwNgt57ToZl4N+Fl3OwH6Ep/yBTodXitbVPNmw8tZbXBzHKYdk+dXVW2TNL00pa/thBCdDFvLN6F3RYCjHZbUq4+A3qYucxMZ2bc9lRHKlccdgV2i73DxiJEc0kQL4QQCaQ1je1a3RCvNfqMY+rRteYPNiVTnXMo+v1lLDUORRmNZ+LLPAHufn811f6WB/vegMatb6/AWVNOb3M3/0WO/TVc8naLx9CYansWGRLECyEOErpu8PHq/Rx3qJmB78gMtydoNrOTLvMiEUkQL4QQCcRI4MZ2ylprmbbcpi2TZrEoNKwHDOL/9NlG/rNkFx+v3t/SIfLt5kI25VfhUgHzpseBlpbrYF5HNulGJWjBzh6KEEK02vLdZRRU+pkyPA3o4CA+3JE+3SFBvEg8EsQLIUQCaZMl5jqLNaY0cdrv4GevNnxsLTpWLAcop99RZDbJS3W1vN2L2242OnIRBLs7urxbF+F3ZgOwc/euTh6JEEK03rr9FQAM62X+fki2dUIQL5l4kYAkiBdCiASiG8bBEcQfeXnd9dAboasDZ+L3l/sAc4m4lvIEzPfomwzKdoD58J1ADzd9uuLFeZRUB5izah8l1YFOHpUQQjRfUNN54H9rAXA5zeqijpwTX1NO35HN9IRoKxLECyFEAtEMA8NoWRB/0ojcNh5NM1kd0cfNDJB1ZcVygCBe082pBpWtmRMfNM+dekiymYnvYpTDvMBNws+HK/byqzeWM/PDtZ08KiGEaL5Ve8oIaubntjfkBTq2nL4mAy+d5kUikiXmhBAigbRmTvyxQ3vAVqCz+ttbYn7lNDNAbkoQ77CZ96Vb09iuJhNvN/xdMoi3hJsBuvAzZ5U593/pjhIKKn3sKfVyRP8MVBebAiCEEPWp+by976xRFHmXAx0bUD897WkW7ltItju7w95TiLYimXghhEggug4W1fJy8U6lFKQPgJSe8Vn5JtCb0NjOZjGD1ypf67rTA1g1f8s607czi9Mck1sF2FViloLmV/q59a2VnP/cAu54dxW6nrjND4UQ3Yc/PPVp4qBMXlv3Gsn2ZHKTOq5irFdyr8i670IkGgnihRAigeiGgUrMleJNN6+EW9Y1u2FcUzLxAc28IKxqg0y8VfcfeI34TmBzmlmqJHwUVJpr2Wu6wXdbigB4Z9kevtpQ0GnjE0KIpvKHzM/sYv8etpRt4cZxN8r8dCGaSIJ4IYRIILoBlpog/rRHOncwLWGxgLX5M7kMZTtgd/qgptNf5fPpgmV8sHwP/pAW6VjfVJ6AxmTbRizb5nXJcvrePcyyTxcNN7PbUljVUcMRQogW8wXNm6YL8+eiUJw84OROHpEQiUOCeCGESCCGYWBFp6rfVJh0Q2cPp8OUB3Ss6Mzf1HCWORgymO+8hUWum7jlrZVc/e9lnPD41wS1pk8/8AZCvGH7g/kktU9rh93mhvbNASBJmVn4FGf0hsiCu06kT7qL9eElm4QQoiurycQvzv+Wib0m0juldyePSIjEIUG8EEIkEN0AhY6yWJt/8uhzwZ0FE65q+4G1s5Bhfr/fb8pv8JhAKL7c/ttNhQB4/I2X4ceqKacHIHtIM0bYMZKSzVLTMyyL6UMRvdPNkv/D+qbRJ8NNv6wk8sJL7QkhRFdmZuJ19lTtYkTWiM4ejhAJRbrTCyFEAtENwyynVy24B5vWB+7c3vaD6gAaZhBfXNFweXyGVgz1TLX3BEOkY6+7ox6egEY5qaRTCRP+r0VjbVfh7vRTrauZbbmfD3MfJsO1gXEX3AlAhtvOzmJPZ45QCCGaxB/SUbYKArqfgWkDO3s4QiQUCeKFECKBtCqIT2ChcOFYaZW3wWN6ann1/laLy643wjAMlu8qJWR1w2FnQ3KPFo21XcV09c9VZfxyy43hZ5cAI8lIsrNyT8Pz5YUQoqvwBTWcvT4EkCBeiGbqXleBQgiR4IyaxnbdLog3M/GGHqx3v2EYuI1olv6io/pHHje1nH5nsYd95T5SLP5IxrvLaair/4Y58M6VHOf5ijJPkDV7y/nNm8ub1Q9ACCE6kj+kY7VVYVEWxvcc39nDESKhSCZeCCESiLnEnI7qpkF8IFB/EK/pBvaY7vWTD0nnrDF9uOTvi/EEmrbkXM3SdDbNC46kVo64g331EADTeZ99nMWNb7jYWezhl1MGc1jf9E4enBBC1OUPaVgsQab2m4rNIiGJEM3Rva4ChRAiwendNBNfMyc+1beHfWV1S+oDmo6DaIA/PNmH22Ge4wk2LRPvDWpY0bDqAbB30Ux8E1xnm0O51/xZ/Hvhjk4dixBCNMQX1FGWEC6rq7OHIkTC6V5XgUIIkeB0PTwn3tK9Pr5r5sQ/57mDyY9+xZ7S+OZtwZCBg2jG/dA3jiKjajNXWT/GUrS5Se/hDWgkYS7d1qUz8RkDGtxVkTEKAM1TDsDbS/fw+do8nvlyM2c8PZ+FW4s7ZIhCCHEg/pAGliBOq7OzhyJEwuleV4FCCJHgApqOBR1LNwviNSN+Sb2iqvjmbQFNx67iy+b7LJjJffbXOWLBjTSFL6jhjgTxXTgTf+kH9W+/fRv2E+8CYJDKi2y+5rVlPPHFJtbtr+C376zsiBEKIcQB+YM6qBAum2TihWiu7nUVKIQQCc4X1MJBfAvWiU9gt5w2MvJYoWOp1d+tdjk9gGvP9wDo9a07Vw9vUCNJhddY78rl9D2G4j3xoejzk+6HI38Bydm4M3oBcP4IN5/9Zmrk5zRteA5DcpLZV+6NlNoLIURn8gU1UJKJF6IlJIgXQogEYgbxBlZr92oC1C8jmqnJoRx/KL7rejCkx5XTx6pw9mrSe/iCGsmEg/iuXE4PuNNzok+O/Q1Mf8Z8nJQNwJVHpDG8VyqH9kwF4LGfjuGBcw7DMGD5rtKOHq4Q4iC1rbCKe2evRtONZp9b6g1gEJAgXogWkCBeCCESiC+oY1EGFms3+/j2V0Ye5qgy3v9xL6c/9W3kwrG+TLyR2huACt3dpLfwBjRGW3aYT7KHtX7M7cmdGX0cW5WRlGV+9RSDv4q/XzaOFy8bT26ai3H9M7BaFMt2ShAvRFtatrOEq/+9lL1lXjO73I1c+OIiXl+0i53F1Qc+uJbSai8oQ8rphWiBbnYVKIQQic3soG6gVPcqp48N4lPw8Z8lu9iQV8muErPBXSCk46g1J17dtIxttqH4qsvxBjR+8+ZydpfEN8SL5Q3qHG3ZgJGcCznD2+f7aCvurPq3uzLMlQuqi+CRvvT7+lZOG21WIiQ7bYzsnSpBvBBt7I53V/HFunyOffQrjv/zvM4eTocprQ5QVGX2Ean0xX/+Flb6uf2dlZRUB+o7FYASrxn4SyZeiOaTIF4IIRKIL6hhUQaops3zPmgEqiIPU1Q0EN+YV2Hu1sxyet1ihxFnwQl3gyMZqzsV3V/Nkh0lzF6xj7vfXx05t3b5py+okUUFpPfr+j/fpAaCeIvFDPCLNpnPV78DRvT7HNkrjc0FVfWfK4RokdzUaCY5v8JPUNMJajp6PSXmWwur+GD5no4cXrv5eM3+yOMv1uVTHA7on/h8IxMfnss7y/bw6Zo8/rtiL7//75q4KoWQplPpN5cLlSXmhGg+CeKFECKB1GTiu9s68Qw9JfJwkmUdOZjZ5Ec+2UBRlR9/0CynNywO+PksOMHs0q7bU3DjjSxJt7PEzPwEQjoj7/uUv3y+MfK6vqBGsiWA6sqd6WvEltPXltYbtsyNPp//uBnI71vB8ba1FFb6pbmdEG0gpOks21lCVrIjbvum/EqG/e4TrnltaZ1zbnlrBbe8tZJdxQ1XBSWKNXsrIo//Nm8LEx6eS7U/xDebCiPb7/lgNTe/uYJXF+7k0U82UOEzP3vKvEEMZT522iQTL0RzdbOrQCGESGz+8Jz4bhfED5wEt5nZ5V/aPuFTpxmk7yz2cM/7q/EFNeyEMKzxF9M4kknCz/r94Yx9uCHeF+vyCWg6L36zDQBdNyiqCpCs/GBv2hz6TuVKN79O+13dfUNPhmBMgPDVQ/DoQHjpeM5aeT1D1F62FUo2XojWeu7rrfz0+YV8u6mQVJeN351hrqKxYEsxAHPXF9Q5J81lB+DfC3d01DDbxazFO/nPkl0MDzfPBPNe4ejff8bKPeVcPmkgyQ5z2tevTxzK8J6p/GvBDl78ZisAu0s8qPAUKCmnF6L5utlVoBBCJDYzE693vyAewBm9WMxW0TnyZZ4gvqCGgxCG1R53iuFIIUV5eX3RLgBKq4MYhsGmfPP8wTnJbC+q5ucvL+K9H/eY68Tbu3ZnesBsZjezHI6/o+6+ib+EvhOg/zHwkz+b2/zlke/rDMtiyiQTL0Sr1dwMq/SHOHJAJqP7pgGwck8ZAHZr3Wk5yU4zsP37d9uZ+eHaDhpp2/vdB2sAOGtM73r3D8lJ4eVfTOCly8Zz66nD+fQ3U0h2WNlXZq4A8uaS3TgdZnm9BPFCNF83vAoUQojE5QtqOAkkRqDZ1mplyB//2VgArBaFN6jhUEGodTFocaZElo2bOCiTgKZT5glGGtxtL6rmzGfms2R7CQA5Lg0SoZy+Men94Oov4arP4JAp5raMAfC7/fhyxjLFupoqX/3L8Qkhmi7ZGV3qMzPJTnay+fmzak85AKkue51zqvwheqW5GNErlf+u2NsxA21jhZX+yONLjxmIspWBim6zKDjj8N5MHtKDU8ONNZVSHNorlYVbi/l0TR5zVu3jmCHmjVm3LQGqn4ToYiSIF0KIBOINhHAaCVLy3dZqNZu7YICHC8Zks7vUgy9oNrZTteZW6mn9SFE+cinl0mMGArC3zMuCrWa5qz+k4wlo3P2TEex49ExSVeDg+tnmjICT7ofL/wtAqP8xjFHb8HjNhlKG0fy1nYUQppSYID47xUlOqvn5U7Nqhr+e5eYqfSFG9E7l7LF9KPUE8QYSb0m61XvNSoO3r51EikuRMuxRTpz6Gc9dciTTx/Zh88NnRH4WsZIcVvIqfFz3+jKqAxpHDzWPyXQ10uNDCFEvCeKFECKBhAI+LOgHV6DZUs9O5Kq8B6n2hyLl9MoWPyc+1GcCAEdaNjMgzUIyXn77zkryKnwc3jc9ctwF4/uZD4Keg6vKQSmYchtkDQbANuAoXCqIvWgdry/aySF3f0yZp+EloIQQDbPFlMt/Xz2TmYt/S+7QWSiH2djNE9Tq3Cir8oVIddnpk2F2ZN9X7m31OHYWV3Pso1/xp083tPq1mmLl7nIsCkb3SWPh/oUArClZzhmH9+aZi47AajF/LjsrdrK7YnfkvF0xS3xOG55DVpr52ZPplCBeiOaSIF4IIRKICoUv+A6mQLMVRlZ8R0gzzHJ6gnUy8dZeowAYpPIYN/di1rquYkOeOR/+zWuOYcX9p/De9ZPITnGCrkHIl/jl9I1w9DWnICSVbeLtpebF9bai6s4ckhAJyxswG2Wiguz1rWfe7nl47auxp6zDabNgGGa1T1GVn2fnbeGhOevYVlRNitNG73TzRuzWNljycdbiXewt8/K/VfsA+HJ9Pqc++U1kDfe2tnpvOUNzU0h22nh51csAHJp5aGS/pmu8vu51zvrgLC795FIAVhWuYvIw8/P58Z+N5ckZ4yjxmdOYslwNLJkphGiQBPFCCJFAgt5wwNVdg/jR59fZ5NQq8Qc1HKpuOX1Sciohw0KmzY/a9yMAfTGzZMnefWT8+CzjB4SzQMGaGyQHb5WDJesQAoaN1MqtkS7ZstycEC3jDZq9JZQ1/kbYtNFuLpuSjLPX+9z67vdMeGguf/5sI3//bjtgsMH7AWmpZfRIcfDnzzai1bOefHOsCjfS8wd1fvPmcq56dSmb8qv41/c7WvW6tVX6grzwzVbmbSzg8L4ZeIIeVhWtAmBl4Up++dkv0Q2d1UWreeyHxwAo8ZUwY84MLvn4EtbxGN/cOZkLxvcjI8lBqa+UVHsqdmvd3gFCiMZJEC+EEAnCMAyCvm4exJ/7PKT1i9u01HYV3qCGW9XNxKcnOajCzdG9rZFtYyzmsnK8cBzMnQllO83nNcuyHcw/W6uN3ZbeZHh2kOY25/PGNqlqS0FNx1fPnGAhDhaegMaAbCevXm0uLXdY9mFkOjPJSPXxSdFMHJlL+GzLDwAc2jOF0X3SULZKtoTeYcbH53LvmSPZXFDF0h0lrRpHQYX5f7ig0s/sFfsi21fvLW/V69b2h/+t49FPNmAYMLZ/OvP3zkc3dHLcOQAszlvM2H+PZd7ueQDcMO4GANYVryPJlsSOiu1c8cX5aLr5uVDiK5H58EK0kATxQgiRIDwBDYdhdlo/mLPFjbK7YORZdTZ/u2YbScpfpxQ+yWEjPSOLsfq6yLb/O9zOUxeOBV/4Ard8L5TugJdOMJ8fxOX0ABWWDJzB8kgmvqDC1y7vc+GLCxlx36ft8tpCdAXegEZp7i3c+PUvALh94u30T+tPsa+YipBZ8aMs5rzve88cxUe/nsJrvzw8cv6sXXeBxUd1oOWrRRiGQV6t/8NPzRjH+Uf0jSyl2RQfr97PzA/XxlUFeMLjKqkOcPyf5/Husj0AjB+YSW7uLn77zW8BOCL3iLjXemXNKygUl4y8hCtGX8Hsc2az+JLFnDv0XIq8RZT4SvAEPSzYt4DhWcNb9H0L0d1JEC+EEAmi3BvERbgJWXcN4gEq88yvZz8d2WQv245Dr79rv3KmoQrWgctsZDcxy8e5w2LKN5e8BM8fCxV7zSXq+o5v1+F3toA1BWeoCj3ccKt2ANBWlu8yS3zz2+n1hehs3lqVJhmuDLJd2RR6CqMbLQEunzSQKcN6AJCSZAbGQzOGsqFsJbbUNQRCLS+n/2xtPp6AxrDclMi2IwdkcljfdPaX+1i3ryKyXW+kbP8P/1vLvxbsYM6qfRiGwQfL9zDq/s94fdFOnpq7iZ3FHpw2C5/fMpX3rp/M+rJlAEwfMp0xOWMASLJFq5hOHHAiaY40bptwG0MyhgBwQv8TANhTtYfPd35ORaCCi0dc3OLvXYjuzHbgQ4QQQnQFP+wowV2zFu/BXPJ9IKU7zK85I3l74ltc+MMMBql8MxNf38/FCDefGn8FbPgIyvdA8Zbo/nWzza9XfwXpAyAlpz1H3+kC9hRc3mo84aWt8ivap5y+xrp9FfRMc7XrewjR0eas2sf8zUWkjoxuy3Rm0ielT6ScHEBZ/Nx+2nBUeInMioAZVN97zL1c+emVWOylBDUdXTcorg7UuzRbY25+czkAQ3NT2FxQxa+mDWVAdhI/Hd+PRz5Zz/9W7WNUnzSW7Szhp88v5L83HkupJ8Bz87byypUTWbW7jLX7KiK9MRZvL+F/K/cxd32BOc7ZawC4fNJAHjjnsMj7ritex8iskTx83MME9SCnDTqNDGcGV3x6BWcOPpOfj/h5nbH2TOppvtYnlwPQP7U/R/Y8slnfrxDCJEG8EEIkiJvfXMHJFsnEc8oD8Mmd0HsMoU0rAUhVHtw0EMSXh5c4GjQFCjbAzu+hughQQDgzNWDSQZ+BrxGyp+Kuro7MV2+vTHmq00alPySN88RB6eGP1gN65HmqPZUMZwZT+k5h1vpZke2XT+5Dqita+VMZMEvcs1xZZLty2B8O4mct3sl9/13L3FunMjQ3tUljKPcECWg604bncO0pTmw9lnPDiScBkO620zfDza4SD2//sJu/zTNvXJ7z7PeR8xduLebqfy+Ne803Fu8C4OSRuVx13GD+tWA7bruVu38SvVuhGzpritZwxiFnAGC32OmV3AuAN896s8Hx5iblxj1/8oQnsSgpChaiJSSIF0KIBOJGMvEMPh5uXASAJdzILsVukGYJgqOen0sgvIRTj0Nh6m/hH6dAdSEcfiH89GVY8R8YOKmjRt/pNHsqSXjxBYLcYnuHjWVjgePa/H3cDiuV/hClsg69OAhZLYpUdzSIR4FSiqN6HxV3XHqyeUy5v5wyfxkL9i0AINWRSs+k3uQ7CwiGdNbtNzP032wqanIQv2ZfOYYBVx47iMs+NYP3FQUnMrnvZN7c8CZZWfDVej8frdofd96UYT2Yv7koEsAfN7QH5x3Rlz4Zbq745xJmTOzPzLNHY7EoJg3JrvO+28u3UxWs4vCcw+vsa0y2K5tMZyaT+05mcp/JMh9eiFZolyBeKXU38EfgWcMwfhXepoDfA9cAmcBi4EbDMNbGnOcEHgcuAtzAl8ANhmHsaY9xCiFEokmqKaevL1jthiw2M8OVbQ+hgsH6b264M8FbCun9IWMA2JMhWA39wxfb4y7qwBF3PsOZhgWDlVv38rrrAwh9QCB0Mw5b22bEnHbz9co8kokXXc8/vtvOyN6pTB7So0Xnl3uCnHlkFh+ZrR84f6i5/KXdYufV01+lxFfCfd/fR7m/nA+3fsgTS5+g2FccOT/NkcbUvieytuRJ1lcspl+m2RxuU17Tm9Gt3Wc253QlF0S2bSvfxrd7vzWrAWzgDT4MWDl3XB96pDjJq/Dx5IxxDPvdJwCcO64PT1w4DovFLPdf+4fTsFkb/iwo95czd+dcgMhc+KayWqx8+/Nvm3WOEKJ+bR7EK6WOwQzUV9XadQdwG3AFsBG4H/hCKTXcMIyaT6yngHMwg/hi4AlgjlJqvGEYsk6NEKLbCmpmNufsQ92wHXBldO6AughrOBOfSiPLw109z5xHbwlfmPYbD9u/hbS+HTPIribc4C9TRYOFJdtLOG5Y/cGMP6Sxv8zHoB7N69qvaeZUBSmnF13N7hIPD85Zh9tuZf2Dpzf7/KCmU+kPkeQ0P5d/d/TvuODQCyL7a+Z5P7L4Ed7e9DZvb3obALfNjTfkBcBhdXDhoT/n2R9fYXnpJ5yQMRao2yyvIQu3FvPHjzfQJ91FeSiaaf/nmn9S4I0G9RZnIUagF0/OGBeZlw/wy+MOwW6zcPupwyMBPHDAAP7Ud0/FE/LgtDoZlDaoSWMVQrS9Nr3trpRKB2YB/weUxmxXwG+ARw3DeM8wjDXAL4BU4OKYc68CbjcM4wvDMH4ELgPGACe35TiFECLR1ARCGVSC1XHQL4PWVBaHA4AUqs0N9fUKyDoEhkyLPj/nObOU/pCpHTDCridgM7tY94z+mubpLzc1ePx9s9dwwuNfU+FrXjAeCN94KpNyetHFLNlursuelexo0fkV4c9jl8PsNJ+TlIPNUjcvllTrpuKSS5Ywf8Z83jjjDfN8uwPdn4NHq4j0qPhw5T6m/+27RjvJA1z3utkdPsVlI686L7K9wFtAmiON2eeYDTstrr04rJa4AB7g3rNGcefpI+IC+DVFayI3GWpbuG8hP/3wp3hC5g3Ti0dcLPPZhehEbf2/7yXgXcMw5tXafgjQC/i8ZoNhGF7gW2ByeNN4wF7rmN3A+phj4iilrlFKLVVKLS0sLKzvECGEOCjUBPEpepVZHl7rgqy7slnt6IZiQsjs0NykmxsZ/c258M6UAx97ECrVzBsdPVU0iF+xo5CQptd7/Gdr8wHYWlDVrPfxh3RyKJMgXnQ5nlasyw5QFv48doaD+Nil1WLtqNgRefz2WWY2PsOVEZlLbrcqwIpmhOIy8Kv2lB9w6ceaGxCDe6SwJG8JNhW9iTCh5wQGpQ0izZGOLWUd08f2OeD3tKV0Cxd9dBGXfnxpZNsDCx/g2RXPUhmo5LZvbiPfk8+UvlNYdfkqbp1w6wFfUwjRftosiFdKXQ0MBe6tZ3ev8Nf8WtvzY/b1AjSgqJFj4hiG8ZJhGBMMw5iQk3NwLwkkhOjeaoL4JK3cDOIFYF4EW5RBXyOciVLWzh1QArC4zXL6U/pFg4Y+qogqf/2BjRlowJZmBvH9Qzv5wXUD1+Xd38KRCtE+agLmQAM3rg6k5saUzWZ+rZ1xr3HaoNMAuOmImxiZPbLOfrvFgqHbCOlBvIH4Mvor//kDGxuZH+8M97C47pQUvt79NSEjxOQ+k7EoC/dNug+rxco5Q6fjTN/A76ebDeTeWP8Gs9bPwjAMZq2fxbJ8M5u/vGA53+39DoBNpZtYX7ye8z88n3c2vcMLK1/gpHdOojJQyfMnP8/fTvpbnay+EKLjtcmceKXUcMxGdscZhiGT34QQoo3VlG8m+YvAndXJo+k6bJZa96LlBscB/XTySFgF04dYIDx1tr8q5PlvtnLt1CF1Soy1cFnvom0lDM1N4YgBB/4ZG4ZBlm6WLB8TWIQvqOGyyw0W0TV4A2bw7m/i/PPaNuRVoqxVvLDxIcCc616fx6Y8xmNTHsNqqf/fvsWiUFjRjCCeWmPZmF/Ji99s5YkZ4+o9d3+5j8uOGcimcnOZzYePe5izB5+NbuiR9xueORzd0Cj251PiVzyy5BEAFu1fxNe7v2ZY5jB+PvznPLjowbjXvnDOhdgsNs4cfCZ9kvvw4dYPufnImzmub9uvYiGEaJm2ysRPAnoAa5VSIaVUCDgeuCH8uKYdZ89a5/UEaiby5AHW8Os0dIwQQnRL3oDG0Wo9KYU/msujCQBs1piM0E/+DENP6rzBJAhnshmEq8poM6z+qoAXv9nGda8tizvWH9IoDXeXf+/HPZz33AJ2l3gO+B5BzcBJtIx+4kNzIzcDhOhsNZn4Kn/ogHPPa/OHNJ75cjNpmTsBOGXgKQxJH1LvsVaLtcEAvoYFO75QAF9Aw9n7XewZiyL7XA7zXF9Q4+Vvt0Wy9SXVAcq9QfpnuVlRsIIsVxZnDz4bpVTc+/VL7QfAPd/dw5kfnBlwRUVGAAAgAElEQVTZPn/PfAD2VO7h+ZXPA3Bi/xN57SevcVSvo3Db3Pzl+L/w6JRH+fWRv2buz+ZyychLmvVzEkK0r7YK4mcDhwPjYv4sBd4MP96EGYifUnOCUsoFTAEWhDctA4K1jukHjIw5RgghuiVvUGOwZZ/5ZPS5nTuYLsQe20m552jpFdAUrjTz65r3IpuGqb0ALNlREndoYaW/zulT/jQv0hisIQFNx0m0MK/KH2B9eB1sITqbNzwnXjfMrHpzrNtXQX6Fn4HhWZz3HH3PAQP1xoQ0C75QgC83FODIWIqr92yuPLY/I3qlUlBh/v+bt6GAhz9ezz0frAZg9V5zabnD+qazsnAl43LG1Vvi3j+1PwCrCs0Fo+6ceCcTek7guZOf44axN+ANeSnyFvHECU/w9IlPMy53HC+e8iLf/fw7ThxwYou/JyFE+2uTIN4wjDLDMNbE/gGqgZLwcwNz+bg7lVLnK6UOA/4FVAFvhF+jHPgH8Cel1MlKqSOA1zCXqpvbFuMUQohE5QlopBDuGnzszZ07mC7EFtNZGbur8waSSGzxP6egO4dJlnWR5+avbFN+OIiYPCQ77py73q+9imw8f1CLC+IzqWJPaf1dr4XoaN6ghi1lLcnDHuSMv35JdQP9IOpT059k3CBz2km6M711gzFsKKUB0f934wbZ6JnmIj/c3K4yPL75m80qrGU7S1EKemYF2FW5i3G59Zfc57hzIh3krx97PZeOupR/nv5PJveZzE8O+QnnDDmHWWfM4pSBkfwZNosNh7VlXfuFEB2nI9eG+BPwJPAsZpa+N3BqzBrxYC5D9wHwFvA9ZpB/tqwRL4To7nxBjXRVjaGs4OieXdXrE7emsU2C+CaplbHzHnoOIy27mGRZC0BBTPa9IBxE/GXA98y/oid3/WQEYK6T3ZiApuNU0SC+hyrnuteX4QtqFFb6WbevgoIKH+8s3c2I+z5h5e4ythRUUVDZeEduIdqCN6jj7P0eFls1Fnspz3y1+YDnBDWdcm+QCp8ZUAeMClLsKdgt9tYNxrCCCoGKXurmZpfTK93OhrwKthVWUVJtTk0prg7wyer9PPPlZvpmWjn3Q7Nx3ticsfW+tFIK3TD/r07qMylu36D0QTx03EOMyRnTuvELITpFmzS2q49hGCfUem4AM8N/GjrHD9wU/iOEECLME9DIwAOudCkZj2GNzcRLEN8iock3w8q/M1FtZCGj2VpYRc8082eZX+HDjY/eCx+ARVau+30J+8u8zF6xr9HXDITiy+mzVCUYsKO4mtOfml/n+HOe/R6AIwZk8MENx7bhdydEXd6AhsVm9nZQVg8vfrONu04f0WjX9Wv+vZR5Gwt56NzDAPDplWQ4M1o9FsOwgUUDS/Tm2TVfXMPJ/c4iyTGNmf9bx/CeKeFj4fpZPwJw+ZQ0/rrJPH5U9qgGX/+GsTfwxoY3Ggz0hRCJqSMz8UIIIVrIG9TIsHhQrlaWbh5kYku/JYhvhmu+hhmvw9VfkZnbH69yk2s3y933lETL3vMr/Qywhue/h4vi0tx2Kn3BRhuCmUF8tLHdsBTz8crdZXHHTRyUyeAeyZHnu0uk5F60P19MJ3hlM5dO9Icari4xDIN5G81S9n1l5r/R6lBFmwTxGFaU0nj/xglxm+fumcPUscV8u6mQl+dvB6LLPZ49tg+jBpjjvWjERbga+ey7ftz1zP/5/EhZvRDi4CD/o4UQIgF4AxqZFg+42+Ci8SASF0ba61/mSdSjzxEw8mzoOx6lFO7UbC4aYza8iy1pz6/wMSoppiGdt5Q0lx3dgOpAw/OI95R54zLxV080O+Iv3hbfEO+tayZx6uhekedprnYrEBQiwhPzb7d/DzOg9zWy3FzNCg0AG/P+n737jo+qShs4/rszk5n0Thop9N57ERBUxILYFXtZXde+6752195Xd3Utq65l17qLDUUQRUUE6SC9kwSSkF4nmT73/eNMZjIkFDGVPN/PJ86de8+9c24gkeeec56nBrPJQGFtAckRBxddOga6+jsfHupsdGhx1RNB71+8eDhmk4HfT+7BgVpVXeKaQdf89j4IIToc+b+lEEJ0ADanhxitDkJT27or7UrDgXhMljbrR4cXFotx44f8NbSEjTUPA5BbVsuW/GpmhVbij8ef7sbIAXcBQ6m2u4kKbbwe2OvVeeWH3UwPCQRFmcvuobv2HKtz1YOWmUPTmDkkFYNB46apPbGYDJRYHcxdn9/SdyoENpcX0ACd/ulGsrN9s50O0f5AVWCGyPbCGqLDXeRU5zCr16zf3BddV5ntqxxVTR6f3C+SWEs0/VOjOW1wKicPSCbEaGDR2nyMmpHEsIMrMwshOgMZiRdCiA7A5vIQhQ0sUW3dlXYl0tLgWbRMpz92vmUa57MIrVQl+Zry7GJ2FNWQZQoePR+x9WluMX5Ktc3V6DIAe0utrM6pYHR6eFASxntNH7C/3EZKdCj/mD3cPwIfFRrCH0/pQ0ZcOLVOz6/KFC7EsbC5nNTP47F51d/v+hrsTanPEg+QX2kjNG49cOiEcr+KL4j/3Te/C9r9+AmPA3DfWSm8OHs4YYk/8dya56jP5bmlbAt94vpgMsh4nBCdkQTxQgjRAdQ5PYRpDslMf5C+KQ0eavyGWs2dXmhgDDK9YiXV9kCAPiSyGqK7QnwP/747Qj7mw/mLsDrcjaYhl1rVtODkcC3owUqSVgFASkzTD1vSYtV+KUUnWprNFQjK15QvwBS9Abvr0GviV+dUBL2P77KTfvH9GJU86hBn/Ap6cBA+s8dMXpj6At2juwP4p80/t/Y53tnyDr8U/4Lb62Zz6WYGJw7+7Z8vhOiQJIgXQogOwO7yEKbbISS8rbsijkcNci2kOPay/YCq/vrPy0aQYSiH2Ey4aTX8cSvOGBVcVOxZy6AHF3LRa8uDLlXhK4cVprmCgvihhr1MNaxXwbq9Wq2F8HphwV3w4zP06hJBDFZ2Fdfw7MLtDH34m+DEhUI0kzpX8IOisK4fUm6rabJtZZ2TVxfvAdTPw81Te2EKsZEakXrYbPZH6+4ZA4PeXzv4WqZlTiMrJguL0cL87PlBx7eVb+O6b67D6rIyLm3cb/58IUTHJEG8EEJ0AGW1TkKxg1mCeNECYrP8m1nuHH8G7t7JUVC1H2IywGiCmK6Yr/tGnaKprN4b8oLX8pb5gniL5lJ5Cv64BUarqcIPmN5laEg+PJUBb0yFR+Jg5T/hh8cZ+EYWG0KvZ+6yDbz8wx6qbC5yy+pa/NZF5+PwOBrt+9+e15psu2BzIQDPnD+QVTVvcM5YE1XOKmIszVMpJCY8eAZRfcb7aHM0Vw28igXZC1hduNp//KX1L7GmaA0AJ3Q9oVn6IIToeCSIF0KIdk7XdfaV1WDRHRASceQThPi1xt0AvU6mMKwXyd5iKupUIB4XaoTqfIhJD7T1Tb2PxdroMk/M38b9n28GUNnpTaHq3Gn3A7BfS+Ui7VvVuECtK6b/WUHXKNu33b+9IS+4JJ0Qv5Xb48WtqyD+3rH3YjGo2SJ2d+PAHlRJOYMG6akHmLNzDs+sfoZqRzOVlwOsTvVzdMWAK1h5yUoSwhL8x64ceCUA1yxUGejHpozF6lLtPznrE8JMUpFDiM5KgnghhGjnSqwOdKdv+qeMxDd26cdw2rNt3YuOLTQGLvuE7ITJJFJJZa0NTYMYTzl43cFBvMmMNySCAXGBtfDvLFN1rF9fste/z2CvhBDfdPqwOOgxlcnpRmJrdgWudeqTcOF/grqSqpVz3+n9AVkfL5qf3e0Fg8r5kBKewr+mfgGAkaZzNVTbXESFhrC+ZB2gHqraPfZmG4mvdqoSjpHmSMIPWi4VZQ5OZHpRv4sYkTSC83qfR+/Y3s3y+UKIjklSWgohRDum6zrvLc8lHN8okayJb6z3KW3dg+OGMywFo6ZTW1ZAdGgIxhpfybfYzKB2hvAETusWyu/6dedfS7N56MutXDWxu/94LDWwb4Ua4a8XnoBWkQ22CkgbAQNmwehrQdPg9z+BxwX/msb4RBvnjsvkb4t2+tfXC9Fc6pxuNE0F8aGmUBJCY/C6I6lzN/3AqMrmIiYshJyqHACyq9UDq+YK4k/OOpk3Nr3B9KzpTR5/7ZTX2F6+na1lWxmTMoZTsuT3nRBCgnghhGjXvt1axIvf7yZD82VTluz0ogV5IpMBcJTn0Ss0Cv57szrQcCQeVCK8ujJqwwKj8V6vjtlowOnx8tXE3bDWBUNnB86JSISKHLU95EIY94fAsdQhKtGdOZLL+hvBbCIu3Ex5XSCId3m8hBhlAqH4bezOwEh8mCmM0BAjeM1U2mupdbiJsAT/07ja7iY6zERBbQEAhbVqjXxzTacfkDCATVduOuTxCWkTmJA2oVk+Swhx/JD/GwohRDu2fr9aExxRPxIv0+lFC9IjVe12d3URZxp+BmsRRKcHlZcDVMm5Xd9g9gU2AOv3V+D0eHlo5gC6Vm+A5EGQ3CDzdnhgrW/DRHp+mgaJfaB4KwDxEWb/SPwPO4rpfd8CdhQ2nUFciKNlc3n8I/EWo4UwsxHda2ZHcSnjnvyOl3/YzRVvraLMqn7n1o/EH7AeIC0iDVDB//jU8W12D0IIIUG8EEK0Ywd8WcLD8Y3ES2I70YJCwqMBsNVU0sdYAEYz3LpOZZlvaPyNAPzlwM18FfoAkdTxzdYiAAZ2jQFrMUSnBZ+T0DOwHddEEA+QMhgKN4HbwX22Z0mo2syG/ZVc/bbKzr2loKrp84Q4SjaXxz8SbzFZCPeNxGuakxq7m2cX7mDJzhKW7y0D1Jp4r2U3JbYSzu19Lk9Pepr5584nUmZFCSHakEynF0KIdqzWqaYrh2kyEi9anjlCTRGO1Gz0NuRDxtjGATxApprea6wrZiDF9Nf28fXmRDQN+qdGqyA+eVCT5wCN1tj7pQyGdf+G989nXN0SYu37mfFysv/wom1FDMuIpUcXCaDEr2d3eXj+251oBvX7NNwUjsGgoXvNaIbg/Au7i1UW+CqbC82wmChTFBf1vYjY0OaZRi+EEL+FBPFCCNGO2V0qiE+hQu2ITD5MayF+G0u4StYVgZ14dzHEDGy6oTH4nw9RWh2ry+oYlRVHZPY3UFMAkUnB50SnwtT7wBwBluCs234pQ9Rr9hIAwjzBZezmbypk/qZCcp4649fdmBDAm0uzWbKzhJB4FbBH+GY26boZzRD8d+3vi3ZRVO2g1OoA7w5OypwiAbwQot2Q6fRCCNGO1Qfx3QyFoBkPPYIpRDPonZ6ER9eI1GyYbOUqGd2hXPstTHsAgKctb2PAyw3DzfCRL5ldUw+cptwJ42869DUbrKHP6305KZQDeqNmDreH/eV1R3NLQviV+ta514/E++usHzQSP6Z7PAAfrtqHFxc2byU9Y3sihBDthQTxQgjRjtldXswmA+d3d6oA3hjS1l0Sx7HI0BCwRHFJ/xDwOA4fxGeMgXFqbXwXvYxVV8ZyclKD0cyUQYc48TAskTDrZfjDcuLSemLRXETRuPTXn+dsZNIzP2B1uH/9Z4hOy+n2AqAZnFiMoZgMakaJ7jVDgyD+oZkD6ZeiZotoRvX3L9oc3cq9FUKIQ5MgXggh2jG7y8P13YpJ3T//0MnAhGhGxtBoEpwH1JvwwwTxEJSjIbFyI5TvVW/G/B66nXBsHRh+GSQPICJeJcZL1Ko4qV8Sq+49iS5Ran3+lxtUVvz7Pzt0aS4hDuZ/6GNwEBHSIL+I14xmcPDEOYN54MwBDEiL5uvbJ7P0rqlcMbEL0Hx14YUQojlIEC+EEO2YzeXhz3m3qjdRqW3bGdE5WCID9dwPNxJfL8k3Bb5wM5TuBlMozHjqt/fD99mJVPHi7OEk7f4f358eXGLu818K0PXG0+1F89B1/bj6/uZVqFF1zeAg3BQI4nVvKJrBxRrbC0wc4OCtzW+xJG8J6XHhnDlcBe/NVRdeCCGagwTxQgjRjtld3sCbgxOFCdESLFFQnae2jyaIv/FnlXm+MhcObFDr2g3N8M8L39/3a4ZFEGHS4YtbiJp7FfNvnRTUzOnxNnW2aAbvr9xH93vmU1HrPHLjdk7XdXYV+R4CGZyENxiJ1z2hAHyb+w0XfHkBf1v7Nx5d8SgA1Y5qQEbihRDtiwTxQgjRjrldjsAbo7ntOiI6j/AE9WoKDYyyH0lcNyjbDQd+gbQRzdOP6K4AnBZ/AJ5M9+8ekBzOz3dP464Z/QCoc3ia5/NEI++tyAUgv7JxXoKOprjGQbXdzVlD0xiWGerPTA/wp5OHNG5fV4zT46TSUQlAjFmCeCFE+yFBvBBCtGPxruLAG0/HHw0THUDqMPWaNABCQo/unPjuYC0CpxV6nNg8/QiPh8gUWPZ3cNsD+x9NIM1YTUKEeqhV65Tkdi1F0zQAqm2uNu7Jb7fTNwofm7aULRXrgqbT90lsPMvJq3s574vz2Fy2WZ0n5eWEEO2IBPFCCNFOuTxeIvQG2b6HXtJ2nRGdx8CzITQGZjx59OcMvViN4KcMhj6nNl9fkgc0vb9wE+EWIwB1ThmJbykGFcNTehxMp99ZpH6XfpbzOkDQSHykOTKo7djUsQDkVOfw8c6PiQiJCJSjE0KIdsDU1h0QQgjRNLvLQxi+6fRXfAFJ/dq2Q6JzSOoPd+/7defEZsKftoEhpHnWw/v7MgD2fK+2zZFqpB9g0xxG1jgZb+hPrWNC833eUXpraTa7imt4ZNYgQozH73iIbyCeMquj0TFd1ymxOkiMsGCoj/bbsV1FNcRFmKift5EaEUgUenAQP7vvbE7tdir5Nfm8uflNukZ2bcWeCiHEkUkQL4QQ7ZTd5SVM842ANSyHJER7ZLI0/zWT69fka3DHDqgtgReHwcaPSAU+NMO0t7tTqkez8aFmnAFwBI/M2wrAqQNTOLHv8Ztw0u1RmelLmwjin1ywndeX7OWSsZk8cc7g1u7ar7azqIYeSTo7fe9TIlL8x0ya+udwz5iefHDGB0FJ70Ykj6B7TPfW7KoQQhzR8fv4WAghOji7y0Mo9UH8Ua5NFuJ4kuILDif9SZW+i+8O1y8OanKS83uq7a23Lj6ntNa/vTK7nGe+3o7TffxlyPd6dQ5UqVwEG/ZXBR37YUcxry/ZC8DHa/LafeI7lZneSkpCILeCuUGi0IyoDMJMYdw24ragAB5gcvpkMqIyWq2vQghxNCSIF0KIdsrqcBNaP51eRuJFZ5QyGG5YBtMeCOxLGw6Dzve/jdLqAFotkH57WTZm3xT6Vxfv4ZXFe1iZXdYqn92adhVbqbK5SIwws3xvKVsLqv3HXvlhNwCvXjoCs8nAI19uwepws6Wg6lCXa1P7yuuocbiJiioHIMocxfSs6f7j4SHhrLp0FVMzp7ZVF4UQ4leRIF4IIdqpGru7wXR6SaokOqmUQYHF2fXO+xfFN++hWg8nCjUKXFHXcsnXvF4dh1sl0NtcUM2IrFjiwkP8x1dnl7fYZ7eVTfkqIF/jOZ+nTP/i/ZW5/mP7y22cO6Irpw1O5dJxmSzcUsSgBxdyxotLKWhno/JOt5f/m7MRs9FARFQ5Js3Ejxf9KNnmhRAdmgTxQgjRTlkdrkBiOwnihQjQNCKiYqkmnChNBY1NrdtuLo/M20rf+7/G49XZX15HRlw4N03tRZRFraXOLqtrsc9uK0XVdurTwF1g+J73V+7jmy2FfL35AIXVdjLi1Oyg2aMzg86b8NT37C6uafX+HsrCLYWsyinn/jP7U2zPJSs6ixBDyJFPFEKIdkyCeCGEaKdq7G5C8dVnlvJGQgQJNxux6mFE+kbiy6xNj8TbXR5Kan5bgP/OzzkAvPDdLoprHKTGhPK7ST3Y8OB0hqTHUGPv+HXUD1ZS4yDLEvxw4vp313LDe+sAyIhXQXy3xAieOncwl4/LIsKsyv59si6/dTt7GO+tyCUjPozLxmaxt3IvPWJ7tHWXhBDiN5MgXggh2qkau5tQzYGO1jKZv4XowDRNw0oYkahA81DTuK95ZzWjH190zJ/j9er+7Re/2wXAwJRwWP0mhpKtRIWaqGnFxHotrcrmoqLWSUmNg54Rge/pQzMHEGLUiLKYOGNwKlP7dgFdB4+Li8dk8ujZg/jxTrWm3On2Uuto++9JcY2dldnlXDQqA6fXQZ41j16xvdq6W0II8ZtJiTkhhGinrA43YThVUruD1wQLIbDqYcRpaur2rmJrk21+3qOSzlXUOomLMDfZ5nDKD1pr/7eLhjLdtBY+/RMkDSAq6iVKaqzouo7T48ViMv7qz2hPLn59BdsOqCR2M8NL/fuvGhrBFeNPC9SEryuH106Csj1ww1JI6ElipIWM+DBW55Qz8MGFPHfBUM4bmd7q97A5v4pXF+/hq00HABjXI4Gc6hy8uldG4oUQxwUZiRdCiHaqxu4iXHPIenghDsFKGL21fHJCL2HHz1+Q3aD828Gyyw597HDqp+KfOSSVVfeexDnD09FylqmDVXkM8m4n0pbPOz/n0Pf+r9lb0vTDhI6iPoAHmNK1wYG9iwMBPMCaN6FwE7jq4Icn/LsTIy1szFNJ8e6YsyGoJF9rufmDdf4AHmBQ1xi2lm0FoH98/1bvjxBCNDcJ4oUQop2y2t1EGd1oEsQL0aQawtSDLuBK40J2FjVOqGbyBZ65xxjEF/uC+KsmdCMpOhS8Htg+Tx10VHNz9o286HiAJ+dvB+DLDQcOdal2S9d1Pl6bR3GNnfo4/bRBKZyfUQ2GEIhIglWvB06o3AdLnoNuk2DynbD5Y8hbAy57o6R2F762HF3XaU0Nlzf8Y/ZwQkOMbCzZSFRIlNR8F0IcFySIF0KIdqqizkW00Skj8UIcwoxRA/3bIXiwuzyN2hh8S1HKa48t+Vz9SHyXKF9eioL1UJ0Po671t0nXSjF51Nr8pkrd3fG/Dby1NPuYPr81bC+s4c9zNnD+q8vx6vDM+UN45dIRkL8O0obBhFsgbzVUF6gT9q0Atw1Ofggm3grmSPjXSfB4Mq+kfw/AR9eP44whqRTXOFi3r7LV7sXr1al1BoL4M4eksqtiF/Oz5zMpfRIGTf7pK4To+OQ3mRBCtFNltQ7iDDawRLd1V4Rol+K6pPq3Q3BjcwYH8fXr1EHNbDmUBZsOcO9nm5o8lltWi6bppO58X41Al+xQB8bfBCOvJs/SE4BUQwXQOIivsbv4ZF0ej8zb2uoj0kdrvS/I3leuHkSMyopD0zQo3gbJg6DbRNXwsxvgwAYo2gyaAVIGgyUKhs72X2tS3mvsOTuPcT0SeOKcwQBc8eZKXL4/h5aWU1aL3eXlnOFdWX7PNDRN46lVTxFmCuOPI//YKn0QQoiWJkG8EEK0U6U1TmIMNgiVIF6IJkUk+jfjNCu2g0biC6vt/m2r49Aj8X94fx0frNzXKMiurHPywcp9nN7VhXnh/8H7F8LcG9XB2CyY+Xc8U/8CwFfXDWJoegwVdS7W5pazcEshpVYH45/83n+9D1btO+ZbbUmrc8r920PTY+jRJRKctWArh9gMSBkCsZmQ/SO8NhmWvQDmqEDVjJMfgjOehxPvAcD49Z0AxISF0D0xglqnh11FrZMrYPGOEgCun9yD1JgwcqtzWVW4isv6X0ZKREqr9EEIIVqaBPFCCNFOldU6iKBORuKFOJTwQBDfUyvA7gweBV+5VwWnRjxYj6LkWd1BI/mfrMunrNbJ9b1808FLtqnXhF5gVAV+stJV9vVQVzWx4WbW5VZw3qvL+f27a/nilwKsDjdnD0sjLSaUH7YXH9NtNpc5a/bzzNfbqW5Q1/6dZdl8tj6fkVlxvHP1aN773Vh1oMpX6z0mA4whcOsvgRH3wRfC6c8GLmyJhNHXwol3w+jr1D6HWhv/yCy15KHO2fIl53LLann+251M6JlAv5QoAObunotRMzKr16wW/3whhGgtUmJOCCHaIY9Xp7zWSXhkrYzEC3EoEQn+TYvmIrxqD9DXv29TfhXJIXWsNP6O/xbeCgw57OVKrQ7Ka53sLa1lcu9EiqrtmE0Ghpj2Bxp1nwIXfxB4HxqrXm0VQGzQw4JH5m0lNSaUv100jFs+XM8v+1tvbXhT/u/jjQCsyi7nxqk9yYyP4D8rcgE4uX8yJ/ZNArdDjbSve1edFO1LUW8wwjn/VF+HkzEGVr8BPz4N5kjCu10PcFQPUY7Fkp0lZJfWYjBoPPD5ZgCePHcw+2v2Y3PbeGPTGwzrMoyk8KQW+XwhhGgLEsQLIUQ7VFHnxKtDqKdWRuKFOJQo35r4QefD5o8Zte9t4HT/4aJqO4MjqsEOZ5e8Bjx62MtNeXaxf/uD68ZSXG0nKcqCVp0PMZnwxybWzYfFqVdbOVfblpBkDGdd/BnsKVHZ8Cf37oKmaQxMi2HexgMs3VXKCb0TG1/nEGxODy/9sItzR6STFR+OyXjskyijQ01U292sya3gmnfWAGA2GRjXI57rJnVXjXYvgm//EjipS79f+SFp6vXnfwDQfUgpcGKjWQ4H03WdK95axcn9k7lyQrej/rgr3loV9P6CkemkxZkZ8e4Z/n2T0icd9fWEEKIjkCBeCCHaoVKrAxNuTF47hMa0dXeEaJ+iUuDPuyCiC2s3byXZFrzmvLjGwZBwG9jBoqss88XVdlUq7giuems1bq+X4ZlxKht9dGrTDet/Pn94ghMd1ZwYAlsuvo8z/rGMXkmR/GXmAAAuHZfJa0v2MGft/qMK4ktqHOwtsVJYbeflH/bw8g97CDcbWfSnKaTFqooV5bVOlu4uJSMuTPXzMJxuLzUON5eMzaS42s6m/CqKqh043V4uG5elHg7oOpTuVCfEdYer5gXNdjgq8T2C3258g7MMFqyOoYc97a5PNvLTrlJ+2lVKtc3FzdN6qeR6B6m2u1ibW8GU3l2YuyHfv/+UAcm8ePFwLCYDOyq2+/f3iOnB1QOv/nX3IIQQ7ZwE8UII0Q6VWZ1EoTJFy0i8EIcRqaZJVxhiyfDkBdLsrJIAACAASURBVB0qrraTGRWoDz9/0wFufH8d71071h9IHypren1We6NBU6XVUg8xFd9oUoG8vcq/a2A8LL9nGqkxvvKQdeVEb/uCsVkDmPtLAaOy4rh8fDdALZ35dmsRDreHs4amoWkaX2wo4N3lOazOqQj6qDqnhwlPfc+5I7ryp1P6cN9nm/lxZyCRW5dIC1dP7NbkaH1RtR1dV4nrLho9GF3XeWL+NoZmxHLmkDT4/jHYOhdSh6kZDrf90vT9Hkl0GtyyTtWN7zkV78vjuNz7DXPzLubUASnEhIc0OqW81sn/1gT+7J77difTB6bQ17euvV6p1cGL3+3iP8tziY8wU17rJMJs5OvbJ5MRH+5vt7Fko3/74QkPE2Js/JlCCNGRSRAvhBDtUKnVQbTmC+JlJF6II3Iawwnx1vnfL95RTE5ZHalx1f5993+qAtM1ueX+IL7U6gi6zvMXDmVXsRW7y4PN6WFyzziYVwB9Zhz6w69eoEqvLX8FijaBtZjULn0Cx797BNa+zZXDnmYhGTwwdwuzx2RiMhpYtK2IG95bC0BSVCgDUqO59cP1QZef2CuBf189hsvfXMXafRV8ui6fT9flB7V5fcleAOIjzJw3Mr1RF+uD/W4JEQBomsZ9ZwwINFjiS1RXuhP6nHboez0aCT3VF+AdfR2jlzzFW6vmcEX+qXx8w3hCjAbsLg+hIUYAFm0rAmDODePZX17Hn/63gUXbioiLCOGjVfu5bFwWZVYH57zys39tfXSoidtO6s20fklBATzAxtKNxIfGs/jCxU2O5gshREcnQbwQwq+81onV7iYzIfzIjUWLKrU6iUdldyb8V05nFaITchnCsDht/vdzfykAYHCsA3yDvF5bFRBFrcONw+3BZDBQUKnK0L0+PJvUUWcxuOdBAXD2EnDbVMK2Q0keqL6i0+A/s6C2GNx2VWN9/wpY+zYAE3Y8zZMzv+aeL3dTXOMgLTaM/eWBBw8/7SohzGz0vz+5fzKLthXRJdKCyWjgg+vGomkaL32/i79+s5Oh6TH89/fjqahzUlrj5A/vr+WTdXn+IF7XdfaUWFm2u4wHv9hCj8QIRneLb9z/6gMN3mgw/qYjfLePnmns9bDkKc4wruDm/WN56fvdXDI2k0nP/EBKdChnDknly40FdI0NY1RWHKO7xfPOzzk8u3AHzy7cAcDz3+4MuuaNJ/bkzhlNr9V3eVysLVrL4MTBEsALIY5bEsQLIfwmP/MDVoebnKfOOHJj0aJKrQ4SDb66yhLEC3FEblM4FodNrevWNNbmVjBjYAopjlx/mxitlko9is9/KeDNpdnMHJrG9AEp9NAKmL7tPtCXQ8/3gy+8/GWwxEDvU47cichk9TrvT1C6A2a9AkufVxns+8+E9e/SlxwAHv9qG7HhIRg0jehQE4PTY3hl8R5eWbwHUNPjT+qXxKJtRQxOVxnw64PSm6b2YkBaNMMz4ggNMZIaE0ZqTBgXjMzgb4t2smF/JYO7xvDK4t389RsVAPdOiuTda8diQFdBe30COl2HOVep7au/Vmvao5J//R/AoUQksN7bi2jq6JMcySuLd1NUbcfp9rKvvM5/v7c0WAN/8ehMthZsxu3Vgy41a1gaz10w9LDB+X+2/od8az53jb6r+e5BCCHaGQnihRB+LVUCSPx6ZVYHGaF14OHXJ5YSohNyGSMw4gW3A7fBzP6KOs4emgq/rIGILlBbQgxqfXxJjZpCP/eXAnonRQbyT5T4EqLVlqra6OZIla197A1gjjhyJ+rLsZWqEWTm3qheT3sW+p0B698lo24r0IevNgVGvwd3jeHsYV1ZtrsMUOvw/3RKH0JDjHxx80QGpQUvqdE0jWn9Ggfa547oyt8W7WTWy8uC9j93wVDOGpZGSE0e/H2GStQ3+79qqU5UspotAJAxFgzHnv3+UKr1cGK0Wi4YmcHj87fx0WpVsu+nO6cyZ20ehVU2fjcpkBDvkrGZzB6TwZrcCoZlxHLbR+vR0Hjh4uFNXj+3Ope0iDRu+eEWluUv48T0E5maObXZ70MIIdoLCeKFEKIdKrU66WuuAxsyEi/EUXCbfMuAnLWUe9QAc6bFCrZyGHQebP6EGK2Wyb27sMS3Phzgr9/sZFa4HbxA2W418r7wXuh9Kpz5PHjdkNDr6DoRGg1XzVeB/9LnA/v7nqZGvpMGkLD5LTSeQCcQLF86NpPxPQM/59/8cbJ/vfiQ9Fhw1kFFDiQ3WMPehIz4cH4/uQdz1uZhd3moc3p4cOaAwBr5/atUAA/w4UXqNWmger16QYsE8ACDe2YQWbmdvNhAVYBPb5xARnw4fzolkDtgZ8VOPt31KX8e9WdMBpN/6v8rl4485LW3lG3h4nkXB+3746g/NvMdCCFE+yJBvBBCtENlVgfJplowmtVooBDisDzG+iDeyscbVFb3dEOp2pc2AjZ/QqpWhiEmEEjeNaMfb/y0l/P7WWCLb+fCe9XrroWw8D61HZtx9B3pNlF9pQ2DfStg+OWB88ffjGHujfTR8tihZ/L9HVNIig4l0mJC13USI82cNyKdnl18P/MuO6DDfy+FPd+rfVPugqn3Bj7PUaOS6mWMA6OJe07vzz2n9wfA7fEGZ6qv9C0tuGQO7FwAa96C4i2qnFzG2KO/x18pPj4RSmqIjzD79404qCSezW3jkq8uweFxkG/N585Rd5IRffjvu9Vp5V8b/wVASkQKNw69kXN6n9P8NyCEEO2MBPFCCNEOlVqdJFmqITwRJDmTEEfkCVFBvNVaxTNfq+nayd5idbDnVLxRaVzs2kTaCCNdCSUmrSdXjO/GH07sCUu3BIJ4AFOoSky39XP1Pjbr13dowCz11VDWBAD+HvMR11ReS/fECP/6bq18L2v+OBwifDXkrcXwzxMADayFgWssewH2r1RT/Lv0g3+MAN0LQy5S7/ueDkkq6VujUnMVOWppQZ/p6mvi7bDtC/WgwWCkxYTGgKOahAjLIZu8t/U9HB61zGHx/sWEGcN4Zsozjdq5vC4u+eoSTJqJgtoCyu3lnNPrHB6Z+EiLdV8IIdobCeKFEKKd0XWdEquDRHMFRKW0dXeE6BA8JrVm/Z4PlwNq+ni8dZc6GJuJoe8MRmycA/+ewC0A5wXqulNXGtiecjdMugNyflKBfO7PKtlbc4jrBqOvo//qN1g8/UAgQdvad+DL26DrSLjue9j6Bfzv8uBzL/8MIpJg4T0qY/7excHHN/5Xva55S9VpN5mDj+s65K9To+7+/mTBhFua594OJzQa3Ha6z7+EcwwD+cw7qVGTBTkLGNZlGK9Pf527ltzF4rzF1LnqyK7OxuVxMSxpGP/e8m/+uuav/nNOTD+R8/uczwldT2j5exBCiHakWYJ4TdPuAc4F+gIOYAVwj67rmxu00YAHgeuBOGAlcJOu61satLEAfwVmA2HAd8CNuq7nNUc/hRBHR9d1Kc3ThvaW1uJ0e4nzlkF002WUhBAHCVHT5Esrq4B0Zg/vQvSGN1VgbImCzPEqwK3nsILFN229Kg/ie8IflkFImNrX6yT12q8Zq3VoGpzxV9j+FZaqnMD+xU+r1/y1KnP894+q92nDocBXMz5zvOrblV+qKfSvToDKfXD+2zDwHLWeP3eZehiw8SMYcYU6T9eh5gAsuAuKNsOZf2+++zlaoSq7vnnfEmK1LP5y5gC+zv6aT3d9St/4vkSZo9hVsYu7x9xNmCmMKwZcwQ/7f+DMz86kxKbyF4xNGcvKwpWAmjr/yVmfEG2Obv17EUKIdqC5RuJPBF4BVgMa8AiwSNO0Abqul/va3AncAVwF7AD+AnyraVpfXdd9xZD5OzALFcSXAc8D8zRNG6nruqeZ+iqEOAK3VyfEKEF8a6i2u3hs3lbuPb0/Ww9Uc+Vbq3B5VFmlGFepjMQLcbR8wbcFFwBPTjTCtlo1ZRxUQNzQp9epknAznlLTzOO6BQL4lpbQE0p3wvr3oOdJUFMAwy6FX96H+X9WxyzRcPnnsPoNlS2/Yd8sUXDDUvXwIdmXmC6xt0rAt+oNWP6Kup7uhX/PhH3LVZvJd8KIK1vnHhvqPlm9xvfgwVtfAmDW57ezt2ovyw8s9zc7tdupAIxIHsEFfS5gzs45AISZwvwB/Nyz59I9urs8aBZCdGrNEsTrun5qw/eapl0OVAETgS99o/C3A0/puv6Jr82VQDFwCfCapmkxwLXA1bquf9vgOrnAycDC5uirEOLI3B6dkBZcHikCPl6Tx//W5BEfYWHZ7lJ/AH9a3xgMuZUSxAtxlLQQtd66PojnwC/qNW2Yej14XfuO+b79GVCeDYNGtEIvfRJ6wdq3IX9NYF+/M9U0+e3z1PsTboewWJj8f01fIzRGfTWkaTDwbPj+MXhhGFTtU/uHXgJjr2/8IKO1dOkLF70HiX0BeGzFY+yt2sudo+9kRPIIvtr7FeNTx5MYpvIBGDQDfxn/F24bcRs2tw2X18XjKx/n/rH3kx6V3jb3IIQQ7UhLrYmPAgxAhe99dyAF+Ka+ga7rNk3TlgATgNeAkUDIQW32a5q2zdemURCvadr1qOn5ZGZmtsiNCNHZ9NP24XS7CTNLFN+aqmxOjIbAyNLzpyfDq0BUWtt1SogOxGBS0+ktOJk5NA3KlkFIOMT4Mpw3XCM+8FzY8iloRvjOlxAtsXfrdTZ1SGDbaIHYTJXRPjYLqvbD1Ptg/M3Hdu0x16vXnd+oNf3xPeCsF1Xd+7bUf6Z/c3zaeNIi07i438WEGEIYmDCwyVNiLDHEWNSDin+e/M9W6aYQQnQELRXEvwD8AtTPkaofSio6qF0R0LVBGw9Q2kSbJoeidF1/HXgdYNSoUfpv67IQnZuu6wzS9jLPcj+1y2vgpDvbukudQnmtE4D1+yrZXWzFYjLwwXXjCLNvUw1kJF6Io2LwTTef3ieGM2cPh4/+qoLjhtOuB8xSU9O7TVRB/MUfwIYPoGSnmn7eWlKGqtceJ6pyb5qmguyzX1EZ8SfceuxVKUJj1Oj9oUbw24GTMk9q6y4IIUSH1uxBvKZpzwMnACfIOnYhOg6H20u6pp6hGQvWtXFvOo8DVXYAtheq1CDf3TGFrIQI2HxANYiWkXghjoZuUtPpQ3Cq7O7b50HqsOBGF/5HvXq90HOaGqXuO6OVe4qa1n7qk6osXMMZAnFZMPG21u+PEEKIDsVw5CZHT9O0v6GS0k3TdX1vg0P1BU6TDzolucGxQsAIJB6mjRCihdhdHgx4AXz/Fa0hr6Iu6H1arC95VbUviJeReCGOiktTwXCI7oLFT6qdlqimGxsMzVc27lgYDDD+RohIaLs+CCGE6LCaLYjXNO0FAgH89oMOZ6MC8VMatA8FJgE/+3atBVwHtUkH+jdoI4RoITaXh/rJm7ouWX9by54SK5nx4f73IUbfr+Wy3RAS4S/NJIQ4PCcqiB9U8hUUb1Xry89+tY17JYQQQjS/ZgniNU17GbgalWm+QtO0FN9XJICu6zqqfNxdmqadq2naIOAdwAp84GtTBbwJPKNp2smapg0H3gU2Aouao59CiEOrtrnRUKklvEgQ3xoqap2UWp2cO6JrYGfBL7BjAaz7j6pTLWWUhDgqLl0l40yq2612TP6zyjwvhBBCHGeaa038jb7X7w7a/zDwkG/7GSAMeBmIA1YC0xvUiAdVhs4N/NfX9jvgCllbL0TLq6xzYkL9qHklTWSryC6rBWCavoJthr0UJJ8Ir08JNBh3Y9MnCiEaabQMKLnpjOdCCCFER9dcdeKPOFTkG41/iEBQ31QbB3CL70sI0YoqbS7CNAcgI/GtpaDSBsCQZbfwmhkc558Hb/gOnvMaZI1vu84J0cF4Gj59PP2vkNaKdd+FEEKIVtRSJeaEEB1MVZ2LMFS5MxmJbx0HKu1A4JttWfem2jjndRh6Udt0SogOymxqsEJwzHVt1xEhhBCihTVrdnohRMdVaXMSRv1IvGgNG/IqybLUBnasfRsS+8CQC9uuU0J0UNdPbsNs80IIIUQrkiBeCAFAZV1gOr3ulTQULe1AlY15Gw8wMqoi+EDv6ZLMTohjEG6WyYVCCCE6BwnihRCAb028bzq95ra3cW+Of9mlagT+mgG+gN0cqV4T+7RRj4QQQgghREcgj62FEED9mng1Ei9BfMvLr1BJ7dL1QkBT5eS2zoWY9LbtmBAd2Q1LwRTa1r0QQgghWpQE8UIIQK2JjzWpIN4gQXyLK6hU3+MoW54K3M/8OyQPgu5TjnCmEOKQUga3dQ+EEEKIFidBvBACgCqbiyRjLXjA4JEgvqXtr6gjKcqCsSoX4rpBeDxMubOtuyWEEEIIIdo5WRMvhABUYrsErQYAzeNqdPzVxXvodvdXwbWYxTHbVVRD7+RIKM9WQbwQQgghhBBHQYJ4IQSg1sTHUg2A5m0cxD+zcDsAu4utbMyrlGD+N6i2u9hRVMOgxBCoLYb47m3dJSGEEEII0UFIEC+E4OvNB6hxuIjyVAFg8DobtUmKsgDwwcpcznppGY99tbVV+3i8qHO6GfLQN9hdXsaF56mdcRLECyGEEEKIoyNBvBCC/63JIxwHJt1XYq6JkXiTQf26+PfyXADmrMlrvQ4eRzbnV/u3R1d8BZYY6H1KG/ZICCGEEEJ0JBLEC9HJlVkdrNxbxqWDwgGo0y0YDgri3R4vhdXBye7CzcZW6+PxZMXeMgCGpMcQUb0H0oaBJaqNeyWEEEIIIToKCeKF6OQ+XLWPWqeHc/qp2sqFehwG3R3UprDajserM7Z7vH9fla3xaP2h6LpOjd3FxrxKSmoczdPxVrJkZwkr9pah6789B4DD7eHNpdlM6p3IFzefgFaZC3FZzdBLIYQQQgjRWUiJOSE6ucJqO7HhIQyIVkF5MXFkesv9xz1enTU5FQBM7ZfEymx1zOH2Ynd5CA05/Ij8nhIrl76xMmgkf2rfLrx55WgMBq25b6dZ5ZbVcs07q3F7dR44cwDXntAdr1fn9Z/2cqDSxo1Te7Eut4JBXWPIiFczGUqtDtbklFNW62RQWgxDM2IBsLs8PP/tTqpsLq49oTs4a6G2BGIliBdCCCGEEEdPgnghOrkyq5PESAvU5QNQTDxGfTvoOmgaL3y3ixe/2wXA9AHJGDWNGoebF7/bRbXNdcQg/qNV+yirDR59/2FHCYt3FjOtX3LL3FQzef7bnYQYDaTHWVi4pZBrT+jOir1lPLVAZep/b+U+PF6djPgwnjhnMOW1Th6dt5VSq8otEGUxsenhU9lRWMMf3lvL3tJaxnSLZ0LPRCjZpD4kvkdb3Z4QQgghhOiAJIgXopMrtTpIiDBDnVqrXabFo6GD1wNGE/M2FgAQgptuH8/gujHX8WWMSsRWZXORFB16yGvrus6CzYVM7JXInaf2Y0dRNf1SojnthZ+45p013HNaP34/pWfL3+QxcLq9LNxSyPkj0zEZDLzzcw7Pf7uTeRvU92NS70Q0TaNfShSvL9nL5W+uAkDT4O7T+vHByn3sK6/jjBd/YktBNVEWE29eOYpp/ZLQNA0K1qsPShvWVrcohBBCCCE6IAnihejkyqxO+qdFQ/46MIRQpUeDDnicYDRh0NSU90ytCEPRJvjyVrqd+CbXGb+jqm4sRdUhJEeH8uGqfQxMi2ZIeixF1XYe/nILEWYTeRU2bpnWiwFp0QxIiwbgxdnDufXD9Ty5YDujusUxMiv+MD1sfbUON/d+tgm7y8vEnon0T43mnZ9z/DMS7prRjz+cGHj4cNbQNPIrbVTUOhnVLY5eSVFU21y8sngPWwqqOWVAMk+fN4T4CLM6oXgbfHkbhMZKeTkhhBBCCPGrSBAvRCdXYnVwurkKNn8GmePw5plVEO914fHq5FXUERpi4M3TEuEbdc7gxdcyOARe/mYQ52d344WLh3HPp2p6+OCuMXSNDePrLYUADM2IZebQtKDPPGtoGpN6JTLisW9Ztrus3QXxn67LY+4vBYzMimNK3y6Em01cPi6Ld1fkcs7wrtwwJXgK/KCuMQzqGhO0LyYsBIC+yVG8ccWo4A/4/A/qNWuCGroXQgghhBDiKEkQL0QnVlXnosbuZoR3N6DDqY/jfftD8AIeF7lltdhdXp49fwjd3PManV+wbzfQjds++sW/b1N+FZvyqzhjcCpXjM9iVLd4jE0ksIuLMJMVH86WgqqWu8FfaWtBNTV2Fw/M3QLAnN+P9yffu//M/tw8rRfJh1k+0FB9EB8THhJ8QNehIldtn/Jo83RcCCGEEEJ0GlJiTohOLLe8FoA+dWvAEgMpQymxqWOLNu9nR2ENAP1To6E8G8zB9cwTCQTgQ9JjmHPDeP/7O6b3YWyPhEAA73GB16u+fIZmxLJwSxFfbTzAzqKalrjFo7anxMrpL/7ERa+vAODBmQNUAK/rkPszFlvJUQfwAFGhKniPMB+U+G/XN2Arh3P/BYm9mq3/QgghhBCic5CReCE6sZyyOkAnpfBH6H0KGE24dBV0rt1bRHKmKo+WFhsG5XshvjuMuR72rcC6cS6JWhXXT+7B7DGZdE+MwOpQ9eUn9EygR5fIwAdt+xI+vxEc1aAZIGUwnPwwt588hrm/FHDTB+sAWPSnySREWHh8/jZmDk1jSp8urfa9+G5bkX/7sbMHcdk4X+m3pc/Dd49AWDzcvhEsUeqBxK5vwRwOiX2geCv0PCkwNb4ily77v+d0w16M5rMCH1K2B75/DGIyYODZrXZvQgghhBDi+CFBvBCd2J5iK3FaLSZ7GXQdAYDL92vB63JSXudC0yCmeDXsWwG9ToIRl8OIy7Fu/YlEVxWOKAvdEyMAiLSYWHnvSapkXT23E764VQXwALoXDmyARQ/S/ZqFQf15d3kuXh0+XpvHvI0F3D2jH7PHZmIxHb6M3W9VXuvkH9/tZnS3OP73+/EqezyoWu4/v6S2beWwcyEMPh8++z1s/iT4IhNugV6nqHv77mHGeN2MMcOqhL7gHQFr34Gv7wF0OPtVMB40zV4IIYQQQoijIEG8EJ3YtgPVDI9zQB0QqWq2O+uDeI+TyjonsRYDxn+frk5ICGRkt5kT6GKvIsejB12z0ZTz+unjl8yB0GhI6AXb56ns7G+dypjYG1hVGcOsYWn8e7laKz4wLRq7y8NDX27loS+3cs3E7jxwZv9AcP0r2F0eXvp+NzMGpeBwe1mbW87MoWmkxoTx8g+7+XhtHtmlalnBI7MGBX/Gpjmq71d9BZ9eD/P/T43Eb/4UUodC6jCISYfSXfDzP9QXqP0Tb4WPr2EMW+Ht02D/Sug+Bc59HaJSfvV9CCGEEEIIARLEC9Fp6brO5vwqLk70BfG+wNI/Eu92UlHnol94tToOMOIK//mJGb2J3raQlKGpaofXq2rNR/qmwO/5Hg5sVFPpI7pAz2lg9P3KGXkVuOzw9V28n/YmFTd+hQ7ER5hJigrl4tEZAPxneS5/W7STt5ZlM6lPIlP7JjV5L7UON3VOD12iLI2OPbtwB28uzealH3b79727IpffndCDZxfuANSa/0vHZqq1//6LlsGatyG+B2RNhJkvwPvnwwcXQnQ6XPgfiOsWuPfxN0JVnrrXtBFgMIL2O1jxMoTGwNn/hCEXgUFSkQghhBBCiGMnQbwQndTS3aUUVNkZ398F+UBkcBC/50A5dcl2Bob41orP/igQtAJRaX1h239h57tgiYbaYvj2L2rt+OnPwtybwG1Xa+BnvhgI4OuNuwFsFYT8+DRJZgeExvDgzIFBTW47uTfXTe7OsEe+5efdpU0G8T/uLOHKt1YB8OmNExiRGQeowH7uLwW8uTSbE3ol0ic5ihCjRv/UaG7/7y88+MUWRmXF8c41Y4i0NPGr8KPZULQFzvqHWuveY6p6iFFTCNMfC/peYDBA2nD11ZDuS+I3+U4YNvvQfxhCCCGEEEIcJQniheiEHvlyK28tyyYjPoxhcQ61M0pNp68P4m02O6uyyzk7TdV7p+vI4IvE+6bWL7gzeL+tHD65Vm2f8zr0ONF/7UYyxwG6GrUfeE6TTcLNJoZnxPLGT9ks3FLEP2YPZ2iGSri3p8TqD+ABbvlgPUvunMqOwhou/dcKKupcmE0GXr1shD9bPEBoiAGPF04fnNL0FP2F96np79MfDwTfRpMK6I9F39OO7TwhhBBCCCEOIvM6heiE3v45G4C3rhxNSFU2hCeotd6AU1dB/AnGTQBk6gVqpD3ioEzxDdbHA5A+Gn73HQy+QL3vdyYMvejQATxAtxMgobdKHldXHlR+rqHHzh4EwL7yOma9vAwAj1fn2ndWExZi5J+XjeDhswaSX2mj573zOf3Fn9A0Ner+zHlDggJ4gBmDUjljSGrjAH7NW/BEV1j+kppGP/zSQ/f9aIQnqteDv1dCCCGEEEIcIxmJF6KTKbM60HW4/4z+9E6OgrLdKpD2OaAnAHCGYQXPcSFpnnwVhB4c8Mb3CGzflQthanScsHsgNhNGXn3kzhhDoP9MVcbtme4w8Fy44G3Yv1olxJt0B4SE0js5irk3TfQH8AAFlTZyyuq4c0ZfZgxKpczqYM7a/RRXO5jYK5E7Z/QlNSbs6L8xXi8seQ6cVjUr4IznISzu6M9vyk0rwev+bdcQQgghhBCiAQnihehkth2oAVABPKjM6n2m+49/es8FVH+zkrjNnwOQ6MyDhImNL2SOCGzXB/CgAv6T/nL0HUofFdje8in0PxM+vwncNsj+EU55FDLHMjQjlltP6s2L3+3inz/uYVBaDADDM1SgnRBpYd4tk47+cw+29m2ozoPz34JB5x37dRqKSGye6wghhBBCCOEjQbwQncy3WwuxmAyMzIqDqnyVkC55kP94akwYpPaGLVYiqSPCWQpRqU1frP9ZwcH8segzA2a9At0nwRvT4ONrAE2Nwv/8Erw1HVIGw+l/pXdSJgBPLdjO1RO7AdAtMfzIn1G0Bfavgr6nw7YvwGiGYZeq2vVf3AIlO6BsF3SfrGYDCCGEnp1naAAAFd5JREFUEEII0U5JEC9EJ/H15kK2Hahm0bZiJvXuojKy716tDqaPCW4cq4Ll/to+jF7noUeUL3r3t3fMYAysPb9+MexeBIl9IGsCjL8Zlr0Ay/4On/+B029ayz+SI9lZZOXtZTn0S4kiOcpXl97rUdc6mK0C/nO2elgx7/bA/r2LVUm87CVqPf/E22DCrY2XDQghhBBCCNGOSBAvRCdx+3/XY3epxHF/OLEn6Dqs+7dKapcyOLhx+mhcmLjF9Jl6f3BSu5YSk65qyNcLj4dTHobYDPjqDoyF65naL4mdRVbSYkJZcNskNK8b5t4O69+DPqfBua+puuwA1Qfgi5uhrlRllq/cp5LpbZsHq9/wlb97AUZe2Tr3J4QQQgghxG8kQbwQnYDXq+PVA++n9E6Eb+5Xpd1OfQJM5uATYjOoSR3P5AM/qfetFcQfSv9Z8N2j8MY0pvf7P15jOH1TolR2+e8fVQE8wM4FsPTvMO0BWHgvrHxV7Z/+mKrxXq/bZBh0LsRkqAcEQgghhBBCdBBSYk6ITmBncQ1Od6B8W0bFClVGbcz1MO7GJs+JT22QfT48oaW7eHiRXeDyTwEYuf1ZXpjk5e7T+quR9pWvwYBZcPc+yBinMt0/nqIC+F6nqGny424Kvp7BoKbrSwAvhBBCCCE6GBmJF6IT+GZLEZoGC26bRGyYGdY9r6aSn/zwodeAxzQIcCOTWqejh9N1JJz1EnxxM7NisyFlJnz/InhccPJDagr9JR/BytehIgd6TIEhF8kadyGEEEIIcVyRIF6ITmDD/kr6JEXRLyVa7TiwUSWPMx8ms3tM18D2obLTt7YRl8OPT8O3D8DwyyB/DSQPDNSsD4uDE+9q2z4KIYQQQgjRgmQ6vRCdwPbCGvqm+OrCu+yQsxQyxhz+pITege2msr63lSl3qtecpbBvBaQMadv+CCGEEEII0YokiBfiOFRjd/HlhgLqnG72l9eRX2lTQXxtKWz5FJw1MODsw18kZdDhj7eV3qeq1/9dDm4HDDzCfQghhBBCCHEcken0QhxnthdWM+PvPwXtMxk0zunugWd7qh1h8dB98uEvFBKmptFnTWyhnh6jhuvzT3kYep/Sdn0RQgghhBCilUkQL8Rx5L0Vudz/+Wb/+zHd45nUK5FxPRNIq5gfaNj3NDCGHPmCd2xvgV7+RpoGU++DHx6HobPbujdCCCGEEEK0KgnihThOrM4p9wfwH/xuLGN7JGA0NMjMvmE5hITDxNth7O/bqJfNZPL/wfibwBzR1j0RQgghhBCiVUkQL0QHp+s6m/KrePG7XURaTKy67yTCzU38aO9bAT1OPD6yt2uaBPBCCCGEEKJTkiBeiA5K13VqHG4e+mILn67LB+DWab2aDuCtJVC2G0Zc0cq9FEIIIYQQQjQnCeKF6CCqbC4cbg9vL8thzpo8ah1uAGwuD2cNTePi0RmM75nQ9Mn7V6jXzPGt1FshhBBCCCFES5AgXoh2zupw8/AXW5izNs+/74ReicSEhRAbHsLZw7syKisOTdOCT9y/CkwWcNnglw/AaIHUoa3ceyGEEEIIIURzkiBeiHZE1/X/b+/eY+SszjuOf593Ljuz3ou9rO21sY3NzYFwCcZAoVzTmJC0JI0aiVwUlSiFINSbekkVkqhITYsSEQKirQgoKsiIOgm5NJByVUpCw91JuDhgaAIYsNf2Gu99ru+c/nHe3R2Pd+3FzO7MO/59pKPZOeed2fPus+edeeac953Jn1/bM84dj73Gpqe3kS9VaE8nuOqCY+jOpvjUWatIJYKZngQe+go8dvO+9Wf/uU/qRUREREQktpTEizTQeLHMSL7MeDHk7s1v8KNfbWdgtEDFOUqhI5UwLj1lOR9bdyRnrTmCdHKGxH3CSD/8+C/hlQegawWsvQSO/xBkumDFGfOzUyIiIiIiMmeUxIvMg1JYYTRfphRWeHMwx8+27mbXSJ67N79JKfSz72ZwxlE9nHdcLx1tSVb2tHPJSX0s7crM/hfd+zc+gT//C3DRNf5JRURERESkZSiJl0NSDisUyhUGcyX6h3LsGMrTP5Tn128MMjBa4O8uXsv61T2AXyI+nCtTqlToaU8TBMbAaIGB0QK5YuhLKWSsGDKSLzGSL1MoVejKJhkvhuwdKzJWDBnOl8DByp52Vh/RTv9wnq5Miu5sikK5QiphtKeTtLclOKGvi6VdbQyOlxgtlOnKpkgERhg6QucoVyoUShUGx0u8NZijXKkwXgjZNZJnpFAmGRil0JErhuwYyvHijhEAEoFRCisAdGVSOBwVB5lUgHN+JXutQjlk29vjk8n6hHQi4COnHsm6oxbSlkxwyopujl/aeWgBGXgFnt0EW38CF17TGl8jJyIiIiIi+2nKJN7Mrgb+HlgGbAH+2jn3aGN7dXgYK5QZypXYsn2Y7YM5Ks6RSSUoliuM5EvsHS+xZ7TA/2zdzVCutN/jF7WnyKQSfPyWxzliQZpUImDXSJ5KlL+mEkYiMPKlyqz71J5O0J5O0pnx/64PbOmnXJkmW66SDIx0MmC8GM5+5yPpZEBY8UvZs6kEixakWb96EYnAqFQcqUSAA4ZzJcyY3J/AAPaf+U4GxoYT+1jS2UY6GdCZSXLh8Uvobk+9475NKo7Bzi3+u9K3PQEP/SMUR2D5Ovi9qw79eUVEREREpKk1XRJvZpcBNwFXA/8b3d5nZic657Y1tHPvUqXiePA3/ewcLpBNJ8ikEgQGgRnGxMpnm1wB7euMsFKhFPrZ41LZUapUKIeOUlihXHGUw6l2X+/bdo8UeHusiMP5WWL8rLi/9b8jERiFcsh4MWRgpMBwvnzAfViQTrCwPc2Za3p438qFHLEgTV93hr7uDMu6snRlk7y8c5QP3vhz0smAc47ppbczTXc2xYJ0kv7hPLliyOLONtb0LiCbTpBNJWiPbruyKTozSdKJgKFciWQQ7JfsDudL7B0rsnxhltG8/9ChLRVQDh3j0Wz+wy/uIl8KWdnTTmdbkuF8CecgCIxk4D9IaIsS6hWL2mlLBmRSCRZ3tpFJJeob+HrJDcKOZ3159BuQH5xq6zsFLtsIC4/SEnoRERERkRZmbrr1vw1kZk8CzznnrqiqewW42zn3xZket379evfMM8/MRxcPmXOO0/7pIQbH95/BrodElKCmEgGphNGZSbF8YQaLPhgwY/LnCRXnyCT9Bwq9HWn6urN0Z1Os7Mnynr6u6AJrFbKpBB2ZJG3J2SW4O4ZyLO3MEARKKN+1wij85kfw06/CyA5ft+REuOAf/NfHLTvF31fyLiIiIiISS2a22Tm3fjbbNtVMvJmlgdOB62uaHgTOmf8e1ZeZcfdV57CwPUW+FJIvhVSi86grbmK23H+oMvHZinM+OU8ljGSUnKcSAclg6n4y8PebKWFe1p1tdBfiqZSHN54AzF9p/rVHYcsPoTgKvcfDJddBzzGweK2+Lk5ERERE5DDUVEk80AskgJ019TuBD9RubGZXAlcCrFq1as47Vw/HLulodBekmYzugpfuhfwQvP07eOEHPmGfkFoAJ30MTvsMrDxLs+0iIiIiIoe5Zkvi3xHn3K3AreCX0ze4OwJ+6cDQG9DRB8l0/Z+/XJj/GehKBfa84s9JdxVfohUTBEmwBFgQna8Q+OIqUAnBhf42LELubRjfA2N7YNcW6H8eBrdBJboOQSINJ30cTvgjf8G6riNh4SrNuIuIiIiIyKRmS+IHgBBYWlO/FOif/+7IjEZ3w8v3Q26vPy87P+hnld940ifxC5bAh74GC3r9LPNIv0+C2xfBojV++z2/9Y8vjPirrRdH/W1uEMYH9v19YQnKeSiNQ3YRLFrtE+XiOGS6IJn1yXB2EXQshgWLoXctBAn/uHIeysWppNqFUb+Hpkpu0PerOO6fy4W+P6XxKHGvo87lsPJMOOFSOPWTUbKe8f0VERERERGZQVMl8c65opltBjYA36tq2gB8vzG9irFKBUa2+/OsXegvkJZIQqLN3w+LPqHFfKJaGPaJ7PB2n8xuexxGdkZLuC369jTziW1tkp3ugPYjYNmpcMbn4Olvw92fPUgHDdo6/axzeoF/jnQHLDoKVpzuZ7QnBEmf5LZ1wehO2Puqr0u1+36XC5BIwdCbsP2XMDbg9/Fgvz/THZUu/wFA7/G+D0HgZ9jTHZDKQs/R0Nk3NdNuFl3MoBzNzrupWXoX+scGieg2gCAF7T3+b5TtmZtVCiIiIiIi0vKaKomP3ABsNLOngF8AVwHLgVsa2qt6evJW2Hy7T6iDpE/wElVfo+Yc4A5yy9TPLvRJbCnnb8v5qVsO8SyDIAUr1sPRF+z/+5MZPxN+3MU+4U5m/b5UO3aD/xBg8VqfJHf0+SR5bBfsfX1qNj3dfmj9O5iwBLu3+r9rss33MZneN7lOpH2CLSIiIiIiEhNNl8Q7575jZkcAXwaWAS8AH3bOvd7YntVRew/0rPGzuGEJKiUIy/iE26ZmvicSzMmZ8JrbiTZLQCrjk+vJ0uZvO/v87LWZn1WulH1yHySjJDbJZGKe6fLbdq949+dh953kS63uFb7MtURq+t8vIiIiIiISY033PfGHKg7fEy8iIiIiIiJS6518T7zWEouIiIiIiIjEhJJ4ERERERERkZhQEi8iIiIiIiISE0riRURERERERGJCSbyIiIiIiIhITCiJFxEREREREYkJJfEiIiIiIiIiMaEkXkRERERERCQmlMSLiIiIiIiIxISSeBEREREREZGYUBIvIiIiIiIiEhNK4kVERERERERiQkm8iIiIiIiISEwoiRcRERERERGJCSXxIiIiIiIiIjGhJF5EREREREQkJpTEi4iIiIiIiMSEkngRERERERGRmDDnXKP7UBdmtht4vdH9mKVeYKDRnZC6U1xbl2LbmhTX1qXYtibFtXUptq1JcX1njnLOLZ7Nhi2TxMeJmT3jnFvf6H5IfSmurUuxbU2Ka+tSbFuT4tq6FNvWpLjOHS2nFxEREREREYkJJfEiIiIiIiIiMaEkvjFubXQHZE4orq1LsW1NimvrUmxbk+LauhTb1qS4zhGdEy8iIiIiIiISE5qJFxEREREREYkJJfEiIiIiIiIiMaEkXkRERERERCQmlMTPIzO72sxeNbO8mW02s/Ma3SeZmZl90cyeNrNhM9ttZveY2Uk129xuZq6mPFGzTZuZ3WxmA2Y2ZmY/NrMV87s3Us3Mrp0mbv1V7RZts93Mcmb2iJm9t+Y5FNcmY2avTRNXZ2Y/ido1XmPCzM6P/vZvRXG6vKa9LmPUzBaZ2UYzG4rKRjNbOA+7eFg6UFzNLGVmXzOz56J47TCzu8xsVc1zPDLNON5Us43iOs9mMWbrcvxVbOfXLOI63WuuM7N/q9pGY3YOKImfJ2Z2GXAT8C/AacBjwH21L07SVC4E/h04B3g/UAYeNrOemu0eBpZVlQ/XtN8I/AnwSeA8oAu418wSc9ZzmY2t7Bu3k6vavgD8LfAXwBnALuAhM+us2kZxbT5nsG9M1wEO+G7VNhqv8dABvAD8FZCbpr1eY/Qu/P/JJVFZB2ys655ItQPFtR3/9//n6PajwErgfjNL1mz7H+w7jj9f0664zr+DjVmoz/FXsZ1fB4vrsppyaVT/3ZrtNGbrzTmnMg8FeBK4rabuFeC6RvdNZdYx7ABC4NKqutuBew/wmG6gCHy6qm4lUAE+2Oh9OlwLcC3wwgxtBuwAvlRVlwVGgM8rrvEpwJeAQSAb3dd4jWEBRoHLq+7XZYwCJ+A/5Pn9qm3OjerWNnq/W73UxnWGbU6M4nFyVd0jwL8e4DGKaxPGth7HX8W2+eI6zTa3AVtr6jRm56BoJn4emFkaOB14sKbpQfwsr8RDJ371yt6a+nPNbJeZvWxmt5nZkqq204EUVbF3zr0BvIhi32hHR0txXzWzTWZ2dFS/Buhj35jlgJ8zFTPFtcmZmQGfA+6M4jdB4zX+6jVGz8a/KX2s6rl/AYyheDeLrui29nX3E9GS6y1mdn3NCgzFtXm92+OvYtvEzKwD+AQ+ka+lMVtntcuTZG70AglgZ039TuAD898dOUQ3Ab8GHq+qux/4AfAqsBr4KvBTMzvdOVfAv9EMgYGa59oZtUljPAlcDrwELAG+DDwWnVM7EZfpxuuR0c+Ka/PbgE/2qt9MaLy2hnqN0T5gt4umfQCcc87MdqF4N1w0AfIN4B7n3JtVTXcBrwPbgfcC1wGnABdH7Yprc6rH8VexbW6fAtLAHTX1GrNzQEm8yCyY2Q34pT3nOufCiXrnXPWFOZ43s834A9Uf4l+spAk55+6rvm9mj+PfWPwp8MS0D5K4uQJ42jn37ESFxqtIPETnwN8JLAQ+Ut3mnLu16u7zZvZb4CkzW+ec++U8dlPeAR1/DwtXAP/lnNtdXakxOze0nH5+DOA/XVxaU78U6N9/c2kmZvZN/EVW3u+c+92BtnXObQfeBI6LqvrxqzB6azZV7JuIc24M2IKP20RcDjReFdcmFi3R/CjTL+mbpPEaW/Uao/3A4ujUC2DyNIwlKN4NEyXw/4mfqfsD59yegzxkM/49VvU4Vlyb3CEefxXbJmVm7wPWc5DX3YjGbB0oiZ8Hzrki/h92Q03TBvY9/0OajJndxFQC/9Istl+MX865I6raDJSoin30dSknoNg3DTPLAO/Bx+1V/IvGhpr285iKmeLa3C4HCvhEYEYar7FVrzH6OP6CpWdXPffZwAIU74YwsxTwHXwCf5FzbjZv4E/GJ38T41hxjYFDPP4qts3rSvyx+eFZbKsxWwdaTj9/bgA2mtlT+Is1XAUsB25paK9kRtF3XH4G+GNgr5lNnJcz6pwbjS7gcS3wffyBaDX+PJ9dwA8BnHNDZvZt4OvRuT178P8LzzG7A53MATO7HrgH2Ib/pPcr+BeLO6LzsG4ErjGzl4CX8efMj+LP61Jcm1j06f2fAZucc6NV9RqvMRLF69jobgCsimZ63nbObavHGHXOvWhm9wPfMrMro9/1LfwVtLfOy44eZg4UV/z5st/Df2XgpYCret0dcs7lzOwY4NPAf+NXOZ6IP2/+V/j3Voprgxwktm9Th+OvYjv/DnYsjrZpx4/Lr1ef1x61aczOlUZfHv9wKsDVwGv4GaLNwPmN7pPKAePlZijXRu1Z4AH8i1ARf27X7cDKmudpA27GvyCN45PHlfO9Pyr7xGQT/g1jEXgL/8bixKp2w7/h2AHkgZ8BJymuzV+Ai6JxemZNvcZrjApw4QzH39uj9rqMUWAR/tzr4ajcCSxs9P63ajlQXPGJ3Uyvu5dHj18ZxXpP9F7q//AXne1RXJs6tnU7/iq2zRPXqm0+C5SB5dM8XmN2jopFfzgRERERERERaXI6J15EREREREQkJpTEi4iIiIiIiMSEkngRERERERGRmFASLyIiIiIiIhITSuJFREREREREYkJJvIiIiIiIiEhMKIkXERERERERiQkl8SIiIiIiIiIx8f87b1cK3Vn8h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AutoShape 2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5" descr="data:image/png;base64,iVBORw0KGgoAAAANSUhEUgAAA+AAAAHRCAYAAADqntNcAAAABHNCSVQICAgIfAhkiAAAAAlwSFlzAAALEgAACxIB0t1+/AAAIABJREFUeJzs3Xl0ZFd97v3nnFOj1FK3uls9uO3u9tRlYxvcBjMYAzYxmHAJUxgSkpBFsrhJLoGE93JJCNzckDBkYrLf14RAboA4QJiTMCUE23jA2ODZYJennkf1oLGGM+33j1OzSlKVVFKVpO9nrcRVp04dbXWxVPXU77f3towxAgAAAAAAi8vu9gAAAAAAAFgNCOAAAAAAACwBAjgAAAAAAEuAAA4AAAAAwBIggAMAAAAAsAQI4AAAAAAALIFYtwfQzMjIxLLZG21oqE+nT+e6PQx0GK/rysTrunLx2q5MvK4rE6/rysVruzLxurZveHjAmukxKuALFIs53R4CFgGv68rE67py8dquTLyuKxOv68rFa7sy8bp2FgEcAAAAAIAlQAAHAAAAAGAJEMABAAAAAFgCBHAAAAAAAJYAARwAAAAAgCVAAAcAAAAAYAkQwAEAAAAAWAIEcAAAAAAAlgABHAAAAACAJUAABwAAAABgCRDAAQAAAABYAgRwAAAAAACWAAEcAAAAAIAlQAAHAAAAAGAJEMABAAAAAFgCBHAAAAAAAJYAARwAAAAAsGDGGE3mvW4Po6cRwAEAAAAAC/bdu/brHZ+4Tdn9p7s9lJ5FAAcAAAAALNh37twnSfrJo8e7PJLeRQAHAAAAACyYZUX/veneQ/rKzU90dzA9igAOAAAAAFgwq5zAFbWjYzoCOAAAAAAAS4AADgAAAABYMLtaANdgX7x7A+lhBHAAAAAAwMLVtKD3pQjgzRDAAQAAAAALVpO/FYRh9wbSwwjgAAAAAICO8vxqAN9zZFwPPXWyi6PpHQRwAAAAAMCCFd1AtmWpPxWrC+B/8bmf6mNffqCLI+sdBHAAAAAAwIIYY1R0A+3a2q/N65KVAG6M6fLIegsBHAAAAACwIK4fyhijV996g6554OuV+xM5r3IOYZwADgAAAABYoKIbKG58SdL6iWPaVDwlPwh15ORU5ZyQAE4ABwAAAAAsTMELlArdyv3fOvAt5Y8c1Y8ePlo5FoYEcAI4AAAAAGBBim6gZODWHxsd04Hjk5X7AQGcAA4AAAAAWJhiQwVcktyip7Gp6jECOAEcAAAAALBARTdQMvTqjvn5gsYJ4HUI4AAAAACABSm4gZINFfCpiVxd6GYOOAEcAAAAALBARc9XqmEO+NR4tAJ6LPT1gpP3yR8b68bQegoBHAAAAACwIMWaCrjbvy76b74oSXrxiZ/q+acf0sRXv9i18fUKAjgAAAAAYEEKXqBEaQ742NkXSZJCNwrg2wojkiTjus2f3MR3frxP9z0+0uFRdh8BHAAAAACwILWLsIV9a6L/FqMAvs4rbUW2fkNL15rMe/rqLU/q+q891PmBdhkBHAAAAACwIAW3WgGvBHDXVSJ0lTSl1dHT/S1d68jJqcrtybw3y5nLDwEcAAAAALAgRS+oBG3TPxD913V1Vv545RwThC1d68jJXOX20VO5Wc5cfmKtnJTJZJ4j6a+y2exVmUzmUknXSwokFSW9OZvNHstkMm+V9DuSfEkfyGaz38pkMmlJN0raJGlC0m9ms9mV18gPAAAAAKtYsaYCrlIF3HiuBvxqNTsM/JauddfPj1Vuu17QuUH2gDkr4JlM5t2SPiMpVTr0CUlvz2azV0n6uqQ/ymQyWyS9Q9LzJV0r6cOZTCYp6fckPZTNZl8g6fOS3tfx3wAAAAAA0FVFL1Ai9GUlErJSUXS0PFcDfrWCbYK5w7QxRo8dGK3cd73WqubLRSst6E9Kem3N/V/JZrP3l27HJBUkPVvSHdlstpjNZsckPSHp6ZKulPS90rnflXRNR0YNAAAAAOgZhdI2ZHYqJTselyQZ39dgmwG84AYKQlO57/qBbnvwsG74xkMyxszyzOVhzhb0bDb7tUwms7Pm/hFJymQyV0j6fUkvVFT1rt1VfULSWkmDNcfLx+Y0NNSnWMxp5dSeMDw80O0hYBHwuq5MvK4rF6/tysTrujLxuq5cvLYrUyuv66mJohKhr/iadRpcFy22ZoWh1viFyjlx25rzWscb5nwnU3H9+OfHdf/jIxpa36/4MsqJzbQ0B7xRJpN5o6T3Svpv2Wx2JJPJjEuq/ZcckDQqqfZ4+dicTp9ePhPth4cHNDIy0e1hoMN4XVcmXteVi9d2ZeJ1XZl4XVcuXtuVqZXX9ZG9p3TsVE6J0JOJJ5UrBEpLCn1fMVOd913MF+a81v6j0ePr+xyZ0dM6cSqn0YmCEjFbo8skJ872JUPbATyTyfy6osXWrspms6dKh++W9MFMJpOSlJR0oaSHJd0h6eWlx39R0m3t/jwAAAAAQG/KFXw99NQpWSZUwviyUyk5iShmBp6vlKnO4Z5rFfQ9R8b1F5/7qSTpqhP3atfhB3To4AblCjGlU/OqHfectn6LTCbjSLpO0n5JX89kMpL0w2w2+38ymcx1igK2Lem92Wy2kMlkPinpc5lM5nZJrqQ3dXT0AAAAAICuODgyqT/9h7slSckwqnTb6bScWBQzHRMqZqrzvueaA77/WLU6vuvwA5Kk1FM/15R1odauSXZ07N3SUgDPZrN7JT23dHf9DOd8WtKnG47lJL1+AeMDAAAAAPSgpw6PV26XtyCzkynZjq1QlmxFATy0bNkmlOYI4H5QXWQttCzZxsgZO6Vc2tfWjf2L80sssVZWQQcAAAAAoM5gX6JyO1kO4Om0HNtWYNlyTCgnDBTGo/PmqoB7ftSiviN3RHZpxXNTLMgYqS+5MlrQCeAAAAAAgLb5NXO618aj23YqJcexFJSq3jETKIyVgno4VwU8usYbdlYr4aZYlCT1r5A54ARwAAAAAEDbvJoAnlJpDngqJceyFMqutKCbRDR/e64KeDmA24Wp6rFCtI1Zfyre0bF3CwEcAAAAANA2368G8AtPZiWVWtBLFfDKImylAD5XBbwc6K1CtN2Yb9lKlBZ3GxpcRYuwAQAAAABQyw+rreLnje2JboShHNtWaFla75VWNU8kKo/Nej3fKDO5TzoarYAerFmneC4K40MDBHAAAAAAwCrl+6EuG31UW4onK8f6LrhQ47altX6ucsyKJxTIamEV9FCvPHpr5f7g+kFNTEYrrQ+tpm3IAAAAAACo5QehXnri7sr9wSuuVPKs7XKOT9adZ8fjCi27pRZ0R9Wqup1MKmF8yRgN9idmeebywRxwAAAAAEDbahdhk6TYhg2SJMex6k+MxxVYthTM0YIehPJLEXXdi6+RVZo7/taXnaetG9gHHAAAAACwSvmNAXzdOklSzdRwSZIVi8nImnsbMi9QTKHi5+3Spjf9uuxUFMAvP2dd5wbdZQRwAAAAAEDb/KA+aTv9ayRJQUMwt8oV8DkWYQu90lZm8WjLMbtUAT/40b+R8f2OjLnbCOAAAAAAgLbVbkMmSU5/1CY+0Fc/X9uKRXPArTkq4IHnRtcpBfDEli2SJPfQQRUPH+rImLuNAA4AAAAAaFtjC7qd7pM0fcswK55QqNkr4Dffd0iP741WU7cTUQBf9wsvqTzuHjnSkTF3GwEcAAAAANC2xkXY7L6+pufZibhCy5I1SwD/p//IKmaiCrkdjyrodjKpbe98lyTJPUoABwAAAACsUkFjC/oMAbw8B3yuFvRyALdKLeiSlDr7bMW3bKm0oy937AMOAAAAAGhb4Hl19+10uul5djwetaCbmSvgGwZTckZOSaoP4E5fv87+wF92YLS9gQo4APSQqYKnj/7L/dp/bEJf/K/H9W+37+n2kAAAAJoKXbfuvuU4Tc+zE4nSImyzr4LuNKmArzRUwAGgh9x0z0E9vOeUHt1/urK1xyuvPLvLowIAAJjOLVQD+PAbf7XuMbN+WNapEUnlCrg1awu6H4Y6oz8K8Cs5gFMBB4AesiYdveE07qsJAADQS4peoENHxyRJg897voZecm39429+e+V2tAibLduEMqb5Z5w1uVH9t+y3ovMJ4ACApdC4byYAAEAvOnxiSsb3JUlWfHpjdZiqLsjmJBIKrFL0nKENfWNupHpnhlb2lYAADgAAAABoS9ENqquWx5pUrGsK3XYiakGXJDNDG7qp2dLMHx3t3EB7DAEcAHpIEBpZyZys9IRk+7LXHVMwx5YdAAAAM/npo8f18FMnO35d1w9nXTStP12tijulRdgkac/BUR05OTXtfCvwq7c7PdgeQgAHgB4SGqPUM25V6pI7FN/5cyV33afbDv2428MCAADL1A3ffFgf/fIDHb+u6wWKVwL49Bb087atrdyuDeAf+cI9eu+n76o7NwyN7NK14pu3aP0rX93x8fYKAjgA9JAwrPZrORuOSJIOTR7u1nAAAACa8vxQWwsnJEnxjcPTHresah3bTsQrc8DtJnuB+0GoWOn48OteL2eG/cRXAgI4APSQsGZlUMsypf+u5EYsAACwHBX9QNvzRyVJ/U+/dNZznVisMgfc1vRV0P3AVIO5s7J3yiaAA0APqa2AVxHAAQBAb3G9UKnQlbFsOQMDs57rOHalBd1pVgEPw8qCbit5CzKJAA4APaVZ/qYCDgAA5sMYo7XepK4ZuVtBLtfRa3t+oHjoS4nEnJ9VnFSqEsDX+DldNvpoZQszSQrqKuArdwsySVrZ9X0AWGaaVcBtKuAAAGAegtDo1Ud/qK3Fkzr1nW9p+HVv6Ni1i16ouIkC+Ex2/PmHVDywX/GhIZlSAH/t0VvUHxQ0esv5GrrmJdE4g3D2Lc1WEAI4APSQ5i3oAAAA7QsCowE/qnyHHa6Au15UAbcS/TOekzzjDCXPOEOSKgG8PyhIkryTJyrn+aGptKZbsZVdAacFHQB6SO0ibGUWFXAAADAPQWhklRc96/CUNs+PKuB2ItnS+caeOVj7QVgTwFd2BZwADgA9pFkAb3IIAABgTkEYyjKLE8ArFfBkqwF85ugZBEZOpQV9ZTdpE8ABoIewCjoAAOiUoPZzRYc/TriuJ0dGTnLmOeC1ZgvgX775iZoKOAEcALBECOAAAKBTgqDagt7pXVWCQjSX20mlWjq/PAe8eqD6meeRfacJ4ACApccabAAAoFOCMKz5Gr+zAdwvFCVJTqq1FnQ1zAFvnGJHCzoAYMk1rYATygEAwDxELeiLMwc8LAXw1hdhq4+eYaniXXCj/cAdUQEHACyxZouw0YIOAADmIwhMZRE20+kW9GIpgLe4CFtjBbxcczg9UdRab1Ln5A5LIoADAJZQEITTjhmWQQcAAPMQbUMW6fSnCVOM5oDbLc4Bl9PQgl5K4BM5T5nJvZXj1iyLta0EK/u3A4BlJlAw/Vg4PZQDAADMxQ/D6j7gne6oazOANy7CVq4vuF5QWYBtNSCAA0AP8ZuE7WAVvSkBAIDOCYJq3buTFXBjjGy31ILeagV8Wgt6NKKiF2qtPyVJ2vo7/6Nzg+xRBHAA6CGmWQAPp1fFAQAA5hK1oJfmgHewAv7EoTHFQ0+SZKfSrT3JmbkCPuhNSpL6n/6Mjo2xVxHAAaCHNKt2UwEHAADzEYShrFLQnW8F/PREQafGC5X7+aKvD994r5KVAN5iC3rjKuilokPRC5QMPRnHaX1Bt2WMAA4APaRZ2A4J4AAAYB6CoLYCPj8f/Me79a4bfqQTY3lJ0uhk1HqeaDOAW437gPvR9mOuFyhhfCm+8sO3RAAHgJ7SrN2cRdgAAMB8hLUt6E12WmlFdt9pSdLDe05JkqbyvmSMziiekCTZ6RZb0Bsr4EEUwIteoHjoSy3uJ77cEcABoIc0q3YHhjngAACgfXXbkC3gC/10UJDvR8+fKni6bCxb2be75Qp44zZkXqAnDo7pG7ftUSL0ZCUS8x7fckIAB4Ae0iyA04IOAADmo3Z3lTBo/wt9Y4y2547qD/Z8WYM/+p6kKIDvyB+tnDPfVdBN4OtDN94jSYobX9YqmP8tEcABoKewDRkAAOiUum3I5hHAXT/UsBu1oK978A5JUQt6Oojmga+9+sVy1q5r6VqNFXC36EbHTai4CVoP8sscARwAekjYZIkUKuAAAGA+gnBhAfyRfacVa5gKN1XwlAqLMqm0Nv/am2VZLW5vZtef5xU9xUJfrzn6Q0mSQwAHACw102wRNuaAAwCAeSi41c8Q7c4Bf/DJk7ruqw8qGbp1x6fyvvqCouz+NW1dr7ECns8XtXvsMe2aOiBJiqcJ4ACAJeYzBxwAAHRIruBVbrdbAX/swKgkVfb7LpvKu0oHRTltBvDGOeBuwdVm91TlPhVwAMCSYxE2AADQKVMFv3K73W3I/CDUrsl9euZYtu54YWpKjkLFBwfaul5jBXxtYUxOTZdfmJtq63rLFQEcAHpIKAI4AADojFy+2j7ebgt6EBi9tjQ/u/Ya/kQUlGMD7bag10fPNX5Oa71JSVJi25la+6Kr27rechXr9gAAAFXN3hwJ4AAAYD6KkzVV5SbrzMwm7/rTjpnAVzg5IUmKrWmvAm43VMAlaciLrrX9Pe+VnUq3db3ligo4APSQZluOEcABAMB8+KWwLLXfgj42Nr0l3Hi+lM9Jkuw1bc4Bd6bXfisrrDd5bKUigANAD2nWgm6abE0GAAAwFzNVDdHNdlqZ8XnG6OShkWnH//22J2Tlo2s6bQbw2hb0nBMtuBYvBfDG+eErGQEcAHpI0KQFnQAOAADmw5+YrN5powJ+cryg2NTYtOM3/2Sf0kFR0nwCeDVkT8X7KreNZcmyV08sbanWn8lkniPpr7LZ7FWZTOY8SZ+VZCQ9LOlt2Ww2zGQyb5X0O5J8SR/IZrPfymQyaUk3StokaULSb2az2elfpQAAJEl+ky1CjCGAAwCA9hS9QHYxX7nfTgX89ERRm4unph1/w+Ef6EBqkyS1vQ1Zbcj2nER1XPbqqX5LLVTAM5nMuyV9RlJ5Y7aPSnpfNpt9gSRL0qsymcwWSe+Q9HxJ10r6cCaTSUr6PUkPlc79vKT3df5XAICVww+bLHhCBRwAALRpdLKofr8awNXGKuj5oq+txZPTjg+7o7ps/DFJUnzjxrbGE1rNA3jj/uArXSu1/iclvbbm/jMlldej/66kayQ9W9Id2Wy2mM1mxyQ9Ienpkq6U9L2GcwEAM/BNkwBOBRwAALRpdKKoAT9Xud/ONmS5gq9Bb0pGlp7+t3+pe9Zm6h5fc9kzFd843NZ4AmNVbntOvDquVdR+LrXQgp7NZr+WyWR21hyystls+dPghKS1kgYl1U4SaHa8fGxOQ0N9isWWzzchw8PtLcGP5YHXdWXq9dc1tKa3h1l274+7F/BvtDLxuq5MvK4rF69t73j04LgG/eoibI5lWn59nMQJpcKilEpp4Pzz5Vv12Wx499Pbfq3jqWTldhiv3rZisVX1v5v5rPde+9XJgKRRSeOl27MdLx+b0+nTublP6hHDwwMaGZmY+0QsK7yuK9NyeF2btaAHYdjz4+625fDaon28risTr+vKxWvbW46fnNSAP6XAchRKsly/5dfn+IlJbQ5dmXS0N3djAA/O2NH2az1V8Cq3PbumAm7ZK+5/N7N9oTCfev99mUzmqtLtX5R0m6S7Jb0gk8mkMpnMWkkXKlqg7Q5JL284FwAwg4AWdAAA0AGFoq/+oKBisl+h7LbmgOeKvpKBKzsdrVYe1ATwHf/nL5TasbPt8fg1LehBrBrAtYq2IJPmF8D/p6T3ZzKZOyUlJH01m80elXSdooB9k6T3ZrPZgqRPSrook8ncLum/S3p/Z4YNACuPMUahWIQNAAAsXMELlAw9hYmEjGW1FcALeVdJ48vujwJ4IixVry1LybPOmtd4agO4H1u9i7C11IKezWb3Snpu6fZjkl7U5JxPS/p0w7GcpNcveJQAsAr4QSjZ9W+OJrQlmwAOAADaUyj6SoSevERKoSakNrYhc0v7h8f6+yVJ5/V50qgU37Rp3uMJaj7OBLUBnAo4AKAbXD+U7IY3x9CWkdE3bn1Kj+w73Z2BAQCAZcfLF2XLSIlktAVYG1PavMlo8bbEmmiv7/MvOUeStObS3fMeTxhWf34QrwZwa5UF8PkswgYAWASeH8pqqIDL2PLDUP9+9xP61gNT+oe3v6Y7gwMAAMtC0Q30qX/7mU4fHdHlkqxUWqFltVUB9yejCnh8IArgG171WiXP3K6B5zx33uMKagK4sWtiKAEcANANXpMKuAltGWOUvPAu2f0TOjJ1hbb2b+7SCAEAQK+774kRHXk4q+2FY5IkO5WS3+YibGYyWpXcGYhW87YTCQ0+74oFjSusrcDXhG7LWV2RdHX9tgDQwzw/lKzGCrglycjuj94IT+ZPEcABAMCM+pIxveXgtyv3nXSqVAFvPYArH7WglwN4J9RWwOuq3qusAs4ccADoEU1b0GWxBjoAAGiZ59d/crBT6ba2ISt6gZJuTlJnA/jVu7fVDKqmAh4jgAMAusALmizCVqqAAwAAtMIL6j9LWMmkjGXJMq0F8Km8p76gKEmKDQx2bFyX7RqujsmuxlAWYQMAdEU0B3z6myP7gAMAgFZ5XqhAthyVPlOsGVSo1lvQ826gvqAgqbMVcEk692PXS5alu750e+WYFVtdkZQKOAD0iKgFPZAJrepBYxHAAQBAy7wgVMGpbvNlbz9boWW3XAH3/EDJ0I2em+7r6NicgQE5a9bIcqoxNJGId/Rn9DoCOAD0iEoFPGxsxSKAAwCA1rheqFhpy7HE1jNkr9/YVgW89vlWIjHH2fMcY81Q+rZuWZSf0asI4ADQIzw/kKxAqXjNmx0VcAAA0AYvCBUzvsJtO7Tjzz8o27EVtjEH3POj5xstXnt4wat+tlnzrMsX5Wf0KgI4APSIcgU8ZsX0vuf8T71h229JsiRDAAcAAK3xXE+OjOxEQpZlybEtGdmyjJFp4TOF6weKm0AmFj1/MRRr1omLrV27KD+jV62uGe8A0MO8IJoDHrNj2tq/WaeS0Zyo2rdKquEAAGA2QTFawdwqddTZlhXtAy5FbehzrDru+VELulnExdEKQfXzjN3X2XnmvY4KOAD0iNoKuFT6A20syaq+SYVUwwEAwCz8YmkBtdL8bdu2ojngkkwYzPi8Ms8PFTe+FF+c+d+SVKzZq9xexJ/TiwjgANAjygE8bkeV73LbV23VO2xx/hYAAFidwkoAjz5P2JYUWqXYF8z9OcL1Q8VMIMUWb3Xy2gC+2hDAAaBHFD1PlmVqArhkjCXVBfC5v7kGAACrV+hGAdxJJiVFFXBT/lK/hZXQPS9QLFzcCnh+FX+cYQ44APSIYuBJkuJ29Ke52cInARVwAAAwi2oAr21BL9VdWwjgrhctwqZF3J/bW8UfZ6iAA0CPqARwp1oBV0MFnAAOAABm01gBd2oWYTNBC3PAXV+2TGURt8WwZSi9aNfudQRwAOgRrh8F8IRTPwdcNYVwWtABAMBsTLEgSYqnU5LqK+DNWtDHc66+//37NXn8hCTJLz2/vIjbYvjdX322ctvO1cZf+bVF+xm9ihZ0AOgRbhB9Y52orYCrvg29nUXYim6gRNxetD08AQBA7zGlbcjsVFRltu3abcimf5H/iU9+X2985Cvae/M2XfyhDyooL+KWXLwAPjzUr+H3/+9Fu34vowIOAD3CLbWgJ53qvp1RC3pVqy3oj+w7rXd883p96PZPdXaQAACgpxm3HMBrFmErb0PWZBX09SN7JUmJ44f0hRtv1o7vfU5StYUdnUUFHAB6hBc2tqBPPydsYf9OSbrp3oOKbTysw17HhgcAAHrYsdM5PfWD2zUweVKSZKdKLeiWVd2GrEkLejKsfli4+NYvKFW6P7DjrEUe8epEBRwAekS5uh13HEmSpflXwEcn850dHAAA6GnXf+oH2vC9L2j3yEOSJDsZBXDHthSWKuC5Y8fqnuP5gVKhW7mfqgnjqTPPXOwhr0oEcADoEeUF1mJ2KYA3qYC3HMCLYx0bFwAA6H1hof7L92YV8OPXf0zeyIgkyRijicmikjUBXJI8Jy7vnAuU3nXBEox69SGAA0CPKC+w5pQCuG1ZalyELWixBX3Cn+jo2AAAQG8zDd/cW8nqHHCrZkvTPe/5XzK+r8/+w3/qxLv+h54x/kTd89ZddbUu+pM/XtRV0FczAjgA9IhydbuuAm4azmkxgPty5z4JAACsGE5Dl1x1FXRpjV9fHS8ePKjYow80vU5qcHBxBghJBHAA6Bmm9MZplxdKaVIB95ssntKUVT3P833tGz8oY8wsTwAAAMuZY+q/pLfLFXDL0qA/VfeYlYgrbzdf5Tw2MLA4A4QkAjgA9IygIYDbTSrgfosVcKsmgP/h1/9ef/3T63TPsfs7Mk4AANB7EmqogPdFFXCrSQBXGKrgNG8xt9esWZTxIUIAB4AeUZkDXgrg1gLmgMuuJnez7qAk6YmxvQseIwAA6E2pmvf+MN0vO14N2Hetu6juXBOGCiyncv+xsy6r3I4N0IK+mAjgANAjQtVXwJutgn6icFJe0MLm3jUV8PLtJpcDAAArxNpUNdr1v/ildY+97A9/U/3v/4juXve06EBoZNfMGT9w/nMqtxNsP7aoCOAA0CNMJYCXF2GzZBr2AX90NKt/euTLc1/MMtNuW80SPQAAWBHsUpdc8LJf1lmveVXdYzu3DmrL1qHKfuAmDOoWbTs8Vf3c4KTTSzDa1YsADgA9ImhoQZ/pD/Q9x5uvWlqnrgJeflMlgAMAsGL5UYfctjM3NH3YtiyZ8meBMFRfIvqkseX3fl9vesku/ee2Fyj5W29fkqGuZrFuDwAAEDHN5oCb+YVmq6YCXi582wRwAABWLMv3o//G480ft6zKXuEmDGUF0fl2PKYLd67Xhe//7aUZ6CpHBRwAekSlBb12H/AmoTlmtfDdqdXidmUAAGBlCGYP4JJkyludhmH0f5Ish5rsUiKAA0CPCEt7jtl1q6BPF7eabxtSx2q25zcVcAAAVqpyRduKzR3ATRjKKs0Zt2IE8KVEAAeAHjG9BV11LejGj94g+5wW9udsUgEPTbNQDgAAVoLbg03+AAAgAElEQVRqS/nMAVx2dQ54JYA7zszno+MI4ADQI8y0bcjqK9Z9he0yXkIT/nhlz/Cm1zGmbh/wMq/0xgwAAFaW0JjKKuiztaCXF4YJg6CyDRkV8KVFAAeAHtF0H/CaCvjw2j5ZcVeuKejbe74/43WC0MhqUgF3CeAAAKxIQRAqZuZuKS+3oAd+dRsyKuBLiwAOAD2iXAF3SvuA2w0V8HjNIim3HvzRjNcJQtN0Drjru50YJgAA6DGebxQPy4uwzbJWjF0N4OUKuFiEbUkRwAGgRxjTuAib6irgiZpvqNen1s94nSAwTeeAuyEVcAAAViLXD5Qovc/bqdTMJ5Y+Y4RBWK2A04K+pAjgANAjqhXwUgCXpdqVy2M1AXxdYu2M1wnCsGkF3KcFHQCAFangBkoYT9IcAdyuzgF3RAt6NxDAAaAHhMbIWE0q4DVs2fKP7pAkrUsOzXitqAV9egXcowIOAMCKVHB9JUJPxrJkJWZuQTeVFnS/ZhE2AvhSIoADQA8IQyOrEsBr5oDXtKBvWd8v/8Q2SdV29Wb8oHkF3Aujb8bzfkEn8ic7NnYAANBdhWKgROgpjCen7aJSp1kLOnPAlxT/2gDQA2oXTnNmqIDHnZgu2rleT2r2AD7TKuiHCwf0tpverf5Yv6b8Kf3llX+qgUQLe4oDAICeVnADJUNPYTI5+4nlAF67CjoV8CVFBRwAekBY0zZe24JuairgjmVXVkYPZtkHPAia7wNeNuVPSZJO5E8teNwAAKD7Cl7Ugq7EHAG81IIehqHs0rZlYg74kiKAA0APqK2AVwN4fQncsR3ZpT/bc1XAm80Bb5Tz8/MdLgAA6CGFoh+tgj7bAmxSpb0u9AM5ij5L0IK+tPjXBoAeMJI7IWfDEUnVfcAbtyGzLbsSysPZKuBh2FIAHy+OL2DEAACgVxRzxWhV87la0MuLsAWBYqEvY9mybGqyS4l/bQDoAR954OOy7NI2ZPYMFXDLllWeuzVHC3r5WrM5mjs+3+ECAIAe4uZykubYgkyqtqDfd7e2FU/IXbNusYeGBgRwAOiykdG8jKot5ZUW9Jr/L0WV8dL2nQo1xyroMa/umPGmb0ly26E7VfCL8x43AADoDX4+mlZmp9Ozn1j+kv/wfklSuGHToo4L0xHAAaDLTk/Uh+DaOeBWQwt6+TEzSwV8quDLirl1x/zjZ007rxi4enz0yXmPGwAA9AY/FwXw2FwB3KqPf6lt2xZrSJgBARwAuqxxuzGn7s2xYQ64yi3oM1fAx3IFWTG/7lg4vqHufnl19cdOP6kJd7KyqNuJ/EnlWZwNAIBlJcgXJEnxvr5Zz2uc773hiuct2pjQHAEcALrMD+rDdMKe3i4ulVZBL6X12VZBP5WbvrhaODVYf398vYyRbjpwm/749j/Xvccf0JOje/V/7vwr3fjIV9r9FQAAQBeFpRb0eH9rLeiSdP/gedqw69zFHBaaIIADQJcV3aDuvmNX9+O0av5M25Yt2557FfTT+Ylpx3ZuGlL+3qsr9/ti/TKF/sr9+0Ye1jcevk2SdP/IwwrCYNo1AABAbzLF1irgtQH8Ga9/xbQFX7H4COAA0GUFz5/xsdq3RceyW9oHfKI4Ne3Yu35ltzb2r63c39A3KONWtyrZnN6kJ0YOVe7vHT/QytABAEAPKAfwWN9cc8CrnyzOOY/5390wr33AM5lMXNLnJO2UFEh6qyRf0mclGUkPS3pbNpsNM5nMWyX9TunxD2Sz2W8tfNgAsHK43mxbhjVUwMv7gM+yCvqUl5dSkgltWXYoW7b6UjFd88wz9a+T0TlbBzbowGh1G7Ji0chOV4P7Y6ef0Lnrds7r9wEAAEusGC3oOtc2ZAW/ZteVNWsWdUhobr4V8JdLimWz2Ssk/bmkD0r6qKT3ZbPZFygq2rwqk8lskfQOSc+XdK2kD2cymTl2hweA1SVXdGd8zK75M+1Yjmx77n3A8370LbjC6NyYHX3XOtBfnVu+de0GmaDa6v7IqcdkJYoKJoYkSQcmD7f5WwAAgG6xvHIAn70CXqj50t9OEsu6Yb4B/DFJsUwmY0salORJeqakH5Ye/66kayQ9W9Id2Wy2mM1mxyQ9IenpCxsyAKwsU16hcvtlm19d91jt3KzaCvhsLehuWNrWzJQCuBUF8MGaAL4u3S8F1Saoo27Ucm4dycgY6XSThdwAAEBvihdzkiQ7Pfsc8GLNEi+NK6Jjacz3X31SUfv5o5I+Lek6SVY2my1/IpyQtFZROB+reV75OACgJO9GAdw/cYaet2133WNWzSxwp3Ybslla0L0wqqibxgp4Oq7io8+SP7JNF2w4T/UzzCUFcb1o10WSH9eEO30eOQAA6D2hMRrOn1Ro2Uqcccas5xb92aa9YSnMaw64pHdK+o9sNvueTCZzlqSbJNXumzMgaVTSeOl24/FZDQ31KRZz5jqtZwwPD8x9EpYdXteVqSdf15gkT3razo268PxNdQ85tq3yW+X6oQH190nKSU7MmvF38VRqaS9VwFOJhIaHB5RIJxSOb9S5a8/Tjm0bpj1vg7NNO84YknkyoUKY781/q1kst/GiNbyuKxOv68rFa7v0nrrjHm0rjGhq3WZtbvL+Xsutyd/tvFa8rp0z3wB+WlHbuSSdkhSXdF8mk7kqm83eIukXJd0s6W5JH8xkMilJSUkXKlqgbfaLn87Nc1hLb3h4QCMj07f8wfLG67oy9errOjGVlxLSQDIxbXzGVKvUE+MFFQvRiumu6zf9XYwx8k0x+uNeeq4jp3Lu3/zeFepPxzR2ekpqqKKfO3iOrCCU8RLKB6d17PiYbGt5tKf16muLheF1XZl4XVcuXtulZ3xfhz7+EdmSChddPue/f1ATwFt9rXhd2zfbFxbz/WT1MUmXZTKZ2xRVv/9E0tskvT+TydypqBr+1Ww2e1RRe3r5vPdms9nCDNcEgFXJD6IJWTG7SeePaZwDXtqGbIYWdNcLJScK6f7hcyVJrzjn2srjG9amlErEornlVv01Mlu2ak1fXPKjhqYpb/l8GQoAwGq078GsbLeoQ8mN2nztS+Y8355lChuWxrwq4NlsdlLSG5o89KIm535a0TxxAEATvikH8Ol/kuvngDvVbchmWIQt7/qySgE8OL1J+buv1aUvvrilcazr61PaTcj4cUnSpDelgQRblAAA0KueuusBnSlp7IJn6Zwz5l5qKxYGc56DxTXfFnQAQIcEYWsVcMey5ZQr4DNsQ5Yv+lEF3Fj6/Vddqlxx5jda//C5cjYckeVE5ySdhAb64jJeVAGfdKek/nn9SgAAYBG5I8e1933v0ZmlLrqXvP4XWnpezom2HgsGhxZtbJjd8pjcBwArWFCqgMed6QE8bGxBt0vbkM3QQpYvBrIcXzErocsym3Tl07fO+HONm1bh/qsq9xNOQv3puEypBX3SYyV0AAB6jfF9Hbr+E1IpfB8f2KL+LcMtPXc0Magbt12r3Jv/YDGHiFkQwAGgywIzcwXcqgvgjizLkjGzt6DL8RWv25iiuXf/6m6l49Xzkk5CybijmIm+HZ/0Jtv6PQAAQOcZY3T8S/+siXvvkSSd+s635B0+JEn6+pYX6djL39zytV531bk61LdZmcy2RRkr5kYAB4Au88NyBbzJrKCGFnTLio7NVAEvFKM54HE7OefPvWDHkJ594ZbK/YQThfG03SdJmnRZhA0AsHDGGB278fOa+OlPuj2UZck/fVqj//V9HbnhevljYxr5zncqj+1bd7Ze8KydLV/r5c/doc+8+2qtSccXYaRoBXPAAaDLglkCuFF9BTxqQbdmnAM+VfAkx1eyhQAuSWGgaCNJScnSvLC+eL+KogIOAOiMcHJSY7fcpLFbblLfx66XM8Ce0u2466dPalPp9oF/+rxs39Wt6y/V2PmX6pNvvart61mWNfdJWDRUwAGgy8JSmHaaLcJWk7Mdy45WRTczzwGfLBZkWVIq1loAD8LqdeKlVdjXJNKSpJzHrpEAgIW748HDldtPvvPtCib5grcdN92erdz27r9Hk05adw5drJe8+JIujgrzRQAHgC4LFFXAHWt6AK+vgNuK1mCzZGaYAz5RahtPxdKt/eyaAF7eY7w/FYX3gue1dA0AAGbz1Zsfr7vvj411aSTL01q5dfePDZ+tz/zxL+jp527o0oiwEARwAOiysLwNWZMArrBmDrjtyLItyVgKZ6iA59y8JKkvlmrpZ9cG8LJULKqEe4Hf0jUAAJhN0qqfNhUWi10ayfK03q7/QnzzRRnayJcx5oADQJcFmqUFfVoFvLQN2QwV8Ek3JyWqbeRz/uxg+lzyuBNNCvdCAjgAYOHS8fqaX1jId2kkva2wd4+OfOoGDVz+HKUvuFD9T7tIktQX1P97nXXh2d0YHjqECjgAdFloyi3oTf4kt7AKujFGn/3ZF3X7oR8rH0Qt6IPJNS397CA0Kjx8hYYOX1M5ligtBucTwAEAHZBuKPmFBdYYaebw390gb2REp77zLR366N/I+NH7cHrytCTplvW7tTe9RRsuuqCbw8QCEcABoMuqi7A1WQW9ptBtySq1nNWvgl4MXP3k2H36YvbrynnRt+RrU/0t/ezd52+UyQ3qyvOrb+ZxO6qAE8ABAJ2Qanh7M6s4gBf27VXYZI2V0BjlRsfrjrnHj8nzAw0Wx1S04/rx0MX60raXyo4nlmq4WAS0oANAl4WauQJuairglmVFi7A1rIJ+z2PHKrfzQTmAt1YBf+EzztAF24e0aajash6P2TJFixZ0AEBHpBpmWK3WFvSJe+/RkRuu19qrXqzNv/7musf23/eIEn793Hj34EGNOQNa740rv3aTrr7sTO3etXEph4xFQAUcALosLM8Bb7YIm6lfZKVSAa8J4P/3uz+r3J4celCS1Bfva+lnW5alzev76hZziTm2ZGwFpdZ4AAAWIh2L3mOOJtdLWr0t6CfvuVeSNHnPT6c9Vvz0x6cdO/L3n9SJ+x5UzITShk36jWszuvhsVj5f7gjgANBl5Rb0WLNF2KYF8KgqXrsIWyIxfSXU/hYDeDOVAB4SwAEACxcrfWlcLO3QsVoD+MMP75ck2Wvqp4kZY2R5brOnyL71e5Kk5JbNizs4LBkCOAB0mSm1oNvNKuANKqug11TA400mEw3EW2tBbyYes6XQlm9oQQcAdEBQ+kI3HX05HKzSAJ4OohZzu6/+PXpkNK8DqU11x27ZsFuSlDp+UJI0uP3MJRghlgIBHAC6rNyC3qwCbsL66rZtWdNWQY/H68/xDp6nNYnWFmFrxnEsGWPRgg4A6IiwtJq3SUbrjfjF5tXelS4VRgHc6qt/jy64gZKhp0JpEVRJ+tnAORqLRefl7YQ2P/MZSzdQLCoCOAB0kTFGZpY54EbTW9CjVdBrA3j9c85NLuxNOu5EFfCQAA4A6IRSBdxORqt3++70VcBXunzRVzIs/d7JqBXfGCMThiq4gRKhp6Id1y0bduvxvjN1bma7/m3zC7Q3vUXfveCVSq5b18XRo5NYBR0Auig0RrKiMN3yImwNq6A7DX/Jf/cVly5oTJU54Fp9H5AAAIsgKFXAE0lJUuivvveXsSlXTmnNl3JHwN4/+SPFNmxQ/tW/rWToqpDs14+HLpGGpP/nmWfqo0+e1Je2vVS//Lxzujl0dBgBHAC6KAiMZJUr4E2akhoCuG2XV0Gv7gMea/hLvrY/uaAxxRyLCjgAoGNMeQ54af9q462+NUYmcq6c0vtq6HkK8nl5I8ej/9vzhPpDTxro17lnDOqVV56ti85er2uedaaScUcvf+6OLo8enUQAB4AuCsJqBdxqtg94WH/fkqbNAW8M4AsVc2wZYysQARwAsHBWuQIeL1fAV18AL7hBXQX84fseV7r02OC//J0kyUn36b1vflblOW+6ZtdSDxNLgDngANBFQWgklVvQmwTwpvuASzVTwOU40R3jJfSy9W9a8JhisagFXTJsRQYAWLiw9G1yuQK+ygJ4WCzK+cdPKF6qgJupSU19+cZp59mp1FIPDV1ABRwAuiisqYDbzVrQ1diCrlIFvFoaL69W7h/ZqR3nLXybkpgdtaCXr+1o7u3RAACYUakCbiVWZwDPP5ZV7Mj+yn1zcJ82NjnPWb9h6QaFrqECDgBdVLsIW7m6XatxG7LoHEuqaUEvV6mftmODLj574W/e1Qq45IWr60MSAKCz8k8+oeceuFOSZMXjCmRNC+Ch56mwd0/dDh8rSfbQ+IyPHUwNV27Hd5y9FMNBlxHAAaCLwrD6YaNpBbzhs4hdyt61c8D9UgX8svM3lxZpW5i4Y8sEUYNUwS8u+HoAgNXr0PUfr9y2YjEFllNdlK3k+D9/Xvs/8H5N3X/fUg9vSfzn7U/M+NjB1KbK7aGLL1yK4aDLaEEHgC4KQyNrlhb0xjngtlVeBb0awMPSoi6O3ZlWccexpVIAz/t5SUMduS4AYPUpBlK8dNuJxxRattRQAR//0R2SpMKep7Rm92VLPMLFlwzdacd+NHSJHhrKyASBLpl4UgeGdmrXluEmz8ZKQwUcALqotgXdbuFPcmURttoWdBN9kIlZnflONZ1wZPzo41IUwAEAmJ+pmi2/7VhMvmVPq4BXFmlzVuaaI80C+L70Fj3neRdoND6g/2/n63T8+b/UhZGhGwjgANBFoVHNImxN2sdLc7HjilZGtazpVfFKBbzpIm7tSydjlQp4zi905JoAgNXHD0L5Vk2oHlirwLIri7JJ9VOxrBUawFNBFMC/tuWqyrFXv+zpet2LztVVu7dJtqNrLj+rS6PDUiOAA0AX1W5D1rQFPbSVv+8qPc+OthezLEsKHRmF8oKorFBeBd2xO1MBTyUcKYgq4H//0Oe0d3z/HM8AAGC6ohfIr5keZa0dUmg5Uk0FvOBWb1vOypwdmwqj9+vxeH/l2EWX7JBtW/qNl+7SR9/+fO3cMtit4WGJEcABoIvMHNuQXbZro+SldO6W9aVzov2+JekPf/hePX76SYWKPrzEOjQH3LIsJaxk5f49xx7oyHUBAKtL0Q3qKuCxeEyB6ivgBbdmPngHFhLtNcb3lZnaJ0m6+vmZynGnf42k6D13sC/RlbGhOwjgANBFdXPAmwTw337F0/RHb9qtZ2aihVniMUfGq4bjLz/2rzUt6J1r3YvHqtc6VTjdsesCAFaPghvILr1H3XvZK+U4lgLLllVTAc8VqwF87Jabpm1FZoxR8eCBZbtF2dT+/Rrwczq2YYc0uE7f2PIi/dfGy2XZxLDVilceALooNNUWdEvTv/lPxh1ltg9VFl8b7ItLXqLm+WGlAt7JAD5+IlW5PZI7Neu5eT+vf37kqzqZn/08AMDqUvQCJUJfOTsp/7yLFHPsaA54WNOCXqze9kZGNHH3XXXXGL/9Vu37s/+t0R98f8nG3Ul7Hoq2IBvdep68IFR2zQ7dt/5pXR4VuokADgBdFFRa0K1KyJ7NQH9Cxq9WwEOFCq1oblkqlpzpaW0zbp/y9/yCwkKfThVGZz33riP36kdH7taHf/KJjv18AMDyV3ADxY0n147rVVeerViTCnjerd+S7Oin/06mZpuyiQcflCSNfOkL01dPXwaOPPqUJOnsS87T1bvP1CXnbNB73/zMLo8K3UQAB4AuCoNoH/Bm1e9mknFHMdUEcGNk7CiAp2OpmZ7WtnO3DUpBXMZNKh/kKm3uzUxMRP/N+/ll0a5+Mn9aBycOd3sYALDiFd1AydBX30CfBvoSchxboeXIMqFMaeuxwunpX/IW9u2t3L7vcHU3jol7frLoY+60YCz6/c67+Gz1pWJ65xuewYJrqxwBHAC6JDShPv74h2SvGZPVxp/j/kR9C3o1gKc7NrZ3vv5SvfaF50il/cDffvMf65FTjzU999/u2FO5/ZmHbuzYGBbLn975YX34Jx9ftvMJAWC5KLi+HBNI8ei9JGZHFXBJMqWF2IL9e6Y/sebvsz81Vbmdzz66iKPtvNAYmVxOkhQvLboGEMABoEuCmqpyqxVwSUqnqtu0hGEoOdGHmFQHK+B9qZh2nbVOprQdmSR95bF/neHs6gelMXe8Y2NYDLWVfD/0ZzkTALBQBS+QY0JZseh9K+bY0SrokowftZMXjx6b9jz/9Gn5o6c18eijumhyb3TMsjV5/30KXXdpBt8Bk3lPCb8oSbL7+ro8GvQKAjgAdEl2f7Vdu50AHqtZbC0woSzHl2UcxTu0D3hZfyom41cD+Lg70fS8dKo6nrxX7OgYOu3uJ/dWbv/Hvpu6NxAAWAW8oi9bRlasVAEvL8Im6dDH/la5R36u0VPTv7g98qkb9NS73qkjf/uXlWP3DmYUjI3pwIc/oMkHl8f2mLmCr1Toyo8lWPUcFfwvAQC65LqvVj9AtNOCXrtWWxCGkuMpps7vIdqXiks1FfC8X2h6XiJeHZAX9nZl4sdPVFsdv7v3B/ra4/8+4+8FAFiYwI/eE6zS1pblbcgkqfDUkzr4kb/WumNNWtAb3DF0iY4n10uSigf26/B1H1ukEXfWVMFTMiwqTHZuihiWPwI4AHSLVW3dbqcCXrtfeC6Ykp3OVVZC76SoAj53Vd3UtKCHChWEvbtK7WhpLl7ZTQdu00+P3d+l0QDAyhaU9vi2nOi9JF5ahK3W1tzxym1vhu00vRe+TFOJ/rpjJ7/1bzr2+X+Ue/RoJ4fcMf7YqIo3/6f6/QIBHHUI4ADQNdXQ3coWZNVnTf/THajz85kTcUd2OHdlPVT9CuluD1fB815+2rEjU9PnHzZzaPKIJtzJTg8JAFaswCsF8HgUwB3Hkm81jx+f3PEa/fvmK6cd/+rWq3Xt5dvlrBuqO37ym1/X2K0/1Njtt3Z41J1x/Iv/rNjN31ZMoaw0ARxVBHAA6BKrpgJut/Hn2G7y4eWS9BUdGVOjlDP33uKmtLCZCaMvEdyg89X4Tgmt6V9U/PDgHZp0p5qcXVXwi/rQ3R/Tn935V4s1NABYccJKC3p1EbZwhgDu2nF5Vn3X1T1rM7r6jddqx5YBxdevrxwPnOr0qLDQm9OIpsaqX9ia4a1dHAl6DQEcALqktujd1hzwJu3q2/t3dmBE0yXjc1fAKy3oQfTBqRj0bgV8plb9J8dmn4N4In9SklQIijMuRgcAqBd60ZQku24RtuZt5n/5+y+SV7OY6EhinX6+5mxdtmtYkpQLbX1z8wv02TNfrv93+2v0yR2vkSR5DVOLesX9x6rvN/bzXtTFkaDXEMABoFtq54C30YJuNzn3/G3rm5y5cKlYvO5+s627ylt7mVIA90JPk96UHjnZfN/wbvJNfQB39zxNUlThns03H/hx5fbx3InODwwAVqDAj/7m2uUWdNuqbEPWaM1gn/yacP4P21+p3/39VyiZiI7FbEuPDpyto6mNyjspFe3oC2I/N31qUbcFYahEGP3u1+18vTbsPLPLI0Iv6eyeNQCAltXm6HZa0JuF9bWLNL8sbtcHcDdwFWvY7qyxAv7XP7lOqVhKk96U3nHpf1dm/XmLMrb58E21Ou+f3CLjRx/g8sHMLYzGGD3iVgN4eR64F/q68/BPdPmWS5WOMb8PABoZrxTAa/cBn6EF3bIsWTWLem7ftEZbNlT3zn7Lyy/Uf9y9X6+68mydnizq9vsOSnukIN/9AD5x7z2auv9eWcmk8o8/rsE3/rpSpW6w88/doq0b+ue4AlYTKuAA0C21LehtVcCn/+luDMqdEmtoFWzWXm4aKuC+CTTpRXOqr7v/77V3fP+ijK1dxhgFij4Megd26Y3n/7LSsWiOe2GWrci8hjntE6UW9K8//u/6l8e+oW8/9f1FGjEALG/GL7Wg1yzCNlMAl6Sx2BpJUvGs8/Snb7lcTs3e2Wds7NdbXn6h1g+mdO4Za5VMJeRbtsLi7B1MS+HIDddr/Ed3aOzmm+QePKATH/mwziicUGA5etsbdnd7eOgxBHAA6JLab/rb2we8SQB3FieA2w2NUp/9+RennWOs+gp4o1sP3tnxcc2H54eSE7XQ+yPbdNXTt2sgFVVXZmtBv+Pnh+ruH5w8oiAMdP/xn0mSDkwe0v7xg/rkA/9XY0XmhwNAWViugMej9yjbshTaM7/f5WJpXbfz9Zp67VuaTreqlUo4cq141xdhM8Y0PZ40nsJEUjGHuIV6/C8CALqkrgW9rQr49GOJRaqA2w0r0j4xumdaFbxcAbeC5iumnyycWpSxtavgBrISBclIv3XtJbJtS+nSKu/5WSrg2YPRAmzh1IAk6Y7Dd+k7e/5Lo5PRv8OxqRF9/Ylv6eGTj+qL2a8u8m8BAMuH8aMvPZ149T0qUH1nlWvFdPcL3yxJ2rFlQLlYWluGB+a8dioRk2vHZYrdDeCHRqZ0Ir5WkvSVrS/W9TtfV3ksTKa6NSz0MAI4AHTLPOeAO00q4I3zsjvF1vTVah85ma27X66AB4XqPGjv8Dly914oSTo+dXJRxtauo5MnZK8Z00C4VVdeEi2Ik45HY55yZ55DmE5FL1RYWCPjRx8if3rkYVnxqGo+4U1qZCKqfD904hEdbXFfcQBY6coBvNyCLqmuBf3hgXP0me2vVLjpDEnSu37lUv3Rm3Zr55bBOa+dSjhy7ZjkLrwFPSwUdPwLN8obGWn7ubmir1RY1Kn4gJ7sP1NTsT6NllrpvU1nLXhsWHkI4ADQNbWroLezDVn9ubZxms4L7wSnyVqdPzl2f939yhzwQnWxHP/gLgXHdygYX69xb3zaPOpu+NmJ6IuDYevsyrH+cgD3Zg7gxdI+tn1OWoV7XyxJOuEek2VXX7/RoPqh7T/33SKvyWrxALDaNK2A17xffXvTFXrhiy7W66+OFuvsT8WV2T7U0rWjAB6X5boztoG3avzOOzR6039pz3v+V9tzynN5T6nAVcFO6s/ecrle+Iwz9MVtL9FnzvolTb3sDQsaF1YmAjgAdEn9KuhttKA39KA3tol3UrNgP+6OV24bYyrbqdl+NYC/9vWbLzUAACAASURBVIXnyLasSig/WTi9aGNs1UPHnpAkPWNzpnKsL5mSMbO3oBdKLffr+vokWfKPN99OJsxFFY+7jt6jbz7x7Q6NGgCWLxNEi7A5idoW9Or7yot2n6nXvvAcpZPtv4+lEjHl7aQsEyrML2wv8JNHqttLTtz141nOnG5qMqeYQm3YPKTtmwe0c+uAxuIDOpEc0vBQ39wXwKpDAAeAbqnZB7ydCnZjBbxZlbpTnJpV0N29F8qElvJutZodGqNyJT/hxOUdPlvbvefoFVfs1LvftFumGFWYT+S734Z+airaPuzZ52+vHOtLxCRjy52lQu+V9nK9aMew3nD1efL2PU3B6U2SqqE7uj0gM7pZknTLwTs6Pn4AWHZKFXAr1rwF/c0vu2Del04lHE3FojnWwfjCFsB84O5HK7e9UydmObNeWChI2YclSXZfFLaff/FW/cZLd+nP3nK5LtjRWjUfqwsBHAC6xKrbhmz+c8CdRayA144xOL5dCh0V/ZoAHqryRULcceQfzGi9G32gGl6XlilGH0gOTh5etDG2YjznqlBqJU8nqovFpZMxKbTlBTO3jLuV5yV02a6NUWDfc7GC08Ny91yiwoNXKhgd1sbcpSo8ebEk6cz+bYv42wDA8mBKf1stp/o+FVrT1xaZj/50XDkn+pLXHx+b93WMMdroVZ/vj85+LW9kREc+/SkVD+zXyNe+rOEffEWS5AxHX8DGY7auvuxMbd8890JyWJ0I4ADQA9pZBb1xz/C4tTgroDf+rHO3rZWMrVPeiP7glj/Rjw7frTCstqC/4erzNTSQ1CufH82xXrsmIbsYrQx7y8E7FJbminfDZM6TrOjn1+5tnojZUmgrMLME8FIFPB1LaNNQn/741y6T/ITcx5+pX778MpnCGrmPPVNvecllUhBXWExp3J1a3F8IAJaDUgu6Fa8N4K2/381msC+unFOqgE+Mz3H2zMZGJzVcPK3jiXWSpKmHH1LukZ/L+L4mH7xf/mj9FKpjN35OE3fdqX3v/1ON3XyTJGkksVbpK6+a9xiwuixe2QQAMLt5t6DXf3hJO4s3x6z2c9IVF23Rl49Fs9X90Ndth36s3Rsuq/we52xdp4+87bzK+bZlaTg9rFMT6zUxcEp5v6D+eHfmw3l+KMsOZRun7kuFeMyWMbb80FcQBvrcz78kN/T01ot/Q44dBfVyC3oylpAk7TprnX7pip168vCYfvE523VoZErxmKXztq3VudsGddBPKO8TwAHAKnVMWbHqF8WxMOjItdfUBvAFtKAfffAROTLal96qTe6ogtHTOviRv67+nGddrjN+920av+vHKux5UlOPPV73LvzD9bt15/pL9PEtG+c9BqwuBHAA6JL6fcDbaUiqD+BJe/H2Ga1d8C3m2JKpjjNmxRSE1TngzX6HMzb2a6SQVmxAmvJyXQ3gsgPZDa2PMadcAQ90NHdc9xx/QFK0aNymvujDlF9a0TzpJCrPe80Lz6ncfusvPa1y+6pLt+nGPZY842nv+H7tHKzONweA1cYpTeGxU9X3qfgsHUdtXdu2pXT0nhLk5velZ1jIy/6nGyRJJzadrafcUZ2TP1J3Tj6bVZCb0tFP/52k6B34kTU7FDOBDqWG9eN1F+uq3ds02J9ovDzQ1LwDeCaTeY+kV0pKSLpB+v/Zu+8At84q8fvfW9RmRtOb67jLJXGJYydOdRzSA0uAlIXAsglhFxJYeNndH7AQWGAXQg2hw9JhWUJLJYUkJMSpthO32B73Pvb0ImlUbnn/uBppNNL0GWk8cz7/WLq6V/fRyDPSuec85+E54Gc438R2AnfW19dbgUDgDuCfAAP4Qn19/SOjHbQQQkwGCiPLgPftmK6NzXS6rBSc5muFhaBXq2Cnzm2ZitOELZEBz7Y++aUrp7P1BedLSSg+ui61oxE3TFAt1D4fey5dBVvDJMqB06nGO48cfIIybykbZl1CV8Vrzr7a4KX+RT4XdtyZY/6n/Y/y0XM+gGmZ2Njjtla7EEJMVNkCcKPnQqhn9BePvT7n723PcmfDFd67N3m7euXZ3G9VoGBT5lNZfewVVnfUY3Z1cuDDdyb321q8gCerzsdKfOZ94X3nMa1Cup2LoRvRHPBAILAeuAC4ELgUmAV8HfhUfX39xTjf2f4uEAjUAh9O7HcV8MVAIODJ+qRCCDHVpC1DNvIMuDqOAbiqKJiNdbhbA2iaAlbvcSppc8D7zk0HmFFZCIYTuIbi+SvLjpsWKFZaV3dIz4A/t/NQcvuWxm08dfQ5frn7t8ltBbpv0PP4C9zEjy0CoCF4Gtu2+eKme/n4xs+P0SsRQogzhxJPBOC9gu36ojpeKj0L9wc+Nurnd/cE4ObIytoPbasH4JkFV7E8UAOKgq2otEbgL1Xn8Wz5qrT9ny9fwePVF1A3vYSa8gL+7ZaVTK8szPr5J0R/Rno5/ipgB/AnoBj4N+AOnCw4wGPAlYAJvFBfXx8FooFAYD+wHNg0mkELIcSk0OvzWh9GFN13Dnh1QcVYjSjDWy+ex8mWMO+6YhEdwWhaCbppW1iWjZLMgGe+hiKfCzsZgOczA+7MAe/bMd6lq9iWioVJlMwLBEc6TiRvVxdUDXoef4ELO1KE0TKNUEUDjeEmGkKnAeg2uvENIYgXQojJwLJs9MQSj6o3lX+zFJXnKs/hmhmjXy1C1ZzPJCtuYBsG4d278C1clJZxH8jp+oPMBuavCrC0royvfvACyou9bNzewP8+tZdDhdNZ3/o6AE9WrmVH8XzuuH4p686qHfXYxdQ10gC8EqgDrgfmAg8Ban19fU89ZRdQghOc9+7l37N9QGVlBej6OKZ0xlhVlSwzMBnJ+zo5TaT3Ve2VTPZ5PEMem8/rhkRDcaNpBu+/4WYK3ONTXFRV5ee+f70MgM27T2P3CsAV1aa0rDC1b6Ufv6co4zncijM2xWOO689/oOf2HusAxcKtudL2q2qLJG+3+V/POC4Ui9BzXWH+jOmDZjkqK4uoLPHS1lkGFQ3saNmfen6lmdlVS3nh6Cae3P88n7zkrmRjN9G/ifQ7K8aOvK+TV897G47EcSV6aFRNr8RV7Gz/5HvXsnVvI0sXVo86c+z2OYG2W1cIP/kIJ/74AABL7/4PylafM+Cxtm1DKAjAze84D83rpbraeeyGy/1cf+kC3vnpP/NgzcVYispefx2//tw1+Aum5t9t+Z0dOyMNwFuAPfX19TGgPhAIRHDK0Hv4gXagM3G77/YBtbXlL0syXFVVfpqaRt55UUxM8r5OThPtfe29LJdpWEMeWyRqQGI6snFyPqGOGCFi4zHENKFgBKzUl6VoPM6pxrbk8l5trWEiup1xnEcpIAo0tLWw6cAb1PlnjXm53mDvbWtrCFQTxdbS9gsGIyha/6WLPY8ptkpzc3BIY/nYzSv55M9bAHh43+PJSof/eu5brJu2hpcanCKwbYf3MrekbkjPOVVNtN9ZMTbkfZ28er+3bV1R3IlVJFqDcdSos31BbRELaouG/Dd1IGbiD2yoK0zz8xuT23d97r+Y/83voBUW9ncoHaEYeiyCpai0dMZQuuIZ+yyYUcLOmLO05kfesYJIKEokFB31uM808js7fANdsBjpOuAbgasDgYASCASmA4XA04m54QDXAM8DrwIXBwIBbyAQKAGW4DRoE0KIKa93DKqpw/lznNr35g0LBthvbPXtgn46epIvbv9vFK9z0VTp5yOlp/P5yw2b+crmb/PL3feP/2D7iBkmimrjUrM0YVPS1yePHV6CFU7P5M9vf8eQz1Vd5qNYL0MJl2EokbTHeoJvgGAe58QLIcR4an3sz7R+88vMjDRiKSqKPj5NKNXE88bD3djB9ADx2D3/jW05f99tyyK8Z3faXPGOYBSPFcN0e/u9KHzzhgVcuWYWn799Lcvnj990LzG1jCgAT3Qyfx0nwH4YuBP4GPCfgUDgJZzO6L+vr68/BdyHE4w/A/xHfX19JPuzCiHE1JK2DNkwAvDeXxPODdSM3YAGoWuZY7RsC9XnBJLZuqADFLmdALwz5nw5euXUFk6Hm8ZplJn+dvxF/tjxLYDk2t49XJoKvTLgxunZmI11xPalShdtQ+fchdOHfD5FUVhSV0bkaOriiHEqtRyZFUn/eQghxGTT/If7MQ8fwGWbWLpr3JqU9QT27Q2NGY/FTp4g1uAsKda16RWOf/UeTv/8p8kgPBwx8FoxLE//vTlmVBVxy+ULmVGVOb1KiJEa8eWo+vr6f8+y+dIs+/0I+NFIzyOEEJNXqlxbH+E64H0bso0nXVNA7b9cu7+l1PyezBLAE8EGaobQ1Gws/HbvA8nbTbH09V1duoqipF5TubeU8roydh9NbXPh5aKzpw3rnJesmM4rB1Jd1a1uP/HjC9DKTmM0zsY99w26YqMvvxRCiIkm1JU+lVSPj1/Jdk8G3N18CoBt/gXsLZpNTbSVS1q3YrS1ohUVcupHPwCg88WNdL64kdl3/yfhZgOfGSXurRy38QmRjSxKKoQQ+aKkAvC+mdkBD+sdgOdw6RNdU1G0/tda7W8sxT4vtqmlzbW2bSvrvmPNtPqUl1vpXwT1Phnw9SvquGreKn7y591sjrtQXHGK3MNfYmZxXRnTSktpS9xfWFvFnh1ejJMLKCoPYwKdEoALISah1x/4C9W97psDZJhHS3U5oYwr7hTYdroKOVA4kwLTuX/i3q/hmTM347ijn/sMPTltwydreIvcGukccCGEEKM08jngKf1lnceDrinQbwCu9DuW3kuR9TBzFIAfbepIu69nWYas9xzwQrfT3bbc78E2nTEXaCP7cja3pix5+/Ll85lWUcBl58ygpqgcgOZwy4ieVwghJirbsijb/AwAr5Qu5bCvlua3vm/czqf2mVu+emkt/3nbWrrdqcqr6OFDWCh8c+5NvFa8KOM5tAIJwEVuSQAuhBATgD7CADy3JegDZcAzu5/3KPK5IJ6+TJpt97//WDp8ui1522iexnvm3Zb2uEtXsXuNrWcufpnfA5ZzW9dGtixmkTe1VE1dZSX/dcf5vPvKAGU+P1bUy+HOYzn7OQghRC4EDx/BFergsK+Wv1as5v9mXEl1YN64nU/T0y/uLrvxLcyqLkIrTl/1+OnKc+nWvDxXsSpte1zR0JYuH7fxCZGNBOBCCJEnyohL0FNymwFXB8iA96/I58LsSO8em6sM+Kk2p8zbaJ5G/OAKqrzpTet0TSVWf27yfqXPyU6XF3uTAfhA894H4nOnMjN+d2o5kjK/FztUQsgISSM2IcSksn37EQBO+Gq4+rw6LlkxjUWzSsftfKor9dn5aulSXIllx5TKVBH8z2Zei+eiy/jqBy8gqnnYXVTHC2Vn8425N/OtuTdRuHrtuI1PiGxkDrgQQuRJ79znSEvQc92ETVGzZ2zLlZn9HucvdGO21uKacTC5zbJHFtQOV9R01kf3udxcdUEds6rTO9nqmoIdKaL7tQ2oRe0s2jAfcDLgtu18sbOVkY3V6pXd9mipbPicWj/PNnoBpxN6iad4RM8vhBATze69DSwBzl81myU5WCZT11MB+PR5M5K3i0sK+FPtpcwPHYdpM3nrxXMpL/Yyf3oxD/bqGT2jqpCqsvGboy5ENhKACyFEnvTOgKsjDKRz2YRN01Sie8/BNXs3KDaqJ7Wq5Bx9Rb/HLZhegt3tx7ZT896tHJVeR4046HD23GretnJ+xuOKonDdujoefekIVnsqY1Lu92C1V6L521hUmnncUJiWTfdrl6FqJmxIbZ8zzY+9xQnIgzFZC1wIMXnEQk4H9Jqa8ct696Zrqc/AZctmJW/X1fr5XVEd9UV1/M8d61BVZ7+bNizg54/Xc+cNZ6FrKhUlXtQcfo4KARKACyFE/vQOwEdYSp7LEnSXpmK1VxNtr8a95GXoFYCfv7Cu3+M8bo0Cj4vwljehlZ/CPW8nVo5K0GOmE4C79f4/7t5+6XyW1JVRUeJNbvN5dIyGeVjhYt58yRUjOveCGSXwkoeLlqWvIV7u92IbTgDeFZdO6EKIycOKOCtN6L7cZJV7V48VlqaqiS4/ZybHG4OsXVKTDL4BFs4s5QvvOy8nYxOiPxKACyFEnozFXO5clqCrqsJZ88rpjhgcs9PPO7t84HVUb71yET98eFeyG3quStBjZhwAb68S8GyWzilPu+9UFihYHVW4BgjeB7JiQSWfee8aZlSlr4PucWvothPsy1rgQojJxI45Abjq9Q6y59jonQHXClJ/a90ujTvevCwnYxBiuCQAF0KIfOkVwyrDCcDTjstt6dz/d9NK6o+28Y0tTyW32YZOoWvgZVzOX1bLkjnl3PPwY3QA1gBd08dS3HKaxnn6dModii/98zpMc3SZ+rpaf9btBVoBESQAF0JMMtFcB+Cpz061UJYTE2cGCcCFECJvepegjyyQHunc8dHQNDVZPm92lhHbcx7qlYNfQCgpdCcz/ZaVmxL0uOVkwD36wBnwbKpLx6+E0u8pJAKEjfC4nUMIIXIukQFXPJ5BdhwbvcvLZT1vcaaQZciEECJfesXOIy5Bz0PzGE3tfU6Ff7x28ZCPTQbg5CgANxMZcNfwA/Dx5E9kh7rjsTyPRAghxo6a+JumenKTAY8bqc8StaBwgD2FmDgkABdCiDxJmwM+0i7oeciA670y4HNqirl4+fRBjkjpCcBNKzdzwA07EYCrwy9BH0+FbufLaUQCcCHEJGFaFi6jpwQ9NxnwaDz1WaK6J9aFViH6IyXoQgiRL726oA9nDnha/jlPGfCeJdRUdXjn13oC8Bx1QTcSJegudWJ93PVk5KOJJnFCCHGmC7d2sDh4GEtRc5aNjsZMnqxcS5EZZlFOzijE6E2sbyRCCDGV9ArAl1cuzeNAhkfTFKywH7Wogypv9eAH9NKT6TdzNAe8JwPu0iZWBtybaAoXNyUDLoSYHDo2b0LD5uj8c1mco2XI3C6V10oXU1su87/FmUNK0IUQIs9ih5ZS4SsffMcJQlMV4keWEt1zLhumrR/WsaqqAYNnwI91neCH239OxIgMuN9AGkKniVbtAECfYCXoHpcL21KIWZIBF0JMDg3PvwhA+Ozzc3bODefM5PJzZvIvNy7P2TmFGC0JwIUQIk96qsdXLRxeFjnf/AVusFXUUBVVxcXDOlYb4hzwezbdx7bmN3i5YcuIx/nb+j8lb3sGWQc819y6CpZGXErQhRCTgBEKU3T6CKd9lbzp8twFwz6PzruuXERNmWTAxZlDStCFECJvnBL0lQuq8jyO4fG4NL79kUuIGSYF3uFllpVkAD5wBtxO/Gy8+sgb+Zxujic/5Wb5Z4z4ecaD26WBpRE0g7RF2inzluZ7SEIIMWL7t9ajYaPMmT/szwUhphrJgAshRJ5YiSAzH43URqvAq1NaNPzgWEu81oFK0DvDqXnRlm33u99gWpsTH3G2OiEz4LalEbW6+dSL/03MjPPqqdcwLCPfQxNCiGHr/MtjAMxcMj/PIxFi4pMMuBBC5EsiuBzJEmRW1Ifq6R7rEY275BzwATLgJ5tCydtRMzqi89i2DapT5j4vdO2InmM8uV0qWKlr4D/f9X9sbdpBa6Sdq+dsyOPIhBBieKxolNLjewGYffaCPI9GiIlPMuBCCJEn9ggz4AoK0W2XoOy4ZjyGNa565oBbdv9zwE82B5O3I8bIAvCYYSUD8OvWTLwvhG7dKUHvsbXJaRa3vfkNumJBumLB/g4VQogJ5fiJ1uTtqrPPnBU9hMgXCcCFECJPkgH4MDPg15w/m5lVfj50w8rxGNa40oYwBzwcS5WgjzQDHo2bKKpzjlmVE29+tdulYluZH8FN4Ra+8MrX+PjGz7G1aWceRiaEEMPz0vbjAOwumYfqkvnfQgxGAnAhhMgT2x5ZBry82Mvnbl9LYHbZeAxrXCUD8AHmgMfN1Dzo7hEuQxaLmaA5z+OeYPO/IZEBtzPf97ARJhh3SvB/tOMXNIVbcj00IYQYFj2xqsWcmRV5HokQZwYJwIUQIk9GmgE/kw1lHfBYrwB848mXOdZ1YtjnifaUoNsKuqINfkCO9XRBH8zRrmM5GI0QQoycFXeqlopLZCkwIYZCAnAhhMiTkc4BP5NpqvOxs6t9J43h5qz79M6AA3xp0zf52Rv/x7/+7e5B1w/vEUuUoGuKPiF/vm6Xih3z9fu42VkOwMngqVwNSQghRsSKxQHQ3FJ+LsRQSAAuhBB50hOAj6QL+pmqpwQd4Kmjz2bdJ54lyN50+jW6jQhhY2id36MxE1QDjYn5hbCq1IfZWpP1MbOrjPjBswFo6pYSdCHExJYKwIe/NKUQU5EE4EIIkS8jnAN+JtPUVNl1Z6wr6z7xAdbCjlvxIZ0nGjdRNBNdmZirbXpcGlZXBbFDyzIeW+pfwfzqSgA6o6GMx4UQYiLpKUGXDLgQQyMBuBBC5MlUnAPeu/FYR7SfANzsP8iOmbF+H+stFIuAHseteoc3vhy66bIFWMFUh/b4sUVEdq7jQ5ddw9zacmxLpSsazuMIhRBicHbc+ZuteyZew0shJiIJwIUQIk/sxL9TKQNuGHbydsTIHkwbA8zzjg4xAD8WPoKiWkxzzx7eAHPo6vNms3RWdfL+3KpKNixehqIoFPp0MFx0G920dLdypFOasQkhJqaeAFzzSAm6EEMxMWvzhBBiSnA6gU+lDHgsbkEiSWKadtZ9+gbg8YY5aOWnUD2RIWfAj7Q1ggZ1xTNHNd7xVuROdQ2+fu0izq5c5Gz3ubDbXETMbu5+6UsA3Lv+v3Gp8rEthJhgDCcAV6UEXYghkQy4EELkSSoDPnX+FEfjqaC7v/ncfQNwLe7HbHQy2bEhzgE/1eaUt8+uKhnJMHOmyJsqkS92+5O3C70ubNNF1I4mtzVLQzYhxARkG07fDsUlAbgQQzF1vvUJIcSEM/W6oMfiqfW/O412frn7/oylxQzb+TJndpZhdpbzpZvfjpoo2BpqCXo8sZ9Xn9glkYWe1BdWv7sotd2ng6GTukwDX3jla9i2TbfRzWuN27EGWEtdCCFyJpEBV3QJwIUYCqllE0KIPLGwUZlac8Cj8fRg++WGzZxTvYJlFYHkNjPRBd1qr8Y4NZeStxagKy5sht6EzcREAVzamfOF0O/qFYB7XdjRgox9Pr7xcwTjTmf0t86/livq1udqeEIIkZ1kwIUYFsmACyFEvihOMKpPoXm9sVi2Bmvpc8ENy8nsvmn1LO7553UAuBLLiQ0lALdtGxPnC6FbndhfCE3Lxor6gPSLBUU+F2Zrbcb+PcE3wKunXhv/AQohxCCURACuSgAuxJBIAC6EEHli4wSjEz1IHEsul0r36+uxgqm52Zqipe1jJUrQa8v8VJUmglPV6dw2lDngpmUnL25M9Ay4160R3X4RxQfekra9ssRLmTqN6N5VxPYvJ7L10uRjsSNLsKJeGkKniRjRvk8phBAjYlsjm9aiJS6MKm5ZhkyIoZAAXAgh8sC0LOwzJEgcS7dft5TqwrJk1hcgFA/TFmlP3jfsnsqAVGDuTgTgQ5kDHouboJ4ZFzeuXDOLK8+dw8duWp22XVEUrltXR4k5mzW1q1hZNyv5mHl6NmbrNGxsjnbJ8mRCjCUzHMY2+18KcbKKnTrFvvffRvuzzwzrONu2cccjAGhFRYPsLYQACcCFECIvYnELtEQAPsGDxLFUW17Av9y4HKxUcP2TN37Np178b7qNbgDMRADeOzPuVQoBaAo3D3qOmGGhqE4mZ6Jf3HDpGrdcvpDKEl/GY+tXzeBrd17I+9+yjDK/h8i2Syg5eiVf+cCFWMFSAA52HM31kIWYtIyODg58+IMc+fxnaX/uWazY0HpOTAaHH3gYgMZf/3JYx0ViJl7TqcTRCiUAF2IoJAAXQog8iBsWKE6Q6J7gQeJY87g0MLWM7adCjQBYWTLgfr0M29A52HGUgx2H+fBfP8H+9kNZn/9MyoAP1XXr5nDWjFncdf06Kkq8FFMNwJFOyYALMVb2b98PQOz4MRp/+TPan3oyzyPKDSseJ7rlVQD0urnJ7bZpEq7fw6FPfZzmB/6Q9dhQdxyfGcVGQS3IbBwphMgkAbgQQuRBLG6iqFMvAw7OvGc7lpnxbQidBnplwHs1p6ur8WOF/bREWvjVjocwbZP79z6QfPxkV2o+dCxuJQPwydLgrszv4aM3rWB6pVMJsKCmGtvQORlszPPIhJg87v/L7rT78bZWzHCI7n37sO30ZpFmdzcnvnMfkUMHcznEcXFi+x48ttNfwzh8kPa/PQtAx8bnOf6VLxE/dYrWRx6m5ZGHOPDRD9Ox8fnksV2JANx0e1FUCSuEGAr5TRFCiDyIGRYkyqQnS5Z2qDxuDbOrPGP7r/f8nsZwMxaZFybmTS8B0wmmTzY68w3bo50AHGg/zEf+/Fn+tP8RIFWCrqKhKpPzY25ObTF2pJDWSEvGOupCiOHr2rKZ2d2n07ZFO7o4/KlPcOye/yL8xs60xxpe2Uzo9dc4+l+fy+Uwx8WOl3ak3W/8xc/o2ryJHc+nr7TQ8sAfMbs6Of2zHxN8fQsAwe44PiuK5ZPstxBDNTm/mQghxAQXNxJZWltBUzPLsSczTVWxQ8WY7ZUZj/1y928x7Z4lxFLZ69IiN7bl3Fe8YQCMRKOkP+x0mga9eHITAB2RLhRvCI3Jkf3Opra8ACtSiIVFW7R98AOEEP0yuiM0fO/bXNDmBKJbixcCEGpuxex0LvQZ7em/Zw8+n5oCEz1+5k4FCW59nQVbM0vtG77/HWoOb8cG9hY6TSA79EKOeZ3pLw0/+B62ZRFq63BK0Atk/rcQQyUBuBBC5EHMMFFUC02ZvEHiQP7pLWdhNMzL2B6OdyfX8O7dQM3rTs0bVxMBeMyKEo3HOdjklGGXust4vXEHvzr6QxTdGO+XkFfTKgrAcH4+4UTzOiHEyDzyt71p9/eXzCGquDBPnUxus2PpS/7Fw6nfuyOfl7kVXAAAIABJREFU/fQZG4Qf+/H/DPi4pWpsLF/BK6VL+cms6/n1zKs55SnHNgysUAh766uo2NiLluVoxEKc+SQAF0KIPOiZpzyZs7QDOW9pDdUlqYyJ0TQDABVXank2tXcArmOb6T8rG5vDTS0oHueLcGushf/Z+UsilnN/vmfluL6GfCrze5I/D1kLXIjReX7zkbT7F5w7n27NgzuWCrL7dkQvcaWvmR3amV7GfSboCMWIxJy/ty/UXZx1n/bVGyicU0f3JdfxrY9fxc0bFtDgcaqXWh5+APfrL2IDNesvzdWwhTjjTc1vfkIIkWcxw+nUrSlTa/53bx1dqSx1/NDZqP5W2tR2UJ0lttIDcC05BxzAaJyJXn2cfS3HUL3pGWDjVB3x4wu5+p1rx/kV5I/TSd75eURNCcCFGI1CLb3BmresmLDmpdQIJrfZfQJwt+ncf6ZiNRtatmC0tY7/QMfY4YMNFJoRDhTMoO66q/jVgwVUR9s44a3i708+yTMV5/K2t76FT9f4k8ecv6yWP2heANqfeRo/0Fg5l8Csmjy9CiHOPJIBF0KIPIgnGoXpU7QEHSASTWWQLlkxHQwXMSuaWkKsVwm6S1fT1g63o04X9ceafpfxvH8XuJz/eNd5LJxZOl5DzztFUXApbgC6jQjf2/ZT7nrm/2V0ahZCDK5AS89mF1ZXcdSXHlAakUjafTXuXPgqrnPmR0eaRx+A27bN8Xu/zuG7/yNjzvl4aNztLLtWu2wR65bV4l24iAtuu5GWwirunff3vOmOdzC7V/AN4Pe5sPo0t9Tf/q5xH6sQk8nU/eYnhBB5FE2sVa1P4Qy4HSkkfjTA9cvPZV5ZFa/sULBs58IEpGfAFUXBtpXUwe3TYcbBZLAe2X4xanELXpfGtRsW5/R15ItLdRMHuiJhdrY4yyd1GxEKXJlLvAkh+lfQJwM+s6aYX/rncX77G8ltZsQJuLu2bCLW3MLq1l0AuKqqMVCJNo5+ScATr+0gvHM7AJFDB/EtXMSJb36d0ssup/iCC0f9/H1FDjuN5KaftQifR+eTt64G4CsfvADTtCgv9mYco6oKYS21/bmZF3L7ufPHfGxCTGYSgAshRB7E4gaKZuLW3PkeSt585MYVPPt6FVefvYwDJzuxLRVbSa3h3Xd9dEWPJ2+fPXMWO1tq0atOAPCu9av5yytHeNf6Rbl7AXnmUT3EgfoTzcltnbFOCcCFGKYCNZUBN0orKfN7MCpqeLr7XKqibSzvOkD3nt3su+ufsftkwv3lfho9ZUxvOE5o53YKz1o+4nHsfHYTPa0pOzb+jZPfuQ+AU4cOUrRmLapr7C7YhvfspuaIM2+9PLAg7bGSwoE/l7YVL8BC4Xj1Qu685VxURRlwfyFEOgnAhRAiD4KJ5j5eLTPDMFUsn1/J8vlOMx9NVaAnw50MwPs0XYs5P6t5/vm8Y8V8tv1uVzIAv/mKABtWTs/RyCcGj+4hCNhqai59e7ST2kKZiynEcHhw/uac8FRSe8vtAPzLO1bw/Yd0TkWCLN9+ALPxVNZjK6vL+H31Om479ghtTz4xqgC8q7EleTu0bWvaY/HTp/DMnDXi5+6t47XXOP3d+ygFTFVDr8hcEnIgd759Bc3ti/jI2tljMh4hphqZAy6EEHnQGXGW0ip0FeR5JBODpilgOx9JqqcbFQ2lT1bFbJpJ7ODZ3HHWu5lWUYjVWYFtKdS5luZjyHnnS1y8MexUc6jOWNeYn8ewDL606Zs8fvjpMX9uISYCO+78DsXOXsvCVQEA6mr9fPH957N4XlXG/vfOvYn/m/4mti5az6pl0ylbMI9u1U14FPPA44aJJxJK2xZVdJ6pcMrCYydPZjssgxkM0vzgnzC6OrM+3vLwg5z+7n3J+8G5yzL+1g7mnEVVXCnBtxAjJgG4EELkQTCWCMDdUi4MoKtqMgOuuKNYiYxUb/92yyreveZyin3ORYv1K2YT2XIFb593Q07HOlH4XE4AHo6nSmI7otm/dI/Gq/uPcqzrBA8ffEKavIlJqafD+bpVs9G19K/Gmi+9SunAmuu4613nU3vuKs555w1oqsraJdWYiooZNxiptrYgi0Ppy6GFyqfTUVQBQPfBA0N6noMPPUbrww9y/J4vAmCGQxz+7KdpfvBPtOzeS8uDfwLglKecX864mtJ3vnfEYxZCjIyUoAshRB4EYyFwgd8jGXDoKUEf+JrwkjnlLOl1/9YrFnHlmlnUlk/Nn2FBIgDvNiKQSGCNRwD+m6f3gpMUpC3aTrm3bMzPIUS+WJFu5jXuAUB1Z8599nhS2w77ajn/nW+hzO9h6Zzy5HZdU53O4ObIA/Cjj/2F4j7b/G++AQ7ECB73orzwPFU33QKKQtNvfoWrdhqll15G2xOPUXDW2XhmzqJ7/z52v7qTxUDsVAPhPbs5/tV7AGg9fgx4EIDXihdhrr+WW1fWsXC2/D4LkWsSgAshRB4cLnwKgBJvYZ5HMjFoWp8u50OgqsqUDb4BijxO9UTE6obECm0t3R1jfp7yEhc9bd6C8ZAE4GJSOfL409SEnA7mSpYAPBZPVePM+chHKfN7MvbRNRUTFSwL2zA4cd838K89j5KLLhnSGGzbpmnz6xTjBMfFRogGbyX/sG4Fx1zHOfZ6DUuCR4g3NnJq9z4izzjTQVo2voB19BDe7dtQqmrofmkjvdeA6Am+wSln99gGO/3zmH3bP7JuWe2wS8+FEGNDAnAhhMix/SdSQVLcig+w59SR1oQNmGmsyeNozgwFbjd2VCFqh5Pb2sYhAC8q1JIBeDjePebPL0Q+vfLqPs5J3HbX1mY8rmkKv55xFf7SIv51fvYGh5qmYCYy4DtfP4Bn1xuEd70x5AC8oSXEtEgz7XoRpTffyl82H+NjN69E11RWLarkCb0IgMOf+njacdZRZxmx7kMHUfbvA8AGDvumMbe7AYCNZcvZWL4CvxmmOtbBjbdfy6K6coQQ+SMBuBBC5Nhftx6FxNTvhWXzBt55itB6zQG3DRe3r70+zyOa+HweHcI6hivVeG08mrChpJZoChsSgIuJxTYMYo2NeKYPfxUEy7JRIs7/6c2X/SOLsnQDv+a8OooL3Fw6wCoLmqoSU1Sw4vzqsV3c3vP8sVjWsva+DtYfo9qKosyZz9Xnzebq81INzsr9Xjr17JVS+wpmUhVrp9QIOq+hZDG7Z68hqHlYeHwbuHSu++AtvLemmNf3NVFTVsDM6qJBxyOEGF8SgAshRI6V+FUwwOwqZUHp3HwPZ0Lo3QXd69apLpXmdIPxeXQUV3oFRZfRQdSM4RnD9eWNXvNaw/HwAHsKkXuHvvF1jPpdzPnCF3HXThvWseGogdeKAvCO61Zk3cfn0XnTuQMv/6VrCpaiopgmpb5UJY/R2po1q95X/JUXACisq8t4zKWrmMVl9JSh7C+YwePV61gcPMKc667k1O9/RakRZF/hLNZ86HZunFlBa1eEv2yqYv2qGcyscgLu1YHqQcchhMiNUQXggUCgGtgCXAEYwM9wql92AnfW19dbgUDgDuCfEo9/ob6+/pFRjVgIIc5wXbEwqLB8RuaXramqdwm6zEocGq9by9hmYbGtaSdra8/JcgQ8c+x5QrEQb55/9ZDPY9i9A3DJgIuJo6MrglG/C4B4c9PwA/BIHK/pdEDXC0fej0PTlMQccJNKX6qZZNfmVyndcDlaQf/PfWrTa8zYtRGAykA/FVFVtXDQuXnW266lZtoiCr0XUl7i5Z6/ruJA4QyufN/bWDjHyeDXlBVw65WBEb8eIcT4GvEyZIFAwAX8AOj5NP468Kn6+vqLcb4//V0gEKgFPgxcCFwFfDEQCGR2rxBCiCkklFiCTBqwpWhq748jCcGHwudJv4ZutjvrFT9+6Jms+7cHo/xh38M8fuQZDGvo3ZoNK9WEKmRIBlxMHFveOJG8bUUiA+yZXShi4LViWJqO6nKNeBy66nRBVy0Td68lFFse+CMnvvmNAY999MGXk7cL6+Zk3adkRiqLPm35ElYHqlhcV0Z1qY9bbrqAWz72LpbNyyyfF0JMTKNZB/yrwPeBk4n7q4HnErcfA94ErAVeqK+vj9bX13cA+4HlozinEEKc8UKJLGKxd+p28O5L05Rk3K1KZ94h8bnTA/A691KscBGtkeyN2B5+KbWOcHN3y5DP0zsD3hkJDXOUQoyfzvbU/0czNPyLQ6FIHK8ZxfSMbsqLrqlOEzZAjcfSHosc2I8V77/ZZs8a5AB6ZfYg2ufV2eGfR4O3Er0sfRWCNYurmVYhF3OFOJOMqAQ9EAi8F2iqr69/IhAIfCKxWamvr7cTt7uAEqAY6P1NoGf7gMrKCtD1zNK6iaqqyp/vIYhxIO/r5DQR3teY7cw5nFZRMSHGMxEYpoUzg8nJho/k5zLVfpat4ThWqBi1sJNZbW/mlkvO4UsvbiNuh6isLMpYYshwhSHRT61bD1JVtWBI57F7NWGL2tGc/5yn2vs6VYzF++rqlW32ER/2c2pH2ygwI6iFVaMaT1u3wb5EAK4b0YzHj33ubs79/rczttu2jT9RVRK99U6qq/uuBO646crF3H3oKv75bcv73Wcikd/ZyUne17Ez0jngtwF2IBB4E7AS+AXQu7uDH2gHOhO3+24fUFvbmVPiVlXlp6lpHLrOiryS93VymijvazDmZMDNCBNiPBOBbdu9bg//5zJR3ttc0m2b6J41nB3w89G3X8C+4+1gugCbux6+mw+tfB8VvtRyQ43BJkgUXXzr5Z/ylnnXsH7WhYOeJ2aksnfbmnZQf+xoztYCn4rv61QwVu9rsCOVAe9obMUzzOc8secws22DWGXtqMbT1dmNlQjA7e7MPgnRhgZOH29G9aTPwuwKx5IB+JJzl/Q7BgX4/O3nARP/M0N+ZycneV+Hb6ALFiMqQa+vr7+kvr7+0vr6+vXAVuA9wGOBQGB9YpdrgOeBV4GLA4GANxAIlABLcBq0CSHElBU3nYBmLDtVn+kURQHFTt0WgyoudPPtD13Oh647H3DmhNumUz3W1N3M/XsfTNu/rVdpetSM8bt9D7Kndd+g57Hs9Pnin37xi2kXTITIFzOWyjbHuoLDPr7oyd8BULxw/qjGoWmq04QNmNVyMOs+Rns7tm1z8offo+WRhwBo7YxSEWvHcHvRRtEETghxZhnNHPC+Pgb8ZyAQeAlwA7+vr68/BdyHE4w/A/xHfX398LtkCCHEJGLaTgDukgA8K1WasA1ZgVdH15yP8gKPnsiAOxpCp9P2DZuZAcq3tv6I+tb9A57DsM2MbcG4zAUX+WdFU/Onwy8+T6ypccjH1h9tw9PVCkDthetGNQ5dU7ATFw5r+vzebSlxupEbHe1s2XGc4Kuv0PLAH4m3tHDieDNlRhCjeoZceBRiChn1OuCJLHiPS7M8/iPgR6M9jxBCTBYmBgrgVkfedXdykgz4aDgZ8NTHemc0FXBblk3M7kYD7Lgrbf3wv514kUB5//PBLTID8LZIO353Udq2mBmnM9ZJpa9iFK9CiKGzo+nzrY9+/rMsuO+7Qzq2oSVEtRmjs2wa7orR/Z/VVRU9y4UqgDa30/rI7OhgW30TFye2Rw4fpPul3QD45swZ1fmFEGeWscyACyGEGIRt25iJkl63JgF4GiXtHzFMHrcGRioAj9sx4onlxrrCMXA5BWj+41cQ2XopZrvTcbkpmL1reg8zS2Bxz+b7sG2blxo281rjdp499gIffe4/+MxL93Ck8xh/O/4inTGZLyjGV+8O4gBWOEz3wewl4L1179tLtKMTHYvC0tE3NdM0Bd1K/z3Z4Z+H62OfxfQ7/RI6nn8Ov5Iab+PLm5i1zVkysPqclaMegxDizDHqDLgQQoihixsWqM4XNbeUoGelKHJteCRURcG20j/WW7pbqC2soT0YQ3FFUWyNL912KU3t3Xz8Bz685zxFtzHwzDA7SwYc4E/bN/J0y8MZ27+8+VsAHA828M7Fbx/hqxFicFafJb8ATn7v28z/ytf7PWbPn59B/eMvKJ/llIZrBaNbggycZcj6ZsDPv+OdzFgyB3t7K0catlK36w3Ku1Ir/Jivv5q87V+yeNRjEEKcOeRbjhBC5FDMsEBLBOBSgt5HTwl6nodxBrPaK+ndH60l0gZAezCK4o7iVQtQFIXqsgL+4eoAtqkTNfsPwC3bxkqsXeY6cgHRXeclH3uifnPavmZHehlvMHrmrGgizlCJ9bVbXaluw/Ygf0AOPu5knUuO1QOgj0HzM01VkgH4MW81b1z+HmYsdaZ1vPvaZWyuXgXA7GPbMw/+4MdRXfJZIMRUIgG4EELkUCxuoiQy4C4pQU+X+N6sSgZ8xO687nxqTtxA7PASADpjzjzwtq4I6DEKtdS87QKvC0wXMStz3eIepmmhuJ0A/RM3X8h7Ll6H0TgTANXfltrRUrms5G1px3ZnyU4KMaYSAfjhpZfyp1qnDZE6s67f3Vs6IhSYiWUgE39nXEWjD8B1LRWABxbP5Ia/35B8rMzvoWxReo+Fl0qXEVc02mrmsnBVYNTnF0KcWeRbjhBC5FA0boLqZBQlA95XIgOe51Gcyc5ZVMVn3rMuuU53V9SZh72/ax+KalPsTmUKCzw6tqETJ4ZlW1mfb9OhQ2hljXisYqp9lZwbqE42elM9TmBuxzy8re5mVgeqie5biXF6Nral0BHtHM+XKgSK4VzkefP6RejznUDWisX73f90Wxiv5RyjJf7Pe4qK+t1/qDRVRU/0W9A8mVOLKmpK2VPoXBgIqx6Wvv16njzv3Sz6t49J00khpiCZAy6EEDkUi6fmgLskAE9nOD+PYo9/kB3FYErcfoI4a38/t2cPrxuPAVDmK0nu4/PokAimo2YUn545F/aPO55DKbVYV7UORVHwerS0pc7csUpunvUezl9YC8BHrriKAyc7ebzrpwT14a/LLMRwKIYTbCtuN3PrKuEFsGL9V3S0dUYoMbrTtrn8ow/A1V4l6IorMwC/5rw6/my/mz0ujVnVRaxZVMWadUtGfV4hxJlJAnAhhMihmOGUoCuoaKo2+AFTSPzEQlDgHy64Jd9DOeOVeks4AbR0d/L0a6/imutsX1Q+N7lPgVcH2ymEe71xJ+dPW51W/h+Nm3TFg+jApfNXAE6jN7fipWeaeV15Fecvq00ec9a8CqJxC1o9hD1dmJYp/8/FuLBtOxmAq243LjdYKDBABryjuY2qxCoUPfyrzhmT8YQ1L36zG720JOOxIp+Lmy7rf6k/IcTUIiXoQgiRQ04JuomGZL/7uvcDG/jC1e9Llk+LkasocKoIOqNBFJ9Thj6P87ho1rnJfQo8OrblfA349Z7f8aG/fpy/HtuYfDwYjqPoTjBT5CpIbveo3tR5fKUZ564s8WJFCrGxOB1q5p4Xf8Dv92V2SxdiNAzTSmWd3W7cbh1D0bD76T1g2Tb2g78B4Li3iojqInrd36OXZv4fHok/1V7KlpIA5VdfOybPJ4SYvCQDLoQQORSLW6AZuBQJwPsqLpRl2cZKkc+DHVIIxSIoHmeu6z9ffE3aPoU+HePEAvTKhuS23+97iMtmXQRAsDsOegxsBa+eCrqL1TJ6+qbX+DMvltRWFGB3O2W9X3vlJ0TUNo4eO8DbF1wv813FmInGLVyJedeK241bjxFXdbR+AvAdu04wJ+z8Xy+75VZaCytYv2rmmI3n0x+9Bpd+HapX/rYLIQYmGXAhhMih1q4wijuCX88sUxRirHjdOlg6USMGehxsBV+vIBqcxlHvv2pt2rZiVzHgZBd/vvN3aP523Io3rTR9SU1dMnO+pGJhxrk9Lg2/Wg5ARE11Sm+JtI7NixMCZ0UJV6KcXHW7cbs0DEVLdkbvq37nIVy2SXzF+ay6aMWYBt/gdDsv8knwLYQYnATgQgiRQ8fam1AUqPRVDL6zECPkcWnYpkbMiqFocVyKJ+vybjOrCjFba5L3O+OdNIVbeGDjfk6re5znUtObs124fDqeIxdxRdmNzPLPyHr+On9mcHMq1DialyREmphhoVs9JegeXLpKXNHByB6Ax7ucpoCl1TLFRQiRXxKACyFEDjUEnSBkRklVnkciJjOvWwNLw7Sdedy95233Nq2ykItKr0XZnVq3+L7Xf8jO4yeS9xXFTjtmRmUh37j9et66ak2/559ZXoFtOeXm2qmzAAjFwyN+PUL0lZYBd7mcDLiqJRuz9WV2O93PPWPQ9VwIIUZDAnAhhMiRJ9/Yzgn/swBUF0oWRowfj1sDU8dSnHncXi1ziTFwuprf+qYl/P0lK5LbWqNtaN7UUk2XzLhg2Oe/bNVMZrddx/sWfACf4gQ8IUMCcDF2YnGnCZutqCi6jltXMZT+A3Ar7Pz/0wsLczlMIYTIIAG4EELkyB92PZW8Xdirq7QQY83j0rAtDVQLRbUp0Af+/+Z1py8V1mV2ADDXdRZXz79k2Ocv83v4+I2XsGr2XAoT5+6KOiXAT9S/yv17Hsa27YGeQogBReMmLsvA0p15126XRlzRUWybvXffTWjPHlqeforYqVOJA5yLSlqB/O0VQuSXdEEXQogcCEcMVE8qqzhYQCTEaHjdGpipoLrIPfD/N9sG29RQNGdObZdyGhW4ccVlo+5cXuQu5DTQEQmx+2gLD534PQBXzr2EUo80IxQjE4ubTga8JwDXVeJq4mvtyaOc+OqXAGgpLmXR1+9FiTi9+1Vf9moQIYTIFcmACyFEDjS0hkC1kvclAy7Gk8edyIAn1JVMH3D/lQsrmdPxZswuZ01kpaQRbIVphbWjHkuJ11mT/FBrA9/ef09ye3u0Y9TPLaauaDSGx4qDy1m+0OfRialZupB3tmPF46jxRAAuGXAhRJ5JAC6EEDkQjZlgpzKJEoCL8eR1OXPAe6yoWTzg/rqm8q9vW4fdUQ2AohuUaBW4tdEvq1TiLcC24XT8WNr2r2z+Njubd4/6+cXU09IRoeBbn6XI7AaX83/U59GJZgvAgVMPPojPcAJwKUEXQuSbBOBCCJEDMcMC1UzeL5AAXIwjj1vDNlLByIyiaYMeo6oKBWqqQ/TyqqVjMpaasiLsSCHZKtl/8sb/jsk5xNTyk4d34rWcZmtKIgPudWv9BuDBxx9hedcBbECvkCUghRD5JQG4EELkQNyw0krQXaq04BDjx+vWcXXOBmBx0dlZ1wDPZlbhbKzuQnzxKq5deOmYjGX+9BKsYPa53i7FzS82P8GLJ14dk3OJqcHoTE1fUIqci0a6phJXBq7YUAA1EbALIUS+yDdAIYTIgVjcRFFMsBQ+eNYH8j0cMQV8/tbLeWXfAjasmDPkYz705vNoaDmbGVWFaOrYXKOvrShAjZYAJzMeCxpdvNL5NK90wrrpa0bd8E1MDZ7uruRtl9eTvN23r76xeAWb2l2okTDnte/CqqzJ0QiFEKJ/EoALIUQOxBIZ8DJ3Jctq5+R7OGIKKC/2cs3qwLCOcekas2v8YzoOVVEgmiptv2nWrTz2fDNdcx5P2+97W3/OB1e9d0zPLSYnTyQVgLvd2bPeJ1dt4OLbbmSpz8eRU11s/8uLXHH1ObkaohBC9EsCcCGEyIF43ATVRFfkz66YetRoKqi/dOFy1s42uOuH7XiXvZzc/kbbrnwMbUqwbZtdpw9TU1JCpa8838MZtYJwqgRd17Ws+6y/8z3J23W1furefdW4j0sIIYZC5oALIUQOROMGimrjGoOu0kKcae68fi1lXSt5/9LbAadj9T3vuYb4sYXJfQrV4nwNb9L788tH+O6u7/GZl76U76GMWrA7TnG4LXnfO3du8nanqxAAfcbMnI9LCCGGSlIxQgiRA92G07FXmq+JqWjpnHK+MOedadsqS3x8/s3vYuOuwzzVcT9GQTxPo5v8nnztECzJ9yjGRkNLiIqYkwGPvvldlF5+efKxq297Kw3PlXLh26/I1/CEEGJQ8k1QCCFyIGbGAHBr0oFXiB415QUsml7DU206hh3O93AmLUWP5nsIY+ZkU5CKWAdGeTVn/116oH3W/EqY/448jUwIIYZGStCFECIHIkZPAC4l6EL05nFp2KaGiYFlW4MfIIbN1mPJ23HzzK40aDp2Go8dR582Pd9DEUKIEZEAXAghciCWKEGXAFyIdF63BpbTSCsYD2FaZs7O/Zet+/mXv/wnv3nj4ZydMx8UPRV0B+OhtMds2+ZgUyNHOk7kelgjEjp+HIDi2TLPWwhxZpIAXAghciCaKEH3SAm6EGmcDLgzI+4TGz/Pfa/9JGfnfnDrqxhaiI2nnycc787ZeXPN1lIl6J2xrrTH/ufpl/nq1q/z5S3fZGvjzlwPbdis06cAKJgpAbgQ4swkAbgQQuRATwbcq0sGXIjePL0y4AD7O/fl5LzB7jhxb3Py/jf+dj9/3vdcTs6dS5ZlE1NSWe8jnceTtzfXN/A6D6BoTun/Yweew7btnI9xqLqjBr6uFgDc06bleTRCCDEyEoALIUQOREwnA1Xg9uZ5JEJMLB5XegCeK09sOYBWeTJ5/6TyBo8eezRZrTJZHGsMYhe0Ju8/dejFZJn/H7a+jKI6AbfZWc7x7iNsatjGy4f2ZpSqTwTHGoNUx9qwAXetBOBCiDOTBOBCCJEDyQDc5cvzSISYWHqasOWKaTnZ3n1Nx1FUC2IFaY8f6Tyas7HkwuFTnaiFnXjtYszWalripznYcQSArng7AO8MvIPF2oUA/HzP//LLQ//Dl1/5Xt7GnE00bvLSbx5hZqQJe/Z8VLdM5xFCnJkkABdCiByIWU4A7tUlAy5Eb6qqoJE+NWO8uqG/uLOBu574LN977Ve0RtsAmO0OpO1zKtQ4LufOl9aubhQ9TmVBGf54HQA/2va//O+mZ4l7Ej+D4plcdfYyrGjq71NLrJHvb/lNXsaczQtbj7H8wEZMVafuPbfmezhCCDFiEoALIUQOxCynrNWnefI8EiEmHo+aXhmSrSGaZdt0hCOjCs5//PQrqJ4IO9uf725ZAAAgAElEQVS3E6reBMC1y1fy/vkfprh9pXNuIzLi55+ImsMdAJR4iple6CzdFbI6eaHrz+gVTkOzCm8pgboypkXWph27o+N12qMduR1wFrZtc/CvL1FoRvBffCm+OXPzPSQhhBgxCcCFECIHDFsy4EL0R7PSL0x1xDoz9nns5cN88uW7+eorPxzxeVR/e8a2Kl85K+pmUqJUAxCMTo5u6IZpEYxEaet2AuhyXzE3rVuB1TQ7bb8yvRKf7kNVFO6+4Xq+s+HLvHfGR5KPd0bTu6bnw8nmELUndgFQdfmGPI9GCCFGR8/3AIQQYrIzTAtTMVABry4ZcCH6MmPpJeinw03MKEpvsvXoq/tQzoYj4YMjOodhWiju9OB6edlKagqcwNvnci6OhWLhET3/RPOtR19kX8HDKMVOk7VSn58ZVUV87+a72Hr4GJ7CGIsr52FjoyhK2rFrAtP5yeZFqNP28qXnf0K1v4RPX3QXmprbZnlHT3ex6/8eoPlYA2tDxzC9BXimz8jpGIQQYqxJBlwIIcZZJGaiaAYAXilBFyKDEU0PwH+881cZpeaegtT9kZShd4XjKC5nKohqu7htybv5p1XvTAafhW6nDP54azt3PfB1frD5txN6Sa7B7GrZm+xwDlDhLUveXjlnFkuq5qMoCqqS/augTykEQPEFaTJO8OTBF8Z3wFl89yd/Zd6Op1nb7mS/NY/8/RRCnPkkABdCiHHWHTWgJwCXEnQhMhmZHa3bIunl4h6f2eux4c9L7gzFUFzOVJCvXHo3q6ednfa4vycAD57ALj7F9s4tHOs6Mezz5NsbRxo51HI6+VoBvKqXlVVnDet5gl3pWfFHjj7CpoatYzLGoSoLNafdn377+3J6fiGEGA8SgAshxDgLRwwULQ6AV5MAXIi+PvzW1bhipaypXIvZXgVA3Iqn7aPoqfW5O2LDD8A7QlEUVwwNPetUkCKPsxyZ6kuVoLf1aUD26Kb9fOXZXxOMTbw1sgEaWkJ8a/Mv+Oq2r6H6nQ7nq8vO4wsXfQKX5hrk6HTTSlIZ857u6I8d+NvYDXYQ0bhJTTS1frlv7TqKli7L2fmFEGK8SAAuhBDjrCscQ9FjqOh4NFm7Voi+Fs0q496rP8mty96GHXEC4VifADxipuZvR4wo2TS2d/PdZ57iaOfJjMdau6IorihetSDLkU6Jel/heCoYt2ybh/Y9zmFrGz974/7BX1Qe7D/RgVbmLKOm+dvRcfHelTfg032DHJnpzqsu4rzS9Xz2/P/Hx1f9G2ZXKadjxznYlpt10o83BpMBuOkvZdpNN+fkvEIIMd4kABdCiHHWGY6BK4ZX9WU0OxJCpGiqApbT6CtmpgJiy7KJWKlgOGJmD8C//JtNvMGT3LP53rTthmnx9O4dKO5oRnO3HotnpzK+RR1OuXZruItN+48QMWJ8+Q/Po9c6wefutt39XgTIp/qTp9PuL6tY2u8c78FUlxXynnOupaqgglk1RViJyoQf78jN2uD7j7dRG23F9Jey5Bv3opeW5uS8Qggx3qQLuhBCjLOOYAzFFaNAky+QQgzEaQrmfDXpXYJ+rDGI7UuVg0f6Wau7rbuLbJM8tu5rptm/CRVYN2NV1mNXLKjgQ8Ufoszv5adPbiPITh7evgWt9HHqTi7jiPt4WtZiW9NOzpu2ergvcUzsP97Ojsa9XL/yHFyq8/N6bW8jW8yHkmMs1Sq5YeHVY3I+VVG4et6lPB3flzE1YDx0hmMcefRJ5poRvEvz8zMWQojxIgG4EEKMs7ZwCEW18LsL8z0UISY8HR2L9Az4/hMdyTnNAN39BOD0midu2TadoRilRR6a2rtRPGE8io81tdkDcEVRWFwzC4Ail1OmrpU2AXDEeAO1CAq1Iso6V3O88DkOtp3IWwB+72PPYM9/maee/T0fPutOphXVcv+L21BnO3PT71rxPpZULBrTc86pKcPaV4BRYIzp8/Y42Ryi7fBRzJJKtvzwl6xv247p9jL9phvH5XxCCJEvEoALIcQ4a+/uAh+UePz5HooQE56muLBIz4A3dXShuGLYtoKi2ITj2QNwRU8dc+dvvwtFLdT4y1hobkDRTKYXTB/SNBDFyt6rYe20c7CVuRw3nmN38wFsO3MN7YFsPXCKqgo3M0rLh3xMNlGtk54R3rfzO86NopnJx+eXzh3V82fjdWtg6Rj2wOuk27bNw09uZ1bbEVbedD2KOrQS+B9/72FuPvI4LuDCxLaySy5FL5HKISHE5CIBuBBCjLOOaBB8UOYrzvdQhJjwXKpOnPQMeHO4AwpAj/sx3Z2Eot1Zj+0dgKvVRwBoMoNEm+qhCsq8JUMaw9WrF3D4jUrmFM9mV+i15PbLZl1Ad6mbZ14ppqWwgX3tB1lUNn/A57Jsm7hhceRUF99//ddo5afRo2XcsOhK1s93Muh2Yp+YYVHkG7hbuWlZqK4s88/LjwPw4ZXvxz3MjudD4XFr2KaGiYFlW/3OLX904wEW/+4bAOz26Cx5y1Uompaxn2XbhCMGRT4Xze3dLGg/lPa4PW8RlddcO+avQwgh8k0CcCGEGGdd8SAAJd6iPI9EiIlPV53gMWalysnbo51QAEVqKR100t4d5pO/eYg5803uWPPWVBa6Vwl6b51VLwNQVjC0i2Dzp5fylen/jmXbfOvZQoLeQ3xg1bsp95aBD2qN5TSykb/u28rCNfOS54/GTcIRg9IiN4qi0NYV5YlNh3i2/SE0y4dW7jRJMzxt/O7IbznWGORt55zPE5uO8GTL79H87VxedT1LS85i0cxS1CzZ485QHBIB+D8uvpXmcCcP1z8Lvk7m+eezsGzekF7jcHldTgYcIGrE8LkyZ9uHIwYNj/6ZnuJ3/dH72d98ioV33Jax75MvH0b/9feJl1fTGYyyunOv88CKNcy56R24a2rG5XUIIUS+SQAuhBDjLGw48zKL3VKCLsRgXIoTgMcTGfBgd5yjwSO4yqBYL6eDo+zoeB1qYFsQ2qOXUeYtxbJsFFf2ALxHhW945cyqovAvl705Y/vCsjk0WhvZHnyFn26zuW3lO2hoCfGZh3+Da/ZeZnsW8a/rbuPff/N73Au20V//xZe7H+Wl5x/Daq9CK28H4OmmR3i66RFqDtfx6Ys/mFHifqo1jOL5/9u78zg56jr/4686+pj7yiQzSSYHJPlCIAmQBBIkMQgeHILnoi54ray4uvpQV10R19/+fq67rq6utyvrfSuKriJKlptwhJtwpEjIBTknk8lcPX1V1e+P6syRhByTme6Z5v18MA/q7P7UfFM9/anPt74V9QA4fbIh6SY4vXE+z/asZ2Xb2SMe9fxoknGX0I8q2dfd/hWuW3nNIT0KnnhuL/N6tg5bFqy9G//d72DLrl5mtlSTSvtc/+1fcsoTq5mS7YQhI7c3vfVKmi64cEziFxEZL5SAi5SpIAyx9cirkgvD6PFJDlAdVwVc5GgOdJ8+8Jivux7bTqxtAwAvO+kUfvbMeuzE4D3g7f0dNCTr6erLYg3pmj21cipXzb2S256/m8UtC9jcvZWlU84YlRgvWXoK9908i6BxC1u6o4Rz4wtdxGZEVdxtmWfZsred2EnrDtn3reYNxPqn8KcXbqI9/wKWHRQq4xb14VS6wt2Edp7d+a1s6drG7PqZA/t2dKX51q134MzqoD7WRNJNADC9sZHpjeeOyrG9mETcAT/62ph2O/ja2p/wkaVX8/Pv3cJcpwfzptfyxKPPsSrTgT3nFKZ/+KP86drPc3rXRn7w5RuYs3ktnZbPDdMv5J0bf4NNCEDoODS94a9ouuACLFdfS0Wk/OmTTqQM+UHAe791Iy1z2/nMhe8ZeEyNFF866xM6UVKgUdBFji5e6IKezkUV8Gd2vQCFQuvyGQu567Fd7EjcMbD9Hx57jNB/nIvNeVjxKDH/v8v/kdpELTHb5Z1NrwdgQcucUYuxrirO3yz6K/5rw9fpSnTxu7VPkOsfPnDbD++/HRIu2FlsXAKi0cOnVrdy0rSZnDPnA+zrTvPZe75BJrmHv1v0Lk5rOoUwDPn3m/7Mtsrb+d/ND3D1mTN5bnsX37j9z6SqN2PP3IcFXDanuJXiaBC2wXu5d+e38uvH7mTBk3+hMddDz0N/YVVhXdPZS0gmYmRmnwqPbWTF+psH9nv3xhsGpoPmFuZ88lrcWo2PISIvHfpWLlKGUuk8iVMfoBN4fM86lrzIY3dk7HWnsgP3pdbEVAEXOZq4GyWyByrg2/u2Qx28ae5luLbLSfVt7AgGt98UPgA23LipAyuexiVGU8WJjTJ+LBprE4TZJPnkPlb3/oSgtw67Gir9SaScvXRUP8KBPkj/dPbH+eLdP6U3sZWpVS1DXiPJFy/6MF2ZbhqSUT91y7J4lVnM9ZvW8FjnQ3ziVyGd2U5iUzfhAA4x3nrq64v+CDTXscEa/MUHmQr2P/QQjbmeQ7atPXsZAOf/1QVs27eR6uefxQ39YdvM/tcvEGtuHtugRUTGISXgImUoCMKBaT8MjrCljLWevtzAfanqgi5ydDE7qrJm/TxhGJIKenGA5oomAFrqGqDz0P12+BuwkjZVbnEeW9VUlyTMDg5EZld3AbBw8qnct/s+LDeqeJ816Uyaq+v53KuvwQ994s7wSrlt2QPJ9wELTpqE89hUgqYt9E56mANjmi+cdBpvO+WN1JTos6S1qpV2nmdObDHr1k6iel/Uxb7hdW+kbvm5tN+/lvpZbTjVUXwtk+tp+adPEGSzBJk0zzy1FfePv2LxJz9MqmrsL5KIiIxHSsBFylA2P5h0O2M0II8cm+5UFiuWxSWuWwFEjkGs0AU9F+Tp7ssSulG38gNJ56S6ioEEPEhVY1f2Duxr2QFzGmZSDFXJGGH/8NtKGmJNXDJvJfdufwjLzTOrto13LbgCAMd2cDj0cVyH4zo27zv3cn6z+bf05HroD3updqt5i3lDyZJvgOsufR07+5azbYvFOtZzX+NCrvjwW6mZPAnLcZh2yUWH3c+Ox7HjcRYsWwDLFlDVXEOq/dDKuYjIS4G+DYqUoaEJuKUEvKS6+7JYbpYKp7LUoYhMCDEn+mqS83N86Os3486OBjk78BSBptrBqnOYqYTKXuJ2nKm2YT87uPikVxQt1iA1eO/yN17x7wPTl057Hfd0/Zm3z3/LiEclnz9tGvOn/f0JxziaXNulrWYanZUdA8tqW/W4MBGR46EEXKQM5fKD99qpAl5aXX0ZcLNUuZNKHYrIhHBgFPQdnfvpqesYqBkfqPxOnVTFJVPeTEe4jeXzV/L7rb/nLaddwrTq1qLH+sHXrOQ7mx5l5fTlw5ZfsuhMLqF8x96oqYwdfSMRETksJeAiZSibUwV8vGjv7caKhyXtNioykcScGPjQ7ezAGXKbsDvkFo6LT1sKLAXgoy3vKXKEgxbObuUrM//lkGd1l7tk/Ni60ouIyKFGlIAbY2LA94BZQAL4LPA08AMgBJ4E3u95XmCMuRp4L5AHPut53h9PPGwROZLskAp4oEHYiqa7L0s25zOpvoLHN+4lE6R5ctcmmAEz6luO/gIiQsJxYPiA2Vwx9/WlCeYYOPZLLxltaazkzeefjGlrKHUoIiITzkgr4FcCHZ7nXWWMaQQeK/xc53neHcaYbwOXG2PuAz4ILAGSwD3GmNWe52VGI3gRObzckAq4H+RLGMlLyz/89//inPwQHz337Xz97tuIz1wPM6J1CyadUtrgRCaIuBuD7OB8fayBlW3LX3wHKTrLsrjonOIMdiciUm5GmoD/GrihMG0RVbcXA3cWlt0MvIroGvaaQsKdMcZsBBYCD444YhE5qqGDsOkxZMVjtWzAruzlO+t+RKytb2B5Q7yBk+tnlzAykYkj5g6/bSYX6pq9iIiUjxEl4J7n9QIYY2qIEvHrgC96nnfg4cM9QB1QC3QN2fXA8iNqaKjEdSdOl67m5ppShyBjYCK3a7Ji38B0RZU7oY9ltI3V7yLvBxBEiUN/PgOhzYF+tF+4+FpqE7oHfKzp33l5aKivhO7B+avOfKPatgypTcuX2rY8qV1Hz4gHYTPGtAE3At/0PO9nxph/H7K6BthP9Ce05jDLj6izMzXSsIquubmGdj3LsuxM9HbtGHIO7e9OTehjGU1j2a4dXWmwomuQgZXDKlxD/JvTryTTHdKO2mAsTfRzVgal+wf7n//d2W9nftVpatsyo/O1fKlty5Pa9fgd6YLFiIZHNsZMAW4BPuF53vcKix81xqwqTF8E3A2sBVYYY5LGmDrgVKIB2kRkDA0dBd0P/SNsKaOlszeDFU8PW3bNwndy1uSFJYpIZGJyncGvJtXxqpfcCOMiIlLeRloBvxZoAD5tjPl0YdmHgK8aY+LAM8ANnuf5xpivEiXjNvApz/PSh31FERk12dzgwGtKwItj977UIQl4Y1IjBIscr6EJeMKNlzASERGR0TfSe8A/RJRwH+zlh9n2euD6kbyPiIxMfy43MJ0PlIAXw/a9vVjJvmHLGhJHHfJCRA5iD+mbl3Di0cNNRUREysSIuqCLyPjWnRlMBHO+HkNWDM/v341lh9DXOLCswq0oYUQiE1Mw5MENcSdWukBERETGgBJwkTLUkx0chC2v54AXxd50BwArZy8aWKZ7V0WOXxgOlrzj6oIuIiJlZsSjoIvI+NU3JAHP+eqCXgw9ueiJi7MnTeH8kz6Gben6pshIBEMS8JitrykiIlJe9JdNpAyl8kMr4ErAx1om55O1U8SAhkQ9kyubSx2SyIRVVzVY9bYtm+AI24qIiEw0KtGIlKG0Pzgad173gI+5R55tx67sBqAhqYHXRE7EvLZ6lta8gnl182io0PkkIiLlRRVwkTKUDfoHpnOqgI+5O9c/i9OwFwuLOo18LnJCLMvinUtfA6BbOUREpOzoL5tImfGDgBzZgXl1QR97HZl2AJa3LtE9qyIiIiLyopSAi5SZVDqP5Q59Dri6oI+lMAzpzfcAcGqTKXE0IiIiIjKeKQEXKTN96TwMScD9UBXwsZTK5PGdaNC7xmR9iaMRERERkfFMCbhImelL57CcoRXwQxPwPZ0p9nWnD1kux29PZz92IrrnviHRUOJoRERERGQ8UwIuUmb6+od3QfcPk4Bf+7Ob+NTd/8be/n3FDK0s7djbh1XRS8yKUxuvLnU4IiIiIjKOKQEXKTM9qWzUBT0fPUv34C7oqXSe2OynsCtS/Pyp/+F39z1NOp893EvJUfT25/jLg1uwkikmJSZjWVapQxIRERGRcUwJuEgZCcOQ7936IHYyhY0DHFoB7+hOgx+N1P30rm2s7v8B/7bmv4oeazn4xu8fpWPWjVhWyMy6qaUOR0RERETGOSXgImWkozuNO/l5AKrcasLQwg+D4dt0pSGMKrV2ZS8A7f7z9GR7ixtsGdjQuXlgel7j7BJGIiIiIiITgRJwkTJyx2PbseujZ1KvqL4cAgs/HP4Ysr1d/ViFQcOG2p/pLkqM5aKzJ4Nd1TUwP6f+pBJGIyIiIiITgRJwkTJy19aHsJMp5tTOodKthNA+pAK+p7sXK3boPd/9+dRRXz8IQ7bs6mbzzm5+ffdT7O7uJAjDUYt/LHV0pfn8r27nTm/9qLzezWs34U7ZBsA/LP4ATRUaAV1EREREjswtdQAiMjqCMCRDDy7wylkr2LfdhtAiGDII2659KR7btg1mAH0NUNU5sC6VO7QqfrAfrV7H/b1/xq7pxHJ87ngIanMzuO4V76YqVjkGRzV6fnTr42yo+R0Pb/fZll7BVYtey1Nb9vHDNXcxabLP8talPNexk1efMY/WugbCMOS2R7exZf929qf6efnCGSyZMZcwDHlo/R7u3L4Gd3qWVdPOY3bdjFIfnoiIiIhMAErARcpEKp2HWAaA+kQdXbZ1SAX8up/fROLUBwFYefJC1u3eSFemmyDeQyp/5AQ8k/W5f+fDOG17hy3vjm3jLxvv5Q2nXjjKRzR6tu7qYX3mQdz66GLEw3sf4srwUr5/x730z7iXPmDrngeidQ9UsLzicp7atod99fdjV6SgErZscJg36TP86NYnedJfjTu9EwubZVOXlPDIRERERGQiURd0kTLR3ZcFN+paXhOvwXEswtAiIEo6Mzkfd+qmge1nN7by2fM/RGPPIgD6ckfugr5uUwfU7wJgfvIc6pxGaoIWAG7deQtfv++XBAd1dx8vHn52N86k7VQ5tfj7JpOz+vn4779LX+PjwzcMIXD7WZP7Bftbb8OuSOGGSQACy+fjq7/E0xW/xqnt5OSak/n4kg/QVqPRz0VERETk2KgCLlImelJZrEIFvDpWiWv3Q2gPJMU79vYN235uYdCwikLX8faebra391KZjPH9O+/l3NNbWNJmuO3Rbdy06Vb8nI3d0sn0yhm8f9kbgajq/pnV15Oq2swz/Q9z+5Y2Lph9brEO+Zjc+9QO/vL8atxWnyXTTufpDod29pCqfRYbSNhJ/mn5R/GDADtI8LN1N7Ev00Fv0MVpzSdz2eyL+MQfvos7+QWcmv0AvO6kS3jFjPNwbKe0ByciIiIiE4oScJEy0dWXxYpliVtJHNvBcaxh94C/sKcXKxFVuRc0LqAhWQ9ATTxKwO967knu2XUvtZ1n0tP0MM9tgp+urybbXYs7aQcAFnDhrJcNvGdl0uXzl17DF2/5HVtj9/HAzsfGVQKezub5/prbic+JHhf28pOWcvG0yXzsfx/HropGff/k2R+iPlE3sM/7l7152GsEYUjoxwbmP3X2R5ha3VKE6EVERESk3CgBFykTe/f3Y8XTVLuNADi2DYGNH0bd0je378NO9jOjchbXnHHVwH7T65t5Os1Adben6eGBdUG8F3dS9Hzw2ZVzedXJL2Nh8/xh72tbFq886Ty+s/FR2tk9psd4rDp7Mjz1/C5ueWQj8TlRN/N3nfY2Tp9yCu3tPVxzxlVsS2/gwtnnUeEmj/hatmVBfvCjUsm3iIiIiIyUEnCRMrG9ax9W3Ke5YhJAVAF38vhWjp89+Xu27q+ERphVP23YfjOa6wk2VmAf9Gzw6vRMepNbAVg1bQVvNq990feeOaWG8Ilasok9/PCB1Zw7+zTmTi7dvdE/vv1R1lf8Hmvq4AjwZ01eODC9qG0mi5h5zK8XBupqLiIiIiInToOwiZSJXb3R6ORTa5sBcG0LOxkl1Wv2rKEn1wVAS3XzsP2mTqoi7K8emF9Yt5h/Xv4Jzmt81cCyVW1H7lbeWJtkXvIMANb2rebL6/6Tx/c8xYPrd/Lp//kpd2x66ASP7tjl8gFP7n0Gy4mS78b4JP5z1eewrZF/3Fm2f/SNRERERESOQhVwkTKxNx0l4K1VUYLtOMMTzv4gSsarY1XDljfXVRD0V+HUtwPw3sVXAPCqxfXk1l/KadOm0lzZdNT3P7ttPs/tvQUAy4Ibnl7N7i01xGZ4/HrL47zQ2clbz3zFmA5cFoYhv7jjGZzWzRDCm+e8gbOnLiRmn9hHnRtE98nPrj32qrmIiIiIyMGUgIuUgd7+HGm7ExeYWt0KgOtYw7bJBv24QFVh1PMDbNuCfIyDJWIOb1iw8phjaJtcQ9huYVkhYQj7gh3EZgyuv69rNffdsZo5yQX8/bK34o4gKd7wwn7+sP4uXrNgAc9uTdEZ7ODSBUtw/Aq++Jeb6Eo+C1Wd2Ak4f/pKVs1cdtzvcTife/MbuXfHDF4+e/GovJ6IiIiIvDQpARcpA9t292BVdgMW0wqDhDn2QV2uC88IP7gCDjC/aR4b2MCyKUtHHMPMlhou3n0FVO5n/64q1qb/RNyO89q5F9Cxx+W2PTcTJnvYmF7Hzc+18Nq5r3yRY+misgomVdcNW96TyvLFW3+D2+bxjafuIQxsLDvg0fvuor7rLPY3rsWyQgBqnHpePWvViI/lYPXVSS6et2LUXk9EREREXpqUgIuUgTuf3ohd08mUxFTiThwAxx5eAbeS0WjmB1fAAT54yUr29M2nqbLhhOK4dNFZ0cRcuJJzBlfMgIuzZ/ClW/7E9sp7eHT304ck4Hk/4Gt/WsPGqj9AaPHu+e9gcWs04npnTz9fuGk1bpsXbRy4xCyXIFWJX7mPjob7sEJ43ezLOH3yPFqrJp/QcYiIiIiIjAUl4CITWCqd559+dwP9kx/BAl45+7yBdQd3QXfq9gFQdZgKuG1ZhwzONtqScZfXL1jBV594gt1s54Or/w9XL/xrFkyZC8DP71zHhoqbsACskO8//WPmNl7LTQ9s4q6e32FP7gPgqlOuYNnUxYRhyI6OXr6x9udU1OS4auFlzKprG9NjEBERERE5EUrARSawjdv301f9LDZwev1ClrUe+R5lB5e4c+j93sVi2uqZ+fhZPM8d+E6Kbz91PV+b/G88tXkfa3puwqkJsHHI9dTi1HTyyTX/DwC7Itq/NTmdZVOjY7Qsi2mTavjcxX9bqsMRERERETkuegyZyAS2vb0XK5mi2qnjmjP/Gsuyjrh94kAmWyK2bfGPl11MsGnwQkFXppu1G7fh1Oyn1mnkP1d9lnNqLhzcKbS5qO01fHzRx/jI0qtLELWIiIiIyOhQBVxkAtu8bxdWMmBWzcxDku/m+grOdl7Plv4N7LY9LDdHhXPo/d+l8LkrLueTt27Cqe3kKw//N7HeBVAPS1oX4NgO7zx/CW/Nn0FnqpsptQ0n9AxvEREREZHxQt9qRSaoIAxZv389AKdNPvmQ9ZZl8Y6XL+eyky4izEfX2ird8ZGAN9Qk8fdOA6A9s4fn/acBaK2OBk+zLItkLEZrXZOSbxEREREpG6qAi0xAv7j/QTal15GrfQE7tDhz8oIX3ba2Og5hlMTGnfFzyr9p0Qr+p+dJAJymnQC01UwtZUgiIiIiImNKpSWRCWZ/b4Y7dq9me7Aeu7KX5ngLNfHqF91++qRqwkxU+e7IthcrzKM6/4wZ5HbOGpi/ct7baKuZVrqARERERETGmBJwkQlm2+5erFhmYO6okvEAAA3+SURBVP6MKfOPuH0i7pDfNROAc1uXjmlsxyMecwYuDACcM21hCaMRERERERl746c/qogcE2/HLqxE/8D8winmqPt84arLeb5zOadNH19dvC89dRl37O5j1Snzda+3iIiIiJQ9JeAiE8zDu57EaoKp4eksbJnLSXWzjrpPQ02Chpq2sQ/uOF2+/BQu55RShyEiIiIiUhRKwEUmkHQ2T2ewCxd41zmvYmp1S6lDEhERERGRY6Q+nyITyI69KeyKXqzQZkplc6nDERERERGR46AKuMg419nXyy3bbmN+8xye3r4fq7KbWrcJx3ZKHZqIiIiIiBwHJeAi49gDmzbwoy3XA3DXznsAsGw4Z8riUoYlIiIiIiIjoARcZBwKw5Bv338jT/bfP7gssKFjBqdOaeO15vwSRiciIiIiIiOhBFxkHPrNg48MJN/V3adyVt3LOH/pVCbXVZc4MhERERERGSkl4CLjSNbPcccLa7iz425IwNLEJbzj8pVYllXq0ERERERE5AQpARcpIT/w2dy9je5sD67l8PMnbqHb2gkJqPZbePu5K5R8i4iIiIiUCSXgIkUWhiH37lxLZ3o/d297iN6ga3ClBUFvPdPzi3nfK1diW3pSoIiIiIhIuVACLlIkOT/HI7uf4Ofrf0eOzMDyoLcOv7sRy4KZVbO5+vwVNNdVlTBSEREREREZC0rARcZALsjj7dvAzr7d2JbNntReHtz5GJkwDUDoO+RemEvCquD9559PzEowpbGS+upEiSMXEREREZGxogRc5ATlgjz9+X7u3/kQe1J7yQd5nt67kT6/Z9h2YS5Ovn02Ff0zuGrFUk5b2YhjW8RjTokiFxERERGRYlICLocVhAEd/Z1s6trCvIaTaUjWj+h1cn6OjJ/FtV0c26E700M2yJLOZ0jn09QlaplS2Uy/n8a1HBLOYAX4RAcfS+cz9OVS2JZFEIbkgxx9+RTberaTD/LYlk0QBgRhQMJJELNdckGeuB2jpidJd0//Ia8ZhiEd6U72Z7rIB3lSuX68zo0EBMO3C2z8vdMJeushtHH8Ss6bM58LL57BlIYKDawmIiIiIvISpAT8JSLn58gEWRzLwbZs0vkM/fkUfbl+tvY8z5aubeSDPPsz3XRlu+nO9AxLKhdPXsTU6la6Ml1k/Czd2R6qY9VUxyrpyfWyL72fnJ8lG+TI+jmyQZZMPkM+9I8am2M5+IXtbMvGwiIkJG7HiDtx6hO1zKk/ia5MN325FHEnTsx28cOAMAwICMj5ebJBln3p/WT9LPkgTzbIjdnvc6igv4owXUXQV4e/rwUrdDi9rYUVZ06ntipOQ3WC+poErqMB1UREREREXsqUgJ+grnQ3XZleEk4M23KwLAubqLo5tMppYWFZFkEY4Beqrn7g44eFnyDAD32C0McPg0OWZf0ce9P7CMOQMAwIgZAQiKqyISHRfyH5IE9fPkVfLkU6n2Z3qp32/o5jO6DQhmwCP1tLmE0SpquITXuOh/c8zsN7Hj/CfkDoYgUOYeAQBjZhvprQd8F3wQ7AzhNmK8CPtsF3sRL9BJU9hNkEWBC6OUJCLGzSjk/G8enJ7GRbz/ZjiB3IVYDvEgQxwlwdYT420AIENqHvEqZqCP1YYQcLQgvLyYMVRMdvFy4ahIevUofZJGG2gjCwSbpxFs1qobomxqoV02hpqsSxLVW4RURERETkEGOegBtjbOCbwCIgA7zH87yNY/2+xXD39vv5hffbUodxdIGN39sIvoNlh4QhA4lxmI8T5uIEXc2E+RgVTgVNtUkaapK0NlWyeWc3m7eDlUjh72slzCQhtAmzSSw3C7Es+C52top4LEYsZpOIOSRiDpUJl8qki+1Y9PXnSMQc6msTJGIOFQmXvB+wZWc36f0+DdUJ+tJ5Ut154q5N3g/I5AJ6U1m6s73Yyb4o6c0lwM6DHUYJcggHkuu469JUW4Fj2yTjDvU1CRJVNkEArmORiDs0VCdom1wd/VpCiDkWfhCSyuRxHZswDMnlA+rrKg/bBT3m2kxtqsK2o27tzXUV2LaSbRERERERObpiVMBfByQ9z1tujFkG/AdweRHed0yFYcht93Tj263YNthuAFaIRQhWOHxjCwqZIoQWYWgRBlHlNQwsgiBaFiWUduH/FuGQaQK7UHV1Bl6q8MKDSegBgR1Vfv0YYT5GVSJJW1MVfhDiByHJeJQAV1XFqK6IMaulhlmttdRWxkjGh/+T2L63j2/emOOsGc2YJfXUVMapqYzh2BadvRnyfkhjTYLG2uSo/44BgjBk4wtdxFybprokMcemP5OPehpYYNkWrm0Rcx1cZ/Qqz83NNbS39xx9QxERERERkWNUjAT8PODPAJ7n3W+MWVKE9xxzIdBaMY1kXzP9/Tky+YAwjLqBB+GBruHRluHANDi2Ff04No5t4ToWjm0XlkXT0bLh21QmYjTWJgYSTMsqpNyWhVWIJwxDYm5Uga6ritNQm4yq0Al3xFXaaZOq+Jerlx12XV0RHpllWxbz2oYPAFeR0J0TIiIiIiIy8RQjk6kFuobM+8YY1/O8fBHee8zYlsXfXnaaKqUiIiIiIiJyTIqRgHcDNUPm7aMl3w0NlbjuxHk2cnNzzdE3kglH7Vqe1K7lS21bntSu5UntWr7UtuVJ7Tp6ipGArwFeC/yqcA/4uqPt0NmZGvOgRosq4OVJ7Vqe1K7lS21bntSu5UntWr7UtuVJ7Xr8jnTBohgJ+I3AK40x9xLdtvyuIryniIiIiIiIyLgy5gm453kBcM1Yv4+IiIiIiIjIeGaXOgARERERERGRlwIl4CIiIiIiIiJFoARcREREREREpAiUgIuIiIiIiIgUgRJwERERERERkSJQAi4iIiIiIiJSBErARURERERERIpACbiIiIiIiIhIESgBFxERERERESkCJeAiIiIiIiIiRaAEXERERERERKQIlICLiIiIiIiIFIEScBEREREREZEiUAIuIiIiIiIiUgRWGIaljkFERERERESk7KkCLiIiIiIiIlIESsBFREREREREikAJuIiIiIiIiEgRKAEXERERERERKQIl4CIiIiIiIiJFoARcREREREREpAjcUgcwERljbOCbwCIgA7zH87yNpY1KjocxJgZ8D5gFJIDPAs8DfwQ2FDb7lud5vzTGXA28F8gDn/U874/Fj1iOlTHmEaC7MLsZ+BfgB0AIPAm83/O8QO06sRhj3gm8szCbBM4AlqNzdsIyxpwDfN7zvFXGmDkc43lqjKkAfgJMBnqAd3ie116Sg5BDHNSuZwBfA3yi70tv9zxvtzHmK8B5RO0HcDmQRe06rh3UtmdyjJ+/OmfHt4Pa9RdAS2HVLOB+z/PeonN2dKkCPjKvA5Ke5y0H/hH4jxLHI8fvSqDD87wVwGuArwOLgS95nreq8PNLY0wL8EHgZcCrgX81xiRKFrUckTEmCVhD2vBdwJeA6wptbQGXq10nHs/zfnCgXYGHidpP5+wEZYz5OPDfRBdT4PjO0/cB6wrb/gi4rtjxy+Edpl2/Avx94bz9LfCJwvLFwKuHnLtdqF3HtcO07fF8/qptx6mD29XzvLcUztfXA/uBDxc21Tk7ipSAj8x5wJ8BPM+7H1hS2nBkBH4NfLowbRFdqV0MXGKMucsY811jTA1wNrDG87xM4cNmI7CwJBHLsVgEVBpjbjHG3GaMWUbUrncW1t8MXIjadcIyxiwBTvM87zvonJ3IngPeMGT+eM7Tgb/BQ7aV8eHgdn2L53mPFaZdIF3oRTgX+I4xZo0x5t2F9WrX8e1w5+yxfv6qbcevg9v1gH8GvuZ53k6ds6NPCfjI1AJdQ+Z9Y4y6808gnuf1ep7XU/iDcQPRVbu1wMc8z1sJbAI+w6Ft3QPUFTteOWYp4ItEV96vAX5KVBEPC+sPtJ/adeK6luiLAeicnbA8z/sNkBuy6HjO06HL1b7jyMHt6nneTgBjzLnAB4AvA1VE3dKvJOqB9nfGmIWoXce1w5yzx/P5q7Ydpw7TrhhjJgMXEN0WBDpnR50S8JHpBmqGzNue5+VLFYyMjDGmDbgd+LHneT8DbvQ87+HC6huBMzm0rWuIuuTI+PQs8BPP80LP854FOoApQ9YfaD+16wRkjKkHjOd5txcW6ZwtH8GQ6aOdp0OXq33HOWPMFcC3gUsK94emgK94npfyPK8HuI2o95LadWI5ns9fte3E8ibgZ57n+YV5nbOjTAn4yKwBLgYodHFdV9pw5HgZY6YAtwCf8Dzve4XFfzHGnF2YvoDoPtO1wApjTNIYUwecSjRAkIxP76YwJoMxZirR1dlbjDGrCusvAu5G7TpRrQRuHTKvc7Z8PHoc5+nA3+Ah28o4ZIy5kqjyvcrzvE2FxfOANcYYpzAg6nnAI6hdJ5rj+fxV204sFxJ1KT9A5+woU7fpkbkReKUx5l6i+4ffVeJ45PhdCzQAnzbGHLgX/CPAl40xOWAX8Lee53UbY75K9KFiA5/yPC9dkojlWHwX+IEx5h6i0ZTfDewFrjfGxIFngBs8z/PVrhOSIerqeMD7gK/pnC0LH+UYz1NjzLeAHxbO8yzwtpJFLS/KGOMAXwW2Ab81xgDc6XneZ4wxPwbuJ+r6+iPP854yxmxG7TqRHPPnr87ZCWfY31rP857ROTu6rDAMj76ViIiIiIiIiJwQdUEXERERERERKQIl4CIiIiIiIiJFoARcREREREREpAiUgIuIiIiIiIgUgRJwERERERERkSJQAi4iIiIiIiJSBErARURERERERIpACbiIiIiIiIhIEfx/nD1F9GX5fYo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7120" y="866741"/>
            <a:ext cx="4399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= </a:t>
            </a:r>
            <a:r>
              <a:rPr lang="en-GB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sm.tsa.ARIMA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(train, (2, 1, 3)).fit()</a:t>
            </a:r>
            <a:endParaRPr lang="en-GB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72778" y="1321725"/>
            <a:ext cx="4867275" cy="3371850"/>
            <a:chOff x="307975" y="1321725"/>
            <a:chExt cx="4867275" cy="3371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321725"/>
              <a:ext cx="4867275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788700"/>
              <a:ext cx="468052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02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49015</TotalTime>
  <Words>661</Words>
  <Application>Microsoft Office PowerPoint</Application>
  <PresentationFormat>On-screen Show (16:9)</PresentationFormat>
  <Paragraphs>100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Thomson 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Barella, Andrew (Financial&amp;Risk)</dc:creator>
  <cp:lastModifiedBy>Shrestha, Narissa (Financial&amp;Risk)</cp:lastModifiedBy>
  <cp:revision>740</cp:revision>
  <cp:lastPrinted>2017-02-07T16:44:31Z</cp:lastPrinted>
  <dcterms:created xsi:type="dcterms:W3CDTF">2015-11-02T11:25:07Z</dcterms:created>
  <dcterms:modified xsi:type="dcterms:W3CDTF">2017-05-26T16:01:09Z</dcterms:modified>
</cp:coreProperties>
</file>