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0" r:id="rId3"/>
    <p:sldId id="333" r:id="rId5"/>
    <p:sldId id="334" r:id="rId6"/>
    <p:sldId id="337" r:id="rId7"/>
    <p:sldId id="343" r:id="rId8"/>
    <p:sldId id="359" r:id="rId9"/>
    <p:sldId id="356" r:id="rId10"/>
    <p:sldId id="344" r:id="rId11"/>
    <p:sldId id="318" r:id="rId12"/>
    <p:sldId id="295" r:id="rId13"/>
  </p:sldIdLst>
  <p:sldSz cx="12195175"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 userDrawn="1">
          <p15:clr>
            <a:srgbClr val="A4A3A4"/>
          </p15:clr>
        </p15:guide>
        <p15:guide id="2" pos="7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E77"/>
    <a:srgbClr val="414455"/>
    <a:srgbClr val="4C4F64"/>
    <a:srgbClr val="C00000"/>
    <a:srgbClr val="A6A6A6"/>
    <a:srgbClr val="E20000"/>
    <a:srgbClr val="14B28B"/>
    <a:srgbClr val="0D0D0D"/>
    <a:srgbClr val="18D2A6"/>
    <a:srgbClr val="22E6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68" autoAdjust="0"/>
    <p:restoredTop sz="94317" autoAdjust="0"/>
  </p:normalViewPr>
  <p:slideViewPr>
    <p:cSldViewPr showGuides="1">
      <p:cViewPr varScale="1">
        <p:scale>
          <a:sx n="78" d="100"/>
          <a:sy n="78" d="100"/>
        </p:scale>
        <p:origin x="922" y="58"/>
      </p:cViewPr>
      <p:guideLst>
        <p:guide orient="horz" pos="30"/>
        <p:guide pos="72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FEB9A-23AB-4D00-A72E-AD507B0F16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6CF1A-E888-4A07-B96A-456D0CF6948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40</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en-US" altLang="zh-CN"/>
              <a:t>11</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18</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32</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19</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36</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0"/>
            <a:r>
              <a:rPr lang="zh-CN" altLang="en-US"/>
              <a:t>第二级</a:t>
            </a:r>
            <a:endParaRPr lang="zh-CN" altLang="en-US"/>
          </a:p>
          <a:p>
            <a:pPr lvl="0"/>
            <a:r>
              <a:rPr lang="zh-CN" altLang="en-US"/>
              <a:t>第三级</a:t>
            </a:r>
            <a:endParaRPr lang="zh-CN" altLang="en-US"/>
          </a:p>
          <a:p>
            <a:pPr lvl="0"/>
            <a:r>
              <a:rPr lang="zh-CN" altLang="en-US"/>
              <a:t>第四级</a:t>
            </a:r>
            <a:endParaRPr lang="zh-CN" altLang="en-US"/>
          </a:p>
          <a:p>
            <a:pPr lvl="0"/>
            <a:r>
              <a:rPr lang="zh-CN" altLang="en-US"/>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2022/8/29</a:t>
            </a:r>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0" y="2132856"/>
            <a:ext cx="12218267" cy="2808312"/>
          </a:xfrm>
          <a:prstGeom prst="rect">
            <a:avLst/>
          </a:prstGeom>
          <a:solidFill>
            <a:srgbClr val="5B5E77">
              <a:alpha val="2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23"/>
          <p:cNvSpPr/>
          <p:nvPr/>
        </p:nvSpPr>
        <p:spPr>
          <a:xfrm>
            <a:off x="4801443" y="2224933"/>
            <a:ext cx="7416824" cy="2576264"/>
          </a:xfrm>
          <a:custGeom>
            <a:avLst/>
            <a:gdLst>
              <a:gd name="connsiteX0" fmla="*/ 0 w 6480720"/>
              <a:gd name="connsiteY0" fmla="*/ 0 h 3104728"/>
              <a:gd name="connsiteX1" fmla="*/ 6480720 w 6480720"/>
              <a:gd name="connsiteY1" fmla="*/ 0 h 3104728"/>
              <a:gd name="connsiteX2" fmla="*/ 6480720 w 6480720"/>
              <a:gd name="connsiteY2" fmla="*/ 3104728 h 3104728"/>
              <a:gd name="connsiteX3" fmla="*/ 0 w 6480720"/>
              <a:gd name="connsiteY3" fmla="*/ 3104728 h 3104728"/>
              <a:gd name="connsiteX4" fmla="*/ 0 w 6480720"/>
              <a:gd name="connsiteY4" fmla="*/ 0 h 3104728"/>
              <a:gd name="connsiteX0-1" fmla="*/ 1190065 w 6480720"/>
              <a:gd name="connsiteY0-2" fmla="*/ 0 h 3104728"/>
              <a:gd name="connsiteX1-3" fmla="*/ 6480720 w 6480720"/>
              <a:gd name="connsiteY1-4" fmla="*/ 0 h 3104728"/>
              <a:gd name="connsiteX2-5" fmla="*/ 6480720 w 6480720"/>
              <a:gd name="connsiteY2-6" fmla="*/ 3104728 h 3104728"/>
              <a:gd name="connsiteX3-7" fmla="*/ 0 w 6480720"/>
              <a:gd name="connsiteY3-8" fmla="*/ 3104728 h 3104728"/>
              <a:gd name="connsiteX4-9" fmla="*/ 1190065 w 6480720"/>
              <a:gd name="connsiteY4-10" fmla="*/ 0 h 31047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720" h="3104728">
                <a:moveTo>
                  <a:pt x="1190065" y="0"/>
                </a:moveTo>
                <a:lnTo>
                  <a:pt x="6480720" y="0"/>
                </a:lnTo>
                <a:lnTo>
                  <a:pt x="6480720" y="3104728"/>
                </a:lnTo>
                <a:lnTo>
                  <a:pt x="0" y="3104728"/>
                </a:lnTo>
                <a:lnTo>
                  <a:pt x="1190065" y="0"/>
                </a:ln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Picture 2" descr="C:\Users\Administrator\Desktop\PSD1875.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3376" y="1208937"/>
            <a:ext cx="4104456" cy="4378262"/>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p:cNvSpPr>
            <a:spLocks noChangeArrowheads="1"/>
          </p:cNvSpPr>
          <p:nvPr/>
        </p:nvSpPr>
        <p:spPr bwMode="auto">
          <a:xfrm>
            <a:off x="5939975" y="2503951"/>
            <a:ext cx="5984416" cy="166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基于</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SpringBoot</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fontAlgn="auto">
              <a:spcBef>
                <a:spcPts val="0"/>
              </a:spcBef>
              <a:spcAft>
                <a:spcPts val="0"/>
              </a:spcAft>
              <a:defRPr/>
            </a:pP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课程教学达成度分析系统</a:t>
            </a:r>
            <a:r>
              <a:rPr lang="en-US" altLang="zh-CN"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管理员端</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Box 7"/>
          <p:cNvSpPr>
            <a:spLocks noChangeArrowheads="1"/>
          </p:cNvSpPr>
          <p:nvPr/>
        </p:nvSpPr>
        <p:spPr bwMode="auto">
          <a:xfrm>
            <a:off x="7970067" y="4436781"/>
            <a:ext cx="43924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开题答辩</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9" name="组合 58"/>
          <p:cNvGrpSpPr/>
          <p:nvPr/>
        </p:nvGrpSpPr>
        <p:grpSpPr>
          <a:xfrm>
            <a:off x="7249715" y="1285543"/>
            <a:ext cx="670560" cy="604586"/>
            <a:chOff x="5424755" y="1340768"/>
            <a:chExt cx="670560" cy="604586"/>
          </a:xfrm>
        </p:grpSpPr>
        <p:grpSp>
          <p:nvGrpSpPr>
            <p:cNvPr id="60" name="组合 59"/>
            <p:cNvGrpSpPr/>
            <p:nvPr/>
          </p:nvGrpSpPr>
          <p:grpSpPr>
            <a:xfrm>
              <a:off x="5424755" y="1340768"/>
              <a:ext cx="670560" cy="604586"/>
              <a:chOff x="3720691" y="2824413"/>
              <a:chExt cx="1341120" cy="1209172"/>
            </a:xfrm>
          </p:grpSpPr>
          <p:sp>
            <p:nvSpPr>
              <p:cNvPr id="6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6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grpSp>
        <p:sp>
          <p:nvSpPr>
            <p:cNvPr id="61"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chemeClr val="bg1"/>
                </a:solidFill>
              </a:endParaRPr>
            </a:p>
          </p:txBody>
        </p:sp>
      </p:grpSp>
      <p:sp>
        <p:nvSpPr>
          <p:cNvPr id="64" name="Freeform 126"/>
          <p:cNvSpPr>
            <a:spLocks noChangeAspect="1" noEditPoints="1"/>
          </p:cNvSpPr>
          <p:nvPr/>
        </p:nvSpPr>
        <p:spPr bwMode="auto">
          <a:xfrm>
            <a:off x="7449569" y="1426895"/>
            <a:ext cx="267902" cy="33522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bg1"/>
              </a:solidFill>
              <a:latin typeface="Arial" panose="020B0604020202020204" pitchFamily="34" charset="0"/>
              <a:cs typeface="Arial" panose="020B0604020202020204" pitchFamily="34" charset="0"/>
            </a:endParaRPr>
          </a:p>
        </p:txBody>
      </p:sp>
      <p:grpSp>
        <p:nvGrpSpPr>
          <p:cNvPr id="65" name="组合 64"/>
          <p:cNvGrpSpPr/>
          <p:nvPr/>
        </p:nvGrpSpPr>
        <p:grpSpPr>
          <a:xfrm>
            <a:off x="8126871" y="1268760"/>
            <a:ext cx="670560" cy="604586"/>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6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chemeClr val="bg1"/>
                </a:solidFill>
              </a:endParaRPr>
            </a:p>
          </p:txBody>
        </p:sp>
      </p:grpSp>
      <p:sp>
        <p:nvSpPr>
          <p:cNvPr id="70" name="Freeform 261"/>
          <p:cNvSpPr/>
          <p:nvPr/>
        </p:nvSpPr>
        <p:spPr bwMode="auto">
          <a:xfrm>
            <a:off x="8297738" y="1440383"/>
            <a:ext cx="325875" cy="32587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71" name="组合 70"/>
          <p:cNvGrpSpPr/>
          <p:nvPr/>
        </p:nvGrpSpPr>
        <p:grpSpPr>
          <a:xfrm>
            <a:off x="9036855" y="1268760"/>
            <a:ext cx="670560" cy="604586"/>
            <a:chOff x="5424755" y="1340768"/>
            <a:chExt cx="670560" cy="604586"/>
          </a:xfrm>
        </p:grpSpPr>
        <p:grpSp>
          <p:nvGrpSpPr>
            <p:cNvPr id="72" name="组合 71"/>
            <p:cNvGrpSpPr/>
            <p:nvPr/>
          </p:nvGrpSpPr>
          <p:grpSpPr>
            <a:xfrm>
              <a:off x="5424755" y="1340768"/>
              <a:ext cx="670560" cy="604586"/>
              <a:chOff x="3720691" y="2824413"/>
              <a:chExt cx="1341120" cy="1209172"/>
            </a:xfrm>
          </p:grpSpPr>
          <p:sp>
            <p:nvSpPr>
              <p:cNvPr id="7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7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grpSp>
        <p:sp>
          <p:nvSpPr>
            <p:cNvPr id="73"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76" name="组合 75"/>
          <p:cNvGrpSpPr/>
          <p:nvPr/>
        </p:nvGrpSpPr>
        <p:grpSpPr>
          <a:xfrm>
            <a:off x="9923439" y="1297282"/>
            <a:ext cx="670560" cy="604586"/>
            <a:chOff x="5424755" y="1340768"/>
            <a:chExt cx="670560" cy="604586"/>
          </a:xfrm>
        </p:grpSpPr>
        <p:grpSp>
          <p:nvGrpSpPr>
            <p:cNvPr id="77" name="组合 76"/>
            <p:cNvGrpSpPr/>
            <p:nvPr/>
          </p:nvGrpSpPr>
          <p:grpSpPr>
            <a:xfrm>
              <a:off x="5424755" y="1340768"/>
              <a:ext cx="670560" cy="604586"/>
              <a:chOff x="3720691" y="2824413"/>
              <a:chExt cx="1341120" cy="1209172"/>
            </a:xfrm>
          </p:grpSpPr>
          <p:sp>
            <p:nvSpPr>
              <p:cNvPr id="7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8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grpSp>
        <p:sp>
          <p:nvSpPr>
            <p:cNvPr id="7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82" name="组合 81"/>
          <p:cNvGrpSpPr/>
          <p:nvPr/>
        </p:nvGrpSpPr>
        <p:grpSpPr>
          <a:xfrm>
            <a:off x="10837055" y="1268760"/>
            <a:ext cx="670560" cy="604586"/>
            <a:chOff x="5424755" y="1340768"/>
            <a:chExt cx="670560" cy="604586"/>
          </a:xfrm>
        </p:grpSpPr>
        <p:grpSp>
          <p:nvGrpSpPr>
            <p:cNvPr id="83" name="组合 82"/>
            <p:cNvGrpSpPr/>
            <p:nvPr/>
          </p:nvGrpSpPr>
          <p:grpSpPr>
            <a:xfrm>
              <a:off x="5424755" y="1340768"/>
              <a:ext cx="670560" cy="604586"/>
              <a:chOff x="3720691" y="2824413"/>
              <a:chExt cx="1341120" cy="1209172"/>
            </a:xfrm>
          </p:grpSpPr>
          <p:sp>
            <p:nvSpPr>
              <p:cNvPr id="9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9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grpSp>
        <p:sp>
          <p:nvSpPr>
            <p:cNvPr id="8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96" name="组合 95"/>
          <p:cNvGrpSpPr>
            <a:grpSpLocks noChangeAspect="1"/>
          </p:cNvGrpSpPr>
          <p:nvPr/>
        </p:nvGrpSpPr>
        <p:grpSpPr>
          <a:xfrm>
            <a:off x="9197811" y="1428547"/>
            <a:ext cx="354291" cy="303915"/>
            <a:chOff x="5084763" y="971548"/>
            <a:chExt cx="323865" cy="277813"/>
          </a:xfrm>
          <a:solidFill>
            <a:srgbClr val="414455"/>
          </a:solidFill>
        </p:grpSpPr>
        <p:sp>
          <p:nvSpPr>
            <p:cNvPr id="9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00" name="Freeform 9"/>
          <p:cNvSpPr>
            <a:spLocks noEditPoints="1"/>
          </p:cNvSpPr>
          <p:nvPr/>
        </p:nvSpPr>
        <p:spPr bwMode="auto">
          <a:xfrm rot="19469485">
            <a:off x="10064065" y="1397986"/>
            <a:ext cx="378367" cy="403173"/>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01" name="Freeform 206"/>
          <p:cNvSpPr>
            <a:spLocks noChangeAspect="1" noEditPoints="1"/>
          </p:cNvSpPr>
          <p:nvPr/>
        </p:nvSpPr>
        <p:spPr bwMode="auto">
          <a:xfrm>
            <a:off x="11022846" y="1390307"/>
            <a:ext cx="304622" cy="368224"/>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bg1"/>
              </a:solidFill>
              <a:latin typeface="Arial" panose="020B0604020202020204" pitchFamily="34" charset="0"/>
              <a:cs typeface="Arial" panose="020B0604020202020204" pitchFamily="34" charset="0"/>
            </a:endParaRPr>
          </a:p>
        </p:txBody>
      </p:sp>
      <p:sp>
        <p:nvSpPr>
          <p:cNvPr id="102" name="矩形 3"/>
          <p:cNvSpPr>
            <a:spLocks noChangeArrowheads="1"/>
          </p:cNvSpPr>
          <p:nvPr/>
        </p:nvSpPr>
        <p:spPr bwMode="auto">
          <a:xfrm>
            <a:off x="5953923" y="5805074"/>
            <a:ext cx="1779960"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答辩人：包那日苏</a:t>
            </a:r>
            <a:endPar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3" name="矩形 3"/>
          <p:cNvSpPr>
            <a:spLocks noChangeArrowheads="1"/>
          </p:cNvSpPr>
          <p:nvPr/>
        </p:nvSpPr>
        <p:spPr bwMode="auto">
          <a:xfrm>
            <a:off x="8297545" y="5805170"/>
            <a:ext cx="3652520" cy="55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导师：希润高娃</a:t>
            </a:r>
            <a:r>
              <a:rPr lang="en-US" altLang="zh-CN"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日期：</a:t>
            </a:r>
            <a:r>
              <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sym typeface="+mn-ea"/>
              </a:rPr>
              <a:t>2023.11.04</a:t>
            </a:r>
            <a:endPar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endPar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descr="9a4b6327faa4f10da74118e7369469a"/>
          <p:cNvPicPr/>
          <p:nvPr/>
        </p:nvPicPr>
        <p:blipFill>
          <a:blip r:embed="rId2" cstate="print">
            <a:extLst>
              <a:ext uri="{28A0092B-C50C-407E-A947-70E740481C1C}">
                <a14:useLocalDpi xmlns:a14="http://schemas.microsoft.com/office/drawing/2010/main" val="0"/>
              </a:ext>
            </a:extLst>
          </a:blip>
          <a:srcRect/>
          <a:stretch>
            <a:fillRect/>
          </a:stretch>
        </p:blipFill>
        <p:spPr>
          <a:xfrm>
            <a:off x="194049" y="47343"/>
            <a:ext cx="2184532" cy="208551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0-#ppt_w/2"/>
                                          </p:val>
                                        </p:tav>
                                        <p:tav tm="100000">
                                          <p:val>
                                            <p:strVal val="#ppt_x"/>
                                          </p:val>
                                        </p:tav>
                                      </p:tavLst>
                                    </p:anim>
                                    <p:anim calcmode="lin" valueType="num">
                                      <p:cBhvr additive="base">
                                        <p:cTn id="13" dur="500" fill="hold"/>
                                        <p:tgtEl>
                                          <p:spTgt spid="5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par>
                                <p:cTn id="20" presetID="52" presetClass="entr" presetSubtype="0" fill="hold" grpId="0" nodeType="withEffect">
                                  <p:stCondLst>
                                    <p:cond delay="500"/>
                                  </p:stCondLst>
                                  <p:iterate type="lt">
                                    <p:tmPct val="10000"/>
                                  </p:iterate>
                                  <p:childTnLst>
                                    <p:set>
                                      <p:cBhvr>
                                        <p:cTn id="21" dur="1" fill="hold">
                                          <p:stCondLst>
                                            <p:cond delay="0"/>
                                          </p:stCondLst>
                                        </p:cTn>
                                        <p:tgtEl>
                                          <p:spTgt spid="56"/>
                                        </p:tgtEl>
                                        <p:attrNameLst>
                                          <p:attrName>style.visibility</p:attrName>
                                        </p:attrNameLst>
                                      </p:cBhvr>
                                      <p:to>
                                        <p:strVal val="visible"/>
                                      </p:to>
                                    </p:set>
                                    <p:animScale>
                                      <p:cBhvr>
                                        <p:cTn id="22"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6"/>
                                        </p:tgtEl>
                                        <p:attrNameLst>
                                          <p:attrName>ppt_x</p:attrName>
                                          <p:attrName>ppt_y</p:attrName>
                                        </p:attrNameLst>
                                      </p:cBhvr>
                                    </p:animMotion>
                                    <p:animEffect transition="in" filter="fade">
                                      <p:cBhvr>
                                        <p:cTn id="24" dur="1000"/>
                                        <p:tgtEl>
                                          <p:spTgt spid="56"/>
                                        </p:tgtEl>
                                      </p:cBhvr>
                                    </p:animEffect>
                                  </p:childTnLst>
                                </p:cTn>
                              </p:par>
                              <p:par>
                                <p:cTn id="25" presetID="22" presetClass="entr" presetSubtype="8" fill="hold" grpId="0" nodeType="withEffect">
                                  <p:stCondLst>
                                    <p:cond delay="150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800"/>
                                        <p:tgtEl>
                                          <p:spTgt spid="58"/>
                                        </p:tgtEl>
                                      </p:cBhvr>
                                    </p:animEffect>
                                  </p:childTnLst>
                                </p:cTn>
                              </p:par>
                              <p:par>
                                <p:cTn id="28" presetID="2" presetClass="entr" presetSubtype="12" fill="hold" nodeType="withEffect">
                                  <p:stCondLst>
                                    <p:cond delay="50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0-#ppt_w/2"/>
                                          </p:val>
                                        </p:tav>
                                        <p:tav tm="100000">
                                          <p:val>
                                            <p:strVal val="#ppt_x"/>
                                          </p:val>
                                        </p:tav>
                                      </p:tavLst>
                                    </p:anim>
                                    <p:anim calcmode="lin" valueType="num">
                                      <p:cBhvr additive="base">
                                        <p:cTn id="31" dur="500" fill="hold"/>
                                        <p:tgtEl>
                                          <p:spTgt spid="59"/>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100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2000"/>
                                        <p:tgtEl>
                                          <p:spTgt spid="64"/>
                                        </p:tgtEl>
                                      </p:cBhvr>
                                    </p:animEffect>
                                    <p:anim calcmode="lin" valueType="num">
                                      <p:cBhvr>
                                        <p:cTn id="35" dur="2000" fill="hold"/>
                                        <p:tgtEl>
                                          <p:spTgt spid="64"/>
                                        </p:tgtEl>
                                        <p:attrNameLst>
                                          <p:attrName>ppt_w</p:attrName>
                                        </p:attrNameLst>
                                      </p:cBhvr>
                                      <p:tavLst>
                                        <p:tav tm="0" fmla="#ppt_w*sin(2.5*pi*$)">
                                          <p:val>
                                            <p:fltVal val="0"/>
                                          </p:val>
                                        </p:tav>
                                        <p:tav tm="100000">
                                          <p:val>
                                            <p:fltVal val="1"/>
                                          </p:val>
                                        </p:tav>
                                      </p:tavLst>
                                    </p:anim>
                                    <p:anim calcmode="lin" valueType="num">
                                      <p:cBhvr>
                                        <p:cTn id="36" dur="2000" fill="hold"/>
                                        <p:tgtEl>
                                          <p:spTgt spid="64"/>
                                        </p:tgtEl>
                                        <p:attrNameLst>
                                          <p:attrName>ppt_h</p:attrName>
                                        </p:attrNameLst>
                                      </p:cBhvr>
                                      <p:tavLst>
                                        <p:tav tm="0">
                                          <p:val>
                                            <p:strVal val="#ppt_h"/>
                                          </p:val>
                                        </p:tav>
                                        <p:tav tm="100000">
                                          <p:val>
                                            <p:strVal val="#ppt_h"/>
                                          </p:val>
                                        </p:tav>
                                      </p:tavLst>
                                    </p:anim>
                                  </p:childTnLst>
                                </p:cTn>
                              </p:par>
                              <p:par>
                                <p:cTn id="37" presetID="2" presetClass="entr" presetSubtype="12" fill="hold" nodeType="withEffect">
                                  <p:stCondLst>
                                    <p:cond delay="50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0-#ppt_w/2"/>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100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2000"/>
                                        <p:tgtEl>
                                          <p:spTgt spid="70"/>
                                        </p:tgtEl>
                                      </p:cBhvr>
                                    </p:animEffect>
                                    <p:anim calcmode="lin" valueType="num">
                                      <p:cBhvr>
                                        <p:cTn id="44" dur="2000" fill="hold"/>
                                        <p:tgtEl>
                                          <p:spTgt spid="70"/>
                                        </p:tgtEl>
                                        <p:attrNameLst>
                                          <p:attrName>ppt_w</p:attrName>
                                        </p:attrNameLst>
                                      </p:cBhvr>
                                      <p:tavLst>
                                        <p:tav tm="0" fmla="#ppt_w*sin(2.5*pi*$)">
                                          <p:val>
                                            <p:fltVal val="0"/>
                                          </p:val>
                                        </p:tav>
                                        <p:tav tm="100000">
                                          <p:val>
                                            <p:fltVal val="1"/>
                                          </p:val>
                                        </p:tav>
                                      </p:tavLst>
                                    </p:anim>
                                    <p:anim calcmode="lin" valueType="num">
                                      <p:cBhvr>
                                        <p:cTn id="45" dur="2000" fill="hold"/>
                                        <p:tgtEl>
                                          <p:spTgt spid="70"/>
                                        </p:tgtEl>
                                        <p:attrNameLst>
                                          <p:attrName>ppt_h</p:attrName>
                                        </p:attrNameLst>
                                      </p:cBhvr>
                                      <p:tavLst>
                                        <p:tav tm="0">
                                          <p:val>
                                            <p:strVal val="#ppt_h"/>
                                          </p:val>
                                        </p:tav>
                                        <p:tav tm="100000">
                                          <p:val>
                                            <p:strVal val="#ppt_h"/>
                                          </p:val>
                                        </p:tav>
                                      </p:tavLst>
                                    </p:anim>
                                  </p:childTnLst>
                                </p:cTn>
                              </p:par>
                              <p:par>
                                <p:cTn id="46" presetID="2" presetClass="entr" presetSubtype="12" fill="hold" nodeType="withEffect">
                                  <p:stCondLst>
                                    <p:cond delay="500"/>
                                  </p:stCondLst>
                                  <p:childTnLst>
                                    <p:set>
                                      <p:cBhvr>
                                        <p:cTn id="47" dur="1" fill="hold">
                                          <p:stCondLst>
                                            <p:cond delay="0"/>
                                          </p:stCondLst>
                                        </p:cTn>
                                        <p:tgtEl>
                                          <p:spTgt spid="71"/>
                                        </p:tgtEl>
                                        <p:attrNameLst>
                                          <p:attrName>style.visibility</p:attrName>
                                        </p:attrNameLst>
                                      </p:cBhvr>
                                      <p:to>
                                        <p:strVal val="visible"/>
                                      </p:to>
                                    </p:set>
                                    <p:anim calcmode="lin" valueType="num">
                                      <p:cBhvr additive="base">
                                        <p:cTn id="48" dur="500" fill="hold"/>
                                        <p:tgtEl>
                                          <p:spTgt spid="71"/>
                                        </p:tgtEl>
                                        <p:attrNameLst>
                                          <p:attrName>ppt_x</p:attrName>
                                        </p:attrNameLst>
                                      </p:cBhvr>
                                      <p:tavLst>
                                        <p:tav tm="0">
                                          <p:val>
                                            <p:strVal val="0-#ppt_w/2"/>
                                          </p:val>
                                        </p:tav>
                                        <p:tav tm="100000">
                                          <p:val>
                                            <p:strVal val="#ppt_x"/>
                                          </p:val>
                                        </p:tav>
                                      </p:tavLst>
                                    </p:anim>
                                    <p:anim calcmode="lin" valueType="num">
                                      <p:cBhvr additive="base">
                                        <p:cTn id="49" dur="500" fill="hold"/>
                                        <p:tgtEl>
                                          <p:spTgt spid="71"/>
                                        </p:tgtEl>
                                        <p:attrNameLst>
                                          <p:attrName>ppt_y</p:attrName>
                                        </p:attrNameLst>
                                      </p:cBhvr>
                                      <p:tavLst>
                                        <p:tav tm="0">
                                          <p:val>
                                            <p:strVal val="1+#ppt_h/2"/>
                                          </p:val>
                                        </p:tav>
                                        <p:tav tm="100000">
                                          <p:val>
                                            <p:strVal val="#ppt_y"/>
                                          </p:val>
                                        </p:tav>
                                      </p:tavLst>
                                    </p:anim>
                                  </p:childTnLst>
                                </p:cTn>
                              </p:par>
                              <p:par>
                                <p:cTn id="50" presetID="2" presetClass="entr" presetSubtype="12" fill="hold" nodeType="withEffect">
                                  <p:stCondLst>
                                    <p:cond delay="500"/>
                                  </p:stCondLst>
                                  <p:childTnLst>
                                    <p:set>
                                      <p:cBhvr>
                                        <p:cTn id="51" dur="1" fill="hold">
                                          <p:stCondLst>
                                            <p:cond delay="0"/>
                                          </p:stCondLst>
                                        </p:cTn>
                                        <p:tgtEl>
                                          <p:spTgt spid="76"/>
                                        </p:tgtEl>
                                        <p:attrNameLst>
                                          <p:attrName>style.visibility</p:attrName>
                                        </p:attrNameLst>
                                      </p:cBhvr>
                                      <p:to>
                                        <p:strVal val="visible"/>
                                      </p:to>
                                    </p:set>
                                    <p:anim calcmode="lin" valueType="num">
                                      <p:cBhvr additive="base">
                                        <p:cTn id="52" dur="500" fill="hold"/>
                                        <p:tgtEl>
                                          <p:spTgt spid="76"/>
                                        </p:tgtEl>
                                        <p:attrNameLst>
                                          <p:attrName>ppt_x</p:attrName>
                                        </p:attrNameLst>
                                      </p:cBhvr>
                                      <p:tavLst>
                                        <p:tav tm="0">
                                          <p:val>
                                            <p:strVal val="0-#ppt_w/2"/>
                                          </p:val>
                                        </p:tav>
                                        <p:tav tm="100000">
                                          <p:val>
                                            <p:strVal val="#ppt_x"/>
                                          </p:val>
                                        </p:tav>
                                      </p:tavLst>
                                    </p:anim>
                                    <p:anim calcmode="lin" valueType="num">
                                      <p:cBhvr additive="base">
                                        <p:cTn id="53" dur="500" fill="hold"/>
                                        <p:tgtEl>
                                          <p:spTgt spid="76"/>
                                        </p:tgtEl>
                                        <p:attrNameLst>
                                          <p:attrName>ppt_y</p:attrName>
                                        </p:attrNameLst>
                                      </p:cBhvr>
                                      <p:tavLst>
                                        <p:tav tm="0">
                                          <p:val>
                                            <p:strVal val="1+#ppt_h/2"/>
                                          </p:val>
                                        </p:tav>
                                        <p:tav tm="100000">
                                          <p:val>
                                            <p:strVal val="#ppt_y"/>
                                          </p:val>
                                        </p:tav>
                                      </p:tavLst>
                                    </p:anim>
                                  </p:childTnLst>
                                </p:cTn>
                              </p:par>
                              <p:par>
                                <p:cTn id="54" presetID="2" presetClass="entr" presetSubtype="12" fill="hold" nodeType="withEffect">
                                  <p:stCondLst>
                                    <p:cond delay="500"/>
                                  </p:stCondLst>
                                  <p:childTnLst>
                                    <p:set>
                                      <p:cBhvr>
                                        <p:cTn id="55" dur="1" fill="hold">
                                          <p:stCondLst>
                                            <p:cond delay="0"/>
                                          </p:stCondLst>
                                        </p:cTn>
                                        <p:tgtEl>
                                          <p:spTgt spid="82"/>
                                        </p:tgtEl>
                                        <p:attrNameLst>
                                          <p:attrName>style.visibility</p:attrName>
                                        </p:attrNameLst>
                                      </p:cBhvr>
                                      <p:to>
                                        <p:strVal val="visible"/>
                                      </p:to>
                                    </p:set>
                                    <p:anim calcmode="lin" valueType="num">
                                      <p:cBhvr additive="base">
                                        <p:cTn id="56" dur="500" fill="hold"/>
                                        <p:tgtEl>
                                          <p:spTgt spid="82"/>
                                        </p:tgtEl>
                                        <p:attrNameLst>
                                          <p:attrName>ppt_x</p:attrName>
                                        </p:attrNameLst>
                                      </p:cBhvr>
                                      <p:tavLst>
                                        <p:tav tm="0">
                                          <p:val>
                                            <p:strVal val="0-#ppt_w/2"/>
                                          </p:val>
                                        </p:tav>
                                        <p:tav tm="100000">
                                          <p:val>
                                            <p:strVal val="#ppt_x"/>
                                          </p:val>
                                        </p:tav>
                                      </p:tavLst>
                                    </p:anim>
                                    <p:anim calcmode="lin" valueType="num">
                                      <p:cBhvr additive="base">
                                        <p:cTn id="57" dur="500" fill="hold"/>
                                        <p:tgtEl>
                                          <p:spTgt spid="82"/>
                                        </p:tgtEl>
                                        <p:attrNameLst>
                                          <p:attrName>ppt_y</p:attrName>
                                        </p:attrNameLst>
                                      </p:cBhvr>
                                      <p:tavLst>
                                        <p:tav tm="0">
                                          <p:val>
                                            <p:strVal val="1+#ppt_h/2"/>
                                          </p:val>
                                        </p:tav>
                                        <p:tav tm="100000">
                                          <p:val>
                                            <p:strVal val="#ppt_y"/>
                                          </p:val>
                                        </p:tav>
                                      </p:tavLst>
                                    </p:anim>
                                  </p:childTnLst>
                                </p:cTn>
                              </p:par>
                              <p:par>
                                <p:cTn id="58" presetID="45" presetClass="entr" presetSubtype="0" fill="hold" nodeType="withEffect">
                                  <p:stCondLst>
                                    <p:cond delay="100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2000"/>
                                        <p:tgtEl>
                                          <p:spTgt spid="96"/>
                                        </p:tgtEl>
                                      </p:cBhvr>
                                    </p:animEffect>
                                    <p:anim calcmode="lin" valueType="num">
                                      <p:cBhvr>
                                        <p:cTn id="61" dur="2000" fill="hold"/>
                                        <p:tgtEl>
                                          <p:spTgt spid="96"/>
                                        </p:tgtEl>
                                        <p:attrNameLst>
                                          <p:attrName>ppt_w</p:attrName>
                                        </p:attrNameLst>
                                      </p:cBhvr>
                                      <p:tavLst>
                                        <p:tav tm="0" fmla="#ppt_w*sin(2.5*pi*$)">
                                          <p:val>
                                            <p:fltVal val="0"/>
                                          </p:val>
                                        </p:tav>
                                        <p:tav tm="100000">
                                          <p:val>
                                            <p:fltVal val="1"/>
                                          </p:val>
                                        </p:tav>
                                      </p:tavLst>
                                    </p:anim>
                                    <p:anim calcmode="lin" valueType="num">
                                      <p:cBhvr>
                                        <p:cTn id="62" dur="2000" fill="hold"/>
                                        <p:tgtEl>
                                          <p:spTgt spid="96"/>
                                        </p:tgtEl>
                                        <p:attrNameLst>
                                          <p:attrName>ppt_h</p:attrName>
                                        </p:attrNameLst>
                                      </p:cBhvr>
                                      <p:tavLst>
                                        <p:tav tm="0">
                                          <p:val>
                                            <p:strVal val="#ppt_h"/>
                                          </p:val>
                                        </p:tav>
                                        <p:tav tm="100000">
                                          <p:val>
                                            <p:strVal val="#ppt_h"/>
                                          </p:val>
                                        </p:tav>
                                      </p:tavLst>
                                    </p:anim>
                                  </p:childTnLst>
                                </p:cTn>
                              </p:par>
                              <p:par>
                                <p:cTn id="63" presetID="45" presetClass="entr" presetSubtype="0" fill="hold" grpId="0" nodeType="withEffect">
                                  <p:stCondLst>
                                    <p:cond delay="1000"/>
                                  </p:stCondLst>
                                  <p:childTnLst>
                                    <p:set>
                                      <p:cBhvr>
                                        <p:cTn id="64" dur="1" fill="hold">
                                          <p:stCondLst>
                                            <p:cond delay="0"/>
                                          </p:stCondLst>
                                        </p:cTn>
                                        <p:tgtEl>
                                          <p:spTgt spid="100"/>
                                        </p:tgtEl>
                                        <p:attrNameLst>
                                          <p:attrName>style.visibility</p:attrName>
                                        </p:attrNameLst>
                                      </p:cBhvr>
                                      <p:to>
                                        <p:strVal val="visible"/>
                                      </p:to>
                                    </p:set>
                                    <p:animEffect transition="in" filter="fade">
                                      <p:cBhvr>
                                        <p:cTn id="65" dur="2000"/>
                                        <p:tgtEl>
                                          <p:spTgt spid="100"/>
                                        </p:tgtEl>
                                      </p:cBhvr>
                                    </p:animEffect>
                                    <p:anim calcmode="lin" valueType="num">
                                      <p:cBhvr>
                                        <p:cTn id="66" dur="2000" fill="hold"/>
                                        <p:tgtEl>
                                          <p:spTgt spid="100"/>
                                        </p:tgtEl>
                                        <p:attrNameLst>
                                          <p:attrName>ppt_w</p:attrName>
                                        </p:attrNameLst>
                                      </p:cBhvr>
                                      <p:tavLst>
                                        <p:tav tm="0" fmla="#ppt_w*sin(2.5*pi*$)">
                                          <p:val>
                                            <p:fltVal val="0"/>
                                          </p:val>
                                        </p:tav>
                                        <p:tav tm="100000">
                                          <p:val>
                                            <p:fltVal val="1"/>
                                          </p:val>
                                        </p:tav>
                                      </p:tavLst>
                                    </p:anim>
                                    <p:anim calcmode="lin" valueType="num">
                                      <p:cBhvr>
                                        <p:cTn id="67" dur="2000" fill="hold"/>
                                        <p:tgtEl>
                                          <p:spTgt spid="100"/>
                                        </p:tgtEl>
                                        <p:attrNameLst>
                                          <p:attrName>ppt_h</p:attrName>
                                        </p:attrNameLst>
                                      </p:cBhvr>
                                      <p:tavLst>
                                        <p:tav tm="0">
                                          <p:val>
                                            <p:strVal val="#ppt_h"/>
                                          </p:val>
                                        </p:tav>
                                        <p:tav tm="100000">
                                          <p:val>
                                            <p:strVal val="#ppt_h"/>
                                          </p:val>
                                        </p:tav>
                                      </p:tavLst>
                                    </p:anim>
                                  </p:childTnLst>
                                </p:cTn>
                              </p:par>
                              <p:par>
                                <p:cTn id="68" presetID="45" presetClass="entr" presetSubtype="0" fill="hold" grpId="0" nodeType="withEffect">
                                  <p:stCondLst>
                                    <p:cond delay="1000"/>
                                  </p:stCondLst>
                                  <p:childTnLst>
                                    <p:set>
                                      <p:cBhvr>
                                        <p:cTn id="69" dur="1" fill="hold">
                                          <p:stCondLst>
                                            <p:cond delay="0"/>
                                          </p:stCondLst>
                                        </p:cTn>
                                        <p:tgtEl>
                                          <p:spTgt spid="101"/>
                                        </p:tgtEl>
                                        <p:attrNameLst>
                                          <p:attrName>style.visibility</p:attrName>
                                        </p:attrNameLst>
                                      </p:cBhvr>
                                      <p:to>
                                        <p:strVal val="visible"/>
                                      </p:to>
                                    </p:set>
                                    <p:animEffect transition="in" filter="fade">
                                      <p:cBhvr>
                                        <p:cTn id="70" dur="2000"/>
                                        <p:tgtEl>
                                          <p:spTgt spid="101"/>
                                        </p:tgtEl>
                                      </p:cBhvr>
                                    </p:animEffect>
                                    <p:anim calcmode="lin" valueType="num">
                                      <p:cBhvr>
                                        <p:cTn id="71" dur="2000" fill="hold"/>
                                        <p:tgtEl>
                                          <p:spTgt spid="101"/>
                                        </p:tgtEl>
                                        <p:attrNameLst>
                                          <p:attrName>ppt_w</p:attrName>
                                        </p:attrNameLst>
                                      </p:cBhvr>
                                      <p:tavLst>
                                        <p:tav tm="0" fmla="#ppt_w*sin(2.5*pi*$)">
                                          <p:val>
                                            <p:fltVal val="0"/>
                                          </p:val>
                                        </p:tav>
                                        <p:tav tm="100000">
                                          <p:val>
                                            <p:fltVal val="1"/>
                                          </p:val>
                                        </p:tav>
                                      </p:tavLst>
                                    </p:anim>
                                    <p:anim calcmode="lin" valueType="num">
                                      <p:cBhvr>
                                        <p:cTn id="72" dur="2000" fill="hold"/>
                                        <p:tgtEl>
                                          <p:spTgt spid="101"/>
                                        </p:tgtEl>
                                        <p:attrNameLst>
                                          <p:attrName>ppt_h</p:attrName>
                                        </p:attrNameLst>
                                      </p:cBhvr>
                                      <p:tavLst>
                                        <p:tav tm="0">
                                          <p:val>
                                            <p:strVal val="#ppt_h"/>
                                          </p:val>
                                        </p:tav>
                                        <p:tav tm="100000">
                                          <p:val>
                                            <p:strVal val="#ppt_h"/>
                                          </p:val>
                                        </p:tav>
                                      </p:tavLst>
                                    </p:anim>
                                  </p:childTnLst>
                                </p:cTn>
                              </p:par>
                            </p:childTnLst>
                          </p:cTn>
                        </p:par>
                        <p:par>
                          <p:cTn id="73" fill="hold">
                            <p:stCondLst>
                              <p:cond delay="5300"/>
                            </p:stCondLst>
                            <p:childTnLst>
                              <p:par>
                                <p:cTn id="74" presetID="22" presetClass="entr" presetSubtype="8" fill="hold" grpId="0" nodeType="afterEffect">
                                  <p:stCondLst>
                                    <p:cond delay="0"/>
                                  </p:stCondLst>
                                  <p:childTnLst>
                                    <p:set>
                                      <p:cBhvr>
                                        <p:cTn id="75" dur="1" fill="hold">
                                          <p:stCondLst>
                                            <p:cond delay="0"/>
                                          </p:stCondLst>
                                        </p:cTn>
                                        <p:tgtEl>
                                          <p:spTgt spid="102"/>
                                        </p:tgtEl>
                                        <p:attrNameLst>
                                          <p:attrName>style.visibility</p:attrName>
                                        </p:attrNameLst>
                                      </p:cBhvr>
                                      <p:to>
                                        <p:strVal val="visible"/>
                                      </p:to>
                                    </p:set>
                                    <p:animEffect transition="in" filter="wipe(left)">
                                      <p:cBhvr>
                                        <p:cTn id="76" dur="500"/>
                                        <p:tgtEl>
                                          <p:spTgt spid="102"/>
                                        </p:tgtEl>
                                      </p:cBhvr>
                                    </p:animEffect>
                                  </p:childTnLst>
                                </p:cTn>
                              </p:par>
                            </p:childTnLst>
                          </p:cTn>
                        </p:par>
                        <p:par>
                          <p:cTn id="77" fill="hold">
                            <p:stCondLst>
                              <p:cond delay="5800"/>
                            </p:stCondLst>
                            <p:childTnLst>
                              <p:par>
                                <p:cTn id="78" presetID="22" presetClass="entr" presetSubtype="8" fill="hold" grpId="0" nodeType="afterEffect">
                                  <p:stCondLst>
                                    <p:cond delay="0"/>
                                  </p:stCondLst>
                                  <p:childTnLst>
                                    <p:set>
                                      <p:cBhvr>
                                        <p:cTn id="79" dur="1" fill="hold">
                                          <p:stCondLst>
                                            <p:cond delay="0"/>
                                          </p:stCondLst>
                                        </p:cTn>
                                        <p:tgtEl>
                                          <p:spTgt spid="103"/>
                                        </p:tgtEl>
                                        <p:attrNameLst>
                                          <p:attrName>style.visibility</p:attrName>
                                        </p:attrNameLst>
                                      </p:cBhvr>
                                      <p:to>
                                        <p:strVal val="visible"/>
                                      </p:to>
                                    </p:set>
                                    <p:animEffect transition="in" filter="wipe(left)">
                                      <p:cBhvr>
                                        <p:cTn id="8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6" grpId="0"/>
      <p:bldP spid="58" grpId="0"/>
      <p:bldP spid="64" grpId="0" animBg="1"/>
      <p:bldP spid="70" grpId="0" animBg="1"/>
      <p:bldP spid="100" grpId="0" animBg="1"/>
      <p:bldP spid="101" grpId="0" animBg="1"/>
      <p:bldP spid="102" grpId="0"/>
      <p:bldP spid="10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092" y="1916003"/>
            <a:ext cx="12218267" cy="3168352"/>
          </a:xfrm>
          <a:prstGeom prst="rect">
            <a:avLst/>
          </a:prstGeom>
          <a:solidFill>
            <a:schemeClr val="tx1">
              <a:lumMod val="95000"/>
              <a:lumOff val="5000"/>
              <a:alpha val="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30280" y="2824413"/>
            <a:ext cx="1341120" cy="1209172"/>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17" name="Freeform 89"/>
          <p:cNvSpPr>
            <a:spLocks noEditPoints="1"/>
          </p:cNvSpPr>
          <p:nvPr/>
        </p:nvSpPr>
        <p:spPr bwMode="auto">
          <a:xfrm>
            <a:off x="3248321" y="3174257"/>
            <a:ext cx="316328" cy="509483"/>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solidFill>
            <a:srgbClr val="414455"/>
          </a:solidFill>
          <a:ln>
            <a:noFill/>
          </a:ln>
        </p:spPr>
        <p:txBody>
          <a:bodyPr vert="horz" wrap="square" lIns="91440" tIns="45720" rIns="91440" bIns="45720" numCol="1" anchor="t" anchorCtr="0" compatLnSpc="1"/>
          <a:lstStyle/>
          <a:p>
            <a:endParaRPr lang="zh-CN" altLang="en-US"/>
          </a:p>
        </p:txBody>
      </p:sp>
      <p:sp>
        <p:nvSpPr>
          <p:cNvPr id="19" name="TextBox 7"/>
          <p:cNvSpPr>
            <a:spLocks noChangeArrowheads="1"/>
          </p:cNvSpPr>
          <p:nvPr/>
        </p:nvSpPr>
        <p:spPr bwMode="auto">
          <a:xfrm>
            <a:off x="4243080" y="3068960"/>
            <a:ext cx="54719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6600" b="1">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谢谢您的指导</a:t>
            </a:r>
            <a:endParaRPr lang="zh-CN" altLang="en-US" sz="6600" b="1"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7"/>
          <p:cNvSpPr>
            <a:spLocks noChangeArrowheads="1"/>
          </p:cNvSpPr>
          <p:nvPr/>
        </p:nvSpPr>
        <p:spPr bwMode="auto">
          <a:xfrm>
            <a:off x="4243080" y="2792541"/>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2000">
                <a:solidFill>
                  <a:srgbClr val="414455"/>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rPr>
              <a:t>THANK YOU FOR YOUR GUIDANCE.</a:t>
            </a:r>
            <a:endParaRPr lang="zh-CN" altLang="en-US" sz="2000" dirty="0">
              <a:solidFill>
                <a:srgbClr val="414455"/>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endParaRPr>
          </a:p>
        </p:txBody>
      </p:sp>
      <p:grpSp>
        <p:nvGrpSpPr>
          <p:cNvPr id="24" name="组合 23"/>
          <p:cNvGrpSpPr/>
          <p:nvPr/>
        </p:nvGrpSpPr>
        <p:grpSpPr>
          <a:xfrm>
            <a:off x="8860608" y="2636912"/>
            <a:ext cx="278384" cy="184511"/>
            <a:chOff x="9482595" y="2565731"/>
            <a:chExt cx="278384" cy="184511"/>
          </a:xfrm>
        </p:grpSpPr>
        <p:sp>
          <p:nvSpPr>
            <p:cNvPr id="22" name="椭圆 21"/>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p:cNvSpPr/>
          <p:nvPr/>
        </p:nvSpPr>
        <p:spPr bwMode="auto">
          <a:xfrm rot="1855731">
            <a:off x="2827097" y="2901968"/>
            <a:ext cx="1157449" cy="104357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2" presetClass="emph" presetSubtype="0" fill="hold" nodeType="afterEffect">
                                  <p:stCondLst>
                                    <p:cond delay="0"/>
                                  </p:stCondLst>
                                  <p:childTnLst>
                                    <p:animRot by="120000">
                                      <p:cBhvr>
                                        <p:cTn id="11" dur="100" fill="hold">
                                          <p:stCondLst>
                                            <p:cond delay="0"/>
                                          </p:stCondLst>
                                        </p:cTn>
                                        <p:tgtEl>
                                          <p:spTgt spid="16"/>
                                        </p:tgtEl>
                                        <p:attrNameLst>
                                          <p:attrName>r</p:attrName>
                                        </p:attrNameLst>
                                      </p:cBhvr>
                                    </p:animRot>
                                    <p:animRot by="-240000">
                                      <p:cBhvr>
                                        <p:cTn id="12" dur="200" fill="hold">
                                          <p:stCondLst>
                                            <p:cond delay="200"/>
                                          </p:stCondLst>
                                        </p:cTn>
                                        <p:tgtEl>
                                          <p:spTgt spid="16"/>
                                        </p:tgtEl>
                                        <p:attrNameLst>
                                          <p:attrName>r</p:attrName>
                                        </p:attrNameLst>
                                      </p:cBhvr>
                                    </p:animRot>
                                    <p:animRot by="240000">
                                      <p:cBhvr>
                                        <p:cTn id="13" dur="200" fill="hold">
                                          <p:stCondLst>
                                            <p:cond delay="400"/>
                                          </p:stCondLst>
                                        </p:cTn>
                                        <p:tgtEl>
                                          <p:spTgt spid="16"/>
                                        </p:tgtEl>
                                        <p:attrNameLst>
                                          <p:attrName>r</p:attrName>
                                        </p:attrNameLst>
                                      </p:cBhvr>
                                    </p:animRot>
                                    <p:animRot by="-240000">
                                      <p:cBhvr>
                                        <p:cTn id="14" dur="200" fill="hold">
                                          <p:stCondLst>
                                            <p:cond delay="600"/>
                                          </p:stCondLst>
                                        </p:cTn>
                                        <p:tgtEl>
                                          <p:spTgt spid="16"/>
                                        </p:tgtEl>
                                        <p:attrNameLst>
                                          <p:attrName>r</p:attrName>
                                        </p:attrNameLst>
                                      </p:cBhvr>
                                    </p:animRot>
                                    <p:animRot by="120000">
                                      <p:cBhvr>
                                        <p:cTn id="15" dur="200" fill="hold">
                                          <p:stCondLst>
                                            <p:cond delay="800"/>
                                          </p:stCondLst>
                                        </p:cTn>
                                        <p:tgtEl>
                                          <p:spTgt spid="16"/>
                                        </p:tgtEl>
                                        <p:attrNameLst>
                                          <p:attrName>r</p:attrName>
                                        </p:attrNameLst>
                                      </p:cBhvr>
                                    </p:animRo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heel(1)">
                                      <p:cBhvr>
                                        <p:cTn id="19" dur="2000"/>
                                        <p:tgtEl>
                                          <p:spTgt spid="25"/>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38" presetClass="entr" presetSubtype="0" accel="50000" fill="hold" grpId="0" nodeType="withEffect">
                                  <p:stCondLst>
                                    <p:cond delay="1000"/>
                                  </p:stCondLst>
                                  <p:iterate type="lt">
                                    <p:tmPct val="50000"/>
                                  </p:iterate>
                                  <p:childTnLst>
                                    <p:set>
                                      <p:cBhvr>
                                        <p:cTn id="25" dur="1" fill="hold">
                                          <p:stCondLst>
                                            <p:cond delay="0"/>
                                          </p:stCondLst>
                                        </p:cTn>
                                        <p:tgtEl>
                                          <p:spTgt spid="20"/>
                                        </p:tgtEl>
                                        <p:attrNameLst>
                                          <p:attrName>style.visibility</p:attrName>
                                        </p:attrNameLst>
                                      </p:cBhvr>
                                      <p:to>
                                        <p:strVal val="visible"/>
                                      </p:to>
                                    </p:set>
                                    <p:set>
                                      <p:cBhvr>
                                        <p:cTn id="26" dur="114" fill="hold">
                                          <p:stCondLst>
                                            <p:cond delay="0"/>
                                          </p:stCondLst>
                                        </p:cTn>
                                        <p:tgtEl>
                                          <p:spTgt spid="20"/>
                                        </p:tgtEl>
                                        <p:attrNameLst>
                                          <p:attrName>style.rotation</p:attrName>
                                        </p:attrNameLst>
                                      </p:cBhvr>
                                      <p:to>
                                        <p:strVal val="-45.0"/>
                                      </p:to>
                                    </p:set>
                                    <p:anim calcmode="lin" valueType="num">
                                      <p:cBhvr>
                                        <p:cTn id="27" dur="114" fill="hold">
                                          <p:stCondLst>
                                            <p:cond delay="114"/>
                                          </p:stCondLst>
                                        </p:cTn>
                                        <p:tgtEl>
                                          <p:spTgt spid="20"/>
                                        </p:tgtEl>
                                        <p:attrNameLst>
                                          <p:attrName>style.rotation</p:attrName>
                                        </p:attrNameLst>
                                      </p:cBhvr>
                                      <p:tavLst>
                                        <p:tav tm="0">
                                          <p:val>
                                            <p:fltVal val="-45"/>
                                          </p:val>
                                        </p:tav>
                                        <p:tav tm="69900">
                                          <p:val>
                                            <p:fltVal val="45"/>
                                          </p:val>
                                        </p:tav>
                                        <p:tav tm="100000">
                                          <p:val>
                                            <p:fltVal val="0"/>
                                          </p:val>
                                        </p:tav>
                                      </p:tavLst>
                                    </p:anim>
                                    <p:anim calcmode="lin" valueType="num">
                                      <p:cBhvr>
                                        <p:cTn id="28" dur="114" fill="hold">
                                          <p:stCondLst>
                                            <p:cond delay="0"/>
                                          </p:stCondLst>
                                        </p:cTn>
                                        <p:tgtEl>
                                          <p:spTgt spid="20"/>
                                        </p:tgtEl>
                                        <p:attrNameLst>
                                          <p:attrName>ppt_y</p:attrName>
                                        </p:attrNameLst>
                                      </p:cBhvr>
                                      <p:tavLst>
                                        <p:tav tm="0">
                                          <p:val>
                                            <p:strVal val="#ppt_y-1"/>
                                          </p:val>
                                        </p:tav>
                                        <p:tav tm="100000">
                                          <p:val>
                                            <p:strVal val="#ppt_y-(0.354*#ppt_w-0.172*#ppt_h)"/>
                                          </p:val>
                                        </p:tav>
                                      </p:tavLst>
                                    </p:anim>
                                    <p:anim calcmode="lin" valueType="num">
                                      <p:cBhvr>
                                        <p:cTn id="29" dur="39" decel="50000" autoRev="1" fill="hold">
                                          <p:stCondLst>
                                            <p:cond delay="114"/>
                                          </p:stCondLst>
                                        </p:cTn>
                                        <p:tgtEl>
                                          <p:spTgt spid="20"/>
                                        </p:tgtEl>
                                        <p:attrNameLst>
                                          <p:attrName>ppt_y</p:attrName>
                                        </p:attrNameLst>
                                      </p:cBhvr>
                                      <p:tavLst>
                                        <p:tav tm="0">
                                          <p:val>
                                            <p:strVal val="#ppt_y-(0.354*#ppt_w-0.172*#ppt_h)"/>
                                          </p:val>
                                        </p:tav>
                                        <p:tav tm="100000">
                                          <p:val>
                                            <p:strVal val="#ppt_y-(0.354*#ppt_w-0.172*#ppt_h)-#ppt_h/2"/>
                                          </p:val>
                                        </p:tav>
                                      </p:tavLst>
                                    </p:anim>
                                    <p:anim calcmode="lin" valueType="num">
                                      <p:cBhvr>
                                        <p:cTn id="30" dur="34" fill="hold">
                                          <p:stCondLst>
                                            <p:cond delay="216"/>
                                          </p:stCondLst>
                                        </p:cTn>
                                        <p:tgtEl>
                                          <p:spTgt spid="20"/>
                                        </p:tgtEl>
                                        <p:attrNameLst>
                                          <p:attrName>ppt_y</p:attrName>
                                        </p:attrNameLst>
                                      </p:cBhvr>
                                      <p:tavLst>
                                        <p:tav tm="0">
                                          <p:val>
                                            <p:strVal val="#ppt_y-(0.354*#ppt_w-0.172*#ppt_h)"/>
                                          </p:val>
                                        </p:tav>
                                        <p:tav tm="100000">
                                          <p:val>
                                            <p:strVal val="#ppt_y"/>
                                          </p:val>
                                        </p:tav>
                                      </p:tavLst>
                                    </p:anim>
                                  </p:childTnLst>
                                </p:cTn>
                              </p:par>
                              <p:par>
                                <p:cTn id="31" presetID="52" presetClass="entr" presetSubtype="0" fill="hold" grpId="0" nodeType="withEffect">
                                  <p:stCondLst>
                                    <p:cond delay="1500"/>
                                  </p:stCondLst>
                                  <p:iterate type="lt">
                                    <p:tmPct val="10000"/>
                                  </p:iterate>
                                  <p:childTnLst>
                                    <p:set>
                                      <p:cBhvr>
                                        <p:cTn id="32" dur="1" fill="hold">
                                          <p:stCondLst>
                                            <p:cond delay="0"/>
                                          </p:stCondLst>
                                        </p:cTn>
                                        <p:tgtEl>
                                          <p:spTgt spid="19"/>
                                        </p:tgtEl>
                                        <p:attrNameLst>
                                          <p:attrName>style.visibility</p:attrName>
                                        </p:attrNameLst>
                                      </p:cBhvr>
                                      <p:to>
                                        <p:strVal val="visible"/>
                                      </p:to>
                                    </p:set>
                                    <p:animScale>
                                      <p:cBhvr>
                                        <p:cTn id="3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9"/>
                                        </p:tgtEl>
                                        <p:attrNameLst>
                                          <p:attrName>ppt_x</p:attrName>
                                          <p:attrName>ppt_y</p:attrName>
                                        </p:attrNameLst>
                                      </p:cBhvr>
                                    </p:animMotion>
                                    <p:animEffect transition="in" filter="fade">
                                      <p:cBhvr>
                                        <p:cTn id="35" dur="1000"/>
                                        <p:tgtEl>
                                          <p:spTgt spid="19"/>
                                        </p:tgtEl>
                                      </p:cBhvr>
                                    </p:animEffect>
                                  </p:childTnLst>
                                </p:cTn>
                              </p:par>
                            </p:childTnLst>
                          </p:cTn>
                        </p:par>
                        <p:par>
                          <p:cTn id="36" fill="hold">
                            <p:stCondLst>
                              <p:cond delay="5625"/>
                            </p:stCondLst>
                            <p:childTnLst>
                              <p:par>
                                <p:cTn id="37" presetID="42"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5"/>
          <p:cNvSpPr/>
          <p:nvPr/>
        </p:nvSpPr>
        <p:spPr bwMode="auto">
          <a:xfrm rot="3564117">
            <a:off x="4942061" y="-1095361"/>
            <a:ext cx="2269341" cy="204607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8" name="TextBox 7"/>
          <p:cNvSpPr>
            <a:spLocks noChangeArrowheads="1"/>
          </p:cNvSpPr>
          <p:nvPr/>
        </p:nvSpPr>
        <p:spPr bwMode="auto">
          <a:xfrm>
            <a:off x="5496468" y="78900"/>
            <a:ext cx="117718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4000" b="1">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目 录</a:t>
            </a:r>
            <a:endParaRPr lang="zh-CN" altLang="en-US" sz="4000" b="1"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Freeform 5"/>
          <p:cNvSpPr/>
          <p:nvPr/>
        </p:nvSpPr>
        <p:spPr bwMode="auto">
          <a:xfrm rot="3564117">
            <a:off x="5044854" y="-1002681"/>
            <a:ext cx="2063754" cy="18607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sp>
        <p:nvSpPr>
          <p:cNvPr id="80" name="TextBox 79"/>
          <p:cNvSpPr txBox="1"/>
          <p:nvPr/>
        </p:nvSpPr>
        <p:spPr>
          <a:xfrm>
            <a:off x="5521523" y="991761"/>
            <a:ext cx="1143262" cy="276999"/>
          </a:xfrm>
          <a:prstGeom prst="rect">
            <a:avLst/>
          </a:prstGeom>
          <a:noFill/>
        </p:spPr>
        <p:txBody>
          <a:bodyPr wrap="none" rtlCol="0">
            <a:spAutoFit/>
          </a:bodyPr>
          <a:lstStyle/>
          <a:p>
            <a:r>
              <a:rPr lang="en-US" altLang="zh-CN" sz="1200" b="1">
                <a:solidFill>
                  <a:srgbClr val="414455"/>
                </a:solidFill>
                <a:latin typeface="方正兰亭黑简体" panose="02000000000000000000" pitchFamily="2" charset="-122"/>
                <a:ea typeface="方正兰亭黑简体" panose="02000000000000000000" pitchFamily="2" charset="-122"/>
              </a:rPr>
              <a:t>CONTENTS</a:t>
            </a:r>
            <a:endParaRPr lang="zh-CN" altLang="en-US" sz="1200" b="1" dirty="0">
              <a:solidFill>
                <a:srgbClr val="414455"/>
              </a:solidFill>
              <a:latin typeface="方正兰亭黑简体" panose="02000000000000000000" pitchFamily="2" charset="-122"/>
              <a:ea typeface="方正兰亭黑简体" panose="02000000000000000000" pitchFamily="2" charset="-122"/>
            </a:endParaRPr>
          </a:p>
        </p:txBody>
      </p:sp>
      <p:grpSp>
        <p:nvGrpSpPr>
          <p:cNvPr id="81" name="组合 80"/>
          <p:cNvGrpSpPr/>
          <p:nvPr/>
        </p:nvGrpSpPr>
        <p:grpSpPr>
          <a:xfrm>
            <a:off x="1788929" y="2690087"/>
            <a:ext cx="1195290" cy="1077690"/>
            <a:chOff x="3720691" y="2824413"/>
            <a:chExt cx="1341120" cy="1209172"/>
          </a:xfrm>
        </p:grpSpPr>
        <p:sp>
          <p:nvSpPr>
            <p:cNvPr id="8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84" name="Freeform 5"/>
          <p:cNvSpPr/>
          <p:nvPr/>
        </p:nvSpPr>
        <p:spPr bwMode="auto">
          <a:xfrm rot="1855731">
            <a:off x="1870779" y="2763883"/>
            <a:ext cx="1031591" cy="93009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nvGrpSpPr>
          <p:cNvPr id="85" name="组合 84"/>
          <p:cNvGrpSpPr/>
          <p:nvPr/>
        </p:nvGrpSpPr>
        <p:grpSpPr>
          <a:xfrm>
            <a:off x="3683118" y="2732112"/>
            <a:ext cx="1148594" cy="1035588"/>
            <a:chOff x="3720691" y="2824413"/>
            <a:chExt cx="1341120" cy="1209172"/>
          </a:xfrm>
        </p:grpSpPr>
        <p:sp>
          <p:nvSpPr>
            <p:cNvPr id="8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88" name="Freeform 5"/>
          <p:cNvSpPr/>
          <p:nvPr/>
        </p:nvSpPr>
        <p:spPr bwMode="auto">
          <a:xfrm rot="1855731">
            <a:off x="3761770" y="2803025"/>
            <a:ext cx="991290" cy="89376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nvGrpSpPr>
          <p:cNvPr id="89" name="组合 88"/>
          <p:cNvGrpSpPr/>
          <p:nvPr/>
        </p:nvGrpSpPr>
        <p:grpSpPr>
          <a:xfrm>
            <a:off x="5530071" y="2732112"/>
            <a:ext cx="1148594" cy="1035588"/>
            <a:chOff x="3720691" y="2824413"/>
            <a:chExt cx="1341120" cy="1209172"/>
          </a:xfrm>
        </p:grpSpPr>
        <p:sp>
          <p:nvSpPr>
            <p:cNvPr id="90"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9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92" name="Freeform 5"/>
          <p:cNvSpPr/>
          <p:nvPr/>
        </p:nvSpPr>
        <p:spPr bwMode="auto">
          <a:xfrm rot="1855731">
            <a:off x="5608723" y="2803025"/>
            <a:ext cx="991290" cy="89376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nvGrpSpPr>
          <p:cNvPr id="93" name="组合 92"/>
          <p:cNvGrpSpPr/>
          <p:nvPr/>
        </p:nvGrpSpPr>
        <p:grpSpPr>
          <a:xfrm>
            <a:off x="7330271" y="2732112"/>
            <a:ext cx="1148594" cy="1035588"/>
            <a:chOff x="3720691" y="2824413"/>
            <a:chExt cx="1341120" cy="1209172"/>
          </a:xfrm>
        </p:grpSpPr>
        <p:sp>
          <p:nvSpPr>
            <p:cNvPr id="9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9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96" name="Freeform 5"/>
          <p:cNvSpPr/>
          <p:nvPr/>
        </p:nvSpPr>
        <p:spPr bwMode="auto">
          <a:xfrm rot="1855731">
            <a:off x="7408923" y="2803025"/>
            <a:ext cx="991290" cy="89376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nvGrpSpPr>
          <p:cNvPr id="97" name="组合 96"/>
          <p:cNvGrpSpPr/>
          <p:nvPr/>
        </p:nvGrpSpPr>
        <p:grpSpPr>
          <a:xfrm>
            <a:off x="9130471" y="2789116"/>
            <a:ext cx="1148594" cy="1035588"/>
            <a:chOff x="3720691" y="2824413"/>
            <a:chExt cx="1341120" cy="1209172"/>
          </a:xfrm>
        </p:grpSpPr>
        <p:sp>
          <p:nvSpPr>
            <p:cNvPr id="9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9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100" name="Freeform 5"/>
          <p:cNvSpPr/>
          <p:nvPr/>
        </p:nvSpPr>
        <p:spPr bwMode="auto">
          <a:xfrm rot="1855731">
            <a:off x="9209123" y="2860029"/>
            <a:ext cx="991290" cy="89376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nvGrpSpPr>
          <p:cNvPr id="116" name="组合 115"/>
          <p:cNvGrpSpPr/>
          <p:nvPr/>
        </p:nvGrpSpPr>
        <p:grpSpPr>
          <a:xfrm>
            <a:off x="10139683" y="2708920"/>
            <a:ext cx="278384" cy="184511"/>
            <a:chOff x="9482595" y="2565731"/>
            <a:chExt cx="278384" cy="184511"/>
          </a:xfrm>
        </p:grpSpPr>
        <p:sp>
          <p:nvSpPr>
            <p:cNvPr id="117" name="椭圆 116"/>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Freeform 126"/>
          <p:cNvSpPr>
            <a:spLocks noChangeAspect="1" noEditPoints="1"/>
          </p:cNvSpPr>
          <p:nvPr/>
        </p:nvSpPr>
        <p:spPr bwMode="auto">
          <a:xfrm>
            <a:off x="2187149" y="3008478"/>
            <a:ext cx="392003" cy="49051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40" name="Freeform 261"/>
          <p:cNvSpPr/>
          <p:nvPr/>
        </p:nvSpPr>
        <p:spPr bwMode="auto">
          <a:xfrm>
            <a:off x="3987266" y="3026037"/>
            <a:ext cx="519272" cy="51927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nvGrpSpPr>
          <p:cNvPr id="41" name="组合 40"/>
          <p:cNvGrpSpPr>
            <a:grpSpLocks noChangeAspect="1"/>
          </p:cNvGrpSpPr>
          <p:nvPr/>
        </p:nvGrpSpPr>
        <p:grpSpPr>
          <a:xfrm>
            <a:off x="5833507" y="2990692"/>
            <a:ext cx="604359" cy="518427"/>
            <a:chOff x="5084763" y="971548"/>
            <a:chExt cx="323865" cy="277813"/>
          </a:xfrm>
          <a:solidFill>
            <a:srgbClr val="414455"/>
          </a:solidFill>
        </p:grpSpPr>
        <p:sp>
          <p:nvSpPr>
            <p:cNvPr id="42"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3"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5"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6" name="Freeform 9"/>
          <p:cNvSpPr>
            <a:spLocks noEditPoints="1"/>
          </p:cNvSpPr>
          <p:nvPr/>
        </p:nvSpPr>
        <p:spPr bwMode="auto">
          <a:xfrm rot="19469485">
            <a:off x="7654296" y="3004563"/>
            <a:ext cx="500542" cy="533358"/>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47" name="Freeform 206"/>
          <p:cNvSpPr>
            <a:spLocks noChangeAspect="1" noEditPoints="1"/>
          </p:cNvSpPr>
          <p:nvPr/>
        </p:nvSpPr>
        <p:spPr bwMode="auto">
          <a:xfrm>
            <a:off x="9542920" y="3047071"/>
            <a:ext cx="428728" cy="518242"/>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44" name="矩形 43"/>
          <p:cNvSpPr/>
          <p:nvPr/>
        </p:nvSpPr>
        <p:spPr>
          <a:xfrm>
            <a:off x="1830936" y="3988856"/>
            <a:ext cx="1005403" cy="700898"/>
          </a:xfrm>
          <a:prstGeom prst="rect">
            <a:avLst/>
          </a:prstGeom>
        </p:spPr>
        <p:txBody>
          <a:bodyPr wrap="none">
            <a:spAutoFit/>
          </a:bodyPr>
          <a:lstStyle/>
          <a:p>
            <a:pPr algn="ctr">
              <a:lnSpc>
                <a:spcPct val="130000"/>
              </a:lnSpc>
              <a:spcAft>
                <a:spcPts val="0"/>
              </a:spcAft>
              <a:defRPr/>
            </a:pPr>
            <a:r>
              <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30000"/>
              </a:lnSpc>
              <a:spcAft>
                <a:spcPts val="0"/>
              </a:spcAft>
              <a:defRPr/>
            </a:pPr>
            <a:r>
              <a:rPr lang="zh-CN" altLang="en-US"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选题背景</a:t>
            </a:r>
            <a:endParaRPr lang="zh-CN" altLang="zh-CN" sz="140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矩形 47"/>
          <p:cNvSpPr/>
          <p:nvPr/>
        </p:nvSpPr>
        <p:spPr>
          <a:xfrm>
            <a:off x="3765455" y="3988856"/>
            <a:ext cx="1005403" cy="700898"/>
          </a:xfrm>
          <a:prstGeom prst="rect">
            <a:avLst/>
          </a:prstGeom>
        </p:spPr>
        <p:txBody>
          <a:bodyPr wrap="none">
            <a:spAutoFit/>
          </a:bodyPr>
          <a:lstStyle/>
          <a:p>
            <a:pPr algn="ctr">
              <a:lnSpc>
                <a:spcPct val="130000"/>
              </a:lnSpc>
              <a:spcAft>
                <a:spcPts val="0"/>
              </a:spcAft>
              <a:defRPr/>
            </a:pPr>
            <a:r>
              <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30000"/>
              </a:lnSpc>
              <a:spcAft>
                <a:spcPts val="0"/>
              </a:spcAft>
              <a:defRPr/>
            </a:pPr>
            <a:r>
              <a:rPr lang="zh-CN" altLang="en-US"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研究目的</a:t>
            </a:r>
            <a:endParaRPr lang="zh-CN" altLang="zh-CN" sz="140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矩形 48"/>
          <p:cNvSpPr/>
          <p:nvPr/>
        </p:nvSpPr>
        <p:spPr>
          <a:xfrm>
            <a:off x="5614205" y="3988856"/>
            <a:ext cx="1005403" cy="700898"/>
          </a:xfrm>
          <a:prstGeom prst="rect">
            <a:avLst/>
          </a:prstGeom>
        </p:spPr>
        <p:txBody>
          <a:bodyPr wrap="none">
            <a:spAutoFit/>
          </a:bodyPr>
          <a:lstStyle/>
          <a:p>
            <a:pPr algn="ctr">
              <a:lnSpc>
                <a:spcPct val="130000"/>
              </a:lnSpc>
              <a:spcAft>
                <a:spcPts val="0"/>
              </a:spcAft>
              <a:defRPr/>
            </a:pPr>
            <a:r>
              <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30000"/>
              </a:lnSpc>
              <a:spcAft>
                <a:spcPts val="0"/>
              </a:spcAft>
              <a:defRPr/>
            </a:pPr>
            <a:r>
              <a:rPr lang="zh-CN" altLang="en-US" sz="1600" kern="100" dirty="0">
                <a:solidFill>
                  <a:srgbClr val="414455"/>
                </a:solidFill>
                <a:latin typeface="Arial" panose="020B0604020202020204" pitchFamily="34" charset="0"/>
                <a:ea typeface="微软雅黑" panose="020B0503020204020204" pitchFamily="34" charset="-122"/>
                <a:cs typeface="Arial" panose="020B0604020202020204" pitchFamily="34" charset="0"/>
              </a:rPr>
              <a:t>研究内容</a:t>
            </a:r>
            <a:endParaRPr lang="zh-CN" altLang="zh-CN" sz="160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
        <p:nvSpPr>
          <p:cNvPr id="50" name="矩形 49"/>
          <p:cNvSpPr/>
          <p:nvPr/>
        </p:nvSpPr>
        <p:spPr>
          <a:xfrm>
            <a:off x="7411897" y="3958434"/>
            <a:ext cx="1005403" cy="700898"/>
          </a:xfrm>
          <a:prstGeom prst="rect">
            <a:avLst/>
          </a:prstGeom>
        </p:spPr>
        <p:txBody>
          <a:bodyPr wrap="none">
            <a:spAutoFit/>
          </a:bodyPr>
          <a:lstStyle/>
          <a:p>
            <a:pPr algn="ctr">
              <a:lnSpc>
                <a:spcPct val="130000"/>
              </a:lnSpc>
              <a:spcAft>
                <a:spcPts val="0"/>
              </a:spcAft>
              <a:defRPr/>
            </a:pPr>
            <a:r>
              <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30000"/>
              </a:lnSpc>
              <a:spcAft>
                <a:spcPts val="0"/>
              </a:spcAft>
              <a:defRPr/>
            </a:pPr>
            <a:r>
              <a:rPr lang="zh-CN" altLang="en-US"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实现方案</a:t>
            </a:r>
            <a:endParaRPr lang="zh-CN" altLang="zh-CN" sz="140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
        <p:nvSpPr>
          <p:cNvPr id="51" name="矩形 50"/>
          <p:cNvSpPr/>
          <p:nvPr/>
        </p:nvSpPr>
        <p:spPr>
          <a:xfrm>
            <a:off x="8861945" y="3956775"/>
            <a:ext cx="1790677" cy="966418"/>
          </a:xfrm>
          <a:prstGeom prst="rect">
            <a:avLst/>
          </a:prstGeom>
        </p:spPr>
        <p:txBody>
          <a:bodyPr wrap="square">
            <a:spAutoFit/>
          </a:bodyPr>
          <a:lstStyle/>
          <a:p>
            <a:pPr algn="ctr">
              <a:lnSpc>
                <a:spcPct val="130000"/>
              </a:lnSpc>
              <a:spcAft>
                <a:spcPts val="0"/>
              </a:spcAft>
              <a:defRPr/>
            </a:pPr>
            <a:r>
              <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1600"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t>进度安排，预期达到的目标</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anim calcmode="lin" valueType="num">
                                      <p:cBhvr>
                                        <p:cTn id="13" dur="1000" fill="hold"/>
                                        <p:tgtEl>
                                          <p:spTgt spid="79"/>
                                        </p:tgtEl>
                                        <p:attrNameLst>
                                          <p:attrName>ppt_x</p:attrName>
                                        </p:attrNameLst>
                                      </p:cBhvr>
                                      <p:tavLst>
                                        <p:tav tm="0">
                                          <p:val>
                                            <p:strVal val="#ppt_x"/>
                                          </p:val>
                                        </p:tav>
                                        <p:tav tm="100000">
                                          <p:val>
                                            <p:strVal val="#ppt_x"/>
                                          </p:val>
                                        </p:tav>
                                      </p:tavLst>
                                    </p:anim>
                                    <p:anim calcmode="lin" valueType="num">
                                      <p:cBhvr>
                                        <p:cTn id="14" dur="1000" fill="hold"/>
                                        <p:tgtEl>
                                          <p:spTgt spid="7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2" presetClass="entr" presetSubtype="0" fill="hold" grpId="0" nodeType="afterEffect">
                                  <p:stCondLst>
                                    <p:cond delay="0"/>
                                  </p:stCondLst>
                                  <p:iterate type="lt">
                                    <p:tmPct val="10000"/>
                                  </p:iterate>
                                  <p:childTnLst>
                                    <p:set>
                                      <p:cBhvr>
                                        <p:cTn id="17" dur="1" fill="hold">
                                          <p:stCondLst>
                                            <p:cond delay="0"/>
                                          </p:stCondLst>
                                        </p:cTn>
                                        <p:tgtEl>
                                          <p:spTgt spid="28"/>
                                        </p:tgtEl>
                                        <p:attrNameLst>
                                          <p:attrName>style.visibility</p:attrName>
                                        </p:attrNameLst>
                                      </p:cBhvr>
                                      <p:to>
                                        <p:strVal val="visible"/>
                                      </p:to>
                                    </p:set>
                                    <p:animScale>
                                      <p:cBhvr>
                                        <p:cTn id="18"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8"/>
                                        </p:tgtEl>
                                        <p:attrNameLst>
                                          <p:attrName>ppt_x</p:attrName>
                                          <p:attrName>ppt_y</p:attrName>
                                        </p:attrNameLst>
                                      </p:cBhvr>
                                    </p:animMotion>
                                    <p:animEffect transition="in" filter="fade">
                                      <p:cBhvr>
                                        <p:cTn id="20" dur="1000"/>
                                        <p:tgtEl>
                                          <p:spTgt spid="28"/>
                                        </p:tgtEl>
                                      </p:cBhvr>
                                    </p:animEffect>
                                  </p:childTnLst>
                                </p:cTn>
                              </p:par>
                            </p:childTnLst>
                          </p:cTn>
                        </p:par>
                        <p:par>
                          <p:cTn id="21" fill="hold">
                            <p:stCondLst>
                              <p:cond delay="1200"/>
                            </p:stCondLst>
                            <p:childTnLst>
                              <p:par>
                                <p:cTn id="22" presetID="47" presetClass="entr" presetSubtype="0"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1000"/>
                                        <p:tgtEl>
                                          <p:spTgt spid="80"/>
                                        </p:tgtEl>
                                      </p:cBhvr>
                                    </p:animEffect>
                                    <p:anim calcmode="lin" valueType="num">
                                      <p:cBhvr>
                                        <p:cTn id="25" dur="1000" fill="hold"/>
                                        <p:tgtEl>
                                          <p:spTgt spid="80"/>
                                        </p:tgtEl>
                                        <p:attrNameLst>
                                          <p:attrName>ppt_x</p:attrName>
                                        </p:attrNameLst>
                                      </p:cBhvr>
                                      <p:tavLst>
                                        <p:tav tm="0">
                                          <p:val>
                                            <p:strVal val="#ppt_x"/>
                                          </p:val>
                                        </p:tav>
                                        <p:tav tm="100000">
                                          <p:val>
                                            <p:strVal val="#ppt_x"/>
                                          </p:val>
                                        </p:tav>
                                      </p:tavLst>
                                    </p:anim>
                                    <p:anim calcmode="lin" valueType="num">
                                      <p:cBhvr>
                                        <p:cTn id="26" dur="1000" fill="hold"/>
                                        <p:tgtEl>
                                          <p:spTgt spid="80"/>
                                        </p:tgtEl>
                                        <p:attrNameLst>
                                          <p:attrName>ppt_y</p:attrName>
                                        </p:attrNameLst>
                                      </p:cBhvr>
                                      <p:tavLst>
                                        <p:tav tm="0">
                                          <p:val>
                                            <p:strVal val="#ppt_y-.1"/>
                                          </p:val>
                                        </p:tav>
                                        <p:tav tm="100000">
                                          <p:val>
                                            <p:strVal val="#ppt_y"/>
                                          </p:val>
                                        </p:tav>
                                      </p:tavLst>
                                    </p:anim>
                                  </p:childTnLst>
                                </p:cTn>
                              </p:par>
                              <p:par>
                                <p:cTn id="27" presetID="2" presetClass="entr" presetSubtype="6" fill="hold" nodeType="withEffect">
                                  <p:stCondLst>
                                    <p:cond delay="60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1+#ppt_w/2"/>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60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1+#ppt_w/2"/>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60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1+#ppt_w/2"/>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600"/>
                                  </p:stCondLst>
                                  <p:childTnLst>
                                    <p:set>
                                      <p:cBhvr>
                                        <p:cTn id="40" dur="1" fill="hold">
                                          <p:stCondLst>
                                            <p:cond delay="0"/>
                                          </p:stCondLst>
                                        </p:cTn>
                                        <p:tgtEl>
                                          <p:spTgt spid="88"/>
                                        </p:tgtEl>
                                        <p:attrNameLst>
                                          <p:attrName>style.visibility</p:attrName>
                                        </p:attrNameLst>
                                      </p:cBhvr>
                                      <p:to>
                                        <p:strVal val="visible"/>
                                      </p:to>
                                    </p:set>
                                    <p:anim calcmode="lin" valueType="num">
                                      <p:cBhvr additive="base">
                                        <p:cTn id="41" dur="500" fill="hold"/>
                                        <p:tgtEl>
                                          <p:spTgt spid="88"/>
                                        </p:tgtEl>
                                        <p:attrNameLst>
                                          <p:attrName>ppt_x</p:attrName>
                                        </p:attrNameLst>
                                      </p:cBhvr>
                                      <p:tavLst>
                                        <p:tav tm="0">
                                          <p:val>
                                            <p:strVal val="1+#ppt_w/2"/>
                                          </p:val>
                                        </p:tav>
                                        <p:tav tm="100000">
                                          <p:val>
                                            <p:strVal val="#ppt_x"/>
                                          </p:val>
                                        </p:tav>
                                      </p:tavLst>
                                    </p:anim>
                                    <p:anim calcmode="lin" valueType="num">
                                      <p:cBhvr additive="base">
                                        <p:cTn id="42" dur="500" fill="hold"/>
                                        <p:tgtEl>
                                          <p:spTgt spid="88"/>
                                        </p:tgtEl>
                                        <p:attrNameLst>
                                          <p:attrName>ppt_y</p:attrName>
                                        </p:attrNameLst>
                                      </p:cBhvr>
                                      <p:tavLst>
                                        <p:tav tm="0">
                                          <p:val>
                                            <p:strVal val="1+#ppt_h/2"/>
                                          </p:val>
                                        </p:tav>
                                        <p:tav tm="100000">
                                          <p:val>
                                            <p:strVal val="#ppt_y"/>
                                          </p:val>
                                        </p:tav>
                                      </p:tavLst>
                                    </p:anim>
                                  </p:childTnLst>
                                </p:cTn>
                              </p:par>
                              <p:par>
                                <p:cTn id="43" presetID="2" presetClass="entr" presetSubtype="6" fill="hold" nodeType="withEffect">
                                  <p:stCondLst>
                                    <p:cond delay="600"/>
                                  </p:stCondLst>
                                  <p:childTnLst>
                                    <p:set>
                                      <p:cBhvr>
                                        <p:cTn id="44" dur="1" fill="hold">
                                          <p:stCondLst>
                                            <p:cond delay="0"/>
                                          </p:stCondLst>
                                        </p:cTn>
                                        <p:tgtEl>
                                          <p:spTgt spid="89"/>
                                        </p:tgtEl>
                                        <p:attrNameLst>
                                          <p:attrName>style.visibility</p:attrName>
                                        </p:attrNameLst>
                                      </p:cBhvr>
                                      <p:to>
                                        <p:strVal val="visible"/>
                                      </p:to>
                                    </p:set>
                                    <p:anim calcmode="lin" valueType="num">
                                      <p:cBhvr additive="base">
                                        <p:cTn id="45" dur="500" fill="hold"/>
                                        <p:tgtEl>
                                          <p:spTgt spid="89"/>
                                        </p:tgtEl>
                                        <p:attrNameLst>
                                          <p:attrName>ppt_x</p:attrName>
                                        </p:attrNameLst>
                                      </p:cBhvr>
                                      <p:tavLst>
                                        <p:tav tm="0">
                                          <p:val>
                                            <p:strVal val="1+#ppt_w/2"/>
                                          </p:val>
                                        </p:tav>
                                        <p:tav tm="100000">
                                          <p:val>
                                            <p:strVal val="#ppt_x"/>
                                          </p:val>
                                        </p:tav>
                                      </p:tavLst>
                                    </p:anim>
                                    <p:anim calcmode="lin" valueType="num">
                                      <p:cBhvr additive="base">
                                        <p:cTn id="46" dur="500" fill="hold"/>
                                        <p:tgtEl>
                                          <p:spTgt spid="89"/>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600"/>
                                  </p:stCondLst>
                                  <p:childTnLst>
                                    <p:set>
                                      <p:cBhvr>
                                        <p:cTn id="48" dur="1" fill="hold">
                                          <p:stCondLst>
                                            <p:cond delay="0"/>
                                          </p:stCondLst>
                                        </p:cTn>
                                        <p:tgtEl>
                                          <p:spTgt spid="92"/>
                                        </p:tgtEl>
                                        <p:attrNameLst>
                                          <p:attrName>style.visibility</p:attrName>
                                        </p:attrNameLst>
                                      </p:cBhvr>
                                      <p:to>
                                        <p:strVal val="visible"/>
                                      </p:to>
                                    </p:set>
                                    <p:anim calcmode="lin" valueType="num">
                                      <p:cBhvr additive="base">
                                        <p:cTn id="49" dur="500" fill="hold"/>
                                        <p:tgtEl>
                                          <p:spTgt spid="92"/>
                                        </p:tgtEl>
                                        <p:attrNameLst>
                                          <p:attrName>ppt_x</p:attrName>
                                        </p:attrNameLst>
                                      </p:cBhvr>
                                      <p:tavLst>
                                        <p:tav tm="0">
                                          <p:val>
                                            <p:strVal val="1+#ppt_w/2"/>
                                          </p:val>
                                        </p:tav>
                                        <p:tav tm="100000">
                                          <p:val>
                                            <p:strVal val="#ppt_x"/>
                                          </p:val>
                                        </p:tav>
                                      </p:tavLst>
                                    </p:anim>
                                    <p:anim calcmode="lin" valueType="num">
                                      <p:cBhvr additive="base">
                                        <p:cTn id="50" dur="500" fill="hold"/>
                                        <p:tgtEl>
                                          <p:spTgt spid="92"/>
                                        </p:tgtEl>
                                        <p:attrNameLst>
                                          <p:attrName>ppt_y</p:attrName>
                                        </p:attrNameLst>
                                      </p:cBhvr>
                                      <p:tavLst>
                                        <p:tav tm="0">
                                          <p:val>
                                            <p:strVal val="1+#ppt_h/2"/>
                                          </p:val>
                                        </p:tav>
                                        <p:tav tm="100000">
                                          <p:val>
                                            <p:strVal val="#ppt_y"/>
                                          </p:val>
                                        </p:tav>
                                      </p:tavLst>
                                    </p:anim>
                                  </p:childTnLst>
                                </p:cTn>
                              </p:par>
                              <p:par>
                                <p:cTn id="51" presetID="2" presetClass="entr" presetSubtype="6" fill="hold" nodeType="withEffect">
                                  <p:stCondLst>
                                    <p:cond delay="600"/>
                                  </p:stCondLst>
                                  <p:childTnLst>
                                    <p:set>
                                      <p:cBhvr>
                                        <p:cTn id="52" dur="1" fill="hold">
                                          <p:stCondLst>
                                            <p:cond delay="0"/>
                                          </p:stCondLst>
                                        </p:cTn>
                                        <p:tgtEl>
                                          <p:spTgt spid="93"/>
                                        </p:tgtEl>
                                        <p:attrNameLst>
                                          <p:attrName>style.visibility</p:attrName>
                                        </p:attrNameLst>
                                      </p:cBhvr>
                                      <p:to>
                                        <p:strVal val="visible"/>
                                      </p:to>
                                    </p:set>
                                    <p:anim calcmode="lin" valueType="num">
                                      <p:cBhvr additive="base">
                                        <p:cTn id="53" dur="500" fill="hold"/>
                                        <p:tgtEl>
                                          <p:spTgt spid="93"/>
                                        </p:tgtEl>
                                        <p:attrNameLst>
                                          <p:attrName>ppt_x</p:attrName>
                                        </p:attrNameLst>
                                      </p:cBhvr>
                                      <p:tavLst>
                                        <p:tav tm="0">
                                          <p:val>
                                            <p:strVal val="1+#ppt_w/2"/>
                                          </p:val>
                                        </p:tav>
                                        <p:tav tm="100000">
                                          <p:val>
                                            <p:strVal val="#ppt_x"/>
                                          </p:val>
                                        </p:tav>
                                      </p:tavLst>
                                    </p:anim>
                                    <p:anim calcmode="lin" valueType="num">
                                      <p:cBhvr additive="base">
                                        <p:cTn id="54" dur="500" fill="hold"/>
                                        <p:tgtEl>
                                          <p:spTgt spid="93"/>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60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fill="hold"/>
                                        <p:tgtEl>
                                          <p:spTgt spid="96"/>
                                        </p:tgtEl>
                                        <p:attrNameLst>
                                          <p:attrName>ppt_x</p:attrName>
                                        </p:attrNameLst>
                                      </p:cBhvr>
                                      <p:tavLst>
                                        <p:tav tm="0">
                                          <p:val>
                                            <p:strVal val="1+#ppt_w/2"/>
                                          </p:val>
                                        </p:tav>
                                        <p:tav tm="100000">
                                          <p:val>
                                            <p:strVal val="#ppt_x"/>
                                          </p:val>
                                        </p:tav>
                                      </p:tavLst>
                                    </p:anim>
                                    <p:anim calcmode="lin" valueType="num">
                                      <p:cBhvr additive="base">
                                        <p:cTn id="58" dur="500" fill="hold"/>
                                        <p:tgtEl>
                                          <p:spTgt spid="96"/>
                                        </p:tgtEl>
                                        <p:attrNameLst>
                                          <p:attrName>ppt_y</p:attrName>
                                        </p:attrNameLst>
                                      </p:cBhvr>
                                      <p:tavLst>
                                        <p:tav tm="0">
                                          <p:val>
                                            <p:strVal val="1+#ppt_h/2"/>
                                          </p:val>
                                        </p:tav>
                                        <p:tav tm="100000">
                                          <p:val>
                                            <p:strVal val="#ppt_y"/>
                                          </p:val>
                                        </p:tav>
                                      </p:tavLst>
                                    </p:anim>
                                  </p:childTnLst>
                                </p:cTn>
                              </p:par>
                              <p:par>
                                <p:cTn id="59" presetID="2" presetClass="entr" presetSubtype="6" fill="hold" nodeType="withEffect">
                                  <p:stCondLst>
                                    <p:cond delay="600"/>
                                  </p:stCondLst>
                                  <p:childTnLst>
                                    <p:set>
                                      <p:cBhvr>
                                        <p:cTn id="60" dur="1" fill="hold">
                                          <p:stCondLst>
                                            <p:cond delay="0"/>
                                          </p:stCondLst>
                                        </p:cTn>
                                        <p:tgtEl>
                                          <p:spTgt spid="97"/>
                                        </p:tgtEl>
                                        <p:attrNameLst>
                                          <p:attrName>style.visibility</p:attrName>
                                        </p:attrNameLst>
                                      </p:cBhvr>
                                      <p:to>
                                        <p:strVal val="visible"/>
                                      </p:to>
                                    </p:set>
                                    <p:anim calcmode="lin" valueType="num">
                                      <p:cBhvr additive="base">
                                        <p:cTn id="61" dur="500" fill="hold"/>
                                        <p:tgtEl>
                                          <p:spTgt spid="97"/>
                                        </p:tgtEl>
                                        <p:attrNameLst>
                                          <p:attrName>ppt_x</p:attrName>
                                        </p:attrNameLst>
                                      </p:cBhvr>
                                      <p:tavLst>
                                        <p:tav tm="0">
                                          <p:val>
                                            <p:strVal val="1+#ppt_w/2"/>
                                          </p:val>
                                        </p:tav>
                                        <p:tav tm="100000">
                                          <p:val>
                                            <p:strVal val="#ppt_x"/>
                                          </p:val>
                                        </p:tav>
                                      </p:tavLst>
                                    </p:anim>
                                    <p:anim calcmode="lin" valueType="num">
                                      <p:cBhvr additive="base">
                                        <p:cTn id="62" dur="500" fill="hold"/>
                                        <p:tgtEl>
                                          <p:spTgt spid="97"/>
                                        </p:tgtEl>
                                        <p:attrNameLst>
                                          <p:attrName>ppt_y</p:attrName>
                                        </p:attrNameLst>
                                      </p:cBhvr>
                                      <p:tavLst>
                                        <p:tav tm="0">
                                          <p:val>
                                            <p:strVal val="1+#ppt_h/2"/>
                                          </p:val>
                                        </p:tav>
                                        <p:tav tm="100000">
                                          <p:val>
                                            <p:strVal val="#ppt_y"/>
                                          </p:val>
                                        </p:tav>
                                      </p:tavLst>
                                    </p:anim>
                                  </p:childTnLst>
                                </p:cTn>
                              </p:par>
                              <p:par>
                                <p:cTn id="63" presetID="2" presetClass="entr" presetSubtype="6" fill="hold" grpId="0" nodeType="withEffect">
                                  <p:stCondLst>
                                    <p:cond delay="600"/>
                                  </p:stCondLst>
                                  <p:childTnLst>
                                    <p:set>
                                      <p:cBhvr>
                                        <p:cTn id="64" dur="1" fill="hold">
                                          <p:stCondLst>
                                            <p:cond delay="0"/>
                                          </p:stCondLst>
                                        </p:cTn>
                                        <p:tgtEl>
                                          <p:spTgt spid="100"/>
                                        </p:tgtEl>
                                        <p:attrNameLst>
                                          <p:attrName>style.visibility</p:attrName>
                                        </p:attrNameLst>
                                      </p:cBhvr>
                                      <p:to>
                                        <p:strVal val="visible"/>
                                      </p:to>
                                    </p:set>
                                    <p:anim calcmode="lin" valueType="num">
                                      <p:cBhvr additive="base">
                                        <p:cTn id="65" dur="500" fill="hold"/>
                                        <p:tgtEl>
                                          <p:spTgt spid="100"/>
                                        </p:tgtEl>
                                        <p:attrNameLst>
                                          <p:attrName>ppt_x</p:attrName>
                                        </p:attrNameLst>
                                      </p:cBhvr>
                                      <p:tavLst>
                                        <p:tav tm="0">
                                          <p:val>
                                            <p:strVal val="1+#ppt_w/2"/>
                                          </p:val>
                                        </p:tav>
                                        <p:tav tm="100000">
                                          <p:val>
                                            <p:strVal val="#ppt_x"/>
                                          </p:val>
                                        </p:tav>
                                      </p:tavLst>
                                    </p:anim>
                                    <p:anim calcmode="lin" valueType="num">
                                      <p:cBhvr additive="base">
                                        <p:cTn id="66" dur="500" fill="hold"/>
                                        <p:tgtEl>
                                          <p:spTgt spid="100"/>
                                        </p:tgtEl>
                                        <p:attrNameLst>
                                          <p:attrName>ppt_y</p:attrName>
                                        </p:attrNameLst>
                                      </p:cBhvr>
                                      <p:tavLst>
                                        <p:tav tm="0">
                                          <p:val>
                                            <p:strVal val="1+#ppt_h/2"/>
                                          </p:val>
                                        </p:tav>
                                        <p:tav tm="100000">
                                          <p:val>
                                            <p:strVal val="#ppt_y"/>
                                          </p:val>
                                        </p:tav>
                                      </p:tavLst>
                                    </p:anim>
                                  </p:childTnLst>
                                </p:cTn>
                              </p:par>
                              <p:par>
                                <p:cTn id="67" presetID="45" presetClass="entr" presetSubtype="0" fill="hold" grpId="0" nodeType="withEffect">
                                  <p:stCondLst>
                                    <p:cond delay="10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2000"/>
                                        <p:tgtEl>
                                          <p:spTgt spid="39"/>
                                        </p:tgtEl>
                                      </p:cBhvr>
                                    </p:animEffect>
                                    <p:anim calcmode="lin" valueType="num">
                                      <p:cBhvr>
                                        <p:cTn id="70" dur="2000" fill="hold"/>
                                        <p:tgtEl>
                                          <p:spTgt spid="39"/>
                                        </p:tgtEl>
                                        <p:attrNameLst>
                                          <p:attrName>ppt_w</p:attrName>
                                        </p:attrNameLst>
                                      </p:cBhvr>
                                      <p:tavLst>
                                        <p:tav tm="0" fmla="#ppt_w*sin(2.5*pi*$)">
                                          <p:val>
                                            <p:fltVal val="0"/>
                                          </p:val>
                                        </p:tav>
                                        <p:tav tm="100000">
                                          <p:val>
                                            <p:fltVal val="1"/>
                                          </p:val>
                                        </p:tav>
                                      </p:tavLst>
                                    </p:anim>
                                    <p:anim calcmode="lin" valueType="num">
                                      <p:cBhvr>
                                        <p:cTn id="71" dur="2000" fill="hold"/>
                                        <p:tgtEl>
                                          <p:spTgt spid="39"/>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100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2000"/>
                                        <p:tgtEl>
                                          <p:spTgt spid="40"/>
                                        </p:tgtEl>
                                      </p:cBhvr>
                                    </p:animEffect>
                                    <p:anim calcmode="lin" valueType="num">
                                      <p:cBhvr>
                                        <p:cTn id="75" dur="2000" fill="hold"/>
                                        <p:tgtEl>
                                          <p:spTgt spid="40"/>
                                        </p:tgtEl>
                                        <p:attrNameLst>
                                          <p:attrName>ppt_w</p:attrName>
                                        </p:attrNameLst>
                                      </p:cBhvr>
                                      <p:tavLst>
                                        <p:tav tm="0" fmla="#ppt_w*sin(2.5*pi*$)">
                                          <p:val>
                                            <p:fltVal val="0"/>
                                          </p:val>
                                        </p:tav>
                                        <p:tav tm="100000">
                                          <p:val>
                                            <p:fltVal val="1"/>
                                          </p:val>
                                        </p:tav>
                                      </p:tavLst>
                                    </p:anim>
                                    <p:anim calcmode="lin" valueType="num">
                                      <p:cBhvr>
                                        <p:cTn id="76" dur="2000" fill="hold"/>
                                        <p:tgtEl>
                                          <p:spTgt spid="40"/>
                                        </p:tgtEl>
                                        <p:attrNameLst>
                                          <p:attrName>ppt_h</p:attrName>
                                        </p:attrNameLst>
                                      </p:cBhvr>
                                      <p:tavLst>
                                        <p:tav tm="0">
                                          <p:val>
                                            <p:strVal val="#ppt_h"/>
                                          </p:val>
                                        </p:tav>
                                        <p:tav tm="100000">
                                          <p:val>
                                            <p:strVal val="#ppt_h"/>
                                          </p:val>
                                        </p:tav>
                                      </p:tavLst>
                                    </p:anim>
                                  </p:childTnLst>
                                </p:cTn>
                              </p:par>
                              <p:par>
                                <p:cTn id="77" presetID="45" presetClass="entr" presetSubtype="0" fill="hold" nodeType="withEffect">
                                  <p:stCondLst>
                                    <p:cond delay="100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2000"/>
                                        <p:tgtEl>
                                          <p:spTgt spid="41"/>
                                        </p:tgtEl>
                                      </p:cBhvr>
                                    </p:animEffect>
                                    <p:anim calcmode="lin" valueType="num">
                                      <p:cBhvr>
                                        <p:cTn id="80" dur="2000" fill="hold"/>
                                        <p:tgtEl>
                                          <p:spTgt spid="41"/>
                                        </p:tgtEl>
                                        <p:attrNameLst>
                                          <p:attrName>ppt_w</p:attrName>
                                        </p:attrNameLst>
                                      </p:cBhvr>
                                      <p:tavLst>
                                        <p:tav tm="0" fmla="#ppt_w*sin(2.5*pi*$)">
                                          <p:val>
                                            <p:fltVal val="0"/>
                                          </p:val>
                                        </p:tav>
                                        <p:tav tm="100000">
                                          <p:val>
                                            <p:fltVal val="1"/>
                                          </p:val>
                                        </p:tav>
                                      </p:tavLst>
                                    </p:anim>
                                    <p:anim calcmode="lin" valueType="num">
                                      <p:cBhvr>
                                        <p:cTn id="81" dur="2000" fill="hold"/>
                                        <p:tgtEl>
                                          <p:spTgt spid="41"/>
                                        </p:tgtEl>
                                        <p:attrNameLst>
                                          <p:attrName>ppt_h</p:attrName>
                                        </p:attrNameLst>
                                      </p:cBhvr>
                                      <p:tavLst>
                                        <p:tav tm="0">
                                          <p:val>
                                            <p:strVal val="#ppt_h"/>
                                          </p:val>
                                        </p:tav>
                                        <p:tav tm="100000">
                                          <p:val>
                                            <p:strVal val="#ppt_h"/>
                                          </p:val>
                                        </p:tav>
                                      </p:tavLst>
                                    </p:anim>
                                  </p:childTnLst>
                                </p:cTn>
                              </p:par>
                              <p:par>
                                <p:cTn id="82" presetID="45" presetClass="entr" presetSubtype="0" fill="hold" grpId="0" nodeType="withEffect">
                                  <p:stCondLst>
                                    <p:cond delay="100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2000"/>
                                        <p:tgtEl>
                                          <p:spTgt spid="46"/>
                                        </p:tgtEl>
                                      </p:cBhvr>
                                    </p:animEffect>
                                    <p:anim calcmode="lin" valueType="num">
                                      <p:cBhvr>
                                        <p:cTn id="85" dur="2000" fill="hold"/>
                                        <p:tgtEl>
                                          <p:spTgt spid="46"/>
                                        </p:tgtEl>
                                        <p:attrNameLst>
                                          <p:attrName>ppt_w</p:attrName>
                                        </p:attrNameLst>
                                      </p:cBhvr>
                                      <p:tavLst>
                                        <p:tav tm="0" fmla="#ppt_w*sin(2.5*pi*$)">
                                          <p:val>
                                            <p:fltVal val="0"/>
                                          </p:val>
                                        </p:tav>
                                        <p:tav tm="100000">
                                          <p:val>
                                            <p:fltVal val="1"/>
                                          </p:val>
                                        </p:tav>
                                      </p:tavLst>
                                    </p:anim>
                                    <p:anim calcmode="lin" valueType="num">
                                      <p:cBhvr>
                                        <p:cTn id="86" dur="2000" fill="hold"/>
                                        <p:tgtEl>
                                          <p:spTgt spid="46"/>
                                        </p:tgtEl>
                                        <p:attrNameLst>
                                          <p:attrName>ppt_h</p:attrName>
                                        </p:attrNameLst>
                                      </p:cBhvr>
                                      <p:tavLst>
                                        <p:tav tm="0">
                                          <p:val>
                                            <p:strVal val="#ppt_h"/>
                                          </p:val>
                                        </p:tav>
                                        <p:tav tm="100000">
                                          <p:val>
                                            <p:strVal val="#ppt_h"/>
                                          </p:val>
                                        </p:tav>
                                      </p:tavLst>
                                    </p:anim>
                                  </p:childTnLst>
                                </p:cTn>
                              </p:par>
                              <p:par>
                                <p:cTn id="87" presetID="45" presetClass="entr" presetSubtype="0" fill="hold" grpId="0" nodeType="withEffect">
                                  <p:stCondLst>
                                    <p:cond delay="100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2000"/>
                                        <p:tgtEl>
                                          <p:spTgt spid="47"/>
                                        </p:tgtEl>
                                      </p:cBhvr>
                                    </p:animEffect>
                                    <p:anim calcmode="lin" valueType="num">
                                      <p:cBhvr>
                                        <p:cTn id="90" dur="2000" fill="hold"/>
                                        <p:tgtEl>
                                          <p:spTgt spid="47"/>
                                        </p:tgtEl>
                                        <p:attrNameLst>
                                          <p:attrName>ppt_w</p:attrName>
                                        </p:attrNameLst>
                                      </p:cBhvr>
                                      <p:tavLst>
                                        <p:tav tm="0" fmla="#ppt_w*sin(2.5*pi*$)">
                                          <p:val>
                                            <p:fltVal val="0"/>
                                          </p:val>
                                        </p:tav>
                                        <p:tav tm="100000">
                                          <p:val>
                                            <p:fltVal val="1"/>
                                          </p:val>
                                        </p:tav>
                                      </p:tavLst>
                                    </p:anim>
                                    <p:anim calcmode="lin" valueType="num">
                                      <p:cBhvr>
                                        <p:cTn id="91" dur="2000" fill="hold"/>
                                        <p:tgtEl>
                                          <p:spTgt spid="47"/>
                                        </p:tgtEl>
                                        <p:attrNameLst>
                                          <p:attrName>ppt_h</p:attrName>
                                        </p:attrNameLst>
                                      </p:cBhvr>
                                      <p:tavLst>
                                        <p:tav tm="0">
                                          <p:val>
                                            <p:strVal val="#ppt_h"/>
                                          </p:val>
                                        </p:tav>
                                        <p:tav tm="100000">
                                          <p:val>
                                            <p:strVal val="#ppt_h"/>
                                          </p:val>
                                        </p:tav>
                                      </p:tavLst>
                                    </p:anim>
                                  </p:childTnLst>
                                </p:cTn>
                              </p:par>
                              <p:par>
                                <p:cTn id="92" presetID="22" presetClass="entr" presetSubtype="1" fill="hold" grpId="0" nodeType="withEffect">
                                  <p:stCondLst>
                                    <p:cond delay="250"/>
                                  </p:stCondLst>
                                  <p:childTnLst>
                                    <p:set>
                                      <p:cBhvr>
                                        <p:cTn id="93" dur="1" fill="hold">
                                          <p:stCondLst>
                                            <p:cond delay="0"/>
                                          </p:stCondLst>
                                        </p:cTn>
                                        <p:tgtEl>
                                          <p:spTgt spid="44"/>
                                        </p:tgtEl>
                                        <p:attrNameLst>
                                          <p:attrName>style.visibility</p:attrName>
                                        </p:attrNameLst>
                                      </p:cBhvr>
                                      <p:to>
                                        <p:strVal val="visible"/>
                                      </p:to>
                                    </p:set>
                                    <p:animEffect transition="in" filter="wipe(up)">
                                      <p:cBhvr>
                                        <p:cTn id="94" dur="500"/>
                                        <p:tgtEl>
                                          <p:spTgt spid="44"/>
                                        </p:tgtEl>
                                      </p:cBhvr>
                                    </p:animEffect>
                                  </p:childTnLst>
                                </p:cTn>
                              </p:par>
                              <p:par>
                                <p:cTn id="95" presetID="22" presetClass="entr" presetSubtype="1" fill="hold" grpId="0" nodeType="withEffect">
                                  <p:stCondLst>
                                    <p:cond delay="250"/>
                                  </p:stCondLst>
                                  <p:childTnLst>
                                    <p:set>
                                      <p:cBhvr>
                                        <p:cTn id="96" dur="1" fill="hold">
                                          <p:stCondLst>
                                            <p:cond delay="0"/>
                                          </p:stCondLst>
                                        </p:cTn>
                                        <p:tgtEl>
                                          <p:spTgt spid="48"/>
                                        </p:tgtEl>
                                        <p:attrNameLst>
                                          <p:attrName>style.visibility</p:attrName>
                                        </p:attrNameLst>
                                      </p:cBhvr>
                                      <p:to>
                                        <p:strVal val="visible"/>
                                      </p:to>
                                    </p:set>
                                    <p:animEffect transition="in" filter="wipe(up)">
                                      <p:cBhvr>
                                        <p:cTn id="97" dur="500"/>
                                        <p:tgtEl>
                                          <p:spTgt spid="48"/>
                                        </p:tgtEl>
                                      </p:cBhvr>
                                    </p:animEffect>
                                  </p:childTnLst>
                                </p:cTn>
                              </p:par>
                              <p:par>
                                <p:cTn id="98" presetID="22" presetClass="entr" presetSubtype="1" fill="hold" grpId="0" nodeType="withEffect">
                                  <p:stCondLst>
                                    <p:cond delay="250"/>
                                  </p:stCondLst>
                                  <p:childTnLst>
                                    <p:set>
                                      <p:cBhvr>
                                        <p:cTn id="99" dur="1" fill="hold">
                                          <p:stCondLst>
                                            <p:cond delay="0"/>
                                          </p:stCondLst>
                                        </p:cTn>
                                        <p:tgtEl>
                                          <p:spTgt spid="49"/>
                                        </p:tgtEl>
                                        <p:attrNameLst>
                                          <p:attrName>style.visibility</p:attrName>
                                        </p:attrNameLst>
                                      </p:cBhvr>
                                      <p:to>
                                        <p:strVal val="visible"/>
                                      </p:to>
                                    </p:set>
                                    <p:animEffect transition="in" filter="wipe(up)">
                                      <p:cBhvr>
                                        <p:cTn id="100" dur="500"/>
                                        <p:tgtEl>
                                          <p:spTgt spid="49"/>
                                        </p:tgtEl>
                                      </p:cBhvr>
                                    </p:animEffect>
                                  </p:childTnLst>
                                </p:cTn>
                              </p:par>
                              <p:par>
                                <p:cTn id="101" presetID="22" presetClass="entr" presetSubtype="1" fill="hold" grpId="0" nodeType="withEffect">
                                  <p:stCondLst>
                                    <p:cond delay="250"/>
                                  </p:stCondLst>
                                  <p:childTnLst>
                                    <p:set>
                                      <p:cBhvr>
                                        <p:cTn id="102" dur="1" fill="hold">
                                          <p:stCondLst>
                                            <p:cond delay="0"/>
                                          </p:stCondLst>
                                        </p:cTn>
                                        <p:tgtEl>
                                          <p:spTgt spid="50"/>
                                        </p:tgtEl>
                                        <p:attrNameLst>
                                          <p:attrName>style.visibility</p:attrName>
                                        </p:attrNameLst>
                                      </p:cBhvr>
                                      <p:to>
                                        <p:strVal val="visible"/>
                                      </p:to>
                                    </p:set>
                                    <p:animEffect transition="in" filter="wipe(up)">
                                      <p:cBhvr>
                                        <p:cTn id="103" dur="500"/>
                                        <p:tgtEl>
                                          <p:spTgt spid="50"/>
                                        </p:tgtEl>
                                      </p:cBhvr>
                                    </p:animEffect>
                                  </p:childTnLst>
                                </p:cTn>
                              </p:par>
                              <p:par>
                                <p:cTn id="104" presetID="22" presetClass="entr" presetSubtype="1" fill="hold" grpId="0" nodeType="withEffect">
                                  <p:stCondLst>
                                    <p:cond delay="250"/>
                                  </p:stCondLst>
                                  <p:childTnLst>
                                    <p:set>
                                      <p:cBhvr>
                                        <p:cTn id="105" dur="1" fill="hold">
                                          <p:stCondLst>
                                            <p:cond delay="0"/>
                                          </p:stCondLst>
                                        </p:cTn>
                                        <p:tgtEl>
                                          <p:spTgt spid="51"/>
                                        </p:tgtEl>
                                        <p:attrNameLst>
                                          <p:attrName>style.visibility</p:attrName>
                                        </p:attrNameLst>
                                      </p:cBhvr>
                                      <p:to>
                                        <p:strVal val="visible"/>
                                      </p:to>
                                    </p:set>
                                    <p:animEffect transition="in" filter="wipe(up)">
                                      <p:cBhvr>
                                        <p:cTn id="106" dur="500"/>
                                        <p:tgtEl>
                                          <p:spTgt spid="51"/>
                                        </p:tgtEl>
                                      </p:cBhvr>
                                    </p:animEffect>
                                  </p:childTnLst>
                                </p:cTn>
                              </p:par>
                            </p:childTnLst>
                          </p:cTn>
                        </p:par>
                        <p:par>
                          <p:cTn id="107" fill="hold">
                            <p:stCondLst>
                              <p:cond delay="2200"/>
                            </p:stCondLst>
                            <p:childTnLst>
                              <p:par>
                                <p:cTn id="108" presetID="42" presetClass="entr" presetSubtype="0" fill="hold" nodeType="afterEffect">
                                  <p:stCondLst>
                                    <p:cond delay="0"/>
                                  </p:stCondLst>
                                  <p:childTnLst>
                                    <p:set>
                                      <p:cBhvr>
                                        <p:cTn id="109" dur="1" fill="hold">
                                          <p:stCondLst>
                                            <p:cond delay="0"/>
                                          </p:stCondLst>
                                        </p:cTn>
                                        <p:tgtEl>
                                          <p:spTgt spid="116"/>
                                        </p:tgtEl>
                                        <p:attrNameLst>
                                          <p:attrName>style.visibility</p:attrName>
                                        </p:attrNameLst>
                                      </p:cBhvr>
                                      <p:to>
                                        <p:strVal val="visible"/>
                                      </p:to>
                                    </p:set>
                                    <p:animEffect transition="in" filter="fade">
                                      <p:cBhvr>
                                        <p:cTn id="110" dur="1000"/>
                                        <p:tgtEl>
                                          <p:spTgt spid="116"/>
                                        </p:tgtEl>
                                      </p:cBhvr>
                                    </p:animEffect>
                                    <p:anim calcmode="lin" valueType="num">
                                      <p:cBhvr>
                                        <p:cTn id="111" dur="1000" fill="hold"/>
                                        <p:tgtEl>
                                          <p:spTgt spid="116"/>
                                        </p:tgtEl>
                                        <p:attrNameLst>
                                          <p:attrName>ppt_x</p:attrName>
                                        </p:attrNameLst>
                                      </p:cBhvr>
                                      <p:tavLst>
                                        <p:tav tm="0">
                                          <p:val>
                                            <p:strVal val="#ppt_x"/>
                                          </p:val>
                                        </p:tav>
                                        <p:tav tm="100000">
                                          <p:val>
                                            <p:strVal val="#ppt_x"/>
                                          </p:val>
                                        </p:tav>
                                      </p:tavLst>
                                    </p:anim>
                                    <p:anim calcmode="lin" valueType="num">
                                      <p:cBhvr>
                                        <p:cTn id="112"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8" grpId="0"/>
      <p:bldP spid="79" grpId="0" animBg="1"/>
      <p:bldP spid="80" grpId="0"/>
      <p:bldP spid="84" grpId="0" animBg="1"/>
      <p:bldP spid="88" grpId="0" animBg="1"/>
      <p:bldP spid="92" grpId="0" animBg="1"/>
      <p:bldP spid="96" grpId="0" animBg="1"/>
      <p:bldP spid="100" grpId="0" animBg="1"/>
      <p:bldP spid="39" grpId="0" animBg="1"/>
      <p:bldP spid="40" grpId="0" animBg="1"/>
      <p:bldP spid="46" grpId="0" animBg="1"/>
      <p:bldP spid="47" grpId="0" animBg="1"/>
      <p:bldP spid="44" grpId="0"/>
      <p:bldP spid="48" grpId="0"/>
      <p:bldP spid="49"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52971" y="188640"/>
            <a:ext cx="670560" cy="604586"/>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21" name="文本框 9"/>
          <p:cNvSpPr txBox="1"/>
          <p:nvPr/>
        </p:nvSpPr>
        <p:spPr>
          <a:xfrm>
            <a:off x="1270163" y="307422"/>
            <a:ext cx="1872208" cy="346249"/>
          </a:xfrm>
          <a:prstGeom prst="rect">
            <a:avLst/>
          </a:prstGeom>
          <a:noFill/>
        </p:spPr>
        <p:txBody>
          <a:bodyPr wrap="square" lIns="68580" tIns="34290" rIns="68580" bIns="34290" rtlCol="0">
            <a:spAutoFit/>
          </a:bodyPr>
          <a:lstStyle/>
          <a:p>
            <a:pPr marL="0" lvl="1"/>
            <a:r>
              <a:rPr lang="zh-CN" altLang="en-US" dirty="0">
                <a:solidFill>
                  <a:srgbClr val="414455"/>
                </a:solidFill>
                <a:latin typeface="微软雅黑" panose="020B0503020204020204" pitchFamily="34" charset="-122"/>
                <a:ea typeface="微软雅黑" panose="020B0503020204020204" pitchFamily="34" charset="-122"/>
              </a:rPr>
              <a:t>选题背景</a:t>
            </a:r>
            <a:endParaRPr lang="zh-CN" altLang="en-US" dirty="0">
              <a:solidFill>
                <a:srgbClr val="414455"/>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1239467" y="459431"/>
            <a:ext cx="258720" cy="233265"/>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26" name="文本框 9"/>
          <p:cNvSpPr txBox="1"/>
          <p:nvPr/>
        </p:nvSpPr>
        <p:spPr>
          <a:xfrm>
            <a:off x="10706099" y="332656"/>
            <a:ext cx="432048" cy="346249"/>
          </a:xfrm>
          <a:prstGeom prst="rect">
            <a:avLst/>
          </a:prstGeom>
          <a:noFill/>
        </p:spPr>
        <p:txBody>
          <a:bodyPr wrap="square" lIns="68580" tIns="34290" rIns="68580" bIns="34290" rtlCol="0">
            <a:spAutoFit/>
          </a:bodyPr>
          <a:lstStyle/>
          <a:p>
            <a:pPr marL="0" lvl="1"/>
            <a:r>
              <a:rPr lang="en-US" altLang="zh-CN" dirty="0">
                <a:solidFill>
                  <a:srgbClr val="414455"/>
                </a:solidFill>
                <a:latin typeface="方正兰亭黑简体" panose="02000000000000000000" pitchFamily="2" charset="-122"/>
                <a:ea typeface="方正兰亭黑简体" panose="02000000000000000000" pitchFamily="2" charset="-122"/>
              </a:rPr>
              <a:t>01</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sp>
        <p:nvSpPr>
          <p:cNvPr id="32" name="Rectangle 2"/>
          <p:cNvSpPr/>
          <p:nvPr/>
        </p:nvSpPr>
        <p:spPr>
          <a:xfrm>
            <a:off x="0" y="1740272"/>
            <a:ext cx="10967459" cy="2332788"/>
          </a:xfrm>
          <a:prstGeom prst="rect">
            <a:avLst/>
          </a:prstGeom>
          <a:solidFill>
            <a:schemeClr val="tx1">
              <a:lumMod val="95000"/>
              <a:lumOff val="5000"/>
              <a:alpha val="5098"/>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sp>
        <p:nvSpPr>
          <p:cNvPr id="33" name="Rectangle 4"/>
          <p:cNvSpPr txBox="1">
            <a:spLocks noChangeArrowheads="1"/>
          </p:cNvSpPr>
          <p:nvPr/>
        </p:nvSpPr>
        <p:spPr bwMode="auto">
          <a:xfrm>
            <a:off x="3505299" y="1142684"/>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rgbClr val="414455"/>
                </a:solidFill>
                <a:latin typeface="微软雅黑" panose="020B0503020204020204" pitchFamily="34" charset="-122"/>
                <a:ea typeface="微软雅黑" panose="020B0503020204020204" pitchFamily="34" charset="-122"/>
              </a:rPr>
              <a:t>选题背景</a:t>
            </a:r>
            <a:endParaRPr lang="zh-CN" sz="2400" b="0" dirty="0">
              <a:solidFill>
                <a:srgbClr val="414455"/>
              </a:solidFill>
              <a:latin typeface="微软雅黑" panose="020B0503020204020204" pitchFamily="34" charset="-122"/>
              <a:ea typeface="微软雅黑" panose="020B0503020204020204" pitchFamily="34" charset="-122"/>
            </a:endParaRPr>
          </a:p>
        </p:txBody>
      </p:sp>
      <p:sp>
        <p:nvSpPr>
          <p:cNvPr id="36" name="矩形 47"/>
          <p:cNvSpPr>
            <a:spLocks noChangeArrowheads="1"/>
          </p:cNvSpPr>
          <p:nvPr/>
        </p:nvSpPr>
        <p:spPr bwMode="auto">
          <a:xfrm>
            <a:off x="1561083" y="1938397"/>
            <a:ext cx="4248472"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r>
              <a:rPr lang="zh-CN" altLang="en-US" sz="1800" dirty="0">
                <a:latin typeface="+mn-ea"/>
                <a:ea typeface="+mn-ea"/>
              </a:rPr>
              <a:t>随着教育质量的重要性日益凸显，教育机构和政策制定者对教学评估和质量保证的需求不断增加。同时，教师也需要有效的工具和方法来评估自己的教学效果和改进教学策略。基于这些需求，研究课题“课程教学达成度分析系统”应运而生。</a:t>
            </a:r>
            <a:endParaRPr lang="zh-CN" altLang="en-US" sz="1800" dirty="0">
              <a:latin typeface="+mn-ea"/>
              <a:ea typeface="+mn-ea"/>
            </a:endParaRPr>
          </a:p>
        </p:txBody>
      </p:sp>
      <p:sp>
        <p:nvSpPr>
          <p:cNvPr id="37" name="弧形 36"/>
          <p:cNvSpPr/>
          <p:nvPr/>
        </p:nvSpPr>
        <p:spPr>
          <a:xfrm>
            <a:off x="4225379" y="1052736"/>
            <a:ext cx="504056" cy="504056"/>
          </a:xfrm>
          <a:prstGeom prst="arc">
            <a:avLst>
              <a:gd name="adj1" fmla="val 18916496"/>
              <a:gd name="adj2" fmla="val 2632855"/>
            </a:avLst>
          </a:prstGeom>
          <a:ln>
            <a:solidFill>
              <a:srgbClr val="414455"/>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2" name="组合 61"/>
          <p:cNvGrpSpPr/>
          <p:nvPr/>
        </p:nvGrpSpPr>
        <p:grpSpPr>
          <a:xfrm>
            <a:off x="10931771" y="1556792"/>
            <a:ext cx="278384" cy="184511"/>
            <a:chOff x="9482595" y="2565731"/>
            <a:chExt cx="278384" cy="184511"/>
          </a:xfrm>
        </p:grpSpPr>
        <p:sp>
          <p:nvSpPr>
            <p:cNvPr id="63" name="椭圆 6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6"/>
          <p:cNvSpPr>
            <a:spLocks noChangeAspect="1" noEditPoints="1"/>
          </p:cNvSpPr>
          <p:nvPr/>
        </p:nvSpPr>
        <p:spPr bwMode="auto">
          <a:xfrm>
            <a:off x="757122" y="349673"/>
            <a:ext cx="267902" cy="33522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 name="Rectangle 2"/>
          <p:cNvSpPr/>
          <p:nvPr/>
        </p:nvSpPr>
        <p:spPr>
          <a:xfrm>
            <a:off x="6219948" y="1731881"/>
            <a:ext cx="4726291" cy="2332788"/>
          </a:xfrm>
          <a:prstGeom prst="rect">
            <a:avLst/>
          </a:prstGeom>
          <a:blipFill>
            <a:blip r:embed="rId1" cstate="print"/>
            <a:srcRect/>
            <a:stretch>
              <a:fillRect l="8176" r="-35740"/>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0-#ppt_w/2"/>
                                          </p:val>
                                        </p:tav>
                                        <p:tav tm="100000">
                                          <p:val>
                                            <p:strVal val="#ppt_x"/>
                                          </p:val>
                                        </p:tav>
                                      </p:tavLst>
                                    </p:anim>
                                    <p:anim calcmode="lin" valueType="num">
                                      <p:cBhvr additive="base">
                                        <p:cTn id="16" dur="500" fill="hold"/>
                                        <p:tgtEl>
                                          <p:spTgt spid="4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par>
                                <p:cTn id="25" presetID="2" presetClass="entr" presetSubtype="8" fill="hold" grpId="0" nodeType="withEffect">
                                  <p:stCondLst>
                                    <p:cond delay="50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par>
                                <p:cTn id="29" presetID="22" presetClass="entr" presetSubtype="2" fill="hold" grpId="0" nodeType="withEffect">
                                  <p:stCondLst>
                                    <p:cond delay="250"/>
                                  </p:stCondLst>
                                  <p:childTnLst>
                                    <p:set>
                                      <p:cBhvr>
                                        <p:cTn id="30" dur="1" fill="hold">
                                          <p:stCondLst>
                                            <p:cond delay="0"/>
                                          </p:stCondLst>
                                        </p:cTn>
                                        <p:tgtEl>
                                          <p:spTgt spid="36"/>
                                        </p:tgtEl>
                                        <p:attrNameLst>
                                          <p:attrName>style.visibility</p:attrName>
                                        </p:attrNameLst>
                                      </p:cBhvr>
                                      <p:to>
                                        <p:strVal val="visible"/>
                                      </p:to>
                                    </p:set>
                                    <p:animEffect transition="in" filter="wipe(right)">
                                      <p:cBhvr>
                                        <p:cTn id="31" dur="500"/>
                                        <p:tgtEl>
                                          <p:spTgt spid="36"/>
                                        </p:tgtEl>
                                      </p:cBhvr>
                                    </p:animEffect>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2" presetClass="entr" presetSubtype="8" fill="hold" grpId="0" nodeType="withEffect">
                                  <p:stCondLst>
                                    <p:cond delay="50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0-#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6" grpId="0"/>
      <p:bldP spid="37" grpId="0" animBg="1"/>
      <p:bldP spid="44"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52971" y="188640"/>
            <a:ext cx="670560" cy="604586"/>
            <a:chOff x="5424755" y="1340768"/>
            <a:chExt cx="670560" cy="604586"/>
          </a:xfrm>
        </p:grpSpPr>
        <p:grpSp>
          <p:nvGrpSpPr>
            <p:cNvPr id="70" name="组合 69"/>
            <p:cNvGrpSpPr/>
            <p:nvPr/>
          </p:nvGrpSpPr>
          <p:grpSpPr>
            <a:xfrm>
              <a:off x="5424755" y="1340768"/>
              <a:ext cx="670560" cy="604586"/>
              <a:chOff x="3720691" y="2824413"/>
              <a:chExt cx="1341120" cy="1209172"/>
            </a:xfrm>
          </p:grpSpPr>
          <p:sp>
            <p:nvSpPr>
              <p:cNvPr id="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71"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123" name="文本框 9"/>
          <p:cNvSpPr txBox="1"/>
          <p:nvPr/>
        </p:nvSpPr>
        <p:spPr>
          <a:xfrm>
            <a:off x="1270163" y="307422"/>
            <a:ext cx="1872208" cy="346249"/>
          </a:xfrm>
          <a:prstGeom prst="rect">
            <a:avLst/>
          </a:prstGeom>
          <a:noFill/>
        </p:spPr>
        <p:txBody>
          <a:bodyPr wrap="square" lIns="68580" tIns="34290" rIns="68580" bIns="34290" rtlCol="0">
            <a:spAutoFit/>
          </a:bodyPr>
          <a:lstStyle/>
          <a:p>
            <a:pPr marL="0" lvl="1"/>
            <a:r>
              <a:rPr lang="zh-CN" altLang="en-US" dirty="0">
                <a:solidFill>
                  <a:srgbClr val="414455"/>
                </a:solidFill>
                <a:latin typeface="微软雅黑" panose="020B0503020204020204" pitchFamily="34" charset="-122"/>
                <a:ea typeface="微软雅黑" panose="020B0503020204020204" pitchFamily="34" charset="-122"/>
              </a:rPr>
              <a:t>研究目的</a:t>
            </a:r>
            <a:endParaRPr lang="zh-CN" altLang="en-US"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239467" y="428951"/>
            <a:ext cx="258720" cy="233265"/>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163" name="文本框 9"/>
          <p:cNvSpPr txBox="1"/>
          <p:nvPr/>
        </p:nvSpPr>
        <p:spPr>
          <a:xfrm>
            <a:off x="10706099" y="332656"/>
            <a:ext cx="432048" cy="346249"/>
          </a:xfrm>
          <a:prstGeom prst="rect">
            <a:avLst/>
          </a:prstGeom>
          <a:noFill/>
        </p:spPr>
        <p:txBody>
          <a:bodyPr wrap="square" lIns="68580" tIns="34290" rIns="68580" bIns="34290" rtlCol="0">
            <a:spAutoFit/>
          </a:bodyPr>
          <a:lstStyle/>
          <a:p>
            <a:pPr marL="0" lvl="1"/>
            <a:r>
              <a:rPr lang="en-US" altLang="zh-CN" dirty="0">
                <a:solidFill>
                  <a:srgbClr val="414455"/>
                </a:solidFill>
                <a:latin typeface="方正兰亭黑简体" panose="02000000000000000000" pitchFamily="2" charset="-122"/>
                <a:ea typeface="方正兰亭黑简体" panose="02000000000000000000" pitchFamily="2" charset="-122"/>
              </a:rPr>
              <a:t>02</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sp>
        <p:nvSpPr>
          <p:cNvPr id="107" name="Freeform 261"/>
          <p:cNvSpPr/>
          <p:nvPr/>
        </p:nvSpPr>
        <p:spPr bwMode="auto">
          <a:xfrm>
            <a:off x="735519" y="373644"/>
            <a:ext cx="293818" cy="293818"/>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nvGrpSpPr>
          <p:cNvPr id="18" name="组合 17"/>
          <p:cNvGrpSpPr/>
          <p:nvPr/>
        </p:nvGrpSpPr>
        <p:grpSpPr>
          <a:xfrm>
            <a:off x="985019" y="1719277"/>
            <a:ext cx="2952328" cy="1843589"/>
            <a:chOff x="1633091" y="2393556"/>
            <a:chExt cx="2952328" cy="1843589"/>
          </a:xfrm>
        </p:grpSpPr>
        <p:sp>
          <p:nvSpPr>
            <p:cNvPr id="19" name="Freeform 9"/>
            <p:cNvSpPr/>
            <p:nvPr/>
          </p:nvSpPr>
          <p:spPr bwMode="auto">
            <a:xfrm flipH="1">
              <a:off x="1633091" y="2393556"/>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gradFill>
              <a:gsLst>
                <a:gs pos="0">
                  <a:srgbClr val="D3D3D3"/>
                </a:gs>
                <a:gs pos="100000">
                  <a:srgbClr val="F9F9F9"/>
                </a:gs>
              </a:gsLst>
              <a:lin ang="16200000" scaled="0"/>
            </a:gradFill>
            <a:ln>
              <a:noFill/>
            </a:ln>
            <a:effectLst>
              <a:outerShdw blurRad="190500" dist="114300" dir="5400000" algn="t" rotWithShape="0">
                <a:prstClr val="black">
                  <a:alpha val="40000"/>
                </a:prstClr>
              </a:outerShdw>
            </a:effectLst>
          </p:spPr>
          <p:txBody>
            <a:bodyPr vert="horz" wrap="square" lIns="75520" tIns="37760" rIns="75520" bIns="377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20" name="Freeform 9"/>
            <p:cNvSpPr/>
            <p:nvPr/>
          </p:nvSpPr>
          <p:spPr bwMode="auto">
            <a:xfrm flipH="1">
              <a:off x="1709291" y="2441139"/>
              <a:ext cx="2799928" cy="1748422"/>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gradFill>
              <a:gsLst>
                <a:gs pos="0">
                  <a:srgbClr val="D3D3D3"/>
                </a:gs>
                <a:gs pos="100000">
                  <a:srgbClr val="F9F9F9"/>
                </a:gs>
              </a:gsLst>
              <a:lin ang="5400000" scaled="0"/>
            </a:gradFill>
            <a:ln>
              <a:noFill/>
            </a:ln>
            <a:effectLst>
              <a:outerShdw blurRad="190500" dist="114300" dir="5400000" algn="t" rotWithShape="0">
                <a:prstClr val="black">
                  <a:alpha val="40000"/>
                </a:prstClr>
              </a:outerShdw>
            </a:effectLst>
          </p:spPr>
          <p:txBody>
            <a:bodyPr vert="horz" wrap="square" lIns="75520" tIns="37760" rIns="75520" bIns="377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grpSp>
      <p:sp>
        <p:nvSpPr>
          <p:cNvPr id="21" name="KSO_Shape"/>
          <p:cNvSpPr/>
          <p:nvPr/>
        </p:nvSpPr>
        <p:spPr bwMode="auto">
          <a:xfrm>
            <a:off x="2035187" y="2323900"/>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414455"/>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345059" y="3078145"/>
            <a:ext cx="2127831" cy="369324"/>
          </a:xfrm>
          <a:prstGeom prst="rect">
            <a:avLst/>
          </a:prstGeom>
        </p:spPr>
        <p:txBody>
          <a:bodyPr wrap="square" lIns="91431" tIns="45716" rIns="91431" bIns="45716">
            <a:spAutoFit/>
          </a:bodyPr>
          <a:lstStyle/>
          <a:p>
            <a:pPr algn="ctr"/>
            <a:r>
              <a:rPr lang="zh-CN" altLang="en-US" b="1" dirty="0">
                <a:solidFill>
                  <a:srgbClr val="414455"/>
                </a:solidFill>
                <a:latin typeface="微软雅黑" panose="020B0503020204020204" pitchFamily="34" charset="-122"/>
                <a:ea typeface="微软雅黑" panose="020B0503020204020204" pitchFamily="34" charset="-122"/>
              </a:rPr>
              <a:t>为了解决</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23" name="矩形 47"/>
          <p:cNvSpPr>
            <a:spLocks noChangeArrowheads="1"/>
          </p:cNvSpPr>
          <p:nvPr/>
        </p:nvSpPr>
        <p:spPr bwMode="auto">
          <a:xfrm>
            <a:off x="1228216" y="3762833"/>
            <a:ext cx="2493107"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t>学校教育教学的重点问题</a:t>
            </a:r>
            <a:endParaRPr lang="zh-CN" altLang="en-US" sz="1400" dirty="0">
              <a:solidFill>
                <a:schemeClr val="tx1">
                  <a:lumMod val="50000"/>
                  <a:lumOff val="50000"/>
                </a:schemeClr>
              </a:solidFill>
              <a:sym typeface="微软雅黑" panose="020B0503020204020204" pitchFamily="34" charset="-122"/>
            </a:endParaRPr>
          </a:p>
        </p:txBody>
      </p:sp>
      <p:grpSp>
        <p:nvGrpSpPr>
          <p:cNvPr id="24" name="组合 23"/>
          <p:cNvGrpSpPr/>
          <p:nvPr/>
        </p:nvGrpSpPr>
        <p:grpSpPr>
          <a:xfrm>
            <a:off x="4069966" y="1235813"/>
            <a:ext cx="670560" cy="604586"/>
            <a:chOff x="5424755" y="1340768"/>
            <a:chExt cx="670560" cy="604586"/>
          </a:xfrm>
        </p:grpSpPr>
        <p:grpSp>
          <p:nvGrpSpPr>
            <p:cNvPr id="25" name="组合 24"/>
            <p:cNvGrpSpPr/>
            <p:nvPr/>
          </p:nvGrpSpPr>
          <p:grpSpPr>
            <a:xfrm>
              <a:off x="5424755" y="1340768"/>
              <a:ext cx="670560" cy="604586"/>
              <a:chOff x="5424755" y="1340768"/>
              <a:chExt cx="670560" cy="604586"/>
            </a:xfrm>
          </p:grpSpPr>
          <p:grpSp>
            <p:nvGrpSpPr>
              <p:cNvPr id="27" name="组合 26"/>
              <p:cNvGrpSpPr/>
              <p:nvPr/>
            </p:nvGrpSpPr>
            <p:grpSpPr>
              <a:xfrm>
                <a:off x="5424755" y="1340768"/>
                <a:ext cx="670560" cy="604586"/>
                <a:chOff x="3720691" y="2824413"/>
                <a:chExt cx="1341120" cy="1209172"/>
              </a:xfrm>
            </p:grpSpPr>
            <p:sp>
              <p:nvSpPr>
                <p:cNvPr id="2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3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2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26"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01</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32" name="矩形 47"/>
          <p:cNvSpPr>
            <a:spLocks noChangeArrowheads="1"/>
          </p:cNvSpPr>
          <p:nvPr/>
        </p:nvSpPr>
        <p:spPr bwMode="auto">
          <a:xfrm>
            <a:off x="4772088" y="1363241"/>
            <a:ext cx="3035896"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t>更好的制定课程大纲</a:t>
            </a:r>
            <a:endParaRPr lang="zh-CN" altLang="en-US" sz="1400" dirty="0">
              <a:solidFill>
                <a:schemeClr val="bg1">
                  <a:lumMod val="50000"/>
                </a:schemeClr>
              </a:solidFill>
              <a:sym typeface="微软雅黑" panose="020B0503020204020204" pitchFamily="34" charset="-122"/>
            </a:endParaRPr>
          </a:p>
        </p:txBody>
      </p:sp>
      <p:grpSp>
        <p:nvGrpSpPr>
          <p:cNvPr id="33" name="组合 32"/>
          <p:cNvGrpSpPr/>
          <p:nvPr/>
        </p:nvGrpSpPr>
        <p:grpSpPr>
          <a:xfrm>
            <a:off x="4068491" y="2160339"/>
            <a:ext cx="670560" cy="604586"/>
            <a:chOff x="5424755" y="1340768"/>
            <a:chExt cx="670560" cy="604586"/>
          </a:xfrm>
        </p:grpSpPr>
        <p:grpSp>
          <p:nvGrpSpPr>
            <p:cNvPr id="34" name="组合 33"/>
            <p:cNvGrpSpPr/>
            <p:nvPr/>
          </p:nvGrpSpPr>
          <p:grpSpPr>
            <a:xfrm>
              <a:off x="5424755" y="1340768"/>
              <a:ext cx="670560" cy="604586"/>
              <a:chOff x="5424755" y="1340768"/>
              <a:chExt cx="670560" cy="604586"/>
            </a:xfrm>
          </p:grpSpPr>
          <p:grpSp>
            <p:nvGrpSpPr>
              <p:cNvPr id="36" name="组合 35"/>
              <p:cNvGrpSpPr/>
              <p:nvPr/>
            </p:nvGrpSpPr>
            <p:grpSpPr>
              <a:xfrm>
                <a:off x="5424755" y="1340768"/>
                <a:ext cx="670560" cy="604586"/>
                <a:chOff x="3720691" y="2824413"/>
                <a:chExt cx="1341120" cy="1209172"/>
              </a:xfrm>
            </p:grpSpPr>
            <p:sp>
              <p:nvSpPr>
                <p:cNvPr id="3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3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3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35"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02</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41" name="矩形 47"/>
          <p:cNvSpPr>
            <a:spLocks noChangeArrowheads="1"/>
          </p:cNvSpPr>
          <p:nvPr/>
        </p:nvSpPr>
        <p:spPr bwMode="auto">
          <a:xfrm>
            <a:off x="4763516" y="2349067"/>
            <a:ext cx="3035896"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t>课程达成度量化难 </a:t>
            </a:r>
            <a:endParaRPr lang="zh-CN" altLang="en-US" sz="1400" dirty="0">
              <a:solidFill>
                <a:schemeClr val="bg1">
                  <a:lumMod val="50000"/>
                </a:schemeClr>
              </a:solidFill>
              <a:sym typeface="微软雅黑" panose="020B0503020204020204" pitchFamily="34" charset="-122"/>
            </a:endParaRPr>
          </a:p>
        </p:txBody>
      </p:sp>
      <p:grpSp>
        <p:nvGrpSpPr>
          <p:cNvPr id="42" name="组合 41"/>
          <p:cNvGrpSpPr/>
          <p:nvPr/>
        </p:nvGrpSpPr>
        <p:grpSpPr>
          <a:xfrm>
            <a:off x="4058746" y="3015614"/>
            <a:ext cx="670560" cy="604586"/>
            <a:chOff x="5424755" y="1340768"/>
            <a:chExt cx="670560" cy="604586"/>
          </a:xfrm>
        </p:grpSpPr>
        <p:grpSp>
          <p:nvGrpSpPr>
            <p:cNvPr id="43" name="组合 42"/>
            <p:cNvGrpSpPr/>
            <p:nvPr/>
          </p:nvGrpSpPr>
          <p:grpSpPr>
            <a:xfrm>
              <a:off x="5424755" y="1340768"/>
              <a:ext cx="670560" cy="604586"/>
              <a:chOff x="5424755" y="1340768"/>
              <a:chExt cx="670560" cy="604586"/>
            </a:xfrm>
          </p:grpSpPr>
          <p:grpSp>
            <p:nvGrpSpPr>
              <p:cNvPr id="45" name="组合 44"/>
              <p:cNvGrpSpPr/>
              <p:nvPr/>
            </p:nvGrpSpPr>
            <p:grpSpPr>
              <a:xfrm>
                <a:off x="5424755" y="1340768"/>
                <a:ext cx="670560" cy="604586"/>
                <a:chOff x="3720691" y="2824413"/>
                <a:chExt cx="1341120" cy="1209172"/>
              </a:xfrm>
            </p:grpSpPr>
            <p:sp>
              <p:nvSpPr>
                <p:cNvPr id="4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4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4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44"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03</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50" name="矩形 47"/>
          <p:cNvSpPr>
            <a:spLocks noChangeArrowheads="1"/>
          </p:cNvSpPr>
          <p:nvPr/>
        </p:nvSpPr>
        <p:spPr bwMode="auto">
          <a:xfrm>
            <a:off x="4795538" y="3212335"/>
            <a:ext cx="3107904"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t>课程达成度计算量大</a:t>
            </a:r>
            <a:endParaRPr lang="zh-CN" altLang="en-US" sz="1400" dirty="0">
              <a:solidFill>
                <a:schemeClr val="bg1">
                  <a:lumMod val="50000"/>
                </a:schemeClr>
              </a:solidFill>
              <a:sym typeface="微软雅黑" panose="020B0503020204020204" pitchFamily="34" charset="-122"/>
            </a:endParaRPr>
          </a:p>
        </p:txBody>
      </p:sp>
      <p:grpSp>
        <p:nvGrpSpPr>
          <p:cNvPr id="51" name="组合 50"/>
          <p:cNvGrpSpPr/>
          <p:nvPr/>
        </p:nvGrpSpPr>
        <p:grpSpPr>
          <a:xfrm>
            <a:off x="4057271" y="3869203"/>
            <a:ext cx="670560" cy="604586"/>
            <a:chOff x="5424755" y="1340768"/>
            <a:chExt cx="670560" cy="604586"/>
          </a:xfrm>
        </p:grpSpPr>
        <p:grpSp>
          <p:nvGrpSpPr>
            <p:cNvPr id="52" name="组合 51"/>
            <p:cNvGrpSpPr/>
            <p:nvPr/>
          </p:nvGrpSpPr>
          <p:grpSpPr>
            <a:xfrm>
              <a:off x="5424755" y="1340768"/>
              <a:ext cx="670560" cy="604586"/>
              <a:chOff x="5424755" y="1340768"/>
              <a:chExt cx="670560" cy="604586"/>
            </a:xfrm>
          </p:grpSpPr>
          <p:grpSp>
            <p:nvGrpSpPr>
              <p:cNvPr id="54" name="组合 53"/>
              <p:cNvGrpSpPr/>
              <p:nvPr/>
            </p:nvGrpSpPr>
            <p:grpSpPr>
              <a:xfrm>
                <a:off x="5424755" y="1340768"/>
                <a:ext cx="670560" cy="604586"/>
                <a:chOff x="3720691" y="2824413"/>
                <a:chExt cx="1341120" cy="1209172"/>
              </a:xfrm>
            </p:grpSpPr>
            <p:sp>
              <p:nvSpPr>
                <p:cNvPr id="5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5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5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53"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04</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59" name="矩形 47"/>
          <p:cNvSpPr>
            <a:spLocks noChangeArrowheads="1"/>
          </p:cNvSpPr>
          <p:nvPr/>
        </p:nvSpPr>
        <p:spPr bwMode="auto">
          <a:xfrm>
            <a:off x="4727512" y="3923718"/>
            <a:ext cx="3107904"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t>给教师提供合适的工具，节省教师时间</a:t>
            </a:r>
            <a:endParaRPr lang="zh-CN" altLang="en-US" sz="1400" dirty="0"/>
          </a:p>
          <a:p>
            <a:pPr>
              <a:lnSpc>
                <a:spcPct val="120000"/>
              </a:lnSpc>
              <a:spcBef>
                <a:spcPct val="0"/>
              </a:spcBef>
              <a:buNone/>
            </a:pPr>
            <a:endParaRPr lang="zh-CN" altLang="en-US" sz="1400" dirty="0">
              <a:solidFill>
                <a:schemeClr val="bg1">
                  <a:lumMod val="50000"/>
                </a:schemeClr>
              </a:solidFill>
              <a:sym typeface="微软雅黑" panose="020B0503020204020204" pitchFamily="34" charset="-122"/>
            </a:endParaRPr>
          </a:p>
        </p:txBody>
      </p:sp>
      <p:grpSp>
        <p:nvGrpSpPr>
          <p:cNvPr id="60" name="组合 59"/>
          <p:cNvGrpSpPr/>
          <p:nvPr/>
        </p:nvGrpSpPr>
        <p:grpSpPr>
          <a:xfrm>
            <a:off x="3001243" y="1634106"/>
            <a:ext cx="278384" cy="184511"/>
            <a:chOff x="9482595" y="2565731"/>
            <a:chExt cx="278384" cy="184511"/>
          </a:xfrm>
        </p:grpSpPr>
        <p:sp>
          <p:nvSpPr>
            <p:cNvPr id="61" name="椭圆 60"/>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846266" y="5049204"/>
            <a:ext cx="7693687" cy="1077218"/>
          </a:xfrm>
          <a:prstGeom prst="rect">
            <a:avLst/>
          </a:prstGeom>
          <a:noFill/>
        </p:spPr>
        <p:txBody>
          <a:bodyPr wrap="square" rtlCol="0">
            <a:spAutoFit/>
          </a:bodyPr>
          <a:lstStyle/>
          <a:p>
            <a:r>
              <a:rPr lang="zh-CN" altLang="en-US" sz="1600" b="0" i="0" dirty="0">
                <a:solidFill>
                  <a:srgbClr val="444444"/>
                </a:solidFill>
                <a:effectLst/>
                <a:latin typeface="PingFangSC"/>
              </a:rPr>
              <a:t>         开发和构建一个“课程教学达成度分析系统”，该系统旨在提供有效的教学评估工具和方法，通过计算课程目标达成度帮助教师评估和改进课程教学的达成度。通过该系统，可以定量和定性地评估课程教学的效果，了解学生的学习成果和教学质量，为教学改进提供科学依据。</a:t>
            </a:r>
            <a:endParaRPr lang="zh-CN" altLang="en-US" sz="1600" dirty="0"/>
          </a:p>
        </p:txBody>
      </p:sp>
      <p:grpSp>
        <p:nvGrpSpPr>
          <p:cNvPr id="3" name="组合 2"/>
          <p:cNvGrpSpPr/>
          <p:nvPr/>
        </p:nvGrpSpPr>
        <p:grpSpPr>
          <a:xfrm>
            <a:off x="1045513" y="5870368"/>
            <a:ext cx="526544" cy="474739"/>
            <a:chOff x="5424755" y="1340768"/>
            <a:chExt cx="670560" cy="604586"/>
          </a:xfrm>
        </p:grpSpPr>
        <p:grpSp>
          <p:nvGrpSpPr>
            <p:cNvPr id="4" name="组合 3"/>
            <p:cNvGrpSpPr/>
            <p:nvPr/>
          </p:nvGrpSpPr>
          <p:grpSpPr>
            <a:xfrm>
              <a:off x="5424755" y="1340768"/>
              <a:ext cx="670560" cy="604586"/>
              <a:chOff x="3720691" y="2824413"/>
              <a:chExt cx="1341120" cy="1209172"/>
            </a:xfrm>
          </p:grpSpPr>
          <p:sp>
            <p:nvSpPr>
              <p:cNvPr id="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cxnSp>
        <p:nvCxnSpPr>
          <p:cNvPr id="8" name="直接连接符 7"/>
          <p:cNvCxnSpPr/>
          <p:nvPr/>
        </p:nvCxnSpPr>
        <p:spPr>
          <a:xfrm>
            <a:off x="1612262" y="6107738"/>
            <a:ext cx="8167360"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9922494" y="5977314"/>
            <a:ext cx="258720" cy="233265"/>
            <a:chOff x="3720691" y="2824413"/>
            <a:chExt cx="1341120" cy="1209172"/>
          </a:xfrm>
        </p:grpSpPr>
        <p:sp>
          <p:nvSpPr>
            <p:cNvPr id="10"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cBhvr additive="base">
                                        <p:cTn id="15" dur="500" fill="hold"/>
                                        <p:tgtEl>
                                          <p:spTgt spid="107"/>
                                        </p:tgtEl>
                                        <p:attrNameLst>
                                          <p:attrName>ppt_x</p:attrName>
                                        </p:attrNameLst>
                                      </p:cBhvr>
                                      <p:tavLst>
                                        <p:tav tm="0">
                                          <p:val>
                                            <p:strVal val="0-#ppt_w/2"/>
                                          </p:val>
                                        </p:tav>
                                        <p:tav tm="100000">
                                          <p:val>
                                            <p:strVal val="#ppt_x"/>
                                          </p:val>
                                        </p:tav>
                                      </p:tavLst>
                                    </p:anim>
                                    <p:anim calcmode="lin" valueType="num">
                                      <p:cBhvr additive="base">
                                        <p:cTn id="16" dur="500" fill="hold"/>
                                        <p:tgtEl>
                                          <p:spTgt spid="10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1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0-#ppt_w/2"/>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2" presetClass="entr" presetSubtype="4" fill="hold" grpId="0" nodeType="withEffect">
                                  <p:stCondLst>
                                    <p:cond delay="50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49" presetClass="entr" presetSubtype="0" decel="10000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 calcmode="lin" valueType="num">
                                      <p:cBhvr>
                                        <p:cTn id="43" dur="500" fill="hold"/>
                                        <p:tgtEl>
                                          <p:spTgt spid="24"/>
                                        </p:tgtEl>
                                        <p:attrNameLst>
                                          <p:attrName>style.rotation</p:attrName>
                                        </p:attrNameLst>
                                      </p:cBhvr>
                                      <p:tavLst>
                                        <p:tav tm="0">
                                          <p:val>
                                            <p:fltVal val="360"/>
                                          </p:val>
                                        </p:tav>
                                        <p:tav tm="100000">
                                          <p:val>
                                            <p:fltVal val="0"/>
                                          </p:val>
                                        </p:tav>
                                      </p:tavLst>
                                    </p:anim>
                                    <p:animEffect transition="in" filter="fade">
                                      <p:cBhvr>
                                        <p:cTn id="44" dur="500"/>
                                        <p:tgtEl>
                                          <p:spTgt spid="24"/>
                                        </p:tgtEl>
                                      </p:cBhvr>
                                    </p:animEffect>
                                  </p:childTnLst>
                                </p:cTn>
                              </p:par>
                              <p:par>
                                <p:cTn id="45" presetID="14" presetClass="entr" presetSubtype="10" fill="hold" grpId="0" nodeType="withEffect">
                                  <p:stCondLst>
                                    <p:cond delay="500"/>
                                  </p:stCondLst>
                                  <p:childTnLst>
                                    <p:set>
                                      <p:cBhvr>
                                        <p:cTn id="46" dur="1" fill="hold">
                                          <p:stCondLst>
                                            <p:cond delay="0"/>
                                          </p:stCondLst>
                                        </p:cTn>
                                        <p:tgtEl>
                                          <p:spTgt spid="32"/>
                                        </p:tgtEl>
                                        <p:attrNameLst>
                                          <p:attrName>style.visibility</p:attrName>
                                        </p:attrNameLst>
                                      </p:cBhvr>
                                      <p:to>
                                        <p:strVal val="visible"/>
                                      </p:to>
                                    </p:set>
                                    <p:animEffect transition="in" filter="randombar(horizontal)">
                                      <p:cBhvr>
                                        <p:cTn id="47" dur="400"/>
                                        <p:tgtEl>
                                          <p:spTgt spid="32"/>
                                        </p:tgtEl>
                                      </p:cBhvr>
                                    </p:animEffect>
                                  </p:childTnLst>
                                </p:cTn>
                              </p:par>
                            </p:childTnLst>
                          </p:cTn>
                        </p:par>
                        <p:par>
                          <p:cTn id="48" fill="hold">
                            <p:stCondLst>
                              <p:cond delay="2500"/>
                            </p:stCondLst>
                            <p:childTnLst>
                              <p:par>
                                <p:cTn id="49" presetID="49" presetClass="entr" presetSubtype="0" decel="10000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 calcmode="lin" valueType="num">
                                      <p:cBhvr>
                                        <p:cTn id="53" dur="500" fill="hold"/>
                                        <p:tgtEl>
                                          <p:spTgt spid="33"/>
                                        </p:tgtEl>
                                        <p:attrNameLst>
                                          <p:attrName>style.rotation</p:attrName>
                                        </p:attrNameLst>
                                      </p:cBhvr>
                                      <p:tavLst>
                                        <p:tav tm="0">
                                          <p:val>
                                            <p:fltVal val="360"/>
                                          </p:val>
                                        </p:tav>
                                        <p:tav tm="100000">
                                          <p:val>
                                            <p:fltVal val="0"/>
                                          </p:val>
                                        </p:tav>
                                      </p:tavLst>
                                    </p:anim>
                                    <p:animEffect transition="in" filter="fade">
                                      <p:cBhvr>
                                        <p:cTn id="54" dur="500"/>
                                        <p:tgtEl>
                                          <p:spTgt spid="33"/>
                                        </p:tgtEl>
                                      </p:cBhvr>
                                    </p:animEffect>
                                  </p:childTnLst>
                                </p:cTn>
                              </p:par>
                              <p:par>
                                <p:cTn id="55" presetID="14" presetClass="entr" presetSubtype="10" fill="hold" grpId="0" nodeType="withEffect">
                                  <p:stCondLst>
                                    <p:cond delay="500"/>
                                  </p:stCondLst>
                                  <p:childTnLst>
                                    <p:set>
                                      <p:cBhvr>
                                        <p:cTn id="56" dur="1" fill="hold">
                                          <p:stCondLst>
                                            <p:cond delay="0"/>
                                          </p:stCondLst>
                                        </p:cTn>
                                        <p:tgtEl>
                                          <p:spTgt spid="41"/>
                                        </p:tgtEl>
                                        <p:attrNameLst>
                                          <p:attrName>style.visibility</p:attrName>
                                        </p:attrNameLst>
                                      </p:cBhvr>
                                      <p:to>
                                        <p:strVal val="visible"/>
                                      </p:to>
                                    </p:set>
                                    <p:animEffect transition="in" filter="randombar(horizontal)">
                                      <p:cBhvr>
                                        <p:cTn id="57" dur="400"/>
                                        <p:tgtEl>
                                          <p:spTgt spid="41"/>
                                        </p:tgtEl>
                                      </p:cBhvr>
                                    </p:animEffect>
                                  </p:childTnLst>
                                </p:cTn>
                              </p:par>
                            </p:childTnLst>
                          </p:cTn>
                        </p:par>
                        <p:par>
                          <p:cTn id="58" fill="hold">
                            <p:stCondLst>
                              <p:cond delay="3000"/>
                            </p:stCondLst>
                            <p:childTnLst>
                              <p:par>
                                <p:cTn id="59" presetID="49" presetClass="entr" presetSubtype="0" decel="100000"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 calcmode="lin" valueType="num">
                                      <p:cBhvr>
                                        <p:cTn id="63" dur="500" fill="hold"/>
                                        <p:tgtEl>
                                          <p:spTgt spid="42"/>
                                        </p:tgtEl>
                                        <p:attrNameLst>
                                          <p:attrName>style.rotation</p:attrName>
                                        </p:attrNameLst>
                                      </p:cBhvr>
                                      <p:tavLst>
                                        <p:tav tm="0">
                                          <p:val>
                                            <p:fltVal val="360"/>
                                          </p:val>
                                        </p:tav>
                                        <p:tav tm="100000">
                                          <p:val>
                                            <p:fltVal val="0"/>
                                          </p:val>
                                        </p:tav>
                                      </p:tavLst>
                                    </p:anim>
                                    <p:animEffect transition="in" filter="fade">
                                      <p:cBhvr>
                                        <p:cTn id="64" dur="500"/>
                                        <p:tgtEl>
                                          <p:spTgt spid="42"/>
                                        </p:tgtEl>
                                      </p:cBhvr>
                                    </p:animEffect>
                                  </p:childTnLst>
                                </p:cTn>
                              </p:par>
                              <p:par>
                                <p:cTn id="65" presetID="14" presetClass="entr" presetSubtype="10" fill="hold" grpId="0" nodeType="withEffect">
                                  <p:stCondLst>
                                    <p:cond delay="500"/>
                                  </p:stCondLst>
                                  <p:childTnLst>
                                    <p:set>
                                      <p:cBhvr>
                                        <p:cTn id="66" dur="1" fill="hold">
                                          <p:stCondLst>
                                            <p:cond delay="0"/>
                                          </p:stCondLst>
                                        </p:cTn>
                                        <p:tgtEl>
                                          <p:spTgt spid="50"/>
                                        </p:tgtEl>
                                        <p:attrNameLst>
                                          <p:attrName>style.visibility</p:attrName>
                                        </p:attrNameLst>
                                      </p:cBhvr>
                                      <p:to>
                                        <p:strVal val="visible"/>
                                      </p:to>
                                    </p:set>
                                    <p:animEffect transition="in" filter="randombar(horizontal)">
                                      <p:cBhvr>
                                        <p:cTn id="67" dur="400"/>
                                        <p:tgtEl>
                                          <p:spTgt spid="50"/>
                                        </p:tgtEl>
                                      </p:cBhvr>
                                    </p:animEffect>
                                  </p:childTnLst>
                                </p:cTn>
                              </p:par>
                            </p:childTnLst>
                          </p:cTn>
                        </p:par>
                        <p:par>
                          <p:cTn id="68" fill="hold">
                            <p:stCondLst>
                              <p:cond delay="3500"/>
                            </p:stCondLst>
                            <p:childTnLst>
                              <p:par>
                                <p:cTn id="69" presetID="49" presetClass="entr" presetSubtype="0" decel="100000"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 calcmode="lin" valueType="num">
                                      <p:cBhvr>
                                        <p:cTn id="73" dur="500" fill="hold"/>
                                        <p:tgtEl>
                                          <p:spTgt spid="51"/>
                                        </p:tgtEl>
                                        <p:attrNameLst>
                                          <p:attrName>style.rotation</p:attrName>
                                        </p:attrNameLst>
                                      </p:cBhvr>
                                      <p:tavLst>
                                        <p:tav tm="0">
                                          <p:val>
                                            <p:fltVal val="360"/>
                                          </p:val>
                                        </p:tav>
                                        <p:tav tm="100000">
                                          <p:val>
                                            <p:fltVal val="0"/>
                                          </p:val>
                                        </p:tav>
                                      </p:tavLst>
                                    </p:anim>
                                    <p:animEffect transition="in" filter="fade">
                                      <p:cBhvr>
                                        <p:cTn id="74" dur="500"/>
                                        <p:tgtEl>
                                          <p:spTgt spid="51"/>
                                        </p:tgtEl>
                                      </p:cBhvr>
                                    </p:animEffect>
                                  </p:childTnLst>
                                </p:cTn>
                              </p:par>
                              <p:par>
                                <p:cTn id="75" presetID="14" presetClass="entr" presetSubtype="10" fill="hold" grpId="0" nodeType="withEffect">
                                  <p:stCondLst>
                                    <p:cond delay="500"/>
                                  </p:stCondLst>
                                  <p:childTnLst>
                                    <p:set>
                                      <p:cBhvr>
                                        <p:cTn id="76" dur="1" fill="hold">
                                          <p:stCondLst>
                                            <p:cond delay="0"/>
                                          </p:stCondLst>
                                        </p:cTn>
                                        <p:tgtEl>
                                          <p:spTgt spid="59"/>
                                        </p:tgtEl>
                                        <p:attrNameLst>
                                          <p:attrName>style.visibility</p:attrName>
                                        </p:attrNameLst>
                                      </p:cBhvr>
                                      <p:to>
                                        <p:strVal val="visible"/>
                                      </p:to>
                                    </p:set>
                                    <p:animEffect transition="in" filter="randombar(horizontal)">
                                      <p:cBhvr>
                                        <p:cTn id="77" dur="400"/>
                                        <p:tgtEl>
                                          <p:spTgt spid="59"/>
                                        </p:tgtEl>
                                      </p:cBhvr>
                                    </p:animEffect>
                                  </p:childTnLst>
                                </p:cTn>
                              </p:par>
                            </p:childTnLst>
                          </p:cTn>
                        </p:par>
                        <p:par>
                          <p:cTn id="78" fill="hold">
                            <p:stCondLst>
                              <p:cond delay="4000"/>
                            </p:stCondLst>
                            <p:childTnLst>
                              <p:par>
                                <p:cTn id="79" presetID="42" presetClass="entr" presetSubtype="0" fill="hold" nodeType="after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1000"/>
                                        <p:tgtEl>
                                          <p:spTgt spid="60"/>
                                        </p:tgtEl>
                                      </p:cBhvr>
                                    </p:animEffect>
                                    <p:anim calcmode="lin" valueType="num">
                                      <p:cBhvr>
                                        <p:cTn id="82" dur="1000" fill="hold"/>
                                        <p:tgtEl>
                                          <p:spTgt spid="60"/>
                                        </p:tgtEl>
                                        <p:attrNameLst>
                                          <p:attrName>ppt_x</p:attrName>
                                        </p:attrNameLst>
                                      </p:cBhvr>
                                      <p:tavLst>
                                        <p:tav tm="0">
                                          <p:val>
                                            <p:strVal val="#ppt_x"/>
                                          </p:val>
                                        </p:tav>
                                        <p:tav tm="100000">
                                          <p:val>
                                            <p:strVal val="#ppt_x"/>
                                          </p:val>
                                        </p:tav>
                                      </p:tavLst>
                                    </p:anim>
                                    <p:anim calcmode="lin" valueType="num">
                                      <p:cBhvr>
                                        <p:cTn id="83" dur="1000" fill="hold"/>
                                        <p:tgtEl>
                                          <p:spTgt spid="60"/>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2" presetClass="entr" presetSubtype="8"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 calcmode="lin" valueType="num">
                                      <p:cBhvr additive="base">
                                        <p:cTn id="87" dur="500" fill="hold"/>
                                        <p:tgtEl>
                                          <p:spTgt spid="3"/>
                                        </p:tgtEl>
                                        <p:attrNameLst>
                                          <p:attrName>ppt_x</p:attrName>
                                        </p:attrNameLst>
                                      </p:cBhvr>
                                      <p:tavLst>
                                        <p:tav tm="0">
                                          <p:val>
                                            <p:strVal val="0-#ppt_w/2"/>
                                          </p:val>
                                        </p:tav>
                                        <p:tav tm="100000">
                                          <p:val>
                                            <p:strVal val="#ppt_x"/>
                                          </p:val>
                                        </p:tav>
                                      </p:tavLst>
                                    </p:anim>
                                    <p:anim calcmode="lin" valueType="num">
                                      <p:cBhvr additive="base">
                                        <p:cTn id="88" dur="500" fill="hold"/>
                                        <p:tgtEl>
                                          <p:spTgt spid="3"/>
                                        </p:tgtEl>
                                        <p:attrNameLst>
                                          <p:attrName>ppt_y</p:attrName>
                                        </p:attrNameLst>
                                      </p:cBhvr>
                                      <p:tavLst>
                                        <p:tav tm="0">
                                          <p:val>
                                            <p:strVal val="#ppt_y"/>
                                          </p:val>
                                        </p:tav>
                                        <p:tav tm="100000">
                                          <p:val>
                                            <p:strVal val="#ppt_y"/>
                                          </p:val>
                                        </p:tav>
                                      </p:tavLst>
                                    </p:anim>
                                  </p:childTnLst>
                                </p:cTn>
                              </p:par>
                            </p:childTnLst>
                          </p:cTn>
                        </p:par>
                        <p:par>
                          <p:cTn id="89" fill="hold">
                            <p:stCondLst>
                              <p:cond delay="5500"/>
                            </p:stCondLst>
                            <p:childTnLst>
                              <p:par>
                                <p:cTn id="90" presetID="22" presetClass="entr" presetSubtype="8" fill="hold" nodeType="after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left)">
                                      <p:cBhvr>
                                        <p:cTn id="92" dur="500"/>
                                        <p:tgtEl>
                                          <p:spTgt spid="8"/>
                                        </p:tgtEl>
                                      </p:cBhvr>
                                    </p:animEffect>
                                  </p:childTnLst>
                                </p:cTn>
                              </p:par>
                              <p:par>
                                <p:cTn id="93" presetID="2" presetClass="entr" presetSubtype="2" fill="hold" nodeType="withEffect">
                                  <p:stCondLst>
                                    <p:cond delay="25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500" fill="hold"/>
                                        <p:tgtEl>
                                          <p:spTgt spid="9"/>
                                        </p:tgtEl>
                                        <p:attrNameLst>
                                          <p:attrName>ppt_x</p:attrName>
                                        </p:attrNameLst>
                                      </p:cBhvr>
                                      <p:tavLst>
                                        <p:tav tm="0">
                                          <p:val>
                                            <p:strVal val="1+#ppt_w/2"/>
                                          </p:val>
                                        </p:tav>
                                        <p:tav tm="100000">
                                          <p:val>
                                            <p:strVal val="#ppt_x"/>
                                          </p:val>
                                        </p:tav>
                                      </p:tavLst>
                                    </p:anim>
                                    <p:anim calcmode="lin" valueType="num">
                                      <p:cBhvr additive="base">
                                        <p:cTn id="9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21" grpId="0" animBg="1"/>
      <p:bldP spid="22" grpId="0"/>
      <p:bldP spid="23" grpId="0"/>
      <p:bldP spid="32" grpId="0"/>
      <p:bldP spid="41" grpId="0"/>
      <p:bldP spid="50"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52971" y="188640"/>
            <a:ext cx="670560" cy="604586"/>
            <a:chOff x="5424755" y="1340768"/>
            <a:chExt cx="670560" cy="604586"/>
          </a:xfrm>
        </p:grpSpPr>
        <p:grpSp>
          <p:nvGrpSpPr>
            <p:cNvPr id="70" name="组合 69"/>
            <p:cNvGrpSpPr/>
            <p:nvPr/>
          </p:nvGrpSpPr>
          <p:grpSpPr>
            <a:xfrm>
              <a:off x="5424755" y="1340768"/>
              <a:ext cx="670560" cy="604586"/>
              <a:chOff x="3720691" y="2824413"/>
              <a:chExt cx="1341120" cy="1209172"/>
            </a:xfrm>
          </p:grpSpPr>
          <p:sp>
            <p:nvSpPr>
              <p:cNvPr id="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71"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123" name="文本框 9"/>
          <p:cNvSpPr txBox="1"/>
          <p:nvPr/>
        </p:nvSpPr>
        <p:spPr>
          <a:xfrm>
            <a:off x="1270163" y="307422"/>
            <a:ext cx="1872208" cy="346249"/>
          </a:xfrm>
          <a:prstGeom prst="rect">
            <a:avLst/>
          </a:prstGeom>
          <a:noFill/>
        </p:spPr>
        <p:txBody>
          <a:bodyPr wrap="square" lIns="68580" tIns="34290" rIns="68580" bIns="34290" rtlCol="0">
            <a:spAutoFit/>
          </a:bodyPr>
          <a:lstStyle/>
          <a:p>
            <a:pPr marL="0" lvl="1"/>
            <a:r>
              <a:rPr lang="zh-CN" altLang="en-US" dirty="0">
                <a:solidFill>
                  <a:srgbClr val="414455"/>
                </a:solidFill>
                <a:latin typeface="微软雅黑" panose="020B0503020204020204" pitchFamily="34" charset="-122"/>
                <a:ea typeface="微软雅黑" panose="020B0503020204020204" pitchFamily="34" charset="-122"/>
              </a:rPr>
              <a:t>研究内容</a:t>
            </a:r>
            <a:endParaRPr lang="zh-CN" altLang="en-US"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239467" y="459431"/>
            <a:ext cx="258720" cy="233265"/>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163" name="文本框 9"/>
          <p:cNvSpPr txBox="1"/>
          <p:nvPr/>
        </p:nvSpPr>
        <p:spPr>
          <a:xfrm>
            <a:off x="10706099" y="332656"/>
            <a:ext cx="432048" cy="346249"/>
          </a:xfrm>
          <a:prstGeom prst="rect">
            <a:avLst/>
          </a:prstGeom>
          <a:noFill/>
        </p:spPr>
        <p:txBody>
          <a:bodyPr wrap="square" lIns="68580" tIns="34290" rIns="68580" bIns="34290" rtlCol="0">
            <a:spAutoFit/>
          </a:bodyPr>
          <a:lstStyle/>
          <a:p>
            <a:pPr marL="0" lvl="1"/>
            <a:r>
              <a:rPr lang="en-US" altLang="zh-CN" dirty="0">
                <a:solidFill>
                  <a:srgbClr val="414455"/>
                </a:solidFill>
                <a:latin typeface="方正兰亭黑简体" panose="02000000000000000000" pitchFamily="2" charset="-122"/>
                <a:ea typeface="方正兰亭黑简体" panose="02000000000000000000" pitchFamily="2" charset="-122"/>
              </a:rPr>
              <a:t>03</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56" name="组合 55"/>
          <p:cNvGrpSpPr>
            <a:grpSpLocks noChangeAspect="1"/>
          </p:cNvGrpSpPr>
          <p:nvPr/>
        </p:nvGrpSpPr>
        <p:grpSpPr>
          <a:xfrm>
            <a:off x="727177" y="338703"/>
            <a:ext cx="364541" cy="312708"/>
            <a:chOff x="5084763" y="971548"/>
            <a:chExt cx="323865" cy="277813"/>
          </a:xfrm>
          <a:solidFill>
            <a:srgbClr val="414455"/>
          </a:solidFill>
        </p:grpSpPr>
        <p:sp>
          <p:nvSpPr>
            <p:cNvPr id="5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86" name="组合 85"/>
          <p:cNvGrpSpPr/>
          <p:nvPr/>
        </p:nvGrpSpPr>
        <p:grpSpPr>
          <a:xfrm>
            <a:off x="4100490" y="1383687"/>
            <a:ext cx="4013321" cy="4966128"/>
            <a:chOff x="865232" y="1286330"/>
            <a:chExt cx="4013321" cy="4966128"/>
          </a:xfrm>
        </p:grpSpPr>
        <p:pic>
          <p:nvPicPr>
            <p:cNvPr id="87" name="Picture 3"/>
            <p:cNvPicPr>
              <a:picLocks noChangeAspect="1"/>
            </p:cNvPicPr>
            <p:nvPr/>
          </p:nvPicPr>
          <p:blipFill rotWithShape="1">
            <a:blip r:embed="rId1" cstate="print"/>
            <a:srcRect l="5354" t="8440" r="6203" b="10137"/>
            <a:stretch>
              <a:fillRect/>
            </a:stretch>
          </p:blipFill>
          <p:spPr>
            <a:xfrm>
              <a:off x="865232" y="1286330"/>
              <a:ext cx="4013321" cy="4966128"/>
            </a:xfrm>
            <a:prstGeom prst="rect">
              <a:avLst/>
            </a:prstGeom>
          </p:spPr>
        </p:pic>
        <p:sp>
          <p:nvSpPr>
            <p:cNvPr id="88" name="Rectangle 4"/>
            <p:cNvSpPr/>
            <p:nvPr/>
          </p:nvSpPr>
          <p:spPr>
            <a:xfrm>
              <a:off x="1454929" y="1875864"/>
              <a:ext cx="2838784" cy="3697941"/>
            </a:xfrm>
            <a:prstGeom prst="rect">
              <a:avLst/>
            </a:prstGeom>
            <a:blipFill>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414455"/>
                </a:solidFill>
              </a:endParaRPr>
            </a:p>
          </p:txBody>
        </p:sp>
      </p:grpSp>
      <p:grpSp>
        <p:nvGrpSpPr>
          <p:cNvPr id="89" name="组合 88"/>
          <p:cNvGrpSpPr/>
          <p:nvPr/>
        </p:nvGrpSpPr>
        <p:grpSpPr>
          <a:xfrm>
            <a:off x="7393731" y="2430721"/>
            <a:ext cx="1152128" cy="1038774"/>
            <a:chOff x="5424755" y="1340768"/>
            <a:chExt cx="670560" cy="604586"/>
          </a:xfrm>
        </p:grpSpPr>
        <p:grpSp>
          <p:nvGrpSpPr>
            <p:cNvPr id="90" name="组合 89"/>
            <p:cNvGrpSpPr/>
            <p:nvPr/>
          </p:nvGrpSpPr>
          <p:grpSpPr>
            <a:xfrm>
              <a:off x="5424755" y="1340768"/>
              <a:ext cx="670560" cy="604586"/>
              <a:chOff x="5424755" y="1340768"/>
              <a:chExt cx="670560" cy="604586"/>
            </a:xfrm>
          </p:grpSpPr>
          <p:grpSp>
            <p:nvGrpSpPr>
              <p:cNvPr id="92" name="组合 91"/>
              <p:cNvGrpSpPr/>
              <p:nvPr/>
            </p:nvGrpSpPr>
            <p:grpSpPr>
              <a:xfrm>
                <a:off x="5424755" y="1340768"/>
                <a:ext cx="670560" cy="604586"/>
                <a:chOff x="3720691" y="2824413"/>
                <a:chExt cx="1341120" cy="1209172"/>
              </a:xfrm>
            </p:grpSpPr>
            <p:sp>
              <p:nvSpPr>
                <p:cNvPr id="9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9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93"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91"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8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01</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96" name="矩形 95"/>
          <p:cNvSpPr/>
          <p:nvPr/>
        </p:nvSpPr>
        <p:spPr>
          <a:xfrm>
            <a:off x="8603781" y="1834589"/>
            <a:ext cx="2385512" cy="923322"/>
          </a:xfrm>
          <a:prstGeom prst="rect">
            <a:avLst/>
          </a:prstGeom>
        </p:spPr>
        <p:txBody>
          <a:bodyPr wrap="square" lIns="91431" tIns="45716" rIns="91431" bIns="45716">
            <a:spAutoFit/>
          </a:bodyPr>
          <a:lstStyle/>
          <a:p>
            <a:r>
              <a:rPr lang="zh-CN" altLang="en-US" dirty="0"/>
              <a:t>学习和研究课程大纲、达成度计算及分析相关理论</a:t>
            </a:r>
            <a:endParaRPr lang="zh-CN" altLang="en-US" dirty="0"/>
          </a:p>
        </p:txBody>
      </p:sp>
      <p:sp>
        <p:nvSpPr>
          <p:cNvPr id="97" name="矩形 47"/>
          <p:cNvSpPr>
            <a:spLocks noChangeArrowheads="1"/>
          </p:cNvSpPr>
          <p:nvPr/>
        </p:nvSpPr>
        <p:spPr bwMode="auto">
          <a:xfrm>
            <a:off x="8679940" y="2784381"/>
            <a:ext cx="2890255" cy="600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r>
              <a:rPr lang="zh-CN" altLang="en-US" sz="1100" dirty="0"/>
              <a:t>课程目标是课程教学大纲的核心要素</a:t>
            </a:r>
            <a:r>
              <a:rPr lang="en-US" altLang="zh-CN" sz="1100" dirty="0"/>
              <a:t>,</a:t>
            </a:r>
            <a:r>
              <a:rPr lang="zh-CN" altLang="en-US" sz="1100" dirty="0"/>
              <a:t>不仅支撑教学要求的达成</a:t>
            </a:r>
            <a:r>
              <a:rPr lang="en-US" altLang="zh-CN" sz="1100" dirty="0"/>
              <a:t>,</a:t>
            </a:r>
            <a:r>
              <a:rPr lang="zh-CN" altLang="en-US" sz="1100" dirty="0"/>
              <a:t>还决定了教学方式和教学内容以及考核的内容和评价方法 </a:t>
            </a:r>
            <a:endParaRPr lang="zh-CN" altLang="en-US" sz="1100" dirty="0"/>
          </a:p>
        </p:txBody>
      </p:sp>
      <p:grpSp>
        <p:nvGrpSpPr>
          <p:cNvPr id="98" name="组合 97"/>
          <p:cNvGrpSpPr/>
          <p:nvPr/>
        </p:nvGrpSpPr>
        <p:grpSpPr>
          <a:xfrm>
            <a:off x="3721323" y="3798873"/>
            <a:ext cx="1152128" cy="1038774"/>
            <a:chOff x="5424755" y="1340768"/>
            <a:chExt cx="670560" cy="604586"/>
          </a:xfrm>
        </p:grpSpPr>
        <p:grpSp>
          <p:nvGrpSpPr>
            <p:cNvPr id="99" name="组合 98"/>
            <p:cNvGrpSpPr/>
            <p:nvPr/>
          </p:nvGrpSpPr>
          <p:grpSpPr>
            <a:xfrm>
              <a:off x="5424755" y="1340768"/>
              <a:ext cx="670560" cy="604586"/>
              <a:chOff x="5424755" y="1340768"/>
              <a:chExt cx="670560" cy="604586"/>
            </a:xfrm>
          </p:grpSpPr>
          <p:grpSp>
            <p:nvGrpSpPr>
              <p:cNvPr id="101" name="组合 100"/>
              <p:cNvGrpSpPr/>
              <p:nvPr/>
            </p:nvGrpSpPr>
            <p:grpSpPr>
              <a:xfrm>
                <a:off x="5424755" y="1340768"/>
                <a:ext cx="670560" cy="604586"/>
                <a:chOff x="3720691" y="2824413"/>
                <a:chExt cx="1341120" cy="1209172"/>
              </a:xfrm>
            </p:grpSpPr>
            <p:sp>
              <p:nvSpPr>
                <p:cNvPr id="10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10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10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100"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8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02</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05" name="矩形 104"/>
          <p:cNvSpPr/>
          <p:nvPr/>
        </p:nvSpPr>
        <p:spPr>
          <a:xfrm>
            <a:off x="774433" y="3560784"/>
            <a:ext cx="2385512" cy="646323"/>
          </a:xfrm>
          <a:prstGeom prst="rect">
            <a:avLst/>
          </a:prstGeom>
        </p:spPr>
        <p:txBody>
          <a:bodyPr wrap="square" lIns="91431" tIns="45716" rIns="91431" bIns="45716">
            <a:spAutoFit/>
          </a:bodyPr>
          <a:lstStyle/>
          <a:p>
            <a:r>
              <a:rPr lang="zh-CN" altLang="en-US" dirty="0"/>
              <a:t>深度实践</a:t>
            </a:r>
            <a:r>
              <a:rPr lang="en-US" altLang="zh-CN" dirty="0"/>
              <a:t>Web</a:t>
            </a:r>
            <a:r>
              <a:rPr lang="zh-CN" altLang="en-US" dirty="0"/>
              <a:t>应用系统开发</a:t>
            </a:r>
            <a:endParaRPr lang="zh-CN" altLang="en-US" dirty="0"/>
          </a:p>
        </p:txBody>
      </p:sp>
      <p:sp>
        <p:nvSpPr>
          <p:cNvPr id="106" name="矩形 47"/>
          <p:cNvSpPr>
            <a:spLocks noChangeArrowheads="1"/>
          </p:cNvSpPr>
          <p:nvPr/>
        </p:nvSpPr>
        <p:spPr bwMode="auto">
          <a:xfrm>
            <a:off x="768995" y="4080525"/>
            <a:ext cx="2890255" cy="93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100" dirty="0"/>
              <a:t>基于</a:t>
            </a:r>
            <a:r>
              <a:rPr lang="en-US" altLang="zh-CN" sz="1100" dirty="0"/>
              <a:t>Web</a:t>
            </a:r>
            <a:r>
              <a:rPr lang="zh-CN" altLang="en-US" sz="1100" dirty="0"/>
              <a:t>应用系统开发具有跨平台性、可访问性、简便的更新与维护以及多用户协作等优势</a:t>
            </a:r>
            <a:endParaRPr lang="zh-CN" altLang="en-US" sz="1100" dirty="0"/>
          </a:p>
          <a:p>
            <a:pPr>
              <a:lnSpc>
                <a:spcPct val="120000"/>
              </a:lnSpc>
              <a:spcBef>
                <a:spcPct val="0"/>
              </a:spcBef>
              <a:buNone/>
            </a:pPr>
            <a:r>
              <a:rPr lang="zh-CN" altLang="en-US" sz="1400" dirty="0">
                <a:solidFill>
                  <a:schemeClr val="bg1">
                    <a:lumMod val="50000"/>
                  </a:schemeClr>
                </a:solidFill>
                <a:sym typeface="微软雅黑" panose="020B0503020204020204" pitchFamily="34" charset="-122"/>
              </a:rPr>
              <a:t>。</a:t>
            </a:r>
            <a:endParaRPr lang="zh-CN" altLang="en-US" sz="1400" dirty="0">
              <a:solidFill>
                <a:schemeClr val="bg1">
                  <a:lumMod val="50000"/>
                </a:schemeClr>
              </a:solidFill>
              <a:sym typeface="微软雅黑" panose="020B0503020204020204" pitchFamily="34" charset="-122"/>
            </a:endParaRPr>
          </a:p>
        </p:txBody>
      </p:sp>
      <p:grpSp>
        <p:nvGrpSpPr>
          <p:cNvPr id="107" name="组合 106"/>
          <p:cNvGrpSpPr/>
          <p:nvPr/>
        </p:nvGrpSpPr>
        <p:grpSpPr>
          <a:xfrm>
            <a:off x="7835427" y="1340768"/>
            <a:ext cx="278384" cy="184511"/>
            <a:chOff x="9482595" y="2565731"/>
            <a:chExt cx="278384" cy="184511"/>
          </a:xfrm>
        </p:grpSpPr>
        <p:sp>
          <p:nvSpPr>
            <p:cNvPr id="108" name="椭圆 107"/>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455"/>
                </a:solidFill>
              </a:endParaRPr>
            </a:p>
          </p:txBody>
        </p:sp>
        <p:sp>
          <p:nvSpPr>
            <p:cNvPr id="109" name="椭圆 108"/>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455"/>
                </a:solidFill>
              </a:endParaRPr>
            </a:p>
          </p:txBody>
        </p:sp>
      </p:grpSp>
      <p:grpSp>
        <p:nvGrpSpPr>
          <p:cNvPr id="110" name="组合 109"/>
          <p:cNvGrpSpPr/>
          <p:nvPr/>
        </p:nvGrpSpPr>
        <p:grpSpPr>
          <a:xfrm>
            <a:off x="7393731" y="4374937"/>
            <a:ext cx="1152128" cy="1038774"/>
            <a:chOff x="5424755" y="1340768"/>
            <a:chExt cx="670560" cy="604586"/>
          </a:xfrm>
        </p:grpSpPr>
        <p:grpSp>
          <p:nvGrpSpPr>
            <p:cNvPr id="111" name="组合 110"/>
            <p:cNvGrpSpPr/>
            <p:nvPr/>
          </p:nvGrpSpPr>
          <p:grpSpPr>
            <a:xfrm>
              <a:off x="5424755" y="1340768"/>
              <a:ext cx="670560" cy="604586"/>
              <a:chOff x="5424755" y="1340768"/>
              <a:chExt cx="670560" cy="604586"/>
            </a:xfrm>
          </p:grpSpPr>
          <p:grpSp>
            <p:nvGrpSpPr>
              <p:cNvPr id="113" name="组合 112"/>
              <p:cNvGrpSpPr/>
              <p:nvPr/>
            </p:nvGrpSpPr>
            <p:grpSpPr>
              <a:xfrm>
                <a:off x="5424755" y="1340768"/>
                <a:ext cx="670560" cy="604586"/>
                <a:chOff x="3720691" y="2824413"/>
                <a:chExt cx="1341120" cy="1209172"/>
              </a:xfrm>
            </p:grpSpPr>
            <p:sp>
              <p:nvSpPr>
                <p:cNvPr id="11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11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11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112"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8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03</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17" name="矩形 116"/>
          <p:cNvSpPr/>
          <p:nvPr/>
        </p:nvSpPr>
        <p:spPr>
          <a:xfrm>
            <a:off x="8603781" y="3686482"/>
            <a:ext cx="2385512" cy="1200321"/>
          </a:xfrm>
          <a:prstGeom prst="rect">
            <a:avLst/>
          </a:prstGeom>
        </p:spPr>
        <p:txBody>
          <a:bodyPr wrap="square" lIns="91431" tIns="45716" rIns="91431" bIns="45716">
            <a:spAutoFit/>
          </a:bodyPr>
          <a:lstStyle/>
          <a:p>
            <a:r>
              <a:rPr lang="zh-CN" altLang="en-US" dirty="0"/>
              <a:t>有效运用基于</a:t>
            </a:r>
            <a:r>
              <a:rPr lang="en-US" altLang="zh-CN" dirty="0"/>
              <a:t>Python</a:t>
            </a:r>
            <a:r>
              <a:rPr lang="zh-CN" altLang="en-US" dirty="0"/>
              <a:t>的文件操作、数据统计、数据分析与可视化编程方法</a:t>
            </a:r>
            <a:endParaRPr lang="zh-CN" altLang="en-US" dirty="0"/>
          </a:p>
        </p:txBody>
      </p:sp>
      <p:sp>
        <p:nvSpPr>
          <p:cNvPr id="118" name="矩形 47"/>
          <p:cNvSpPr>
            <a:spLocks noChangeArrowheads="1"/>
          </p:cNvSpPr>
          <p:nvPr/>
        </p:nvSpPr>
        <p:spPr bwMode="auto">
          <a:xfrm>
            <a:off x="8649484" y="5318220"/>
            <a:ext cx="2890255" cy="109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100" dirty="0"/>
              <a:t>pandas</a:t>
            </a:r>
            <a:r>
              <a:rPr lang="zh-CN" altLang="en-US" sz="1100" dirty="0"/>
              <a:t>库作为</a:t>
            </a:r>
            <a:r>
              <a:rPr lang="en-US" altLang="zh-CN" sz="1100" dirty="0"/>
              <a:t>Python</a:t>
            </a:r>
            <a:r>
              <a:rPr lang="zh-CN" altLang="en-US" sz="1100" dirty="0"/>
              <a:t>中常用的数据处理和分析工具，提供了丰富的文件操作、数据统计、数据分析和可视化等功能，可以帮助我高效地处理和分析数据</a:t>
            </a:r>
            <a:endParaRPr lang="zh-CN" altLang="en-US" sz="1100" dirty="0"/>
          </a:p>
          <a:p>
            <a:pPr>
              <a:lnSpc>
                <a:spcPct val="120000"/>
              </a:lnSpc>
              <a:spcBef>
                <a:spcPct val="0"/>
              </a:spcBef>
              <a:buNone/>
            </a:pPr>
            <a:r>
              <a:rPr lang="zh-CN" altLang="en-US" sz="1100" dirty="0">
                <a:solidFill>
                  <a:schemeClr val="bg1">
                    <a:lumMod val="50000"/>
                  </a:schemeClr>
                </a:solidFill>
                <a:sym typeface="微软雅黑" panose="020B0503020204020204" pitchFamily="34" charset="-122"/>
              </a:rPr>
              <a:t>。</a:t>
            </a:r>
            <a:endParaRPr lang="zh-CN" altLang="en-US" sz="1100" dirty="0">
              <a:solidFill>
                <a:schemeClr val="bg1">
                  <a:lumMod val="50000"/>
                </a:schemeClr>
              </a:solidFill>
              <a:sym typeface="微软雅黑" panose="020B0503020204020204" pitchFamily="34" charset="-122"/>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5"/>
                                            </p:tgtEl>
                                            <p:attrNameLst>
                                              <p:attrName>style.visibility</p:attrName>
                                            </p:attrNameLst>
                                          </p:cBhvr>
                                          <p:to>
                                            <p:strVal val="visible"/>
                                          </p:to>
                                        </p:set>
                                        <p:anim calcmode="lin" valueType="num">
                                          <p:cBhvr additive="base">
                                            <p:cTn id="15" dur="500" fill="hold"/>
                                            <p:tgtEl>
                                              <p:spTgt spid="125"/>
                                            </p:tgtEl>
                                            <p:attrNameLst>
                                              <p:attrName>ppt_x</p:attrName>
                                            </p:attrNameLst>
                                          </p:cBhvr>
                                          <p:tavLst>
                                            <p:tav tm="0">
                                              <p:val>
                                                <p:strVal val="1+#ppt_w/2"/>
                                              </p:val>
                                            </p:tav>
                                            <p:tav tm="100000">
                                              <p:val>
                                                <p:strVal val="#ppt_x"/>
                                              </p:val>
                                            </p:tav>
                                          </p:tavLst>
                                        </p:anim>
                                        <p:anim calcmode="lin" valueType="num">
                                          <p:cBhvr additive="base">
                                            <p:cTn id="16" dur="500" fill="hold"/>
                                            <p:tgtEl>
                                              <p:spTgt spid="12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1" fill="hold" nodeType="afterEffect" p14:presetBounceEnd="40000">
                                      <p:stCondLst>
                                        <p:cond delay="0"/>
                                      </p:stCondLst>
                                      <p:childTnLst>
                                        <p:set>
                                          <p:cBhvr>
                                            <p:cTn id="19" dur="1" fill="hold">
                                              <p:stCondLst>
                                                <p:cond delay="0"/>
                                              </p:stCondLst>
                                            </p:cTn>
                                            <p:tgtEl>
                                              <p:spTgt spid="86"/>
                                            </p:tgtEl>
                                            <p:attrNameLst>
                                              <p:attrName>style.visibility</p:attrName>
                                            </p:attrNameLst>
                                          </p:cBhvr>
                                          <p:to>
                                            <p:strVal val="visible"/>
                                          </p:to>
                                        </p:set>
                                        <p:anim calcmode="lin" valueType="num" p14:bounceEnd="40000">
                                          <p:cBhvr additive="base">
                                            <p:cTn id="20" dur="500" fill="hold"/>
                                            <p:tgtEl>
                                              <p:spTgt spid="86"/>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86"/>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49" presetClass="entr" presetSubtype="0" decel="100000"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p:cTn id="25" dur="500" fill="hold"/>
                                            <p:tgtEl>
                                              <p:spTgt spid="89"/>
                                            </p:tgtEl>
                                            <p:attrNameLst>
                                              <p:attrName>ppt_w</p:attrName>
                                            </p:attrNameLst>
                                          </p:cBhvr>
                                          <p:tavLst>
                                            <p:tav tm="0">
                                              <p:val>
                                                <p:fltVal val="0"/>
                                              </p:val>
                                            </p:tav>
                                            <p:tav tm="100000">
                                              <p:val>
                                                <p:strVal val="#ppt_w"/>
                                              </p:val>
                                            </p:tav>
                                          </p:tavLst>
                                        </p:anim>
                                        <p:anim calcmode="lin" valueType="num">
                                          <p:cBhvr>
                                            <p:cTn id="26" dur="500" fill="hold"/>
                                            <p:tgtEl>
                                              <p:spTgt spid="89"/>
                                            </p:tgtEl>
                                            <p:attrNameLst>
                                              <p:attrName>ppt_h</p:attrName>
                                            </p:attrNameLst>
                                          </p:cBhvr>
                                          <p:tavLst>
                                            <p:tav tm="0">
                                              <p:val>
                                                <p:fltVal val="0"/>
                                              </p:val>
                                            </p:tav>
                                            <p:tav tm="100000">
                                              <p:val>
                                                <p:strVal val="#ppt_h"/>
                                              </p:val>
                                            </p:tav>
                                          </p:tavLst>
                                        </p:anim>
                                        <p:anim calcmode="lin" valueType="num">
                                          <p:cBhvr>
                                            <p:cTn id="27" dur="500" fill="hold"/>
                                            <p:tgtEl>
                                              <p:spTgt spid="89"/>
                                            </p:tgtEl>
                                            <p:attrNameLst>
                                              <p:attrName>style.rotation</p:attrName>
                                            </p:attrNameLst>
                                          </p:cBhvr>
                                          <p:tavLst>
                                            <p:tav tm="0">
                                              <p:val>
                                                <p:fltVal val="360"/>
                                              </p:val>
                                            </p:tav>
                                            <p:tav tm="100000">
                                              <p:val>
                                                <p:fltVal val="0"/>
                                              </p:val>
                                            </p:tav>
                                          </p:tavLst>
                                        </p:anim>
                                        <p:animEffect transition="in" filter="fade">
                                          <p:cBhvr>
                                            <p:cTn id="28" dur="500"/>
                                            <p:tgtEl>
                                              <p:spTgt spid="89"/>
                                            </p:tgtEl>
                                          </p:cBhvr>
                                        </p:animEffect>
                                      </p:childTnLst>
                                    </p:cTn>
                                  </p:par>
                                  <p:par>
                                    <p:cTn id="29" presetID="14" presetClass="entr" presetSubtype="10" fill="hold" grpId="0" nodeType="withEffect">
                                      <p:stCondLst>
                                        <p:cond delay="500"/>
                                      </p:stCondLst>
                                      <p:childTnLst>
                                        <p:set>
                                          <p:cBhvr>
                                            <p:cTn id="30" dur="1" fill="hold">
                                              <p:stCondLst>
                                                <p:cond delay="0"/>
                                              </p:stCondLst>
                                            </p:cTn>
                                            <p:tgtEl>
                                              <p:spTgt spid="96"/>
                                            </p:tgtEl>
                                            <p:attrNameLst>
                                              <p:attrName>style.visibility</p:attrName>
                                            </p:attrNameLst>
                                          </p:cBhvr>
                                          <p:to>
                                            <p:strVal val="visible"/>
                                          </p:to>
                                        </p:set>
                                        <p:animEffect transition="in" filter="randombar(horizontal)">
                                          <p:cBhvr>
                                            <p:cTn id="31" dur="400"/>
                                            <p:tgtEl>
                                              <p:spTgt spid="96"/>
                                            </p:tgtEl>
                                          </p:cBhvr>
                                        </p:animEffect>
                                      </p:childTnLst>
                                    </p:cTn>
                                  </p:par>
                                  <p:par>
                                    <p:cTn id="32" presetID="14" presetClass="entr" presetSubtype="10" fill="hold" grpId="0" nodeType="withEffect">
                                      <p:stCondLst>
                                        <p:cond delay="500"/>
                                      </p:stCondLst>
                                      <p:childTnLst>
                                        <p:set>
                                          <p:cBhvr>
                                            <p:cTn id="33" dur="1" fill="hold">
                                              <p:stCondLst>
                                                <p:cond delay="0"/>
                                              </p:stCondLst>
                                            </p:cTn>
                                            <p:tgtEl>
                                              <p:spTgt spid="97"/>
                                            </p:tgtEl>
                                            <p:attrNameLst>
                                              <p:attrName>style.visibility</p:attrName>
                                            </p:attrNameLst>
                                          </p:cBhvr>
                                          <p:to>
                                            <p:strVal val="visible"/>
                                          </p:to>
                                        </p:set>
                                        <p:animEffect transition="in" filter="randombar(horizontal)">
                                          <p:cBhvr>
                                            <p:cTn id="34" dur="400"/>
                                            <p:tgtEl>
                                              <p:spTgt spid="97"/>
                                            </p:tgtEl>
                                          </p:cBhvr>
                                        </p:animEffect>
                                      </p:childTnLst>
                                    </p:cTn>
                                  </p:par>
                                </p:childTnLst>
                              </p:cTn>
                            </p:par>
                            <p:par>
                              <p:cTn id="35" fill="hold">
                                <p:stCondLst>
                                  <p:cond delay="1500"/>
                                </p:stCondLst>
                                <p:childTnLst>
                                  <p:par>
                                    <p:cTn id="36" presetID="49" presetClass="entr" presetSubtype="0" decel="100000" fill="hold" nodeType="after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p:cTn id="38" dur="500" fill="hold"/>
                                            <p:tgtEl>
                                              <p:spTgt spid="98"/>
                                            </p:tgtEl>
                                            <p:attrNameLst>
                                              <p:attrName>ppt_w</p:attrName>
                                            </p:attrNameLst>
                                          </p:cBhvr>
                                          <p:tavLst>
                                            <p:tav tm="0">
                                              <p:val>
                                                <p:fltVal val="0"/>
                                              </p:val>
                                            </p:tav>
                                            <p:tav tm="100000">
                                              <p:val>
                                                <p:strVal val="#ppt_w"/>
                                              </p:val>
                                            </p:tav>
                                          </p:tavLst>
                                        </p:anim>
                                        <p:anim calcmode="lin" valueType="num">
                                          <p:cBhvr>
                                            <p:cTn id="39" dur="500" fill="hold"/>
                                            <p:tgtEl>
                                              <p:spTgt spid="98"/>
                                            </p:tgtEl>
                                            <p:attrNameLst>
                                              <p:attrName>ppt_h</p:attrName>
                                            </p:attrNameLst>
                                          </p:cBhvr>
                                          <p:tavLst>
                                            <p:tav tm="0">
                                              <p:val>
                                                <p:fltVal val="0"/>
                                              </p:val>
                                            </p:tav>
                                            <p:tav tm="100000">
                                              <p:val>
                                                <p:strVal val="#ppt_h"/>
                                              </p:val>
                                            </p:tav>
                                          </p:tavLst>
                                        </p:anim>
                                        <p:anim calcmode="lin" valueType="num">
                                          <p:cBhvr>
                                            <p:cTn id="40" dur="500" fill="hold"/>
                                            <p:tgtEl>
                                              <p:spTgt spid="98"/>
                                            </p:tgtEl>
                                            <p:attrNameLst>
                                              <p:attrName>style.rotation</p:attrName>
                                            </p:attrNameLst>
                                          </p:cBhvr>
                                          <p:tavLst>
                                            <p:tav tm="0">
                                              <p:val>
                                                <p:fltVal val="360"/>
                                              </p:val>
                                            </p:tav>
                                            <p:tav tm="100000">
                                              <p:val>
                                                <p:fltVal val="0"/>
                                              </p:val>
                                            </p:tav>
                                          </p:tavLst>
                                        </p:anim>
                                        <p:animEffect transition="in" filter="fade">
                                          <p:cBhvr>
                                            <p:cTn id="41" dur="500"/>
                                            <p:tgtEl>
                                              <p:spTgt spid="98"/>
                                            </p:tgtEl>
                                          </p:cBhvr>
                                        </p:animEffect>
                                      </p:childTnLst>
                                    </p:cTn>
                                  </p:par>
                                  <p:par>
                                    <p:cTn id="42" presetID="14" presetClass="entr" presetSubtype="10" fill="hold" grpId="0" nodeType="withEffect">
                                      <p:stCondLst>
                                        <p:cond delay="500"/>
                                      </p:stCondLst>
                                      <p:childTnLst>
                                        <p:set>
                                          <p:cBhvr>
                                            <p:cTn id="43" dur="1" fill="hold">
                                              <p:stCondLst>
                                                <p:cond delay="0"/>
                                              </p:stCondLst>
                                            </p:cTn>
                                            <p:tgtEl>
                                              <p:spTgt spid="105"/>
                                            </p:tgtEl>
                                            <p:attrNameLst>
                                              <p:attrName>style.visibility</p:attrName>
                                            </p:attrNameLst>
                                          </p:cBhvr>
                                          <p:to>
                                            <p:strVal val="visible"/>
                                          </p:to>
                                        </p:set>
                                        <p:animEffect transition="in" filter="randombar(horizontal)">
                                          <p:cBhvr>
                                            <p:cTn id="44" dur="400"/>
                                            <p:tgtEl>
                                              <p:spTgt spid="105"/>
                                            </p:tgtEl>
                                          </p:cBhvr>
                                        </p:animEffect>
                                      </p:childTnLst>
                                    </p:cTn>
                                  </p:par>
                                  <p:par>
                                    <p:cTn id="45" presetID="14" presetClass="entr" presetSubtype="10" fill="hold" grpId="0" nodeType="withEffect">
                                      <p:stCondLst>
                                        <p:cond delay="500"/>
                                      </p:stCondLst>
                                      <p:childTnLst>
                                        <p:set>
                                          <p:cBhvr>
                                            <p:cTn id="46" dur="1" fill="hold">
                                              <p:stCondLst>
                                                <p:cond delay="0"/>
                                              </p:stCondLst>
                                            </p:cTn>
                                            <p:tgtEl>
                                              <p:spTgt spid="106"/>
                                            </p:tgtEl>
                                            <p:attrNameLst>
                                              <p:attrName>style.visibility</p:attrName>
                                            </p:attrNameLst>
                                          </p:cBhvr>
                                          <p:to>
                                            <p:strVal val="visible"/>
                                          </p:to>
                                        </p:set>
                                        <p:animEffect transition="in" filter="randombar(horizontal)">
                                          <p:cBhvr>
                                            <p:cTn id="47" dur="400"/>
                                            <p:tgtEl>
                                              <p:spTgt spid="106"/>
                                            </p:tgtEl>
                                          </p:cBhvr>
                                        </p:animEffect>
                                      </p:childTnLst>
                                    </p:cTn>
                                  </p:par>
                                </p:childTnLst>
                              </p:cTn>
                            </p:par>
                            <p:par>
                              <p:cTn id="48" fill="hold">
                                <p:stCondLst>
                                  <p:cond delay="2000"/>
                                </p:stCondLst>
                                <p:childTnLst>
                                  <p:par>
                                    <p:cTn id="49" presetID="49" presetClass="entr" presetSubtype="0" decel="100000" fill="hold" nodeType="afterEffect">
                                      <p:stCondLst>
                                        <p:cond delay="0"/>
                                      </p:stCondLst>
                                      <p:childTnLst>
                                        <p:set>
                                          <p:cBhvr>
                                            <p:cTn id="50" dur="1" fill="hold">
                                              <p:stCondLst>
                                                <p:cond delay="0"/>
                                              </p:stCondLst>
                                            </p:cTn>
                                            <p:tgtEl>
                                              <p:spTgt spid="110"/>
                                            </p:tgtEl>
                                            <p:attrNameLst>
                                              <p:attrName>style.visibility</p:attrName>
                                            </p:attrNameLst>
                                          </p:cBhvr>
                                          <p:to>
                                            <p:strVal val="visible"/>
                                          </p:to>
                                        </p:set>
                                        <p:anim calcmode="lin" valueType="num">
                                          <p:cBhvr>
                                            <p:cTn id="51" dur="500" fill="hold"/>
                                            <p:tgtEl>
                                              <p:spTgt spid="110"/>
                                            </p:tgtEl>
                                            <p:attrNameLst>
                                              <p:attrName>ppt_w</p:attrName>
                                            </p:attrNameLst>
                                          </p:cBhvr>
                                          <p:tavLst>
                                            <p:tav tm="0">
                                              <p:val>
                                                <p:fltVal val="0"/>
                                              </p:val>
                                            </p:tav>
                                            <p:tav tm="100000">
                                              <p:val>
                                                <p:strVal val="#ppt_w"/>
                                              </p:val>
                                            </p:tav>
                                          </p:tavLst>
                                        </p:anim>
                                        <p:anim calcmode="lin" valueType="num">
                                          <p:cBhvr>
                                            <p:cTn id="52" dur="500" fill="hold"/>
                                            <p:tgtEl>
                                              <p:spTgt spid="110"/>
                                            </p:tgtEl>
                                            <p:attrNameLst>
                                              <p:attrName>ppt_h</p:attrName>
                                            </p:attrNameLst>
                                          </p:cBhvr>
                                          <p:tavLst>
                                            <p:tav tm="0">
                                              <p:val>
                                                <p:fltVal val="0"/>
                                              </p:val>
                                            </p:tav>
                                            <p:tav tm="100000">
                                              <p:val>
                                                <p:strVal val="#ppt_h"/>
                                              </p:val>
                                            </p:tav>
                                          </p:tavLst>
                                        </p:anim>
                                        <p:anim calcmode="lin" valueType="num">
                                          <p:cBhvr>
                                            <p:cTn id="53" dur="500" fill="hold"/>
                                            <p:tgtEl>
                                              <p:spTgt spid="110"/>
                                            </p:tgtEl>
                                            <p:attrNameLst>
                                              <p:attrName>style.rotation</p:attrName>
                                            </p:attrNameLst>
                                          </p:cBhvr>
                                          <p:tavLst>
                                            <p:tav tm="0">
                                              <p:val>
                                                <p:fltVal val="360"/>
                                              </p:val>
                                            </p:tav>
                                            <p:tav tm="100000">
                                              <p:val>
                                                <p:fltVal val="0"/>
                                              </p:val>
                                            </p:tav>
                                          </p:tavLst>
                                        </p:anim>
                                        <p:animEffect transition="in" filter="fade">
                                          <p:cBhvr>
                                            <p:cTn id="54" dur="500"/>
                                            <p:tgtEl>
                                              <p:spTgt spid="110"/>
                                            </p:tgtEl>
                                          </p:cBhvr>
                                        </p:animEffect>
                                      </p:childTnLst>
                                    </p:cTn>
                                  </p:par>
                                  <p:par>
                                    <p:cTn id="55" presetID="14" presetClass="entr" presetSubtype="10" fill="hold" grpId="0" nodeType="withEffect">
                                      <p:stCondLst>
                                        <p:cond delay="500"/>
                                      </p:stCondLst>
                                      <p:childTnLst>
                                        <p:set>
                                          <p:cBhvr>
                                            <p:cTn id="56" dur="1" fill="hold">
                                              <p:stCondLst>
                                                <p:cond delay="0"/>
                                              </p:stCondLst>
                                            </p:cTn>
                                            <p:tgtEl>
                                              <p:spTgt spid="117"/>
                                            </p:tgtEl>
                                            <p:attrNameLst>
                                              <p:attrName>style.visibility</p:attrName>
                                            </p:attrNameLst>
                                          </p:cBhvr>
                                          <p:to>
                                            <p:strVal val="visible"/>
                                          </p:to>
                                        </p:set>
                                        <p:animEffect transition="in" filter="randombar(horizontal)">
                                          <p:cBhvr>
                                            <p:cTn id="57" dur="400"/>
                                            <p:tgtEl>
                                              <p:spTgt spid="117"/>
                                            </p:tgtEl>
                                          </p:cBhvr>
                                        </p:animEffect>
                                      </p:childTnLst>
                                    </p:cTn>
                                  </p:par>
                                  <p:par>
                                    <p:cTn id="58" presetID="14" presetClass="entr" presetSubtype="10" fill="hold" grpId="0" nodeType="withEffect">
                                      <p:stCondLst>
                                        <p:cond delay="500"/>
                                      </p:stCondLst>
                                      <p:childTnLst>
                                        <p:set>
                                          <p:cBhvr>
                                            <p:cTn id="59" dur="1" fill="hold">
                                              <p:stCondLst>
                                                <p:cond delay="0"/>
                                              </p:stCondLst>
                                            </p:cTn>
                                            <p:tgtEl>
                                              <p:spTgt spid="118"/>
                                            </p:tgtEl>
                                            <p:attrNameLst>
                                              <p:attrName>style.visibility</p:attrName>
                                            </p:attrNameLst>
                                          </p:cBhvr>
                                          <p:to>
                                            <p:strVal val="visible"/>
                                          </p:to>
                                        </p:set>
                                        <p:animEffect transition="in" filter="randombar(horizontal)">
                                          <p:cBhvr>
                                            <p:cTn id="60" dur="400"/>
                                            <p:tgtEl>
                                              <p:spTgt spid="118"/>
                                            </p:tgtEl>
                                          </p:cBhvr>
                                        </p:animEffect>
                                      </p:childTnLst>
                                    </p:cTn>
                                  </p:par>
                                </p:childTnLst>
                              </p:cTn>
                            </p:par>
                            <p:par>
                              <p:cTn id="61" fill="hold">
                                <p:stCondLst>
                                  <p:cond delay="2500"/>
                                </p:stCondLst>
                                <p:childTnLst>
                                  <p:par>
                                    <p:cTn id="62" presetID="42" presetClass="entr" presetSubtype="0" fill="hold" nodeType="after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fade">
                                          <p:cBhvr>
                                            <p:cTn id="64" dur="1000"/>
                                            <p:tgtEl>
                                              <p:spTgt spid="107"/>
                                            </p:tgtEl>
                                          </p:cBhvr>
                                        </p:animEffect>
                                        <p:anim calcmode="lin" valueType="num">
                                          <p:cBhvr>
                                            <p:cTn id="65" dur="1000" fill="hold"/>
                                            <p:tgtEl>
                                              <p:spTgt spid="107"/>
                                            </p:tgtEl>
                                            <p:attrNameLst>
                                              <p:attrName>ppt_x</p:attrName>
                                            </p:attrNameLst>
                                          </p:cBhvr>
                                          <p:tavLst>
                                            <p:tav tm="0">
                                              <p:val>
                                                <p:strVal val="#ppt_x"/>
                                              </p:val>
                                            </p:tav>
                                            <p:tav tm="100000">
                                              <p:val>
                                                <p:strVal val="#ppt_x"/>
                                              </p:val>
                                            </p:tav>
                                          </p:tavLst>
                                        </p:anim>
                                        <p:anim calcmode="lin" valueType="num">
                                          <p:cBhvr>
                                            <p:cTn id="66"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105" grpId="0"/>
          <p:bldP spid="106" grpId="0"/>
          <p:bldP spid="117" grpId="0"/>
          <p:bldP spid="11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5"/>
                                            </p:tgtEl>
                                            <p:attrNameLst>
                                              <p:attrName>style.visibility</p:attrName>
                                            </p:attrNameLst>
                                          </p:cBhvr>
                                          <p:to>
                                            <p:strVal val="visible"/>
                                          </p:to>
                                        </p:set>
                                        <p:anim calcmode="lin" valueType="num">
                                          <p:cBhvr additive="base">
                                            <p:cTn id="15" dur="500" fill="hold"/>
                                            <p:tgtEl>
                                              <p:spTgt spid="125"/>
                                            </p:tgtEl>
                                            <p:attrNameLst>
                                              <p:attrName>ppt_x</p:attrName>
                                            </p:attrNameLst>
                                          </p:cBhvr>
                                          <p:tavLst>
                                            <p:tav tm="0">
                                              <p:val>
                                                <p:strVal val="1+#ppt_w/2"/>
                                              </p:val>
                                            </p:tav>
                                            <p:tav tm="100000">
                                              <p:val>
                                                <p:strVal val="#ppt_x"/>
                                              </p:val>
                                            </p:tav>
                                          </p:tavLst>
                                        </p:anim>
                                        <p:anim calcmode="lin" valueType="num">
                                          <p:cBhvr additive="base">
                                            <p:cTn id="16" dur="500" fill="hold"/>
                                            <p:tgtEl>
                                              <p:spTgt spid="12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1" fill="hold" nodeType="afterEffect">
                                      <p:stCondLst>
                                        <p:cond delay="0"/>
                                      </p:stCondLst>
                                      <p:childTnLst>
                                        <p:set>
                                          <p:cBhvr>
                                            <p:cTn id="19" dur="1" fill="hold">
                                              <p:stCondLst>
                                                <p:cond delay="0"/>
                                              </p:stCondLst>
                                            </p:cTn>
                                            <p:tgtEl>
                                              <p:spTgt spid="86"/>
                                            </p:tgtEl>
                                            <p:attrNameLst>
                                              <p:attrName>style.visibility</p:attrName>
                                            </p:attrNameLst>
                                          </p:cBhvr>
                                          <p:to>
                                            <p:strVal val="visible"/>
                                          </p:to>
                                        </p:set>
                                        <p:anim calcmode="lin" valueType="num">
                                          <p:cBhvr additive="base">
                                            <p:cTn id="20" dur="500" fill="hold"/>
                                            <p:tgtEl>
                                              <p:spTgt spid="86"/>
                                            </p:tgtEl>
                                            <p:attrNameLst>
                                              <p:attrName>ppt_x</p:attrName>
                                            </p:attrNameLst>
                                          </p:cBhvr>
                                          <p:tavLst>
                                            <p:tav tm="0">
                                              <p:val>
                                                <p:strVal val="#ppt_x"/>
                                              </p:val>
                                            </p:tav>
                                            <p:tav tm="100000">
                                              <p:val>
                                                <p:strVal val="#ppt_x"/>
                                              </p:val>
                                            </p:tav>
                                          </p:tavLst>
                                        </p:anim>
                                        <p:anim calcmode="lin" valueType="num">
                                          <p:cBhvr additive="base">
                                            <p:cTn id="21" dur="500" fill="hold"/>
                                            <p:tgtEl>
                                              <p:spTgt spid="86"/>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49" presetClass="entr" presetSubtype="0" decel="100000"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p:cTn id="25" dur="500" fill="hold"/>
                                            <p:tgtEl>
                                              <p:spTgt spid="89"/>
                                            </p:tgtEl>
                                            <p:attrNameLst>
                                              <p:attrName>ppt_w</p:attrName>
                                            </p:attrNameLst>
                                          </p:cBhvr>
                                          <p:tavLst>
                                            <p:tav tm="0">
                                              <p:val>
                                                <p:fltVal val="0"/>
                                              </p:val>
                                            </p:tav>
                                            <p:tav tm="100000">
                                              <p:val>
                                                <p:strVal val="#ppt_w"/>
                                              </p:val>
                                            </p:tav>
                                          </p:tavLst>
                                        </p:anim>
                                        <p:anim calcmode="lin" valueType="num">
                                          <p:cBhvr>
                                            <p:cTn id="26" dur="500" fill="hold"/>
                                            <p:tgtEl>
                                              <p:spTgt spid="89"/>
                                            </p:tgtEl>
                                            <p:attrNameLst>
                                              <p:attrName>ppt_h</p:attrName>
                                            </p:attrNameLst>
                                          </p:cBhvr>
                                          <p:tavLst>
                                            <p:tav tm="0">
                                              <p:val>
                                                <p:fltVal val="0"/>
                                              </p:val>
                                            </p:tav>
                                            <p:tav tm="100000">
                                              <p:val>
                                                <p:strVal val="#ppt_h"/>
                                              </p:val>
                                            </p:tav>
                                          </p:tavLst>
                                        </p:anim>
                                        <p:anim calcmode="lin" valueType="num">
                                          <p:cBhvr>
                                            <p:cTn id="27" dur="500" fill="hold"/>
                                            <p:tgtEl>
                                              <p:spTgt spid="89"/>
                                            </p:tgtEl>
                                            <p:attrNameLst>
                                              <p:attrName>style.rotation</p:attrName>
                                            </p:attrNameLst>
                                          </p:cBhvr>
                                          <p:tavLst>
                                            <p:tav tm="0">
                                              <p:val>
                                                <p:fltVal val="360"/>
                                              </p:val>
                                            </p:tav>
                                            <p:tav tm="100000">
                                              <p:val>
                                                <p:fltVal val="0"/>
                                              </p:val>
                                            </p:tav>
                                          </p:tavLst>
                                        </p:anim>
                                        <p:animEffect transition="in" filter="fade">
                                          <p:cBhvr>
                                            <p:cTn id="28" dur="500"/>
                                            <p:tgtEl>
                                              <p:spTgt spid="89"/>
                                            </p:tgtEl>
                                          </p:cBhvr>
                                        </p:animEffect>
                                      </p:childTnLst>
                                    </p:cTn>
                                  </p:par>
                                  <p:par>
                                    <p:cTn id="29" presetID="14" presetClass="entr" presetSubtype="10" fill="hold" grpId="0" nodeType="withEffect">
                                      <p:stCondLst>
                                        <p:cond delay="500"/>
                                      </p:stCondLst>
                                      <p:childTnLst>
                                        <p:set>
                                          <p:cBhvr>
                                            <p:cTn id="30" dur="1" fill="hold">
                                              <p:stCondLst>
                                                <p:cond delay="0"/>
                                              </p:stCondLst>
                                            </p:cTn>
                                            <p:tgtEl>
                                              <p:spTgt spid="96"/>
                                            </p:tgtEl>
                                            <p:attrNameLst>
                                              <p:attrName>style.visibility</p:attrName>
                                            </p:attrNameLst>
                                          </p:cBhvr>
                                          <p:to>
                                            <p:strVal val="visible"/>
                                          </p:to>
                                        </p:set>
                                        <p:animEffect transition="in" filter="randombar(horizontal)">
                                          <p:cBhvr>
                                            <p:cTn id="31" dur="400"/>
                                            <p:tgtEl>
                                              <p:spTgt spid="96"/>
                                            </p:tgtEl>
                                          </p:cBhvr>
                                        </p:animEffect>
                                      </p:childTnLst>
                                    </p:cTn>
                                  </p:par>
                                  <p:par>
                                    <p:cTn id="32" presetID="14" presetClass="entr" presetSubtype="10" fill="hold" grpId="0" nodeType="withEffect">
                                      <p:stCondLst>
                                        <p:cond delay="500"/>
                                      </p:stCondLst>
                                      <p:childTnLst>
                                        <p:set>
                                          <p:cBhvr>
                                            <p:cTn id="33" dur="1" fill="hold">
                                              <p:stCondLst>
                                                <p:cond delay="0"/>
                                              </p:stCondLst>
                                            </p:cTn>
                                            <p:tgtEl>
                                              <p:spTgt spid="97"/>
                                            </p:tgtEl>
                                            <p:attrNameLst>
                                              <p:attrName>style.visibility</p:attrName>
                                            </p:attrNameLst>
                                          </p:cBhvr>
                                          <p:to>
                                            <p:strVal val="visible"/>
                                          </p:to>
                                        </p:set>
                                        <p:animEffect transition="in" filter="randombar(horizontal)">
                                          <p:cBhvr>
                                            <p:cTn id="34" dur="400"/>
                                            <p:tgtEl>
                                              <p:spTgt spid="97"/>
                                            </p:tgtEl>
                                          </p:cBhvr>
                                        </p:animEffect>
                                      </p:childTnLst>
                                    </p:cTn>
                                  </p:par>
                                </p:childTnLst>
                              </p:cTn>
                            </p:par>
                            <p:par>
                              <p:cTn id="35" fill="hold">
                                <p:stCondLst>
                                  <p:cond delay="1500"/>
                                </p:stCondLst>
                                <p:childTnLst>
                                  <p:par>
                                    <p:cTn id="36" presetID="49" presetClass="entr" presetSubtype="0" decel="100000" fill="hold" nodeType="after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p:cTn id="38" dur="500" fill="hold"/>
                                            <p:tgtEl>
                                              <p:spTgt spid="98"/>
                                            </p:tgtEl>
                                            <p:attrNameLst>
                                              <p:attrName>ppt_w</p:attrName>
                                            </p:attrNameLst>
                                          </p:cBhvr>
                                          <p:tavLst>
                                            <p:tav tm="0">
                                              <p:val>
                                                <p:fltVal val="0"/>
                                              </p:val>
                                            </p:tav>
                                            <p:tav tm="100000">
                                              <p:val>
                                                <p:strVal val="#ppt_w"/>
                                              </p:val>
                                            </p:tav>
                                          </p:tavLst>
                                        </p:anim>
                                        <p:anim calcmode="lin" valueType="num">
                                          <p:cBhvr>
                                            <p:cTn id="39" dur="500" fill="hold"/>
                                            <p:tgtEl>
                                              <p:spTgt spid="98"/>
                                            </p:tgtEl>
                                            <p:attrNameLst>
                                              <p:attrName>ppt_h</p:attrName>
                                            </p:attrNameLst>
                                          </p:cBhvr>
                                          <p:tavLst>
                                            <p:tav tm="0">
                                              <p:val>
                                                <p:fltVal val="0"/>
                                              </p:val>
                                            </p:tav>
                                            <p:tav tm="100000">
                                              <p:val>
                                                <p:strVal val="#ppt_h"/>
                                              </p:val>
                                            </p:tav>
                                          </p:tavLst>
                                        </p:anim>
                                        <p:anim calcmode="lin" valueType="num">
                                          <p:cBhvr>
                                            <p:cTn id="40" dur="500" fill="hold"/>
                                            <p:tgtEl>
                                              <p:spTgt spid="98"/>
                                            </p:tgtEl>
                                            <p:attrNameLst>
                                              <p:attrName>style.rotation</p:attrName>
                                            </p:attrNameLst>
                                          </p:cBhvr>
                                          <p:tavLst>
                                            <p:tav tm="0">
                                              <p:val>
                                                <p:fltVal val="360"/>
                                              </p:val>
                                            </p:tav>
                                            <p:tav tm="100000">
                                              <p:val>
                                                <p:fltVal val="0"/>
                                              </p:val>
                                            </p:tav>
                                          </p:tavLst>
                                        </p:anim>
                                        <p:animEffect transition="in" filter="fade">
                                          <p:cBhvr>
                                            <p:cTn id="41" dur="500"/>
                                            <p:tgtEl>
                                              <p:spTgt spid="98"/>
                                            </p:tgtEl>
                                          </p:cBhvr>
                                        </p:animEffect>
                                      </p:childTnLst>
                                    </p:cTn>
                                  </p:par>
                                  <p:par>
                                    <p:cTn id="42" presetID="14" presetClass="entr" presetSubtype="10" fill="hold" grpId="0" nodeType="withEffect">
                                      <p:stCondLst>
                                        <p:cond delay="500"/>
                                      </p:stCondLst>
                                      <p:childTnLst>
                                        <p:set>
                                          <p:cBhvr>
                                            <p:cTn id="43" dur="1" fill="hold">
                                              <p:stCondLst>
                                                <p:cond delay="0"/>
                                              </p:stCondLst>
                                            </p:cTn>
                                            <p:tgtEl>
                                              <p:spTgt spid="105"/>
                                            </p:tgtEl>
                                            <p:attrNameLst>
                                              <p:attrName>style.visibility</p:attrName>
                                            </p:attrNameLst>
                                          </p:cBhvr>
                                          <p:to>
                                            <p:strVal val="visible"/>
                                          </p:to>
                                        </p:set>
                                        <p:animEffect transition="in" filter="randombar(horizontal)">
                                          <p:cBhvr>
                                            <p:cTn id="44" dur="400"/>
                                            <p:tgtEl>
                                              <p:spTgt spid="105"/>
                                            </p:tgtEl>
                                          </p:cBhvr>
                                        </p:animEffect>
                                      </p:childTnLst>
                                    </p:cTn>
                                  </p:par>
                                  <p:par>
                                    <p:cTn id="45" presetID="14" presetClass="entr" presetSubtype="10" fill="hold" grpId="0" nodeType="withEffect">
                                      <p:stCondLst>
                                        <p:cond delay="500"/>
                                      </p:stCondLst>
                                      <p:childTnLst>
                                        <p:set>
                                          <p:cBhvr>
                                            <p:cTn id="46" dur="1" fill="hold">
                                              <p:stCondLst>
                                                <p:cond delay="0"/>
                                              </p:stCondLst>
                                            </p:cTn>
                                            <p:tgtEl>
                                              <p:spTgt spid="106"/>
                                            </p:tgtEl>
                                            <p:attrNameLst>
                                              <p:attrName>style.visibility</p:attrName>
                                            </p:attrNameLst>
                                          </p:cBhvr>
                                          <p:to>
                                            <p:strVal val="visible"/>
                                          </p:to>
                                        </p:set>
                                        <p:animEffect transition="in" filter="randombar(horizontal)">
                                          <p:cBhvr>
                                            <p:cTn id="47" dur="400"/>
                                            <p:tgtEl>
                                              <p:spTgt spid="106"/>
                                            </p:tgtEl>
                                          </p:cBhvr>
                                        </p:animEffect>
                                      </p:childTnLst>
                                    </p:cTn>
                                  </p:par>
                                </p:childTnLst>
                              </p:cTn>
                            </p:par>
                            <p:par>
                              <p:cTn id="48" fill="hold">
                                <p:stCondLst>
                                  <p:cond delay="2000"/>
                                </p:stCondLst>
                                <p:childTnLst>
                                  <p:par>
                                    <p:cTn id="49" presetID="49" presetClass="entr" presetSubtype="0" decel="100000" fill="hold" nodeType="afterEffect">
                                      <p:stCondLst>
                                        <p:cond delay="0"/>
                                      </p:stCondLst>
                                      <p:childTnLst>
                                        <p:set>
                                          <p:cBhvr>
                                            <p:cTn id="50" dur="1" fill="hold">
                                              <p:stCondLst>
                                                <p:cond delay="0"/>
                                              </p:stCondLst>
                                            </p:cTn>
                                            <p:tgtEl>
                                              <p:spTgt spid="110"/>
                                            </p:tgtEl>
                                            <p:attrNameLst>
                                              <p:attrName>style.visibility</p:attrName>
                                            </p:attrNameLst>
                                          </p:cBhvr>
                                          <p:to>
                                            <p:strVal val="visible"/>
                                          </p:to>
                                        </p:set>
                                        <p:anim calcmode="lin" valueType="num">
                                          <p:cBhvr>
                                            <p:cTn id="51" dur="500" fill="hold"/>
                                            <p:tgtEl>
                                              <p:spTgt spid="110"/>
                                            </p:tgtEl>
                                            <p:attrNameLst>
                                              <p:attrName>ppt_w</p:attrName>
                                            </p:attrNameLst>
                                          </p:cBhvr>
                                          <p:tavLst>
                                            <p:tav tm="0">
                                              <p:val>
                                                <p:fltVal val="0"/>
                                              </p:val>
                                            </p:tav>
                                            <p:tav tm="100000">
                                              <p:val>
                                                <p:strVal val="#ppt_w"/>
                                              </p:val>
                                            </p:tav>
                                          </p:tavLst>
                                        </p:anim>
                                        <p:anim calcmode="lin" valueType="num">
                                          <p:cBhvr>
                                            <p:cTn id="52" dur="500" fill="hold"/>
                                            <p:tgtEl>
                                              <p:spTgt spid="110"/>
                                            </p:tgtEl>
                                            <p:attrNameLst>
                                              <p:attrName>ppt_h</p:attrName>
                                            </p:attrNameLst>
                                          </p:cBhvr>
                                          <p:tavLst>
                                            <p:tav tm="0">
                                              <p:val>
                                                <p:fltVal val="0"/>
                                              </p:val>
                                            </p:tav>
                                            <p:tav tm="100000">
                                              <p:val>
                                                <p:strVal val="#ppt_h"/>
                                              </p:val>
                                            </p:tav>
                                          </p:tavLst>
                                        </p:anim>
                                        <p:anim calcmode="lin" valueType="num">
                                          <p:cBhvr>
                                            <p:cTn id="53" dur="500" fill="hold"/>
                                            <p:tgtEl>
                                              <p:spTgt spid="110"/>
                                            </p:tgtEl>
                                            <p:attrNameLst>
                                              <p:attrName>style.rotation</p:attrName>
                                            </p:attrNameLst>
                                          </p:cBhvr>
                                          <p:tavLst>
                                            <p:tav tm="0">
                                              <p:val>
                                                <p:fltVal val="360"/>
                                              </p:val>
                                            </p:tav>
                                            <p:tav tm="100000">
                                              <p:val>
                                                <p:fltVal val="0"/>
                                              </p:val>
                                            </p:tav>
                                          </p:tavLst>
                                        </p:anim>
                                        <p:animEffect transition="in" filter="fade">
                                          <p:cBhvr>
                                            <p:cTn id="54" dur="500"/>
                                            <p:tgtEl>
                                              <p:spTgt spid="110"/>
                                            </p:tgtEl>
                                          </p:cBhvr>
                                        </p:animEffect>
                                      </p:childTnLst>
                                    </p:cTn>
                                  </p:par>
                                  <p:par>
                                    <p:cTn id="55" presetID="14" presetClass="entr" presetSubtype="10" fill="hold" grpId="0" nodeType="withEffect">
                                      <p:stCondLst>
                                        <p:cond delay="500"/>
                                      </p:stCondLst>
                                      <p:childTnLst>
                                        <p:set>
                                          <p:cBhvr>
                                            <p:cTn id="56" dur="1" fill="hold">
                                              <p:stCondLst>
                                                <p:cond delay="0"/>
                                              </p:stCondLst>
                                            </p:cTn>
                                            <p:tgtEl>
                                              <p:spTgt spid="117"/>
                                            </p:tgtEl>
                                            <p:attrNameLst>
                                              <p:attrName>style.visibility</p:attrName>
                                            </p:attrNameLst>
                                          </p:cBhvr>
                                          <p:to>
                                            <p:strVal val="visible"/>
                                          </p:to>
                                        </p:set>
                                        <p:animEffect transition="in" filter="randombar(horizontal)">
                                          <p:cBhvr>
                                            <p:cTn id="57" dur="400"/>
                                            <p:tgtEl>
                                              <p:spTgt spid="117"/>
                                            </p:tgtEl>
                                          </p:cBhvr>
                                        </p:animEffect>
                                      </p:childTnLst>
                                    </p:cTn>
                                  </p:par>
                                  <p:par>
                                    <p:cTn id="58" presetID="14" presetClass="entr" presetSubtype="10" fill="hold" grpId="0" nodeType="withEffect">
                                      <p:stCondLst>
                                        <p:cond delay="500"/>
                                      </p:stCondLst>
                                      <p:childTnLst>
                                        <p:set>
                                          <p:cBhvr>
                                            <p:cTn id="59" dur="1" fill="hold">
                                              <p:stCondLst>
                                                <p:cond delay="0"/>
                                              </p:stCondLst>
                                            </p:cTn>
                                            <p:tgtEl>
                                              <p:spTgt spid="118"/>
                                            </p:tgtEl>
                                            <p:attrNameLst>
                                              <p:attrName>style.visibility</p:attrName>
                                            </p:attrNameLst>
                                          </p:cBhvr>
                                          <p:to>
                                            <p:strVal val="visible"/>
                                          </p:to>
                                        </p:set>
                                        <p:animEffect transition="in" filter="randombar(horizontal)">
                                          <p:cBhvr>
                                            <p:cTn id="60" dur="400"/>
                                            <p:tgtEl>
                                              <p:spTgt spid="118"/>
                                            </p:tgtEl>
                                          </p:cBhvr>
                                        </p:animEffect>
                                      </p:childTnLst>
                                    </p:cTn>
                                  </p:par>
                                </p:childTnLst>
                              </p:cTn>
                            </p:par>
                            <p:par>
                              <p:cTn id="61" fill="hold">
                                <p:stCondLst>
                                  <p:cond delay="2500"/>
                                </p:stCondLst>
                                <p:childTnLst>
                                  <p:par>
                                    <p:cTn id="62" presetID="42" presetClass="entr" presetSubtype="0" fill="hold" nodeType="after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fade">
                                          <p:cBhvr>
                                            <p:cTn id="64" dur="1000"/>
                                            <p:tgtEl>
                                              <p:spTgt spid="107"/>
                                            </p:tgtEl>
                                          </p:cBhvr>
                                        </p:animEffect>
                                        <p:anim calcmode="lin" valueType="num">
                                          <p:cBhvr>
                                            <p:cTn id="65" dur="1000" fill="hold"/>
                                            <p:tgtEl>
                                              <p:spTgt spid="107"/>
                                            </p:tgtEl>
                                            <p:attrNameLst>
                                              <p:attrName>ppt_x</p:attrName>
                                            </p:attrNameLst>
                                          </p:cBhvr>
                                          <p:tavLst>
                                            <p:tav tm="0">
                                              <p:val>
                                                <p:strVal val="#ppt_x"/>
                                              </p:val>
                                            </p:tav>
                                            <p:tav tm="100000">
                                              <p:val>
                                                <p:strVal val="#ppt_x"/>
                                              </p:val>
                                            </p:tav>
                                          </p:tavLst>
                                        </p:anim>
                                        <p:anim calcmode="lin" valueType="num">
                                          <p:cBhvr>
                                            <p:cTn id="66"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105" grpId="0"/>
          <p:bldP spid="106" grpId="0"/>
          <p:bldP spid="117" grpId="0"/>
          <p:bldP spid="11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52971" y="188640"/>
            <a:ext cx="670560" cy="604586"/>
            <a:chOff x="5424755" y="1340768"/>
            <a:chExt cx="670560" cy="604586"/>
          </a:xfrm>
        </p:grpSpPr>
        <p:grpSp>
          <p:nvGrpSpPr>
            <p:cNvPr id="70" name="组合 69"/>
            <p:cNvGrpSpPr/>
            <p:nvPr/>
          </p:nvGrpSpPr>
          <p:grpSpPr>
            <a:xfrm>
              <a:off x="5424755" y="1340768"/>
              <a:ext cx="670560" cy="604586"/>
              <a:chOff x="3720691" y="2824413"/>
              <a:chExt cx="1341120" cy="1209172"/>
            </a:xfrm>
          </p:grpSpPr>
          <p:sp>
            <p:nvSpPr>
              <p:cNvPr id="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71"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cxnSp>
        <p:nvCxnSpPr>
          <p:cNvPr id="124" name="直接连接符 123"/>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239467" y="459431"/>
            <a:ext cx="258720" cy="233265"/>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163" name="文本框 9"/>
          <p:cNvSpPr txBox="1"/>
          <p:nvPr/>
        </p:nvSpPr>
        <p:spPr>
          <a:xfrm>
            <a:off x="10706099" y="332656"/>
            <a:ext cx="432048" cy="346249"/>
          </a:xfrm>
          <a:prstGeom prst="rect">
            <a:avLst/>
          </a:prstGeom>
          <a:noFill/>
        </p:spPr>
        <p:txBody>
          <a:bodyPr wrap="square" lIns="68580" tIns="34290" rIns="68580" bIns="34290" rtlCol="0">
            <a:spAutoFit/>
          </a:bodyPr>
          <a:lstStyle/>
          <a:p>
            <a:pPr marL="0" lvl="1"/>
            <a:r>
              <a:rPr lang="en-US" altLang="zh-CN" dirty="0">
                <a:solidFill>
                  <a:srgbClr val="414455"/>
                </a:solidFill>
                <a:latin typeface="方正兰亭黑简体" panose="02000000000000000000" pitchFamily="2" charset="-122"/>
                <a:ea typeface="方正兰亭黑简体" panose="02000000000000000000" pitchFamily="2" charset="-122"/>
              </a:rPr>
              <a:t>04</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56" name="组合 55"/>
          <p:cNvGrpSpPr>
            <a:grpSpLocks noChangeAspect="1"/>
          </p:cNvGrpSpPr>
          <p:nvPr/>
        </p:nvGrpSpPr>
        <p:grpSpPr>
          <a:xfrm>
            <a:off x="727177" y="338703"/>
            <a:ext cx="364541" cy="312708"/>
            <a:chOff x="5084763" y="971548"/>
            <a:chExt cx="323865" cy="277813"/>
          </a:xfrm>
          <a:solidFill>
            <a:srgbClr val="414455"/>
          </a:solidFill>
        </p:grpSpPr>
        <p:sp>
          <p:nvSpPr>
            <p:cNvPr id="5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89" name="组合 88"/>
          <p:cNvGrpSpPr/>
          <p:nvPr/>
        </p:nvGrpSpPr>
        <p:grpSpPr>
          <a:xfrm>
            <a:off x="8752011" y="1741104"/>
            <a:ext cx="670560" cy="604586"/>
            <a:chOff x="5424755" y="1340768"/>
            <a:chExt cx="670560" cy="604586"/>
          </a:xfrm>
        </p:grpSpPr>
        <p:grpSp>
          <p:nvGrpSpPr>
            <p:cNvPr id="90" name="组合 89"/>
            <p:cNvGrpSpPr/>
            <p:nvPr/>
          </p:nvGrpSpPr>
          <p:grpSpPr>
            <a:xfrm>
              <a:off x="5424755" y="1340768"/>
              <a:ext cx="670560" cy="604586"/>
              <a:chOff x="5424755" y="1340768"/>
              <a:chExt cx="670560" cy="604586"/>
            </a:xfrm>
          </p:grpSpPr>
          <p:grpSp>
            <p:nvGrpSpPr>
              <p:cNvPr id="92" name="组合 91"/>
              <p:cNvGrpSpPr/>
              <p:nvPr/>
            </p:nvGrpSpPr>
            <p:grpSpPr>
              <a:xfrm>
                <a:off x="5424755" y="1340768"/>
                <a:ext cx="670560" cy="604586"/>
                <a:chOff x="3720691" y="2824413"/>
                <a:chExt cx="1341120" cy="1209172"/>
              </a:xfrm>
            </p:grpSpPr>
            <p:sp>
              <p:nvSpPr>
                <p:cNvPr id="9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9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93"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91"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01</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96" name="矩形 95"/>
          <p:cNvSpPr/>
          <p:nvPr/>
        </p:nvSpPr>
        <p:spPr>
          <a:xfrm>
            <a:off x="9530252" y="1576348"/>
            <a:ext cx="1551767"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功能方案</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97" name="矩形 47"/>
          <p:cNvSpPr>
            <a:spLocks noChangeArrowheads="1"/>
          </p:cNvSpPr>
          <p:nvPr/>
        </p:nvSpPr>
        <p:spPr bwMode="auto">
          <a:xfrm>
            <a:off x="8474247" y="2473386"/>
            <a:ext cx="3683968"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本人负责的管理端的具体功能。</a:t>
            </a:r>
            <a:endParaRPr lang="zh-CN" altLang="en-US" sz="1400" dirty="0">
              <a:solidFill>
                <a:schemeClr val="bg1">
                  <a:lumMod val="50000"/>
                </a:schemeClr>
              </a:solidFill>
              <a:sym typeface="微软雅黑" panose="020B0503020204020204" pitchFamily="34" charset="-122"/>
            </a:endParaRPr>
          </a:p>
        </p:txBody>
      </p:sp>
      <p:grpSp>
        <p:nvGrpSpPr>
          <p:cNvPr id="98" name="组合 97"/>
          <p:cNvGrpSpPr/>
          <p:nvPr/>
        </p:nvGrpSpPr>
        <p:grpSpPr>
          <a:xfrm>
            <a:off x="8798891" y="3428697"/>
            <a:ext cx="670560" cy="604586"/>
            <a:chOff x="5424755" y="1340768"/>
            <a:chExt cx="670560" cy="604586"/>
          </a:xfrm>
        </p:grpSpPr>
        <p:grpSp>
          <p:nvGrpSpPr>
            <p:cNvPr id="99" name="组合 98"/>
            <p:cNvGrpSpPr/>
            <p:nvPr/>
          </p:nvGrpSpPr>
          <p:grpSpPr>
            <a:xfrm>
              <a:off x="5424755" y="1340768"/>
              <a:ext cx="670560" cy="604586"/>
              <a:chOff x="5424755" y="1340768"/>
              <a:chExt cx="670560" cy="604586"/>
            </a:xfrm>
          </p:grpSpPr>
          <p:grpSp>
            <p:nvGrpSpPr>
              <p:cNvPr id="101" name="组合 100"/>
              <p:cNvGrpSpPr/>
              <p:nvPr/>
            </p:nvGrpSpPr>
            <p:grpSpPr>
              <a:xfrm>
                <a:off x="5424755" y="1340768"/>
                <a:ext cx="670560" cy="604586"/>
                <a:chOff x="3720691" y="2824413"/>
                <a:chExt cx="1341120" cy="1209172"/>
              </a:xfrm>
            </p:grpSpPr>
            <p:sp>
              <p:nvSpPr>
                <p:cNvPr id="10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10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10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100"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02</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05" name="矩形 104"/>
          <p:cNvSpPr/>
          <p:nvPr/>
        </p:nvSpPr>
        <p:spPr>
          <a:xfrm>
            <a:off x="9586132" y="3398416"/>
            <a:ext cx="1551767"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技术方案</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06" name="矩形 47"/>
          <p:cNvSpPr>
            <a:spLocks noChangeArrowheads="1"/>
          </p:cNvSpPr>
          <p:nvPr/>
        </p:nvSpPr>
        <p:spPr bwMode="auto">
          <a:xfrm>
            <a:off x="8473992" y="4364776"/>
            <a:ext cx="3683968"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具体说明前端、后端都用什么技术实现。</a:t>
            </a:r>
            <a:endParaRPr lang="zh-CN" altLang="en-US" sz="1400" dirty="0">
              <a:solidFill>
                <a:schemeClr val="bg1">
                  <a:lumMod val="50000"/>
                </a:schemeClr>
              </a:solidFill>
              <a:sym typeface="微软雅黑" panose="020B0503020204020204" pitchFamily="34" charset="-122"/>
            </a:endParaRPr>
          </a:p>
        </p:txBody>
      </p:sp>
      <p:grpSp>
        <p:nvGrpSpPr>
          <p:cNvPr id="130" name="组合 129"/>
          <p:cNvGrpSpPr/>
          <p:nvPr/>
        </p:nvGrpSpPr>
        <p:grpSpPr>
          <a:xfrm>
            <a:off x="8041579" y="1945913"/>
            <a:ext cx="278384" cy="184511"/>
            <a:chOff x="9482595" y="2565731"/>
            <a:chExt cx="278384" cy="184511"/>
          </a:xfrm>
        </p:grpSpPr>
        <p:sp>
          <p:nvSpPr>
            <p:cNvPr id="131" name="椭圆 130"/>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368553" y="282079"/>
            <a:ext cx="1107996" cy="369332"/>
          </a:xfrm>
          <a:prstGeom prst="rect">
            <a:avLst/>
          </a:prstGeom>
          <a:noFill/>
        </p:spPr>
        <p:txBody>
          <a:bodyPr wrap="none" rtlCol="0">
            <a:spAutoFit/>
          </a:bodyPr>
          <a:lstStyle/>
          <a:p>
            <a:pPr marL="0" lvl="1"/>
            <a:r>
              <a:rPr lang="zh-CN" altLang="en-US" dirty="0">
                <a:solidFill>
                  <a:srgbClr val="414455"/>
                </a:solidFill>
                <a:latin typeface="微软雅黑" panose="020B0503020204020204" pitchFamily="34" charset="-122"/>
                <a:ea typeface="微软雅黑" panose="020B0503020204020204" pitchFamily="34" charset="-122"/>
              </a:rPr>
              <a:t>实现方案</a:t>
            </a:r>
            <a:endParaRPr lang="zh-CN" altLang="en-US" dirty="0">
              <a:solidFill>
                <a:srgbClr val="41445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697230" y="836930"/>
            <a:ext cx="6530340" cy="59817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5"/>
                                        </p:tgtEl>
                                        <p:attrNameLst>
                                          <p:attrName>style.visibility</p:attrName>
                                        </p:attrNameLst>
                                      </p:cBhvr>
                                      <p:to>
                                        <p:strVal val="visible"/>
                                      </p:to>
                                    </p:set>
                                    <p:anim calcmode="lin" valueType="num">
                                      <p:cBhvr additive="base">
                                        <p:cTn id="15" dur="500" fill="hold"/>
                                        <p:tgtEl>
                                          <p:spTgt spid="125"/>
                                        </p:tgtEl>
                                        <p:attrNameLst>
                                          <p:attrName>ppt_x</p:attrName>
                                        </p:attrNameLst>
                                      </p:cBhvr>
                                      <p:tavLst>
                                        <p:tav tm="0">
                                          <p:val>
                                            <p:strVal val="1+#ppt_w/2"/>
                                          </p:val>
                                        </p:tav>
                                        <p:tav tm="100000">
                                          <p:val>
                                            <p:strVal val="#ppt_x"/>
                                          </p:val>
                                        </p:tav>
                                      </p:tavLst>
                                    </p:anim>
                                    <p:anim calcmode="lin" valueType="num">
                                      <p:cBhvr additive="base">
                                        <p:cTn id="16" dur="500" fill="hold"/>
                                        <p:tgtEl>
                                          <p:spTgt spid="12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9" presetClass="entr" presetSubtype="0" decel="100000" fill="hold" nodeType="afterEffect">
                                  <p:stCondLst>
                                    <p:cond delay="0"/>
                                  </p:stCondLst>
                                  <p:childTnLst>
                                    <p:set>
                                      <p:cBhvr>
                                        <p:cTn id="19" dur="1" fill="hold">
                                          <p:stCondLst>
                                            <p:cond delay="0"/>
                                          </p:stCondLst>
                                        </p:cTn>
                                        <p:tgtEl>
                                          <p:spTgt spid="89"/>
                                        </p:tgtEl>
                                        <p:attrNameLst>
                                          <p:attrName>style.visibility</p:attrName>
                                        </p:attrNameLst>
                                      </p:cBhvr>
                                      <p:to>
                                        <p:strVal val="visible"/>
                                      </p:to>
                                    </p:set>
                                    <p:anim calcmode="lin" valueType="num">
                                      <p:cBhvr>
                                        <p:cTn id="20" dur="500" fill="hold"/>
                                        <p:tgtEl>
                                          <p:spTgt spid="89"/>
                                        </p:tgtEl>
                                        <p:attrNameLst>
                                          <p:attrName>ppt_w</p:attrName>
                                        </p:attrNameLst>
                                      </p:cBhvr>
                                      <p:tavLst>
                                        <p:tav tm="0">
                                          <p:val>
                                            <p:fltVal val="0"/>
                                          </p:val>
                                        </p:tav>
                                        <p:tav tm="100000">
                                          <p:val>
                                            <p:strVal val="#ppt_w"/>
                                          </p:val>
                                        </p:tav>
                                      </p:tavLst>
                                    </p:anim>
                                    <p:anim calcmode="lin" valueType="num">
                                      <p:cBhvr>
                                        <p:cTn id="21" dur="500" fill="hold"/>
                                        <p:tgtEl>
                                          <p:spTgt spid="89"/>
                                        </p:tgtEl>
                                        <p:attrNameLst>
                                          <p:attrName>ppt_h</p:attrName>
                                        </p:attrNameLst>
                                      </p:cBhvr>
                                      <p:tavLst>
                                        <p:tav tm="0">
                                          <p:val>
                                            <p:fltVal val="0"/>
                                          </p:val>
                                        </p:tav>
                                        <p:tav tm="100000">
                                          <p:val>
                                            <p:strVal val="#ppt_h"/>
                                          </p:val>
                                        </p:tav>
                                      </p:tavLst>
                                    </p:anim>
                                    <p:anim calcmode="lin" valueType="num">
                                      <p:cBhvr>
                                        <p:cTn id="22" dur="500" fill="hold"/>
                                        <p:tgtEl>
                                          <p:spTgt spid="89"/>
                                        </p:tgtEl>
                                        <p:attrNameLst>
                                          <p:attrName>style.rotation</p:attrName>
                                        </p:attrNameLst>
                                      </p:cBhvr>
                                      <p:tavLst>
                                        <p:tav tm="0">
                                          <p:val>
                                            <p:fltVal val="360"/>
                                          </p:val>
                                        </p:tav>
                                        <p:tav tm="100000">
                                          <p:val>
                                            <p:fltVal val="0"/>
                                          </p:val>
                                        </p:tav>
                                      </p:tavLst>
                                    </p:anim>
                                    <p:animEffect transition="in" filter="fade">
                                      <p:cBhvr>
                                        <p:cTn id="23" dur="500"/>
                                        <p:tgtEl>
                                          <p:spTgt spid="89"/>
                                        </p:tgtEl>
                                      </p:cBhvr>
                                    </p:animEffect>
                                  </p:childTnLst>
                                </p:cTn>
                              </p:par>
                              <p:par>
                                <p:cTn id="24" presetID="14" presetClass="entr" presetSubtype="10" fill="hold" grpId="0" nodeType="withEffect">
                                  <p:stCondLst>
                                    <p:cond delay="500"/>
                                  </p:stCondLst>
                                  <p:childTnLst>
                                    <p:set>
                                      <p:cBhvr>
                                        <p:cTn id="25" dur="1" fill="hold">
                                          <p:stCondLst>
                                            <p:cond delay="0"/>
                                          </p:stCondLst>
                                        </p:cTn>
                                        <p:tgtEl>
                                          <p:spTgt spid="96"/>
                                        </p:tgtEl>
                                        <p:attrNameLst>
                                          <p:attrName>style.visibility</p:attrName>
                                        </p:attrNameLst>
                                      </p:cBhvr>
                                      <p:to>
                                        <p:strVal val="visible"/>
                                      </p:to>
                                    </p:set>
                                    <p:animEffect transition="in" filter="randombar(horizontal)">
                                      <p:cBhvr>
                                        <p:cTn id="26" dur="400"/>
                                        <p:tgtEl>
                                          <p:spTgt spid="96"/>
                                        </p:tgtEl>
                                      </p:cBhvr>
                                    </p:animEffect>
                                  </p:childTnLst>
                                </p:cTn>
                              </p:par>
                              <p:par>
                                <p:cTn id="27" presetID="14" presetClass="entr" presetSubtype="10" fill="hold" grpId="0" nodeType="withEffect">
                                  <p:stCondLst>
                                    <p:cond delay="500"/>
                                  </p:stCondLst>
                                  <p:childTnLst>
                                    <p:set>
                                      <p:cBhvr>
                                        <p:cTn id="28" dur="1" fill="hold">
                                          <p:stCondLst>
                                            <p:cond delay="0"/>
                                          </p:stCondLst>
                                        </p:cTn>
                                        <p:tgtEl>
                                          <p:spTgt spid="97"/>
                                        </p:tgtEl>
                                        <p:attrNameLst>
                                          <p:attrName>style.visibility</p:attrName>
                                        </p:attrNameLst>
                                      </p:cBhvr>
                                      <p:to>
                                        <p:strVal val="visible"/>
                                      </p:to>
                                    </p:set>
                                    <p:animEffect transition="in" filter="randombar(horizontal)">
                                      <p:cBhvr>
                                        <p:cTn id="29" dur="400"/>
                                        <p:tgtEl>
                                          <p:spTgt spid="97"/>
                                        </p:tgtEl>
                                      </p:cBhvr>
                                    </p:animEffect>
                                  </p:childTnLst>
                                </p:cTn>
                              </p:par>
                            </p:childTnLst>
                          </p:cTn>
                        </p:par>
                        <p:par>
                          <p:cTn id="30" fill="hold">
                            <p:stCondLst>
                              <p:cond delay="1000"/>
                            </p:stCondLst>
                            <p:childTnLst>
                              <p:par>
                                <p:cTn id="31" presetID="49" presetClass="entr" presetSubtype="0" decel="100000" fill="hold" nodeType="afterEffect">
                                  <p:stCondLst>
                                    <p:cond delay="0"/>
                                  </p:stCondLst>
                                  <p:childTnLst>
                                    <p:set>
                                      <p:cBhvr>
                                        <p:cTn id="32" dur="1" fill="hold">
                                          <p:stCondLst>
                                            <p:cond delay="0"/>
                                          </p:stCondLst>
                                        </p:cTn>
                                        <p:tgtEl>
                                          <p:spTgt spid="98"/>
                                        </p:tgtEl>
                                        <p:attrNameLst>
                                          <p:attrName>style.visibility</p:attrName>
                                        </p:attrNameLst>
                                      </p:cBhvr>
                                      <p:to>
                                        <p:strVal val="visible"/>
                                      </p:to>
                                    </p:set>
                                    <p:anim calcmode="lin" valueType="num">
                                      <p:cBhvr>
                                        <p:cTn id="33" dur="500" fill="hold"/>
                                        <p:tgtEl>
                                          <p:spTgt spid="98"/>
                                        </p:tgtEl>
                                        <p:attrNameLst>
                                          <p:attrName>ppt_w</p:attrName>
                                        </p:attrNameLst>
                                      </p:cBhvr>
                                      <p:tavLst>
                                        <p:tav tm="0">
                                          <p:val>
                                            <p:fltVal val="0"/>
                                          </p:val>
                                        </p:tav>
                                        <p:tav tm="100000">
                                          <p:val>
                                            <p:strVal val="#ppt_w"/>
                                          </p:val>
                                        </p:tav>
                                      </p:tavLst>
                                    </p:anim>
                                    <p:anim calcmode="lin" valueType="num">
                                      <p:cBhvr>
                                        <p:cTn id="34" dur="500" fill="hold"/>
                                        <p:tgtEl>
                                          <p:spTgt spid="98"/>
                                        </p:tgtEl>
                                        <p:attrNameLst>
                                          <p:attrName>ppt_h</p:attrName>
                                        </p:attrNameLst>
                                      </p:cBhvr>
                                      <p:tavLst>
                                        <p:tav tm="0">
                                          <p:val>
                                            <p:fltVal val="0"/>
                                          </p:val>
                                        </p:tav>
                                        <p:tav tm="100000">
                                          <p:val>
                                            <p:strVal val="#ppt_h"/>
                                          </p:val>
                                        </p:tav>
                                      </p:tavLst>
                                    </p:anim>
                                    <p:anim calcmode="lin" valueType="num">
                                      <p:cBhvr>
                                        <p:cTn id="35" dur="500" fill="hold"/>
                                        <p:tgtEl>
                                          <p:spTgt spid="98"/>
                                        </p:tgtEl>
                                        <p:attrNameLst>
                                          <p:attrName>style.rotation</p:attrName>
                                        </p:attrNameLst>
                                      </p:cBhvr>
                                      <p:tavLst>
                                        <p:tav tm="0">
                                          <p:val>
                                            <p:fltVal val="360"/>
                                          </p:val>
                                        </p:tav>
                                        <p:tav tm="100000">
                                          <p:val>
                                            <p:fltVal val="0"/>
                                          </p:val>
                                        </p:tav>
                                      </p:tavLst>
                                    </p:anim>
                                    <p:animEffect transition="in" filter="fade">
                                      <p:cBhvr>
                                        <p:cTn id="36" dur="500"/>
                                        <p:tgtEl>
                                          <p:spTgt spid="98"/>
                                        </p:tgtEl>
                                      </p:cBhvr>
                                    </p:animEffect>
                                  </p:childTnLst>
                                </p:cTn>
                              </p:par>
                              <p:par>
                                <p:cTn id="37" presetID="14" presetClass="entr" presetSubtype="10" fill="hold" grpId="0" nodeType="withEffect">
                                  <p:stCondLst>
                                    <p:cond delay="500"/>
                                  </p:stCondLst>
                                  <p:childTnLst>
                                    <p:set>
                                      <p:cBhvr>
                                        <p:cTn id="38" dur="1" fill="hold">
                                          <p:stCondLst>
                                            <p:cond delay="0"/>
                                          </p:stCondLst>
                                        </p:cTn>
                                        <p:tgtEl>
                                          <p:spTgt spid="105"/>
                                        </p:tgtEl>
                                        <p:attrNameLst>
                                          <p:attrName>style.visibility</p:attrName>
                                        </p:attrNameLst>
                                      </p:cBhvr>
                                      <p:to>
                                        <p:strVal val="visible"/>
                                      </p:to>
                                    </p:set>
                                    <p:animEffect transition="in" filter="randombar(horizontal)">
                                      <p:cBhvr>
                                        <p:cTn id="39" dur="400"/>
                                        <p:tgtEl>
                                          <p:spTgt spid="105"/>
                                        </p:tgtEl>
                                      </p:cBhvr>
                                    </p:animEffect>
                                  </p:childTnLst>
                                </p:cTn>
                              </p:par>
                              <p:par>
                                <p:cTn id="40" presetID="14" presetClass="entr" presetSubtype="10" fill="hold" grpId="0" nodeType="withEffect">
                                  <p:stCondLst>
                                    <p:cond delay="500"/>
                                  </p:stCondLst>
                                  <p:childTnLst>
                                    <p:set>
                                      <p:cBhvr>
                                        <p:cTn id="41" dur="1" fill="hold">
                                          <p:stCondLst>
                                            <p:cond delay="0"/>
                                          </p:stCondLst>
                                        </p:cTn>
                                        <p:tgtEl>
                                          <p:spTgt spid="106"/>
                                        </p:tgtEl>
                                        <p:attrNameLst>
                                          <p:attrName>style.visibility</p:attrName>
                                        </p:attrNameLst>
                                      </p:cBhvr>
                                      <p:to>
                                        <p:strVal val="visible"/>
                                      </p:to>
                                    </p:set>
                                    <p:animEffect transition="in" filter="randombar(horizontal)">
                                      <p:cBhvr>
                                        <p:cTn id="42" dur="400"/>
                                        <p:tgtEl>
                                          <p:spTgt spid="106"/>
                                        </p:tgtEl>
                                      </p:cBhvr>
                                    </p:animEffect>
                                  </p:childTnLst>
                                </p:cTn>
                              </p:par>
                            </p:childTnLst>
                          </p:cTn>
                        </p:par>
                        <p:par>
                          <p:cTn id="43" fill="hold">
                            <p:stCondLst>
                              <p:cond delay="1500"/>
                            </p:stCondLst>
                            <p:childTnLst>
                              <p:par>
                                <p:cTn id="44" presetID="42" presetClass="entr" presetSubtype="0" fill="hold" nodeType="after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fade">
                                      <p:cBhvr>
                                        <p:cTn id="46" dur="1000"/>
                                        <p:tgtEl>
                                          <p:spTgt spid="130"/>
                                        </p:tgtEl>
                                      </p:cBhvr>
                                    </p:animEffect>
                                    <p:anim calcmode="lin" valueType="num">
                                      <p:cBhvr>
                                        <p:cTn id="47" dur="1000" fill="hold"/>
                                        <p:tgtEl>
                                          <p:spTgt spid="130"/>
                                        </p:tgtEl>
                                        <p:attrNameLst>
                                          <p:attrName>ppt_x</p:attrName>
                                        </p:attrNameLst>
                                      </p:cBhvr>
                                      <p:tavLst>
                                        <p:tav tm="0">
                                          <p:val>
                                            <p:strVal val="#ppt_x"/>
                                          </p:val>
                                        </p:tav>
                                        <p:tav tm="100000">
                                          <p:val>
                                            <p:strVal val="#ppt_x"/>
                                          </p:val>
                                        </p:tav>
                                      </p:tavLst>
                                    </p:anim>
                                    <p:anim calcmode="lin" valueType="num">
                                      <p:cBhvr>
                                        <p:cTn id="48"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105" grpId="0"/>
      <p:bldP spid="1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270163" y="307422"/>
            <a:ext cx="1872208" cy="346249"/>
          </a:xfrm>
          <a:prstGeom prst="rect">
            <a:avLst/>
          </a:prstGeom>
          <a:noFill/>
        </p:spPr>
        <p:txBody>
          <a:bodyPr wrap="square" lIns="68580" tIns="34290" rIns="68580" bIns="34290" rtlCol="0">
            <a:spAutoFit/>
          </a:bodyPr>
          <a:lstStyle/>
          <a:p>
            <a:pPr marL="0" lvl="1"/>
            <a:r>
              <a:rPr lang="zh-CN" altLang="en-US" dirty="0">
                <a:solidFill>
                  <a:srgbClr val="414455"/>
                </a:solidFill>
                <a:latin typeface="微软雅黑" panose="020B0503020204020204" pitchFamily="34" charset="-122"/>
                <a:ea typeface="微软雅黑" panose="020B0503020204020204" pitchFamily="34" charset="-122"/>
              </a:rPr>
              <a:t>功能方案</a:t>
            </a:r>
            <a:endParaRPr lang="zh-CN" altLang="en-US"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239467" y="459431"/>
            <a:ext cx="258720" cy="233265"/>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13" name="文本框 9"/>
          <p:cNvSpPr txBox="1"/>
          <p:nvPr/>
        </p:nvSpPr>
        <p:spPr>
          <a:xfrm>
            <a:off x="10706099" y="332656"/>
            <a:ext cx="432048" cy="346249"/>
          </a:xfrm>
          <a:prstGeom prst="rect">
            <a:avLst/>
          </a:prstGeom>
          <a:noFill/>
        </p:spPr>
        <p:txBody>
          <a:bodyPr wrap="square" lIns="68580" tIns="34290" rIns="68580" bIns="34290" rtlCol="0">
            <a:spAutoFit/>
          </a:bodyPr>
          <a:lstStyle/>
          <a:p>
            <a:pPr marL="0" lvl="1"/>
            <a:r>
              <a:rPr lang="en-US" altLang="zh-CN" dirty="0">
                <a:solidFill>
                  <a:srgbClr val="414455"/>
                </a:solidFill>
                <a:latin typeface="方正兰亭黑简体" panose="02000000000000000000" pitchFamily="2" charset="-122"/>
                <a:ea typeface="方正兰亭黑简体" panose="02000000000000000000" pitchFamily="2" charset="-122"/>
              </a:rPr>
              <a:t>05</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65" name="组合 64"/>
          <p:cNvGrpSpPr/>
          <p:nvPr/>
        </p:nvGrpSpPr>
        <p:grpSpPr>
          <a:xfrm>
            <a:off x="552971" y="188640"/>
            <a:ext cx="670560" cy="604586"/>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56" name="Freeform 9"/>
          <p:cNvSpPr>
            <a:spLocks noEditPoints="1"/>
          </p:cNvSpPr>
          <p:nvPr/>
        </p:nvSpPr>
        <p:spPr bwMode="auto">
          <a:xfrm rot="19469485">
            <a:off x="718470" y="320528"/>
            <a:ext cx="335806" cy="35782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nvGrpSpPr>
          <p:cNvPr id="53" name="组合 52"/>
          <p:cNvGrpSpPr/>
          <p:nvPr/>
        </p:nvGrpSpPr>
        <p:grpSpPr>
          <a:xfrm>
            <a:off x="3480741" y="2830651"/>
            <a:ext cx="698004" cy="629329"/>
            <a:chOff x="3720691" y="2824413"/>
            <a:chExt cx="1341120" cy="1209172"/>
          </a:xfrm>
        </p:grpSpPr>
        <p:sp>
          <p:nvSpPr>
            <p:cNvPr id="5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1859294" y="2692285"/>
            <a:ext cx="885704" cy="798561"/>
            <a:chOff x="3720691" y="2824413"/>
            <a:chExt cx="1341120" cy="1209172"/>
          </a:xfrm>
        </p:grpSpPr>
        <p:sp>
          <p:nvSpPr>
            <p:cNvPr id="5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grpSp>
        <p:nvGrpSpPr>
          <p:cNvPr id="60" name="组合 59"/>
          <p:cNvGrpSpPr/>
          <p:nvPr/>
        </p:nvGrpSpPr>
        <p:grpSpPr>
          <a:xfrm>
            <a:off x="1833485" y="1210275"/>
            <a:ext cx="2304256" cy="2077548"/>
            <a:chOff x="3001243" y="2824413"/>
            <a:chExt cx="1341120" cy="1209172"/>
          </a:xfrm>
        </p:grpSpPr>
        <p:grpSp>
          <p:nvGrpSpPr>
            <p:cNvPr id="61" name="组合 60"/>
            <p:cNvGrpSpPr/>
            <p:nvPr/>
          </p:nvGrpSpPr>
          <p:grpSpPr>
            <a:xfrm>
              <a:off x="3001243" y="2824413"/>
              <a:ext cx="1341120" cy="1209172"/>
              <a:chOff x="3720691" y="2824413"/>
              <a:chExt cx="1341120" cy="1209172"/>
            </a:xfrm>
          </p:grpSpPr>
          <p:sp>
            <p:nvSpPr>
              <p:cNvPr id="6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62" name="Freeform 5"/>
            <p:cNvSpPr/>
            <p:nvPr/>
          </p:nvSpPr>
          <p:spPr bwMode="auto">
            <a:xfrm rot="12638635">
              <a:off x="3175023" y="2830745"/>
              <a:ext cx="1020383" cy="64571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 name="connsiteX0" fmla="*/ 7850 w 10000"/>
                <a:gd name="connsiteY0" fmla="*/ 9461 h 9993"/>
                <a:gd name="connsiteX1" fmla="*/ 7500 w 10000"/>
                <a:gd name="connsiteY1" fmla="*/ 9850 h 9993"/>
                <a:gd name="connsiteX2" fmla="*/ 7000 w 10000"/>
                <a:gd name="connsiteY2" fmla="*/ 9993 h 9993"/>
                <a:gd name="connsiteX3" fmla="*/ 2978 w 10000"/>
                <a:gd name="connsiteY3" fmla="*/ 9993 h 9993"/>
                <a:gd name="connsiteX4" fmla="*/ 2500 w 10000"/>
                <a:gd name="connsiteY4" fmla="*/ 9850 h 9993"/>
                <a:gd name="connsiteX5" fmla="*/ 2150 w 10000"/>
                <a:gd name="connsiteY5" fmla="*/ 9457 h 9993"/>
                <a:gd name="connsiteX6" fmla="*/ 0 w 10000"/>
                <a:gd name="connsiteY6" fmla="*/ 4997 h 9993"/>
                <a:gd name="connsiteX7" fmla="*/ 131 w 10000"/>
                <a:gd name="connsiteY7" fmla="*/ 4449 h 9993"/>
                <a:gd name="connsiteX8" fmla="*/ 2142 w 10000"/>
                <a:gd name="connsiteY8" fmla="*/ 549 h 9993"/>
                <a:gd name="connsiteX9" fmla="*/ 2500 w 10000"/>
                <a:gd name="connsiteY9" fmla="*/ 148 h 9993"/>
                <a:gd name="connsiteX10" fmla="*/ 2956 w 10000"/>
                <a:gd name="connsiteY10" fmla="*/ 1 h 9993"/>
                <a:gd name="connsiteX11" fmla="*/ 6993 w 10000"/>
                <a:gd name="connsiteY11" fmla="*/ 1 h 9993"/>
                <a:gd name="connsiteX12" fmla="*/ 7500 w 10000"/>
                <a:gd name="connsiteY12" fmla="*/ 148 h 9993"/>
                <a:gd name="connsiteX13" fmla="*/ 7850 w 10000"/>
                <a:gd name="connsiteY13" fmla="*/ 537 h 9993"/>
                <a:gd name="connsiteX14" fmla="*/ 9861 w 10000"/>
                <a:gd name="connsiteY14" fmla="*/ 4437 h 9993"/>
                <a:gd name="connsiteX15" fmla="*/ 10000 w 10000"/>
                <a:gd name="connsiteY15" fmla="*/ 4997 h 9993"/>
                <a:gd name="connsiteX16" fmla="*/ 9858 w 10000"/>
                <a:gd name="connsiteY16" fmla="*/ 5561 h 9993"/>
                <a:gd name="connsiteX17" fmla="*/ 7850 w 10000"/>
                <a:gd name="connsiteY17" fmla="*/ 9461 h 9993"/>
                <a:gd name="connsiteX0-1" fmla="*/ 7719 w 9869"/>
                <a:gd name="connsiteY0-2" fmla="*/ 9468 h 10000"/>
                <a:gd name="connsiteX1-3" fmla="*/ 7369 w 9869"/>
                <a:gd name="connsiteY1-4" fmla="*/ 9857 h 10000"/>
                <a:gd name="connsiteX2-5" fmla="*/ 6869 w 9869"/>
                <a:gd name="connsiteY2-6" fmla="*/ 10000 h 10000"/>
                <a:gd name="connsiteX3-7" fmla="*/ 2847 w 9869"/>
                <a:gd name="connsiteY3-8" fmla="*/ 10000 h 10000"/>
                <a:gd name="connsiteX4-9" fmla="*/ 2369 w 9869"/>
                <a:gd name="connsiteY4-10" fmla="*/ 9857 h 10000"/>
                <a:gd name="connsiteX5-11" fmla="*/ 2019 w 9869"/>
                <a:gd name="connsiteY5-12" fmla="*/ 9464 h 10000"/>
                <a:gd name="connsiteX6-13" fmla="*/ 0 w 9869"/>
                <a:gd name="connsiteY6-14" fmla="*/ 4452 h 10000"/>
                <a:gd name="connsiteX7-15" fmla="*/ 2011 w 9869"/>
                <a:gd name="connsiteY7-16" fmla="*/ 549 h 10000"/>
                <a:gd name="connsiteX8-17" fmla="*/ 2369 w 9869"/>
                <a:gd name="connsiteY8-18" fmla="*/ 148 h 10000"/>
                <a:gd name="connsiteX9-19" fmla="*/ 2825 w 9869"/>
                <a:gd name="connsiteY9-20" fmla="*/ 1 h 10000"/>
                <a:gd name="connsiteX10-21" fmla="*/ 6862 w 9869"/>
                <a:gd name="connsiteY10-22" fmla="*/ 1 h 10000"/>
                <a:gd name="connsiteX11-23" fmla="*/ 7369 w 9869"/>
                <a:gd name="connsiteY11-24" fmla="*/ 148 h 10000"/>
                <a:gd name="connsiteX12-25" fmla="*/ 7719 w 9869"/>
                <a:gd name="connsiteY12-26" fmla="*/ 537 h 10000"/>
                <a:gd name="connsiteX13-27" fmla="*/ 9730 w 9869"/>
                <a:gd name="connsiteY13-28" fmla="*/ 4440 h 10000"/>
                <a:gd name="connsiteX14-29" fmla="*/ 9869 w 9869"/>
                <a:gd name="connsiteY14-30" fmla="*/ 5001 h 10000"/>
                <a:gd name="connsiteX15-31" fmla="*/ 9727 w 9869"/>
                <a:gd name="connsiteY15-32" fmla="*/ 5565 h 10000"/>
                <a:gd name="connsiteX16-33" fmla="*/ 7719 w 9869"/>
                <a:gd name="connsiteY16-34" fmla="*/ 9468 h 10000"/>
                <a:gd name="connsiteX0-35" fmla="*/ 5783 w 7962"/>
                <a:gd name="connsiteY0-36" fmla="*/ 9468 h 10000"/>
                <a:gd name="connsiteX1-37" fmla="*/ 5429 w 7962"/>
                <a:gd name="connsiteY1-38" fmla="*/ 9857 h 10000"/>
                <a:gd name="connsiteX2-39" fmla="*/ 4922 w 7962"/>
                <a:gd name="connsiteY2-40" fmla="*/ 10000 h 10000"/>
                <a:gd name="connsiteX3-41" fmla="*/ 847 w 7962"/>
                <a:gd name="connsiteY3-42" fmla="*/ 10000 h 10000"/>
                <a:gd name="connsiteX4-43" fmla="*/ 362 w 7962"/>
                <a:gd name="connsiteY4-44" fmla="*/ 9857 h 10000"/>
                <a:gd name="connsiteX5-45" fmla="*/ 8 w 7962"/>
                <a:gd name="connsiteY5-46" fmla="*/ 9464 h 10000"/>
                <a:gd name="connsiteX6-47" fmla="*/ 0 w 7962"/>
                <a:gd name="connsiteY6-48" fmla="*/ 549 h 10000"/>
                <a:gd name="connsiteX7-49" fmla="*/ 362 w 7962"/>
                <a:gd name="connsiteY7-50" fmla="*/ 148 h 10000"/>
                <a:gd name="connsiteX8-51" fmla="*/ 824 w 7962"/>
                <a:gd name="connsiteY8-52" fmla="*/ 1 h 10000"/>
                <a:gd name="connsiteX9-53" fmla="*/ 4915 w 7962"/>
                <a:gd name="connsiteY9-54" fmla="*/ 1 h 10000"/>
                <a:gd name="connsiteX10-55" fmla="*/ 5429 w 7962"/>
                <a:gd name="connsiteY10-56" fmla="*/ 148 h 10000"/>
                <a:gd name="connsiteX11-57" fmla="*/ 5783 w 7962"/>
                <a:gd name="connsiteY11-58" fmla="*/ 537 h 10000"/>
                <a:gd name="connsiteX12-59" fmla="*/ 7821 w 7962"/>
                <a:gd name="connsiteY12-60" fmla="*/ 4440 h 10000"/>
                <a:gd name="connsiteX13-61" fmla="*/ 7962 w 7962"/>
                <a:gd name="connsiteY13-62" fmla="*/ 5001 h 10000"/>
                <a:gd name="connsiteX14-63" fmla="*/ 7818 w 7962"/>
                <a:gd name="connsiteY14-64" fmla="*/ 5565 h 10000"/>
                <a:gd name="connsiteX15-65" fmla="*/ 5783 w 7962"/>
                <a:gd name="connsiteY15-66" fmla="*/ 9468 h 10000"/>
                <a:gd name="connsiteX0-67" fmla="*/ 7253 w 9990"/>
                <a:gd name="connsiteY0-68" fmla="*/ 10060 h 10592"/>
                <a:gd name="connsiteX1-69" fmla="*/ 6809 w 9990"/>
                <a:gd name="connsiteY1-70" fmla="*/ 10449 h 10592"/>
                <a:gd name="connsiteX2-71" fmla="*/ 6172 w 9990"/>
                <a:gd name="connsiteY2-72" fmla="*/ 10592 h 10592"/>
                <a:gd name="connsiteX3-73" fmla="*/ 1054 w 9990"/>
                <a:gd name="connsiteY3-74" fmla="*/ 10592 h 10592"/>
                <a:gd name="connsiteX4-75" fmla="*/ 445 w 9990"/>
                <a:gd name="connsiteY4-76" fmla="*/ 10449 h 10592"/>
                <a:gd name="connsiteX5-77" fmla="*/ 0 w 9990"/>
                <a:gd name="connsiteY5-78" fmla="*/ 10056 h 10592"/>
                <a:gd name="connsiteX6-79" fmla="*/ 445 w 9990"/>
                <a:gd name="connsiteY6-80" fmla="*/ 740 h 10592"/>
                <a:gd name="connsiteX7-81" fmla="*/ 1025 w 9990"/>
                <a:gd name="connsiteY7-82" fmla="*/ 593 h 10592"/>
                <a:gd name="connsiteX8-83" fmla="*/ 6163 w 9990"/>
                <a:gd name="connsiteY8-84" fmla="*/ 593 h 10592"/>
                <a:gd name="connsiteX9-85" fmla="*/ 6809 w 9990"/>
                <a:gd name="connsiteY9-86" fmla="*/ 740 h 10592"/>
                <a:gd name="connsiteX10-87" fmla="*/ 7253 w 9990"/>
                <a:gd name="connsiteY10-88" fmla="*/ 1129 h 10592"/>
                <a:gd name="connsiteX11-89" fmla="*/ 9813 w 9990"/>
                <a:gd name="connsiteY11-90" fmla="*/ 5032 h 10592"/>
                <a:gd name="connsiteX12-91" fmla="*/ 9990 w 9990"/>
                <a:gd name="connsiteY12-92" fmla="*/ 5593 h 10592"/>
                <a:gd name="connsiteX13-93" fmla="*/ 9809 w 9990"/>
                <a:gd name="connsiteY13-94" fmla="*/ 6157 h 10592"/>
                <a:gd name="connsiteX14-95" fmla="*/ 7253 w 9990"/>
                <a:gd name="connsiteY14-96" fmla="*/ 10060 h 10592"/>
                <a:gd name="connsiteX0-97" fmla="*/ 7260 w 10000"/>
                <a:gd name="connsiteY0-98" fmla="*/ 8939 h 9441"/>
                <a:gd name="connsiteX1-99" fmla="*/ 6816 w 10000"/>
                <a:gd name="connsiteY1-100" fmla="*/ 9306 h 9441"/>
                <a:gd name="connsiteX2-101" fmla="*/ 6178 w 10000"/>
                <a:gd name="connsiteY2-102" fmla="*/ 9441 h 9441"/>
                <a:gd name="connsiteX3-103" fmla="*/ 1055 w 10000"/>
                <a:gd name="connsiteY3-104" fmla="*/ 9441 h 9441"/>
                <a:gd name="connsiteX4-105" fmla="*/ 445 w 10000"/>
                <a:gd name="connsiteY4-106" fmla="*/ 9306 h 9441"/>
                <a:gd name="connsiteX5-107" fmla="*/ 0 w 10000"/>
                <a:gd name="connsiteY5-108" fmla="*/ 8935 h 9441"/>
                <a:gd name="connsiteX6-109" fmla="*/ 1026 w 10000"/>
                <a:gd name="connsiteY6-110" fmla="*/ 1 h 9441"/>
                <a:gd name="connsiteX7-111" fmla="*/ 6169 w 10000"/>
                <a:gd name="connsiteY7-112" fmla="*/ 1 h 9441"/>
                <a:gd name="connsiteX8-113" fmla="*/ 6816 w 10000"/>
                <a:gd name="connsiteY8-114" fmla="*/ 140 h 9441"/>
                <a:gd name="connsiteX9-115" fmla="*/ 7260 w 10000"/>
                <a:gd name="connsiteY9-116" fmla="*/ 507 h 9441"/>
                <a:gd name="connsiteX10-117" fmla="*/ 9823 w 10000"/>
                <a:gd name="connsiteY10-118" fmla="*/ 4192 h 9441"/>
                <a:gd name="connsiteX11-119" fmla="*/ 10000 w 10000"/>
                <a:gd name="connsiteY11-120" fmla="*/ 4721 h 9441"/>
                <a:gd name="connsiteX12-121" fmla="*/ 9819 w 10000"/>
                <a:gd name="connsiteY12-122" fmla="*/ 5254 h 9441"/>
                <a:gd name="connsiteX13-123" fmla="*/ 7260 w 10000"/>
                <a:gd name="connsiteY13-124" fmla="*/ 8939 h 9441"/>
                <a:gd name="connsiteX0-125" fmla="*/ 7260 w 10000"/>
                <a:gd name="connsiteY0-126" fmla="*/ 9468 h 10000"/>
                <a:gd name="connsiteX1-127" fmla="*/ 6816 w 10000"/>
                <a:gd name="connsiteY1-128" fmla="*/ 9857 h 10000"/>
                <a:gd name="connsiteX2-129" fmla="*/ 6178 w 10000"/>
                <a:gd name="connsiteY2-130" fmla="*/ 10000 h 10000"/>
                <a:gd name="connsiteX3-131" fmla="*/ 1055 w 10000"/>
                <a:gd name="connsiteY3-132" fmla="*/ 10000 h 10000"/>
                <a:gd name="connsiteX4-133" fmla="*/ 445 w 10000"/>
                <a:gd name="connsiteY4-134" fmla="*/ 9857 h 10000"/>
                <a:gd name="connsiteX5-135" fmla="*/ 0 w 10000"/>
                <a:gd name="connsiteY5-136" fmla="*/ 9464 h 10000"/>
                <a:gd name="connsiteX6-137" fmla="*/ 6169 w 10000"/>
                <a:gd name="connsiteY6-138" fmla="*/ 1 h 10000"/>
                <a:gd name="connsiteX7-139" fmla="*/ 6816 w 10000"/>
                <a:gd name="connsiteY7-140" fmla="*/ 148 h 10000"/>
                <a:gd name="connsiteX8-141" fmla="*/ 7260 w 10000"/>
                <a:gd name="connsiteY8-142" fmla="*/ 537 h 10000"/>
                <a:gd name="connsiteX9-143" fmla="*/ 9823 w 10000"/>
                <a:gd name="connsiteY9-144" fmla="*/ 4440 h 10000"/>
                <a:gd name="connsiteX10-145" fmla="*/ 10000 w 10000"/>
                <a:gd name="connsiteY10-146" fmla="*/ 5001 h 10000"/>
                <a:gd name="connsiteX11-147" fmla="*/ 9819 w 10000"/>
                <a:gd name="connsiteY11-148" fmla="*/ 5565 h 10000"/>
                <a:gd name="connsiteX12-149" fmla="*/ 7260 w 10000"/>
                <a:gd name="connsiteY12-150" fmla="*/ 9468 h 10000"/>
                <a:gd name="connsiteX0-151" fmla="*/ 7260 w 10000"/>
                <a:gd name="connsiteY0-152" fmla="*/ 9320 h 9852"/>
                <a:gd name="connsiteX1-153" fmla="*/ 6816 w 10000"/>
                <a:gd name="connsiteY1-154" fmla="*/ 9709 h 9852"/>
                <a:gd name="connsiteX2-155" fmla="*/ 6178 w 10000"/>
                <a:gd name="connsiteY2-156" fmla="*/ 9852 h 9852"/>
                <a:gd name="connsiteX3-157" fmla="*/ 1055 w 10000"/>
                <a:gd name="connsiteY3-158" fmla="*/ 9852 h 9852"/>
                <a:gd name="connsiteX4-159" fmla="*/ 445 w 10000"/>
                <a:gd name="connsiteY4-160" fmla="*/ 9709 h 9852"/>
                <a:gd name="connsiteX5-161" fmla="*/ 0 w 10000"/>
                <a:gd name="connsiteY5-162" fmla="*/ 9316 h 9852"/>
                <a:gd name="connsiteX6-163" fmla="*/ 6816 w 10000"/>
                <a:gd name="connsiteY6-164" fmla="*/ 0 h 9852"/>
                <a:gd name="connsiteX7-165" fmla="*/ 7260 w 10000"/>
                <a:gd name="connsiteY7-166" fmla="*/ 389 h 9852"/>
                <a:gd name="connsiteX8-167" fmla="*/ 9823 w 10000"/>
                <a:gd name="connsiteY8-168" fmla="*/ 4292 h 9852"/>
                <a:gd name="connsiteX9-169" fmla="*/ 10000 w 10000"/>
                <a:gd name="connsiteY9-170" fmla="*/ 4853 h 9852"/>
                <a:gd name="connsiteX10-171" fmla="*/ 9819 w 10000"/>
                <a:gd name="connsiteY10-172" fmla="*/ 5417 h 9852"/>
                <a:gd name="connsiteX11-173" fmla="*/ 7260 w 10000"/>
                <a:gd name="connsiteY11-174" fmla="*/ 9320 h 9852"/>
                <a:gd name="connsiteX0-175" fmla="*/ 7260 w 10000"/>
                <a:gd name="connsiteY0-176" fmla="*/ 9065 h 9605"/>
                <a:gd name="connsiteX1-177" fmla="*/ 6816 w 10000"/>
                <a:gd name="connsiteY1-178" fmla="*/ 9460 h 9605"/>
                <a:gd name="connsiteX2-179" fmla="*/ 6178 w 10000"/>
                <a:gd name="connsiteY2-180" fmla="*/ 9605 h 9605"/>
                <a:gd name="connsiteX3-181" fmla="*/ 1055 w 10000"/>
                <a:gd name="connsiteY3-182" fmla="*/ 9605 h 9605"/>
                <a:gd name="connsiteX4-183" fmla="*/ 445 w 10000"/>
                <a:gd name="connsiteY4-184" fmla="*/ 9460 h 9605"/>
                <a:gd name="connsiteX5-185" fmla="*/ 0 w 10000"/>
                <a:gd name="connsiteY5-186" fmla="*/ 9061 h 9605"/>
                <a:gd name="connsiteX6-187" fmla="*/ 7260 w 10000"/>
                <a:gd name="connsiteY6-188" fmla="*/ 0 h 9605"/>
                <a:gd name="connsiteX7-189" fmla="*/ 9823 w 10000"/>
                <a:gd name="connsiteY7-190" fmla="*/ 3961 h 9605"/>
                <a:gd name="connsiteX8-191" fmla="*/ 10000 w 10000"/>
                <a:gd name="connsiteY8-192" fmla="*/ 4531 h 9605"/>
                <a:gd name="connsiteX9-193" fmla="*/ 9819 w 10000"/>
                <a:gd name="connsiteY9-194" fmla="*/ 5103 h 9605"/>
                <a:gd name="connsiteX10-195" fmla="*/ 7260 w 10000"/>
                <a:gd name="connsiteY10-196" fmla="*/ 9065 h 9605"/>
                <a:gd name="connsiteX0-197" fmla="*/ 7260 w 10000"/>
                <a:gd name="connsiteY0-198" fmla="*/ 5314 h 5876"/>
                <a:gd name="connsiteX1-199" fmla="*/ 6816 w 10000"/>
                <a:gd name="connsiteY1-200" fmla="*/ 5725 h 5876"/>
                <a:gd name="connsiteX2-201" fmla="*/ 6178 w 10000"/>
                <a:gd name="connsiteY2-202" fmla="*/ 5876 h 5876"/>
                <a:gd name="connsiteX3-203" fmla="*/ 1055 w 10000"/>
                <a:gd name="connsiteY3-204" fmla="*/ 5876 h 5876"/>
                <a:gd name="connsiteX4-205" fmla="*/ 445 w 10000"/>
                <a:gd name="connsiteY4-206" fmla="*/ 5725 h 5876"/>
                <a:gd name="connsiteX5-207" fmla="*/ 0 w 10000"/>
                <a:gd name="connsiteY5-208" fmla="*/ 5310 h 5876"/>
                <a:gd name="connsiteX6-209" fmla="*/ 9823 w 10000"/>
                <a:gd name="connsiteY6-210" fmla="*/ 0 h 5876"/>
                <a:gd name="connsiteX7-211" fmla="*/ 10000 w 10000"/>
                <a:gd name="connsiteY7-212" fmla="*/ 593 h 5876"/>
                <a:gd name="connsiteX8-213" fmla="*/ 9819 w 10000"/>
                <a:gd name="connsiteY8-214" fmla="*/ 1189 h 5876"/>
                <a:gd name="connsiteX9-215" fmla="*/ 7260 w 10000"/>
                <a:gd name="connsiteY9-216" fmla="*/ 5314 h 58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0" h="5876">
                  <a:moveTo>
                    <a:pt x="7260" y="5314"/>
                  </a:moveTo>
                  <a:cubicBezTo>
                    <a:pt x="7153" y="5478"/>
                    <a:pt x="7007" y="5621"/>
                    <a:pt x="6816" y="5725"/>
                  </a:cubicBezTo>
                  <a:cubicBezTo>
                    <a:pt x="6616" y="5832"/>
                    <a:pt x="6396" y="5880"/>
                    <a:pt x="6178" y="5876"/>
                  </a:cubicBezTo>
                  <a:lnTo>
                    <a:pt x="1055" y="5876"/>
                  </a:lnTo>
                  <a:cubicBezTo>
                    <a:pt x="851" y="5876"/>
                    <a:pt x="637" y="5829"/>
                    <a:pt x="445" y="5725"/>
                  </a:cubicBezTo>
                  <a:cubicBezTo>
                    <a:pt x="254" y="5621"/>
                    <a:pt x="102" y="5478"/>
                    <a:pt x="0" y="5310"/>
                  </a:cubicBezTo>
                  <a:cubicBezTo>
                    <a:pt x="1563" y="4356"/>
                    <a:pt x="8156" y="786"/>
                    <a:pt x="9823" y="0"/>
                  </a:cubicBezTo>
                  <a:cubicBezTo>
                    <a:pt x="9935" y="173"/>
                    <a:pt x="10000" y="377"/>
                    <a:pt x="10000" y="593"/>
                  </a:cubicBezTo>
                  <a:cubicBezTo>
                    <a:pt x="10000" y="814"/>
                    <a:pt x="9935" y="1017"/>
                    <a:pt x="9819" y="1189"/>
                  </a:cubicBezTo>
                  <a:lnTo>
                    <a:pt x="7260" y="5314"/>
                  </a:lnTo>
                  <a:close/>
                </a:path>
              </a:pathLst>
            </a:custGeom>
            <a:solidFill>
              <a:srgbClr val="414455"/>
            </a:solidFill>
            <a:ln w="12700" cap="flat">
              <a:noFill/>
              <a:prstDash val="solid"/>
              <a:miter lim="800000"/>
            </a:ln>
            <a:effectLst/>
          </p:spPr>
          <p:txBody>
            <a:bodyPr vert="horz" wrap="square" lIns="91440" tIns="45720" rIns="91440" bIns="45720" numCol="1" anchor="t" anchorCtr="0" compatLnSpc="1"/>
            <a:lstStyle/>
            <a:p>
              <a:endParaRPr lang="zh-CN" altLang="en-US"/>
            </a:p>
          </p:txBody>
        </p:sp>
      </p:grpSp>
      <p:sp>
        <p:nvSpPr>
          <p:cNvPr id="68" name="标题 4"/>
          <p:cNvSpPr txBox="1"/>
          <p:nvPr/>
        </p:nvSpPr>
        <p:spPr>
          <a:xfrm>
            <a:off x="1539283" y="1392209"/>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chemeClr val="bg1"/>
                </a:solidFill>
                <a:latin typeface="微软雅黑" panose="020B0503020204020204" pitchFamily="34" charset="-122"/>
                <a:ea typeface="微软雅黑" panose="020B0503020204020204" pitchFamily="34" charset="-122"/>
              </a:rPr>
              <a:t>管理员端</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矩形 47"/>
          <p:cNvSpPr>
            <a:spLocks noChangeArrowheads="1"/>
          </p:cNvSpPr>
          <p:nvPr/>
        </p:nvSpPr>
        <p:spPr bwMode="auto">
          <a:xfrm>
            <a:off x="2207711" y="1960782"/>
            <a:ext cx="1869320"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课程教学达成度分析系统</a:t>
            </a:r>
            <a:endParaRPr lang="zh-CN" altLang="en-US" sz="1400" dirty="0">
              <a:solidFill>
                <a:schemeClr val="bg1">
                  <a:lumMod val="50000"/>
                </a:schemeClr>
              </a:solidFill>
              <a:sym typeface="微软雅黑" panose="020B0503020204020204" pitchFamily="34" charset="-122"/>
            </a:endParaRPr>
          </a:p>
        </p:txBody>
      </p:sp>
      <p:grpSp>
        <p:nvGrpSpPr>
          <p:cNvPr id="71" name="组合 70"/>
          <p:cNvGrpSpPr/>
          <p:nvPr/>
        </p:nvGrpSpPr>
        <p:grpSpPr>
          <a:xfrm>
            <a:off x="2427400" y="991978"/>
            <a:ext cx="471514" cy="425123"/>
            <a:chOff x="3720691" y="2824413"/>
            <a:chExt cx="1341120" cy="1209172"/>
          </a:xfrm>
        </p:grpSpPr>
        <p:sp>
          <p:nvSpPr>
            <p:cNvPr id="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grpSp>
        <p:nvGrpSpPr>
          <p:cNvPr id="75" name="组合 74"/>
          <p:cNvGrpSpPr/>
          <p:nvPr/>
        </p:nvGrpSpPr>
        <p:grpSpPr>
          <a:xfrm>
            <a:off x="4852579" y="1075201"/>
            <a:ext cx="670560" cy="604586"/>
            <a:chOff x="5424755" y="1340768"/>
            <a:chExt cx="670560" cy="604586"/>
          </a:xfrm>
        </p:grpSpPr>
        <p:grpSp>
          <p:nvGrpSpPr>
            <p:cNvPr id="76" name="组合 75"/>
            <p:cNvGrpSpPr/>
            <p:nvPr/>
          </p:nvGrpSpPr>
          <p:grpSpPr>
            <a:xfrm>
              <a:off x="5424755" y="1340768"/>
              <a:ext cx="670560" cy="604586"/>
              <a:chOff x="5424755" y="1340768"/>
              <a:chExt cx="670560" cy="604586"/>
            </a:xfrm>
          </p:grpSpPr>
          <p:grpSp>
            <p:nvGrpSpPr>
              <p:cNvPr id="78" name="组合 77"/>
              <p:cNvGrpSpPr/>
              <p:nvPr/>
            </p:nvGrpSpPr>
            <p:grpSpPr>
              <a:xfrm>
                <a:off x="5424755" y="1340768"/>
                <a:ext cx="670560" cy="604586"/>
                <a:chOff x="3720691" y="2824413"/>
                <a:chExt cx="1341120" cy="1209172"/>
              </a:xfrm>
            </p:grpSpPr>
            <p:sp>
              <p:nvSpPr>
                <p:cNvPr id="80"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8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7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77"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01</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82" name="矩形 81"/>
          <p:cNvSpPr/>
          <p:nvPr/>
        </p:nvSpPr>
        <p:spPr>
          <a:xfrm>
            <a:off x="5660875" y="949754"/>
            <a:ext cx="2024625"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管理员信息管理</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83" name="矩形 47"/>
          <p:cNvSpPr>
            <a:spLocks noChangeArrowheads="1"/>
          </p:cNvSpPr>
          <p:nvPr/>
        </p:nvSpPr>
        <p:spPr bwMode="auto">
          <a:xfrm>
            <a:off x="5705115" y="1242968"/>
            <a:ext cx="3179912" cy="32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kern="100" dirty="0">
                <a:latin typeface="宋体" panose="02010600030101010101" pitchFamily="2" charset="-122"/>
                <a:ea typeface="宋体" panose="02010600030101010101" pitchFamily="2" charset="-122"/>
              </a:rPr>
              <a:t>对管理员的个人信息的管理维护。 </a:t>
            </a:r>
            <a:endParaRPr lang="zh-CN" altLang="en-US" sz="1400" dirty="0">
              <a:solidFill>
                <a:schemeClr val="bg1">
                  <a:lumMod val="50000"/>
                </a:schemeClr>
              </a:solidFill>
              <a:sym typeface="微软雅黑" panose="020B0503020204020204" pitchFamily="34" charset="-122"/>
            </a:endParaRPr>
          </a:p>
        </p:txBody>
      </p:sp>
      <p:grpSp>
        <p:nvGrpSpPr>
          <p:cNvPr id="84" name="组合 83"/>
          <p:cNvGrpSpPr/>
          <p:nvPr/>
        </p:nvGrpSpPr>
        <p:grpSpPr>
          <a:xfrm>
            <a:off x="4852579" y="2018737"/>
            <a:ext cx="670560" cy="604586"/>
            <a:chOff x="5424755" y="1340768"/>
            <a:chExt cx="670560" cy="604586"/>
          </a:xfrm>
        </p:grpSpPr>
        <p:grpSp>
          <p:nvGrpSpPr>
            <p:cNvPr id="85" name="组合 84"/>
            <p:cNvGrpSpPr/>
            <p:nvPr/>
          </p:nvGrpSpPr>
          <p:grpSpPr>
            <a:xfrm>
              <a:off x="5424755" y="1340768"/>
              <a:ext cx="670560" cy="604586"/>
              <a:chOff x="5424755" y="1340768"/>
              <a:chExt cx="670560" cy="604586"/>
            </a:xfrm>
          </p:grpSpPr>
          <p:grpSp>
            <p:nvGrpSpPr>
              <p:cNvPr id="87" name="组合 86"/>
              <p:cNvGrpSpPr/>
              <p:nvPr/>
            </p:nvGrpSpPr>
            <p:grpSpPr>
              <a:xfrm>
                <a:off x="5424755" y="1340768"/>
                <a:ext cx="670560" cy="604586"/>
                <a:chOff x="3720691" y="2824413"/>
                <a:chExt cx="1341120" cy="1209172"/>
              </a:xfrm>
            </p:grpSpPr>
            <p:sp>
              <p:nvSpPr>
                <p:cNvPr id="8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9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8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86"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02</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91" name="矩形 90"/>
          <p:cNvSpPr/>
          <p:nvPr/>
        </p:nvSpPr>
        <p:spPr>
          <a:xfrm>
            <a:off x="5705115" y="1863506"/>
            <a:ext cx="2168641"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教师信息管理</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92" name="矩形 91"/>
          <p:cNvSpPr>
            <a:spLocks noChangeArrowheads="1"/>
          </p:cNvSpPr>
          <p:nvPr/>
        </p:nvSpPr>
        <p:spPr bwMode="auto">
          <a:xfrm>
            <a:off x="5705115" y="2186504"/>
            <a:ext cx="3179912" cy="60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just">
              <a:lnSpc>
                <a:spcPct val="125000"/>
              </a:lnSpc>
              <a:spcBef>
                <a:spcPts val="0"/>
              </a:spcBef>
              <a:spcAft>
                <a:spcPts val="0"/>
              </a:spcAft>
              <a:buNone/>
            </a:pPr>
            <a:r>
              <a:rPr lang="zh-CN" altLang="en-US" sz="1400" kern="100" dirty="0">
                <a:latin typeface="宋体" panose="02010600030101010101" pitchFamily="2" charset="-122"/>
                <a:ea typeface="宋体" panose="02010600030101010101" pitchFamily="2" charset="-122"/>
              </a:rPr>
              <a:t>对教师的个人信息进行管理维护，对教师信息的增删改查。</a:t>
            </a:r>
            <a:endParaRPr lang="zh-CN" altLang="en-US" sz="1400" kern="100" dirty="0">
              <a:latin typeface="Times New Roman" panose="02020603050405020304" pitchFamily="18" charset="0"/>
              <a:ea typeface="宋体" panose="02010600030101010101" pitchFamily="2" charset="-122"/>
            </a:endParaRPr>
          </a:p>
        </p:txBody>
      </p:sp>
      <p:grpSp>
        <p:nvGrpSpPr>
          <p:cNvPr id="93" name="组合 92"/>
          <p:cNvGrpSpPr/>
          <p:nvPr/>
        </p:nvGrpSpPr>
        <p:grpSpPr>
          <a:xfrm>
            <a:off x="4852579" y="2951125"/>
            <a:ext cx="670560" cy="604586"/>
            <a:chOff x="5424755" y="1340768"/>
            <a:chExt cx="670560" cy="604586"/>
          </a:xfrm>
        </p:grpSpPr>
        <p:grpSp>
          <p:nvGrpSpPr>
            <p:cNvPr id="94" name="组合 93"/>
            <p:cNvGrpSpPr/>
            <p:nvPr/>
          </p:nvGrpSpPr>
          <p:grpSpPr>
            <a:xfrm>
              <a:off x="5424755" y="1340768"/>
              <a:ext cx="670560" cy="604586"/>
              <a:chOff x="5424755" y="1340768"/>
              <a:chExt cx="670560" cy="604586"/>
            </a:xfrm>
          </p:grpSpPr>
          <p:grpSp>
            <p:nvGrpSpPr>
              <p:cNvPr id="96" name="组合 95"/>
              <p:cNvGrpSpPr/>
              <p:nvPr/>
            </p:nvGrpSpPr>
            <p:grpSpPr>
              <a:xfrm>
                <a:off x="5424755" y="1340768"/>
                <a:ext cx="670560" cy="604586"/>
                <a:chOff x="3720691" y="2824413"/>
                <a:chExt cx="1341120" cy="1209172"/>
              </a:xfrm>
            </p:grpSpPr>
            <p:sp>
              <p:nvSpPr>
                <p:cNvPr id="9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9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9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95"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03</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00" name="矩形 99"/>
          <p:cNvSpPr/>
          <p:nvPr/>
        </p:nvSpPr>
        <p:spPr>
          <a:xfrm>
            <a:off x="5705115" y="2795894"/>
            <a:ext cx="2024625"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课程信息管理</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01" name="矩形 100"/>
          <p:cNvSpPr>
            <a:spLocks noChangeArrowheads="1"/>
          </p:cNvSpPr>
          <p:nvPr/>
        </p:nvSpPr>
        <p:spPr bwMode="auto">
          <a:xfrm>
            <a:off x="5705115" y="3118892"/>
            <a:ext cx="4280904" cy="60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just">
              <a:lnSpc>
                <a:spcPct val="125000"/>
              </a:lnSpc>
              <a:spcBef>
                <a:spcPts val="0"/>
              </a:spcBef>
              <a:spcAft>
                <a:spcPts val="0"/>
              </a:spcAft>
              <a:buNone/>
            </a:pPr>
            <a:r>
              <a:rPr lang="zh-CN" altLang="en-US" sz="1400" kern="100" dirty="0">
                <a:latin typeface="宋体" panose="02010600030101010101" pitchFamily="2" charset="-122"/>
                <a:ea typeface="宋体" panose="02010600030101010101" pitchFamily="2" charset="-122"/>
              </a:rPr>
              <a:t>课号、课名、课程大纲、课程负责人工号等的管理维护，课程信息的增删改查。</a:t>
            </a:r>
            <a:endParaRPr lang="zh-CN" altLang="en-US" sz="1400" kern="100" dirty="0">
              <a:latin typeface="Times New Roman" panose="02020603050405020304" pitchFamily="18" charset="0"/>
              <a:ea typeface="宋体" panose="02010600030101010101" pitchFamily="2" charset="-122"/>
            </a:endParaRPr>
          </a:p>
        </p:txBody>
      </p:sp>
      <p:grpSp>
        <p:nvGrpSpPr>
          <p:cNvPr id="113" name="组合 112"/>
          <p:cNvGrpSpPr/>
          <p:nvPr/>
        </p:nvGrpSpPr>
        <p:grpSpPr>
          <a:xfrm>
            <a:off x="3700451" y="1135994"/>
            <a:ext cx="278384" cy="184511"/>
            <a:chOff x="9482595" y="2565731"/>
            <a:chExt cx="278384" cy="184511"/>
          </a:xfrm>
        </p:grpSpPr>
        <p:sp>
          <p:nvSpPr>
            <p:cNvPr id="114" name="椭圆 113"/>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4844322" y="3909949"/>
            <a:ext cx="670560" cy="604586"/>
            <a:chOff x="5424755" y="1340768"/>
            <a:chExt cx="670560" cy="604586"/>
          </a:xfrm>
        </p:grpSpPr>
        <p:grpSp>
          <p:nvGrpSpPr>
            <p:cNvPr id="4" name="组合 3"/>
            <p:cNvGrpSpPr/>
            <p:nvPr/>
          </p:nvGrpSpPr>
          <p:grpSpPr>
            <a:xfrm>
              <a:off x="5424755" y="1340768"/>
              <a:ext cx="670560" cy="604586"/>
              <a:chOff x="5424755" y="1340768"/>
              <a:chExt cx="670560" cy="604586"/>
            </a:xfrm>
          </p:grpSpPr>
          <p:grpSp>
            <p:nvGrpSpPr>
              <p:cNvPr id="6" name="组合 5"/>
              <p:cNvGrpSpPr/>
              <p:nvPr/>
            </p:nvGrpSpPr>
            <p:grpSpPr>
              <a:xfrm>
                <a:off x="5424755" y="1340768"/>
                <a:ext cx="670560" cy="604586"/>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5"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04</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0" name="矩形 9"/>
          <p:cNvSpPr/>
          <p:nvPr/>
        </p:nvSpPr>
        <p:spPr>
          <a:xfrm>
            <a:off x="5696858" y="3754718"/>
            <a:ext cx="1960874"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班级信息管理</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1" name="矩形 47"/>
          <p:cNvSpPr>
            <a:spLocks noChangeArrowheads="1"/>
          </p:cNvSpPr>
          <p:nvPr/>
        </p:nvSpPr>
        <p:spPr bwMode="auto">
          <a:xfrm>
            <a:off x="5696857" y="4077716"/>
            <a:ext cx="4721209" cy="33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just">
              <a:lnSpc>
                <a:spcPct val="125000"/>
              </a:lnSpc>
              <a:spcBef>
                <a:spcPts val="0"/>
              </a:spcBef>
              <a:spcAft>
                <a:spcPts val="0"/>
              </a:spcAft>
              <a:buNone/>
            </a:pPr>
            <a:r>
              <a:rPr lang="zh-CN" altLang="en-US" sz="1400" kern="100" dirty="0">
                <a:latin typeface="宋体" panose="02010600030101010101" pitchFamily="2" charset="-122"/>
                <a:ea typeface="宋体" panose="02010600030101010101" pitchFamily="2" charset="-122"/>
              </a:rPr>
              <a:t>班级信息、学生信息，班级选课情况的信息等的管理。</a:t>
            </a:r>
            <a:endParaRPr lang="zh-CN" altLang="en-US" sz="1400" kern="100" dirty="0">
              <a:latin typeface="Times New Roman" panose="02020603050405020304" pitchFamily="18" charset="0"/>
              <a:ea typeface="宋体" panose="02010600030101010101" pitchFamily="2" charset="-122"/>
            </a:endParaRPr>
          </a:p>
        </p:txBody>
      </p:sp>
      <p:grpSp>
        <p:nvGrpSpPr>
          <p:cNvPr id="12" name="组合 11"/>
          <p:cNvGrpSpPr/>
          <p:nvPr/>
        </p:nvGrpSpPr>
        <p:grpSpPr>
          <a:xfrm>
            <a:off x="4844322" y="4853485"/>
            <a:ext cx="670560" cy="604586"/>
            <a:chOff x="5424755" y="1340768"/>
            <a:chExt cx="670560" cy="604586"/>
          </a:xfrm>
        </p:grpSpPr>
        <p:grpSp>
          <p:nvGrpSpPr>
            <p:cNvPr id="14" name="组合 13"/>
            <p:cNvGrpSpPr/>
            <p:nvPr/>
          </p:nvGrpSpPr>
          <p:grpSpPr>
            <a:xfrm>
              <a:off x="5424755" y="1340768"/>
              <a:ext cx="670560" cy="604586"/>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15"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05</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20" name="矩形 19"/>
          <p:cNvSpPr/>
          <p:nvPr/>
        </p:nvSpPr>
        <p:spPr>
          <a:xfrm>
            <a:off x="5696858" y="4698254"/>
            <a:ext cx="2032882"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选课信息导入功能</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21" name="矩形 20"/>
          <p:cNvSpPr>
            <a:spLocks noChangeArrowheads="1"/>
          </p:cNvSpPr>
          <p:nvPr/>
        </p:nvSpPr>
        <p:spPr bwMode="auto">
          <a:xfrm>
            <a:off x="5696857" y="5021252"/>
            <a:ext cx="4073137" cy="33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just">
              <a:lnSpc>
                <a:spcPct val="125000"/>
              </a:lnSpc>
              <a:spcBef>
                <a:spcPts val="0"/>
              </a:spcBef>
              <a:spcAft>
                <a:spcPts val="0"/>
              </a:spcAft>
              <a:buNone/>
            </a:pPr>
            <a:r>
              <a:rPr lang="zh-CN" altLang="en-US" sz="1400" kern="100" dirty="0">
                <a:latin typeface="宋体" panose="02010600030101010101" pitchFamily="2" charset="-122"/>
                <a:ea typeface="宋体" panose="02010600030101010101" pitchFamily="2" charset="-122"/>
              </a:rPr>
              <a:t>导入各个班级的选课信息，给教师提供选课信息。</a:t>
            </a:r>
            <a:endParaRPr lang="zh-CN" altLang="en-US" sz="1400" kern="100" dirty="0">
              <a:latin typeface="Times New Roman" panose="02020603050405020304" pitchFamily="18" charset="0"/>
              <a:ea typeface="宋体" panose="02010600030101010101" pitchFamily="2" charset="-122"/>
            </a:endParaRPr>
          </a:p>
        </p:txBody>
      </p:sp>
      <p:grpSp>
        <p:nvGrpSpPr>
          <p:cNvPr id="22" name="组合 21"/>
          <p:cNvGrpSpPr/>
          <p:nvPr/>
        </p:nvGrpSpPr>
        <p:grpSpPr>
          <a:xfrm>
            <a:off x="4844322" y="5785873"/>
            <a:ext cx="670560" cy="604586"/>
            <a:chOff x="5424755" y="1340768"/>
            <a:chExt cx="670560" cy="604586"/>
          </a:xfrm>
        </p:grpSpPr>
        <p:grpSp>
          <p:nvGrpSpPr>
            <p:cNvPr id="23" name="组合 22"/>
            <p:cNvGrpSpPr/>
            <p:nvPr/>
          </p:nvGrpSpPr>
          <p:grpSpPr>
            <a:xfrm>
              <a:off x="5424755" y="1340768"/>
              <a:ext cx="670560" cy="604586"/>
              <a:chOff x="5424755" y="1340768"/>
              <a:chExt cx="670560" cy="604586"/>
            </a:xfrm>
          </p:grpSpPr>
          <p:grpSp>
            <p:nvGrpSpPr>
              <p:cNvPr id="25" name="组合 24"/>
              <p:cNvGrpSpPr/>
              <p:nvPr/>
            </p:nvGrpSpPr>
            <p:grpSpPr>
              <a:xfrm>
                <a:off x="5424755" y="1340768"/>
                <a:ext cx="670560" cy="604586"/>
                <a:chOff x="3720691" y="2824413"/>
                <a:chExt cx="1341120" cy="1209172"/>
              </a:xfrm>
            </p:grpSpPr>
            <p:sp>
              <p:nvSpPr>
                <p:cNvPr id="2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2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24"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06</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29" name="矩形 28"/>
          <p:cNvSpPr/>
          <p:nvPr/>
        </p:nvSpPr>
        <p:spPr>
          <a:xfrm>
            <a:off x="5696858" y="5630642"/>
            <a:ext cx="3401034"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课程达成度宏观分析与可视化</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30" name="矩形 29"/>
          <p:cNvSpPr>
            <a:spLocks noChangeArrowheads="1"/>
          </p:cNvSpPr>
          <p:nvPr/>
        </p:nvSpPr>
        <p:spPr bwMode="auto">
          <a:xfrm>
            <a:off x="5736270" y="6032523"/>
            <a:ext cx="4681795" cy="89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just">
              <a:lnSpc>
                <a:spcPct val="125000"/>
              </a:lnSpc>
              <a:spcBef>
                <a:spcPts val="0"/>
              </a:spcBef>
              <a:spcAft>
                <a:spcPts val="0"/>
              </a:spcAft>
              <a:buNone/>
            </a:pPr>
            <a:r>
              <a:rPr lang="en-US" altLang="zh-CN" sz="1400" kern="100" dirty="0">
                <a:latin typeface="宋体" panose="02010600030101010101" pitchFamily="2" charset="-122"/>
                <a:ea typeface="宋体" panose="02010600030101010101" pitchFamily="2" charset="-122"/>
              </a:rPr>
              <a:t>6.1 </a:t>
            </a:r>
            <a:r>
              <a:rPr lang="zh-CN" altLang="en-US" sz="1400" kern="100" dirty="0">
                <a:latin typeface="宋体" panose="02010600030101010101" pitchFamily="2" charset="-122"/>
                <a:ea typeface="宋体" panose="02010600030101010101" pitchFamily="2" charset="-122"/>
              </a:rPr>
              <a:t>毕业要求达成度计算与分析</a:t>
            </a:r>
            <a:endParaRPr lang="en-US" altLang="zh-CN" sz="1400" kern="100" dirty="0">
              <a:latin typeface="宋体" panose="02010600030101010101" pitchFamily="2" charset="-122"/>
              <a:ea typeface="宋体" panose="02010600030101010101" pitchFamily="2" charset="-122"/>
            </a:endParaRPr>
          </a:p>
          <a:p>
            <a:pPr lvl="0" algn="just">
              <a:lnSpc>
                <a:spcPct val="125000"/>
              </a:lnSpc>
              <a:spcBef>
                <a:spcPts val="0"/>
              </a:spcBef>
              <a:spcAft>
                <a:spcPts val="0"/>
              </a:spcAft>
              <a:buNone/>
            </a:pPr>
            <a:r>
              <a:rPr lang="en-US" altLang="zh-CN" sz="1400" kern="100" dirty="0">
                <a:latin typeface="宋体" panose="02010600030101010101" pitchFamily="2" charset="-122"/>
                <a:ea typeface="宋体" panose="02010600030101010101" pitchFamily="2" charset="-122"/>
              </a:rPr>
              <a:t>6.2 </a:t>
            </a:r>
            <a:r>
              <a:rPr lang="zh-CN" altLang="en-US" sz="1400" kern="100" dirty="0">
                <a:latin typeface="宋体" panose="02010600030101010101" pitchFamily="2" charset="-122"/>
                <a:ea typeface="宋体" panose="02010600030101010101" pitchFamily="2" charset="-122"/>
              </a:rPr>
              <a:t>主要对后端数据库存储的各班各课的课程达成度数据，做院系层面的可视化分析</a:t>
            </a:r>
            <a:endParaRPr lang="zh-CN" altLang="en-US" sz="1400" kern="100" dirty="0">
              <a:latin typeface="Times New Roman" panose="02020603050405020304" pitchFamily="18" charset="0"/>
              <a:ea typeface="宋体"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0-#ppt_w/2"/>
                                          </p:val>
                                        </p:tav>
                                        <p:tav tm="100000">
                                          <p:val>
                                            <p:strVal val="#ppt_x"/>
                                          </p:val>
                                        </p:tav>
                                      </p:tavLst>
                                    </p:anim>
                                    <p:anim calcmode="lin" valueType="num">
                                      <p:cBhvr additive="base">
                                        <p:cTn id="16" dur="500" fill="hold"/>
                                        <p:tgtEl>
                                          <p:spTgt spid="56"/>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500" fill="hold"/>
                                        <p:tgtEl>
                                          <p:spTgt spid="60"/>
                                        </p:tgtEl>
                                        <p:attrNameLst>
                                          <p:attrName>ppt_x</p:attrName>
                                        </p:attrNameLst>
                                      </p:cBhvr>
                                      <p:tavLst>
                                        <p:tav tm="0">
                                          <p:val>
                                            <p:strVal val="0-#ppt_w/2"/>
                                          </p:val>
                                        </p:tav>
                                        <p:tav tm="100000">
                                          <p:val>
                                            <p:strVal val="#ppt_x"/>
                                          </p:val>
                                        </p:tav>
                                      </p:tavLst>
                                    </p:anim>
                                    <p:anim calcmode="lin" valueType="num">
                                      <p:cBhvr additive="base">
                                        <p:cTn id="21" dur="500" fill="hold"/>
                                        <p:tgtEl>
                                          <p:spTgt spid="60"/>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32" presetClass="emph" presetSubtype="0" fill="hold" nodeType="afterEffect">
                                  <p:stCondLst>
                                    <p:cond delay="0"/>
                                  </p:stCondLst>
                                  <p:childTnLst>
                                    <p:animRot by="120000">
                                      <p:cBhvr>
                                        <p:cTn id="24" dur="100" fill="hold">
                                          <p:stCondLst>
                                            <p:cond delay="0"/>
                                          </p:stCondLst>
                                        </p:cTn>
                                        <p:tgtEl>
                                          <p:spTgt spid="60"/>
                                        </p:tgtEl>
                                        <p:attrNameLst>
                                          <p:attrName>r</p:attrName>
                                        </p:attrNameLst>
                                      </p:cBhvr>
                                    </p:animRot>
                                    <p:animRot by="-240000">
                                      <p:cBhvr>
                                        <p:cTn id="25" dur="200" fill="hold">
                                          <p:stCondLst>
                                            <p:cond delay="200"/>
                                          </p:stCondLst>
                                        </p:cTn>
                                        <p:tgtEl>
                                          <p:spTgt spid="60"/>
                                        </p:tgtEl>
                                        <p:attrNameLst>
                                          <p:attrName>r</p:attrName>
                                        </p:attrNameLst>
                                      </p:cBhvr>
                                    </p:animRot>
                                    <p:animRot by="240000">
                                      <p:cBhvr>
                                        <p:cTn id="26" dur="200" fill="hold">
                                          <p:stCondLst>
                                            <p:cond delay="400"/>
                                          </p:stCondLst>
                                        </p:cTn>
                                        <p:tgtEl>
                                          <p:spTgt spid="60"/>
                                        </p:tgtEl>
                                        <p:attrNameLst>
                                          <p:attrName>r</p:attrName>
                                        </p:attrNameLst>
                                      </p:cBhvr>
                                    </p:animRot>
                                    <p:animRot by="-240000">
                                      <p:cBhvr>
                                        <p:cTn id="27" dur="200" fill="hold">
                                          <p:stCondLst>
                                            <p:cond delay="600"/>
                                          </p:stCondLst>
                                        </p:cTn>
                                        <p:tgtEl>
                                          <p:spTgt spid="60"/>
                                        </p:tgtEl>
                                        <p:attrNameLst>
                                          <p:attrName>r</p:attrName>
                                        </p:attrNameLst>
                                      </p:cBhvr>
                                    </p:animRot>
                                    <p:animRot by="120000">
                                      <p:cBhvr>
                                        <p:cTn id="28" dur="200" fill="hold">
                                          <p:stCondLst>
                                            <p:cond delay="800"/>
                                          </p:stCondLst>
                                        </p:cTn>
                                        <p:tgtEl>
                                          <p:spTgt spid="60"/>
                                        </p:tgtEl>
                                        <p:attrNameLst>
                                          <p:attrName>r</p:attrName>
                                        </p:attrNameLst>
                                      </p:cBhvr>
                                    </p:animRot>
                                  </p:childTnLst>
                                </p:cTn>
                              </p:par>
                              <p:par>
                                <p:cTn id="29" presetID="53" presetClass="entr" presetSubtype="16" fill="hold" grpId="0" nodeType="withEffect">
                                  <p:stCondLst>
                                    <p:cond delay="500"/>
                                  </p:stCondLst>
                                  <p:childTnLst>
                                    <p:set>
                                      <p:cBhvr>
                                        <p:cTn id="30" dur="1" fill="hold">
                                          <p:stCondLst>
                                            <p:cond delay="0"/>
                                          </p:stCondLst>
                                        </p:cTn>
                                        <p:tgtEl>
                                          <p:spTgt spid="68"/>
                                        </p:tgtEl>
                                        <p:attrNameLst>
                                          <p:attrName>style.visibility</p:attrName>
                                        </p:attrNameLst>
                                      </p:cBhvr>
                                      <p:to>
                                        <p:strVal val="visible"/>
                                      </p:to>
                                    </p:set>
                                    <p:anim calcmode="lin" valueType="num">
                                      <p:cBhvr>
                                        <p:cTn id="31" dur="500" fill="hold"/>
                                        <p:tgtEl>
                                          <p:spTgt spid="68"/>
                                        </p:tgtEl>
                                        <p:attrNameLst>
                                          <p:attrName>ppt_w</p:attrName>
                                        </p:attrNameLst>
                                      </p:cBhvr>
                                      <p:tavLst>
                                        <p:tav tm="0">
                                          <p:val>
                                            <p:fltVal val="0"/>
                                          </p:val>
                                        </p:tav>
                                        <p:tav tm="100000">
                                          <p:val>
                                            <p:strVal val="#ppt_w"/>
                                          </p:val>
                                        </p:tav>
                                      </p:tavLst>
                                    </p:anim>
                                    <p:anim calcmode="lin" valueType="num">
                                      <p:cBhvr>
                                        <p:cTn id="32" dur="500" fill="hold"/>
                                        <p:tgtEl>
                                          <p:spTgt spid="68"/>
                                        </p:tgtEl>
                                        <p:attrNameLst>
                                          <p:attrName>ppt_h</p:attrName>
                                        </p:attrNameLst>
                                      </p:cBhvr>
                                      <p:tavLst>
                                        <p:tav tm="0">
                                          <p:val>
                                            <p:fltVal val="0"/>
                                          </p:val>
                                        </p:tav>
                                        <p:tav tm="100000">
                                          <p:val>
                                            <p:strVal val="#ppt_h"/>
                                          </p:val>
                                        </p:tav>
                                      </p:tavLst>
                                    </p:anim>
                                    <p:animEffect transition="in" filter="fade">
                                      <p:cBhvr>
                                        <p:cTn id="33" dur="500"/>
                                        <p:tgtEl>
                                          <p:spTgt spid="68"/>
                                        </p:tgtEl>
                                      </p:cBhvr>
                                    </p:animEffect>
                                  </p:childTnLst>
                                </p:cTn>
                              </p:par>
                              <p:par>
                                <p:cTn id="34" presetID="14" presetClass="entr" presetSubtype="10" fill="hold" grpId="0" nodeType="withEffect">
                                  <p:stCondLst>
                                    <p:cond delay="500"/>
                                  </p:stCondLst>
                                  <p:childTnLst>
                                    <p:set>
                                      <p:cBhvr>
                                        <p:cTn id="35" dur="1" fill="hold">
                                          <p:stCondLst>
                                            <p:cond delay="0"/>
                                          </p:stCondLst>
                                        </p:cTn>
                                        <p:tgtEl>
                                          <p:spTgt spid="70"/>
                                        </p:tgtEl>
                                        <p:attrNameLst>
                                          <p:attrName>style.visibility</p:attrName>
                                        </p:attrNameLst>
                                      </p:cBhvr>
                                      <p:to>
                                        <p:strVal val="visible"/>
                                      </p:to>
                                    </p:set>
                                    <p:animEffect transition="in" filter="randombar(horizontal)">
                                      <p:cBhvr>
                                        <p:cTn id="36" dur="400"/>
                                        <p:tgtEl>
                                          <p:spTgt spid="70"/>
                                        </p:tgtEl>
                                      </p:cBhvr>
                                    </p:animEffect>
                                  </p:childTnLst>
                                </p:cTn>
                              </p:par>
                              <p:par>
                                <p:cTn id="37" presetID="31" presetClass="entr" presetSubtype="0"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1000" fill="hold"/>
                                        <p:tgtEl>
                                          <p:spTgt spid="71"/>
                                        </p:tgtEl>
                                        <p:attrNameLst>
                                          <p:attrName>ppt_w</p:attrName>
                                        </p:attrNameLst>
                                      </p:cBhvr>
                                      <p:tavLst>
                                        <p:tav tm="0">
                                          <p:val>
                                            <p:fltVal val="0"/>
                                          </p:val>
                                        </p:tav>
                                        <p:tav tm="100000">
                                          <p:val>
                                            <p:strVal val="#ppt_w"/>
                                          </p:val>
                                        </p:tav>
                                      </p:tavLst>
                                    </p:anim>
                                    <p:anim calcmode="lin" valueType="num">
                                      <p:cBhvr>
                                        <p:cTn id="40" dur="1000" fill="hold"/>
                                        <p:tgtEl>
                                          <p:spTgt spid="71"/>
                                        </p:tgtEl>
                                        <p:attrNameLst>
                                          <p:attrName>ppt_h</p:attrName>
                                        </p:attrNameLst>
                                      </p:cBhvr>
                                      <p:tavLst>
                                        <p:tav tm="0">
                                          <p:val>
                                            <p:fltVal val="0"/>
                                          </p:val>
                                        </p:tav>
                                        <p:tav tm="100000">
                                          <p:val>
                                            <p:strVal val="#ppt_h"/>
                                          </p:val>
                                        </p:tav>
                                      </p:tavLst>
                                    </p:anim>
                                    <p:anim calcmode="lin" valueType="num">
                                      <p:cBhvr>
                                        <p:cTn id="41" dur="1000" fill="hold"/>
                                        <p:tgtEl>
                                          <p:spTgt spid="71"/>
                                        </p:tgtEl>
                                        <p:attrNameLst>
                                          <p:attrName>style.rotation</p:attrName>
                                        </p:attrNameLst>
                                      </p:cBhvr>
                                      <p:tavLst>
                                        <p:tav tm="0">
                                          <p:val>
                                            <p:fltVal val="90"/>
                                          </p:val>
                                        </p:tav>
                                        <p:tav tm="100000">
                                          <p:val>
                                            <p:fltVal val="0"/>
                                          </p:val>
                                        </p:tav>
                                      </p:tavLst>
                                    </p:anim>
                                    <p:animEffect transition="in" filter="fade">
                                      <p:cBhvr>
                                        <p:cTn id="42" dur="1000"/>
                                        <p:tgtEl>
                                          <p:spTgt spid="71"/>
                                        </p:tgtEl>
                                      </p:cBhvr>
                                    </p:animEffect>
                                  </p:childTnLst>
                                </p:cTn>
                              </p:par>
                              <p:par>
                                <p:cTn id="43" presetID="31" presetClass="entr" presetSubtype="0" fill="hold" nodeType="withEffect">
                                  <p:stCondLst>
                                    <p:cond delay="500"/>
                                  </p:stCondLst>
                                  <p:childTnLst>
                                    <p:set>
                                      <p:cBhvr>
                                        <p:cTn id="44" dur="1" fill="hold">
                                          <p:stCondLst>
                                            <p:cond delay="0"/>
                                          </p:stCondLst>
                                        </p:cTn>
                                        <p:tgtEl>
                                          <p:spTgt spid="53"/>
                                        </p:tgtEl>
                                        <p:attrNameLst>
                                          <p:attrName>style.visibility</p:attrName>
                                        </p:attrNameLst>
                                      </p:cBhvr>
                                      <p:to>
                                        <p:strVal val="visible"/>
                                      </p:to>
                                    </p:set>
                                    <p:anim calcmode="lin" valueType="num">
                                      <p:cBhvr>
                                        <p:cTn id="45" dur="1000" fill="hold"/>
                                        <p:tgtEl>
                                          <p:spTgt spid="53"/>
                                        </p:tgtEl>
                                        <p:attrNameLst>
                                          <p:attrName>ppt_w</p:attrName>
                                        </p:attrNameLst>
                                      </p:cBhvr>
                                      <p:tavLst>
                                        <p:tav tm="0">
                                          <p:val>
                                            <p:fltVal val="0"/>
                                          </p:val>
                                        </p:tav>
                                        <p:tav tm="100000">
                                          <p:val>
                                            <p:strVal val="#ppt_w"/>
                                          </p:val>
                                        </p:tav>
                                      </p:tavLst>
                                    </p:anim>
                                    <p:anim calcmode="lin" valueType="num">
                                      <p:cBhvr>
                                        <p:cTn id="46" dur="1000" fill="hold"/>
                                        <p:tgtEl>
                                          <p:spTgt spid="53"/>
                                        </p:tgtEl>
                                        <p:attrNameLst>
                                          <p:attrName>ppt_h</p:attrName>
                                        </p:attrNameLst>
                                      </p:cBhvr>
                                      <p:tavLst>
                                        <p:tav tm="0">
                                          <p:val>
                                            <p:fltVal val="0"/>
                                          </p:val>
                                        </p:tav>
                                        <p:tav tm="100000">
                                          <p:val>
                                            <p:strVal val="#ppt_h"/>
                                          </p:val>
                                        </p:tav>
                                      </p:tavLst>
                                    </p:anim>
                                    <p:anim calcmode="lin" valueType="num">
                                      <p:cBhvr>
                                        <p:cTn id="47" dur="1000" fill="hold"/>
                                        <p:tgtEl>
                                          <p:spTgt spid="53"/>
                                        </p:tgtEl>
                                        <p:attrNameLst>
                                          <p:attrName>style.rotation</p:attrName>
                                        </p:attrNameLst>
                                      </p:cBhvr>
                                      <p:tavLst>
                                        <p:tav tm="0">
                                          <p:val>
                                            <p:fltVal val="90"/>
                                          </p:val>
                                        </p:tav>
                                        <p:tav tm="100000">
                                          <p:val>
                                            <p:fltVal val="0"/>
                                          </p:val>
                                        </p:tav>
                                      </p:tavLst>
                                    </p:anim>
                                    <p:animEffect transition="in" filter="fade">
                                      <p:cBhvr>
                                        <p:cTn id="48" dur="1000"/>
                                        <p:tgtEl>
                                          <p:spTgt spid="53"/>
                                        </p:tgtEl>
                                      </p:cBhvr>
                                    </p:animEffect>
                                  </p:childTnLst>
                                </p:cTn>
                              </p:par>
                              <p:par>
                                <p:cTn id="49" presetID="31" presetClass="entr" presetSubtype="0" fill="hold" nodeType="withEffect">
                                  <p:stCondLst>
                                    <p:cond delay="500"/>
                                  </p:stCondLst>
                                  <p:childTnLst>
                                    <p:set>
                                      <p:cBhvr>
                                        <p:cTn id="50" dur="1" fill="hold">
                                          <p:stCondLst>
                                            <p:cond delay="0"/>
                                          </p:stCondLst>
                                        </p:cTn>
                                        <p:tgtEl>
                                          <p:spTgt spid="57"/>
                                        </p:tgtEl>
                                        <p:attrNameLst>
                                          <p:attrName>style.visibility</p:attrName>
                                        </p:attrNameLst>
                                      </p:cBhvr>
                                      <p:to>
                                        <p:strVal val="visible"/>
                                      </p:to>
                                    </p:set>
                                    <p:anim calcmode="lin" valueType="num">
                                      <p:cBhvr>
                                        <p:cTn id="51" dur="1000" fill="hold"/>
                                        <p:tgtEl>
                                          <p:spTgt spid="57"/>
                                        </p:tgtEl>
                                        <p:attrNameLst>
                                          <p:attrName>ppt_w</p:attrName>
                                        </p:attrNameLst>
                                      </p:cBhvr>
                                      <p:tavLst>
                                        <p:tav tm="0">
                                          <p:val>
                                            <p:fltVal val="0"/>
                                          </p:val>
                                        </p:tav>
                                        <p:tav tm="100000">
                                          <p:val>
                                            <p:strVal val="#ppt_w"/>
                                          </p:val>
                                        </p:tav>
                                      </p:tavLst>
                                    </p:anim>
                                    <p:anim calcmode="lin" valueType="num">
                                      <p:cBhvr>
                                        <p:cTn id="52" dur="1000" fill="hold"/>
                                        <p:tgtEl>
                                          <p:spTgt spid="57"/>
                                        </p:tgtEl>
                                        <p:attrNameLst>
                                          <p:attrName>ppt_h</p:attrName>
                                        </p:attrNameLst>
                                      </p:cBhvr>
                                      <p:tavLst>
                                        <p:tav tm="0">
                                          <p:val>
                                            <p:fltVal val="0"/>
                                          </p:val>
                                        </p:tav>
                                        <p:tav tm="100000">
                                          <p:val>
                                            <p:strVal val="#ppt_h"/>
                                          </p:val>
                                        </p:tav>
                                      </p:tavLst>
                                    </p:anim>
                                    <p:anim calcmode="lin" valueType="num">
                                      <p:cBhvr>
                                        <p:cTn id="53" dur="1000" fill="hold"/>
                                        <p:tgtEl>
                                          <p:spTgt spid="57"/>
                                        </p:tgtEl>
                                        <p:attrNameLst>
                                          <p:attrName>style.rotation</p:attrName>
                                        </p:attrNameLst>
                                      </p:cBhvr>
                                      <p:tavLst>
                                        <p:tav tm="0">
                                          <p:val>
                                            <p:fltVal val="90"/>
                                          </p:val>
                                        </p:tav>
                                        <p:tav tm="100000">
                                          <p:val>
                                            <p:fltVal val="0"/>
                                          </p:val>
                                        </p:tav>
                                      </p:tavLst>
                                    </p:anim>
                                    <p:animEffect transition="in" filter="fade">
                                      <p:cBhvr>
                                        <p:cTn id="54" dur="1000"/>
                                        <p:tgtEl>
                                          <p:spTgt spid="57"/>
                                        </p:tgtEl>
                                      </p:cBhvr>
                                    </p:animEffect>
                                  </p:childTnLst>
                                </p:cTn>
                              </p:par>
                            </p:childTnLst>
                          </p:cTn>
                        </p:par>
                        <p:par>
                          <p:cTn id="55" fill="hold">
                            <p:stCondLst>
                              <p:cond delay="2000"/>
                            </p:stCondLst>
                            <p:childTnLst>
                              <p:par>
                                <p:cTn id="56" presetID="49" presetClass="entr" presetSubtype="0" decel="100000" fill="hold" nodeType="afterEffect">
                                  <p:stCondLst>
                                    <p:cond delay="0"/>
                                  </p:stCondLst>
                                  <p:childTnLst>
                                    <p:set>
                                      <p:cBhvr>
                                        <p:cTn id="57" dur="1" fill="hold">
                                          <p:stCondLst>
                                            <p:cond delay="0"/>
                                          </p:stCondLst>
                                        </p:cTn>
                                        <p:tgtEl>
                                          <p:spTgt spid="75"/>
                                        </p:tgtEl>
                                        <p:attrNameLst>
                                          <p:attrName>style.visibility</p:attrName>
                                        </p:attrNameLst>
                                      </p:cBhvr>
                                      <p:to>
                                        <p:strVal val="visible"/>
                                      </p:to>
                                    </p:set>
                                    <p:anim calcmode="lin" valueType="num">
                                      <p:cBhvr>
                                        <p:cTn id="58" dur="500" fill="hold"/>
                                        <p:tgtEl>
                                          <p:spTgt spid="75"/>
                                        </p:tgtEl>
                                        <p:attrNameLst>
                                          <p:attrName>ppt_w</p:attrName>
                                        </p:attrNameLst>
                                      </p:cBhvr>
                                      <p:tavLst>
                                        <p:tav tm="0">
                                          <p:val>
                                            <p:fltVal val="0"/>
                                          </p:val>
                                        </p:tav>
                                        <p:tav tm="100000">
                                          <p:val>
                                            <p:strVal val="#ppt_w"/>
                                          </p:val>
                                        </p:tav>
                                      </p:tavLst>
                                    </p:anim>
                                    <p:anim calcmode="lin" valueType="num">
                                      <p:cBhvr>
                                        <p:cTn id="59" dur="500" fill="hold"/>
                                        <p:tgtEl>
                                          <p:spTgt spid="75"/>
                                        </p:tgtEl>
                                        <p:attrNameLst>
                                          <p:attrName>ppt_h</p:attrName>
                                        </p:attrNameLst>
                                      </p:cBhvr>
                                      <p:tavLst>
                                        <p:tav tm="0">
                                          <p:val>
                                            <p:fltVal val="0"/>
                                          </p:val>
                                        </p:tav>
                                        <p:tav tm="100000">
                                          <p:val>
                                            <p:strVal val="#ppt_h"/>
                                          </p:val>
                                        </p:tav>
                                      </p:tavLst>
                                    </p:anim>
                                    <p:anim calcmode="lin" valueType="num">
                                      <p:cBhvr>
                                        <p:cTn id="60" dur="500" fill="hold"/>
                                        <p:tgtEl>
                                          <p:spTgt spid="75"/>
                                        </p:tgtEl>
                                        <p:attrNameLst>
                                          <p:attrName>style.rotation</p:attrName>
                                        </p:attrNameLst>
                                      </p:cBhvr>
                                      <p:tavLst>
                                        <p:tav tm="0">
                                          <p:val>
                                            <p:fltVal val="360"/>
                                          </p:val>
                                        </p:tav>
                                        <p:tav tm="100000">
                                          <p:val>
                                            <p:fltVal val="0"/>
                                          </p:val>
                                        </p:tav>
                                      </p:tavLst>
                                    </p:anim>
                                    <p:animEffect transition="in" filter="fade">
                                      <p:cBhvr>
                                        <p:cTn id="61" dur="500"/>
                                        <p:tgtEl>
                                          <p:spTgt spid="75"/>
                                        </p:tgtEl>
                                      </p:cBhvr>
                                    </p:animEffect>
                                  </p:childTnLst>
                                </p:cTn>
                              </p:par>
                              <p:par>
                                <p:cTn id="62" presetID="14" presetClass="entr" presetSubtype="10" fill="hold" grpId="0" nodeType="withEffect">
                                  <p:stCondLst>
                                    <p:cond delay="500"/>
                                  </p:stCondLst>
                                  <p:childTnLst>
                                    <p:set>
                                      <p:cBhvr>
                                        <p:cTn id="63" dur="1" fill="hold">
                                          <p:stCondLst>
                                            <p:cond delay="0"/>
                                          </p:stCondLst>
                                        </p:cTn>
                                        <p:tgtEl>
                                          <p:spTgt spid="82"/>
                                        </p:tgtEl>
                                        <p:attrNameLst>
                                          <p:attrName>style.visibility</p:attrName>
                                        </p:attrNameLst>
                                      </p:cBhvr>
                                      <p:to>
                                        <p:strVal val="visible"/>
                                      </p:to>
                                    </p:set>
                                    <p:animEffect transition="in" filter="randombar(horizontal)">
                                      <p:cBhvr>
                                        <p:cTn id="64" dur="400"/>
                                        <p:tgtEl>
                                          <p:spTgt spid="82"/>
                                        </p:tgtEl>
                                      </p:cBhvr>
                                    </p:animEffect>
                                  </p:childTnLst>
                                </p:cTn>
                              </p:par>
                              <p:par>
                                <p:cTn id="65" presetID="14" presetClass="entr" presetSubtype="10" fill="hold" grpId="0" nodeType="withEffect">
                                  <p:stCondLst>
                                    <p:cond delay="500"/>
                                  </p:stCondLst>
                                  <p:childTnLst>
                                    <p:set>
                                      <p:cBhvr>
                                        <p:cTn id="66" dur="1" fill="hold">
                                          <p:stCondLst>
                                            <p:cond delay="0"/>
                                          </p:stCondLst>
                                        </p:cTn>
                                        <p:tgtEl>
                                          <p:spTgt spid="83"/>
                                        </p:tgtEl>
                                        <p:attrNameLst>
                                          <p:attrName>style.visibility</p:attrName>
                                        </p:attrNameLst>
                                      </p:cBhvr>
                                      <p:to>
                                        <p:strVal val="visible"/>
                                      </p:to>
                                    </p:set>
                                    <p:animEffect transition="in" filter="randombar(horizontal)">
                                      <p:cBhvr>
                                        <p:cTn id="67" dur="400"/>
                                        <p:tgtEl>
                                          <p:spTgt spid="83"/>
                                        </p:tgtEl>
                                      </p:cBhvr>
                                    </p:animEffect>
                                  </p:childTnLst>
                                </p:cTn>
                              </p:par>
                            </p:childTnLst>
                          </p:cTn>
                        </p:par>
                        <p:par>
                          <p:cTn id="68" fill="hold">
                            <p:stCondLst>
                              <p:cond delay="2500"/>
                            </p:stCondLst>
                            <p:childTnLst>
                              <p:par>
                                <p:cTn id="69" presetID="49" presetClass="entr" presetSubtype="0" decel="100000" fill="hold" nodeType="afterEffect">
                                  <p:stCondLst>
                                    <p:cond delay="0"/>
                                  </p:stCondLst>
                                  <p:childTnLst>
                                    <p:set>
                                      <p:cBhvr>
                                        <p:cTn id="70" dur="1" fill="hold">
                                          <p:stCondLst>
                                            <p:cond delay="0"/>
                                          </p:stCondLst>
                                        </p:cTn>
                                        <p:tgtEl>
                                          <p:spTgt spid="84"/>
                                        </p:tgtEl>
                                        <p:attrNameLst>
                                          <p:attrName>style.visibility</p:attrName>
                                        </p:attrNameLst>
                                      </p:cBhvr>
                                      <p:to>
                                        <p:strVal val="visible"/>
                                      </p:to>
                                    </p:set>
                                    <p:anim calcmode="lin" valueType="num">
                                      <p:cBhvr>
                                        <p:cTn id="71" dur="500" fill="hold"/>
                                        <p:tgtEl>
                                          <p:spTgt spid="84"/>
                                        </p:tgtEl>
                                        <p:attrNameLst>
                                          <p:attrName>ppt_w</p:attrName>
                                        </p:attrNameLst>
                                      </p:cBhvr>
                                      <p:tavLst>
                                        <p:tav tm="0">
                                          <p:val>
                                            <p:fltVal val="0"/>
                                          </p:val>
                                        </p:tav>
                                        <p:tav tm="100000">
                                          <p:val>
                                            <p:strVal val="#ppt_w"/>
                                          </p:val>
                                        </p:tav>
                                      </p:tavLst>
                                    </p:anim>
                                    <p:anim calcmode="lin" valueType="num">
                                      <p:cBhvr>
                                        <p:cTn id="72" dur="500" fill="hold"/>
                                        <p:tgtEl>
                                          <p:spTgt spid="84"/>
                                        </p:tgtEl>
                                        <p:attrNameLst>
                                          <p:attrName>ppt_h</p:attrName>
                                        </p:attrNameLst>
                                      </p:cBhvr>
                                      <p:tavLst>
                                        <p:tav tm="0">
                                          <p:val>
                                            <p:fltVal val="0"/>
                                          </p:val>
                                        </p:tav>
                                        <p:tav tm="100000">
                                          <p:val>
                                            <p:strVal val="#ppt_h"/>
                                          </p:val>
                                        </p:tav>
                                      </p:tavLst>
                                    </p:anim>
                                    <p:anim calcmode="lin" valueType="num">
                                      <p:cBhvr>
                                        <p:cTn id="73" dur="500" fill="hold"/>
                                        <p:tgtEl>
                                          <p:spTgt spid="84"/>
                                        </p:tgtEl>
                                        <p:attrNameLst>
                                          <p:attrName>style.rotation</p:attrName>
                                        </p:attrNameLst>
                                      </p:cBhvr>
                                      <p:tavLst>
                                        <p:tav tm="0">
                                          <p:val>
                                            <p:fltVal val="360"/>
                                          </p:val>
                                        </p:tav>
                                        <p:tav tm="100000">
                                          <p:val>
                                            <p:fltVal val="0"/>
                                          </p:val>
                                        </p:tav>
                                      </p:tavLst>
                                    </p:anim>
                                    <p:animEffect transition="in" filter="fade">
                                      <p:cBhvr>
                                        <p:cTn id="74" dur="500"/>
                                        <p:tgtEl>
                                          <p:spTgt spid="84"/>
                                        </p:tgtEl>
                                      </p:cBhvr>
                                    </p:animEffect>
                                  </p:childTnLst>
                                </p:cTn>
                              </p:par>
                              <p:par>
                                <p:cTn id="75" presetID="14" presetClass="entr" presetSubtype="10" fill="hold" grpId="0" nodeType="withEffect">
                                  <p:stCondLst>
                                    <p:cond delay="500"/>
                                  </p:stCondLst>
                                  <p:childTnLst>
                                    <p:set>
                                      <p:cBhvr>
                                        <p:cTn id="76" dur="1" fill="hold">
                                          <p:stCondLst>
                                            <p:cond delay="0"/>
                                          </p:stCondLst>
                                        </p:cTn>
                                        <p:tgtEl>
                                          <p:spTgt spid="91"/>
                                        </p:tgtEl>
                                        <p:attrNameLst>
                                          <p:attrName>style.visibility</p:attrName>
                                        </p:attrNameLst>
                                      </p:cBhvr>
                                      <p:to>
                                        <p:strVal val="visible"/>
                                      </p:to>
                                    </p:set>
                                    <p:animEffect transition="in" filter="randombar(horizontal)">
                                      <p:cBhvr>
                                        <p:cTn id="77" dur="400"/>
                                        <p:tgtEl>
                                          <p:spTgt spid="91"/>
                                        </p:tgtEl>
                                      </p:cBhvr>
                                    </p:animEffect>
                                  </p:childTnLst>
                                </p:cTn>
                              </p:par>
                              <p:par>
                                <p:cTn id="78" presetID="14" presetClass="entr" presetSubtype="10" fill="hold" grpId="0" nodeType="withEffect">
                                  <p:stCondLst>
                                    <p:cond delay="500"/>
                                  </p:stCondLst>
                                  <p:childTnLst>
                                    <p:set>
                                      <p:cBhvr>
                                        <p:cTn id="79" dur="1" fill="hold">
                                          <p:stCondLst>
                                            <p:cond delay="0"/>
                                          </p:stCondLst>
                                        </p:cTn>
                                        <p:tgtEl>
                                          <p:spTgt spid="92"/>
                                        </p:tgtEl>
                                        <p:attrNameLst>
                                          <p:attrName>style.visibility</p:attrName>
                                        </p:attrNameLst>
                                      </p:cBhvr>
                                      <p:to>
                                        <p:strVal val="visible"/>
                                      </p:to>
                                    </p:set>
                                    <p:animEffect transition="in" filter="randombar(horizontal)">
                                      <p:cBhvr>
                                        <p:cTn id="80" dur="400"/>
                                        <p:tgtEl>
                                          <p:spTgt spid="92"/>
                                        </p:tgtEl>
                                      </p:cBhvr>
                                    </p:animEffect>
                                  </p:childTnLst>
                                </p:cTn>
                              </p:par>
                            </p:childTnLst>
                          </p:cTn>
                        </p:par>
                        <p:par>
                          <p:cTn id="81" fill="hold">
                            <p:stCondLst>
                              <p:cond delay="3000"/>
                            </p:stCondLst>
                            <p:childTnLst>
                              <p:par>
                                <p:cTn id="82" presetID="49" presetClass="entr" presetSubtype="0" decel="100000" fill="hold" nodeType="afterEffect">
                                  <p:stCondLst>
                                    <p:cond delay="0"/>
                                  </p:stCondLst>
                                  <p:childTnLst>
                                    <p:set>
                                      <p:cBhvr>
                                        <p:cTn id="83" dur="1" fill="hold">
                                          <p:stCondLst>
                                            <p:cond delay="0"/>
                                          </p:stCondLst>
                                        </p:cTn>
                                        <p:tgtEl>
                                          <p:spTgt spid="93"/>
                                        </p:tgtEl>
                                        <p:attrNameLst>
                                          <p:attrName>style.visibility</p:attrName>
                                        </p:attrNameLst>
                                      </p:cBhvr>
                                      <p:to>
                                        <p:strVal val="visible"/>
                                      </p:to>
                                    </p:set>
                                    <p:anim calcmode="lin" valueType="num">
                                      <p:cBhvr>
                                        <p:cTn id="84" dur="500" fill="hold"/>
                                        <p:tgtEl>
                                          <p:spTgt spid="93"/>
                                        </p:tgtEl>
                                        <p:attrNameLst>
                                          <p:attrName>ppt_w</p:attrName>
                                        </p:attrNameLst>
                                      </p:cBhvr>
                                      <p:tavLst>
                                        <p:tav tm="0">
                                          <p:val>
                                            <p:fltVal val="0"/>
                                          </p:val>
                                        </p:tav>
                                        <p:tav tm="100000">
                                          <p:val>
                                            <p:strVal val="#ppt_w"/>
                                          </p:val>
                                        </p:tav>
                                      </p:tavLst>
                                    </p:anim>
                                    <p:anim calcmode="lin" valueType="num">
                                      <p:cBhvr>
                                        <p:cTn id="85" dur="500" fill="hold"/>
                                        <p:tgtEl>
                                          <p:spTgt spid="93"/>
                                        </p:tgtEl>
                                        <p:attrNameLst>
                                          <p:attrName>ppt_h</p:attrName>
                                        </p:attrNameLst>
                                      </p:cBhvr>
                                      <p:tavLst>
                                        <p:tav tm="0">
                                          <p:val>
                                            <p:fltVal val="0"/>
                                          </p:val>
                                        </p:tav>
                                        <p:tav tm="100000">
                                          <p:val>
                                            <p:strVal val="#ppt_h"/>
                                          </p:val>
                                        </p:tav>
                                      </p:tavLst>
                                    </p:anim>
                                    <p:anim calcmode="lin" valueType="num">
                                      <p:cBhvr>
                                        <p:cTn id="86" dur="500" fill="hold"/>
                                        <p:tgtEl>
                                          <p:spTgt spid="93"/>
                                        </p:tgtEl>
                                        <p:attrNameLst>
                                          <p:attrName>style.rotation</p:attrName>
                                        </p:attrNameLst>
                                      </p:cBhvr>
                                      <p:tavLst>
                                        <p:tav tm="0">
                                          <p:val>
                                            <p:fltVal val="360"/>
                                          </p:val>
                                        </p:tav>
                                        <p:tav tm="100000">
                                          <p:val>
                                            <p:fltVal val="0"/>
                                          </p:val>
                                        </p:tav>
                                      </p:tavLst>
                                    </p:anim>
                                    <p:animEffect transition="in" filter="fade">
                                      <p:cBhvr>
                                        <p:cTn id="87" dur="500"/>
                                        <p:tgtEl>
                                          <p:spTgt spid="93"/>
                                        </p:tgtEl>
                                      </p:cBhvr>
                                    </p:animEffect>
                                  </p:childTnLst>
                                </p:cTn>
                              </p:par>
                              <p:par>
                                <p:cTn id="88" presetID="14" presetClass="entr" presetSubtype="10" fill="hold" grpId="0" nodeType="withEffect">
                                  <p:stCondLst>
                                    <p:cond delay="500"/>
                                  </p:stCondLst>
                                  <p:childTnLst>
                                    <p:set>
                                      <p:cBhvr>
                                        <p:cTn id="89" dur="1" fill="hold">
                                          <p:stCondLst>
                                            <p:cond delay="0"/>
                                          </p:stCondLst>
                                        </p:cTn>
                                        <p:tgtEl>
                                          <p:spTgt spid="100"/>
                                        </p:tgtEl>
                                        <p:attrNameLst>
                                          <p:attrName>style.visibility</p:attrName>
                                        </p:attrNameLst>
                                      </p:cBhvr>
                                      <p:to>
                                        <p:strVal val="visible"/>
                                      </p:to>
                                    </p:set>
                                    <p:animEffect transition="in" filter="randombar(horizontal)">
                                      <p:cBhvr>
                                        <p:cTn id="90" dur="400"/>
                                        <p:tgtEl>
                                          <p:spTgt spid="100"/>
                                        </p:tgtEl>
                                      </p:cBhvr>
                                    </p:animEffect>
                                  </p:childTnLst>
                                </p:cTn>
                              </p:par>
                              <p:par>
                                <p:cTn id="91" presetID="14" presetClass="entr" presetSubtype="10" fill="hold" grpId="0" nodeType="withEffect">
                                  <p:stCondLst>
                                    <p:cond delay="500"/>
                                  </p:stCondLst>
                                  <p:childTnLst>
                                    <p:set>
                                      <p:cBhvr>
                                        <p:cTn id="92" dur="1" fill="hold">
                                          <p:stCondLst>
                                            <p:cond delay="0"/>
                                          </p:stCondLst>
                                        </p:cTn>
                                        <p:tgtEl>
                                          <p:spTgt spid="101"/>
                                        </p:tgtEl>
                                        <p:attrNameLst>
                                          <p:attrName>style.visibility</p:attrName>
                                        </p:attrNameLst>
                                      </p:cBhvr>
                                      <p:to>
                                        <p:strVal val="visible"/>
                                      </p:to>
                                    </p:set>
                                    <p:animEffect transition="in" filter="randombar(horizontal)">
                                      <p:cBhvr>
                                        <p:cTn id="93" dur="400"/>
                                        <p:tgtEl>
                                          <p:spTgt spid="101"/>
                                        </p:tgtEl>
                                      </p:cBhvr>
                                    </p:animEffect>
                                  </p:childTnLst>
                                </p:cTn>
                              </p:par>
                            </p:childTnLst>
                          </p:cTn>
                        </p:par>
                        <p:par>
                          <p:cTn id="94" fill="hold">
                            <p:stCondLst>
                              <p:cond delay="3500"/>
                            </p:stCondLst>
                            <p:childTnLst>
                              <p:par>
                                <p:cTn id="95" presetID="42" presetClass="entr" presetSubtype="0" fill="hold" nodeType="afterEffect">
                                  <p:stCondLst>
                                    <p:cond delay="0"/>
                                  </p:stCondLst>
                                  <p:childTnLst>
                                    <p:set>
                                      <p:cBhvr>
                                        <p:cTn id="96" dur="1" fill="hold">
                                          <p:stCondLst>
                                            <p:cond delay="0"/>
                                          </p:stCondLst>
                                        </p:cTn>
                                        <p:tgtEl>
                                          <p:spTgt spid="113"/>
                                        </p:tgtEl>
                                        <p:attrNameLst>
                                          <p:attrName>style.visibility</p:attrName>
                                        </p:attrNameLst>
                                      </p:cBhvr>
                                      <p:to>
                                        <p:strVal val="visible"/>
                                      </p:to>
                                    </p:set>
                                    <p:animEffect transition="in" filter="fade">
                                      <p:cBhvr>
                                        <p:cTn id="97" dur="1000"/>
                                        <p:tgtEl>
                                          <p:spTgt spid="113"/>
                                        </p:tgtEl>
                                      </p:cBhvr>
                                    </p:animEffect>
                                    <p:anim calcmode="lin" valueType="num">
                                      <p:cBhvr>
                                        <p:cTn id="98" dur="1000" fill="hold"/>
                                        <p:tgtEl>
                                          <p:spTgt spid="113"/>
                                        </p:tgtEl>
                                        <p:attrNameLst>
                                          <p:attrName>ppt_x</p:attrName>
                                        </p:attrNameLst>
                                      </p:cBhvr>
                                      <p:tavLst>
                                        <p:tav tm="0">
                                          <p:val>
                                            <p:strVal val="#ppt_x"/>
                                          </p:val>
                                        </p:tav>
                                        <p:tav tm="100000">
                                          <p:val>
                                            <p:strVal val="#ppt_x"/>
                                          </p:val>
                                        </p:tav>
                                      </p:tavLst>
                                    </p:anim>
                                    <p:anim calcmode="lin" valueType="num">
                                      <p:cBhvr>
                                        <p:cTn id="99" dur="1000" fill="hold"/>
                                        <p:tgtEl>
                                          <p:spTgt spid="113"/>
                                        </p:tgtEl>
                                        <p:attrNameLst>
                                          <p:attrName>ppt_y</p:attrName>
                                        </p:attrNameLst>
                                      </p:cBhvr>
                                      <p:tavLst>
                                        <p:tav tm="0">
                                          <p:val>
                                            <p:strVal val="#ppt_y+.1"/>
                                          </p:val>
                                        </p:tav>
                                        <p:tav tm="100000">
                                          <p:val>
                                            <p:strVal val="#ppt_y"/>
                                          </p:val>
                                        </p:tav>
                                      </p:tavLst>
                                    </p:anim>
                                  </p:childTnLst>
                                </p:cTn>
                              </p:par>
                            </p:childTnLst>
                          </p:cTn>
                        </p:par>
                        <p:par>
                          <p:cTn id="100" fill="hold">
                            <p:stCondLst>
                              <p:cond delay="4500"/>
                            </p:stCondLst>
                            <p:childTnLst>
                              <p:par>
                                <p:cTn id="101" presetID="49" presetClass="entr" presetSubtype="0" decel="100000" fill="hold" nodeType="afterEffect">
                                  <p:stCondLst>
                                    <p:cond delay="0"/>
                                  </p:stCondLst>
                                  <p:childTnLst>
                                    <p:set>
                                      <p:cBhvr>
                                        <p:cTn id="102" dur="1" fill="hold">
                                          <p:stCondLst>
                                            <p:cond delay="0"/>
                                          </p:stCondLst>
                                        </p:cTn>
                                        <p:tgtEl>
                                          <p:spTgt spid="3"/>
                                        </p:tgtEl>
                                        <p:attrNameLst>
                                          <p:attrName>style.visibility</p:attrName>
                                        </p:attrNameLst>
                                      </p:cBhvr>
                                      <p:to>
                                        <p:strVal val="visible"/>
                                      </p:to>
                                    </p:set>
                                    <p:anim calcmode="lin" valueType="num">
                                      <p:cBhvr>
                                        <p:cTn id="103" dur="500" fill="hold"/>
                                        <p:tgtEl>
                                          <p:spTgt spid="3"/>
                                        </p:tgtEl>
                                        <p:attrNameLst>
                                          <p:attrName>ppt_w</p:attrName>
                                        </p:attrNameLst>
                                      </p:cBhvr>
                                      <p:tavLst>
                                        <p:tav tm="0">
                                          <p:val>
                                            <p:fltVal val="0"/>
                                          </p:val>
                                        </p:tav>
                                        <p:tav tm="100000">
                                          <p:val>
                                            <p:strVal val="#ppt_w"/>
                                          </p:val>
                                        </p:tav>
                                      </p:tavLst>
                                    </p:anim>
                                    <p:anim calcmode="lin" valueType="num">
                                      <p:cBhvr>
                                        <p:cTn id="104" dur="500" fill="hold"/>
                                        <p:tgtEl>
                                          <p:spTgt spid="3"/>
                                        </p:tgtEl>
                                        <p:attrNameLst>
                                          <p:attrName>ppt_h</p:attrName>
                                        </p:attrNameLst>
                                      </p:cBhvr>
                                      <p:tavLst>
                                        <p:tav tm="0">
                                          <p:val>
                                            <p:fltVal val="0"/>
                                          </p:val>
                                        </p:tav>
                                        <p:tav tm="100000">
                                          <p:val>
                                            <p:strVal val="#ppt_h"/>
                                          </p:val>
                                        </p:tav>
                                      </p:tavLst>
                                    </p:anim>
                                    <p:anim calcmode="lin" valueType="num">
                                      <p:cBhvr>
                                        <p:cTn id="105" dur="500" fill="hold"/>
                                        <p:tgtEl>
                                          <p:spTgt spid="3"/>
                                        </p:tgtEl>
                                        <p:attrNameLst>
                                          <p:attrName>style.rotation</p:attrName>
                                        </p:attrNameLst>
                                      </p:cBhvr>
                                      <p:tavLst>
                                        <p:tav tm="0">
                                          <p:val>
                                            <p:fltVal val="360"/>
                                          </p:val>
                                        </p:tav>
                                        <p:tav tm="100000">
                                          <p:val>
                                            <p:fltVal val="0"/>
                                          </p:val>
                                        </p:tav>
                                      </p:tavLst>
                                    </p:anim>
                                    <p:animEffect transition="in" filter="fade">
                                      <p:cBhvr>
                                        <p:cTn id="106" dur="500"/>
                                        <p:tgtEl>
                                          <p:spTgt spid="3"/>
                                        </p:tgtEl>
                                      </p:cBhvr>
                                    </p:animEffect>
                                  </p:childTnLst>
                                </p:cTn>
                              </p:par>
                              <p:par>
                                <p:cTn id="107" presetID="14" presetClass="entr" presetSubtype="10" fill="hold" grpId="0" nodeType="withEffect">
                                  <p:stCondLst>
                                    <p:cond delay="500"/>
                                  </p:stCondLst>
                                  <p:childTnLst>
                                    <p:set>
                                      <p:cBhvr>
                                        <p:cTn id="108" dur="1" fill="hold">
                                          <p:stCondLst>
                                            <p:cond delay="0"/>
                                          </p:stCondLst>
                                        </p:cTn>
                                        <p:tgtEl>
                                          <p:spTgt spid="10"/>
                                        </p:tgtEl>
                                        <p:attrNameLst>
                                          <p:attrName>style.visibility</p:attrName>
                                        </p:attrNameLst>
                                      </p:cBhvr>
                                      <p:to>
                                        <p:strVal val="visible"/>
                                      </p:to>
                                    </p:set>
                                    <p:animEffect transition="in" filter="randombar(horizontal)">
                                      <p:cBhvr>
                                        <p:cTn id="109" dur="400"/>
                                        <p:tgtEl>
                                          <p:spTgt spid="10"/>
                                        </p:tgtEl>
                                      </p:cBhvr>
                                    </p:animEffect>
                                  </p:childTnLst>
                                </p:cTn>
                              </p:par>
                              <p:par>
                                <p:cTn id="110" presetID="14" presetClass="entr" presetSubtype="10" fill="hold" grpId="0" nodeType="withEffect">
                                  <p:stCondLst>
                                    <p:cond delay="500"/>
                                  </p:stCondLst>
                                  <p:childTnLst>
                                    <p:set>
                                      <p:cBhvr>
                                        <p:cTn id="111" dur="1" fill="hold">
                                          <p:stCondLst>
                                            <p:cond delay="0"/>
                                          </p:stCondLst>
                                        </p:cTn>
                                        <p:tgtEl>
                                          <p:spTgt spid="11"/>
                                        </p:tgtEl>
                                        <p:attrNameLst>
                                          <p:attrName>style.visibility</p:attrName>
                                        </p:attrNameLst>
                                      </p:cBhvr>
                                      <p:to>
                                        <p:strVal val="visible"/>
                                      </p:to>
                                    </p:set>
                                    <p:animEffect transition="in" filter="randombar(horizontal)">
                                      <p:cBhvr>
                                        <p:cTn id="112" dur="400"/>
                                        <p:tgtEl>
                                          <p:spTgt spid="11"/>
                                        </p:tgtEl>
                                      </p:cBhvr>
                                    </p:animEffect>
                                  </p:childTnLst>
                                </p:cTn>
                              </p:par>
                            </p:childTnLst>
                          </p:cTn>
                        </p:par>
                        <p:par>
                          <p:cTn id="113" fill="hold">
                            <p:stCondLst>
                              <p:cond delay="5000"/>
                            </p:stCondLst>
                            <p:childTnLst>
                              <p:par>
                                <p:cTn id="114" presetID="49" presetClass="entr" presetSubtype="0" decel="100000" fill="hold" nodeType="afterEffect">
                                  <p:stCondLst>
                                    <p:cond delay="0"/>
                                  </p:stCondLst>
                                  <p:childTnLst>
                                    <p:set>
                                      <p:cBhvr>
                                        <p:cTn id="115" dur="1" fill="hold">
                                          <p:stCondLst>
                                            <p:cond delay="0"/>
                                          </p:stCondLst>
                                        </p:cTn>
                                        <p:tgtEl>
                                          <p:spTgt spid="12"/>
                                        </p:tgtEl>
                                        <p:attrNameLst>
                                          <p:attrName>style.visibility</p:attrName>
                                        </p:attrNameLst>
                                      </p:cBhvr>
                                      <p:to>
                                        <p:strVal val="visible"/>
                                      </p:to>
                                    </p:set>
                                    <p:anim calcmode="lin" valueType="num">
                                      <p:cBhvr>
                                        <p:cTn id="116" dur="500" fill="hold"/>
                                        <p:tgtEl>
                                          <p:spTgt spid="12"/>
                                        </p:tgtEl>
                                        <p:attrNameLst>
                                          <p:attrName>ppt_w</p:attrName>
                                        </p:attrNameLst>
                                      </p:cBhvr>
                                      <p:tavLst>
                                        <p:tav tm="0">
                                          <p:val>
                                            <p:fltVal val="0"/>
                                          </p:val>
                                        </p:tav>
                                        <p:tav tm="100000">
                                          <p:val>
                                            <p:strVal val="#ppt_w"/>
                                          </p:val>
                                        </p:tav>
                                      </p:tavLst>
                                    </p:anim>
                                    <p:anim calcmode="lin" valueType="num">
                                      <p:cBhvr>
                                        <p:cTn id="117" dur="500" fill="hold"/>
                                        <p:tgtEl>
                                          <p:spTgt spid="12"/>
                                        </p:tgtEl>
                                        <p:attrNameLst>
                                          <p:attrName>ppt_h</p:attrName>
                                        </p:attrNameLst>
                                      </p:cBhvr>
                                      <p:tavLst>
                                        <p:tav tm="0">
                                          <p:val>
                                            <p:fltVal val="0"/>
                                          </p:val>
                                        </p:tav>
                                        <p:tav tm="100000">
                                          <p:val>
                                            <p:strVal val="#ppt_h"/>
                                          </p:val>
                                        </p:tav>
                                      </p:tavLst>
                                    </p:anim>
                                    <p:anim calcmode="lin" valueType="num">
                                      <p:cBhvr>
                                        <p:cTn id="118" dur="500" fill="hold"/>
                                        <p:tgtEl>
                                          <p:spTgt spid="12"/>
                                        </p:tgtEl>
                                        <p:attrNameLst>
                                          <p:attrName>style.rotation</p:attrName>
                                        </p:attrNameLst>
                                      </p:cBhvr>
                                      <p:tavLst>
                                        <p:tav tm="0">
                                          <p:val>
                                            <p:fltVal val="360"/>
                                          </p:val>
                                        </p:tav>
                                        <p:tav tm="100000">
                                          <p:val>
                                            <p:fltVal val="0"/>
                                          </p:val>
                                        </p:tav>
                                      </p:tavLst>
                                    </p:anim>
                                    <p:animEffect transition="in" filter="fade">
                                      <p:cBhvr>
                                        <p:cTn id="119" dur="500"/>
                                        <p:tgtEl>
                                          <p:spTgt spid="12"/>
                                        </p:tgtEl>
                                      </p:cBhvr>
                                    </p:animEffect>
                                  </p:childTnLst>
                                </p:cTn>
                              </p:par>
                              <p:par>
                                <p:cTn id="120" presetID="14" presetClass="entr" presetSubtype="10" fill="hold" grpId="0" nodeType="withEffect">
                                  <p:stCondLst>
                                    <p:cond delay="500"/>
                                  </p:stCondLst>
                                  <p:childTnLst>
                                    <p:set>
                                      <p:cBhvr>
                                        <p:cTn id="121" dur="1" fill="hold">
                                          <p:stCondLst>
                                            <p:cond delay="0"/>
                                          </p:stCondLst>
                                        </p:cTn>
                                        <p:tgtEl>
                                          <p:spTgt spid="20"/>
                                        </p:tgtEl>
                                        <p:attrNameLst>
                                          <p:attrName>style.visibility</p:attrName>
                                        </p:attrNameLst>
                                      </p:cBhvr>
                                      <p:to>
                                        <p:strVal val="visible"/>
                                      </p:to>
                                    </p:set>
                                    <p:animEffect transition="in" filter="randombar(horizontal)">
                                      <p:cBhvr>
                                        <p:cTn id="122" dur="400"/>
                                        <p:tgtEl>
                                          <p:spTgt spid="20"/>
                                        </p:tgtEl>
                                      </p:cBhvr>
                                    </p:animEffect>
                                  </p:childTnLst>
                                </p:cTn>
                              </p:par>
                              <p:par>
                                <p:cTn id="123" presetID="14" presetClass="entr" presetSubtype="10" fill="hold" grpId="0" nodeType="withEffect">
                                  <p:stCondLst>
                                    <p:cond delay="500"/>
                                  </p:stCondLst>
                                  <p:childTnLst>
                                    <p:set>
                                      <p:cBhvr>
                                        <p:cTn id="124" dur="1" fill="hold">
                                          <p:stCondLst>
                                            <p:cond delay="0"/>
                                          </p:stCondLst>
                                        </p:cTn>
                                        <p:tgtEl>
                                          <p:spTgt spid="21"/>
                                        </p:tgtEl>
                                        <p:attrNameLst>
                                          <p:attrName>style.visibility</p:attrName>
                                        </p:attrNameLst>
                                      </p:cBhvr>
                                      <p:to>
                                        <p:strVal val="visible"/>
                                      </p:to>
                                    </p:set>
                                    <p:animEffect transition="in" filter="randombar(horizontal)">
                                      <p:cBhvr>
                                        <p:cTn id="125" dur="400"/>
                                        <p:tgtEl>
                                          <p:spTgt spid="21"/>
                                        </p:tgtEl>
                                      </p:cBhvr>
                                    </p:animEffect>
                                  </p:childTnLst>
                                </p:cTn>
                              </p:par>
                            </p:childTnLst>
                          </p:cTn>
                        </p:par>
                        <p:par>
                          <p:cTn id="126" fill="hold">
                            <p:stCondLst>
                              <p:cond delay="5500"/>
                            </p:stCondLst>
                            <p:childTnLst>
                              <p:par>
                                <p:cTn id="127" presetID="49" presetClass="entr" presetSubtype="0" decel="100000" fill="hold" nodeType="afterEffect">
                                  <p:stCondLst>
                                    <p:cond delay="0"/>
                                  </p:stCondLst>
                                  <p:childTnLst>
                                    <p:set>
                                      <p:cBhvr>
                                        <p:cTn id="128" dur="1" fill="hold">
                                          <p:stCondLst>
                                            <p:cond delay="0"/>
                                          </p:stCondLst>
                                        </p:cTn>
                                        <p:tgtEl>
                                          <p:spTgt spid="22"/>
                                        </p:tgtEl>
                                        <p:attrNameLst>
                                          <p:attrName>style.visibility</p:attrName>
                                        </p:attrNameLst>
                                      </p:cBhvr>
                                      <p:to>
                                        <p:strVal val="visible"/>
                                      </p:to>
                                    </p:set>
                                    <p:anim calcmode="lin" valueType="num">
                                      <p:cBhvr>
                                        <p:cTn id="129" dur="500" fill="hold"/>
                                        <p:tgtEl>
                                          <p:spTgt spid="22"/>
                                        </p:tgtEl>
                                        <p:attrNameLst>
                                          <p:attrName>ppt_w</p:attrName>
                                        </p:attrNameLst>
                                      </p:cBhvr>
                                      <p:tavLst>
                                        <p:tav tm="0">
                                          <p:val>
                                            <p:fltVal val="0"/>
                                          </p:val>
                                        </p:tav>
                                        <p:tav tm="100000">
                                          <p:val>
                                            <p:strVal val="#ppt_w"/>
                                          </p:val>
                                        </p:tav>
                                      </p:tavLst>
                                    </p:anim>
                                    <p:anim calcmode="lin" valueType="num">
                                      <p:cBhvr>
                                        <p:cTn id="130" dur="500" fill="hold"/>
                                        <p:tgtEl>
                                          <p:spTgt spid="22"/>
                                        </p:tgtEl>
                                        <p:attrNameLst>
                                          <p:attrName>ppt_h</p:attrName>
                                        </p:attrNameLst>
                                      </p:cBhvr>
                                      <p:tavLst>
                                        <p:tav tm="0">
                                          <p:val>
                                            <p:fltVal val="0"/>
                                          </p:val>
                                        </p:tav>
                                        <p:tav tm="100000">
                                          <p:val>
                                            <p:strVal val="#ppt_h"/>
                                          </p:val>
                                        </p:tav>
                                      </p:tavLst>
                                    </p:anim>
                                    <p:anim calcmode="lin" valueType="num">
                                      <p:cBhvr>
                                        <p:cTn id="131" dur="500" fill="hold"/>
                                        <p:tgtEl>
                                          <p:spTgt spid="22"/>
                                        </p:tgtEl>
                                        <p:attrNameLst>
                                          <p:attrName>style.rotation</p:attrName>
                                        </p:attrNameLst>
                                      </p:cBhvr>
                                      <p:tavLst>
                                        <p:tav tm="0">
                                          <p:val>
                                            <p:fltVal val="360"/>
                                          </p:val>
                                        </p:tav>
                                        <p:tav tm="100000">
                                          <p:val>
                                            <p:fltVal val="0"/>
                                          </p:val>
                                        </p:tav>
                                      </p:tavLst>
                                    </p:anim>
                                    <p:animEffect transition="in" filter="fade">
                                      <p:cBhvr>
                                        <p:cTn id="132" dur="500"/>
                                        <p:tgtEl>
                                          <p:spTgt spid="22"/>
                                        </p:tgtEl>
                                      </p:cBhvr>
                                    </p:animEffect>
                                  </p:childTnLst>
                                </p:cTn>
                              </p:par>
                              <p:par>
                                <p:cTn id="133" presetID="14" presetClass="entr" presetSubtype="10" fill="hold" grpId="0" nodeType="withEffect">
                                  <p:stCondLst>
                                    <p:cond delay="500"/>
                                  </p:stCondLst>
                                  <p:childTnLst>
                                    <p:set>
                                      <p:cBhvr>
                                        <p:cTn id="134" dur="1" fill="hold">
                                          <p:stCondLst>
                                            <p:cond delay="0"/>
                                          </p:stCondLst>
                                        </p:cTn>
                                        <p:tgtEl>
                                          <p:spTgt spid="29"/>
                                        </p:tgtEl>
                                        <p:attrNameLst>
                                          <p:attrName>style.visibility</p:attrName>
                                        </p:attrNameLst>
                                      </p:cBhvr>
                                      <p:to>
                                        <p:strVal val="visible"/>
                                      </p:to>
                                    </p:set>
                                    <p:animEffect transition="in" filter="randombar(horizontal)">
                                      <p:cBhvr>
                                        <p:cTn id="135" dur="400"/>
                                        <p:tgtEl>
                                          <p:spTgt spid="29"/>
                                        </p:tgtEl>
                                      </p:cBhvr>
                                    </p:animEffect>
                                  </p:childTnLst>
                                </p:cTn>
                              </p:par>
                              <p:par>
                                <p:cTn id="136" presetID="14" presetClass="entr" presetSubtype="10" fill="hold" grpId="0" nodeType="withEffect">
                                  <p:stCondLst>
                                    <p:cond delay="500"/>
                                  </p:stCondLst>
                                  <p:childTnLst>
                                    <p:set>
                                      <p:cBhvr>
                                        <p:cTn id="137" dur="1" fill="hold">
                                          <p:stCondLst>
                                            <p:cond delay="0"/>
                                          </p:stCondLst>
                                        </p:cTn>
                                        <p:tgtEl>
                                          <p:spTgt spid="30"/>
                                        </p:tgtEl>
                                        <p:attrNameLst>
                                          <p:attrName>style.visibility</p:attrName>
                                        </p:attrNameLst>
                                      </p:cBhvr>
                                      <p:to>
                                        <p:strVal val="visible"/>
                                      </p:to>
                                    </p:set>
                                    <p:animEffect transition="in" filter="randombar(horizontal)">
                                      <p:cBhvr>
                                        <p:cTn id="138"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8" grpId="0"/>
      <p:bldP spid="70" grpId="0"/>
      <p:bldP spid="82" grpId="0"/>
      <p:bldP spid="83" grpId="0"/>
      <p:bldP spid="91" grpId="0"/>
      <p:bldP spid="92" grpId="0"/>
      <p:bldP spid="100" grpId="0"/>
      <p:bldP spid="101" grpId="0"/>
      <p:bldP spid="10" grpId="0"/>
      <p:bldP spid="11" grpId="0"/>
      <p:bldP spid="20" grpId="0"/>
      <p:bldP spid="21"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52971" y="188640"/>
            <a:ext cx="670560" cy="604586"/>
            <a:chOff x="5424755" y="1340768"/>
            <a:chExt cx="670560" cy="604586"/>
          </a:xfrm>
        </p:grpSpPr>
        <p:grpSp>
          <p:nvGrpSpPr>
            <p:cNvPr id="70" name="组合 69"/>
            <p:cNvGrpSpPr/>
            <p:nvPr/>
          </p:nvGrpSpPr>
          <p:grpSpPr>
            <a:xfrm>
              <a:off x="5424755" y="1340768"/>
              <a:ext cx="670560" cy="604586"/>
              <a:chOff x="3720691" y="2824413"/>
              <a:chExt cx="1341120" cy="1209172"/>
            </a:xfrm>
          </p:grpSpPr>
          <p:sp>
            <p:nvSpPr>
              <p:cNvPr id="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1"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71"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123" name="文本框 9"/>
          <p:cNvSpPr txBox="1"/>
          <p:nvPr/>
        </p:nvSpPr>
        <p:spPr>
          <a:xfrm>
            <a:off x="1270163" y="307422"/>
            <a:ext cx="1872208" cy="346249"/>
          </a:xfrm>
          <a:prstGeom prst="rect">
            <a:avLst/>
          </a:prstGeom>
          <a:noFill/>
        </p:spPr>
        <p:txBody>
          <a:bodyPr wrap="square" lIns="68580" tIns="34290" rIns="68580" bIns="34290" rtlCol="0">
            <a:spAutoFit/>
          </a:bodyPr>
          <a:lstStyle/>
          <a:p>
            <a:pPr marL="0" lvl="1"/>
            <a:r>
              <a:rPr lang="zh-CN" altLang="en-US" dirty="0">
                <a:solidFill>
                  <a:srgbClr val="414455"/>
                </a:solidFill>
                <a:latin typeface="微软雅黑" panose="020B0503020204020204" pitchFamily="34" charset="-122"/>
                <a:ea typeface="微软雅黑" panose="020B0503020204020204" pitchFamily="34" charset="-122"/>
              </a:rPr>
              <a:t>技术方案</a:t>
            </a:r>
            <a:endParaRPr lang="zh-CN" altLang="en-US"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239467" y="459431"/>
            <a:ext cx="258720" cy="233265"/>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163" name="文本框 9"/>
          <p:cNvSpPr txBox="1"/>
          <p:nvPr/>
        </p:nvSpPr>
        <p:spPr>
          <a:xfrm>
            <a:off x="10706099" y="332656"/>
            <a:ext cx="432048" cy="346249"/>
          </a:xfrm>
          <a:prstGeom prst="rect">
            <a:avLst/>
          </a:prstGeom>
          <a:noFill/>
        </p:spPr>
        <p:txBody>
          <a:bodyPr wrap="square" lIns="68580" tIns="34290" rIns="68580" bIns="34290" rtlCol="0">
            <a:spAutoFit/>
          </a:bodyPr>
          <a:lstStyle/>
          <a:p>
            <a:pPr marL="0" lvl="1"/>
            <a:r>
              <a:rPr lang="en-US" altLang="zh-CN" dirty="0">
                <a:solidFill>
                  <a:srgbClr val="414455"/>
                </a:solidFill>
                <a:latin typeface="方正兰亭黑简体" panose="02000000000000000000" pitchFamily="2" charset="-122"/>
                <a:ea typeface="方正兰亭黑简体" panose="02000000000000000000" pitchFamily="2" charset="-122"/>
              </a:rPr>
              <a:t>06</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56" name="组合 55"/>
          <p:cNvGrpSpPr>
            <a:grpSpLocks noChangeAspect="1"/>
          </p:cNvGrpSpPr>
          <p:nvPr/>
        </p:nvGrpSpPr>
        <p:grpSpPr>
          <a:xfrm>
            <a:off x="727177" y="338703"/>
            <a:ext cx="364541" cy="312708"/>
            <a:chOff x="5084763" y="971548"/>
            <a:chExt cx="323865" cy="277813"/>
          </a:xfrm>
          <a:solidFill>
            <a:srgbClr val="414455"/>
          </a:solidFill>
        </p:grpSpPr>
        <p:sp>
          <p:nvSpPr>
            <p:cNvPr id="5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7" name="矩形 5"/>
          <p:cNvSpPr/>
          <p:nvPr/>
        </p:nvSpPr>
        <p:spPr>
          <a:xfrm rot="14179741">
            <a:off x="5784230" y="3012713"/>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rgbClr val="414455">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5"/>
          <p:cNvSpPr/>
          <p:nvPr/>
        </p:nvSpPr>
        <p:spPr>
          <a:xfrm rot="19358775">
            <a:off x="6700023" y="3205061"/>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rgbClr val="414455">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5"/>
          <p:cNvSpPr/>
          <p:nvPr/>
        </p:nvSpPr>
        <p:spPr>
          <a:xfrm rot="18719445">
            <a:off x="4667137" y="2894546"/>
            <a:ext cx="796886" cy="732083"/>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rgbClr val="414455">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4009355" y="2348880"/>
            <a:ext cx="1080120" cy="1080120"/>
            <a:chOff x="1057027" y="2420888"/>
            <a:chExt cx="864096" cy="864096"/>
          </a:xfrm>
        </p:grpSpPr>
        <p:sp>
          <p:nvSpPr>
            <p:cNvPr id="21" name="椭圆 20"/>
            <p:cNvSpPr/>
            <p:nvPr/>
          </p:nvSpPr>
          <p:spPr>
            <a:xfrm>
              <a:off x="1057027" y="2420888"/>
              <a:ext cx="864096" cy="864096"/>
            </a:xfrm>
            <a:prstGeom prst="ellipse">
              <a:avLst/>
            </a:prstGeom>
            <a:gradFill>
              <a:gsLst>
                <a:gs pos="0">
                  <a:srgbClr val="D3D3D3"/>
                </a:gs>
                <a:gs pos="100000">
                  <a:srgbClr val="F9F9F9"/>
                </a:gs>
              </a:gsLst>
              <a:lin ang="16200000" scaled="0"/>
            </a:gradFill>
            <a:ln>
              <a:noFill/>
            </a:ln>
            <a:effectLst>
              <a:outerShdw blurRad="190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97531" y="2461084"/>
              <a:ext cx="783704" cy="783704"/>
            </a:xfrm>
            <a:prstGeom prst="ellipse">
              <a:avLst/>
            </a:prstGeom>
            <a:gradFill>
              <a:gsLst>
                <a:gs pos="0">
                  <a:srgbClr val="D3D3D3"/>
                </a:gs>
                <a:gs pos="100000">
                  <a:srgbClr val="F9F9F9"/>
                </a:gs>
              </a:gsLst>
              <a:lin ang="5400000" scaled="0"/>
            </a:gradFill>
            <a:ln>
              <a:noFill/>
            </a:ln>
            <a:effectLst>
              <a:outerShdw blurRad="190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Freeform 92"/>
          <p:cNvSpPr>
            <a:spLocks noEditPoints="1"/>
          </p:cNvSpPr>
          <p:nvPr/>
        </p:nvSpPr>
        <p:spPr bwMode="auto">
          <a:xfrm>
            <a:off x="4369395" y="2766812"/>
            <a:ext cx="365887" cy="374156"/>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rgbClr val="414455"/>
          </a:solidFill>
          <a:ln>
            <a:noFill/>
          </a:ln>
        </p:spPr>
        <p:txBody>
          <a:bodyPr vert="horz" wrap="square" lIns="91440" tIns="45720" rIns="91440" bIns="45720" numCol="1" anchor="t" anchorCtr="0" compatLnSpc="1"/>
          <a:lstStyle/>
          <a:p>
            <a:endParaRPr lang="zh-CN" altLang="en-US"/>
          </a:p>
        </p:txBody>
      </p:sp>
      <p:sp>
        <p:nvSpPr>
          <p:cNvPr id="24" name="椭圆 23"/>
          <p:cNvSpPr/>
          <p:nvPr/>
        </p:nvSpPr>
        <p:spPr>
          <a:xfrm>
            <a:off x="4346936" y="2086044"/>
            <a:ext cx="360040" cy="360040"/>
          </a:xfrm>
          <a:prstGeom prst="ellipse">
            <a:avLst/>
          </a:prstGeom>
          <a:solidFill>
            <a:srgbClr val="414455">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标题 4"/>
          <p:cNvSpPr txBox="1"/>
          <p:nvPr/>
        </p:nvSpPr>
        <p:spPr>
          <a:xfrm>
            <a:off x="4321229" y="2096746"/>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a:solidFill>
                  <a:schemeClr val="bg1"/>
                </a:solidFill>
                <a:latin typeface="方正兰亭黑简体" panose="02000000000000000000" pitchFamily="2" charset="-122"/>
                <a:ea typeface="方正兰亭黑简体" panose="02000000000000000000" pitchFamily="2" charset="-122"/>
              </a:rPr>
              <a:t>01</a:t>
            </a:r>
            <a:endParaRPr lang="en-US" altLang="zh-CN" sz="1400" b="1" dirty="0">
              <a:solidFill>
                <a:schemeClr val="bg1"/>
              </a:solidFill>
              <a:latin typeface="方正兰亭黑简体" panose="02000000000000000000" pitchFamily="2" charset="-122"/>
              <a:ea typeface="方正兰亭黑简体" panose="02000000000000000000" pitchFamily="2" charset="-122"/>
            </a:endParaRPr>
          </a:p>
        </p:txBody>
      </p:sp>
      <p:sp>
        <p:nvSpPr>
          <p:cNvPr id="26" name="矩形 25"/>
          <p:cNvSpPr/>
          <p:nvPr/>
        </p:nvSpPr>
        <p:spPr>
          <a:xfrm>
            <a:off x="1767859" y="2492896"/>
            <a:ext cx="2385512"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前端</a:t>
            </a:r>
            <a:endParaRPr lang="zh-CN" altLang="en-US"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矩形 47"/>
          <p:cNvSpPr>
            <a:spLocks noChangeArrowheads="1"/>
          </p:cNvSpPr>
          <p:nvPr/>
        </p:nvSpPr>
        <p:spPr bwMode="auto">
          <a:xfrm>
            <a:off x="1698405" y="2942372"/>
            <a:ext cx="2304256" cy="73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r>
              <a:rPr lang="zh-CN" altLang="en-US" sz="1400" dirty="0"/>
              <a:t>使用</a:t>
            </a:r>
            <a:r>
              <a:rPr lang="en-US" altLang="zh-CN" sz="1400" dirty="0"/>
              <a:t>Vue.js</a:t>
            </a:r>
            <a:r>
              <a:rPr lang="zh-CN" altLang="en-US" sz="1400" dirty="0"/>
              <a:t>作为前端框架，结合</a:t>
            </a:r>
            <a:r>
              <a:rPr lang="en-US" altLang="zh-CN" sz="1400" dirty="0"/>
              <a:t>HTML</a:t>
            </a:r>
            <a:r>
              <a:rPr lang="zh-CN" altLang="en-US" sz="1400" dirty="0"/>
              <a:t>、</a:t>
            </a:r>
            <a:r>
              <a:rPr lang="en-US" altLang="zh-CN" sz="1400" dirty="0"/>
              <a:t>CSS</a:t>
            </a:r>
            <a:r>
              <a:rPr lang="zh-CN" altLang="en-US" sz="1400" dirty="0"/>
              <a:t>和</a:t>
            </a:r>
            <a:r>
              <a:rPr lang="en-US" altLang="zh-CN" sz="1400" dirty="0"/>
              <a:t>JavaScript</a:t>
            </a:r>
            <a:r>
              <a:rPr lang="zh-CN" altLang="en-US" sz="1400" dirty="0"/>
              <a:t>来构建用户界面。</a:t>
            </a:r>
            <a:endParaRPr lang="zh-CN" altLang="en-US" sz="1400" dirty="0"/>
          </a:p>
        </p:txBody>
      </p:sp>
      <p:grpSp>
        <p:nvGrpSpPr>
          <p:cNvPr id="28" name="组合 27"/>
          <p:cNvGrpSpPr/>
          <p:nvPr/>
        </p:nvGrpSpPr>
        <p:grpSpPr>
          <a:xfrm>
            <a:off x="5017467" y="3195933"/>
            <a:ext cx="1080120" cy="1080120"/>
            <a:chOff x="1057027" y="2420888"/>
            <a:chExt cx="864096" cy="864096"/>
          </a:xfrm>
        </p:grpSpPr>
        <p:sp>
          <p:nvSpPr>
            <p:cNvPr id="29" name="椭圆 28"/>
            <p:cNvSpPr/>
            <p:nvPr/>
          </p:nvSpPr>
          <p:spPr>
            <a:xfrm>
              <a:off x="1057027" y="2420888"/>
              <a:ext cx="864096" cy="864096"/>
            </a:xfrm>
            <a:prstGeom prst="ellipse">
              <a:avLst/>
            </a:prstGeom>
            <a:gradFill>
              <a:gsLst>
                <a:gs pos="0">
                  <a:srgbClr val="D3D3D3"/>
                </a:gs>
                <a:gs pos="100000">
                  <a:srgbClr val="F9F9F9"/>
                </a:gs>
              </a:gsLst>
              <a:lin ang="16200000" scaled="0"/>
            </a:gradFill>
            <a:ln>
              <a:noFill/>
            </a:ln>
            <a:effectLst>
              <a:outerShdw blurRad="190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97531" y="2461084"/>
              <a:ext cx="783704" cy="783704"/>
            </a:xfrm>
            <a:prstGeom prst="ellipse">
              <a:avLst/>
            </a:prstGeom>
            <a:gradFill>
              <a:gsLst>
                <a:gs pos="0">
                  <a:srgbClr val="D3D3D3"/>
                </a:gs>
                <a:gs pos="100000">
                  <a:srgbClr val="F9F9F9"/>
                </a:gs>
              </a:gsLst>
              <a:lin ang="5400000" scaled="0"/>
            </a:gradFill>
            <a:ln>
              <a:noFill/>
            </a:ln>
            <a:effectLst>
              <a:outerShdw blurRad="190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Freeform 61"/>
          <p:cNvSpPr>
            <a:spLocks noEditPoints="1"/>
          </p:cNvSpPr>
          <p:nvPr/>
        </p:nvSpPr>
        <p:spPr bwMode="auto">
          <a:xfrm>
            <a:off x="5424531" y="3532742"/>
            <a:ext cx="359346" cy="347434"/>
          </a:xfrm>
          <a:custGeom>
            <a:avLst/>
            <a:gdLst>
              <a:gd name="T0" fmla="*/ 186 w 200"/>
              <a:gd name="T1" fmla="*/ 114 h 192"/>
              <a:gd name="T2" fmla="*/ 182 w 200"/>
              <a:gd name="T3" fmla="*/ 154 h 192"/>
              <a:gd name="T4" fmla="*/ 149 w 200"/>
              <a:gd name="T5" fmla="*/ 191 h 192"/>
              <a:gd name="T6" fmla="*/ 68 w 200"/>
              <a:gd name="T7" fmla="*/ 172 h 192"/>
              <a:gd name="T8" fmla="*/ 68 w 200"/>
              <a:gd name="T9" fmla="*/ 171 h 192"/>
              <a:gd name="T10" fmla="*/ 68 w 200"/>
              <a:gd name="T11" fmla="*/ 191 h 192"/>
              <a:gd name="T12" fmla="*/ 48 w 200"/>
              <a:gd name="T13" fmla="*/ 191 h 192"/>
              <a:gd name="T14" fmla="*/ 28 w 200"/>
              <a:gd name="T15" fmla="*/ 191 h 192"/>
              <a:gd name="T16" fmla="*/ 20 w 200"/>
              <a:gd name="T17" fmla="*/ 191 h 192"/>
              <a:gd name="T18" fmla="*/ 0 w 200"/>
              <a:gd name="T19" fmla="*/ 171 h 192"/>
              <a:gd name="T20" fmla="*/ 0 w 200"/>
              <a:gd name="T21" fmla="*/ 79 h 192"/>
              <a:gd name="T22" fmla="*/ 20 w 200"/>
              <a:gd name="T23" fmla="*/ 59 h 192"/>
              <a:gd name="T24" fmla="*/ 28 w 200"/>
              <a:gd name="T25" fmla="*/ 59 h 192"/>
              <a:gd name="T26" fmla="*/ 48 w 200"/>
              <a:gd name="T27" fmla="*/ 59 h 192"/>
              <a:gd name="T28" fmla="*/ 68 w 200"/>
              <a:gd name="T29" fmla="*/ 59 h 192"/>
              <a:gd name="T30" fmla="*/ 68 w 200"/>
              <a:gd name="T31" fmla="*/ 79 h 192"/>
              <a:gd name="T32" fmla="*/ 68 w 200"/>
              <a:gd name="T33" fmla="*/ 79 h 192"/>
              <a:gd name="T34" fmla="*/ 125 w 200"/>
              <a:gd name="T35" fmla="*/ 1 h 192"/>
              <a:gd name="T36" fmla="*/ 153 w 200"/>
              <a:gd name="T37" fmla="*/ 67 h 192"/>
              <a:gd name="T38" fmla="*/ 197 w 200"/>
              <a:gd name="T39" fmla="*/ 89 h 192"/>
              <a:gd name="T40" fmla="*/ 186 w 200"/>
              <a:gd name="T41" fmla="*/ 114 h 192"/>
              <a:gd name="T42" fmla="*/ 138 w 200"/>
              <a:gd name="T43" fmla="*/ 78 h 192"/>
              <a:gd name="T44" fmla="*/ 132 w 200"/>
              <a:gd name="T45" fmla="*/ 13 h 192"/>
              <a:gd name="T46" fmla="*/ 68 w 200"/>
              <a:gd name="T47" fmla="*/ 94 h 192"/>
              <a:gd name="T48" fmla="*/ 68 w 200"/>
              <a:gd name="T49" fmla="*/ 101 h 192"/>
              <a:gd name="T50" fmla="*/ 68 w 200"/>
              <a:gd name="T51" fmla="*/ 157 h 192"/>
              <a:gd name="T52" fmla="*/ 148 w 200"/>
              <a:gd name="T53" fmla="*/ 179 h 192"/>
              <a:gd name="T54" fmla="*/ 165 w 200"/>
              <a:gd name="T55" fmla="*/ 150 h 192"/>
              <a:gd name="T56" fmla="*/ 170 w 200"/>
              <a:gd name="T57" fmla="*/ 113 h 192"/>
              <a:gd name="T58" fmla="*/ 182 w 200"/>
              <a:gd name="T59" fmla="*/ 92 h 192"/>
              <a:gd name="T60" fmla="*/ 138 w 200"/>
              <a:gd name="T61"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92">
                <a:moveTo>
                  <a:pt x="186" y="114"/>
                </a:moveTo>
                <a:cubicBezTo>
                  <a:pt x="200" y="118"/>
                  <a:pt x="196" y="152"/>
                  <a:pt x="182" y="154"/>
                </a:cubicBezTo>
                <a:cubicBezTo>
                  <a:pt x="185" y="163"/>
                  <a:pt x="186" y="192"/>
                  <a:pt x="149" y="191"/>
                </a:cubicBezTo>
                <a:cubicBezTo>
                  <a:pt x="105" y="191"/>
                  <a:pt x="97" y="172"/>
                  <a:pt x="68" y="172"/>
                </a:cubicBezTo>
                <a:cubicBezTo>
                  <a:pt x="68" y="171"/>
                  <a:pt x="68" y="171"/>
                  <a:pt x="68" y="171"/>
                </a:cubicBezTo>
                <a:cubicBezTo>
                  <a:pt x="68" y="191"/>
                  <a:pt x="68" y="191"/>
                  <a:pt x="68" y="191"/>
                </a:cubicBezTo>
                <a:cubicBezTo>
                  <a:pt x="48" y="191"/>
                  <a:pt x="48" y="191"/>
                  <a:pt x="48" y="191"/>
                </a:cubicBezTo>
                <a:cubicBezTo>
                  <a:pt x="28" y="191"/>
                  <a:pt x="28" y="191"/>
                  <a:pt x="28" y="191"/>
                </a:cubicBezTo>
                <a:cubicBezTo>
                  <a:pt x="20" y="191"/>
                  <a:pt x="20" y="191"/>
                  <a:pt x="20" y="191"/>
                </a:cubicBezTo>
                <a:cubicBezTo>
                  <a:pt x="9" y="191"/>
                  <a:pt x="0" y="182"/>
                  <a:pt x="0" y="171"/>
                </a:cubicBezTo>
                <a:cubicBezTo>
                  <a:pt x="0" y="79"/>
                  <a:pt x="0" y="79"/>
                  <a:pt x="0" y="79"/>
                </a:cubicBezTo>
                <a:cubicBezTo>
                  <a:pt x="0" y="68"/>
                  <a:pt x="9" y="59"/>
                  <a:pt x="20" y="59"/>
                </a:cubicBezTo>
                <a:cubicBezTo>
                  <a:pt x="28" y="59"/>
                  <a:pt x="28" y="59"/>
                  <a:pt x="28" y="59"/>
                </a:cubicBezTo>
                <a:cubicBezTo>
                  <a:pt x="48" y="59"/>
                  <a:pt x="48" y="59"/>
                  <a:pt x="48" y="59"/>
                </a:cubicBezTo>
                <a:cubicBezTo>
                  <a:pt x="68" y="59"/>
                  <a:pt x="68" y="59"/>
                  <a:pt x="68" y="59"/>
                </a:cubicBezTo>
                <a:cubicBezTo>
                  <a:pt x="68" y="79"/>
                  <a:pt x="68" y="79"/>
                  <a:pt x="68" y="79"/>
                </a:cubicBezTo>
                <a:cubicBezTo>
                  <a:pt x="68" y="79"/>
                  <a:pt x="68" y="79"/>
                  <a:pt x="68" y="79"/>
                </a:cubicBezTo>
                <a:cubicBezTo>
                  <a:pt x="115" y="60"/>
                  <a:pt x="113" y="2"/>
                  <a:pt x="125" y="1"/>
                </a:cubicBezTo>
                <a:cubicBezTo>
                  <a:pt x="196" y="0"/>
                  <a:pt x="153" y="67"/>
                  <a:pt x="153" y="67"/>
                </a:cubicBezTo>
                <a:cubicBezTo>
                  <a:pt x="153" y="67"/>
                  <a:pt x="193" y="54"/>
                  <a:pt x="197" y="89"/>
                </a:cubicBezTo>
                <a:cubicBezTo>
                  <a:pt x="196" y="99"/>
                  <a:pt x="197" y="105"/>
                  <a:pt x="186" y="114"/>
                </a:cubicBezTo>
                <a:close/>
                <a:moveTo>
                  <a:pt x="138" y="78"/>
                </a:moveTo>
                <a:cubicBezTo>
                  <a:pt x="138" y="78"/>
                  <a:pt x="171" y="12"/>
                  <a:pt x="132" y="13"/>
                </a:cubicBezTo>
                <a:cubicBezTo>
                  <a:pt x="125" y="13"/>
                  <a:pt x="128" y="74"/>
                  <a:pt x="68" y="94"/>
                </a:cubicBezTo>
                <a:cubicBezTo>
                  <a:pt x="68" y="93"/>
                  <a:pt x="68" y="96"/>
                  <a:pt x="68" y="101"/>
                </a:cubicBezTo>
                <a:cubicBezTo>
                  <a:pt x="68" y="157"/>
                  <a:pt x="68" y="157"/>
                  <a:pt x="68" y="157"/>
                </a:cubicBezTo>
                <a:cubicBezTo>
                  <a:pt x="91" y="157"/>
                  <a:pt x="118" y="179"/>
                  <a:pt x="148" y="179"/>
                </a:cubicBezTo>
                <a:cubicBezTo>
                  <a:pt x="173" y="179"/>
                  <a:pt x="170" y="158"/>
                  <a:pt x="165" y="150"/>
                </a:cubicBezTo>
                <a:cubicBezTo>
                  <a:pt x="185" y="144"/>
                  <a:pt x="180" y="116"/>
                  <a:pt x="170" y="113"/>
                </a:cubicBezTo>
                <a:cubicBezTo>
                  <a:pt x="179" y="102"/>
                  <a:pt x="181" y="99"/>
                  <a:pt x="182" y="92"/>
                </a:cubicBezTo>
                <a:cubicBezTo>
                  <a:pt x="179" y="68"/>
                  <a:pt x="138" y="78"/>
                  <a:pt x="138" y="78"/>
                </a:cubicBezTo>
                <a:close/>
              </a:path>
            </a:pathLst>
          </a:custGeom>
          <a:solidFill>
            <a:srgbClr val="414455"/>
          </a:solidFill>
          <a:ln>
            <a:noFill/>
          </a:ln>
        </p:spPr>
        <p:txBody>
          <a:bodyPr vert="horz" wrap="square" lIns="91440" tIns="45720" rIns="91440" bIns="45720" numCol="1" anchor="t" anchorCtr="0" compatLnSpc="1"/>
          <a:lstStyle/>
          <a:p>
            <a:endParaRPr lang="zh-CN" altLang="en-US"/>
          </a:p>
        </p:txBody>
      </p:sp>
      <p:sp>
        <p:nvSpPr>
          <p:cNvPr id="32" name="椭圆 31"/>
          <p:cNvSpPr/>
          <p:nvPr/>
        </p:nvSpPr>
        <p:spPr>
          <a:xfrm>
            <a:off x="4830572" y="3645024"/>
            <a:ext cx="360040" cy="360040"/>
          </a:xfrm>
          <a:prstGeom prst="ellipse">
            <a:avLst/>
          </a:prstGeom>
          <a:solidFill>
            <a:srgbClr val="414455">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标题 4"/>
          <p:cNvSpPr txBox="1"/>
          <p:nvPr/>
        </p:nvSpPr>
        <p:spPr>
          <a:xfrm>
            <a:off x="4787693" y="3655726"/>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a:solidFill>
                  <a:schemeClr val="bg1"/>
                </a:solidFill>
                <a:latin typeface="方正兰亭黑简体" panose="02000000000000000000" pitchFamily="2" charset="-122"/>
                <a:ea typeface="方正兰亭黑简体" panose="02000000000000000000" pitchFamily="2" charset="-122"/>
              </a:rPr>
              <a:t>02</a:t>
            </a:r>
            <a:endParaRPr lang="en-US" altLang="zh-CN" sz="1400" b="1" dirty="0">
              <a:solidFill>
                <a:schemeClr val="bg1"/>
              </a:solidFill>
              <a:latin typeface="方正兰亭黑简体" panose="02000000000000000000" pitchFamily="2" charset="-122"/>
              <a:ea typeface="方正兰亭黑简体" panose="02000000000000000000" pitchFamily="2" charset="-122"/>
            </a:endParaRPr>
          </a:p>
        </p:txBody>
      </p:sp>
      <p:sp>
        <p:nvSpPr>
          <p:cNvPr id="34" name="矩形 33"/>
          <p:cNvSpPr/>
          <p:nvPr/>
        </p:nvSpPr>
        <p:spPr>
          <a:xfrm>
            <a:off x="3280027" y="4038280"/>
            <a:ext cx="2385512"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后端</a:t>
            </a:r>
            <a:endParaRPr lang="zh-CN" altLang="en-US"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矩形 47"/>
          <p:cNvSpPr>
            <a:spLocks noChangeArrowheads="1"/>
          </p:cNvSpPr>
          <p:nvPr/>
        </p:nvSpPr>
        <p:spPr bwMode="auto">
          <a:xfrm>
            <a:off x="3279340" y="4433286"/>
            <a:ext cx="2304256"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r>
              <a:rPr lang="zh-CN" altLang="en-US" sz="1400" dirty="0"/>
              <a:t>采用</a:t>
            </a:r>
            <a:r>
              <a:rPr lang="en-US" altLang="zh-CN" sz="1400" dirty="0"/>
              <a:t>Spring Boot</a:t>
            </a:r>
            <a:r>
              <a:rPr lang="zh-CN" altLang="en-US" sz="1400" dirty="0"/>
              <a:t>作为后端框架</a:t>
            </a:r>
            <a:endParaRPr lang="zh-CN" altLang="en-US" sz="1400" dirty="0"/>
          </a:p>
        </p:txBody>
      </p:sp>
      <p:grpSp>
        <p:nvGrpSpPr>
          <p:cNvPr id="36" name="组合 35"/>
          <p:cNvGrpSpPr/>
          <p:nvPr/>
        </p:nvGrpSpPr>
        <p:grpSpPr>
          <a:xfrm>
            <a:off x="6212235" y="2446084"/>
            <a:ext cx="1080120" cy="1080120"/>
            <a:chOff x="1057027" y="2420888"/>
            <a:chExt cx="864096" cy="864096"/>
          </a:xfrm>
        </p:grpSpPr>
        <p:sp>
          <p:nvSpPr>
            <p:cNvPr id="37" name="椭圆 36"/>
            <p:cNvSpPr/>
            <p:nvPr/>
          </p:nvSpPr>
          <p:spPr>
            <a:xfrm>
              <a:off x="1057027" y="2420888"/>
              <a:ext cx="864096" cy="864096"/>
            </a:xfrm>
            <a:prstGeom prst="ellipse">
              <a:avLst/>
            </a:prstGeom>
            <a:gradFill>
              <a:gsLst>
                <a:gs pos="0">
                  <a:srgbClr val="D3D3D3"/>
                </a:gs>
                <a:gs pos="100000">
                  <a:srgbClr val="F9F9F9"/>
                </a:gs>
              </a:gsLst>
              <a:lin ang="16200000" scaled="0"/>
            </a:gradFill>
            <a:ln>
              <a:noFill/>
            </a:ln>
            <a:effectLst>
              <a:outerShdw blurRad="190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097531" y="2461084"/>
              <a:ext cx="783704" cy="783704"/>
            </a:xfrm>
            <a:prstGeom prst="ellipse">
              <a:avLst/>
            </a:prstGeom>
            <a:gradFill>
              <a:gsLst>
                <a:gs pos="0">
                  <a:srgbClr val="D3D3D3"/>
                </a:gs>
                <a:gs pos="100000">
                  <a:srgbClr val="F9F9F9"/>
                </a:gs>
              </a:gsLst>
              <a:lin ang="5400000" scaled="0"/>
            </a:gradFill>
            <a:ln>
              <a:noFill/>
            </a:ln>
            <a:effectLst>
              <a:outerShdw blurRad="190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Freeform 34"/>
          <p:cNvSpPr>
            <a:spLocks noEditPoints="1"/>
          </p:cNvSpPr>
          <p:nvPr/>
        </p:nvSpPr>
        <p:spPr bwMode="auto">
          <a:xfrm>
            <a:off x="6581163" y="2758494"/>
            <a:ext cx="372014" cy="374081"/>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rgbClr val="414455"/>
          </a:solidFill>
          <a:ln>
            <a:noFill/>
          </a:ln>
        </p:spPr>
        <p:txBody>
          <a:bodyPr vert="horz" wrap="square" lIns="91440" tIns="45720" rIns="91440" bIns="45720" numCol="1" anchor="t" anchorCtr="0" compatLnSpc="1"/>
          <a:lstStyle/>
          <a:p>
            <a:endParaRPr lang="zh-CN" altLang="en-US"/>
          </a:p>
        </p:txBody>
      </p:sp>
      <p:sp>
        <p:nvSpPr>
          <p:cNvPr id="40" name="椭圆 39"/>
          <p:cNvSpPr/>
          <p:nvPr/>
        </p:nvSpPr>
        <p:spPr>
          <a:xfrm>
            <a:off x="6126716" y="2410185"/>
            <a:ext cx="360040" cy="360040"/>
          </a:xfrm>
          <a:prstGeom prst="ellipse">
            <a:avLst/>
          </a:prstGeom>
          <a:solidFill>
            <a:srgbClr val="414455">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标题 4"/>
          <p:cNvSpPr txBox="1"/>
          <p:nvPr/>
        </p:nvSpPr>
        <p:spPr>
          <a:xfrm>
            <a:off x="6083837" y="2420887"/>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a:solidFill>
                  <a:schemeClr val="bg1"/>
                </a:solidFill>
                <a:latin typeface="方正兰亭黑简体" panose="02000000000000000000" pitchFamily="2" charset="-122"/>
                <a:ea typeface="方正兰亭黑简体" panose="02000000000000000000" pitchFamily="2" charset="-122"/>
              </a:rPr>
              <a:t>03</a:t>
            </a:r>
            <a:endParaRPr lang="en-US" altLang="zh-CN" sz="1400" b="1" dirty="0">
              <a:solidFill>
                <a:schemeClr val="bg1"/>
              </a:solidFill>
              <a:latin typeface="方正兰亭黑简体" panose="02000000000000000000" pitchFamily="2" charset="-122"/>
              <a:ea typeface="方正兰亭黑简体" panose="02000000000000000000" pitchFamily="2" charset="-122"/>
            </a:endParaRPr>
          </a:p>
        </p:txBody>
      </p:sp>
      <p:sp>
        <p:nvSpPr>
          <p:cNvPr id="42" name="矩形 41"/>
          <p:cNvSpPr/>
          <p:nvPr/>
        </p:nvSpPr>
        <p:spPr>
          <a:xfrm>
            <a:off x="7538434" y="1988840"/>
            <a:ext cx="2385512" cy="369324"/>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数据库</a:t>
            </a:r>
            <a:endParaRPr lang="zh-CN" altLang="en-US"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7"/>
          <p:cNvSpPr>
            <a:spLocks noChangeArrowheads="1"/>
          </p:cNvSpPr>
          <p:nvPr/>
        </p:nvSpPr>
        <p:spPr bwMode="auto">
          <a:xfrm>
            <a:off x="8470924" y="1124937"/>
            <a:ext cx="2304256" cy="215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t>使用</a:t>
            </a:r>
            <a:r>
              <a:rPr lang="en-US" altLang="zh-CN" sz="1400" dirty="0"/>
              <a:t>MySQL</a:t>
            </a:r>
            <a:r>
              <a:rPr lang="zh-CN" altLang="en-US" sz="1400" dirty="0"/>
              <a:t>作为关系型数据库管理系统</a:t>
            </a:r>
            <a:r>
              <a:rPr lang="zh-CN" altLang="en-US" sz="1400" dirty="0">
                <a:solidFill>
                  <a:schemeClr val="bg1">
                    <a:lumMod val="50000"/>
                  </a:schemeClr>
                </a:solidFill>
                <a:sym typeface="微软雅黑" panose="020B0503020204020204" pitchFamily="34" charset="-122"/>
              </a:rPr>
              <a:t>，</a:t>
            </a:r>
            <a:r>
              <a:rPr lang="zh-CN" altLang="en-US" sz="1400" dirty="0"/>
              <a:t>可以通过</a:t>
            </a:r>
            <a:r>
              <a:rPr lang="en-US" altLang="zh-CN" sz="1400" dirty="0"/>
              <a:t>Spring Boot</a:t>
            </a:r>
            <a:r>
              <a:rPr lang="zh-CN" altLang="en-US" sz="1400" dirty="0"/>
              <a:t>的</a:t>
            </a:r>
            <a:r>
              <a:rPr lang="en-US" altLang="zh-CN" sz="1400" dirty="0"/>
              <a:t>JDBC</a:t>
            </a:r>
            <a:r>
              <a:rPr lang="zh-CN" altLang="en-US" sz="1400" dirty="0"/>
              <a:t>或者使用</a:t>
            </a:r>
            <a:r>
              <a:rPr lang="en-US" altLang="zh-CN" sz="1400" dirty="0"/>
              <a:t>ORM</a:t>
            </a:r>
            <a:r>
              <a:rPr lang="zh-CN" altLang="en-US" sz="1400" dirty="0"/>
              <a:t>框架来与</a:t>
            </a:r>
            <a:r>
              <a:rPr lang="en-US" altLang="zh-CN" sz="1400" dirty="0"/>
              <a:t>MySQL</a:t>
            </a:r>
            <a:r>
              <a:rPr lang="zh-CN" altLang="en-US" sz="1400" dirty="0"/>
              <a:t>进行交互。这样可以方便地进行数据的存储、读取和更新等操作。</a:t>
            </a:r>
            <a:endParaRPr lang="zh-CN" altLang="en-US" sz="1400" dirty="0"/>
          </a:p>
          <a:p>
            <a:pPr>
              <a:lnSpc>
                <a:spcPct val="120000"/>
              </a:lnSpc>
              <a:spcBef>
                <a:spcPct val="0"/>
              </a:spcBef>
              <a:buNone/>
            </a:pPr>
            <a:endParaRPr lang="zh-CN" altLang="en-US" sz="1400" dirty="0"/>
          </a:p>
        </p:txBody>
      </p:sp>
      <p:grpSp>
        <p:nvGrpSpPr>
          <p:cNvPr id="44" name="组合 43"/>
          <p:cNvGrpSpPr/>
          <p:nvPr/>
        </p:nvGrpSpPr>
        <p:grpSpPr>
          <a:xfrm>
            <a:off x="6970819" y="3594779"/>
            <a:ext cx="1080120" cy="1080120"/>
            <a:chOff x="1057027" y="2420888"/>
            <a:chExt cx="864096" cy="864096"/>
          </a:xfrm>
        </p:grpSpPr>
        <p:sp>
          <p:nvSpPr>
            <p:cNvPr id="45" name="椭圆 44"/>
            <p:cNvSpPr/>
            <p:nvPr/>
          </p:nvSpPr>
          <p:spPr>
            <a:xfrm>
              <a:off x="1057027" y="2420888"/>
              <a:ext cx="864096" cy="864096"/>
            </a:xfrm>
            <a:prstGeom prst="ellipse">
              <a:avLst/>
            </a:prstGeom>
            <a:gradFill>
              <a:gsLst>
                <a:gs pos="0">
                  <a:srgbClr val="D3D3D3"/>
                </a:gs>
                <a:gs pos="100000">
                  <a:srgbClr val="F9F9F9"/>
                </a:gs>
              </a:gsLst>
              <a:lin ang="16200000" scaled="0"/>
            </a:gradFill>
            <a:ln>
              <a:noFill/>
            </a:ln>
            <a:effectLst>
              <a:outerShdw blurRad="190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097531" y="2461084"/>
              <a:ext cx="783704" cy="783704"/>
            </a:xfrm>
            <a:prstGeom prst="ellipse">
              <a:avLst/>
            </a:prstGeom>
            <a:gradFill>
              <a:gsLst>
                <a:gs pos="0">
                  <a:srgbClr val="D3D3D3"/>
                </a:gs>
                <a:gs pos="100000">
                  <a:srgbClr val="F9F9F9"/>
                </a:gs>
              </a:gsLst>
              <a:lin ang="5400000" scaled="0"/>
            </a:gradFill>
            <a:ln>
              <a:noFill/>
            </a:ln>
            <a:effectLst>
              <a:outerShdw blurRad="190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Freeform 71"/>
          <p:cNvSpPr>
            <a:spLocks noEditPoints="1"/>
          </p:cNvSpPr>
          <p:nvPr/>
        </p:nvSpPr>
        <p:spPr bwMode="auto">
          <a:xfrm>
            <a:off x="7292355" y="3913295"/>
            <a:ext cx="405851" cy="396931"/>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solidFill>
            <a:srgbClr val="414455"/>
          </a:solidFill>
          <a:ln>
            <a:noFill/>
          </a:ln>
        </p:spPr>
        <p:txBody>
          <a:bodyPr vert="horz" wrap="square" lIns="91440" tIns="45720" rIns="91440" bIns="45720" numCol="1" anchor="t" anchorCtr="0" compatLnSpc="1"/>
          <a:lstStyle/>
          <a:p>
            <a:endParaRPr lang="zh-CN" altLang="en-US"/>
          </a:p>
        </p:txBody>
      </p:sp>
      <p:sp>
        <p:nvSpPr>
          <p:cNvPr id="48" name="椭圆 47"/>
          <p:cNvSpPr/>
          <p:nvPr/>
        </p:nvSpPr>
        <p:spPr>
          <a:xfrm>
            <a:off x="7710892" y="3501008"/>
            <a:ext cx="360040" cy="360040"/>
          </a:xfrm>
          <a:prstGeom prst="ellipse">
            <a:avLst/>
          </a:prstGeom>
          <a:solidFill>
            <a:srgbClr val="414455">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标题 4"/>
          <p:cNvSpPr txBox="1"/>
          <p:nvPr/>
        </p:nvSpPr>
        <p:spPr>
          <a:xfrm>
            <a:off x="7668013" y="3511710"/>
            <a:ext cx="445798"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400" b="1">
                <a:solidFill>
                  <a:schemeClr val="bg1"/>
                </a:solidFill>
                <a:latin typeface="方正兰亭黑简体" panose="02000000000000000000" pitchFamily="2" charset="-122"/>
                <a:ea typeface="方正兰亭黑简体" panose="02000000000000000000" pitchFamily="2" charset="-122"/>
              </a:rPr>
              <a:t>04</a:t>
            </a:r>
            <a:endParaRPr lang="en-US" altLang="zh-CN" sz="1400" b="1" dirty="0">
              <a:solidFill>
                <a:schemeClr val="bg1"/>
              </a:solidFill>
              <a:latin typeface="方正兰亭黑简体" panose="02000000000000000000" pitchFamily="2" charset="-122"/>
              <a:ea typeface="方正兰亭黑简体" panose="02000000000000000000" pitchFamily="2" charset="-122"/>
            </a:endParaRPr>
          </a:p>
        </p:txBody>
      </p:sp>
      <p:sp>
        <p:nvSpPr>
          <p:cNvPr id="50" name="矩形 49"/>
          <p:cNvSpPr/>
          <p:nvPr/>
        </p:nvSpPr>
        <p:spPr>
          <a:xfrm>
            <a:off x="8320587" y="3534224"/>
            <a:ext cx="2385512"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文件编辑、数据统计分析</a:t>
            </a:r>
            <a:endParaRPr lang="zh-CN" altLang="en-US"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矩形 47"/>
          <p:cNvSpPr>
            <a:spLocks noChangeArrowheads="1"/>
          </p:cNvSpPr>
          <p:nvPr/>
        </p:nvSpPr>
        <p:spPr bwMode="auto">
          <a:xfrm>
            <a:off x="8313546" y="4074547"/>
            <a:ext cx="2304256" cy="95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r>
              <a:rPr lang="en-US" altLang="zh-CN" sz="1400" dirty="0"/>
              <a:t>Python</a:t>
            </a:r>
            <a:r>
              <a:rPr lang="zh-CN" altLang="en-US" sz="1400" dirty="0"/>
              <a:t>中的</a:t>
            </a:r>
            <a:r>
              <a:rPr lang="en-US" altLang="zh-CN" sz="1400" dirty="0"/>
              <a:t>pandas</a:t>
            </a:r>
            <a:r>
              <a:rPr lang="zh-CN" altLang="en-US" sz="1400" dirty="0"/>
              <a:t>库提供了丰富的统计函数和方法也有强大的数据处理和操作功能</a:t>
            </a:r>
            <a:endParaRPr lang="zh-CN" altLang="en-US" sz="1400" dirty="0"/>
          </a:p>
        </p:txBody>
      </p:sp>
      <p:grpSp>
        <p:nvGrpSpPr>
          <p:cNvPr id="52" name="组合 51"/>
          <p:cNvGrpSpPr/>
          <p:nvPr/>
        </p:nvGrpSpPr>
        <p:grpSpPr>
          <a:xfrm>
            <a:off x="6847256" y="2586662"/>
            <a:ext cx="278384" cy="184511"/>
            <a:chOff x="9482595" y="2565731"/>
            <a:chExt cx="278384" cy="184511"/>
          </a:xfrm>
        </p:grpSpPr>
        <p:sp>
          <p:nvSpPr>
            <p:cNvPr id="53" name="椭圆 5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5"/>
                                        </p:tgtEl>
                                        <p:attrNameLst>
                                          <p:attrName>style.visibility</p:attrName>
                                        </p:attrNameLst>
                                      </p:cBhvr>
                                      <p:to>
                                        <p:strVal val="visible"/>
                                      </p:to>
                                    </p:set>
                                    <p:anim calcmode="lin" valueType="num">
                                      <p:cBhvr additive="base">
                                        <p:cTn id="15" dur="500" fill="hold"/>
                                        <p:tgtEl>
                                          <p:spTgt spid="125"/>
                                        </p:tgtEl>
                                        <p:attrNameLst>
                                          <p:attrName>ppt_x</p:attrName>
                                        </p:attrNameLst>
                                      </p:cBhvr>
                                      <p:tavLst>
                                        <p:tav tm="0">
                                          <p:val>
                                            <p:strVal val="1+#ppt_w/2"/>
                                          </p:val>
                                        </p:tav>
                                        <p:tav tm="100000">
                                          <p:val>
                                            <p:strVal val="#ppt_x"/>
                                          </p:val>
                                        </p:tav>
                                      </p:tavLst>
                                    </p:anim>
                                    <p:anim calcmode="lin" valueType="num">
                                      <p:cBhvr additive="base">
                                        <p:cTn id="16" dur="500" fill="hold"/>
                                        <p:tgtEl>
                                          <p:spTgt spid="12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par>
                                <p:cTn id="29" presetID="53" presetClass="entr" presetSubtype="16"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par>
                                <p:cTn id="39" presetID="14" presetClass="entr" presetSubtype="10" fill="hold" grpId="0" nodeType="withEffect">
                                  <p:stCondLst>
                                    <p:cond delay="50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400"/>
                                        <p:tgtEl>
                                          <p:spTgt spid="26"/>
                                        </p:tgtEl>
                                      </p:cBhvr>
                                    </p:animEffect>
                                  </p:childTnLst>
                                </p:cTn>
                              </p:par>
                              <p:par>
                                <p:cTn id="42" presetID="14" presetClass="entr" presetSubtype="10" fill="hold" grpId="0" nodeType="withEffect">
                                  <p:stCondLst>
                                    <p:cond delay="500"/>
                                  </p:stCondLst>
                                  <p:childTnLst>
                                    <p:set>
                                      <p:cBhvr>
                                        <p:cTn id="43" dur="1" fill="hold">
                                          <p:stCondLst>
                                            <p:cond delay="0"/>
                                          </p:stCondLst>
                                        </p:cTn>
                                        <p:tgtEl>
                                          <p:spTgt spid="27"/>
                                        </p:tgtEl>
                                        <p:attrNameLst>
                                          <p:attrName>style.visibility</p:attrName>
                                        </p:attrNameLst>
                                      </p:cBhvr>
                                      <p:to>
                                        <p:strVal val="visible"/>
                                      </p:to>
                                    </p:set>
                                    <p:animEffect transition="in" filter="randombar(horizontal)">
                                      <p:cBhvr>
                                        <p:cTn id="44" dur="400"/>
                                        <p:tgtEl>
                                          <p:spTgt spid="27"/>
                                        </p:tgtEl>
                                      </p:cBhvr>
                                    </p:animEffect>
                                  </p:childTnLst>
                                </p:cTn>
                              </p:par>
                              <p:par>
                                <p:cTn id="45" presetID="22" presetClass="entr" presetSubtype="8" fill="hold" grpId="0" nodeType="withEffect">
                                  <p:stCondLst>
                                    <p:cond delay="100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1500"/>
                            </p:stCondLst>
                            <p:childTnLst>
                              <p:par>
                                <p:cTn id="49" presetID="53" presetClass="entr" presetSubtype="16"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Effect transition="in" filter="fade">
                                      <p:cBhvr>
                                        <p:cTn id="59" dur="5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2"/>
                                        </p:tgtEl>
                                        <p:attrNameLst>
                                          <p:attrName>style.visibility</p:attrName>
                                        </p:attrNameLst>
                                      </p:cBhvr>
                                      <p:to>
                                        <p:strVal val="visible"/>
                                      </p:to>
                                    </p:set>
                                    <p:anim calcmode="lin" valueType="num">
                                      <p:cBhvr>
                                        <p:cTn id="62" dur="500" fill="hold"/>
                                        <p:tgtEl>
                                          <p:spTgt spid="32"/>
                                        </p:tgtEl>
                                        <p:attrNameLst>
                                          <p:attrName>ppt_w</p:attrName>
                                        </p:attrNameLst>
                                      </p:cBhvr>
                                      <p:tavLst>
                                        <p:tav tm="0">
                                          <p:val>
                                            <p:fltVal val="0"/>
                                          </p:val>
                                        </p:tav>
                                        <p:tav tm="100000">
                                          <p:val>
                                            <p:strVal val="#ppt_w"/>
                                          </p:val>
                                        </p:tav>
                                      </p:tavLst>
                                    </p:anim>
                                    <p:anim calcmode="lin" valueType="num">
                                      <p:cBhvr>
                                        <p:cTn id="63" dur="500" fill="hold"/>
                                        <p:tgtEl>
                                          <p:spTgt spid="32"/>
                                        </p:tgtEl>
                                        <p:attrNameLst>
                                          <p:attrName>ppt_h</p:attrName>
                                        </p:attrNameLst>
                                      </p:cBhvr>
                                      <p:tavLst>
                                        <p:tav tm="0">
                                          <p:val>
                                            <p:fltVal val="0"/>
                                          </p:val>
                                        </p:tav>
                                        <p:tav tm="100000">
                                          <p:val>
                                            <p:strVal val="#ppt_h"/>
                                          </p:val>
                                        </p:tav>
                                      </p:tavLst>
                                    </p:anim>
                                    <p:animEffect transition="in" filter="fade">
                                      <p:cBhvr>
                                        <p:cTn id="64" dur="500"/>
                                        <p:tgtEl>
                                          <p:spTgt spid="32"/>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fltVal val="0"/>
                                          </p:val>
                                        </p:tav>
                                        <p:tav tm="100000">
                                          <p:val>
                                            <p:strVal val="#ppt_w"/>
                                          </p:val>
                                        </p:tav>
                                      </p:tavLst>
                                    </p:anim>
                                    <p:anim calcmode="lin" valueType="num">
                                      <p:cBhvr>
                                        <p:cTn id="68" dur="500" fill="hold"/>
                                        <p:tgtEl>
                                          <p:spTgt spid="33"/>
                                        </p:tgtEl>
                                        <p:attrNameLst>
                                          <p:attrName>ppt_h</p:attrName>
                                        </p:attrNameLst>
                                      </p:cBhvr>
                                      <p:tavLst>
                                        <p:tav tm="0">
                                          <p:val>
                                            <p:fltVal val="0"/>
                                          </p:val>
                                        </p:tav>
                                        <p:tav tm="100000">
                                          <p:val>
                                            <p:strVal val="#ppt_h"/>
                                          </p:val>
                                        </p:tav>
                                      </p:tavLst>
                                    </p:anim>
                                    <p:animEffect transition="in" filter="fade">
                                      <p:cBhvr>
                                        <p:cTn id="69" dur="500"/>
                                        <p:tgtEl>
                                          <p:spTgt spid="33"/>
                                        </p:tgtEl>
                                      </p:cBhvr>
                                    </p:animEffect>
                                  </p:childTnLst>
                                </p:cTn>
                              </p:par>
                              <p:par>
                                <p:cTn id="70" presetID="14" presetClass="entr" presetSubtype="10" fill="hold" grpId="0" nodeType="withEffect">
                                  <p:stCondLst>
                                    <p:cond delay="500"/>
                                  </p:stCondLst>
                                  <p:childTnLst>
                                    <p:set>
                                      <p:cBhvr>
                                        <p:cTn id="71" dur="1" fill="hold">
                                          <p:stCondLst>
                                            <p:cond delay="0"/>
                                          </p:stCondLst>
                                        </p:cTn>
                                        <p:tgtEl>
                                          <p:spTgt spid="34"/>
                                        </p:tgtEl>
                                        <p:attrNameLst>
                                          <p:attrName>style.visibility</p:attrName>
                                        </p:attrNameLst>
                                      </p:cBhvr>
                                      <p:to>
                                        <p:strVal val="visible"/>
                                      </p:to>
                                    </p:set>
                                    <p:animEffect transition="in" filter="randombar(horizontal)">
                                      <p:cBhvr>
                                        <p:cTn id="72" dur="400"/>
                                        <p:tgtEl>
                                          <p:spTgt spid="34"/>
                                        </p:tgtEl>
                                      </p:cBhvr>
                                    </p:animEffect>
                                  </p:childTnLst>
                                </p:cTn>
                              </p:par>
                              <p:par>
                                <p:cTn id="73" presetID="14" presetClass="entr" presetSubtype="10" fill="hold" grpId="0" nodeType="withEffect">
                                  <p:stCondLst>
                                    <p:cond delay="500"/>
                                  </p:stCondLst>
                                  <p:childTnLst>
                                    <p:set>
                                      <p:cBhvr>
                                        <p:cTn id="74" dur="1" fill="hold">
                                          <p:stCondLst>
                                            <p:cond delay="0"/>
                                          </p:stCondLst>
                                        </p:cTn>
                                        <p:tgtEl>
                                          <p:spTgt spid="35"/>
                                        </p:tgtEl>
                                        <p:attrNameLst>
                                          <p:attrName>style.visibility</p:attrName>
                                        </p:attrNameLst>
                                      </p:cBhvr>
                                      <p:to>
                                        <p:strVal val="visible"/>
                                      </p:to>
                                    </p:set>
                                    <p:animEffect transition="in" filter="randombar(horizontal)">
                                      <p:cBhvr>
                                        <p:cTn id="75" dur="400"/>
                                        <p:tgtEl>
                                          <p:spTgt spid="35"/>
                                        </p:tgtEl>
                                      </p:cBhvr>
                                    </p:animEffect>
                                  </p:childTnLst>
                                </p:cTn>
                              </p:par>
                              <p:par>
                                <p:cTn id="76" presetID="22" presetClass="entr" presetSubtype="8" fill="hold" grpId="0" nodeType="withEffect">
                                  <p:stCondLst>
                                    <p:cond delay="1000"/>
                                  </p:stCondLst>
                                  <p:childTnLst>
                                    <p:set>
                                      <p:cBhvr>
                                        <p:cTn id="77" dur="1" fill="hold">
                                          <p:stCondLst>
                                            <p:cond delay="0"/>
                                          </p:stCondLst>
                                        </p:cTn>
                                        <p:tgtEl>
                                          <p:spTgt spid="17"/>
                                        </p:tgtEl>
                                        <p:attrNameLst>
                                          <p:attrName>style.visibility</p:attrName>
                                        </p:attrNameLst>
                                      </p:cBhvr>
                                      <p:to>
                                        <p:strVal val="visible"/>
                                      </p:to>
                                    </p:set>
                                    <p:animEffect transition="in" filter="wipe(left)">
                                      <p:cBhvr>
                                        <p:cTn id="78" dur="500"/>
                                        <p:tgtEl>
                                          <p:spTgt spid="17"/>
                                        </p:tgtEl>
                                      </p:cBhvr>
                                    </p:animEffect>
                                  </p:childTnLst>
                                </p:cTn>
                              </p:par>
                            </p:childTnLst>
                          </p:cTn>
                        </p:par>
                        <p:par>
                          <p:cTn id="79" fill="hold">
                            <p:stCondLst>
                              <p:cond delay="2500"/>
                            </p:stCondLst>
                            <p:childTnLst>
                              <p:par>
                                <p:cTn id="80" presetID="53" presetClass="entr" presetSubtype="16" fill="hold" nodeType="after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p:cTn id="82" dur="500" fill="hold"/>
                                        <p:tgtEl>
                                          <p:spTgt spid="36"/>
                                        </p:tgtEl>
                                        <p:attrNameLst>
                                          <p:attrName>ppt_w</p:attrName>
                                        </p:attrNameLst>
                                      </p:cBhvr>
                                      <p:tavLst>
                                        <p:tav tm="0">
                                          <p:val>
                                            <p:fltVal val="0"/>
                                          </p:val>
                                        </p:tav>
                                        <p:tav tm="100000">
                                          <p:val>
                                            <p:strVal val="#ppt_w"/>
                                          </p:val>
                                        </p:tav>
                                      </p:tavLst>
                                    </p:anim>
                                    <p:anim calcmode="lin" valueType="num">
                                      <p:cBhvr>
                                        <p:cTn id="83" dur="500" fill="hold"/>
                                        <p:tgtEl>
                                          <p:spTgt spid="36"/>
                                        </p:tgtEl>
                                        <p:attrNameLst>
                                          <p:attrName>ppt_h</p:attrName>
                                        </p:attrNameLst>
                                      </p:cBhvr>
                                      <p:tavLst>
                                        <p:tav tm="0">
                                          <p:val>
                                            <p:fltVal val="0"/>
                                          </p:val>
                                        </p:tav>
                                        <p:tav tm="100000">
                                          <p:val>
                                            <p:strVal val="#ppt_h"/>
                                          </p:val>
                                        </p:tav>
                                      </p:tavLst>
                                    </p:anim>
                                    <p:animEffect transition="in" filter="fade">
                                      <p:cBhvr>
                                        <p:cTn id="84" dur="500"/>
                                        <p:tgtEl>
                                          <p:spTgt spid="36"/>
                                        </p:tgtEl>
                                      </p:cBhvr>
                                    </p:animEffect>
                                  </p:childTnLst>
                                </p:cTn>
                              </p:par>
                            </p:childTnLst>
                          </p:cTn>
                        </p:par>
                        <p:par>
                          <p:cTn id="85" fill="hold">
                            <p:stCondLst>
                              <p:cond delay="3000"/>
                            </p:stCondLst>
                            <p:childTnLst>
                              <p:par>
                                <p:cTn id="86" presetID="53" presetClass="entr" presetSubtype="16" fill="hold" grpId="0" nodeType="after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par>
                                <p:cTn id="91" presetID="53" presetClass="entr" presetSubtype="16" fill="hold" grpId="0" nodeType="withEffect">
                                  <p:stCondLst>
                                    <p:cond delay="500"/>
                                  </p:stCondLst>
                                  <p:childTnLst>
                                    <p:set>
                                      <p:cBhvr>
                                        <p:cTn id="92" dur="1" fill="hold">
                                          <p:stCondLst>
                                            <p:cond delay="0"/>
                                          </p:stCondLst>
                                        </p:cTn>
                                        <p:tgtEl>
                                          <p:spTgt spid="40"/>
                                        </p:tgtEl>
                                        <p:attrNameLst>
                                          <p:attrName>style.visibility</p:attrName>
                                        </p:attrNameLst>
                                      </p:cBhvr>
                                      <p:to>
                                        <p:strVal val="visible"/>
                                      </p:to>
                                    </p:set>
                                    <p:anim calcmode="lin" valueType="num">
                                      <p:cBhvr>
                                        <p:cTn id="93" dur="500" fill="hold"/>
                                        <p:tgtEl>
                                          <p:spTgt spid="40"/>
                                        </p:tgtEl>
                                        <p:attrNameLst>
                                          <p:attrName>ppt_w</p:attrName>
                                        </p:attrNameLst>
                                      </p:cBhvr>
                                      <p:tavLst>
                                        <p:tav tm="0">
                                          <p:val>
                                            <p:fltVal val="0"/>
                                          </p:val>
                                        </p:tav>
                                        <p:tav tm="100000">
                                          <p:val>
                                            <p:strVal val="#ppt_w"/>
                                          </p:val>
                                        </p:tav>
                                      </p:tavLst>
                                    </p:anim>
                                    <p:anim calcmode="lin" valueType="num">
                                      <p:cBhvr>
                                        <p:cTn id="94" dur="500" fill="hold"/>
                                        <p:tgtEl>
                                          <p:spTgt spid="40"/>
                                        </p:tgtEl>
                                        <p:attrNameLst>
                                          <p:attrName>ppt_h</p:attrName>
                                        </p:attrNameLst>
                                      </p:cBhvr>
                                      <p:tavLst>
                                        <p:tav tm="0">
                                          <p:val>
                                            <p:fltVal val="0"/>
                                          </p:val>
                                        </p:tav>
                                        <p:tav tm="100000">
                                          <p:val>
                                            <p:strVal val="#ppt_h"/>
                                          </p:val>
                                        </p:tav>
                                      </p:tavLst>
                                    </p:anim>
                                    <p:animEffect transition="in" filter="fade">
                                      <p:cBhvr>
                                        <p:cTn id="95" dur="500"/>
                                        <p:tgtEl>
                                          <p:spTgt spid="40"/>
                                        </p:tgtEl>
                                      </p:cBhvr>
                                    </p:animEffect>
                                  </p:childTnLst>
                                </p:cTn>
                              </p:par>
                              <p:par>
                                <p:cTn id="96" presetID="53" presetClass="entr" presetSubtype="16" fill="hold" grpId="0" nodeType="withEffect">
                                  <p:stCondLst>
                                    <p:cond delay="750"/>
                                  </p:stCondLst>
                                  <p:childTnLst>
                                    <p:set>
                                      <p:cBhvr>
                                        <p:cTn id="97" dur="1" fill="hold">
                                          <p:stCondLst>
                                            <p:cond delay="0"/>
                                          </p:stCondLst>
                                        </p:cTn>
                                        <p:tgtEl>
                                          <p:spTgt spid="41"/>
                                        </p:tgtEl>
                                        <p:attrNameLst>
                                          <p:attrName>style.visibility</p:attrName>
                                        </p:attrNameLst>
                                      </p:cBhvr>
                                      <p:to>
                                        <p:strVal val="visible"/>
                                      </p:to>
                                    </p:set>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fltVal val="0"/>
                                          </p:val>
                                        </p:tav>
                                        <p:tav tm="100000">
                                          <p:val>
                                            <p:strVal val="#ppt_h"/>
                                          </p:val>
                                        </p:tav>
                                      </p:tavLst>
                                    </p:anim>
                                    <p:animEffect transition="in" filter="fade">
                                      <p:cBhvr>
                                        <p:cTn id="100" dur="500"/>
                                        <p:tgtEl>
                                          <p:spTgt spid="41"/>
                                        </p:tgtEl>
                                      </p:cBhvr>
                                    </p:animEffect>
                                  </p:childTnLst>
                                </p:cTn>
                              </p:par>
                              <p:par>
                                <p:cTn id="101" presetID="14" presetClass="entr" presetSubtype="10" fill="hold" grpId="0" nodeType="withEffect">
                                  <p:stCondLst>
                                    <p:cond delay="500"/>
                                  </p:stCondLst>
                                  <p:childTnLst>
                                    <p:set>
                                      <p:cBhvr>
                                        <p:cTn id="102" dur="1" fill="hold">
                                          <p:stCondLst>
                                            <p:cond delay="0"/>
                                          </p:stCondLst>
                                        </p:cTn>
                                        <p:tgtEl>
                                          <p:spTgt spid="42"/>
                                        </p:tgtEl>
                                        <p:attrNameLst>
                                          <p:attrName>style.visibility</p:attrName>
                                        </p:attrNameLst>
                                      </p:cBhvr>
                                      <p:to>
                                        <p:strVal val="visible"/>
                                      </p:to>
                                    </p:set>
                                    <p:animEffect transition="in" filter="randombar(horizontal)">
                                      <p:cBhvr>
                                        <p:cTn id="103" dur="400"/>
                                        <p:tgtEl>
                                          <p:spTgt spid="42"/>
                                        </p:tgtEl>
                                      </p:cBhvr>
                                    </p:animEffect>
                                  </p:childTnLst>
                                </p:cTn>
                              </p:par>
                              <p:par>
                                <p:cTn id="104" presetID="14" presetClass="entr" presetSubtype="10" fill="hold" grpId="0" nodeType="withEffect">
                                  <p:stCondLst>
                                    <p:cond delay="500"/>
                                  </p:stCondLst>
                                  <p:childTnLst>
                                    <p:set>
                                      <p:cBhvr>
                                        <p:cTn id="105" dur="1" fill="hold">
                                          <p:stCondLst>
                                            <p:cond delay="0"/>
                                          </p:stCondLst>
                                        </p:cTn>
                                        <p:tgtEl>
                                          <p:spTgt spid="43"/>
                                        </p:tgtEl>
                                        <p:attrNameLst>
                                          <p:attrName>style.visibility</p:attrName>
                                        </p:attrNameLst>
                                      </p:cBhvr>
                                      <p:to>
                                        <p:strVal val="visible"/>
                                      </p:to>
                                    </p:set>
                                    <p:animEffect transition="in" filter="randombar(horizontal)">
                                      <p:cBhvr>
                                        <p:cTn id="106" dur="400"/>
                                        <p:tgtEl>
                                          <p:spTgt spid="43"/>
                                        </p:tgtEl>
                                      </p:cBhvr>
                                    </p:animEffect>
                                  </p:childTnLst>
                                </p:cTn>
                              </p:par>
                              <p:par>
                                <p:cTn id="107" presetID="22" presetClass="entr" presetSubtype="8" fill="hold" grpId="0" nodeType="withEffect">
                                  <p:stCondLst>
                                    <p:cond delay="1000"/>
                                  </p:stCondLst>
                                  <p:childTnLst>
                                    <p:set>
                                      <p:cBhvr>
                                        <p:cTn id="108" dur="1" fill="hold">
                                          <p:stCondLst>
                                            <p:cond delay="0"/>
                                          </p:stCondLst>
                                        </p:cTn>
                                        <p:tgtEl>
                                          <p:spTgt spid="18"/>
                                        </p:tgtEl>
                                        <p:attrNameLst>
                                          <p:attrName>style.visibility</p:attrName>
                                        </p:attrNameLst>
                                      </p:cBhvr>
                                      <p:to>
                                        <p:strVal val="visible"/>
                                      </p:to>
                                    </p:set>
                                    <p:animEffect transition="in" filter="wipe(left)">
                                      <p:cBhvr>
                                        <p:cTn id="109" dur="500"/>
                                        <p:tgtEl>
                                          <p:spTgt spid="18"/>
                                        </p:tgtEl>
                                      </p:cBhvr>
                                    </p:animEffect>
                                  </p:childTnLst>
                                </p:cTn>
                              </p:par>
                            </p:childTnLst>
                          </p:cTn>
                        </p:par>
                        <p:par>
                          <p:cTn id="110" fill="hold">
                            <p:stCondLst>
                              <p:cond delay="3500"/>
                            </p:stCondLst>
                            <p:childTnLst>
                              <p:par>
                                <p:cTn id="111" presetID="53" presetClass="entr" presetSubtype="16" fill="hold" nodeType="afterEffect">
                                  <p:stCondLst>
                                    <p:cond delay="0"/>
                                  </p:stCondLst>
                                  <p:childTnLst>
                                    <p:set>
                                      <p:cBhvr>
                                        <p:cTn id="112" dur="1" fill="hold">
                                          <p:stCondLst>
                                            <p:cond delay="0"/>
                                          </p:stCondLst>
                                        </p:cTn>
                                        <p:tgtEl>
                                          <p:spTgt spid="44"/>
                                        </p:tgtEl>
                                        <p:attrNameLst>
                                          <p:attrName>style.visibility</p:attrName>
                                        </p:attrNameLst>
                                      </p:cBhvr>
                                      <p:to>
                                        <p:strVal val="visible"/>
                                      </p:to>
                                    </p:set>
                                    <p:anim calcmode="lin" valueType="num">
                                      <p:cBhvr>
                                        <p:cTn id="113" dur="500" fill="hold"/>
                                        <p:tgtEl>
                                          <p:spTgt spid="44"/>
                                        </p:tgtEl>
                                        <p:attrNameLst>
                                          <p:attrName>ppt_w</p:attrName>
                                        </p:attrNameLst>
                                      </p:cBhvr>
                                      <p:tavLst>
                                        <p:tav tm="0">
                                          <p:val>
                                            <p:fltVal val="0"/>
                                          </p:val>
                                        </p:tav>
                                        <p:tav tm="100000">
                                          <p:val>
                                            <p:strVal val="#ppt_w"/>
                                          </p:val>
                                        </p:tav>
                                      </p:tavLst>
                                    </p:anim>
                                    <p:anim calcmode="lin" valueType="num">
                                      <p:cBhvr>
                                        <p:cTn id="114" dur="500" fill="hold"/>
                                        <p:tgtEl>
                                          <p:spTgt spid="44"/>
                                        </p:tgtEl>
                                        <p:attrNameLst>
                                          <p:attrName>ppt_h</p:attrName>
                                        </p:attrNameLst>
                                      </p:cBhvr>
                                      <p:tavLst>
                                        <p:tav tm="0">
                                          <p:val>
                                            <p:fltVal val="0"/>
                                          </p:val>
                                        </p:tav>
                                        <p:tav tm="100000">
                                          <p:val>
                                            <p:strVal val="#ppt_h"/>
                                          </p:val>
                                        </p:tav>
                                      </p:tavLst>
                                    </p:anim>
                                    <p:animEffect transition="in" filter="fade">
                                      <p:cBhvr>
                                        <p:cTn id="115" dur="500"/>
                                        <p:tgtEl>
                                          <p:spTgt spid="44"/>
                                        </p:tgtEl>
                                      </p:cBhvr>
                                    </p:animEffect>
                                  </p:childTnLst>
                                </p:cTn>
                              </p:par>
                            </p:childTnLst>
                          </p:cTn>
                        </p:par>
                        <p:par>
                          <p:cTn id="116" fill="hold">
                            <p:stCondLst>
                              <p:cond delay="4000"/>
                            </p:stCondLst>
                            <p:childTnLst>
                              <p:par>
                                <p:cTn id="117" presetID="53" presetClass="entr" presetSubtype="16" fill="hold" grpId="0" nodeType="afterEffect">
                                  <p:stCondLst>
                                    <p:cond delay="0"/>
                                  </p:stCondLst>
                                  <p:childTnLst>
                                    <p:set>
                                      <p:cBhvr>
                                        <p:cTn id="118" dur="1" fill="hold">
                                          <p:stCondLst>
                                            <p:cond delay="0"/>
                                          </p:stCondLst>
                                        </p:cTn>
                                        <p:tgtEl>
                                          <p:spTgt spid="47"/>
                                        </p:tgtEl>
                                        <p:attrNameLst>
                                          <p:attrName>style.visibility</p:attrName>
                                        </p:attrNameLst>
                                      </p:cBhvr>
                                      <p:to>
                                        <p:strVal val="visible"/>
                                      </p:to>
                                    </p:set>
                                    <p:anim calcmode="lin" valueType="num">
                                      <p:cBhvr>
                                        <p:cTn id="119" dur="500" fill="hold"/>
                                        <p:tgtEl>
                                          <p:spTgt spid="47"/>
                                        </p:tgtEl>
                                        <p:attrNameLst>
                                          <p:attrName>ppt_w</p:attrName>
                                        </p:attrNameLst>
                                      </p:cBhvr>
                                      <p:tavLst>
                                        <p:tav tm="0">
                                          <p:val>
                                            <p:fltVal val="0"/>
                                          </p:val>
                                        </p:tav>
                                        <p:tav tm="100000">
                                          <p:val>
                                            <p:strVal val="#ppt_w"/>
                                          </p:val>
                                        </p:tav>
                                      </p:tavLst>
                                    </p:anim>
                                    <p:anim calcmode="lin" valueType="num">
                                      <p:cBhvr>
                                        <p:cTn id="120" dur="500" fill="hold"/>
                                        <p:tgtEl>
                                          <p:spTgt spid="47"/>
                                        </p:tgtEl>
                                        <p:attrNameLst>
                                          <p:attrName>ppt_h</p:attrName>
                                        </p:attrNameLst>
                                      </p:cBhvr>
                                      <p:tavLst>
                                        <p:tav tm="0">
                                          <p:val>
                                            <p:fltVal val="0"/>
                                          </p:val>
                                        </p:tav>
                                        <p:tav tm="100000">
                                          <p:val>
                                            <p:strVal val="#ppt_h"/>
                                          </p:val>
                                        </p:tav>
                                      </p:tavLst>
                                    </p:anim>
                                    <p:animEffect transition="in" filter="fade">
                                      <p:cBhvr>
                                        <p:cTn id="121" dur="500"/>
                                        <p:tgtEl>
                                          <p:spTgt spid="47"/>
                                        </p:tgtEl>
                                      </p:cBhvr>
                                    </p:animEffect>
                                  </p:childTnLst>
                                </p:cTn>
                              </p:par>
                              <p:par>
                                <p:cTn id="122" presetID="53" presetClass="entr" presetSubtype="16" fill="hold" grpId="0" nodeType="withEffect">
                                  <p:stCondLst>
                                    <p:cond delay="500"/>
                                  </p:stCondLst>
                                  <p:childTnLst>
                                    <p:set>
                                      <p:cBhvr>
                                        <p:cTn id="123" dur="1" fill="hold">
                                          <p:stCondLst>
                                            <p:cond delay="0"/>
                                          </p:stCondLst>
                                        </p:cTn>
                                        <p:tgtEl>
                                          <p:spTgt spid="48"/>
                                        </p:tgtEl>
                                        <p:attrNameLst>
                                          <p:attrName>style.visibility</p:attrName>
                                        </p:attrNameLst>
                                      </p:cBhvr>
                                      <p:to>
                                        <p:strVal val="visible"/>
                                      </p:to>
                                    </p:set>
                                    <p:anim calcmode="lin" valueType="num">
                                      <p:cBhvr>
                                        <p:cTn id="124" dur="500" fill="hold"/>
                                        <p:tgtEl>
                                          <p:spTgt spid="48"/>
                                        </p:tgtEl>
                                        <p:attrNameLst>
                                          <p:attrName>ppt_w</p:attrName>
                                        </p:attrNameLst>
                                      </p:cBhvr>
                                      <p:tavLst>
                                        <p:tav tm="0">
                                          <p:val>
                                            <p:fltVal val="0"/>
                                          </p:val>
                                        </p:tav>
                                        <p:tav tm="100000">
                                          <p:val>
                                            <p:strVal val="#ppt_w"/>
                                          </p:val>
                                        </p:tav>
                                      </p:tavLst>
                                    </p:anim>
                                    <p:anim calcmode="lin" valueType="num">
                                      <p:cBhvr>
                                        <p:cTn id="125" dur="500" fill="hold"/>
                                        <p:tgtEl>
                                          <p:spTgt spid="48"/>
                                        </p:tgtEl>
                                        <p:attrNameLst>
                                          <p:attrName>ppt_h</p:attrName>
                                        </p:attrNameLst>
                                      </p:cBhvr>
                                      <p:tavLst>
                                        <p:tav tm="0">
                                          <p:val>
                                            <p:fltVal val="0"/>
                                          </p:val>
                                        </p:tav>
                                        <p:tav tm="100000">
                                          <p:val>
                                            <p:strVal val="#ppt_h"/>
                                          </p:val>
                                        </p:tav>
                                      </p:tavLst>
                                    </p:anim>
                                    <p:animEffect transition="in" filter="fade">
                                      <p:cBhvr>
                                        <p:cTn id="126" dur="500"/>
                                        <p:tgtEl>
                                          <p:spTgt spid="48"/>
                                        </p:tgtEl>
                                      </p:cBhvr>
                                    </p:animEffect>
                                  </p:childTnLst>
                                </p:cTn>
                              </p:par>
                              <p:par>
                                <p:cTn id="127" presetID="53" presetClass="entr" presetSubtype="16" fill="hold" grpId="0" nodeType="withEffect">
                                  <p:stCondLst>
                                    <p:cond delay="750"/>
                                  </p:stCondLst>
                                  <p:childTnLst>
                                    <p:set>
                                      <p:cBhvr>
                                        <p:cTn id="128" dur="1" fill="hold">
                                          <p:stCondLst>
                                            <p:cond delay="0"/>
                                          </p:stCondLst>
                                        </p:cTn>
                                        <p:tgtEl>
                                          <p:spTgt spid="49"/>
                                        </p:tgtEl>
                                        <p:attrNameLst>
                                          <p:attrName>style.visibility</p:attrName>
                                        </p:attrNameLst>
                                      </p:cBhvr>
                                      <p:to>
                                        <p:strVal val="visible"/>
                                      </p:to>
                                    </p:set>
                                    <p:anim calcmode="lin" valueType="num">
                                      <p:cBhvr>
                                        <p:cTn id="129" dur="500" fill="hold"/>
                                        <p:tgtEl>
                                          <p:spTgt spid="49"/>
                                        </p:tgtEl>
                                        <p:attrNameLst>
                                          <p:attrName>ppt_w</p:attrName>
                                        </p:attrNameLst>
                                      </p:cBhvr>
                                      <p:tavLst>
                                        <p:tav tm="0">
                                          <p:val>
                                            <p:fltVal val="0"/>
                                          </p:val>
                                        </p:tav>
                                        <p:tav tm="100000">
                                          <p:val>
                                            <p:strVal val="#ppt_w"/>
                                          </p:val>
                                        </p:tav>
                                      </p:tavLst>
                                    </p:anim>
                                    <p:anim calcmode="lin" valueType="num">
                                      <p:cBhvr>
                                        <p:cTn id="130" dur="500" fill="hold"/>
                                        <p:tgtEl>
                                          <p:spTgt spid="49"/>
                                        </p:tgtEl>
                                        <p:attrNameLst>
                                          <p:attrName>ppt_h</p:attrName>
                                        </p:attrNameLst>
                                      </p:cBhvr>
                                      <p:tavLst>
                                        <p:tav tm="0">
                                          <p:val>
                                            <p:fltVal val="0"/>
                                          </p:val>
                                        </p:tav>
                                        <p:tav tm="100000">
                                          <p:val>
                                            <p:strVal val="#ppt_h"/>
                                          </p:val>
                                        </p:tav>
                                      </p:tavLst>
                                    </p:anim>
                                    <p:animEffect transition="in" filter="fade">
                                      <p:cBhvr>
                                        <p:cTn id="131" dur="500"/>
                                        <p:tgtEl>
                                          <p:spTgt spid="49"/>
                                        </p:tgtEl>
                                      </p:cBhvr>
                                    </p:animEffect>
                                  </p:childTnLst>
                                </p:cTn>
                              </p:par>
                              <p:par>
                                <p:cTn id="132" presetID="14" presetClass="entr" presetSubtype="10" fill="hold" grpId="0" nodeType="withEffect">
                                  <p:stCondLst>
                                    <p:cond delay="500"/>
                                  </p:stCondLst>
                                  <p:childTnLst>
                                    <p:set>
                                      <p:cBhvr>
                                        <p:cTn id="133" dur="1" fill="hold">
                                          <p:stCondLst>
                                            <p:cond delay="0"/>
                                          </p:stCondLst>
                                        </p:cTn>
                                        <p:tgtEl>
                                          <p:spTgt spid="50"/>
                                        </p:tgtEl>
                                        <p:attrNameLst>
                                          <p:attrName>style.visibility</p:attrName>
                                        </p:attrNameLst>
                                      </p:cBhvr>
                                      <p:to>
                                        <p:strVal val="visible"/>
                                      </p:to>
                                    </p:set>
                                    <p:animEffect transition="in" filter="randombar(horizontal)">
                                      <p:cBhvr>
                                        <p:cTn id="134" dur="400"/>
                                        <p:tgtEl>
                                          <p:spTgt spid="50"/>
                                        </p:tgtEl>
                                      </p:cBhvr>
                                    </p:animEffect>
                                  </p:childTnLst>
                                </p:cTn>
                              </p:par>
                              <p:par>
                                <p:cTn id="135" presetID="14" presetClass="entr" presetSubtype="10" fill="hold" grpId="0" nodeType="withEffect">
                                  <p:stCondLst>
                                    <p:cond delay="500"/>
                                  </p:stCondLst>
                                  <p:childTnLst>
                                    <p:set>
                                      <p:cBhvr>
                                        <p:cTn id="136" dur="1" fill="hold">
                                          <p:stCondLst>
                                            <p:cond delay="0"/>
                                          </p:stCondLst>
                                        </p:cTn>
                                        <p:tgtEl>
                                          <p:spTgt spid="51"/>
                                        </p:tgtEl>
                                        <p:attrNameLst>
                                          <p:attrName>style.visibility</p:attrName>
                                        </p:attrNameLst>
                                      </p:cBhvr>
                                      <p:to>
                                        <p:strVal val="visible"/>
                                      </p:to>
                                    </p:set>
                                    <p:animEffect transition="in" filter="randombar(horizontal)">
                                      <p:cBhvr>
                                        <p:cTn id="137" dur="400"/>
                                        <p:tgtEl>
                                          <p:spTgt spid="51"/>
                                        </p:tgtEl>
                                      </p:cBhvr>
                                    </p:animEffect>
                                  </p:childTnLst>
                                </p:cTn>
                              </p:par>
                            </p:childTnLst>
                          </p:cTn>
                        </p:par>
                        <p:par>
                          <p:cTn id="138" fill="hold">
                            <p:stCondLst>
                              <p:cond delay="4500"/>
                            </p:stCondLst>
                            <p:childTnLst>
                              <p:par>
                                <p:cTn id="139" presetID="42" presetClass="entr" presetSubtype="0" fill="hold" nodeType="after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fade">
                                      <p:cBhvr>
                                        <p:cTn id="141" dur="1000"/>
                                        <p:tgtEl>
                                          <p:spTgt spid="52"/>
                                        </p:tgtEl>
                                      </p:cBhvr>
                                    </p:animEffect>
                                    <p:anim calcmode="lin" valueType="num">
                                      <p:cBhvr>
                                        <p:cTn id="142" dur="1000" fill="hold"/>
                                        <p:tgtEl>
                                          <p:spTgt spid="52"/>
                                        </p:tgtEl>
                                        <p:attrNameLst>
                                          <p:attrName>ppt_x</p:attrName>
                                        </p:attrNameLst>
                                      </p:cBhvr>
                                      <p:tavLst>
                                        <p:tav tm="0">
                                          <p:val>
                                            <p:strVal val="#ppt_x"/>
                                          </p:val>
                                        </p:tav>
                                        <p:tav tm="100000">
                                          <p:val>
                                            <p:strVal val="#ppt_x"/>
                                          </p:val>
                                        </p:tav>
                                      </p:tavLst>
                                    </p:anim>
                                    <p:anim calcmode="lin" valueType="num">
                                      <p:cBhvr>
                                        <p:cTn id="14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5" grpId="0"/>
      <p:bldP spid="26" grpId="0"/>
      <p:bldP spid="27" grpId="0"/>
      <p:bldP spid="31" grpId="0" animBg="1"/>
      <p:bldP spid="32" grpId="0" animBg="1"/>
      <p:bldP spid="33" grpId="0"/>
      <p:bldP spid="34" grpId="0"/>
      <p:bldP spid="35" grpId="0"/>
      <p:bldP spid="39" grpId="0" animBg="1"/>
      <p:bldP spid="40" grpId="0" animBg="1"/>
      <p:bldP spid="41" grpId="0"/>
      <p:bldP spid="42" grpId="0"/>
      <p:bldP spid="43" grpId="0"/>
      <p:bldP spid="47" grpId="0" animBg="1"/>
      <p:bldP spid="48" grpId="0" animBg="1"/>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270162" y="307422"/>
            <a:ext cx="3464865" cy="380232"/>
          </a:xfrm>
          <a:prstGeom prst="rect">
            <a:avLst/>
          </a:prstGeom>
          <a:noFill/>
        </p:spPr>
        <p:txBody>
          <a:bodyPr wrap="square" lIns="68580" tIns="34290" rIns="68580" bIns="34290" rtlCol="0">
            <a:spAutoFit/>
          </a:bodyPr>
          <a:lstStyle/>
          <a:p>
            <a:pPr lvl="0" algn="just">
              <a:lnSpc>
                <a:spcPct val="125000"/>
              </a:lnSpc>
              <a:spcBef>
                <a:spcPts val="780"/>
              </a:spcBef>
              <a:spcAft>
                <a:spcPts val="780"/>
              </a:spcAft>
            </a:pPr>
            <a:r>
              <a:rPr lang="zh-CN" altLang="en-US" sz="1800" kern="100" dirty="0">
                <a:effectLst/>
                <a:latin typeface="黑体" panose="02010609060101010101" charset="-122"/>
                <a:ea typeface="黑体" panose="02010609060101010101" charset="-122"/>
              </a:rPr>
              <a:t>进度安排，预期达到的目标</a:t>
            </a:r>
            <a:endParaRPr lang="zh-CN" altLang="en-US" sz="1800" kern="100" dirty="0">
              <a:effectLst/>
              <a:latin typeface="Times New Roman" panose="02020603050405020304" pitchFamily="18" charset="0"/>
              <a:ea typeface="黑体" panose="02010609060101010101" charset="-122"/>
            </a:endParaRPr>
          </a:p>
        </p:txBody>
      </p:sp>
      <p:cxnSp>
        <p:nvCxnSpPr>
          <p:cNvPr id="124" name="直接连接符 123"/>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239467" y="459431"/>
            <a:ext cx="258720" cy="233265"/>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13" name="文本框 9"/>
          <p:cNvSpPr txBox="1"/>
          <p:nvPr/>
        </p:nvSpPr>
        <p:spPr>
          <a:xfrm>
            <a:off x="10706099" y="332656"/>
            <a:ext cx="432048" cy="346249"/>
          </a:xfrm>
          <a:prstGeom prst="rect">
            <a:avLst/>
          </a:prstGeom>
          <a:noFill/>
        </p:spPr>
        <p:txBody>
          <a:bodyPr wrap="square" lIns="68580" tIns="34290" rIns="68580" bIns="34290" rtlCol="0">
            <a:spAutoFit/>
          </a:bodyPr>
          <a:lstStyle/>
          <a:p>
            <a:pPr marL="0" lvl="1"/>
            <a:r>
              <a:rPr lang="en-US" altLang="zh-CN" dirty="0">
                <a:solidFill>
                  <a:srgbClr val="414455"/>
                </a:solidFill>
                <a:latin typeface="方正兰亭黑简体" panose="02000000000000000000" pitchFamily="2" charset="-122"/>
                <a:ea typeface="方正兰亭黑简体" panose="02000000000000000000" pitchFamily="2" charset="-122"/>
              </a:rPr>
              <a:t>07</a:t>
            </a:r>
            <a:endParaRPr lang="zh-CN" altLang="en-US" dirty="0">
              <a:solidFill>
                <a:srgbClr val="414455"/>
              </a:solidFill>
              <a:latin typeface="方正兰亭黑简体" panose="02000000000000000000" pitchFamily="2" charset="-122"/>
              <a:ea typeface="方正兰亭黑简体" panose="02000000000000000000" pitchFamily="2" charset="-122"/>
            </a:endParaRPr>
          </a:p>
        </p:txBody>
      </p:sp>
      <p:grpSp>
        <p:nvGrpSpPr>
          <p:cNvPr id="65" name="组合 64"/>
          <p:cNvGrpSpPr/>
          <p:nvPr/>
        </p:nvGrpSpPr>
        <p:grpSpPr>
          <a:xfrm>
            <a:off x="552971" y="188640"/>
            <a:ext cx="670560" cy="604586"/>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83" name="Freeform 206"/>
          <p:cNvSpPr>
            <a:spLocks noChangeAspect="1" noEditPoints="1"/>
          </p:cNvSpPr>
          <p:nvPr/>
        </p:nvSpPr>
        <p:spPr bwMode="auto">
          <a:xfrm>
            <a:off x="780051" y="332656"/>
            <a:ext cx="276976" cy="33480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nvGrpSpPr>
          <p:cNvPr id="85" name="组合 84"/>
          <p:cNvGrpSpPr/>
          <p:nvPr/>
        </p:nvGrpSpPr>
        <p:grpSpPr>
          <a:xfrm>
            <a:off x="2297951" y="1447306"/>
            <a:ext cx="1094790" cy="987077"/>
            <a:chOff x="3720691" y="2824413"/>
            <a:chExt cx="1341120" cy="1209172"/>
          </a:xfrm>
        </p:grpSpPr>
        <p:sp>
          <p:nvSpPr>
            <p:cNvPr id="8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88" name="KSO_Shape"/>
          <p:cNvSpPr/>
          <p:nvPr/>
        </p:nvSpPr>
        <p:spPr bwMode="auto">
          <a:xfrm>
            <a:off x="2583090" y="1697226"/>
            <a:ext cx="507540" cy="487239"/>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414455"/>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414455"/>
              </a:solidFill>
              <a:ea typeface="宋体" panose="02010600030101010101" pitchFamily="2" charset="-122"/>
            </a:endParaRPr>
          </a:p>
        </p:txBody>
      </p:sp>
      <p:sp>
        <p:nvSpPr>
          <p:cNvPr id="89" name="Freeform 27"/>
          <p:cNvSpPr/>
          <p:nvPr/>
        </p:nvSpPr>
        <p:spPr bwMode="auto">
          <a:xfrm>
            <a:off x="1770780" y="1975001"/>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414455">
              <a:alpha val="50196"/>
            </a:srgbClr>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90" name="Freeform 28"/>
          <p:cNvSpPr/>
          <p:nvPr/>
        </p:nvSpPr>
        <p:spPr bwMode="auto">
          <a:xfrm>
            <a:off x="887797" y="1975002"/>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414455">
              <a:alpha val="50196"/>
            </a:srgbClr>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91" name="Freeform 29"/>
          <p:cNvSpPr/>
          <p:nvPr/>
        </p:nvSpPr>
        <p:spPr bwMode="auto">
          <a:xfrm>
            <a:off x="31270" y="1975001"/>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414455">
              <a:alpha val="50196"/>
            </a:srgbClr>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grpSp>
        <p:nvGrpSpPr>
          <p:cNvPr id="92" name="组合 91"/>
          <p:cNvGrpSpPr/>
          <p:nvPr/>
        </p:nvGrpSpPr>
        <p:grpSpPr>
          <a:xfrm>
            <a:off x="1713401" y="1763441"/>
            <a:ext cx="258720" cy="233265"/>
            <a:chOff x="3720691" y="2824413"/>
            <a:chExt cx="1341120" cy="1209172"/>
          </a:xfrm>
        </p:grpSpPr>
        <p:sp>
          <p:nvSpPr>
            <p:cNvPr id="9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95" name="组合 94"/>
          <p:cNvGrpSpPr/>
          <p:nvPr/>
        </p:nvGrpSpPr>
        <p:grpSpPr>
          <a:xfrm>
            <a:off x="849305" y="1790825"/>
            <a:ext cx="258720" cy="233265"/>
            <a:chOff x="3720691" y="2824413"/>
            <a:chExt cx="1341120" cy="1209172"/>
          </a:xfrm>
        </p:grpSpPr>
        <p:sp>
          <p:nvSpPr>
            <p:cNvPr id="9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98" name="组合 97"/>
          <p:cNvGrpSpPr/>
          <p:nvPr/>
        </p:nvGrpSpPr>
        <p:grpSpPr>
          <a:xfrm>
            <a:off x="-14791" y="1790825"/>
            <a:ext cx="258720" cy="233265"/>
            <a:chOff x="3720691" y="2824413"/>
            <a:chExt cx="1341120" cy="1209172"/>
          </a:xfrm>
        </p:grpSpPr>
        <p:sp>
          <p:nvSpPr>
            <p:cNvPr id="9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0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7" name="组合 106"/>
          <p:cNvGrpSpPr/>
          <p:nvPr/>
        </p:nvGrpSpPr>
        <p:grpSpPr>
          <a:xfrm>
            <a:off x="3090630" y="1036030"/>
            <a:ext cx="278384" cy="184511"/>
            <a:chOff x="9482595" y="2565731"/>
            <a:chExt cx="278384" cy="184511"/>
          </a:xfrm>
        </p:grpSpPr>
        <p:sp>
          <p:nvSpPr>
            <p:cNvPr id="108" name="椭圆 107"/>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p:cNvGraphicFramePr>
            <a:graphicFrameLocks noGrp="1"/>
          </p:cNvGraphicFramePr>
          <p:nvPr/>
        </p:nvGraphicFramePr>
        <p:xfrm>
          <a:off x="3568571" y="1547240"/>
          <a:ext cx="8394689" cy="3763520"/>
        </p:xfrm>
        <a:graphic>
          <a:graphicData uri="http://schemas.openxmlformats.org/drawingml/2006/table">
            <a:tbl>
              <a:tblPr>
                <a:tableStyleId>{5C22544A-7EE6-4342-B048-85BDC9FD1C3A}</a:tableStyleId>
              </a:tblPr>
              <a:tblGrid>
                <a:gridCol w="3037042"/>
                <a:gridCol w="5357647"/>
              </a:tblGrid>
              <a:tr h="621270">
                <a:tc>
                  <a:txBody>
                    <a:bodyPr/>
                    <a:lstStyle/>
                    <a:p>
                      <a:pPr indent="0" algn="just">
                        <a:lnSpc>
                          <a:spcPct val="125000"/>
                        </a:lnSpc>
                        <a:spcBef>
                          <a:spcPts val="390"/>
                        </a:spcBef>
                        <a:spcAft>
                          <a:spcPts val="390"/>
                        </a:spcAft>
                      </a:pPr>
                      <a:r>
                        <a:rPr lang="zh-CN" altLang="en-US" sz="1200" kern="100">
                          <a:effectLst/>
                        </a:rPr>
                        <a:t>进度安排</a:t>
                      </a:r>
                      <a:endParaRPr lang="zh-CN" altLang="en-US" sz="1200" kern="100">
                        <a:effectLst/>
                        <a:latin typeface="Times New Roman" panose="02020603050405020304" pitchFamily="18" charset="0"/>
                        <a:ea typeface="宋体" panose="02010600030101010101" pitchFamily="2" charset="-122"/>
                      </a:endParaRPr>
                    </a:p>
                  </a:txBody>
                  <a:tcPr marL="68580" marR="68580"/>
                </a:tc>
                <a:tc>
                  <a:txBody>
                    <a:bodyPr/>
                    <a:lstStyle/>
                    <a:p>
                      <a:pPr indent="0" algn="just">
                        <a:lnSpc>
                          <a:spcPct val="125000"/>
                        </a:lnSpc>
                        <a:spcBef>
                          <a:spcPts val="390"/>
                        </a:spcBef>
                        <a:spcAft>
                          <a:spcPts val="390"/>
                        </a:spcAft>
                      </a:pPr>
                      <a:r>
                        <a:rPr lang="zh-CN" altLang="en-US" sz="1200" kern="100" dirty="0">
                          <a:effectLst/>
                        </a:rPr>
                        <a:t>预期目标</a:t>
                      </a:r>
                      <a:endParaRPr lang="zh-CN" altLang="en-US" sz="1200" kern="100" dirty="0">
                        <a:effectLst/>
                        <a:latin typeface="Times New Roman" panose="02020603050405020304" pitchFamily="18" charset="0"/>
                        <a:ea typeface="宋体" panose="02010600030101010101" pitchFamily="2" charset="-122"/>
                      </a:endParaRPr>
                    </a:p>
                  </a:txBody>
                  <a:tcPr marL="68580" marR="68580"/>
                </a:tc>
              </a:tr>
              <a:tr h="628450">
                <a:tc>
                  <a:txBody>
                    <a:bodyPr/>
                    <a:lstStyle/>
                    <a:p>
                      <a:pPr indent="0" algn="just">
                        <a:lnSpc>
                          <a:spcPct val="125000"/>
                        </a:lnSpc>
                        <a:spcBef>
                          <a:spcPts val="390"/>
                        </a:spcBef>
                        <a:spcAft>
                          <a:spcPts val="390"/>
                        </a:spcAft>
                      </a:pPr>
                      <a:r>
                        <a:rPr lang="en-US" altLang="zh-CN" sz="1200" kern="100">
                          <a:effectLst/>
                        </a:rPr>
                        <a:t>2023-09-10</a:t>
                      </a:r>
                      <a:r>
                        <a:rPr lang="zh-CN" altLang="en-US" sz="1200" kern="100">
                          <a:effectLst/>
                        </a:rPr>
                        <a:t>至</a:t>
                      </a:r>
                      <a:r>
                        <a:rPr lang="en-US" altLang="zh-CN" sz="1200" kern="100">
                          <a:effectLst/>
                        </a:rPr>
                        <a:t>2023-09-20</a:t>
                      </a:r>
                      <a:endParaRPr lang="zh-CN" altLang="en-US" sz="1200" kern="100">
                        <a:effectLst/>
                        <a:latin typeface="Times New Roman" panose="02020603050405020304" pitchFamily="18" charset="0"/>
                        <a:ea typeface="宋体" panose="02010600030101010101" pitchFamily="2" charset="-122"/>
                      </a:endParaRPr>
                    </a:p>
                  </a:txBody>
                  <a:tcPr marL="68580" marR="68580"/>
                </a:tc>
                <a:tc>
                  <a:txBody>
                    <a:bodyPr/>
                    <a:lstStyle/>
                    <a:p>
                      <a:pPr indent="0" algn="just">
                        <a:lnSpc>
                          <a:spcPct val="125000"/>
                        </a:lnSpc>
                        <a:spcBef>
                          <a:spcPts val="390"/>
                        </a:spcBef>
                        <a:spcAft>
                          <a:spcPts val="390"/>
                        </a:spcAft>
                      </a:pPr>
                      <a:r>
                        <a:rPr lang="zh-CN" altLang="en-US" sz="1200" kern="100">
                          <a:effectLst/>
                        </a:rPr>
                        <a:t>毕业设计选题，确定题目。</a:t>
                      </a:r>
                      <a:endParaRPr lang="zh-CN" altLang="en-US" sz="1200" kern="100">
                        <a:effectLst/>
                        <a:latin typeface="Times New Roman" panose="02020603050405020304" pitchFamily="18" charset="0"/>
                        <a:ea typeface="宋体" panose="02010600030101010101" pitchFamily="2" charset="-122"/>
                      </a:endParaRPr>
                    </a:p>
                  </a:txBody>
                  <a:tcPr marL="68580" marR="68580"/>
                </a:tc>
              </a:tr>
              <a:tr h="628450">
                <a:tc>
                  <a:txBody>
                    <a:bodyPr/>
                    <a:lstStyle/>
                    <a:p>
                      <a:pPr indent="0" algn="just">
                        <a:lnSpc>
                          <a:spcPct val="125000"/>
                        </a:lnSpc>
                        <a:spcBef>
                          <a:spcPts val="390"/>
                        </a:spcBef>
                        <a:spcAft>
                          <a:spcPts val="390"/>
                        </a:spcAft>
                      </a:pPr>
                      <a:r>
                        <a:rPr lang="en-US" altLang="zh-CN" sz="1200" kern="100">
                          <a:effectLst/>
                        </a:rPr>
                        <a:t>2023-09-21</a:t>
                      </a:r>
                      <a:r>
                        <a:rPr lang="zh-CN" altLang="en-US" sz="1200" kern="100">
                          <a:effectLst/>
                        </a:rPr>
                        <a:t>至</a:t>
                      </a:r>
                      <a:r>
                        <a:rPr lang="en-US" altLang="zh-CN" sz="1200" kern="100">
                          <a:effectLst/>
                        </a:rPr>
                        <a:t>2023-10-20</a:t>
                      </a:r>
                      <a:endParaRPr lang="zh-CN" altLang="en-US" sz="1200" kern="100">
                        <a:effectLst/>
                        <a:latin typeface="Times New Roman" panose="02020603050405020304" pitchFamily="18" charset="0"/>
                        <a:ea typeface="宋体" panose="02010600030101010101" pitchFamily="2" charset="-122"/>
                      </a:endParaRPr>
                    </a:p>
                  </a:txBody>
                  <a:tcPr marL="68580" marR="68580"/>
                </a:tc>
                <a:tc>
                  <a:txBody>
                    <a:bodyPr/>
                    <a:lstStyle/>
                    <a:p>
                      <a:pPr indent="0" algn="just">
                        <a:lnSpc>
                          <a:spcPct val="125000"/>
                        </a:lnSpc>
                        <a:spcBef>
                          <a:spcPts val="390"/>
                        </a:spcBef>
                        <a:spcAft>
                          <a:spcPts val="390"/>
                        </a:spcAft>
                      </a:pPr>
                      <a:r>
                        <a:rPr lang="zh-CN" altLang="en-US" sz="1200" kern="100">
                          <a:effectLst/>
                        </a:rPr>
                        <a:t>收集材料，查阅文献，撰写开题报告与开题</a:t>
                      </a:r>
                      <a:endParaRPr lang="zh-CN" altLang="en-US" sz="1200" kern="100">
                        <a:effectLst/>
                        <a:latin typeface="Times New Roman" panose="02020603050405020304" pitchFamily="18" charset="0"/>
                        <a:ea typeface="宋体" panose="02010600030101010101" pitchFamily="2" charset="-122"/>
                      </a:endParaRPr>
                    </a:p>
                  </a:txBody>
                  <a:tcPr marL="68580" marR="68580"/>
                </a:tc>
              </a:tr>
              <a:tr h="628450">
                <a:tc>
                  <a:txBody>
                    <a:bodyPr/>
                    <a:lstStyle/>
                    <a:p>
                      <a:pPr indent="0" algn="just">
                        <a:lnSpc>
                          <a:spcPct val="125000"/>
                        </a:lnSpc>
                        <a:spcBef>
                          <a:spcPts val="390"/>
                        </a:spcBef>
                        <a:spcAft>
                          <a:spcPts val="390"/>
                        </a:spcAft>
                      </a:pPr>
                      <a:r>
                        <a:rPr lang="en-US" altLang="zh-CN" sz="1200" kern="100">
                          <a:effectLst/>
                        </a:rPr>
                        <a:t>2023-10-21</a:t>
                      </a:r>
                      <a:r>
                        <a:rPr lang="zh-CN" altLang="en-US" sz="1200" kern="100">
                          <a:effectLst/>
                        </a:rPr>
                        <a:t>至</a:t>
                      </a:r>
                      <a:r>
                        <a:rPr lang="en-US" altLang="zh-CN" sz="1200" kern="100">
                          <a:effectLst/>
                        </a:rPr>
                        <a:t>2024-03-10</a:t>
                      </a:r>
                      <a:endParaRPr lang="zh-CN" altLang="en-US" sz="1200" kern="100">
                        <a:effectLst/>
                        <a:latin typeface="Times New Roman" panose="02020603050405020304" pitchFamily="18" charset="0"/>
                        <a:ea typeface="宋体" panose="02010600030101010101" pitchFamily="2" charset="-122"/>
                      </a:endParaRPr>
                    </a:p>
                  </a:txBody>
                  <a:tcPr marL="68580" marR="68580"/>
                </a:tc>
                <a:tc>
                  <a:txBody>
                    <a:bodyPr/>
                    <a:lstStyle/>
                    <a:p>
                      <a:pPr indent="0" algn="just">
                        <a:lnSpc>
                          <a:spcPct val="125000"/>
                        </a:lnSpc>
                        <a:spcBef>
                          <a:spcPts val="390"/>
                        </a:spcBef>
                        <a:spcAft>
                          <a:spcPts val="390"/>
                        </a:spcAft>
                      </a:pPr>
                      <a:r>
                        <a:rPr lang="zh-CN" altLang="en-US" sz="1200" kern="100">
                          <a:effectLst/>
                        </a:rPr>
                        <a:t>毕业设计阶段，参加中期检查</a:t>
                      </a:r>
                      <a:endParaRPr lang="zh-CN" altLang="en-US" sz="1200" kern="100">
                        <a:effectLst/>
                        <a:latin typeface="Times New Roman" panose="02020603050405020304" pitchFamily="18" charset="0"/>
                        <a:ea typeface="宋体" panose="02010600030101010101" pitchFamily="2" charset="-122"/>
                      </a:endParaRPr>
                    </a:p>
                  </a:txBody>
                  <a:tcPr marL="68580" marR="68580"/>
                </a:tc>
              </a:tr>
              <a:tr h="628450">
                <a:tc>
                  <a:txBody>
                    <a:bodyPr/>
                    <a:lstStyle/>
                    <a:p>
                      <a:pPr indent="0" algn="just">
                        <a:lnSpc>
                          <a:spcPct val="125000"/>
                        </a:lnSpc>
                        <a:spcBef>
                          <a:spcPts val="390"/>
                        </a:spcBef>
                        <a:spcAft>
                          <a:spcPts val="390"/>
                        </a:spcAft>
                      </a:pPr>
                      <a:r>
                        <a:rPr lang="en-US" altLang="zh-CN" sz="1200" kern="100">
                          <a:effectLst/>
                        </a:rPr>
                        <a:t>2024-03-11</a:t>
                      </a:r>
                      <a:r>
                        <a:rPr lang="zh-CN" altLang="en-US" sz="1200" kern="100">
                          <a:effectLst/>
                        </a:rPr>
                        <a:t>至</a:t>
                      </a:r>
                      <a:r>
                        <a:rPr lang="en-US" altLang="zh-CN" sz="1200" kern="100">
                          <a:effectLst/>
                        </a:rPr>
                        <a:t>2024-04-10</a:t>
                      </a:r>
                      <a:endParaRPr lang="zh-CN" altLang="en-US" sz="1200" kern="100">
                        <a:effectLst/>
                        <a:latin typeface="Times New Roman" panose="02020603050405020304" pitchFamily="18" charset="0"/>
                        <a:ea typeface="宋体" panose="02010600030101010101" pitchFamily="2" charset="-122"/>
                      </a:endParaRPr>
                    </a:p>
                  </a:txBody>
                  <a:tcPr marL="68580" marR="68580"/>
                </a:tc>
                <a:tc>
                  <a:txBody>
                    <a:bodyPr/>
                    <a:lstStyle/>
                    <a:p>
                      <a:pPr indent="0" algn="just">
                        <a:lnSpc>
                          <a:spcPct val="125000"/>
                        </a:lnSpc>
                        <a:spcBef>
                          <a:spcPts val="390"/>
                        </a:spcBef>
                        <a:spcAft>
                          <a:spcPts val="390"/>
                        </a:spcAft>
                      </a:pPr>
                      <a:r>
                        <a:rPr lang="zh-CN" altLang="en-US" sz="1200" kern="100">
                          <a:effectLst/>
                        </a:rPr>
                        <a:t>毕业设计实现，完成毕业论文初稿</a:t>
                      </a:r>
                      <a:endParaRPr lang="zh-CN" altLang="en-US" sz="1200" kern="100">
                        <a:effectLst/>
                        <a:latin typeface="Times New Roman" panose="02020603050405020304" pitchFamily="18" charset="0"/>
                        <a:ea typeface="宋体" panose="02010600030101010101" pitchFamily="2" charset="-122"/>
                      </a:endParaRPr>
                    </a:p>
                  </a:txBody>
                  <a:tcPr marL="68580" marR="68580"/>
                </a:tc>
              </a:tr>
              <a:tr h="628450">
                <a:tc>
                  <a:txBody>
                    <a:bodyPr/>
                    <a:lstStyle/>
                    <a:p>
                      <a:pPr indent="0" algn="just">
                        <a:lnSpc>
                          <a:spcPct val="125000"/>
                        </a:lnSpc>
                        <a:spcBef>
                          <a:spcPts val="390"/>
                        </a:spcBef>
                        <a:spcAft>
                          <a:spcPts val="390"/>
                        </a:spcAft>
                      </a:pPr>
                      <a:r>
                        <a:rPr lang="en-US" altLang="zh-CN" sz="1200" kern="100">
                          <a:effectLst/>
                        </a:rPr>
                        <a:t>2024-04-11</a:t>
                      </a:r>
                      <a:r>
                        <a:rPr lang="zh-CN" altLang="en-US" sz="1200" kern="100">
                          <a:effectLst/>
                        </a:rPr>
                        <a:t>至</a:t>
                      </a:r>
                      <a:r>
                        <a:rPr lang="en-US" altLang="zh-CN" sz="1200" kern="100">
                          <a:effectLst/>
                        </a:rPr>
                        <a:t>2024-05-10</a:t>
                      </a:r>
                      <a:endParaRPr lang="zh-CN" altLang="en-US" sz="1200" kern="100">
                        <a:effectLst/>
                        <a:latin typeface="Times New Roman" panose="02020603050405020304" pitchFamily="18" charset="0"/>
                        <a:ea typeface="宋体" panose="02010600030101010101" pitchFamily="2" charset="-122"/>
                      </a:endParaRPr>
                    </a:p>
                  </a:txBody>
                  <a:tcPr marL="68580" marR="68580"/>
                </a:tc>
                <a:tc>
                  <a:txBody>
                    <a:bodyPr/>
                    <a:lstStyle/>
                    <a:p>
                      <a:pPr indent="0" algn="just">
                        <a:lnSpc>
                          <a:spcPct val="125000"/>
                        </a:lnSpc>
                        <a:spcBef>
                          <a:spcPts val="390"/>
                        </a:spcBef>
                        <a:spcAft>
                          <a:spcPts val="390"/>
                        </a:spcAft>
                      </a:pPr>
                      <a:r>
                        <a:rPr lang="zh-CN" altLang="en-US" sz="1200" kern="100" dirty="0">
                          <a:effectLst/>
                        </a:rPr>
                        <a:t>修改论文，完成论文定稿，准备论文答辩</a:t>
                      </a:r>
                      <a:endParaRPr lang="zh-CN" altLang="en-US" sz="1200" kern="100" dirty="0">
                        <a:effectLst/>
                        <a:latin typeface="Times New Roman" panose="02020603050405020304" pitchFamily="18" charset="0"/>
                        <a:ea typeface="宋体" panose="02010600030101010101" pitchFamily="2" charset="-122"/>
                      </a:endParaRPr>
                    </a:p>
                  </a:txBody>
                  <a:tcPr marL="68580" marR="68580"/>
                </a:tc>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anim calcmode="lin" valueType="num">
                                      <p:cBhvr additive="base">
                                        <p:cTn id="15" dur="500" fill="hold"/>
                                        <p:tgtEl>
                                          <p:spTgt spid="83"/>
                                        </p:tgtEl>
                                        <p:attrNameLst>
                                          <p:attrName>ppt_x</p:attrName>
                                        </p:attrNameLst>
                                      </p:cBhvr>
                                      <p:tavLst>
                                        <p:tav tm="0">
                                          <p:val>
                                            <p:strVal val="0-#ppt_w/2"/>
                                          </p:val>
                                        </p:tav>
                                        <p:tav tm="100000">
                                          <p:val>
                                            <p:strVal val="#ppt_x"/>
                                          </p:val>
                                        </p:tav>
                                      </p:tavLst>
                                    </p:anim>
                                    <p:anim calcmode="lin" valueType="num">
                                      <p:cBhvr additive="base">
                                        <p:cTn id="16" dur="500" fill="hold"/>
                                        <p:tgtEl>
                                          <p:spTgt spid="83"/>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750"/>
                                  </p:stCondLst>
                                  <p:childTnLst>
                                    <p:set>
                                      <p:cBhvr>
                                        <p:cTn id="18" dur="1" fill="hold">
                                          <p:stCondLst>
                                            <p:cond delay="0"/>
                                          </p:stCondLst>
                                        </p:cTn>
                                        <p:tgtEl>
                                          <p:spTgt spid="85"/>
                                        </p:tgtEl>
                                        <p:attrNameLst>
                                          <p:attrName>style.visibility</p:attrName>
                                        </p:attrNameLst>
                                      </p:cBhvr>
                                      <p:to>
                                        <p:strVal val="visible"/>
                                      </p:to>
                                    </p:set>
                                    <p:anim calcmode="lin" valueType="num">
                                      <p:cBhvr>
                                        <p:cTn id="19" dur="1000" fill="hold"/>
                                        <p:tgtEl>
                                          <p:spTgt spid="85"/>
                                        </p:tgtEl>
                                        <p:attrNameLst>
                                          <p:attrName>ppt_w</p:attrName>
                                        </p:attrNameLst>
                                      </p:cBhvr>
                                      <p:tavLst>
                                        <p:tav tm="0">
                                          <p:val>
                                            <p:fltVal val="0"/>
                                          </p:val>
                                        </p:tav>
                                        <p:tav tm="100000">
                                          <p:val>
                                            <p:strVal val="#ppt_w"/>
                                          </p:val>
                                        </p:tav>
                                      </p:tavLst>
                                    </p:anim>
                                    <p:anim calcmode="lin" valueType="num">
                                      <p:cBhvr>
                                        <p:cTn id="20" dur="1000" fill="hold"/>
                                        <p:tgtEl>
                                          <p:spTgt spid="85"/>
                                        </p:tgtEl>
                                        <p:attrNameLst>
                                          <p:attrName>ppt_h</p:attrName>
                                        </p:attrNameLst>
                                      </p:cBhvr>
                                      <p:tavLst>
                                        <p:tav tm="0">
                                          <p:val>
                                            <p:fltVal val="0"/>
                                          </p:val>
                                        </p:tav>
                                        <p:tav tm="100000">
                                          <p:val>
                                            <p:strVal val="#ppt_h"/>
                                          </p:val>
                                        </p:tav>
                                      </p:tavLst>
                                    </p:anim>
                                    <p:anim calcmode="lin" valueType="num">
                                      <p:cBhvr>
                                        <p:cTn id="21" dur="1000" fill="hold"/>
                                        <p:tgtEl>
                                          <p:spTgt spid="85"/>
                                        </p:tgtEl>
                                        <p:attrNameLst>
                                          <p:attrName>style.rotation</p:attrName>
                                        </p:attrNameLst>
                                      </p:cBhvr>
                                      <p:tavLst>
                                        <p:tav tm="0">
                                          <p:val>
                                            <p:fltVal val="90"/>
                                          </p:val>
                                        </p:tav>
                                        <p:tav tm="100000">
                                          <p:val>
                                            <p:fltVal val="0"/>
                                          </p:val>
                                        </p:tav>
                                      </p:tavLst>
                                    </p:anim>
                                    <p:animEffect transition="in" filter="fade">
                                      <p:cBhvr>
                                        <p:cTn id="22" dur="1000"/>
                                        <p:tgtEl>
                                          <p:spTgt spid="85"/>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p:cTn id="26" dur="500" fill="hold"/>
                                        <p:tgtEl>
                                          <p:spTgt spid="88"/>
                                        </p:tgtEl>
                                        <p:attrNameLst>
                                          <p:attrName>ppt_w</p:attrName>
                                        </p:attrNameLst>
                                      </p:cBhvr>
                                      <p:tavLst>
                                        <p:tav tm="0">
                                          <p:val>
                                            <p:fltVal val="0"/>
                                          </p:val>
                                        </p:tav>
                                        <p:tav tm="100000">
                                          <p:val>
                                            <p:strVal val="#ppt_w"/>
                                          </p:val>
                                        </p:tav>
                                      </p:tavLst>
                                    </p:anim>
                                    <p:anim calcmode="lin" valueType="num">
                                      <p:cBhvr>
                                        <p:cTn id="27" dur="500" fill="hold"/>
                                        <p:tgtEl>
                                          <p:spTgt spid="88"/>
                                        </p:tgtEl>
                                        <p:attrNameLst>
                                          <p:attrName>ppt_h</p:attrName>
                                        </p:attrNameLst>
                                      </p:cBhvr>
                                      <p:tavLst>
                                        <p:tav tm="0">
                                          <p:val>
                                            <p:fltVal val="0"/>
                                          </p:val>
                                        </p:tav>
                                        <p:tav tm="100000">
                                          <p:val>
                                            <p:strVal val="#ppt_h"/>
                                          </p:val>
                                        </p:tav>
                                      </p:tavLst>
                                    </p:anim>
                                    <p:animEffect transition="in" filter="fade">
                                      <p:cBhvr>
                                        <p:cTn id="28" dur="500"/>
                                        <p:tgtEl>
                                          <p:spTgt spid="88"/>
                                        </p:tgtEl>
                                      </p:cBhvr>
                                    </p:animEffect>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1000"/>
                                        <p:tgtEl>
                                          <p:spTgt spid="92"/>
                                        </p:tgtEl>
                                      </p:cBhvr>
                                    </p:animEffect>
                                    <p:anim calcmode="lin" valueType="num">
                                      <p:cBhvr>
                                        <p:cTn id="33" dur="1000" fill="hold"/>
                                        <p:tgtEl>
                                          <p:spTgt spid="92"/>
                                        </p:tgtEl>
                                        <p:attrNameLst>
                                          <p:attrName>ppt_x</p:attrName>
                                        </p:attrNameLst>
                                      </p:cBhvr>
                                      <p:tavLst>
                                        <p:tav tm="0">
                                          <p:val>
                                            <p:strVal val="#ppt_x"/>
                                          </p:val>
                                        </p:tav>
                                        <p:tav tm="100000">
                                          <p:val>
                                            <p:strVal val="#ppt_x"/>
                                          </p:val>
                                        </p:tav>
                                      </p:tavLst>
                                    </p:anim>
                                    <p:anim calcmode="lin" valueType="num">
                                      <p:cBhvr>
                                        <p:cTn id="34" dur="1000" fill="hold"/>
                                        <p:tgtEl>
                                          <p:spTgt spid="92"/>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wipe(left)">
                                      <p:cBhvr>
                                        <p:cTn id="38" dur="500"/>
                                        <p:tgtEl>
                                          <p:spTgt spid="89"/>
                                        </p:tgtEl>
                                      </p:cBhvr>
                                    </p:animEffect>
                                  </p:childTnLst>
                                </p:cTn>
                              </p:par>
                            </p:childTnLst>
                          </p:cTn>
                        </p:par>
                        <p:par>
                          <p:cTn id="39" fill="hold">
                            <p:stCondLst>
                              <p:cond delay="2500"/>
                            </p:stCondLst>
                            <p:childTnLst>
                              <p:par>
                                <p:cTn id="40" presetID="42" presetClass="entr" presetSubtype="0" fill="hold" nodeType="after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1000"/>
                                        <p:tgtEl>
                                          <p:spTgt spid="95"/>
                                        </p:tgtEl>
                                      </p:cBhvr>
                                    </p:animEffect>
                                    <p:anim calcmode="lin" valueType="num">
                                      <p:cBhvr>
                                        <p:cTn id="43" dur="1000" fill="hold"/>
                                        <p:tgtEl>
                                          <p:spTgt spid="95"/>
                                        </p:tgtEl>
                                        <p:attrNameLst>
                                          <p:attrName>ppt_x</p:attrName>
                                        </p:attrNameLst>
                                      </p:cBhvr>
                                      <p:tavLst>
                                        <p:tav tm="0">
                                          <p:val>
                                            <p:strVal val="#ppt_x"/>
                                          </p:val>
                                        </p:tav>
                                        <p:tav tm="100000">
                                          <p:val>
                                            <p:strVal val="#ppt_x"/>
                                          </p:val>
                                        </p:tav>
                                      </p:tavLst>
                                    </p:anim>
                                    <p:anim calcmode="lin" valueType="num">
                                      <p:cBhvr>
                                        <p:cTn id="44" dur="1000" fill="hold"/>
                                        <p:tgtEl>
                                          <p:spTgt spid="95"/>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22" presetClass="entr" presetSubtype="8" fill="hold" grpId="0" nodeType="after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wipe(left)">
                                      <p:cBhvr>
                                        <p:cTn id="48" dur="500"/>
                                        <p:tgtEl>
                                          <p:spTgt spid="90"/>
                                        </p:tgtEl>
                                      </p:cBhvr>
                                    </p:animEffect>
                                  </p:childTnLst>
                                </p:cTn>
                              </p:par>
                            </p:childTnLst>
                          </p:cTn>
                        </p:par>
                        <p:par>
                          <p:cTn id="49" fill="hold">
                            <p:stCondLst>
                              <p:cond delay="4000"/>
                            </p:stCondLst>
                            <p:childTnLst>
                              <p:par>
                                <p:cTn id="50" presetID="42" presetClass="entr" presetSubtype="0" fill="hold"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1000"/>
                                        <p:tgtEl>
                                          <p:spTgt spid="98"/>
                                        </p:tgtEl>
                                      </p:cBhvr>
                                    </p:animEffect>
                                    <p:anim calcmode="lin" valueType="num">
                                      <p:cBhvr>
                                        <p:cTn id="53" dur="1000" fill="hold"/>
                                        <p:tgtEl>
                                          <p:spTgt spid="98"/>
                                        </p:tgtEl>
                                        <p:attrNameLst>
                                          <p:attrName>ppt_x</p:attrName>
                                        </p:attrNameLst>
                                      </p:cBhvr>
                                      <p:tavLst>
                                        <p:tav tm="0">
                                          <p:val>
                                            <p:strVal val="#ppt_x"/>
                                          </p:val>
                                        </p:tav>
                                        <p:tav tm="100000">
                                          <p:val>
                                            <p:strVal val="#ppt_x"/>
                                          </p:val>
                                        </p:tav>
                                      </p:tavLst>
                                    </p:anim>
                                    <p:anim calcmode="lin" valueType="num">
                                      <p:cBhvr>
                                        <p:cTn id="54" dur="1000" fill="hold"/>
                                        <p:tgtEl>
                                          <p:spTgt spid="98"/>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left)">
                                      <p:cBhvr>
                                        <p:cTn id="58" dur="500"/>
                                        <p:tgtEl>
                                          <p:spTgt spid="91"/>
                                        </p:tgtEl>
                                      </p:cBhvr>
                                    </p:animEffect>
                                  </p:childTnLst>
                                </p:cTn>
                              </p:par>
                            </p:childTnLst>
                          </p:cTn>
                        </p:par>
                        <p:par>
                          <p:cTn id="59" fill="hold">
                            <p:stCondLst>
                              <p:cond delay="5500"/>
                            </p:stCondLst>
                            <p:childTnLst>
                              <p:par>
                                <p:cTn id="60" presetID="42" presetClass="entr" presetSubtype="0" fill="hold" nodeType="after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fade">
                                      <p:cBhvr>
                                        <p:cTn id="62" dur="1000"/>
                                        <p:tgtEl>
                                          <p:spTgt spid="107"/>
                                        </p:tgtEl>
                                      </p:cBhvr>
                                    </p:animEffect>
                                    <p:anim calcmode="lin" valueType="num">
                                      <p:cBhvr>
                                        <p:cTn id="63" dur="1000" fill="hold"/>
                                        <p:tgtEl>
                                          <p:spTgt spid="107"/>
                                        </p:tgtEl>
                                        <p:attrNameLst>
                                          <p:attrName>ppt_x</p:attrName>
                                        </p:attrNameLst>
                                      </p:cBhvr>
                                      <p:tavLst>
                                        <p:tav tm="0">
                                          <p:val>
                                            <p:strVal val="#ppt_x"/>
                                          </p:val>
                                        </p:tav>
                                        <p:tav tm="100000">
                                          <p:val>
                                            <p:strVal val="#ppt_x"/>
                                          </p:val>
                                        </p:tav>
                                      </p:tavLst>
                                    </p:anim>
                                    <p:anim calcmode="lin" valueType="num">
                                      <p:cBhvr>
                                        <p:cTn id="64"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8" grpId="0" animBg="1"/>
      <p:bldP spid="89" grpId="0" animBg="1"/>
      <p:bldP spid="90" grpId="0" animBg="1"/>
      <p:bldP spid="91" grpId="0" animBg="1"/>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zRiYTEyOWUyY2RlMmM3ZDhmMGFhYjA2OWYxN2I3MDYifQ=="/>
</p:tagLst>
</file>

<file path=ppt/theme/theme1.xml><?xml version="1.0" encoding="utf-8"?>
<a:theme xmlns:a="http://schemas.openxmlformats.org/drawingml/2006/main" name="PPTe吧 | PPT爱好者之家">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1479</Words>
  <Application>WPS 演示</Application>
  <PresentationFormat>自定义</PresentationFormat>
  <Paragraphs>210</Paragraphs>
  <Slides>10</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宋体</vt:lpstr>
      <vt:lpstr>Wingdings</vt:lpstr>
      <vt:lpstr>微软雅黑</vt:lpstr>
      <vt:lpstr>方正兰亭黑简体</vt:lpstr>
      <vt:lpstr>黑体</vt:lpstr>
      <vt:lpstr>Times New Roman</vt:lpstr>
      <vt:lpstr>仿宋_GB2312</vt:lpstr>
      <vt:lpstr>Calibri</vt:lpstr>
      <vt:lpstr>Calibri</vt:lpstr>
      <vt:lpstr>PingFangSC</vt:lpstr>
      <vt:lpstr>LilyUPC</vt:lpstr>
      <vt:lpstr>Arial Unicode MS</vt:lpstr>
      <vt:lpstr>Segoe Print</vt:lpstr>
      <vt:lpstr>Microsoft Sans Serif</vt:lpstr>
      <vt:lpstr>仿宋</vt:lpstr>
      <vt:lpstr>PPTe吧 | PPT爱好者之家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苏.墨白ღ</cp:lastModifiedBy>
  <cp:revision>10</cp:revision>
  <dcterms:created xsi:type="dcterms:W3CDTF">2015-11-26T04:19:00Z</dcterms:created>
  <dcterms:modified xsi:type="dcterms:W3CDTF">2023-11-04T03:55:33Z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556EEDB17C374F969D36D3749F6780E0_12</vt:lpwstr>
  </property>
  <property fmtid="{D5CDD505-2E9C-101B-9397-08002B2CF9AE}" pid="3" name="KSOProductBuildVer">
    <vt:lpwstr>2052-12.1.0.15933</vt:lpwstr>
  </property>
</Properties>
</file>