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67" r:id="rId2"/>
    <p:sldId id="256" r:id="rId3"/>
    <p:sldId id="282" r:id="rId4"/>
    <p:sldId id="257" r:id="rId5"/>
    <p:sldId id="271" r:id="rId6"/>
    <p:sldId id="258" r:id="rId7"/>
    <p:sldId id="268" r:id="rId8"/>
    <p:sldId id="269" r:id="rId9"/>
    <p:sldId id="272" r:id="rId10"/>
    <p:sldId id="276" r:id="rId11"/>
    <p:sldId id="273" r:id="rId12"/>
    <p:sldId id="274" r:id="rId13"/>
    <p:sldId id="277" r:id="rId14"/>
    <p:sldId id="278" r:id="rId15"/>
    <p:sldId id="279" r:id="rId16"/>
    <p:sldId id="280" r:id="rId17"/>
    <p:sldId id="281" r:id="rId18"/>
    <p:sldId id="284" r:id="rId19"/>
    <p:sldId id="283" r:id="rId20"/>
    <p:sldId id="262" r:id="rId21"/>
    <p:sldId id="263" r:id="rId22"/>
    <p:sldId id="264" r:id="rId23"/>
    <p:sldId id="265" r:id="rId24"/>
    <p:sldId id="266" r:id="rId25"/>
    <p:sldId id="285" r:id="rId26"/>
    <p:sldId id="286" r:id="rId27"/>
    <p:sldId id="288" r:id="rId28"/>
    <p:sldId id="287" r:id="rId2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70BF79C5-A2EC-48A3-981B-EB8B5A61201B}">
          <p14:sldIdLst>
            <p14:sldId id="267"/>
            <p14:sldId id="256"/>
            <p14:sldId id="282"/>
            <p14:sldId id="257"/>
            <p14:sldId id="271"/>
            <p14:sldId id="258"/>
            <p14:sldId id="268"/>
            <p14:sldId id="269"/>
            <p14:sldId id="272"/>
            <p14:sldId id="276"/>
            <p14:sldId id="273"/>
            <p14:sldId id="274"/>
            <p14:sldId id="277"/>
            <p14:sldId id="278"/>
            <p14:sldId id="279"/>
            <p14:sldId id="280"/>
            <p14:sldId id="281"/>
            <p14:sldId id="284"/>
            <p14:sldId id="283"/>
            <p14:sldId id="262"/>
            <p14:sldId id="263"/>
            <p14:sldId id="264"/>
            <p14:sldId id="265"/>
            <p14:sldId id="266"/>
            <p14:sldId id="285"/>
            <p14:sldId id="286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F3FDF7-C6BF-4908-9027-5A4E00559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2ECE552-B18B-40D7-B748-3731DA5E4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87FD6C-170E-45E6-9795-E10ED364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7650-F841-4AA2-801A-296F3128820B}" type="datetimeFigureOut">
              <a:rPr lang="he-IL" smtClean="0"/>
              <a:t>ג'/סיון/תשע"ט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8FC1F72-92CF-44B1-9853-34BC727E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BE732C-932E-40E2-82DD-B96BF304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75D5-FA3E-40C0-8144-F0D6073E0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32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B599D-310C-4A64-8BBC-D6EAED57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D91C115-3024-4671-9FBD-D75D7185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318DD4-E6C2-419F-8828-791AE86F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7650-F841-4AA2-801A-296F3128820B}" type="datetimeFigureOut">
              <a:rPr lang="he-IL" smtClean="0"/>
              <a:t>ג'/סיון/תשע"ט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364149-A961-4E42-8543-99F5D429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B5BFE8-C9AF-43EF-9FBB-42DC6401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75D5-FA3E-40C0-8144-F0D6073E0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267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FE27216-7A10-4DC2-9009-10727502A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206D03-6AD2-4A6E-B7C1-2C3736D81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305A3F-65CD-4E05-B050-4CBFDEDE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7650-F841-4AA2-801A-296F3128820B}" type="datetimeFigureOut">
              <a:rPr lang="he-IL" smtClean="0"/>
              <a:t>ג'/סיון/תשע"ט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0E6523-18E6-446B-BE07-FBA55F87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45885F-E6F1-4C81-A69E-A3904A41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75D5-FA3E-40C0-8144-F0D6073E0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37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C8F9B9-F34F-4D13-B0AE-547E4A6C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D0C4DED-2A61-425F-AE08-6FD0A8C6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F5BA6F-78B4-41A8-B64C-810A8CFF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7650-F841-4AA2-801A-296F3128820B}" type="datetimeFigureOut">
              <a:rPr lang="he-IL" smtClean="0"/>
              <a:t>ג'/סיון/תשע"ט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96D0D3-3F78-48BD-B6CC-ECD05514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DA671D6-301E-42A1-B469-C7DFABFD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75D5-FA3E-40C0-8144-F0D6073E0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501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4E43D9-F810-487C-BB33-106AC654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57C92C-000C-4C41-A13E-952173B3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1D2F967-C3F9-4113-9905-7EA9D9CC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7650-F841-4AA2-801A-296F3128820B}" type="datetimeFigureOut">
              <a:rPr lang="he-IL" smtClean="0"/>
              <a:t>ג'/סיון/תשע"ט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A623C88-D23E-40FE-AB82-5E5C993C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4AD103-2310-4034-B66C-D9219330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75D5-FA3E-40C0-8144-F0D6073E0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286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67168E-0A3D-4E79-93AB-FD4D5C39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A1F9DB-3F16-4735-AA36-3A1A0CCC0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FA8675F-727C-4E97-9BA6-57F8816B6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D1DACE-968E-4D8C-86E0-4B6D9DF1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7650-F841-4AA2-801A-296F3128820B}" type="datetimeFigureOut">
              <a:rPr lang="he-IL" smtClean="0"/>
              <a:t>ג'/סיון/תשע"ט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4B46CF9-880E-4E00-BA39-463BB06A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3D0FAB-40C8-4597-B525-0923EA32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75D5-FA3E-40C0-8144-F0D6073E0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713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3FC2B6-DBA3-48F5-90B6-0220B0E4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00FA981-2D04-4990-80EB-CAAE3A19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840A497-3810-4AD9-A582-94C0D1784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80178EE-D904-4C19-AA50-08C97DC5C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E972946-DB31-440B-8DEC-2DA4F2001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9172C35-EFE8-4A78-8684-C8484918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7650-F841-4AA2-801A-296F3128820B}" type="datetimeFigureOut">
              <a:rPr lang="he-IL" smtClean="0"/>
              <a:t>ג'/סיון/תשע"ט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B406C56-2BC4-466A-8E2F-D8D8D532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6BD46-7B56-4309-8CE2-56B15D1A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75D5-FA3E-40C0-8144-F0D6073E0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17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6B21AC-CA9F-48C9-8B70-AED1617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137EB67-6525-4C1D-9E1B-0D1656A6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7650-F841-4AA2-801A-296F3128820B}" type="datetimeFigureOut">
              <a:rPr lang="he-IL" smtClean="0"/>
              <a:t>ג'/סיון/תשע"ט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5FB4CFF-64BE-47BB-873D-B64D61E1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FCA3D13-6DE8-466A-BADA-F22E43E9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75D5-FA3E-40C0-8144-F0D6073E0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8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1CB6C6C-B6A9-4A69-AEF6-F20EC256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7650-F841-4AA2-801A-296F3128820B}" type="datetimeFigureOut">
              <a:rPr lang="he-IL" smtClean="0"/>
              <a:t>ג'/סיון/תשע"ט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B50801B-88B7-4026-B8B0-19E78B4A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1A54164-E0F9-4D47-B1A6-92C20DF8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75D5-FA3E-40C0-8144-F0D6073E0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579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9BC827-43DB-4013-A38E-55478266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99B3FD8-779F-45F2-B3D0-DC0ABCD0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9699346-BE5A-4A16-AEBB-BB402531C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AC81736-49FF-49E3-B59B-9DE85B3A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7650-F841-4AA2-801A-296F3128820B}" type="datetimeFigureOut">
              <a:rPr lang="he-IL" smtClean="0"/>
              <a:t>ג'/סיון/תשע"ט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CF03855-0BA4-4386-812D-FBD31ABD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F13E878-09E6-476E-BC15-55B04E46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75D5-FA3E-40C0-8144-F0D6073E0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227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4ECECC-12D7-4B34-82D2-6B877540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8B66F50-7DA6-449D-A61D-696EAAEA3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1DC854D-6881-4117-92BE-8F108FFF2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9717EB7-04BE-432A-84A7-544D4256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7650-F841-4AA2-801A-296F3128820B}" type="datetimeFigureOut">
              <a:rPr lang="he-IL" smtClean="0"/>
              <a:t>ג'/סיון/תשע"ט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690BFFB-1A0F-4898-A852-6471BCA9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44FCA3E-F49A-4408-B89E-A55087B7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75D5-FA3E-40C0-8144-F0D6073E0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737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419B0D4-B155-47D2-B1AF-A59CEEB6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DA37839-0F1D-4976-B04E-8103A48C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2F10EC-F8C1-4520-A27A-094766277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77650-F841-4AA2-801A-296F3128820B}" type="datetimeFigureOut">
              <a:rPr lang="he-IL" smtClean="0"/>
              <a:t>ג'/סיון/תשע"ט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EDC1A3-2314-47D9-B581-2C254F5FD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3E4CF6-8A54-42BC-9ED9-820BE2780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475D5-FA3E-40C0-8144-F0D6073E0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700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091F61A9-9028-402A-861B-CD47E20D6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6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0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480FC6B-5826-40B7-96E1-C1809C8E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01" y="0"/>
            <a:ext cx="331939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E4F1CB-D10F-4FC2-97F0-926E6B6F81AF}"/>
              </a:ext>
            </a:extLst>
          </p:cNvPr>
          <p:cNvSpPr txBox="1"/>
          <p:nvPr/>
        </p:nvSpPr>
        <p:spPr>
          <a:xfrm>
            <a:off x="1052623" y="2644121"/>
            <a:ext cx="1944216" cy="923330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חיפוש מתנדב שזמין לשיחה והתכתבות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3613CED6-4506-421F-B109-AC603691043B}"/>
              </a:ext>
            </a:extLst>
          </p:cNvPr>
          <p:cNvCxnSpPr/>
          <p:nvPr/>
        </p:nvCxnSpPr>
        <p:spPr>
          <a:xfrm>
            <a:off x="3220121" y="2967287"/>
            <a:ext cx="1084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8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D1D875B3-CFD1-4C66-B8A7-3FCEC64B7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64" y="0"/>
            <a:ext cx="319167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27EB8-1E07-4019-A8C6-4B5BB0E70E34}"/>
              </a:ext>
            </a:extLst>
          </p:cNvPr>
          <p:cNvSpPr txBox="1"/>
          <p:nvPr/>
        </p:nvSpPr>
        <p:spPr>
          <a:xfrm>
            <a:off x="9239693" y="2216882"/>
            <a:ext cx="1944216" cy="3139321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נמצא מתנדב מתאים !</a:t>
            </a:r>
          </a:p>
          <a:p>
            <a:endParaRPr lang="he-IL" dirty="0"/>
          </a:p>
          <a:p>
            <a:r>
              <a:rPr lang="he-IL" dirty="0"/>
              <a:t>לחיצה על מקש השיחה\הודעה יפתח ברקע שיחה ובחזית הודעה.</a:t>
            </a:r>
          </a:p>
          <a:p>
            <a:endParaRPr lang="he-IL" dirty="0"/>
          </a:p>
          <a:p>
            <a:r>
              <a:rPr lang="he-IL" dirty="0"/>
              <a:t>לחיצה על </a:t>
            </a:r>
            <a:r>
              <a:rPr lang="en-US" dirty="0"/>
              <a:t>BACK</a:t>
            </a:r>
            <a:r>
              <a:rPr lang="he-IL" dirty="0"/>
              <a:t> תוביל בחזרה למסך הראשי.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5A25B45F-4AD2-448A-80BE-945F087DFF08}"/>
              </a:ext>
            </a:extLst>
          </p:cNvPr>
          <p:cNvCxnSpPr/>
          <p:nvPr/>
        </p:nvCxnSpPr>
        <p:spPr>
          <a:xfrm>
            <a:off x="7963786" y="3403227"/>
            <a:ext cx="1084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1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72F851D4-84D1-4D10-8473-8AFB7239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49" y="0"/>
            <a:ext cx="3312102" cy="6858000"/>
          </a:xfrm>
          <a:prstGeom prst="rect">
            <a:avLst/>
          </a:prstGeom>
        </p:spPr>
      </p:pic>
      <p:sp>
        <p:nvSpPr>
          <p:cNvPr id="5" name="מסגרת 4">
            <a:extLst>
              <a:ext uri="{FF2B5EF4-FFF2-40B4-BE49-F238E27FC236}">
                <a16:creationId xmlns:a16="http://schemas.microsoft.com/office/drawing/2014/main" id="{76F0B76D-CBB9-41D6-9C0C-F58A7BB6E29B}"/>
              </a:ext>
            </a:extLst>
          </p:cNvPr>
          <p:cNvSpPr/>
          <p:nvPr/>
        </p:nvSpPr>
        <p:spPr>
          <a:xfrm>
            <a:off x="4742120" y="2296633"/>
            <a:ext cx="1477925" cy="1392865"/>
          </a:xfrm>
          <a:prstGeom prst="frame">
            <a:avLst>
              <a:gd name="adj1" fmla="val 4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9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480FC6B-5826-40B7-96E1-C1809C8E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01" y="0"/>
            <a:ext cx="331939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E4F1CB-D10F-4FC2-97F0-926E6B6F81AF}"/>
              </a:ext>
            </a:extLst>
          </p:cNvPr>
          <p:cNvSpPr txBox="1"/>
          <p:nvPr/>
        </p:nvSpPr>
        <p:spPr>
          <a:xfrm>
            <a:off x="1052623" y="2644121"/>
            <a:ext cx="1944216" cy="923330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חיפוש מתנדב שזמין לשיחה והתכתבות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3613CED6-4506-421F-B109-AC603691043B}"/>
              </a:ext>
            </a:extLst>
          </p:cNvPr>
          <p:cNvCxnSpPr/>
          <p:nvPr/>
        </p:nvCxnSpPr>
        <p:spPr>
          <a:xfrm>
            <a:off x="3220121" y="2967287"/>
            <a:ext cx="1084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78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D1D875B3-CFD1-4C66-B8A7-3FCEC64B7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64" y="0"/>
            <a:ext cx="319167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27EB8-1E07-4019-A8C6-4B5BB0E70E34}"/>
              </a:ext>
            </a:extLst>
          </p:cNvPr>
          <p:cNvSpPr txBox="1"/>
          <p:nvPr/>
        </p:nvSpPr>
        <p:spPr>
          <a:xfrm>
            <a:off x="9239693" y="2216882"/>
            <a:ext cx="1944216" cy="3139321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נמצא מתנדב מתאים !</a:t>
            </a:r>
          </a:p>
          <a:p>
            <a:endParaRPr lang="he-IL" dirty="0"/>
          </a:p>
          <a:p>
            <a:r>
              <a:rPr lang="he-IL" dirty="0"/>
              <a:t>לחיצה על מקש השיחה\הודעה יפתח ברקע שיחה ובחזית הודעה.</a:t>
            </a:r>
          </a:p>
          <a:p>
            <a:endParaRPr lang="he-IL" dirty="0"/>
          </a:p>
          <a:p>
            <a:r>
              <a:rPr lang="he-IL" dirty="0"/>
              <a:t>לחיצה על </a:t>
            </a:r>
            <a:r>
              <a:rPr lang="en-US" dirty="0"/>
              <a:t>BACK</a:t>
            </a:r>
            <a:r>
              <a:rPr lang="he-IL" dirty="0"/>
              <a:t> תוביל בחזרה למסך הראשי.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5A25B45F-4AD2-448A-80BE-945F087DFF08}"/>
              </a:ext>
            </a:extLst>
          </p:cNvPr>
          <p:cNvCxnSpPr/>
          <p:nvPr/>
        </p:nvCxnSpPr>
        <p:spPr>
          <a:xfrm>
            <a:off x="7963786" y="3403227"/>
            <a:ext cx="1084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7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72F851D4-84D1-4D10-8473-8AFB7239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49" y="0"/>
            <a:ext cx="3312102" cy="6858000"/>
          </a:xfrm>
          <a:prstGeom prst="rect">
            <a:avLst/>
          </a:prstGeom>
        </p:spPr>
      </p:pic>
      <p:sp>
        <p:nvSpPr>
          <p:cNvPr id="5" name="מסגרת 4">
            <a:extLst>
              <a:ext uri="{FF2B5EF4-FFF2-40B4-BE49-F238E27FC236}">
                <a16:creationId xmlns:a16="http://schemas.microsoft.com/office/drawing/2014/main" id="{76F0B76D-CBB9-41D6-9C0C-F58A7BB6E29B}"/>
              </a:ext>
            </a:extLst>
          </p:cNvPr>
          <p:cNvSpPr/>
          <p:nvPr/>
        </p:nvSpPr>
        <p:spPr>
          <a:xfrm>
            <a:off x="5975497" y="2296633"/>
            <a:ext cx="1477925" cy="1392865"/>
          </a:xfrm>
          <a:prstGeom prst="frame">
            <a:avLst>
              <a:gd name="adj1" fmla="val 4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81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CFEE78B1-B1F5-4C7C-90A3-9CBD11071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936" y="0"/>
            <a:ext cx="33161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6A8A5-A3AA-40D0-B005-A0B7783AC1F0}"/>
              </a:ext>
            </a:extLst>
          </p:cNvPr>
          <p:cNvSpPr txBox="1"/>
          <p:nvPr/>
        </p:nvSpPr>
        <p:spPr>
          <a:xfrm>
            <a:off x="9239693" y="2216882"/>
            <a:ext cx="1944216" cy="1754326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הזנת המיקום של בעל המוגבלות לצורך חיפוש המתנדב הקרוב ביותר לשליחות או לבעל המוגבלות.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236137B7-8AE5-4FD5-AF74-5027B21B5D69}"/>
              </a:ext>
            </a:extLst>
          </p:cNvPr>
          <p:cNvCxnSpPr/>
          <p:nvPr/>
        </p:nvCxnSpPr>
        <p:spPr>
          <a:xfrm>
            <a:off x="7963786" y="2914125"/>
            <a:ext cx="1084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7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480FC6B-5826-40B7-96E1-C1809C8E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01" y="0"/>
            <a:ext cx="331939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E4F1CB-D10F-4FC2-97F0-926E6B6F81AF}"/>
              </a:ext>
            </a:extLst>
          </p:cNvPr>
          <p:cNvSpPr txBox="1"/>
          <p:nvPr/>
        </p:nvSpPr>
        <p:spPr>
          <a:xfrm>
            <a:off x="1052623" y="2644121"/>
            <a:ext cx="1944216" cy="1200329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חיפוש המתנדב הקרוב ביותר שזמין לשיחה, התכתבות ושליחות.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3613CED6-4506-421F-B109-AC603691043B}"/>
              </a:ext>
            </a:extLst>
          </p:cNvPr>
          <p:cNvCxnSpPr/>
          <p:nvPr/>
        </p:nvCxnSpPr>
        <p:spPr>
          <a:xfrm>
            <a:off x="3220121" y="2967287"/>
            <a:ext cx="1084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9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527EB8-1E07-4019-A8C6-4B5BB0E70E34}"/>
              </a:ext>
            </a:extLst>
          </p:cNvPr>
          <p:cNvSpPr txBox="1"/>
          <p:nvPr/>
        </p:nvSpPr>
        <p:spPr>
          <a:xfrm>
            <a:off x="9239693" y="2216882"/>
            <a:ext cx="1944216" cy="3970318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נמצא מתנדב מתאים !</a:t>
            </a:r>
          </a:p>
          <a:p>
            <a:endParaRPr lang="he-IL" dirty="0"/>
          </a:p>
          <a:p>
            <a:r>
              <a:rPr lang="he-IL" dirty="0"/>
              <a:t>לחיצה על מקש השיחה תתחיל שיחה עם המתנדב ולחיצה על מקש ההודעה תתחיל התכתבות עם המתנדב.</a:t>
            </a:r>
          </a:p>
          <a:p>
            <a:endParaRPr lang="he-IL" dirty="0"/>
          </a:p>
          <a:p>
            <a:r>
              <a:rPr lang="he-IL" dirty="0"/>
              <a:t>לחיצה על </a:t>
            </a:r>
            <a:r>
              <a:rPr lang="en-US" dirty="0"/>
              <a:t>BACK</a:t>
            </a:r>
            <a:r>
              <a:rPr lang="he-IL" dirty="0"/>
              <a:t> תוביל בחזרה למסך הראשי.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5A25B45F-4AD2-448A-80BE-945F087DFF08}"/>
              </a:ext>
            </a:extLst>
          </p:cNvPr>
          <p:cNvCxnSpPr/>
          <p:nvPr/>
        </p:nvCxnSpPr>
        <p:spPr>
          <a:xfrm>
            <a:off x="7963786" y="3403227"/>
            <a:ext cx="1084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210E511B-6EFE-4CE2-9B1C-23BF9D9E3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50" y="0"/>
            <a:ext cx="3303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7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7494EAA5-460D-48DE-B3E8-7CF56051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77" y="-1332"/>
            <a:ext cx="3317358" cy="6875353"/>
          </a:xfrm>
          <a:prstGeom prst="rect">
            <a:avLst/>
          </a:prstGeom>
        </p:spPr>
      </p:pic>
      <p:sp>
        <p:nvSpPr>
          <p:cNvPr id="2" name="מעגל: חלול 1">
            <a:extLst>
              <a:ext uri="{FF2B5EF4-FFF2-40B4-BE49-F238E27FC236}">
                <a16:creationId xmlns:a16="http://schemas.microsoft.com/office/drawing/2014/main" id="{8835CD5C-C8A4-456C-AB35-BA6237D34407}"/>
              </a:ext>
            </a:extLst>
          </p:cNvPr>
          <p:cNvSpPr/>
          <p:nvPr/>
        </p:nvSpPr>
        <p:spPr>
          <a:xfrm>
            <a:off x="5247167" y="2232837"/>
            <a:ext cx="1690577" cy="871870"/>
          </a:xfrm>
          <a:prstGeom prst="donut">
            <a:avLst>
              <a:gd name="adj" fmla="val 6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9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7494EAA5-460D-48DE-B3E8-7CF56051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77" y="-1332"/>
            <a:ext cx="3317358" cy="6875353"/>
          </a:xfrm>
          <a:prstGeom prst="rect">
            <a:avLst/>
          </a:prstGeom>
        </p:spPr>
      </p:pic>
      <p:cxnSp>
        <p:nvCxnSpPr>
          <p:cNvPr id="8" name="מחבר: מעוקל 7">
            <a:extLst>
              <a:ext uri="{FF2B5EF4-FFF2-40B4-BE49-F238E27FC236}">
                <a16:creationId xmlns:a16="http://schemas.microsoft.com/office/drawing/2014/main" id="{35BCE1D5-F424-46F2-BDDF-69EE1F180D8E}"/>
              </a:ext>
            </a:extLst>
          </p:cNvPr>
          <p:cNvCxnSpPr>
            <a:cxnSpLocks/>
          </p:cNvCxnSpPr>
          <p:nvPr/>
        </p:nvCxnSpPr>
        <p:spPr>
          <a:xfrm>
            <a:off x="7985050" y="1116419"/>
            <a:ext cx="1254643" cy="10738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: מעוקל 13">
            <a:extLst>
              <a:ext uri="{FF2B5EF4-FFF2-40B4-BE49-F238E27FC236}">
                <a16:creationId xmlns:a16="http://schemas.microsoft.com/office/drawing/2014/main" id="{97F32E89-E106-4F93-BE2F-CDC821C05D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53834" y="2629784"/>
            <a:ext cx="1531089" cy="11022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7509E8-BB07-42BB-A61D-8275E38A1907}"/>
              </a:ext>
            </a:extLst>
          </p:cNvPr>
          <p:cNvSpPr txBox="1"/>
          <p:nvPr/>
        </p:nvSpPr>
        <p:spPr>
          <a:xfrm>
            <a:off x="9438167" y="1275907"/>
            <a:ext cx="1885508" cy="2308324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הכפתור מיועד לאנשים בעלי מוגבלויות שונות.</a:t>
            </a:r>
          </a:p>
          <a:p>
            <a:endParaRPr lang="he-IL" dirty="0"/>
          </a:p>
          <a:p>
            <a:r>
              <a:rPr lang="he-IL" dirty="0"/>
              <a:t>לחיצה עליו תעביר את בעל המוגבלות לחלון בו יוכל לבחור בעזרה בה צריך.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CF213-0981-4B61-9C43-4A47F276F5CC}"/>
              </a:ext>
            </a:extLst>
          </p:cNvPr>
          <p:cNvSpPr txBox="1"/>
          <p:nvPr/>
        </p:nvSpPr>
        <p:spPr>
          <a:xfrm>
            <a:off x="818711" y="2991293"/>
            <a:ext cx="1786269" cy="2862322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הכפתור מיועד לאנשים שמעוניינים להתנדב. </a:t>
            </a:r>
          </a:p>
          <a:p>
            <a:endParaRPr lang="he-IL" dirty="0"/>
          </a:p>
          <a:p>
            <a:r>
              <a:rPr lang="he-IL" dirty="0"/>
              <a:t>לחיצה עליו תעביר את המתנדב לחלון בו יוכל להזדהות ע"י המערכת.</a:t>
            </a:r>
          </a:p>
        </p:txBody>
      </p:sp>
    </p:spTree>
    <p:extLst>
      <p:ext uri="{BB962C8B-B14F-4D97-AF65-F5344CB8AC3E}">
        <p14:creationId xmlns:p14="http://schemas.microsoft.com/office/powerpoint/2010/main" val="1938615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C00F84A2-1BDA-44E7-93BD-E19BFCB8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065" y="0"/>
            <a:ext cx="331587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A5B5AD-0E23-4293-A514-AF5A4058FE61}"/>
              </a:ext>
            </a:extLst>
          </p:cNvPr>
          <p:cNvSpPr txBox="1"/>
          <p:nvPr/>
        </p:nvSpPr>
        <p:spPr>
          <a:xfrm>
            <a:off x="9250326" y="1759682"/>
            <a:ext cx="1944216" cy="2585323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המתנדב מכניס פרטי זיהוי לצורך בדיקה האם קיים במערכת או לא.</a:t>
            </a:r>
          </a:p>
          <a:p>
            <a:endParaRPr lang="he-IL" dirty="0"/>
          </a:p>
          <a:p>
            <a:r>
              <a:rPr lang="he-IL" dirty="0"/>
              <a:t>לחיצה על </a:t>
            </a:r>
            <a:r>
              <a:rPr lang="en-US" dirty="0"/>
              <a:t>CONTINUE</a:t>
            </a:r>
            <a:r>
              <a:rPr lang="he-IL" dirty="0"/>
              <a:t> תעביר את המתנדב לחלון המתאים לו.</a:t>
            </a:r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88B2DB19-5E1E-4D69-80CE-5D9CFC3EB0E1}"/>
              </a:ext>
            </a:extLst>
          </p:cNvPr>
          <p:cNvCxnSpPr/>
          <p:nvPr/>
        </p:nvCxnSpPr>
        <p:spPr>
          <a:xfrm>
            <a:off x="7974419" y="2946027"/>
            <a:ext cx="1084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39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1221A805-7884-4705-9850-E04133A5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87" y="0"/>
            <a:ext cx="332722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B3512-3503-4B00-9690-D5C3388093A9}"/>
              </a:ext>
            </a:extLst>
          </p:cNvPr>
          <p:cNvSpPr txBox="1"/>
          <p:nvPr/>
        </p:nvSpPr>
        <p:spPr>
          <a:xfrm>
            <a:off x="582420" y="1787184"/>
            <a:ext cx="1944216" cy="2585323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במידה והמתנדב לא קיים במערכת הוא מועבר לטופס הרשמה.</a:t>
            </a:r>
          </a:p>
          <a:p>
            <a:endParaRPr lang="he-IL" dirty="0"/>
          </a:p>
          <a:p>
            <a:r>
              <a:rPr lang="he-IL" dirty="0"/>
              <a:t>לחיצה על </a:t>
            </a:r>
            <a:r>
              <a:rPr lang="en-US" dirty="0"/>
              <a:t>SUBMIT</a:t>
            </a:r>
            <a:r>
              <a:rPr lang="he-IL" dirty="0"/>
              <a:t> מעבירה את המתנדב לחלון אישור רישום.</a:t>
            </a:r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FF7B8CC5-DCCA-4E3E-B426-BD6628843381}"/>
              </a:ext>
            </a:extLst>
          </p:cNvPr>
          <p:cNvCxnSpPr/>
          <p:nvPr/>
        </p:nvCxnSpPr>
        <p:spPr>
          <a:xfrm>
            <a:off x="2800379" y="3169547"/>
            <a:ext cx="1084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81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190D9EA6-2D15-4424-9220-8189F1C1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427" y="0"/>
            <a:ext cx="3319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4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B212ACB2-C43F-4392-BD76-7E38D829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45" y="0"/>
            <a:ext cx="320751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1041B7-2E0A-4432-A944-530DA8D1DF07}"/>
              </a:ext>
            </a:extLst>
          </p:cNvPr>
          <p:cNvSpPr txBox="1"/>
          <p:nvPr/>
        </p:nvSpPr>
        <p:spPr>
          <a:xfrm>
            <a:off x="9279380" y="2827218"/>
            <a:ext cx="1944216" cy="1477328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במידה והמתנדב קיים במערכת הוא יכול לבחור האם לעדכן את פרטיו או להימחק מהמערכת.</a:t>
            </a:r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4B13E86A-9B39-4333-B459-82540D6BC941}"/>
              </a:ext>
            </a:extLst>
          </p:cNvPr>
          <p:cNvCxnSpPr>
            <a:cxnSpLocks/>
          </p:cNvCxnSpPr>
          <p:nvPr/>
        </p:nvCxnSpPr>
        <p:spPr>
          <a:xfrm flipH="1">
            <a:off x="7874000" y="3429000"/>
            <a:ext cx="1154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5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A7475A76-52EF-4D2F-94D7-541834926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45" y="0"/>
            <a:ext cx="3207510" cy="6858000"/>
          </a:xfrm>
          <a:prstGeom prst="rect">
            <a:avLst/>
          </a:prstGeom>
        </p:spPr>
      </p:pic>
      <p:sp>
        <p:nvSpPr>
          <p:cNvPr id="5" name="מסגרת 4">
            <a:extLst>
              <a:ext uri="{FF2B5EF4-FFF2-40B4-BE49-F238E27FC236}">
                <a16:creationId xmlns:a16="http://schemas.microsoft.com/office/drawing/2014/main" id="{B70C38D0-C7C4-4242-A52B-27AE400B0AEF}"/>
              </a:ext>
            </a:extLst>
          </p:cNvPr>
          <p:cNvSpPr/>
          <p:nvPr/>
        </p:nvSpPr>
        <p:spPr>
          <a:xfrm>
            <a:off x="5405120" y="2387600"/>
            <a:ext cx="1473200" cy="873760"/>
          </a:xfrm>
          <a:prstGeom prst="frame">
            <a:avLst>
              <a:gd name="adj1" fmla="val 6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24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8EFE00D3-D119-4259-9E25-C34D045D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87" y="0"/>
            <a:ext cx="332722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0EF330-CC7A-4348-A5C8-DC2B1175A58C}"/>
              </a:ext>
            </a:extLst>
          </p:cNvPr>
          <p:cNvSpPr txBox="1"/>
          <p:nvPr/>
        </p:nvSpPr>
        <p:spPr>
          <a:xfrm>
            <a:off x="582420" y="2292384"/>
            <a:ext cx="1944216" cy="1754326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המשתמש יעדכן את פרטיו.</a:t>
            </a:r>
          </a:p>
          <a:p>
            <a:endParaRPr lang="he-IL" dirty="0"/>
          </a:p>
          <a:p>
            <a:r>
              <a:rPr lang="he-IL" dirty="0"/>
              <a:t>לחיצה על </a:t>
            </a:r>
            <a:r>
              <a:rPr lang="en-US" dirty="0"/>
              <a:t>SUBMIT</a:t>
            </a:r>
            <a:r>
              <a:rPr lang="he-IL" dirty="0"/>
              <a:t> מעדכנת את המתנדב במערכת.</a:t>
            </a:r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E0FC841E-4D07-4B21-979D-A0E2C1169BB1}"/>
              </a:ext>
            </a:extLst>
          </p:cNvPr>
          <p:cNvCxnSpPr/>
          <p:nvPr/>
        </p:nvCxnSpPr>
        <p:spPr>
          <a:xfrm>
            <a:off x="2800379" y="3169547"/>
            <a:ext cx="1084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04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8B7BD837-BBC3-4FA3-A22B-418914AA0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98" y="0"/>
            <a:ext cx="3244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02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A7475A76-52EF-4D2F-94D7-541834926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45" y="0"/>
            <a:ext cx="3207510" cy="6858000"/>
          </a:xfrm>
          <a:prstGeom prst="rect">
            <a:avLst/>
          </a:prstGeom>
        </p:spPr>
      </p:pic>
      <p:sp>
        <p:nvSpPr>
          <p:cNvPr id="5" name="מסגרת 4">
            <a:extLst>
              <a:ext uri="{FF2B5EF4-FFF2-40B4-BE49-F238E27FC236}">
                <a16:creationId xmlns:a16="http://schemas.microsoft.com/office/drawing/2014/main" id="{B70C38D0-C7C4-4242-A52B-27AE400B0AEF}"/>
              </a:ext>
            </a:extLst>
          </p:cNvPr>
          <p:cNvSpPr/>
          <p:nvPr/>
        </p:nvSpPr>
        <p:spPr>
          <a:xfrm>
            <a:off x="5400040" y="3261360"/>
            <a:ext cx="1473200" cy="873760"/>
          </a:xfrm>
          <a:prstGeom prst="frame">
            <a:avLst>
              <a:gd name="adj1" fmla="val 6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61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אלקטרוניקה, תצוגה, צג&#10;&#10;התיאור נוצר באופן אוטומטי">
            <a:extLst>
              <a:ext uri="{FF2B5EF4-FFF2-40B4-BE49-F238E27FC236}">
                <a16:creationId xmlns:a16="http://schemas.microsoft.com/office/drawing/2014/main" id="{90CD3B2A-E3CF-4A1F-984F-C44506496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98" y="0"/>
            <a:ext cx="3244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7494EAA5-460D-48DE-B3E8-7CF56051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77" y="-1332"/>
            <a:ext cx="3317358" cy="6875353"/>
          </a:xfrm>
          <a:prstGeom prst="rect">
            <a:avLst/>
          </a:prstGeom>
        </p:spPr>
      </p:pic>
      <p:sp>
        <p:nvSpPr>
          <p:cNvPr id="2" name="מעגל: חלול 1">
            <a:extLst>
              <a:ext uri="{FF2B5EF4-FFF2-40B4-BE49-F238E27FC236}">
                <a16:creationId xmlns:a16="http://schemas.microsoft.com/office/drawing/2014/main" id="{8835CD5C-C8A4-456C-AB35-BA6237D34407}"/>
              </a:ext>
            </a:extLst>
          </p:cNvPr>
          <p:cNvSpPr/>
          <p:nvPr/>
        </p:nvSpPr>
        <p:spPr>
          <a:xfrm>
            <a:off x="5273749" y="786809"/>
            <a:ext cx="1690577" cy="871870"/>
          </a:xfrm>
          <a:prstGeom prst="donut">
            <a:avLst>
              <a:gd name="adj" fmla="val 6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5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8D97F312-BE20-443D-9EFC-E6F1BF9E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49" y="0"/>
            <a:ext cx="3312102" cy="6858000"/>
          </a:xfrm>
          <a:prstGeom prst="rect">
            <a:avLst/>
          </a:prstGeom>
        </p:spPr>
      </p:pic>
      <p:cxnSp>
        <p:nvCxnSpPr>
          <p:cNvPr id="5" name="מחבר: מעוקל 4">
            <a:extLst>
              <a:ext uri="{FF2B5EF4-FFF2-40B4-BE49-F238E27FC236}">
                <a16:creationId xmlns:a16="http://schemas.microsoft.com/office/drawing/2014/main" id="{779BFC61-F653-4BF8-B763-8A7089C59153}"/>
              </a:ext>
            </a:extLst>
          </p:cNvPr>
          <p:cNvCxnSpPr>
            <a:cxnSpLocks/>
          </p:cNvCxnSpPr>
          <p:nvPr/>
        </p:nvCxnSpPr>
        <p:spPr>
          <a:xfrm flipV="1">
            <a:off x="7963786" y="1446027"/>
            <a:ext cx="1222744" cy="4890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0546C9-700B-4B2D-84FC-7C91E5FE4AEB}"/>
              </a:ext>
            </a:extLst>
          </p:cNvPr>
          <p:cNvSpPr txBox="1"/>
          <p:nvPr/>
        </p:nvSpPr>
        <p:spPr>
          <a:xfrm>
            <a:off x="9326296" y="531627"/>
            <a:ext cx="2103704" cy="2585323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הכפתור מיועד לבעלי מוגבלות הזקוקים </a:t>
            </a:r>
            <a:r>
              <a:rPr lang="he-IL" b="1" dirty="0"/>
              <a:t>לחבר</a:t>
            </a:r>
            <a:r>
              <a:rPr lang="he-IL" dirty="0"/>
              <a:t>.</a:t>
            </a:r>
          </a:p>
          <a:p>
            <a:r>
              <a:rPr lang="he-IL" u="sng" dirty="0"/>
              <a:t>לדוגמה:</a:t>
            </a:r>
          </a:p>
          <a:p>
            <a:pPr marL="285750" indent="-285750">
              <a:buFontTx/>
              <a:buChar char="-"/>
            </a:pPr>
            <a:r>
              <a:rPr lang="he-IL" dirty="0"/>
              <a:t>אנשים על הרצף האוטיסטי </a:t>
            </a:r>
          </a:p>
          <a:p>
            <a:pPr marL="285750" indent="-285750">
              <a:buFontTx/>
              <a:buChar char="-"/>
            </a:pPr>
            <a:r>
              <a:rPr lang="he-IL" dirty="0"/>
              <a:t>אנשים שצריכים ייעוץ או עזרה כללית</a:t>
            </a:r>
          </a:p>
        </p:txBody>
      </p:sp>
      <p:cxnSp>
        <p:nvCxnSpPr>
          <p:cNvPr id="8" name="מחבר: מעוקל 7">
            <a:extLst>
              <a:ext uri="{FF2B5EF4-FFF2-40B4-BE49-F238E27FC236}">
                <a16:creationId xmlns:a16="http://schemas.microsoft.com/office/drawing/2014/main" id="{8FFA7FB4-90AD-49FE-92BE-471C27B34944}"/>
              </a:ext>
            </a:extLst>
          </p:cNvPr>
          <p:cNvCxnSpPr>
            <a:cxnSpLocks/>
          </p:cNvCxnSpPr>
          <p:nvPr/>
        </p:nvCxnSpPr>
        <p:spPr>
          <a:xfrm>
            <a:off x="7857461" y="3030278"/>
            <a:ext cx="893134" cy="8718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97B723-8A44-469A-A6BA-B35C9CB083B1}"/>
              </a:ext>
            </a:extLst>
          </p:cNvPr>
          <p:cNvSpPr txBox="1"/>
          <p:nvPr/>
        </p:nvSpPr>
        <p:spPr>
          <a:xfrm>
            <a:off x="9326296" y="3682408"/>
            <a:ext cx="2103704" cy="2585323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הכפתור מיועד לבעלי מוגבלות הזקוקים </a:t>
            </a:r>
            <a:r>
              <a:rPr lang="he-IL" b="1" dirty="0"/>
              <a:t>לשליחות או עזרה </a:t>
            </a:r>
            <a:r>
              <a:rPr lang="he-IL" b="1" dirty="0" err="1"/>
              <a:t>בהתניידות</a:t>
            </a:r>
            <a:r>
              <a:rPr lang="he-IL" dirty="0"/>
              <a:t>.</a:t>
            </a:r>
          </a:p>
          <a:p>
            <a:r>
              <a:rPr lang="he-IL" u="sng" dirty="0"/>
              <a:t>לדוגמה:</a:t>
            </a:r>
          </a:p>
          <a:p>
            <a:pPr marL="285750" indent="-285750">
              <a:buFontTx/>
              <a:buChar char="-"/>
            </a:pPr>
            <a:r>
              <a:rPr lang="he-IL" dirty="0"/>
              <a:t>אנשים שתנועתם מוגבלת ורוצים להגיע לקופת חולים</a:t>
            </a:r>
          </a:p>
        </p:txBody>
      </p:sp>
      <p:cxnSp>
        <p:nvCxnSpPr>
          <p:cNvPr id="10" name="מחבר: מעוקל 9">
            <a:extLst>
              <a:ext uri="{FF2B5EF4-FFF2-40B4-BE49-F238E27FC236}">
                <a16:creationId xmlns:a16="http://schemas.microsoft.com/office/drawing/2014/main" id="{CEF695D7-45FF-46EF-99C5-11808FDBC690}"/>
              </a:ext>
            </a:extLst>
          </p:cNvPr>
          <p:cNvCxnSpPr>
            <a:cxnSpLocks/>
          </p:cNvCxnSpPr>
          <p:nvPr/>
        </p:nvCxnSpPr>
        <p:spPr>
          <a:xfrm rot="10800000">
            <a:off x="3088072" y="1307806"/>
            <a:ext cx="1070802" cy="6273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217D44-F232-4F97-B0CD-4E52768C7075}"/>
              </a:ext>
            </a:extLst>
          </p:cNvPr>
          <p:cNvSpPr txBox="1"/>
          <p:nvPr/>
        </p:nvSpPr>
        <p:spPr>
          <a:xfrm>
            <a:off x="627321" y="531627"/>
            <a:ext cx="2238383" cy="2031325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הכפתור מיועד לבעלי מוגבלות הזקוקים </a:t>
            </a:r>
            <a:r>
              <a:rPr lang="he-IL" b="1" dirty="0"/>
              <a:t>לדיבוב</a:t>
            </a:r>
            <a:r>
              <a:rPr lang="he-IL" dirty="0"/>
              <a:t>.</a:t>
            </a:r>
          </a:p>
          <a:p>
            <a:r>
              <a:rPr lang="he-IL" u="sng" dirty="0"/>
              <a:t>לדוגמה:</a:t>
            </a:r>
          </a:p>
          <a:p>
            <a:pPr marL="285750" indent="-285750">
              <a:buFontTx/>
              <a:buChar char="-"/>
            </a:pPr>
            <a:r>
              <a:rPr lang="he-IL" dirty="0"/>
              <a:t>אילמים שמעוניינים לדבר עם נציג שירות</a:t>
            </a:r>
          </a:p>
        </p:txBody>
      </p:sp>
      <p:cxnSp>
        <p:nvCxnSpPr>
          <p:cNvPr id="14" name="מחבר: מעוקל 13">
            <a:extLst>
              <a:ext uri="{FF2B5EF4-FFF2-40B4-BE49-F238E27FC236}">
                <a16:creationId xmlns:a16="http://schemas.microsoft.com/office/drawing/2014/main" id="{88E695AA-CB6E-4086-B8D8-184418AAF5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7359" y="3173817"/>
            <a:ext cx="910855" cy="7283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07ED13-E110-4CB3-B8A1-766D55452C66}"/>
              </a:ext>
            </a:extLst>
          </p:cNvPr>
          <p:cNvSpPr txBox="1"/>
          <p:nvPr/>
        </p:nvSpPr>
        <p:spPr>
          <a:xfrm>
            <a:off x="627321" y="3565450"/>
            <a:ext cx="2238383" cy="2862322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הכפתור מיועד לבעלי מוגבלות הזקוקים </a:t>
            </a:r>
            <a:r>
              <a:rPr lang="he-IL" b="1" dirty="0"/>
              <a:t>לשמיעה</a:t>
            </a:r>
            <a:r>
              <a:rPr lang="he-IL" dirty="0"/>
              <a:t>.</a:t>
            </a:r>
          </a:p>
          <a:p>
            <a:r>
              <a:rPr lang="he-IL" u="sng" dirty="0"/>
              <a:t>לדוגמה:</a:t>
            </a:r>
          </a:p>
          <a:p>
            <a:pPr marL="285750" indent="-285750">
              <a:buFontTx/>
              <a:buChar char="-"/>
            </a:pPr>
            <a:r>
              <a:rPr lang="he-IL" dirty="0"/>
              <a:t>חרשים שמעוניינים לדבר עם נציג שירות</a:t>
            </a:r>
          </a:p>
          <a:p>
            <a:pPr marL="285750" indent="-285750">
              <a:buFontTx/>
              <a:buChar char="-"/>
            </a:pPr>
            <a:r>
              <a:rPr lang="he-IL" dirty="0"/>
              <a:t>חרשים בהרצאה שמעוניינים שמישהו יסכם אותה עבורם</a:t>
            </a:r>
          </a:p>
        </p:txBody>
      </p:sp>
    </p:spTree>
    <p:extLst>
      <p:ext uri="{BB962C8B-B14F-4D97-AF65-F5344CB8AC3E}">
        <p14:creationId xmlns:p14="http://schemas.microsoft.com/office/powerpoint/2010/main" val="87925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72F851D4-84D1-4D10-8473-8AFB7239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49" y="0"/>
            <a:ext cx="3312102" cy="6858000"/>
          </a:xfrm>
          <a:prstGeom prst="rect">
            <a:avLst/>
          </a:prstGeom>
        </p:spPr>
      </p:pic>
      <p:sp>
        <p:nvSpPr>
          <p:cNvPr id="5" name="מסגרת 4">
            <a:extLst>
              <a:ext uri="{FF2B5EF4-FFF2-40B4-BE49-F238E27FC236}">
                <a16:creationId xmlns:a16="http://schemas.microsoft.com/office/drawing/2014/main" id="{76F0B76D-CBB9-41D6-9C0C-F58A7BB6E29B}"/>
              </a:ext>
            </a:extLst>
          </p:cNvPr>
          <p:cNvSpPr/>
          <p:nvPr/>
        </p:nvSpPr>
        <p:spPr>
          <a:xfrm>
            <a:off x="6018027" y="1073888"/>
            <a:ext cx="1477925" cy="1392865"/>
          </a:xfrm>
          <a:prstGeom prst="frame">
            <a:avLst>
              <a:gd name="adj1" fmla="val 4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7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CFEE78B1-B1F5-4C7C-90A3-9CBD11071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936" y="0"/>
            <a:ext cx="33161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6A8A5-A3AA-40D0-B005-A0B7783AC1F0}"/>
              </a:ext>
            </a:extLst>
          </p:cNvPr>
          <p:cNvSpPr txBox="1"/>
          <p:nvPr/>
        </p:nvSpPr>
        <p:spPr>
          <a:xfrm>
            <a:off x="9239693" y="2216882"/>
            <a:ext cx="1944216" cy="1477328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הזנת המיקום של בעל המוגבלות לצורך חיפוש המתנדב הקרוב ביותר. 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236137B7-8AE5-4FD5-AF74-5027B21B5D69}"/>
              </a:ext>
            </a:extLst>
          </p:cNvPr>
          <p:cNvCxnSpPr/>
          <p:nvPr/>
        </p:nvCxnSpPr>
        <p:spPr>
          <a:xfrm>
            <a:off x="7963786" y="2914125"/>
            <a:ext cx="1084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3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480FC6B-5826-40B7-96E1-C1809C8E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01" y="0"/>
            <a:ext cx="331939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E4F1CB-D10F-4FC2-97F0-926E6B6F81AF}"/>
              </a:ext>
            </a:extLst>
          </p:cNvPr>
          <p:cNvSpPr txBox="1"/>
          <p:nvPr/>
        </p:nvSpPr>
        <p:spPr>
          <a:xfrm>
            <a:off x="1052623" y="2644121"/>
            <a:ext cx="1944216" cy="923330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חיפוש המתנדב הקרוב ביותר שזמין לשיחה והתכתבות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3613CED6-4506-421F-B109-AC603691043B}"/>
              </a:ext>
            </a:extLst>
          </p:cNvPr>
          <p:cNvCxnSpPr/>
          <p:nvPr/>
        </p:nvCxnSpPr>
        <p:spPr>
          <a:xfrm>
            <a:off x="3220121" y="2967287"/>
            <a:ext cx="1084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527EB8-1E07-4019-A8C6-4B5BB0E70E34}"/>
              </a:ext>
            </a:extLst>
          </p:cNvPr>
          <p:cNvSpPr txBox="1"/>
          <p:nvPr/>
        </p:nvSpPr>
        <p:spPr>
          <a:xfrm>
            <a:off x="9239693" y="2216882"/>
            <a:ext cx="1944216" cy="3970318"/>
          </a:xfrm>
          <a:prstGeom prst="rect">
            <a:avLst/>
          </a:prstGeom>
          <a:noFill/>
          <a:ln w="28575">
            <a:solidFill>
              <a:srgbClr val="39CFC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נמצא מתנדב מתאים !</a:t>
            </a:r>
          </a:p>
          <a:p>
            <a:endParaRPr lang="he-IL" dirty="0"/>
          </a:p>
          <a:p>
            <a:r>
              <a:rPr lang="he-IL" dirty="0"/>
              <a:t>לחיצה על מקש השיחה תתחיל שיחה עם המתנדב ולחיצה על מקש ההודעה תתחיל התכתבות עם המתנדב.</a:t>
            </a:r>
          </a:p>
          <a:p>
            <a:endParaRPr lang="he-IL" dirty="0"/>
          </a:p>
          <a:p>
            <a:r>
              <a:rPr lang="he-IL" dirty="0"/>
              <a:t>לחיצה על </a:t>
            </a:r>
            <a:r>
              <a:rPr lang="en-US" dirty="0"/>
              <a:t>BACK</a:t>
            </a:r>
            <a:r>
              <a:rPr lang="he-IL" dirty="0"/>
              <a:t> תוביל בחזרה למסך הראשי.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5A25B45F-4AD2-448A-80BE-945F087DFF08}"/>
              </a:ext>
            </a:extLst>
          </p:cNvPr>
          <p:cNvCxnSpPr/>
          <p:nvPr/>
        </p:nvCxnSpPr>
        <p:spPr>
          <a:xfrm>
            <a:off x="7963786" y="3403227"/>
            <a:ext cx="1084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210E511B-6EFE-4CE2-9B1C-23BF9D9E3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250" y="0"/>
            <a:ext cx="3303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72F851D4-84D1-4D10-8473-8AFB7239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49" y="0"/>
            <a:ext cx="3312102" cy="6858000"/>
          </a:xfrm>
          <a:prstGeom prst="rect">
            <a:avLst/>
          </a:prstGeom>
        </p:spPr>
      </p:pic>
      <p:sp>
        <p:nvSpPr>
          <p:cNvPr id="5" name="מסגרת 4">
            <a:extLst>
              <a:ext uri="{FF2B5EF4-FFF2-40B4-BE49-F238E27FC236}">
                <a16:creationId xmlns:a16="http://schemas.microsoft.com/office/drawing/2014/main" id="{76F0B76D-CBB9-41D6-9C0C-F58A7BB6E29B}"/>
              </a:ext>
            </a:extLst>
          </p:cNvPr>
          <p:cNvSpPr/>
          <p:nvPr/>
        </p:nvSpPr>
        <p:spPr>
          <a:xfrm>
            <a:off x="4752752" y="1084521"/>
            <a:ext cx="1477925" cy="1392865"/>
          </a:xfrm>
          <a:prstGeom prst="frame">
            <a:avLst>
              <a:gd name="adj1" fmla="val 4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2151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343</Words>
  <Application>Microsoft Office PowerPoint</Application>
  <PresentationFormat>מסך רחב</PresentationFormat>
  <Paragraphs>56</Paragraphs>
  <Slides>28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17</cp:revision>
  <dcterms:created xsi:type="dcterms:W3CDTF">2019-06-06T04:57:21Z</dcterms:created>
  <dcterms:modified xsi:type="dcterms:W3CDTF">2019-06-06T07:33:37Z</dcterms:modified>
</cp:coreProperties>
</file>