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JANANI S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422200793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</a:t>
            </a:r>
            <a:r>
              <a:rPr lang="en-US" sz="240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: </a:t>
            </a:r>
            <a:r>
              <a:rPr lang="en-US" sz="240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INFORMATION SYSTEM MANAGEMENT 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288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mohan2811200@gmail.com</cp:lastModifiedBy>
  <cp:revision>18</cp:revision>
  <dcterms:created xsi:type="dcterms:W3CDTF">2024-03-29T15:07:22Z</dcterms:created>
  <dcterms:modified xsi:type="dcterms:W3CDTF">2024-09-10T07:06:34Z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