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50234" y="4624949"/>
            <a:ext cx="11758707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206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  : KEERTHANA K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206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       : 422200795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206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      : BCOM ISM</a:t>
            </a:r>
          </a:p>
          <a:p>
            <a:pPr algn="ctr">
              <a:lnSpc>
                <a:spcPts val="4320"/>
              </a:lnSpc>
            </a:pPr>
            <a:r>
              <a:rPr lang="en-US" sz="3600" spc="33">
                <a:solidFill>
                  <a:srgbClr val="00206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               : </a:t>
            </a: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SOKA IKEDA COLLEGE OF ARTS AND SCIENCE                                FOR WOMEN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01102" y="1864995"/>
            <a:ext cx="13009245" cy="421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 set : Kaggle, Employee dataset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 Cleaning : Missing Values , Irrelevant 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Formulae : Performance Calculation , Low , Medium , High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Pivot Table : Summary , Business Unit ,Gender , Employment Type , Employee ID , Performance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729615" y="235543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342900" y="1807168"/>
            <a:ext cx="17602200" cy="7308257"/>
          </a:xfrm>
          <a:custGeom>
            <a:avLst/>
            <a:gdLst/>
            <a:ahLst/>
            <a:cxnLst/>
            <a:rect r="r" b="b" t="t" l="l"/>
            <a:pathLst>
              <a:path h="7308257" w="17602200">
                <a:moveTo>
                  <a:pt x="0" y="0"/>
                </a:moveTo>
                <a:lnTo>
                  <a:pt x="17602200" y="0"/>
                </a:lnTo>
                <a:lnTo>
                  <a:pt x="17602200" y="7308257"/>
                </a:lnTo>
                <a:lnTo>
                  <a:pt x="0" y="73082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52" t="0" r="-3952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572000" y="250030"/>
            <a:ext cx="1371600" cy="1342826"/>
          </a:xfrm>
          <a:custGeom>
            <a:avLst/>
            <a:gdLst/>
            <a:ahLst/>
            <a:cxnLst/>
            <a:rect r="r" b="b" t="t" l="l"/>
            <a:pathLst>
              <a:path h="1342826" w="1371600">
                <a:moveTo>
                  <a:pt x="0" y="0"/>
                </a:moveTo>
                <a:lnTo>
                  <a:pt x="1371600" y="0"/>
                </a:lnTo>
                <a:lnTo>
                  <a:pt x="1371600" y="1342826"/>
                </a:lnTo>
                <a:lnTo>
                  <a:pt x="0" y="13428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9" t="0" r="-89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914900" y="2371725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20240" y="4160520"/>
            <a:ext cx="14218920" cy="4202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7265" indent="-488632" lvl="1">
              <a:lnSpc>
                <a:spcPts val="6480"/>
              </a:lnSpc>
              <a:buAutoNum type="arabicPeriod" startAt="1"/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Highlight key findings from the data.</a:t>
            </a:r>
          </a:p>
          <a:p>
            <a:pPr algn="l" marL="977265" indent="-488632" lvl="1">
              <a:lnSpc>
                <a:spcPts val="6480"/>
              </a:lnSpc>
              <a:buAutoNum type="arabicPeriod" startAt="1"/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Making generalized comparisonsAssess the      right strength of the claim.</a:t>
            </a:r>
          </a:p>
          <a:p>
            <a:pPr algn="l" marL="977265" indent="-488632" lvl="1">
              <a:lnSpc>
                <a:spcPts val="6480"/>
              </a:lnSpc>
              <a:buAutoNum type="arabicPeriod" startAt="1"/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Are hypotheses supported? To what extent? To what extent do generalizations hold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4457700" y="1878717"/>
            <a:ext cx="6172200" cy="2160270"/>
          </a:xfrm>
          <a:custGeom>
            <a:avLst/>
            <a:gdLst/>
            <a:ahLst/>
            <a:cxnLst/>
            <a:rect r="r" b="b" t="t" l="l"/>
            <a:pathLst>
              <a:path h="2160270" w="6172200">
                <a:moveTo>
                  <a:pt x="0" y="0"/>
                </a:moveTo>
                <a:lnTo>
                  <a:pt x="6172200" y="0"/>
                </a:lnTo>
                <a:lnTo>
                  <a:pt x="6172200" y="2160270"/>
                </a:lnTo>
                <a:lnTo>
                  <a:pt x="0" y="216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221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5987712" y="8608218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5987712" y="9408318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3944600" y="4964906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5" y="0"/>
                </a:lnTo>
                <a:lnTo>
                  <a:pt x="4143375" y="4886324"/>
                </a:lnTo>
                <a:lnTo>
                  <a:pt x="0" y="4886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42546" y="2207897"/>
            <a:ext cx="15239524" cy="1995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is made for  company Profitable growth and success and also Employee personal growth too…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158788" y="8063271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158788" y="8863371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115800" y="3991333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1"/>
                </a:lnTo>
                <a:lnTo>
                  <a:pt x="0" y="571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169920"/>
            <a:ext cx="11704320" cy="123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577338" y="3065145"/>
            <a:ext cx="14333222" cy="241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primary purpose of an employee data base is to store and organize employee related information for administrative , operational and analytical purposes 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40618" y="2446020"/>
            <a:ext cx="9969342" cy="2124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7265" indent="-488632" lvl="1">
              <a:lnSpc>
                <a:spcPts val="6480"/>
              </a:lnSpc>
              <a:buAutoNum type="arabicPeriod" startAt="1"/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Company management </a:t>
            </a:r>
          </a:p>
          <a:p>
            <a:pPr algn="l" marL="977265" indent="-488632" lvl="1">
              <a:lnSpc>
                <a:spcPts val="6480"/>
              </a:lnSpc>
              <a:buAutoNum type="arabicPeriod" startAt="1"/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</a:t>
            </a:r>
          </a:p>
          <a:p>
            <a:pPr algn="l" marL="977265" indent="-488632" lvl="1">
              <a:lnSpc>
                <a:spcPts val="6480"/>
              </a:lnSpc>
            </a:pP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3782675" y="6472970"/>
            <a:ext cx="3741214" cy="3633056"/>
          </a:xfrm>
          <a:custGeom>
            <a:avLst/>
            <a:gdLst/>
            <a:ahLst/>
            <a:cxnLst/>
            <a:rect r="r" b="b" t="t" l="l"/>
            <a:pathLst>
              <a:path h="3633056" w="3741214">
                <a:moveTo>
                  <a:pt x="0" y="0"/>
                </a:moveTo>
                <a:lnTo>
                  <a:pt x="3741215" y="0"/>
                </a:lnTo>
                <a:lnTo>
                  <a:pt x="3741215" y="3633055"/>
                </a:lnTo>
                <a:lnTo>
                  <a:pt x="0" y="3633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09" t="0" r="-8309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-11061" y="1485900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7300" y="479585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601680" y="1827977"/>
            <a:ext cx="9304020" cy="522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Conditional formatting – missing 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Filter – remove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Formula – performance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Pivot – summary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Graph – data visualization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3830300" y="5414962"/>
            <a:ext cx="4457700" cy="4872038"/>
          </a:xfrm>
          <a:custGeom>
            <a:avLst/>
            <a:gdLst/>
            <a:ahLst/>
            <a:cxnLst/>
            <a:rect r="r" b="b" t="t" l="l"/>
            <a:pathLst>
              <a:path h="4872038" w="4457700">
                <a:moveTo>
                  <a:pt x="0" y="0"/>
                </a:moveTo>
                <a:lnTo>
                  <a:pt x="4457700" y="0"/>
                </a:lnTo>
                <a:lnTo>
                  <a:pt x="4457700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08" r="0" b="-5108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91840" y="2207895"/>
            <a:ext cx="11475720" cy="628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Employee=-Kaggle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26-features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9-features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 id – number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Name-text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 type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Performance level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Gender- male female 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rating-num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3373100" y="3916024"/>
            <a:ext cx="4914900" cy="6370976"/>
          </a:xfrm>
          <a:custGeom>
            <a:avLst/>
            <a:gdLst/>
            <a:ahLst/>
            <a:cxnLst/>
            <a:rect r="r" b="b" t="t" l="l"/>
            <a:pathLst>
              <a:path h="6370976" w="4914900">
                <a:moveTo>
                  <a:pt x="0" y="0"/>
                </a:moveTo>
                <a:lnTo>
                  <a:pt x="4914900" y="0"/>
                </a:lnTo>
                <a:lnTo>
                  <a:pt x="4914900" y="6370976"/>
                </a:lnTo>
                <a:lnTo>
                  <a:pt x="0" y="637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192" r="0" b="-23192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491740" y="2665095"/>
            <a:ext cx="11247120" cy="134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DAGQVmTW0Bw</dc:identifier>
  <dcterms:modified xsi:type="dcterms:W3CDTF">2011-08-01T06:04:30Z</dcterms:modified>
  <cp:revision>1</cp:revision>
  <dc:title>RASHEETUL ASIFA L.pptx</dc:title>
</cp:coreProperties>
</file>