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5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C0845-CD5B-4E07-94DB-6B0166AEE4ED}" v="6" dt="2024-08-29T11:30:34.90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sha siddhik" userId="964d322e9d7d24b4" providerId="LiveId" clId="{2A5C0845-CD5B-4E07-94DB-6B0166AEE4ED}"/>
    <pc:docChg chg="undo custSel modSld sldOrd">
      <pc:chgData name="monisha siddhik" userId="964d322e9d7d24b4" providerId="LiveId" clId="{2A5C0845-CD5B-4E07-94DB-6B0166AEE4ED}" dt="2024-08-29T11:33:30.762" v="178"/>
      <pc:docMkLst>
        <pc:docMk/>
      </pc:docMkLst>
      <pc:sldChg chg="modSp mod">
        <pc:chgData name="monisha siddhik" userId="964d322e9d7d24b4" providerId="LiveId" clId="{2A5C0845-CD5B-4E07-94DB-6B0166AEE4ED}" dt="2024-08-29T11:03:43.038" v="44" actId="20577"/>
        <pc:sldMkLst>
          <pc:docMk/>
          <pc:sldMk cId="0" sldId="256"/>
        </pc:sldMkLst>
        <pc:spChg chg="mod">
          <ac:chgData name="monisha siddhik" userId="964d322e9d7d24b4" providerId="LiveId" clId="{2A5C0845-CD5B-4E07-94DB-6B0166AEE4ED}" dt="2024-08-29T11:03:43.038" v="44" actId="20577"/>
          <ac:spMkLst>
            <pc:docMk/>
            <pc:sldMk cId="0" sldId="256"/>
            <ac:spMk id="14" creationId="{D55ADE35-C35B-07C1-F5AA-C33B3DDB802E}"/>
          </ac:spMkLst>
        </pc:spChg>
      </pc:sldChg>
      <pc:sldChg chg="addSp delSp modSp mod">
        <pc:chgData name="monisha siddhik" userId="964d322e9d7d24b4" providerId="LiveId" clId="{2A5C0845-CD5B-4E07-94DB-6B0166AEE4ED}" dt="2024-08-29T11:03:23.682" v="34" actId="27309"/>
        <pc:sldMkLst>
          <pc:docMk/>
          <pc:sldMk cId="0" sldId="257"/>
        </pc:sldMkLst>
        <pc:graphicFrameChg chg="add del modGraphic">
          <ac:chgData name="monisha siddhik" userId="964d322e9d7d24b4" providerId="LiveId" clId="{2A5C0845-CD5B-4E07-94DB-6B0166AEE4ED}" dt="2024-08-29T11:03:23.682" v="34" actId="27309"/>
          <ac:graphicFrameMkLst>
            <pc:docMk/>
            <pc:sldMk cId="0" sldId="257"/>
            <ac:graphicFrameMk id="24" creationId="{43FC9129-0869-ACC8-3B33-92D71B85DA18}"/>
          </ac:graphicFrameMkLst>
        </pc:graphicFrameChg>
      </pc:sldChg>
      <pc:sldChg chg="ord">
        <pc:chgData name="monisha siddhik" userId="964d322e9d7d24b4" providerId="LiveId" clId="{2A5C0845-CD5B-4E07-94DB-6B0166AEE4ED}" dt="2024-08-29T11:33:30.762" v="178"/>
        <pc:sldMkLst>
          <pc:docMk/>
          <pc:sldMk cId="0" sldId="258"/>
        </pc:sldMkLst>
      </pc:sldChg>
      <pc:sldChg chg="modSp mod">
        <pc:chgData name="monisha siddhik" userId="964d322e9d7d24b4" providerId="LiveId" clId="{2A5C0845-CD5B-4E07-94DB-6B0166AEE4ED}" dt="2024-08-29T11:12:38.452" v="81" actId="20577"/>
        <pc:sldMkLst>
          <pc:docMk/>
          <pc:sldMk cId="0" sldId="259"/>
        </pc:sldMkLst>
        <pc:spChg chg="mod">
          <ac:chgData name="monisha siddhik" userId="964d322e9d7d24b4" providerId="LiveId" clId="{2A5C0845-CD5B-4E07-94DB-6B0166AEE4ED}" dt="2024-08-29T11:12:38.452" v="81" actId="20577"/>
          <ac:spMkLst>
            <pc:docMk/>
            <pc:sldMk cId="0" sldId="259"/>
            <ac:spMk id="12" creationId="{44E7767E-E7D4-EC00-F175-90E2E4C4FEC3}"/>
          </ac:spMkLst>
        </pc:spChg>
      </pc:sldChg>
      <pc:sldChg chg="addSp delSp modSp mod">
        <pc:chgData name="monisha siddhik" userId="964d322e9d7d24b4" providerId="LiveId" clId="{2A5C0845-CD5B-4E07-94DB-6B0166AEE4ED}" dt="2024-08-29T11:13:18.075" v="83" actId="1036"/>
        <pc:sldMkLst>
          <pc:docMk/>
          <pc:sldMk cId="0" sldId="261"/>
        </pc:sldMkLst>
        <pc:picChg chg="add del mod">
          <ac:chgData name="monisha siddhik" userId="964d322e9d7d24b4" providerId="LiveId" clId="{2A5C0845-CD5B-4E07-94DB-6B0166AEE4ED}" dt="2024-08-29T11:09:46.861" v="47" actId="478"/>
          <ac:picMkLst>
            <pc:docMk/>
            <pc:sldMk cId="0" sldId="261"/>
            <ac:picMk id="10" creationId="{3178DEBC-A852-9367-465F-D111E2A852EB}"/>
          </ac:picMkLst>
        </pc:picChg>
        <pc:picChg chg="add mod">
          <ac:chgData name="monisha siddhik" userId="964d322e9d7d24b4" providerId="LiveId" clId="{2A5C0845-CD5B-4E07-94DB-6B0166AEE4ED}" dt="2024-08-29T11:13:18.075" v="83" actId="1036"/>
          <ac:picMkLst>
            <pc:docMk/>
            <pc:sldMk cId="0" sldId="261"/>
            <ac:picMk id="12" creationId="{1BCE3270-42AE-0EB4-B405-D44B35F4DFFF}"/>
          </ac:picMkLst>
        </pc:picChg>
      </pc:sldChg>
      <pc:sldChg chg="ord">
        <pc:chgData name="monisha siddhik" userId="964d322e9d7d24b4" providerId="LiveId" clId="{2A5C0845-CD5B-4E07-94DB-6B0166AEE4ED}" dt="2024-08-29T11:26:38.698" v="153"/>
        <pc:sldMkLst>
          <pc:docMk/>
          <pc:sldMk cId="0" sldId="264"/>
        </pc:sldMkLst>
      </pc:sldChg>
      <pc:sldChg chg="addSp delSp modSp mod">
        <pc:chgData name="monisha siddhik" userId="964d322e9d7d24b4" providerId="LiveId" clId="{2A5C0845-CD5B-4E07-94DB-6B0166AEE4ED}" dt="2024-08-29T11:31:11.266" v="176" actId="14100"/>
        <pc:sldMkLst>
          <pc:docMk/>
          <pc:sldMk cId="0" sldId="265"/>
        </pc:sldMkLst>
        <pc:picChg chg="add del mod">
          <ac:chgData name="monisha siddhik" userId="964d322e9d7d24b4" providerId="LiveId" clId="{2A5C0845-CD5B-4E07-94DB-6B0166AEE4ED}" dt="2024-08-29T09:54:38.726" v="32" actId="478"/>
          <ac:picMkLst>
            <pc:docMk/>
            <pc:sldMk cId="0" sldId="265"/>
            <ac:picMk id="8" creationId="{0C17BDD0-48D7-8651-300D-85F3B4896E6A}"/>
          </ac:picMkLst>
        </pc:picChg>
        <pc:picChg chg="add mod">
          <ac:chgData name="monisha siddhik" userId="964d322e9d7d24b4" providerId="LiveId" clId="{2A5C0845-CD5B-4E07-94DB-6B0166AEE4ED}" dt="2024-08-29T11:30:34.902" v="173" actId="339"/>
          <ac:picMkLst>
            <pc:docMk/>
            <pc:sldMk cId="0" sldId="265"/>
            <ac:picMk id="8" creationId="{EADA45C3-65FD-492D-97BA-01C04DA01354}"/>
          </ac:picMkLst>
        </pc:picChg>
        <pc:picChg chg="mod">
          <ac:chgData name="monisha siddhik" userId="964d322e9d7d24b4" providerId="LiveId" clId="{2A5C0845-CD5B-4E07-94DB-6B0166AEE4ED}" dt="2024-08-29T11:31:11.266" v="176" actId="14100"/>
          <ac:picMkLst>
            <pc:docMk/>
            <pc:sldMk cId="0" sldId="265"/>
            <ac:picMk id="11" creationId="{C6F96584-CB24-36D7-32AF-DE232E9EE094}"/>
          </ac:picMkLst>
        </pc:picChg>
      </pc:sldChg>
      <pc:sldChg chg="addSp delSp modSp mod">
        <pc:chgData name="monisha siddhik" userId="964d322e9d7d24b4" providerId="LiveId" clId="{2A5C0845-CD5B-4E07-94DB-6B0166AEE4ED}" dt="2024-08-29T11:23:18.909" v="150" actId="1076"/>
        <pc:sldMkLst>
          <pc:docMk/>
          <pc:sldMk cId="2986442291" sldId="268"/>
        </pc:sldMkLst>
        <pc:spChg chg="mod">
          <ac:chgData name="monisha siddhik" userId="964d322e9d7d24b4" providerId="LiveId" clId="{2A5C0845-CD5B-4E07-94DB-6B0166AEE4ED}" dt="2024-08-29T11:19:02.488" v="85" actId="1076"/>
          <ac:spMkLst>
            <pc:docMk/>
            <pc:sldMk cId="2986442291" sldId="268"/>
            <ac:spMk id="2" creationId="{F9A5CB5B-BDD0-5A64-1A7C-37D3C88F8F9E}"/>
          </ac:spMkLst>
        </pc:spChg>
        <pc:spChg chg="mod">
          <ac:chgData name="monisha siddhik" userId="964d322e9d7d24b4" providerId="LiveId" clId="{2A5C0845-CD5B-4E07-94DB-6B0166AEE4ED}" dt="2024-08-29T11:18:55.940" v="84" actId="1076"/>
          <ac:spMkLst>
            <pc:docMk/>
            <pc:sldMk cId="2986442291" sldId="268"/>
            <ac:spMk id="4" creationId="{FB7DC4B4-80A0-3A2B-2521-ED1F36F03134}"/>
          </ac:spMkLst>
        </pc:spChg>
        <pc:spChg chg="add del mod">
          <ac:chgData name="monisha siddhik" userId="964d322e9d7d24b4" providerId="LiveId" clId="{2A5C0845-CD5B-4E07-94DB-6B0166AEE4ED}" dt="2024-08-29T11:21:42.081" v="147"/>
          <ac:spMkLst>
            <pc:docMk/>
            <pc:sldMk cId="2986442291" sldId="268"/>
            <ac:spMk id="6" creationId="{83FD5CB5-7B91-672A-EAD5-CC44192E7C44}"/>
          </ac:spMkLst>
        </pc:spChg>
        <pc:picChg chg="add mod">
          <ac:chgData name="monisha siddhik" userId="964d322e9d7d24b4" providerId="LiveId" clId="{2A5C0845-CD5B-4E07-94DB-6B0166AEE4ED}" dt="2024-08-29T11:23:18.909" v="150" actId="1076"/>
          <ac:picMkLst>
            <pc:docMk/>
            <pc:sldMk cId="2986442291" sldId="268"/>
            <ac:picMk id="5" creationId="{BB9355E2-2515-FF0D-F22C-EA771C9FE9FC}"/>
          </ac:picMkLst>
        </pc:picChg>
      </pc:sldChg>
      <pc:sldChg chg="modSp mod">
        <pc:chgData name="monisha siddhik" userId="964d322e9d7d24b4" providerId="LiveId" clId="{2A5C0845-CD5B-4E07-94DB-6B0166AEE4ED}" dt="2024-08-29T11:26:23.767" v="151" actId="1362"/>
        <pc:sldMkLst>
          <pc:docMk/>
          <pc:sldMk cId="2720660618" sldId="269"/>
        </pc:sldMkLst>
        <pc:picChg chg="mod">
          <ac:chgData name="monisha siddhik" userId="964d322e9d7d24b4" providerId="LiveId" clId="{2A5C0845-CD5B-4E07-94DB-6B0166AEE4ED}" dt="2024-08-29T11:26:23.767" v="151" actId="1362"/>
          <ac:picMkLst>
            <pc:docMk/>
            <pc:sldMk cId="2720660618" sldId="269"/>
            <ac:picMk id="7" creationId="{39089028-D3A1-8806-5533-50A545D094D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granbibliotecadedavid.blogspot.com/2019/10/resena-sleizer-acero-y-llamas-angel-salazar-hita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39196" y="3052819"/>
            <a:ext cx="7961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STUDENT NAME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NARMADHA J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REGISTER NO 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312215049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DEPARTMENT      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COMMERCE</a:t>
            </a:r>
            <a:endParaRPr lang="en-US" sz="24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24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</a:rPr>
              <a:t>COLLEGE               </a:t>
            </a:r>
            <a:r>
              <a:rPr lang="en-US" sz="2400" dirty="0"/>
              <a:t>: </a:t>
            </a:r>
            <a:r>
              <a:rPr lang="en-US" sz="2400" dirty="0">
                <a:ln>
                  <a:solidFill>
                    <a:schemeClr val="tx1"/>
                  </a:solidFill>
                </a:ln>
              </a:rPr>
              <a:t>SOKA IKEDA COLLEGE OF ARTS AND SCIENCE                                FOR WOMEN</a:t>
            </a:r>
            <a:endParaRPr lang="en-IN" sz="2400" dirty="0">
              <a:ln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C81F3-9E35-8F8C-E29E-2274875E39EE}"/>
              </a:ext>
            </a:extLst>
          </p:cNvPr>
          <p:cNvSpPr txBox="1"/>
          <p:nvPr/>
        </p:nvSpPr>
        <p:spPr>
          <a:xfrm>
            <a:off x="739775" y="1219200"/>
            <a:ext cx="87947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set : Kaggle, Employee dataset</a:t>
            </a:r>
          </a:p>
          <a:p>
            <a:endParaRPr lang="en-IN" dirty="0"/>
          </a:p>
          <a:p>
            <a:r>
              <a:rPr lang="en-IN" dirty="0"/>
              <a:t>Data Cleaning : Missing Values , Irrelevant </a:t>
            </a:r>
          </a:p>
          <a:p>
            <a:endParaRPr lang="en-IN" dirty="0"/>
          </a:p>
          <a:p>
            <a:r>
              <a:rPr lang="en-IN" dirty="0"/>
              <a:t>Formulae : Performance Calculation , Low , Medium , High</a:t>
            </a:r>
          </a:p>
          <a:p>
            <a:endParaRPr lang="en-IN" dirty="0"/>
          </a:p>
          <a:p>
            <a:r>
              <a:rPr lang="en-IN" dirty="0"/>
              <a:t>Pivot Table : Summary , Business Unit ,Gender , Employment Type , Employee ID , Performance</a:t>
            </a:r>
          </a:p>
          <a:p>
            <a:endParaRPr lang="en-IN" dirty="0"/>
          </a:p>
          <a:p>
            <a:r>
              <a:rPr lang="en-IN" dirty="0"/>
              <a:t>Chart : Report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160839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F96584-CB24-36D7-32AF-DE232E9EE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04779"/>
            <a:ext cx="11734800" cy="48721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A45C3-65FD-492D-97BA-01C04DA01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6687"/>
            <a:ext cx="914400" cy="895217"/>
          </a:xfrm>
          <a:prstGeom prst="ellipse">
            <a:avLst/>
          </a:prstGeom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16764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7DC4B4-80A0-3A2B-2521-ED1F36F03134}"/>
              </a:ext>
            </a:extLst>
          </p:cNvPr>
          <p:cNvSpPr txBox="1"/>
          <p:nvPr/>
        </p:nvSpPr>
        <p:spPr>
          <a:xfrm>
            <a:off x="1219200" y="2743200"/>
            <a:ext cx="9601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 Highlight key findings from the data.</a:t>
            </a:r>
          </a:p>
          <a:p>
            <a:pPr marL="342900" indent="-342900">
              <a:buAutoNum type="arabicPeriod"/>
            </a:pPr>
            <a:r>
              <a:rPr lang="en-US" sz="3600" dirty="0"/>
              <a:t>  Making generalized </a:t>
            </a:r>
            <a:r>
              <a:rPr lang="en-US" sz="3600" dirty="0" err="1"/>
              <a:t>comparisonsAssess</a:t>
            </a:r>
            <a:r>
              <a:rPr lang="en-US" sz="3600" dirty="0"/>
              <a:t> the      right strength of the claim.</a:t>
            </a:r>
          </a:p>
          <a:p>
            <a:pPr marL="342900" indent="-342900">
              <a:buAutoNum type="arabicPeriod"/>
            </a:pPr>
            <a:r>
              <a:rPr lang="en-US" sz="3600" dirty="0"/>
              <a:t>  Are hypotheses supported? To what extent? To what extent do generalizations hold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355E2-2515-FF0D-F22C-EA771C9F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71800" y="1252478"/>
            <a:ext cx="4114800" cy="144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96400" y="330993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E7767E-E7D4-EC00-F175-90E2E4C4FEC3}"/>
              </a:ext>
            </a:extLst>
          </p:cNvPr>
          <p:cNvSpPr txBox="1"/>
          <p:nvPr/>
        </p:nvSpPr>
        <p:spPr>
          <a:xfrm>
            <a:off x="834071" y="1447801"/>
            <a:ext cx="102816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It is made for  company Profitable growth and success and also Employee personal growth too…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200" y="2660889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82921-890E-F13A-5616-8A9C1E6A5ABB}"/>
              </a:ext>
            </a:extLst>
          </p:cNvPr>
          <p:cNvSpPr txBox="1"/>
          <p:nvPr/>
        </p:nvSpPr>
        <p:spPr>
          <a:xfrm>
            <a:off x="990599" y="2019300"/>
            <a:ext cx="96774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primary purpose of an employee data base is to store and organize employee related information for administrative , operational and analytical purposes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DECEE-6809-2A47-B93E-C3C194F62B63}"/>
              </a:ext>
            </a:extLst>
          </p:cNvPr>
          <p:cNvSpPr txBox="1"/>
          <p:nvPr/>
        </p:nvSpPr>
        <p:spPr>
          <a:xfrm>
            <a:off x="699452" y="1600200"/>
            <a:ext cx="676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600" dirty="0"/>
              <a:t>Company management </a:t>
            </a:r>
          </a:p>
          <a:p>
            <a:pPr marL="342900" indent="-342900">
              <a:buAutoNum type="arabicPeriod"/>
            </a:pPr>
            <a:r>
              <a:rPr lang="en-IN" sz="3600" dirty="0"/>
              <a:t>Employee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CE3270-42AE-0EB4-B405-D44B35F4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4347063"/>
            <a:ext cx="2430643" cy="23585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374" y="9906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8200" y="317183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3453FD-9DBC-C370-D464-5D63C47BA471}"/>
              </a:ext>
            </a:extLst>
          </p:cNvPr>
          <p:cNvSpPr txBox="1"/>
          <p:nvPr/>
        </p:nvSpPr>
        <p:spPr>
          <a:xfrm>
            <a:off x="3006827" y="1194521"/>
            <a:ext cx="6324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Conditional formatting – missing </a:t>
            </a:r>
          </a:p>
          <a:p>
            <a:r>
              <a:rPr lang="en-IN" sz="2800" dirty="0"/>
              <a:t>Filter – remove</a:t>
            </a:r>
          </a:p>
          <a:p>
            <a:r>
              <a:rPr lang="en-IN" sz="2800" dirty="0"/>
              <a:t>Formula – performance</a:t>
            </a:r>
          </a:p>
          <a:p>
            <a:r>
              <a:rPr lang="en-IN" sz="2800" dirty="0"/>
              <a:t>Pivot – summary</a:t>
            </a:r>
          </a:p>
          <a:p>
            <a:r>
              <a:rPr lang="en-IN" sz="2800" dirty="0"/>
              <a:t>Graph – data visualization</a:t>
            </a:r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E8142D8F-AA0C-4E90-1A74-330D9C52C7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200" y="3609975"/>
            <a:ext cx="297180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4F356-AF90-EA35-7D85-730FEB260E50}"/>
              </a:ext>
            </a:extLst>
          </p:cNvPr>
          <p:cNvSpPr txBox="1"/>
          <p:nvPr/>
        </p:nvSpPr>
        <p:spPr>
          <a:xfrm>
            <a:off x="2133600" y="1447800"/>
            <a:ext cx="7772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Employee=-Kaggle</a:t>
            </a:r>
          </a:p>
          <a:p>
            <a:r>
              <a:rPr lang="en-IN" sz="2800" dirty="0"/>
              <a:t>26-features</a:t>
            </a:r>
          </a:p>
          <a:p>
            <a:r>
              <a:rPr lang="en-IN" sz="2800" dirty="0"/>
              <a:t>9-features</a:t>
            </a:r>
          </a:p>
          <a:p>
            <a:r>
              <a:rPr lang="en-IN" sz="2800" dirty="0"/>
              <a:t>Emp id – number</a:t>
            </a:r>
          </a:p>
          <a:p>
            <a:r>
              <a:rPr lang="en-IN" sz="2800" dirty="0"/>
              <a:t>Name-text</a:t>
            </a:r>
          </a:p>
          <a:p>
            <a:r>
              <a:rPr lang="en-IN" sz="2800" dirty="0"/>
              <a:t>Emp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Gender- male female </a:t>
            </a:r>
          </a:p>
          <a:p>
            <a:r>
              <a:rPr lang="en-IN" sz="2800" dirty="0"/>
              <a:t>Employee rating-num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089028-D3A1-8806-5533-50A545D09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2610683"/>
            <a:ext cx="3276600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C144C-5363-F8E0-32D5-C10A16DCB5D4}"/>
              </a:ext>
            </a:extLst>
          </p:cNvPr>
          <p:cNvSpPr txBox="1"/>
          <p:nvPr/>
        </p:nvSpPr>
        <p:spPr>
          <a:xfrm>
            <a:off x="1600200" y="1752600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Performance level=IFS(Z8&gt;=5,”VERY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287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monisha siddhik</cp:lastModifiedBy>
  <cp:revision>15</cp:revision>
  <dcterms:created xsi:type="dcterms:W3CDTF">2024-03-29T15:07:22Z</dcterms:created>
  <dcterms:modified xsi:type="dcterms:W3CDTF">2024-08-29T11:33:32Z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