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4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granbibliotecadedavid.blogspot.com/2019/10/resena-sleizer-acero-y-llamas-angel-salazar-hita.html" TargetMode="External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39196" y="3052819"/>
            <a:ext cx="7961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STUDENT NAME  : </a:t>
            </a:r>
            <a:r>
              <a:rPr lang="en-US" sz="240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T.RAJASHREE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REGISTER NO       : 422200803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DEPARTMENT      : </a:t>
            </a:r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INFORMATION SYSTEM MANAGEMENT 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COLLEGE         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SOKA IKEDA COLLEGE OF ARTS AND SCIENCE                                FOR WOMEN</a:t>
            </a:r>
            <a:endParaRPr lang="en-IN" sz="2400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C81F3-9E35-8F8C-E29E-2274875E39EE}"/>
              </a:ext>
            </a:extLst>
          </p:cNvPr>
          <p:cNvSpPr txBox="1"/>
          <p:nvPr/>
        </p:nvSpPr>
        <p:spPr>
          <a:xfrm>
            <a:off x="739775" y="1219200"/>
            <a:ext cx="8794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set : Kaggle, Employee dataset</a:t>
            </a:r>
          </a:p>
          <a:p>
            <a:endParaRPr lang="en-IN" dirty="0"/>
          </a:p>
          <a:p>
            <a:r>
              <a:rPr lang="en-IN" dirty="0"/>
              <a:t>Data Cleaning : Missing Values , Irrelevant </a:t>
            </a:r>
          </a:p>
          <a:p>
            <a:endParaRPr lang="en-IN" dirty="0"/>
          </a:p>
          <a:p>
            <a:r>
              <a:rPr lang="en-IN" dirty="0"/>
              <a:t>Formulae : Performance Calculation , Low , Medium , High</a:t>
            </a:r>
          </a:p>
          <a:p>
            <a:endParaRPr lang="en-IN" dirty="0"/>
          </a:p>
          <a:p>
            <a:r>
              <a:rPr lang="en-IN" dirty="0"/>
              <a:t>Pivot Table : Summary , Business Unit ,Gender , Employment Type , Employee ID , Performance</a:t>
            </a:r>
          </a:p>
          <a:p>
            <a:endParaRPr lang="en-IN" dirty="0"/>
          </a:p>
          <a:p>
            <a:r>
              <a:rPr lang="en-IN" dirty="0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F96584-CB24-36D7-32AF-DE232E9EE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04779"/>
            <a:ext cx="11734800" cy="4872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A45C3-65FD-492D-97BA-01C04DA01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6687"/>
            <a:ext cx="914400" cy="89521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DC4B4-80A0-3A2B-2521-ED1F36F03134}"/>
              </a:ext>
            </a:extLst>
          </p:cNvPr>
          <p:cNvSpPr txBox="1"/>
          <p:nvPr/>
        </p:nvSpPr>
        <p:spPr>
          <a:xfrm>
            <a:off x="1219200" y="2743200"/>
            <a:ext cx="96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 Highlight key findings from the data.</a:t>
            </a:r>
          </a:p>
          <a:p>
            <a:pPr marL="342900" indent="-342900">
              <a:buAutoNum type="arabicPeriod"/>
            </a:pPr>
            <a:r>
              <a:rPr lang="en-US" sz="3600" dirty="0"/>
              <a:t>  Making generalized </a:t>
            </a:r>
            <a:r>
              <a:rPr lang="en-US" sz="3600" dirty="0" err="1"/>
              <a:t>comparisonsAssess</a:t>
            </a:r>
            <a:r>
              <a:rPr lang="en-US" sz="3600" dirty="0"/>
              <a:t> the      right strength of the claim.</a:t>
            </a:r>
          </a:p>
          <a:p>
            <a:pPr marL="342900" indent="-342900">
              <a:buAutoNum type="arabicPeriod"/>
            </a:pPr>
            <a:r>
              <a:rPr lang="en-US" sz="3600" dirty="0"/>
              <a:t>  Are hypotheses supported? To what extent? To what extent do generalizations hold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355E2-2515-FF0D-F22C-EA771C9F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1800" y="1252478"/>
            <a:ext cx="41148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4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7767E-E7D4-EC00-F175-90E2E4C4FEC3}"/>
              </a:ext>
            </a:extLst>
          </p:cNvPr>
          <p:cNvSpPr txBox="1"/>
          <p:nvPr/>
        </p:nvSpPr>
        <p:spPr>
          <a:xfrm>
            <a:off x="834071" y="1447801"/>
            <a:ext cx="10281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 is made for  company Profitable growth and success and also Employee personal growth too…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00" y="2660889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82921-890E-F13A-5616-8A9C1E6A5ABB}"/>
              </a:ext>
            </a:extLst>
          </p:cNvPr>
          <p:cNvSpPr txBox="1"/>
          <p:nvPr/>
        </p:nvSpPr>
        <p:spPr>
          <a:xfrm>
            <a:off x="990599" y="2019300"/>
            <a:ext cx="96774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primary purpose of an employee data base is to store and organize employee related information for administrative , operational and analytical purposes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DECEE-6809-2A47-B93E-C3C194F62B63}"/>
              </a:ext>
            </a:extLst>
          </p:cNvPr>
          <p:cNvSpPr txBox="1"/>
          <p:nvPr/>
        </p:nvSpPr>
        <p:spPr>
          <a:xfrm>
            <a:off x="699452" y="1600200"/>
            <a:ext cx="676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/>
              <a:t>Company management </a:t>
            </a:r>
          </a:p>
          <a:p>
            <a:pPr marL="342900" indent="-342900">
              <a:buAutoNum type="arabicPeriod"/>
            </a:pPr>
            <a:r>
              <a:rPr lang="en-IN" sz="3600" dirty="0"/>
              <a:t>Employee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CE3270-42AE-0EB4-B405-D44B35F4DF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347063"/>
            <a:ext cx="2430643" cy="2358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453FD-9DBC-C370-D464-5D63C47BA471}"/>
              </a:ext>
            </a:extLst>
          </p:cNvPr>
          <p:cNvSpPr txBox="1"/>
          <p:nvPr/>
        </p:nvSpPr>
        <p:spPr>
          <a:xfrm>
            <a:off x="3006827" y="1194521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Conditional formatting – missing </a:t>
            </a:r>
          </a:p>
          <a:p>
            <a:r>
              <a:rPr lang="en-IN" sz="2800" dirty="0"/>
              <a:t>Filter – remove</a:t>
            </a:r>
          </a:p>
          <a:p>
            <a:r>
              <a:rPr lang="en-IN" sz="2800" dirty="0"/>
              <a:t>Formula – performance</a:t>
            </a:r>
          </a:p>
          <a:p>
            <a:r>
              <a:rPr lang="en-IN" sz="2800" dirty="0"/>
              <a:t>Pivot – summary</a:t>
            </a:r>
          </a:p>
          <a:p>
            <a:r>
              <a:rPr lang="en-IN" sz="2800" dirty="0"/>
              <a:t>Graph – data visualization</a:t>
            </a: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E8142D8F-AA0C-4E90-1A74-330D9C52C7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4F356-AF90-EA35-7D85-730FEB260E50}"/>
              </a:ext>
            </a:extLst>
          </p:cNvPr>
          <p:cNvSpPr txBox="1"/>
          <p:nvPr/>
        </p:nvSpPr>
        <p:spPr>
          <a:xfrm>
            <a:off x="2133600" y="1447800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Employee=-Kaggle</a:t>
            </a:r>
          </a:p>
          <a:p>
            <a:r>
              <a:rPr lang="en-IN" sz="2800" dirty="0"/>
              <a:t>26-features</a:t>
            </a:r>
          </a:p>
          <a:p>
            <a:r>
              <a:rPr lang="en-IN" sz="2800" dirty="0"/>
              <a:t>9-features</a:t>
            </a:r>
          </a:p>
          <a:p>
            <a:r>
              <a:rPr lang="en-IN" sz="2800" dirty="0"/>
              <a:t>Emp id – number</a:t>
            </a:r>
          </a:p>
          <a:p>
            <a:r>
              <a:rPr lang="en-IN" sz="2800" dirty="0"/>
              <a:t>Name-text</a:t>
            </a:r>
          </a:p>
          <a:p>
            <a:r>
              <a:rPr lang="en-IN" sz="2800" dirty="0"/>
              <a:t>Emp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Gender- male female </a:t>
            </a:r>
          </a:p>
          <a:p>
            <a:r>
              <a:rPr lang="en-IN" sz="2800" dirty="0"/>
              <a:t>Employee rating-num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89028-D3A1-8806-5533-50A545D0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610683"/>
            <a:ext cx="3276600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C144C-5363-F8E0-32D5-C10A16DCB5D4}"/>
              </a:ext>
            </a:extLst>
          </p:cNvPr>
          <p:cNvSpPr txBox="1"/>
          <p:nvPr/>
        </p:nvSpPr>
        <p:spPr>
          <a:xfrm>
            <a:off x="1600200" y="17526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288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mohan2811200@gmail.com</cp:lastModifiedBy>
  <cp:revision>19</cp:revision>
  <dcterms:created xsi:type="dcterms:W3CDTF">2024-03-29T15:07:22Z</dcterms:created>
  <dcterms:modified xsi:type="dcterms:W3CDTF">2024-09-10T07:25:06Z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