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STUDENT NAME  : 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REVATHI S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REGISTER NO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312215069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DEPARTMENT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COMMERCE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COLLEGE               :</a:t>
            </a:r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287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mohan2811200@gmail.com</cp:lastModifiedBy>
  <cp:revision>19</cp:revision>
  <dcterms:created xsi:type="dcterms:W3CDTF">2024-03-29T15:07:22Z</dcterms:created>
  <dcterms:modified xsi:type="dcterms:W3CDTF">2024-09-09T05:53:47Z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