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59" r:id="rId6"/>
    <p:sldId id="261" r:id="rId7"/>
    <p:sldId id="262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>
        <p:scale>
          <a:sx n="75" d="100"/>
          <a:sy n="75" d="100"/>
        </p:scale>
        <p:origin x="4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71 699 6915,'0'0'10280,"-12"0"-9259,-22 0-403,9 0 3134,34-6-2583,169-75 55,242-74 1,178-5-660,-401 114-378,244-37-1,-413 78-166,803-82 157,-783 83-162,63-5 5,507-30 109,-349 29-41,104-2-8,23 11 44,446 3 64,58 21-169,-447 9 109,-383-20-86,0 4 0,75 26-1,-16-4-54,64 17 53,91 24-37,-114-25 3,-39-12 44,92 15-24,-110-30-35,198 73 0,-132-41 28,-59-23 7,145 38-23,-210-59-56,-54-12 21,-1-2-19,-4-2-238,-1-1 249,1 1 0,-1-1-1,1 1 1,0-1-1,-1 0 1,1-1 0,0 1-1,0-1 1,1 0-1,-1 0 1,-5-6 0,-7-4-54,15 13 92,-7-6-14,0 1 0,0-1 0,0-1 0,0 1 0,1-2 0,0 1 0,1-1-1,-1 1 1,2-2 0,-1 1 0,-7-16 0,10 15 18,-1 0 0,0 0 0,-1 0-1,1 1 1,-2 0 0,1 0 0,-1 0 0,-1 0 0,-8-7-1,3 4 9,-2 1 0,1 1 0,-1 1 0,-1-1 0,-20-7 0,33 15 51,2 0-37,0-2 13,0 3 19,1 2-10,4 8-30,0 0 1,1 0-1,0-1 1,0 1-1,1-1 1,0-1-1,1 1 1,0-1-1,15 11 1,12 8 20,40 23 0,-73-49-34,4 3 6,2 2-2,1 0 0,-1-1 0,1 0 0,0-1 0,0 0 0,1 0 0,-1-1 0,15 3 0,-23-6 41,-1 1-47,-1 0 0,1 1 0,-1-1 0,1 0-1,-1 0 1,1 1 0,-1-1 0,0 0-1,1 0 1,-1 0 0,0 0 0,0 0 0,0 0-1,0 0 1,0 0 0,0 0 0,0-1-1,0 1 1,0 0 0,0-1 0,-1 1 0,1 0-1,0-1 1,0 0 0,-1 1 0,1-1-1,0 0 1,-1 1 0,1-1 0,0 0 0,-2 0-1,-8 3 10,-168 53 252,-108 38 434,211-65-429,72-28-1012,-1 0-1,1 0 1,-1-1 0,0 1 0,1-1 0,-1 0 0,0 0 0,1-1-1,-6 0 1,-37-7-6968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5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0 751 13334,'0'0'5344,"22"-41"-5024,73-132-8,-66 121-143,12-25 176,-37 65-271,-1 1 1,0-1-1,0 0 0,0-16 1,3-135 713,-6 136-632,0 21-95,0-1-1,0 0 0,-1 1 0,0-1 0,0 1 1,0-1-1,-1 1 0,0 0 0,-1 0 0,1-1 1,-1 1-1,0 1 0,0-1 0,-1 0 0,0 1 1,0 0-1,0 0 0,-1 0 0,1 0 0,-1 1 1,0 0-1,-8-5 0,12 8-39,0 0-1,0 1 1,0-1 0,0 0-1,0 1 1,0-1 0,0 1-1,0 0 1,0-1 0,0 1-1,0 0 1,0 0 0,-1-1-1,1 1 1,0 0 0,0 0-1,0 0 1,0 1-1,0-1 1,0 0 0,0 0-1,0 0 1,-1 1 0,1-1-1,0 1 1,0-1 0,0 1-1,0-1 1,0 1 0,1-1-1,-1 1 1,0 0 0,0 0-1,0-1 1,1 1 0,-1 0-1,0 0 1,0 0 0,0 2-1,-1 2 4,0 0 1,0 1-1,0 0 0,1-1 0,0 1 1,-1 6-1,1-4 18,-6 51 220,3 1-1,5 68 1,0-50-156,0-54-102,1 1 1,1-1-1,2 0 1,0 0-1,1-1 1,2 1-1,0-1 0,2-1 1,0 0-1,1 0 1,27 37-1,-35-55-55,0 0 0,1 0-1,-1 0 1,1-1 0,0 1 0,1-1-1,-1 0 1,0 0 0,1 0 0,0-1-1,0 1 1,-1-1 0,1 0 0,1-1-1,-1 1 1,0-1 0,0 0 0,0 0-1,1-1 1,-1 0 0,0 0-1,1 0 1,-1 0 0,0-1 0,1 0-1,-1 0 1,7-2 0,-3 0-70,1-1-1,-1 0 1,0 0 0,-1-1 0,1 0 0,-1 0 0,0-1-1,0 0 1,0-1 0,10-11 0,4-6-547,37-53 1,-46 56 539,-1 0 1,0 0-1,-2-1 0,-1-1 0,0 0 1,-2 0-1,8-40 0,-7 8 89,-3 0 0,-2-68 0,-3 112 43,1 5 52,-1 0 1,0 1-1,0-1 0,0 0 1,-1 0-1,0 0 0,0 1 1,-1-1-1,0 0 0,1 1 1,-6-10-1,-13-25 1115,19 39-1117,1 1-1,-1 0 1,0 0-1,1 0 1,-1-1-1,1 1 1,-1 0 0,1 0-1,-1 0 1,1 0-1,-1 0 1,0 0-1,1 0 1,-1 0-1,1 0 1,-1 0-1,1 0 1,-1 0-1,1 1 1,-1-1-1,0 0 1,1 0-1,-1 1 1,1-1-1,0 0 1,-1 0-1,1 1 1,-1-1 0,1 1-1,-1-1 1,1 1-1,-5 5 38,0 1-1,0 0 0,1 1 1,0-1-1,1 1 1,0-1-1,-3 10 1,-14 62 391,14-28-186,-1 100 0,5-45-114,0 89 217,3-106-291,-1-87-111,0 1 0,0-1 1,1 0-1,-1 1 0,1-1 1,-1 1-1,1-1 1,0 0-1,0 0 0,0 1 1,0-1-1,0 0 0,0 0 1,1 0-1,-1 0 1,1 0-1,2 3 0,0-3 11,-1 1-1,1 0 0,0-1 1,0 0-1,0 0 0,0 0 1,0 0-1,0-1 0,5 1 1,9 2-76,1-2 1,-1 0-1,32-1 1,-39-1-74,-3 0 5,0 0-1,0-1 0,0 0 0,0 0 0,0-1 0,-1 0 0,1 0 1,0-1-1,-1 0 0,0 0 0,1-1 0,-1 0 0,0 0 1,-1 0-1,1-1 0,6-6 0,59-51 202,39-35-8,-97 83-12,-1-1-1,0-1 0,-1 0 0,-1 0 0,12-23 0,-21 33-7,1-1 0,-1 1-1,-1-1 1,1 0 0,-1 0 0,-1 0 0,1 1 0,-1-1-1,-1-11 1,1-1 136,-2 19-162,1-1-1,-1 0 0,1 0 0,-1 1 0,1-1 1,-1 1-1,1-1 0,-1 1 0,0 0 0,1-1 0,-1 1 1,0 0-1,1 0 0,-1 0 0,0 1 0,1-1 1,-3 1-1,-2-1 12,-1 0-6,0 0 0,-1 0 0,1 1 0,0 0 0,0 0 0,0 1 0,-9 3 0,12-3 5,0 0 0,-1 1 0,1-1 0,0 1 0,0 0 0,1 1-1,-1-1 1,0 1 0,1-1 0,0 1 0,-5 8 0,3-4 8,1 0 0,0 0 0,0 0 1,1 1-1,0 0 0,1 0 0,0 0 1,0 0-1,0 11 0,0 12 65,3 42 0,1-21-27,-2-49-69,0-1 0,0 0 1,1 0-1,-1 0 0,1 0 1,0 0-1,0-1 0,0 1 1,1 0-1,-1 0 1,1-1-1,-1 1 0,1 0 1,0-1-1,0 0 0,0 1 1,0-1-1,0 0 0,1 0 1,-1 0-1,1-1 0,-1 1 1,1 0-1,0-1 1,-1 0-1,1 1 0,0-1 1,0 0-1,0-1 0,4 2 1,10 1-85,0 0-1,0-1 1,0-1 0,19-1 0,-32 0 47,61 1-425,140-4-2808,-160-1 1792,1-1 0,64-16-1,-106 21 1476,0-1 0,-1 0 0,1-1-1,-1 1 1,0 0 0,1-1 0,-1 0 0,0 0-1,0 0 1,0 0 0,0 0 0,0-1-1,-1 1 1,1-1 0,-1 0 0,0 0-1,1 1 1,-1-2 0,-1 1 0,1 0 0,0 0-1,1-5 1,0-3 292,-1 0 0,0-1 1,-1 1-1,0-1 0,-1-19 0,-1 18 53,2-5-110,0 13 32,-1 0 0,0 0 0,0 0 0,0 0 0,-3-10 0,3 14-216,0-1 0,-1 1 1,1 0-1,-1 0 0,1 0 1,-1 0-1,0 0 0,0 0 1,1 0-1,-1 1 0,0-1 1,0 0-1,0 0 0,0 0 1,0 1-1,0-1 0,0 1 1,0-1-1,0 1 1,0-1-1,0 1 0,0-1 1,0 1-1,0 0 0,-1 0 1,1-1-1,0 1 0,0 0 1,0 0-1,-2 1 0,-17-2 277,7 1-78,0 0-1,-1 1 1,-18 3-1,27-3-196,1 0 1,0 1-1,-1-1 1,1 1-1,0 0 1,0 1-1,0-1 1,0 0-1,1 1 1,-1 0-1,1 0 1,-1 0-1,-4 7 1,-2 2 50,1 1-1,0 0 1,1 1-1,1 0 1,0 0 0,1 1-1,-8 28 1,8-18-35,2 0 0,0 1 0,2-1 1,1 27-1,1-52-67,1 1-1,-1-1 1,1 1 0,-1 0 0,1-1 0,0 1-1,-1-1 1,1 1 0,0-1 0,-1 0 0,1 1-1,0-1 1,0 0 0,0 1 0,-1-1 0,1 0-1,0 0 1,0 0 0,0 0 0,-1 0 0,1 0-1,0 0 1,0 0 0,0 0 0,0 0 0,-1 0-1,1 0 1,1-1 0,4 1-3,11 0 5,-9 1-3,0-1 0,0 0 0,0 0 0,0-1 0,0 0 0,0 0 0,0-1 0,0 0 0,0 0 0,-1-1 0,1 0 0,10-6 0,-4-2-31,-1 0 0,-1 0 0,0-2 0,0 1-1,-1-1 1,-1-1 0,0 0 0,-1-1 0,0 1 0,-1-2 0,7-19 0,-1-2-15,-2 0 0,-2 0-1,12-77 1,-12-138 50,-10 219 16,0 31-1,0 0 0,0 0 0,0 0 0,0 1 0,0-1 0,-1 0 0,1 0 0,-1 0 0,1 1 0,-1-1 0,0 0 0,0 1 0,0-1 0,0 0-1,-1-1 1,-3-5 109,5 7-119,-1 1 0,1 0 0,0 0 0,0 0 0,0-1 0,0 1 1,0 0-1,0 0 0,-1 0 0,1 0 0,0-1 0,0 1 0,0 0 0,-1 0 0,1 0 0,0 0 1,0 0-1,0 0 0,-1 0 0,1 0 0,0-1 0,0 1 0,0 0 0,-1 0 0,1 0 0,0 0 0,0 0 1,-1 0-1,1 0 0,0 0 0,0 0 0,0 1 0,-1-1 0,1 0 0,0 0 0,0 0 0,-1 0 0,1 0 1,0 0-1,0 0 0,0 0 0,-1 1 0,1-1 0,0 0 0,0 0 0,0 0 0,0 0 0,0 1 1,-1-1-1,-6 13 55,-2 22 25,1 0 0,-3 50 0,-1 2 129,1-1-120,5 0 0,6 131 0,2-88-96,-3-121 5,4 40-25,-3-47 16,0 1 0,0-1 0,1 1 0,-1-1 0,0 0 0,1 1 0,-1-1 0,1 0-1,0 1 1,-1-1 0,1 0 0,0 1 0,0-1 0,0 0 0,0 0 0,0 0 0,0 0 0,0 0 0,0 0 0,0 0 0,0 0-1,1-1 1,-1 1 0,0 0 0,0-1 0,1 1 0,1 0 0,27 2 69,1-2 0,38-3 0,-8 1-119,-60 1-45,-47 0-19543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112 188 8436,'0'0'6171,"8"-5"-5867,69-40 1233,-76 44-1364,0 0 0,0 0 0,0 0 0,0 0 0,-1-1 0,1 1 0,-1 0 0,1-1 0,-1 1 0,1 0 0,-1-1 0,1 1 0,-1-1 0,0 1 0,0 0 0,0-1 0,0-1 0,-1-32 315,0 21-195,1 6-137,0 6-115,-1 1 0,1-1 0,0 0 0,0 1 0,-1-1 0,1 0-1,1 0 1,-1 1 0,0-1 0,0 0 0,1 1 0,-1-1 0,1 1 0,-1-1 0,1 1 0,0-1 0,-1 1-1,1-1 1,0 1 0,0-1 0,0 1 0,0 0 0,0-1 0,1 1 0,-1 0 0,0 0 0,0 0 0,1 0-1,-1 0 1,1 0 0,-1 1 0,1-1 0,1 0 0,12-5 15,-10 3 142,-14 3 14,-2 0-136,6 0-43,0 0 1,1 1 0,-1-1-1,0 1 1,1 0 0,-1 0 0,1 0-1,-1 1 1,1 0 0,0 0-1,-1 0 1,1 0 0,0 0 0,1 1-1,-1 0 1,-5 5 0,4-2 18,0-1 0,0 1 0,1 1 0,0-1 1,1 0-1,-1 1 0,1 0 0,1 0 0,-4 11 0,0 11 100,1 0 1,2 0-1,0 0 0,3 34 0,0-60-140,0 34 162,-1-2 54,1 0-1,2 0 0,11 57 0,-5-52 192,4 62 0,-10-80-304,1-3 253,-1-4-3180,-3-19 2345,1 0 0,-1 1-1,1-1 1,-1 0 0,0 1 0,-1-1-1,1 1 1,-1-1 0,1 1 0,-1 0 0,0 0-1,0 0 1,0 0 0,-6-5 0,-2-2-1584,0 0 0,-22-15 0,-23-12-2932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258 0 3922</inkml:trace>
  <inkml:trace contextRef="#ctx0" brushRef="#br0" timeOffset="1">258 0 3922,'-216'189'2166,"178"-161"-1510,38-28-647,0 0 0,0 0 0,0 0 0,0 0 0,0 0 0,0 0 0,0-1 0,0 1 0,0 0 0,0 0 0,0 0 0,0 0 0,0 0 0,0 0 0,0 0 0,0 0 0,0 0 0,0 0 0,0-1 0,0 1 0,-1 0 0,1 0 0,0 0 0,0 0 0,0 0 0,0 0 0,0 0 0,0 0 0,0 0-1,0 0 1,0 0 0,-1 0 0,1 0 0,0 0 0,0 0 0,0 0 0,0 0 0,0 0 0,0 0 0,0 0 0,0 0 0,-1 0 0,1 0 0,0 0 0,0 0 0,0 0 0,0 0 0,0 0 0,0 0 0,0 0 0,0 0 0,0 0 0,0 0 0,-1 0 0,2-1 127,0-1 1,1 0-1,-1 0 0,0 1 1,1-1-1,-1 0 0,1 1 1,-1 0-1,1-1 0,0 1 0,0 0 1,0 0-1,-1 0 0,1 0 1,4-2-1,38-10 1326,-29 9-903,197-47 3744,-96 24-3212,-77 18-737,0-2 266,0 3 0,1 0 0,63-2 877,-103 13-1091,0-1-372,0 0 1,-1 1-1,1-1 1,-1 0-1,1 1 1,-1-1-1,0 0 1,0 0-1,0 0 0,0 0 1,0 0-1,-1 0 1,-2 3-1,-6 11 132,4-1-38,0 0 0,1 1 0,1-1-1,0 1 1,1 0 0,-1 18 0,2-4 222,1 0 0,5 41 0,-4-70-318,0 1 1,0 0-1,0-1 0,1 1 1,-1-1-1,1 1 0,-1-1 1,1 1-1,0-1 0,-1 1 1,1-1-1,0 0 0,0 1 1,0-1-1,0 0 0,0 0 0,0 0 1,0 1-1,1-1 0,-1 0 1,0-1-1,1 1 0,-1 0 1,0 0-1,1-1 0,-1 1 1,1 0-1,-1-1 0,3 1 1,1 0 94,0-1 1,0 1-1,0-1 1,0 0 0,0-1-1,0 1 1,10-3-1,-12 2-106,0 0 0,-1 0-1,1-1 1,-1 1 0,1 0-1,-1-1 1,0 0-1,0 1 1,1-1 0,-1 0-1,0 0 1,-1 0 0,4-5-1,20-34 41,-19 31-40,2-5-130,-1-1 0,0 1 0,-1-1 0,-1 0 0,0-1-1,4-30 1,-5-20-8737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7187,'0'0'10250,"11"-7"-9369,-4 3-767,-1 1-30,0-1 1,-1 1 0,1-1 0,-1-1 0,0 1 0,0-1-1,0 0 1,0 0 0,-1 0 0,0-1 0,0 0-1,4-8 1,4-16 265,-1-1-1,-2 0 1,-2 0-1,0-1 1,-2 0-1,-2 0 1,-1-61-1,-2 91 75,0 469 617,1-466-1044,-1-1 0,0 1 0,0 0 0,0 0 0,0 0 0,1 0 0,-1-1 0,0 1 0,1 0 0,-1 0 0,0-1 0,1 1 0,-1 0 0,1 0 0,-1-1 0,1 1 0,0-1 0,-1 1 0,1 0 0,0-1 0,-1 1 0,1-1 0,0 0 0,0 1 0,-1-1 0,1 1 0,0-1 0,0 0 0,0 0 0,0 1 0,-1-1 0,1 0 0,1 0 0,36 0-174,-23 0 64,-9-1 71,0 0 0,1 0 0,-1-1 1,0 0-1,0 0 0,1 0 0,-2-1 1,1 0-1,0 0 0,-1-1 0,1 1 0,-1-1 1,0 0-1,0-1 0,0 1 0,-1-1 1,0 0-1,0 0 0,4-6 0,9-14-163,-1 0 0,21-48-1,-26 50 142,-1-1 0,-1 0 0,-2-1 0,0 1 0,-1-2 0,-2 1 0,0 0 0,-1-48 0,-3 54 668,0 37 14,-5 361 1132,5-378-1737,0 1 0,0-1 0,0 1 0,1-1 0,-1 0-1,0 1 1,1-1 0,-1 1 0,1-1 0,0 0 0,-1 1 0,1-1 0,0 0-1,0 0 1,-1 0 0,1 0 0,0 1 0,0-1 0,0 0 0,1 0 0,-1-1-1,0 1 1,0 0 0,0 0 0,1-1 0,-1 1 0,0 0 0,1-1 0,-1 1-1,0-1 1,1 0 0,2 1 0,6 0-1,-1 0 0,1-1 1,-1 0-1,12-1 0,0-1 9,-14 2-90,-1 0 1,0-1-1,0 0 0,0 0 1,0 0-1,0-1 0,0 0 1,0 0-1,0-1 0,-1 0 1,1 0-1,-1 0 0,0 0 1,0-1-1,0 0 1,0 0-1,-1 0 0,1-1 1,-1 1-1,4-7 0,-5 7-355,-1-1-1,1 1 0,-1-1 1,0 0-1,0 0 0,0 0 1,-1 0-1,0 0 1,0 0-1,0-1 0,0 1 1,-1 0-1,0 0 1,0-1-1,-2-8 0,-7-14-6108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48 1585,'0'0'11493,"-8"-5"-10207,-22-16-192,23 17-592,6 8 4,1 59 891,1 54 762,-22 178 0,7-189-1056,-3 190 0,17-294-1148,1-18 18,4-16 6,1 0 1,16-48-1,-3 13-69,69-363-718,-80 370 809,1-112 0,-6 170-11,1 1 0,-1-1 0,1 1-1,-1 0 1,1 1 0,0-1 0,-1 1 0,1-1-1,4 1 1,-5 0 22,236-2 39,-128 3-30,733-1-312,-839 0 293,-1 1 0,0-1 0,0 1 0,0-1 0,1 1 0,-1 0 0,0 1 0,0-1 0,-1 1 0,1 0 0,0 0 0,0 0 0,-1 0 0,6 5 0,-4-3 0,0 1 0,-1 1 0,1-1 0,-1 1 0,0 0 0,0 0 0,-1 0-1,3 7 1,3 10 31,-1 0-1,-1 1 0,6 45 0,10 80 159,36 182 71,-48-285-214,-3 0-1,-2 1 1,0 81-1,-6-128-66,-66 0 0,-707 19 201,216-9-168,374-11-12,154-12 27,28 12-30,0-1 0,0 1 0,0 0 0,0-1 0,1 1-1,-1 0 1,1-1 0,-1 1 0,1-1 0,-1 1 0,1-1-1,0 1 1,0-1 0,0 0 0,0 1 0,0-1 0,0 1-1,0-1 1,0 1 0,1-3 0,0 0-12,-2-31 14,0 19 1,1 0 0,0-1-1,1 1 1,1 0 0,1 0 0,7-27-1,-2 18 67,-1 1-1,-1-1 0,-2 0 0,3-42 0,-6-105-972,-2 83-2074,-2 26-3440,-10-1-7022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0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3 3009,'0'0'14855,"-28"-1"-13700,-90-1 161,114 2-1207,-1 1 1,0 0 0,1-1 0,-1 2-1,1-1 1,-1 0 0,1 1 0,0 0-1,-1 0 1,1 0 0,0 0 0,0 1-1,0 0 1,1 0 0,-1 0 0,1 0 0,-1 0-1,-4 7 1,-1 0 187,-1 0-126,0 1-1,1 0 1,0 0-1,1 0 1,0 1 0,1 1-1,0-1 1,1 1-1,0 0 1,1 0 0,1 1-1,0 0 1,1-1-1,0 1 1,1 0-1,0 24 1,2-11-59,-1-11 64,1-1-1,1 0 1,5 30-1,-5-39-148,1-1 1,0 0-1,0 0 0,0 0 1,1 0-1,-1-1 1,1 1-1,0-1 0,1 1 1,-1-1-1,1 0 0,0 0 1,0-1-1,8 7 1,-2-4-19,-1 0 1,1-1 0,1 0 0,-1 0-1,1-1 1,0-1 0,0 0 0,0 0-1,15 1 1,12-1-261,55-2 1,-49-2-283,-9 1-679,0-3 0,55-10 1,-59 6-2361,40-14 1,-42 9-1800,-15-5-959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0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199 331 5715,'0'0'10178,"1"-17"-8663,3-53-168,-4 52 705,-3 18-1931,0 1 1,0 0-1,0-1 1,0 1-1,0 0 1,0 0-1,0 1 1,0-1-1,0 1 1,1-1-1,-1 1 1,1 0-1,-1 0 1,1 0-1,-1 0 0,1 0 1,0 1-1,-2 2 1,-5 8 41,0 0 0,-10 19 0,14-23 15,-4 10-13,0 1 1,1 0 0,1 0-1,0 1 1,2 0 0,1 0-1,0 1 1,2-1 0,0 38-1,2-57-164,0-1 0,0 1 0,1-1-1,-1 1 1,1-1 0,-1 1 0,1-1-1,0 1 1,-1-1 0,1 0 0,0 1-1,0-1 1,0 0 0,0 0 0,0 0-1,0 1 1,0-1 0,0 0-1,1-1 1,-1 1 0,0 0 0,1 0-1,-1 0 1,1-1 0,-1 1 0,0-1-1,1 1 1,-1-1 0,1 0 0,0 1-1,-1-1 1,3 0 0,9 1 11,0 0 0,1 0 1,13-2-1,-6 0 18,-4 0-41,0-1 0,-1 0-1,1-1 1,0-1 0,-1-1 0,0 0-1,0-1 1,0-1 0,-1 0-1,0-1 1,0-1 0,-1 0-1,0-1 1,0-1 0,-1 0 0,20-22-1,-29 28-1,0 0 0,-1 0 0,1 0 0,-1 0 0,0-1 0,0 0 0,0 1 0,-1-1 0,0 0 0,0 0 0,-1 0 0,1-1 0,-1 1 0,-1 0 0,1 0 0,-1-12 0,0 17 11,-1 0 0,1 0 0,0 0 0,0 0 0,-1 0 0,1 0 0,-1 0 0,1 0 0,-1 0 0,1 0 0,-1 0 0,0 0 0,1 0 0,-1 0 0,0 0 0,0 1 1,0-1-1,1 0 0,-1 0 0,0 1 0,0-1 0,0 1 0,0-1 0,0 1 0,0-1 0,-1 1 0,1 0 0,0-1 0,-2 1 0,-38-5-87,34 5 71,-280-2 23,152 3 94,150-11-163,24-10 85,1 3 1,1 1-1,1 2 0,0 2 0,0 1 0,1 3 0,1 1 0,66-1 0,-84 7-21,-4 1-7,-1 0 0,33 5-1,-48-4 6,1 1 1,-1 0-1,1 0 0,-1 0 0,0 0 0,0 1 0,0 0 1,0 1-1,-1-1 0,1 1 0,-1 0 0,7 7 1,-5-3-3,0 1 1,0 0 0,-1 0-1,0 1 1,-1 0 0,0 0-1,-1 0 1,0 0 0,0 1 0,-1 0-1,0-1 1,1 19 0,-1 6 47,-1 0 1,-5 58-1,2-87-34,0 1 0,0-1 0,-1 1 0,0-1 0,0 0 0,0 0-1,-1 0 1,0 0 0,0 0 0,-1 0 0,0-1 0,0 0 0,0 1 0,0-2 0,-1 1-1,-7 6 1,9-8 214,3-21 33,0-110-231,0 122-23,1 0-1,-1 0 0,1 0 1,1 0-1,-1 0 0,1 0 1,0 0-1,0 0 0,1 1 1,0-1-1,0 1 1,6-8-1,-2 4 3,0 0 0,1 0 0,1 1 0,-1 1 0,1-1 0,13-7-1,0 2 7,0 1-1,1 1 1,0 1-1,1 1 1,37-9-1,-52 15-11,0 1 0,0 0 0,0 0 0,1 1 0,-1 1 0,0-1 0,1 1 0,-1 1 0,11 1 0,-19-1 2,0 0 0,1-1 1,-1 1-1,0 0 1,0 0-1,0 0 1,0 0-1,0 0 1,0 0-1,0 0 0,0 1 1,0-1-1,0 0 1,-1 0-1,1 1 1,0-1-1,-1 0 0,1 1 1,-1-1-1,0 1 1,1 1-1,4 39 42,-4-25-29,2 15 43,-3 39 0,-1-47-24,1 0-1,1 0 1,6 33 0,-6-55-33,-1 0-1,0 0 1,1 0-1,-1 0 1,1-1-1,-1 1 1,1 0-1,0 0 1,0-1 0,0 1-1,0 0 1,0-1-1,0 1 1,1-1-1,-1 1 1,0-1-1,1 0 1,-1 0-1,3 2 1,-1-2-5,1 0 0,0 0 0,0 0 1,-1-1-1,1 1 0,0-1 0,0 0 0,4-1 0,2 1-9,-4-1-6,-1 0 0,0 0-1,0-1 1,1 1 0,-1-1 0,0-1-1,-1 1 1,1-1 0,0 0-1,-1 0 1,1 0 0,-1 0-1,0-1 1,0 0 0,0 0-1,-1 0 1,4-5 0,13-16-227,26-47 1,-38 60 165,9-17-114,-1 0 0,-2-1 0,0-1-1,-2 0 1,-2 0 0,-1-1 0,-1-1-1,-1 1 1,-2-1 0,1-61 0,-6 12 155,-2 81 95,-1 1 1,1 0 0,0-1 0,0 1 0,0 0 0,0 0 0,-1 0-1,1 0 1,0 0 0,0 1 0,0-1 0,0 1 0,0-1 0,-1 1 0,-1 1-1,2 4-21,-1 0-1,2 0 0,-1 0 0,0 1 0,1-1 0,0 0 0,1 1 1,-1 6-1,3 63 307,0-32-170,-1 9 96,13 98 1,-8-121-214,1 0-1,1 0 0,1-1 0,22 46 1,-30-72-60,0 0 0,1 0 0,-1 0 0,1 0 0,-1 0 0,1 0 0,0-1 0,0 1 0,0-1 1,0 0-1,0 1 0,1-1 0,-1 0 0,1 0 0,-1 0 0,1-1 0,0 1 0,0-1 0,0 1 0,0-1 0,0 0 1,0 0-1,0 0 0,0-1 0,0 1 0,0-1 0,1 1 0,-1-1 0,0 0 0,0-1 0,4 1 0,0 0-159,0 0 0,0 0-1,0-1 1,0 0 0,0 0-1,-1 0 1,1-1 0,9-3-1,-13 3-35,-1 0-1,1 0 1,0 0-1,-1 0 1,1-1-1,-1 1 1,1-1-1,-1 1 1,0-1-1,0 0 1,0 0 0,-1 0-1,1 0 1,-1 0-1,1 0 1,-1 0-1,0-1 1,0 1-1,0-4 1,2-8-1572,-1-1 1,-1 1 0,0 0-1,-2-17 1,1 5-1320,0-23-3646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0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10261,'0'0'6387,"1"-4"-5848,-1 3-489,0 1 1,1-1-1,-1 0 1,0 0-1,1 0 1,0 0-1,-1 1 1,1-1-1,-1 0 1,1 0-1,0 1 1,-1-1 0,1 0-1,0 1 1,0-1-1,0 1 1,-1-1-1,1 1 1,0 0-1,1-1 1,29-5 1153,46 6 935,-48 1-1563,45-2 144,-36-1-569,0 2 0,0 1 1,1 2-1,52 12 0,-74-11-119,18 5 48,39 15 0,-63-20-60,-1 1-1,0 0 1,0 0-1,0 1 1,-1 1-1,0-1 1,0 2-1,8 8 1,-11-9-6,-1 0-1,0 0 1,0 1 0,-1-1 0,0 1-1,-1 0 1,1 0 0,-2 1 0,1-1-1,-1 1 1,2 13 0,-1 11 68,-1 56 1,-2-63-50,0-22-25,0 0 1,0-1 0,0 1-1,-1 0 1,0 0-1,1 0 1,-1 0 0,-1-1-1,1 1 1,-1 0-1,1-1 1,-1 1 0,0-1-1,0 0 1,0 1-1,-1-1 1,1 0 0,-1-1-1,0 1 1,0 0-1,0-1 1,0 1 0,0-1-1,0 0 1,-1 0-1,-3 1 1,-4 1 42,1 0-1,-1-1 1,0 0 0,0-1-1,-1-1 1,1 0 0,-20 0-1,30-1-48,1 0 0,-1 0 0,0-1 0,0 1 0,1 0 0,-1 0 0,0-1 0,1 1 0,-1 0 0,0-1 0,1 1 0,-1-1 0,1 1 0,-1-1 0,1 1 0,-1-1 0,1 1 0,-1-1 0,1 0 0,-1 1 0,1-1 0,0 0 0,-1 1 0,1-1 0,0 0 0,0 1 0,-1-1 0,1 0 0,0 0 0,0 1 0,0-2 0,-1-29 50,1 23-47,0-6-15,0-1 1,1 1 0,1 0 0,3-15 0,-3 22 4,0 1 0,0 0 0,1 0 0,0 0 0,0 0-1,1 1 1,-1-1 0,1 1 0,0 0 0,1 0 0,5-5 0,13-12-32,2 1 0,0 1 1,2 1-1,0 1 0,1 2 1,0 1-1,2 1 0,0 1 1,0 2-1,1 0 0,0 3 1,1 0-1,-1 2 0,2 2 1,43-1-1,-76 9 0,0 3 38,0 0 1,0 1 0,-1-1-1,0 0 1,0 0 0,-1 0 0,1-1-1,-2 1 1,1 0 0,-1-1-1,0 1 1,0-1 0,-7 10 0,-6 5 13,-3 5 10,-17 33 1,32-52-25,0 1 1,1 0 0,0 0 0,0 0 0,0 1 0,1-1 0,1 1 0,-1-1 0,1 11 0,1 53 99,0-70-100,0-1 0,1 0 0,-1 1-1,1-1 1,-1 0 0,1 0 0,0 0-1,-1 1 1,1-1 0,0 0 0,0 0-1,0 0 1,-1 0 0,1 0 0,0 0 0,0-1-1,1 1 1,-1 0 0,0 0 0,0-1-1,0 1 1,1-1 0,-1 1 0,0-1-1,0 1 1,1-1 0,-1 0 0,0 0 0,1 1-1,1-1 1,50 3 34,-45-3-22,14 0 33,0-1 0,36-5 0,-50 4-38,0 0 0,-1-1-1,1 1 1,0-1 0,-1-1 0,0 0 0,0 0 0,0 0 0,0-1 0,8-7-1,-1 0 7,-2-1-1,1 0 0,-2-1 1,11-15-1,-18 23-1,1-1 0,-2 0 0,1 0 0,-1-1 0,0 1 0,-1-1 0,0 0 0,0 1 0,-1-1 0,1 0 0,-1-11 0,-1 4-4,1 12-5,-1-1 0,0 1-1,0-1 1,-1 0 0,1 1 0,-1-1-1,-1-3 1,2 5-1,-1 0 0,0 1 0,0-1 0,0 1 0,0 0 1,0-1-1,-1 1 0,1 0 0,0 0 0,-1-1 0,1 1 0,-1 0 0,1 0 0,-1 1 0,1-1 0,-1 0 0,0 0 0,-2 0 1,-10-3-8,0 0 0,-1 1 0,0 1 1,-27-1-1,-66 5-48,71-1 55,16 1-109,1 1 0,-1 1 0,1 0-1,0 2 1,1 0 0,-1 2 0,1 0 0,0 1 0,1 0 0,0 2 0,1 0 0,0 1 0,-23 21-1,18-7-2343,17-6-5937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0 548 11973,'0'0'5942,"17"-3"-5361,-7 1-469,-4 2-55,0-1 1,0 1 0,0-2 0,0 1-1,0-1 1,-1 0 0,1 0 0,-1 0-1,1-1 1,-1 0 0,0 0 0,0 0-1,0-1 1,-1 1 0,1-1 0,-1-1 0,0 1-1,6-7 1,-2-4 94,0 0 0,0 0 0,-2-1 0,1 1 0,-2-2-1,-1 1 1,0 0 0,2-22 0,-1-12 207,-4-72 1,-1 65-240,0 54-98,0-1 0,-1 1 1,1 0-1,0-1 0,-1 1 0,0 0 0,0 0 0,0-1 0,0 1 0,-1 0 0,1 0 0,-1 0 0,1 0 0,-1 1 0,0-1 0,0 0 0,-1 1 0,1-1 0,-5-3 0,0 1 67,1 1 0,-1 1-1,0-1 1,0 1-1,0 1 1,-1-1 0,-14-2-1,15 3-70,-4 1 389,7 16-159,4 37-124,-1 24 150,11 82 0,2 102-159,-12-255-106,0 1 1,0-1 0,1 0 0,0 0-1,0 0 1,3 9 0,-3-12-14,-1-1 1,1 1-1,0-1 1,0 0-1,-1 1 1,1-1-1,0 0 1,0 0-1,0 1 1,0-1-1,1 0 1,-1 0-1,0 0 1,0 0-1,1-1 1,-1 1-1,1 0 1,-1 0-1,0-1 1,1 1-1,-1-1 0,1 1 1,0-1-1,-1 0 1,1 0-1,2 1 1,51 0 102,61-3 50,-101 1-112,-1-1-1,1 0 1,-1-2-1,0 1 0,25-11 1,-36 13-21,-2 1-14,0 0 0,0-1 0,0 1 1,-1 0-1,1 0 0,0-1 0,0 1 1,-1 0-1,1-1 0,0 1 0,-1 0 1,1-1-1,0 1 0,-1-1 0,1 0 1,-1 1-1,1-1 0,0 0 0,-1 0-66,-3 1-1117,-52-5-4473,6 1-172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47 11925,'0'0'6862,"5"-9"-6315,-4 6-454,11-21-65,-8 14 181,-4 10-194,0 0 1,0 0 0,0 0-1,0 0 1,0 0-1,0 1 1,0-1 0,0 0-1,0 0 1,0 0 0,-1 0-1,1 0 1,0 0-1,0 0 1,0 0 0,0 0-1,0 0 1,0 0 0,0 0-1,0 0 1,0 0-1,0 0 1,0 0 0,0 0-1,0 0 1,0 0 0,0 0-1,0 0 1,0 0-1,0-1 1,-1 1 0,1 0-1,0 0 1,0 0-1,0 0 1,0 0 0,0 0-1,0 0 1,0 0 0,0 0-1,0 0 1,0 0-1,0 0 1,0 0 0,-59 57 893,18-18-35,-66 80 0,104-116-832,1 0 0,0 1 0,-1-1 0,1 1 0,1-1 0,-1 1 0,0 0 0,1 0 0,0 0 0,0 0 0,0 0 0,1 0 0,-1 0 0,1 0 0,0 5 0,6-9-4,332 0 404,-336 0-439,0 0-1,0 1 1,-1-1-1,1 0 0,0 1 1,-1-1-1,1 1 0,-1-1 1,1 1-1,-1 0 1,1-1-1,-1 1 0,1 0 1,-1 0-1,0 0 0,1 0 1,-1 1-1,0-1 1,0 0-1,0 0 0,0 1 1,0-1-1,0 1 0,0-1 1,0 1-1,-1-1 1,1 1-1,0-1 0,-1 1 1,0 0-1,1 1 0,1 8 24,-1-1-1,0 0 0,0 0 0,-2 12 1,1-9 14,0-7-5,1 0 0,-1 1 0,-1-1 1,1 0-1,-1 0 0,0 0 0,-1 0 0,1 0 0,-1 0 0,0 0 0,-1-1 0,1 1 0,-1-1 0,0 1 0,-1-1 1,1 0-1,-1 0 0,0-1 0,-7 7 0,-11 12 170,-1-2 0,-1-1 0,-1-1 0,-28 17 0,40-28-155,-1-1 0,1-1 0,-1 0 0,-1-1-1,1 0 1,-1-1 0,0-1 0,0 0 0,0-1 0,-19 0 0,-16-2-400,49 0 293,0 0 0,1 0 0,-1 0 0,0 0 0,0-1 0,1 1 0,-1 0 0,0 0 0,1 0 0,-1-1 0,0 1 0,1 0 0,-1-1 0,0 1 0,1-1 0,-1 1 0,1-1 0,-1 1 0,1-1 0,-1 1 0,1-1 0,-1 1 0,1-1 0,0 0 0,-1 1 0,1-1 0,0 0 0,-1 1 0,1-1 0,0 0 0,0 0 0,0 0 0,-1-27-1634,1 20 1000,0 3 104,0 0 1,0 0-1,1 0 1,0 0-1,0 0 0,0 0 1,0 0-1,1 1 1,0-1-1,0 0 0,0 1 1,1 0-1,-1-1 0,1 1 1,0 0-1,6-6 1,34-28-7570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12 238 10757,'0'0'9503,"27"-8"-8703,90-26-87,-90 25-455,1 0 1,-2-2 0,0-1 0,26-16 0,-44 24-183,-1-1 0,0 1 0,0-1 1,8-8-1,-13 11-8,-1 0 0,1 0 0,0-1 0,0 1 0,-1 0 1,0-1-1,1 1 0,-1-1 0,0 1 0,0-1 0,0 0 0,-1 1 0,1-1 1,0 0-1,-1 0 0,0-3 0,0 5-62,-1 1 1,1-1-1,0 0 0,-1 1 1,1-1-1,-1 1 1,1-1-1,-1 1 0,1-1 1,-1 1-1,0-1 0,1 1 1,-1 0-1,0-1 0,1 1 1,-1 0-1,0 0 1,1-1-1,-1 1 0,0 0 1,0 0-1,1 0 0,-1 0 1,0 0-1,0 0 0,1 0 1,-2 0-1,-27 0 6,24 0-2,-25-1 53,10 1-23,0 0 0,-25 3-1,38-2-24,1 1-1,0-1 0,0 1 1,0 0-1,0 0 1,0 1-1,1 0 0,-1 0 1,1 0-1,-1 1 0,-5 5 1,-1 2 13,0 1 1,1 1-1,1 0 1,0 0-1,0 0 0,2 2 1,0-1-1,0 1 1,-7 23-1,7-15 12,2 0 0,1 1-1,1-1 1,1 1 0,-1 44 0,4-64-38,0-1 1,0 1 0,0-1 0,0 1-1,1-1 1,-1 1 0,1-1-1,0 1 1,0-1 0,0 0 0,1 0-1,-1 1 1,1-1 0,3 5-1,-2-5-8,1 0 0,0 0-1,0 0 1,0-1 0,0 0-1,1 1 1,-1-1 0,1-1-1,-1 1 1,7 1-1,8 2-180,0-2-1,0 0 0,1 0 1,-1-2-1,29-2 0,-25 1-110,-21 0 283,0 0 0,0 0-1,1-1 1,-1 1 0,0-1 0,0 1 0,0-1 0,0 0 0,0 0-1,0 0 1,0 0 0,0 0 0,0 0 0,-1 0 0,1-1 0,0 1 0,-1-1-1,1 1 1,-1-1 0,1 0 0,-1 0 0,0 0 0,0 1 0,0-1 0,0 0-1,0 0 1,0 0 0,0-4 0,3-6 15,-2 0 1,1-1-1,0-24 1,-1 17-20,4-51 30,-3 24 133,13-62-1,-15 107-134,-1 1-1,1-1 0,-1 0 1,1 1-1,0-1 1,0 1-1,-1-1 0,1 1 1,0-1-1,1 1 0,-1 0 1,0 0-1,0-1 1,0 1-1,1 0 0,-1 0 1,1 0-1,-1 0 0,0 1 1,1-1-1,0 0 1,-1 1-1,1-1 0,-1 1 1,1-1-1,3 0 0,5 0 10,-1 1-1,1-1 1,18 3-1,-2 0 66,-18-1-75,-1 0 1,1 1-1,-1 0 0,1 0 0,-1 1 0,0 0 1,0 1-1,0-1 0,0 1 0,-1 0 1,0 1-1,0 0 0,0 0 0,0 0 0,7 9 1,8 10 13,-1 0 1,24 38 0,-37-50-15,0 0 0,-1 0-1,0 0 1,5 20-1,-9-26 35,0 1-1,0 0 0,-1 0 0,0 0 0,-1 0 0,1 0 1,-1 0-1,-1 0 0,1 0 0,-3 10 0,2-16-33,1 0 0,-1 0 0,0 0 0,1 0 1,-1 0-1,0-1 0,0 1 0,0 0 0,0 0 0,0-1 0,0 1 0,0 0 0,0-1 0,0 1 0,0-1 0,0 1 0,0-1 0,0 0 1,-1 0-1,1 1 0,0-1 0,0 0 0,0 0 0,-2 0 0,-35 0 169,27 0-134,9 0-38,0-1 1,0 1 0,0 0-1,0-1 1,0 1 0,0-1-1,0 0 1,0 1 0,0-1 0,0 0-1,0 0 1,1 0 0,-1-1-1,0 1 1,1 0 0,-1-1-1,1 1 1,-1-1 0,1 1-1,-1-1 1,1 0 0,0 1-1,0-1 1,0 0 0,0 0-1,0 0 1,1 0 0,-1 0 0,1 0-1,-1 0 1,0-3 0,-1-8-15,0 0 1,1 0-1,1-26 1,0 23-20,0 14 24,0-17-71,1 0 0,4-32-1,-3 45 58,-1-1 1,1 1-1,0 0 0,1-1 0,0 1 0,0 0 1,0 1-1,1-1 0,-1 1 0,1-1 1,6-5-1,-2 3 11,0-1-1,0 1 1,1 1 0,0 0 0,0 0 0,1 0-1,0 1 1,0 1 0,0 0 0,1 0-1,0 1 1,0 1 0,0-1 0,0 2 0,0-1-1,22 0 1,-32 3 4,1 0 1,0 1-1,-1-1 0,1 1 1,0-1-1,-1 1 0,1 0 1,-1-1-1,1 1 0,-1 0 1,1 0-1,-1 0 0,1 0 1,-1 0-1,0 1 0,0-1 1,0 0-1,1 0 0,-1 1 0,-1-1 1,1 1-1,0-1 0,0 1 1,0-1-1,-1 1 0,1 0 1,0 1-1,2 8 19,0 1 0,0-1 0,0 13 1,-1-11-9,1 4 18,-1 3 2,0-1 0,2 0-1,1 0 1,0 0 0,1-1-1,1 0 1,15 28 0,-22-45-5,0-1 0,0 0 0,0 1 1,0-1-1,1 1 0,-1-1 1,0 1-1,0-1 0,0 0 0,1 1 1,-1-1-1,0 0 0,1 1 1,-1-1-1,0 0 0,1 1 0,-1-1 1,0 0-1,1 1 0,-1-1 0,0 0 1,1 0-1,-1 0 0,1 1 1,-1-1-1,1 0 0,-1 0 0,1 0 1,-1 0-1,0 0 0,1 0 1,-1 0-1,1 0 0,-1 0 0,1 0 1,-1 0-1,1 0 0,-1 0 0,1 0 1,-1 0-1,0-1 0,1 1 1,-1 0-1,1 0 0,-1 0 0,0-1 1,1 1-1,-1 0 0,0-1 1,1 1-1,-1 0 0,0-1 0,1 1 1,-1 0-1,0-1 0,0 1 0,1-1 1,-1 1-1,0 0 0,0-1 1,1 0-1,9-31 510,-10 29-543,9-40 69,2 0 1,1 1 0,2 0-1,2 1 1,39-70-1,-44 89-464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5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8004,'0'0'7099,"0"-4"-5864,-1 1-1727,1 3 620,0-1 0,0 1-1,0-1 1,0 1 0,0-1 0,-1 1 0,1-1 0,0 1 0,0-1 0,0 1 0,0-1 0,0 1 0,1-1-1,-1 1 1,0-1 0,0 1 0,0-1 0,0 1 0,0-1 0,1 1 0,-1-1 0,0 1 0,1 0-1,-1-1 1,0 1 0,0-1 0,1 1 0,-1 0 0,1-1 0,-1 1 0,0 0 0,1-1 0,-1 1 0,1 0-1,-1 0 1,1-1 0,-1 1 0,1 0 0,-1 0 0,1 0 0,0 0 0,-21 0-12398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11045,'0'0'6811,"39"-8"-6085,126-30 5,-153 35-612,1 0 0,-1-1-1,0-1 1,0 0 0,-1-1 0,1 0 0,11-8 0,-5 2 149,-6 5-50,-4 2-32,0 0 1,0-1-1,0 1 0,7-8 1,-13 11-70,0-1 0,0 1 0,-1-1 0,1 1 0,0-1-1,-1 1 1,0-1 0,1 0 0,-1 0 0,0 0 0,-1 0 0,1 0 0,0 0 0,-1 0 0,0 0 0,1-4-1,-1 5-23,0 1-1,0-1 0,0 0 1,0 0-1,0 0 0,0 0 0,-1 1 1,1-1-1,0 0 0,-1 0 0,1 0 1,-1 1-1,-1-4 0,0 5-78,1-1 0,-1 0 0,1 0-1,-1 1 1,0-1 0,1 1 0,-1-1 0,0 1 0,1 0 0,-1 0-1,0 0 1,0 0 0,1 0 0,-4 0 0,0 0 0,0 0 0,-1 0 0,1 0 0,-1 1-1,1 0 1,0 0 0,0 0 0,-1 0 0,1 1 0,0 0 0,0 0 0,0 0 0,1 1 0,-1 0 0,1 0 0,-1 0-1,1 0 1,0 1 0,0-1 0,0 1 0,1 0 0,-6 8 0,0 0 3,1 0 1,1 1-1,0-1 0,1 1 1,0 1-1,1-1 0,1 1 1,0 0-1,-3 16 0,2 9 20,2 0-1,2 43 1,1-79-43,0 1 0,0-1 0,1 1 0,0 0 0,0-1 0,0 1 0,0-1 0,0 0 0,1 1 0,-1-1 0,1 0 0,0 0 0,0 0 0,0 0 0,0 0 0,1 0 0,-1-1 0,1 1 0,0-1 0,-1 0 0,1 1 0,0-1 0,0-1 0,1 1 0,-1 0 0,0-1 0,1 0 1,-1 1-1,1-1 0,5 1 0,12 2-41,0-1 1,1-1-1,-1-1 1,24-1-1,-27 0 38,-14 0 9,-1 0-1,1 0 1,-1 0 0,1-1 0,-1 0 0,1 1-1,-1-1 1,1-1 0,-1 1 0,0 0-1,0-1 1,0 1 0,0-1 0,0 0 0,0 0-1,0 0 1,0-1 0,-1 1 0,1-1-1,-1 1 1,0-1 0,0 0 0,4-6 0,19-30 23,26-57 1,5-9 25,-52 100-36,-1 0 0,1 0 0,-1 1-1,1 0 1,1-1 0,-1 1 0,1 1 0,-1-1 0,1 1 0,0 0 0,0 0 0,1 0 0,-1 1 0,0 0 0,1 0 0,0 0 0,9-1 0,7 0 49,0 1 0,-1 1 0,34 2 0,-10 1 1,-25-2-29,-9-1-22,-1 0 0,1 2 1,-1-1-1,1 1 0,-1 1 1,0-1-1,0 2 1,1 0-1,18 8 0,-14-4-5,0 2 0,0 0 0,-1 1 0,0 1 0,-1 0 0,16 16 0,-24-21-13,0 1 1,0-1-1,0 1 0,-1 0 0,0 1 1,0-1-1,-1 1 0,0-1 1,-1 1-1,1 0 0,-2 0 0,1 0 1,-1 1-1,0-1 0,0 9 1,-1 6 26,1-13-24,-1 1 1,0-1 0,-1 1-1,0-1 1,-1 1 0,-3 12-1,4-20 14,0 0-1,0-1 0,-1 1 0,1-1 0,-1 0 0,1 1 0,-1-1 1,0 0-1,0 0 0,0 0 0,0 0 0,0 0 0,-1-1 0,1 1 1,0-1-1,-1 1 0,1-1 0,-1 0 0,0 0 0,1 0 0,-1 0 0,0 0 1,0-1-1,1 1 0,-1-1 0,0 0 0,0 0 0,-5 0 0,7 0 0,0 0 0,0-1-1,0 1 1,0 0 0,0 0-1,0-1 1,0 1 0,0 0-1,0-1 1,0 1 0,0-1 0,0 0-1,0 1 1,0-1 0,0 0-1,0 1 1,1-1 0,-1 0-1,0 0 1,1 0 0,-1 0-1,0 0 1,1 1 0,-1-1-1,1 0 1,-1 0 0,1 0-1,0-1 1,-1 1 0,1 0-1,0 0 1,0-1 0,-2-46-22,3 32 46,-1-7-7,0 1 1,6-31-1,-4 44-21,0 0-1,1 0 0,0 0 1,0 1-1,1-1 0,0 1 1,1 0-1,9-12 1,17-18 2,3 1 0,75-64 0,-61 58-38,-45 41-118,1-2-8,0 1-1,0-1 0,0 0 0,-1 0 0,0 0 1,4-5-1,-6 7-712,-1 0 1,1 0-1,0-1 1,0 1 0,-1 0-1,1-1 1,-1 1-1,0 0 1,0-4-1,-25-9-12395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8964,'0'0'7115,"19"-13"-6624,6-2-282,1 0 1,0 2-1,1 1 0,0 1 0,1 1 1,31-6-1,88-14 908,2 7 0,183-5 0,-303 27-980,223-1 903,-188 4-711,119 21 0,-92-2-143,134 50-1,82 53-1,-146-57-133,-98-41-20,117 44-4,-141-57 80,0-2 0,67 11 0,-88-22-801,-20-5-752,-32-50-3640,24 41 3150,1 0 0,0-1 0,-12-29 0,-6-63-5882,6 18 7633,20 86 511,0 0 1,0 0-1,0 0 1,0 0 0,-1 0-1,0 1 1,1-1 0,-1 0-1,0 1 1,0-1 0,0 1-1,-1 0 1,1-1-1,0 1 1,-1 0 0,0 0-1,1 1 1,-1-1 0,0 1-1,-3-2 1,-3 0 755,1 1 0,-1 1 0,1-1 0,-1 1 0,0 1 0,-10 0 3388,20 4-4309,0-1-1,1 1 1,0-1 0,-1 1-1,1-1 1,1 0 0,-1 0-1,0 0 1,1 0 0,3 3-1,0 1 79,8 10 133,0 0 0,18 33 0,-28-42-286,0 0 0,-1 0 0,1 1 0,-2 0-1,1-1 1,-1 1 0,-1 0 0,1 0 0,-1 13 0,0 7 165,0 29 85,-1-54-314,-1 0 0,1 0 0,-1 0 1,0 0-1,0 0 0,-1 0 0,1 0 0,-1 0 1,0-1-1,0 1 0,-4 5 0,-5 3-12,-1-1-1,-1-1 1,1 0 0,-1 0-1,-1-1 1,0-1-1,0-1 1,-1 0 0,-19 7-1,-17 3-1732,-80 17-1,60-21-2421,4-7-2915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1939 335 1665,'0'0'15855,"-9"4"-15303,-54 21 1516,-124 30 0,17-26-825,-200 9 1,-177-24-826,524-14-405,0-1 0,0-1 1,-30-6-1,40 4-2,0 0-1,0 0 1,0-1 0,1-1-1,0 0 1,-21-14 0,6 0-7,1-1-1,-31-31 1,44 39-39,1-1-1,1 0 1,0 0 0,1-1 0,-16-31 0,24 40-122,0-1 1,0 1 0,1-1-1,0 0 1,1 0 0,-1 1-1,1-1 1,1-11-1,0-5 41,-1 22 108,1-1 0,-1 0 0,1 0-1,-1 1 1,1-1 0,0 0 0,-1 1-1,1-1 1,0 0 0,0 1 0,0 0 0,0-1-1,1 1 1,-1-1 0,0 1 0,0 0-1,1 0 1,1-2 0,37-21-34,-12 7 32,18-12 10,-35 23 15,0 0 0,-1-1-1,13-10 1,-22 17 169,-1 5-128,-1 2-39,1-1 1,-1 1-1,0 0 0,0-1 1,0 1-1,-1-1 0,0 1 0,-1-1 1,1 0-1,-1 0 0,-1 0 0,1 0 1,-1-1-1,0 1 0,0-1 1,0 0-1,-1 0 0,0-1 0,0 1 1,-8 5-1,-36 27 63,-2-2 0,-59 32-1,42-28 90,68-39-166,0 1 0,-1-1 0,1 0 0,0 0 0,-1 0 0,1 0 0,0 0 0,0 1 0,0-1 0,-1 0 0,1 0 1,0 0-1,0 1 0,0-1 0,-1 0 0,1 0 0,0 1 0,0-1 0,0 0 0,0 0 0,0 1 0,-1-1 0,1 0 0,0 0 0,0 1 0,0-1 0,0 0 0,0 1 0,0-1 0,0 0 0,0 1 0,0-1 0,0 0 0,0 0 0,0 1 0,1-1 0,-1 0 0,0 0 0,0 1 0,0-1 0,0 0 0,0 1 0,0-1 0,1 0 0,-1 0 1,0 0-1,0 1 0,0-1 0,1 0 0,-1 0 0,0 0 0,0 1 0,1-1 0,-1 0 0,19 10 33,-17-9-25,152 54 292,-95-36-460,58 26 0,-52-11-1194,-39-20-1042,0-1 0,0-1 0,31 9 1,-7-10-4481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312 119 1088,'0'0'14495,"-1"-19"-12862,-5-57-403,6 75-1185,0 0-1,0 0 1,0 0 0,-1 0 0,1 0-1,0 0 1,0 0 0,-1 0 0,1 0-1,-1 0 1,1 0 0,-1 0 0,1 0-1,-1 1 1,1-1 0,-1 0 0,0 0-1,0 1 1,1-1 0,-1 0 0,0 1-1,0-1 1,0 1 0,0-1 0,0 1-1,1-1 1,-1 1 0,0-1 0,0 1 0,0 0-1,0 0 1,0 0 0,0-1 0,0 1-1,0 0 1,-1 0 0,1 0 0,0 1-1,-1-1 1,-5 0 256,0 0-161,-1-1 0,0 2-1,0-1 1,1 1 0,-1 0-1,1 0 1,-1 1-1,1 0 1,-1 1 0,1 0-1,0 0 1,0 0 0,0 1-1,1 0 1,-1 0 0,1 1-1,0 0 1,-9 8-1,3 0-8,1 1 0,0 1 0,1-1 0,0 2 0,1-1 0,1 1 0,-8 20 0,8-15-54,1 2 1,1-1 0,1 1-1,0 0 1,2 0 0,1 0-1,1 0 1,2 35 0,-1-56-77,1 0-1,0 0 1,-1-1 0,1 1 0,0 0 0,0-1 0,0 1-1,0-1 1,0 1 0,0-1 0,0 0 0,1 1 0,-1-1-1,1 0 1,-1 0 0,1 0 0,-1 0 0,1 0-1,-1 0 1,1 0 0,0-1 0,-1 1 0,1 0 0,0-1-1,0 0 1,-1 1 0,1-1 0,3 0 0,10 2 9,-1-1 0,25-1 1,-24 0 14,-3 0 5,0 0 0,0-1 1,0 0-1,0-1 0,0-1 1,0 1-1,0-2 0,-1 0 0,1 0 1,-1-1-1,0 0 0,-1-1 1,20-14-1,-6 2-3,0-2 0,-2 0 0,0-2-1,23-29 1,-37 41-15,-1 0 0,0-1 0,-1 0 0,0 0 0,0 0 1,-1-1-1,0 0 0,-1 0 0,-1 0 0,0 0 0,-1 0 0,2-25 0,-3 32-14,-1 0 1,0 1-1,0-1 0,-1 0 1,1 1-1,-1-1 0,0 1 1,0-1-1,-1 1 0,1 0 1,-4-7-1,2 8-1,1 1-1,-1 0 1,1-1 0,-1 1-1,0 0 1,0 1-1,0-1 1,0 0 0,0 1-1,0 0 1,-1-1-1,1 1 1,0 0 0,-1 1-1,1-1 1,-5 0-1,-11-2-291,0 1-1,-1 0 0,1 1 1,-1 2-1,-34 3 0,49-2 88,0-1-1,0 1 0,1 0 0,-1 1 1,1-1-1,-1 1 0,1 0 0,0 0 1,0 0-1,0 1 0,0-1 0,0 1 1,1 0-1,0 0 0,0 0 0,0 0 1,0 1-1,0-1 0,1 1 0,0 0 1,0 0-1,-2 7 0,0 5-574,0 0 0,0 0 0,2 0-1,0 0 1,1 23 0,0-25 299,0-12 473,1 0 0,0-1 0,0 1 0,0 0 0,0 0 0,0 0 0,0 0 0,1 0 0,0 0 0,-1-1 0,1 1 0,3 5 0,-2-4 476,0 1-1,0-1 1,-1 1-1,1-1 1,-1 1-1,0-1 1,0 1-1,0 8 1,2 9 383,33 141 2676,13 74-1560,-42-170-1433,-3 125 1,-4-126-520,0-64-46,0 1 0,0-1 0,0 0-1,0 0 1,-1 0 0,1 1 0,-1-1 0,1 0 0,-1 0 0,1 0-1,-1 0 1,0 0 0,0 0 0,0 0 0,-1 0 0,1 0 0,0 0 0,-1-1-1,1 1 1,-3 2 0,1-3-471,0 1-1,0-1 1,-1 1 0,1-1-1,0 0 1,-1 0 0,1 0 0,-1-1-1,1 1 1,-1-1 0,1 0-1,-6 0 1,8 0 220,0-1 0,-1 1 1,1 0-1,0-1 0,0 1 1,-1-1-1,1 1 0,0-1 0,0 0 1,0 0-1,-1 1 0,1-1 0,0 0 1,0 0-1,0 0 0,0 0 0,1 0 1,-1 0-1,0-1 0,0 1 0,1 0 1,-1 0-1,1 0 0,-1-1 0,1 1 1,-1 0-1,1-1 0,-1 0 1,-6-46-4995,6 40 4094,-4-42-2153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6 5491,'0'0'9612,"-7"-3"-8353,5 2-1194,-1 1-1,1-1 1,0 1 0,-1-1-1,1 1 1,-1 0 0,1 0-1,0 0 1,-1 0 0,1 1-1,-1-1 1,1 0-1,0 1 1,-1 0 0,1 0-1,0-1 1,0 1 0,-1 0-1,1 1 1,0-1 0,0 0-1,0 1 1,-2 2-1,-9 7 282,0 1 0,-17 21 0,2-2 267,-39 45 1249,-58 84 0,124-158-1801,11-3-145,0 0 0,1 0 0,-1-1 0,0 0 0,0-1-1,0 0 1,0-1 0,16-8 0,7-7 2,34-25 1,-5 3-258,-13 7 138,22-12 130,-64 43 75,-1 0 0,1 0 0,0 0 0,1 1 0,-1 0 0,0 0 0,1 1 0,-1 0 0,8 0 0,36 0 238,-34-1-103,0 2 1,1-1-1,-1 2 1,1 1-1,-1 0 0,0 1 1,1 1-1,21 7 1,-19-2-51,19 8-78,47 29 1,-84-45-129,-1 1 0,1-1 1,-1 1-1,0 0 0,0-1 0,0 1 1,0 0-1,0-1 0,0 1 0,0 0 1,-1 0-1,1 0 0,-1 0 1,1 0-1,-1 0 0,0 0 0,0 0 1,0 3-1,1-1-255,-1-1 0,-1 1 1,1-1-1,0 1 0,-1-1 1,0 1-1,0-1 0,0 0 0,0 1 1,-3 4-1,0-3-176,0 0 0,0 0 0,-1 0 0,0-1 0,0 0 0,0 0 0,-1 0 1,-9 5-1,-57 25-4178,48-23 2988,-29 12-2458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1905,'0'0'11581,"-14"3"-9823,7-2-1576,-1 1 1,-1 0 0,1 0 0,-1 1 0,1-1 0,0 2 0,0-1 0,0 1 0,1 1 0,-1-1 0,1 1-1,-8 7 1,-46 46 1064,2 3 0,3 3-1,-48 70 1,101-131-1230,0 1 0,1 0 0,0 0 0,0 0 0,0 0 1,-2 7-1,15-15-1026,5-4 871,-1-2-1,0 0 1,-1 0 0,0-2-1,19-18 1,59-76-316,-62 68 370,54-51 1,-79 85 97,-1 0 0,1 1 0,0 0 0,1 0 0,-1 0 0,0 1 0,1 0 1,0 0-1,-1 0 0,1 1 0,0 0 0,0 0 0,0 0 0,0 1 0,0 0 0,0 0 0,7 1 0,-1-1 146,-9 0-106,1 1-1,0 0 0,-1-1 0,1 1 0,-1 1 0,1-1 0,-1 0 0,0 1 0,0 0 0,1-1 0,-1 1 0,0 1 0,4 3 1,39 41 479,-14-13-214,-17-21-256,1 0 0,1-2 0,0 0 0,0 0 0,1-2 0,1 0 0,-1-1 1,1-1-1,1-1 0,32 7 0,-27-9-2410,1-1 0,33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37 7491,'0'0'7543,"5"-6"-6610,16-18 6,-16 18 41,-6 5-896,-1 1 0,1 0 0,0 0 0,-1 0 0,1 1 0,0-1 0,0 0 1,-1 0-1,1 1 0,0-1 0,0 0 0,0 1 0,-1 0 0,0 0 0,-17 9 187,1 1 0,1 1 0,-19 15-1,-17 13 374,-235 154 1495,280-189-2049,0 1-1,0 0 1,0 1 0,-12 14-1,20-21-77,0 1 0,0-1 0,1 1 0,-1 0 0,0-1 0,0 1 0,0-1 0,0 1 0,0-1-1,1 1 1,-1-1 0,0 1 0,1-1 0,-1 1 0,0-1 0,1 1 0,-1-1 0,0 1 0,1-1-1,-1 0 1,1 1 0,-1-1 0,1 1 0,-1-1 0,1 0 0,-1 0 0,1 1 0,-1-1 0,1 0 0,0 0-1,-1 0 1,1 0 0,-1 0 0,1 1 0,0-1 0,2 1 48,78 34 364,101 49-109,-47 3-162,-89-55-103,0-3-1,57 27 0,-98-54-246,1-1 0,-1 1 1,1-1-1,-1 0 0,1 0 0,0-1 0,6 0 1,39-3-4868,-16-5-690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165 188 6931,'0'0'7270,"10"-2"-6227,30-10-198,0-1 0,0-2-1,-2-2 1,57-33 0,-92 48-750,0 0 1,-1 0-1,1 0 1,0-1-1,-1 0 1,0 1-1,1-1 0,-1 0 1,0 0-1,0 0 1,-1 0-1,1 0 1,-1 0-1,1-1 1,-1 1-1,0 0 1,0-1-1,-1 1 1,1-1-1,-1 1 1,1-1-1,-1 0 1,-1-6-1,-34 10 482,25 0-539,-27 3 86,35-2-116,1 0 0,-1 0 0,1 0 0,-1 0 0,0 0-1,1 0 1,0 0 0,-1 0 0,1 1 0,0-1 0,-1 0-1,1 1 1,0-1 0,0 1 0,0-1 0,-1 4 0,-5 11 56,1-1 0,0 2 0,1-1 1,1 0-1,0 1 0,-1 30 0,4 104 246,2-75-250,1-58-20,-1 0 1,2 0-1,1 0 0,0-1 1,1 1-1,14 33 1,-7-21 113,-11-27-124,-1 0-1,1 0 0,-1 1 1,1-1-1,-1 0 1,0 0-1,-1 7 1,0 0 190,-3-9-41,-37 3-334,0-1 1,-1-3-1,-43-5 0,66 3-64,0-1 0,1-1 0,-26-9 0,4 1-87,39 12 295,1 0 0,-1 0-1,0 0 1,0 0-1,0 0 1,0-1-1,1 1 1,-1 0 0,0 0-1,0-1 1,1 1-1,-1 0 1,0-1 0,0 1-1,1-1 1,-1 1-1,0-1 1,1 0-1,-1 1 1,1-1 0,-1 1-1,1-1 1,-1 0-1,1 0 1,-1 1-1,1-1 1,0 0 0,-1 0-1,1 1 1,0-1-1,0 0 1,-1 0-1,1 0 1,0 1 0,0-1-1,0 0 1,0 0-1,0 0 1,0 0 0,0 1-1,1-1 1,-1 0-1,0 0 1,0 0-1,1 0 1,-1 1 0,0-1-1,1-1 1,1-1-32,0 0 0,1 1 1,-1-1-1,1 0 0,-1 1 0,1-1 1,0 1-1,0 0 0,0 0 0,0 0 1,3-1-1,30-12 17,58-15-1,-1 1 69,231-89 102,-282 99 64,-41 19 11,-3 43 14,1-29-173,0 0 0,1 0 0,0 0 1,1 0-1,1 0 0,5 23 0,-6-34-39,0-1 1,0 1-1,0-1 1,1 1 0,-1-1-1,1 0 1,-1 0-1,1 0 1,0 0-1,0 0 1,0 0-1,0 0 1,0 0-1,0-1 1,1 1 0,-1-1-1,1 0 1,-1 1-1,5 0 1,2 0 99,-1 0 0,0-1 0,1 0 0,-1 0 1,10-1-1,-16-1-91,0 1 0,0-1 1,-1 0-1,1 0 1,0 0-1,-1 0 1,1 0-1,0 0 0,-1 0 1,1 0-1,-1-1 1,0 1-1,1-1 0,-1 1 1,0-1-1,0 1 1,0-1-1,0 0 0,0 1 1,0-1-1,0 0 1,0-2-1,19-51 215,-16 41-192,51-129 138,-13 40-656,-37 83-996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11829,'0'0'5109,"31"-25"-4900,98-81-23,-121 99-128,0 0-1,0-1 0,11-15 1,-18 21-33,0 0 0,0 1 0,0-1 1,0 0-1,0 0 0,-1 0 0,1 0 0,-1 0 1,1 0-1,-1 0 0,0-3 0,1-5 92,2-16 300,-3-51 1,-1 34 155,-4-3 1465,5 48-1853,-2 93 512,6 119-85,-2-191-507,11 43 0,-10-57-99,0 0 0,0 0 0,1 0-1,0 0 1,0-1 0,1 1 0,7 9 0,-10-17-47,0 0 0,1 0 0,-1 0-1,0 0 1,0 0 0,1-1 0,-1 1 0,1-1 0,-1 1 0,0-1 0,1 0 0,-1 0 0,1 0 0,-1 0 0,1-1 0,-1 1 0,0-1 0,1 1 0,-1-1 0,4-2 0,-2 1-10,0-1 0,1 0 1,-1 0-1,0-1 0,-1 1 0,1-1 0,-1 0 1,1 0-1,-1 0 0,4-9 0,24-50-477,-27 52 414,15-37-43,-2-1 1,-2 0-1,-3-2 0,11-88 0,-22 101 400,-1 38 146,1-1-378,-1 1 0,1 0 0,0 0 0,-1 0 0,1 0-1,0-1 1,0 1 0,-1 0 0,1 0 0,0 0 0,0 1 0,-1-1-1,1 0 1,0 0 0,0 0 0,-1 0 0,1 1 0,0-1 0,-1 0-1,1 1 1,0-1 0,-1 0 0,1 1 0,0-1 0,-1 1-1,1-1 1,-1 1 0,1 0 0,3 9 34,0-1 0,-1 1 0,-1 0-1,0 0 1,0 0 0,-1 0 0,0 1 0,-1 17-1,1-7 47,1 235 272,-3-138 466,8-118-645,3 0-204,11 1 83,0-2 0,0 0 0,35-7 0,-49 6-139,-1 0 0,0 0 0,0 0 0,0-1 0,0 0-1,-1 0 1,1 0 0,-1-1 0,0 0 0,0 0 0,0 0 0,0 0 0,-1-1 0,1 0 0,-1 0 0,5-9-1,-7 11-168,-1 1-1,1-1 0,-1 0 0,0 0 1,0 1-1,0-1 0,0 0 0,0 0 1,-1 0-1,1 0 0,-1 0 1,0 0-1,0 0 0,0 0 0,0 0 1,-1 0-1,0-6 0,-16-10-5413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21 244 5715,'0'0'9812,"-4"-10"-8539,-13-31-390,28 131 2548,14 189-1738,-23 4-1031,-3-149-267,0-122-322,2 0-1,0 0 1,0 0 0,6 24-1,-7-36-72,0-1-1,0 1 0,0 0 1,0 0-1,1 0 1,-1-1-1,0 1 1,0 0-1,0 0 1,0 0-1,0 0 0,0 0 1,1-1-1,-1 1 1,0 0-1,0 0 1,0 0-1,1 0 1,-1 0-1,0 0 0,0 0 1,0 0-1,1 0 1,-1 0-1,0-1 1,0 1-1,0 0 1,1 0-1,-1 0 1,0 0-1,0 1 0,0-1 1,1 0-1,-1 0 1,0 0-1,0 0 1,0 0-1,1 0 1,-1 0-1,0 0 0,0 0 1,0 0-1,1 1 1,-1-1-1,0 0 1,0 0-1,0 0 1,0 0-1,0 0 0,0 1 1,1-1-1,-1 0 1,0 0-1,0 0 1,0 1-1,0-1 1,0 0-1,0 0 0,0 1 1,6-22-71,10-301-1492,-10-79 140,-7 261 1770,2 139-337,-1 0-1,1-1 0,0 1 0,-1-1 0,1 1 1,0 0-1,0 0 0,0-1 0,0 1 0,0 0 0,0 0 1,0 0-1,0 0 0,0 0 0,1 0 0,-1 0 1,0 0-1,1 1 0,-1-1 0,0 1 0,3-2 0,33-10 59,7 3 6,1 2-1,0 3 1,1 1 0,62 4 0,52-3 0,480-62-39,-323 42-238,8-2 59,-230 15 88,-92 9 472,-3 3-291,0 452 1134,1-441-1244,0 1-1,2 0 1,-1 0-1,2-1 0,0 1 1,1-1-1,0 0 0,1 0 1,11 17-1,-6-12-20,2 1-1,0-1 0,1-1 1,1 0-1,24 21 1,-5-13-107,-33-25 151,-23-1-182,-33 2 172,-110 18 1,-55 27 50,139-28-42,41-10-14,10-1 9,-1-2 1,-32 3-1,-90 12 34,-5-1 50,-60-3 14,-84 2 4,37-10 55,63 0-157,151-8 22,50-1 162,4-40-138,-4-67 1,-1 34-15,4 19-54,-1 32-2,0 0-1,-2-1 1,-3-25-1,-57-178 38,57 213-45,0-5-5,0-1 0,2 1-1,0-1 1,1 0-1,3-25 1,-2 6 5,1 32 10,-1 4-10,0 1 0,1-1 0,-1 0 1,0 1-1,0-1 0,0 0 0,0 1 1,0-1-1,-1 0 0,1 1 0,0-1 1,-1 1-1,1-1 0,-1 0 0,0 1 1,-1-3-1,1-5-139,14 9 120,36 0-272,32 0-3227,-1-5-6167,-48 0 1473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310 128 8404,'0'0'8988,"34"-20"-7371,106-63-150,-139 82-1381,29-18 286,-30 19-294,-1 0 0,1 0 0,0 0 0,0 0 0,0-1-1,0 1 1,-1 0 702,1 0-702,0 0-1,0-1 1,0 1 0,0 0 0,0 0 0,0 0 0,0 0 0,0 0 0,-1 0 0,1 0 0,0-1 0,0 1 0,0 0 0,0 0-1,0 0 1,0 0 0,0 0 0,0 0 0,0 0 0,0-1 0,0 1 0,1 0 0,-1 0 0,0 0 0,0 0 0,0 0-1,0 0 1,0 0 0,0 0 0,0-1 78,0 1-78,-21 1-18,-1 2 0,1 0 0,-1 1-1,1 1 1,1 1 0,-36 15 0,-119 66 188,168-84-240,-11 7 13,0 1 0,-24 19 0,36-25-25,0 0-1,1 0 1,0 1 0,0-1 0,0 1 0,0 1 0,1-1 0,0 1-1,-6 13 1,10-19 0,-1 0 0,1 0 0,-1 0 0,1 0 0,0 0 0,0 0 0,-1 1 0,1-1 0,0 0 0,0 0 0,0 0 0,0 0 0,0 0 0,0 0 0,1 1 0,-1-1 0,0 0 0,1 0 0,-1 0-1,1 0 1,-1 0 0,1 0 0,-1 0 0,1 0 0,-1 0 0,1 0 0,0-1 0,0 1 0,-1 0 0,1 0 0,0-1 0,0 1 0,0 0 0,0-1 0,0 1 0,0-1 0,0 1 0,2 0 0,4 1 5,0 0 1,0-1-1,0 1 1,14 0-1,-10-1 13,187 13 65,-106-9-70,129 22-1,-215-26-1,0 1 0,0-1 0,0 1-1,0 0 1,-1 0 0,1 1 0,6 3 0,-10-4-17,-1-1 0,1 1 1,0-1-1,-1 1 1,1-1-1,-1 1 0,0 0 1,0 0-1,1 0 0,-1 0 1,0-1-1,0 2 1,-1-1-1,1 0 0,0 0 1,-1 0-1,1 0 0,-1 0 1,0 0-1,0 1 1,0 2-1,1 31 49,1-18-23,-2-1 0,-2 22 0,1-34-14,0 0 0,0 0 0,0-1 0,0 1 0,-1 0 0,0-1-1,0 1 1,0-1 0,0 0 0,-1 0 0,1 0 0,-7 6 0,-12 9 34,-1-1 0,-1 0-1,0-2 1,-1-1 0,-1-1 0,0-2 0,-1 0-1,0-1 1,-1-2 0,0 0 0,-46 7 0,42-13 171,0-1 0,-43-2 1,31 0 95,38-1-284,0 1-1,0-1 0,0 0 1,0-1-1,0 1 1,1-1-1,-1 0 0,1 0 1,-1 0-1,1-1 1,-1 1-1,1-1 0,0 0 1,0-1-1,-4-4 0,-28-19 32,23 15-928,13 12 769,0 0-1,0 0 0,0-1 1,0 1-1,0 0 0,0 0 1,0-1-1,0 1 0,0 0 1,0 0-1,0-1 1,0 1-1,0 0 0,0 0 1,0-1-1,0 1 0,0 0 1,0 0-1,1-1 0,-1 1 1,0 0-1,0 0 0,0 0 1,0-1-1,0 1 1,1 0-1,-1 0 0,0 0 1,0 0-1,0-1 0,1 1 1,-1 0-1,0 0 0,1 0 1,31-8-5244,22 3-1650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6307,'0'0'11824,"1"-8"-10599,3-23-6,-3 31-1134,-1-1-1,0 1 1,0-1 0,1 1 0,-1-1-1,0 1 1,1-1 0,-1 1 0,0-1-1,1 1 1,-1-1 0,1 1 0,-1 0-1,0-1 1,1 1 0,-1 0 0,1-1 0,-1 1-1,1 0 1,0 0 0,-1-1 0,1 1-1,-1 0 1,1 0 0,-1 0 0,1 0-1,-1 0 1,1 0 0,0 0 0,-1 0 0,1 0-1,-1 0 1,1 0 0,0 0 0,0 1-1,0-1-34,0 0 0,0 0 0,0 0 0,0 1 0,0-1 0,0 1 0,0-1 0,0 1 0,0-1 0,0 1 0,0-1 0,0 1 1,-1 0-1,1 0 0,0-1 0,0 1 0,-1 0 0,2 1 0,6 22 264,-1-1 0,-1 1 0,4 40 1,-7-42-188,10 105 631,-4 188-1,-9-312-743,0-1 237,-2-31-210,1 0 1,2-31 0,1 1-127,-2-620-267,0 678 341,3 2-279,0 0 272,0 0 0,-1 1 0,1-1 0,0 1 0,-1 0 0,1 0 0,-1 0 0,0 0 0,0 0 0,4 5 0,3 1 2,17 14 17,1-1 1,1-2-1,1-1 1,0-1-1,2-1 1,59 21-1,-89-36-1,5 0 1,0 1 0,0 1-1,0-1 1,0 1 0,0 0 0,7 7 0,-11-9-4,-1 1 0,1-1 0,-1 1 0,0 0 0,0 0 0,0 0 0,0-1 0,0 1 0,0 0 0,-1 0 0,1 0 0,-1 0 0,1 1 0,-1-1 0,0 0 0,1 0 0,-1 0 0,0 0 0,-1 0 0,1 0 0,0 0 0,-1 0 0,0 3 0,0-1-1,0-1 0,0 1 0,-1-1-1,0 0 1,1 0 0,-1 1 0,0-1 0,-1 0 0,1-1 0,0 1 0,-1 0 0,0-1 0,-4 4 0,-46 29 75,28-20-13,-15 10 0,-2-1 1,-84 36 0,101-54-691,20-6-3237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13798,'0'0'7465,"8"-12"-7251,-6 7-175,2 0 1,-1 0-1,0 1 1,1-1-1,0 1 1,0 0-1,0 0 1,1 0-1,-1 0 1,1 1-1,0 0 1,0 0-1,0 0 1,0 0-1,1 1 1,-1 0-1,1 0 1,-1 1-1,1-1 1,9 0-1,68-5 694,109 4 0,-112 4-313,-74-1-391,0 1-1,0 0 1,0 0-1,-1 0 0,1 1 1,0 0-1,0 0 1,-1 0-1,1 1 0,-1-1 1,0 2-1,0-1 1,0 0-1,0 1 0,0 0 1,-1 0-1,0 0 1,0 1-1,0 0 0,0-1 1,-1 1-1,0 1 1,4 5-1,-1 2-5,0-1 0,-1 1 0,0 0-1,-1 1 1,-1-1 0,0 1 0,-1 0 0,0-1-1,-1 18 1,-1-20-7,1 2 21,-1 0 0,-1 0 0,-4 22-1,4-30-16,-1-1-1,0 0 0,1 1 0,-1-1 0,0 0 0,-1 0 1,1 0-1,-1 0 0,0 0 0,0-1 0,0 0 1,0 1-1,-1-1 0,-3 3 0,-3 1 47,1-1 0,-1 0 0,-1-1 0,1 0-1,-1 0 1,-12 3 0,16-6-3,0-1 0,0 1 0,0-1 0,0 0-1,0 0 1,0-1 0,-1 0 0,1-1 0,0 1 0,-14-4 0,20 4-57,1-1 0,-1 1 1,0 0-1,1 0 0,-1-1 1,1 1-1,-1-1 0,0 1 1,1-1-1,-1 1 0,1-1 1,0 1-1,-1-1 0,1 1 1,-1-1-1,1 1 0,0-1 1,-1 0-1,1 1 0,0-1 1,0 0-1,-1 1 0,1-2 1,-4-16 14,2-1 0,0 1 0,1-1-1,1 1 1,0-1 0,6-29 0,-5 43-26,0 0-1,1 0 1,0 1-1,0-1 0,1 1 1,-1-1-1,1 1 1,0 0-1,0 0 0,1 0 1,-1 0-1,1 0 0,0 1 1,0 0-1,0-1 1,5-2-1,10-5-33,0 1 1,31-12-1,-31 14 5,12-6-131,2 2 1,-1 2-1,1 0 0,1 3 1,0 1-1,67-4 0,-100 10 112,-11 251 189,10-231-115,-1-13 0,1 0-1,0 1 1,1-1-1,-1 0 1,3 10-1,-2-15-13,0 0 0,0 0 0,-1 0-1,1 0 1,0 0 0,1-1 0,-1 1 0,0 0-1,0-1 1,1 1 0,-1-1 0,1 1-1,-1-1 1,1 0 0,0 0 0,-1 0-1,1 0 1,0 0 0,0 0 0,0 0 0,0 0-1,0-1 1,2 1 0,2 1 17,-1-1 0,1 1 0,0-1 0,-1-1 0,1 1 0,0-1 0,0 0 0,-1 0 0,1-1 0,8-1 0,-12 1-12,0 0 0,0 0 0,1 0 0,-1 0-1,0-1 1,0 1 0,0-1 0,0 1 0,-1-1 0,1 0-1,0 0 1,-1 0 0,1 0 0,-1 0 0,0 0 0,1 0-1,-1 0 1,0 0 0,0-1 0,-1 1 0,1-1 0,0 1-1,-1 0 1,1-5 0,2-22 24,-1 1 1,-2-31-1,0 30-35,0 24-9,-1 1 1,0-1-1,0 1 1,0 0-1,0-1 1,-1 1-1,1 0 1,-1 0-1,0 0 1,0 0-1,-1 1 1,1-1-1,-1 0 1,0 1-1,0 0 1,0 0-1,0-1 1,0 2-1,-1-1 1,1 0-1,-1 1 1,0 0-1,0 0 1,0 0-1,0 0 1,-6-1-1,-4-3-8,-1 2 0,0 0 0,0 1 0,0 0 0,0 1 0,-25 0 0,40 2-19,-1 0 0,0 0 0,1 0 0,-1 0 0,1 0 0,-1 0-1,1 0 1,-1 0 0,1 0 0,-1 0 0,0 0 0,1 0 0,-1 1 0,1-1 0,-1 0 0,1 0 0,-1 0 0,1 1 0,-1-1 0,1 0 0,0 1 0,-1-1 0,1 0 0,-1 1 0,1-1 0,0 1 0,-1-1 0,1 1 0,0-1 0,-1 1 0,1-1 0,0 1 0,0-1-1,-1 1 1,1-1 0,0 1 0,0 0 0,0 0-34,1 1-1,-1-1 1,0 0-1,1 0 1,0 1-1,-1-1 1,1 0-1,-1 0 1,1 0-1,0 0 1,0 0-1,0 0 1,0 0-1,0 0 1,0 0-1,0 0 1,0-1-1,2 2 1,12 7-377,0-2-1,1 0 1,0-1 0,0 0 0,25 5 0,88 11-2570,104-16-2615,-154-11 10874,-81-13-2260,-2 17-2668,0-1 0,0 1 0,0 0-1,0 0 1,0 0 0,0 1-1,-1-1 1,1 1 0,0 0 0,0 0-1,0 1 1,-7 0 0,-5 0 268,15-1-568,0 1 0,-1-1 1,1 0-1,0 1 1,0-1-1,0 1 1,0 0-1,0-1 1,-1 1-1,1 0 1,0 0-1,0-1 0,1 1 1,-1 0-1,0 0 1,0 0-1,0 0 1,1 0-1,-1 0 1,0 0-1,1 1 0,-1-1 1,1 0-1,-1 0 1,1 0-1,-1 3 1,-8 39 148,8-36-124,-7 75 301,4 149 1,5-133-251,9 172 731,-9-269-811,-1 1 1,0 0-1,0 0 1,-1-1-1,1 1 1,0 0-1,-1 0 1,1-1-1,-1 1 1,1 0-1,-1-1 1,0 1-1,1-1 1,-1 1-1,0-1 1,0 1-1,0-1 1,0 0-1,-1 1 1,1-1-1,0 0 1,-1 0-1,1 0 1,0 0-1,-1 0 1,1 0-1,-1 0 1,0 0-1,1-1 1,-3 2-1,-3-1-7,-1 1-1,0-1 1,0-1-1,0 0 0,-12 0 1,1-1-75,14 1-50,0 0-1,0-1 0,1 1 0,-1-1 0,1 0 1,-1-1-1,0 1 0,1-1 0,0 0 0,-1 0 1,1 0-1,0-1 0,0 1 0,0-1 1,1 0-1,-1 0 0,1 0 0,-1-1 0,1 1 1,0-1-1,1 0 0,-1 0 0,0 0 0,1 0 1,0 0-1,-3-8 0,0-3-1028,0-1 0,1 1 0,1-1 0,1 1 0,0-1 0,0-28 0,2-38-5787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56 1857,'0'0'13836,"23"-9"-13111,71-28-42,-90 36-487,0-1 0,0 1 0,0 0 0,0 0 0,-1 1 0,9-1 0,-11 1-118,-1 0-1,1 0 1,0 0-1,-1 0 0,1 0 1,-1 0-1,1 0 1,0 1-1,-1-1 1,1 0-1,-1 0 0,1 1 1,-1-1-1,1 0 1,-1 1-1,1-1 1,-1 1-1,1-1 0,-1 0 1,1 1-1,-1-1 1,1 1-1,-1-1 1,1 2-1,-1 0 17,0-1 0,0 1 0,0 0 0,0 0-1,0 0 1,0 0 0,0 0 0,0-1 0,-1 1 0,1 0 0,-1 0 0,0 0 0,1-1 0,-1 1-1,-1 1 1,-1 1-2,0 0 0,0 0-1,-1 0 1,1-1-1,-1 1 1,0-1-1,0 0 1,0 0 0,0 0-1,0-1 1,-1 0-1,1 0 1,-1 0 0,-5 2-1,-3 0 85,0 0-1,0-1 1,0 0-1,-14 1 1,-61-4 675,85 0-824,0 0 1,0 0-1,0-1 0,0 0 1,1 1-1,-1-1 0,0 0 1,0 0-1,1-1 0,-1 1 1,0-1-1,1 1 0,0-1 1,-1 0-1,-2-2 0,4 3-19,0 0-1,0-1 1,0 1-1,-1-1 1,1 1-1,1-1 1,-1 0-1,0 1 0,0-1 1,0 0-1,1 0 1,-1 1-1,1-1 1,0 0-1,-1 0 0,1 0 1,0 0-1,0 0 1,0 1-1,0-1 1,1 0-1,-1 0 1,0 0-1,1 0 0,-1 1 1,1-1-1,1-2 1,-1 2-5,0 0-1,0 1 1,1-1 0,-1 0 0,1 1 0,-1-1-1,1 1 1,0 0 0,-1-1 0,1 1-1,0 0 1,0 0 0,0 0 0,0 0 0,0 1-1,0-1 1,4 0 0,41-7 50,-37 8-50,125-5-256,-133 5 185,-1 0 0,0 0 0,0 0 0,1 0 0,-1 0 0,0 0 1,0 1-1,1-1 0,-1 0 0,0 1 0,0-1 0,0 1 0,0-1 0,1 1 0,-1 0 0,0-1 0,0 1 0,0 0 0,0 0 0,-1 0 1,1 0-1,0 0 0,0 0 0,0 0 0,-1 0 0,1 0 0,-1 0 0,1 0 0,0 0 0,-1 0 0,1 3 0,0 2-437,0 0-1,-1 1 1,0-1-1,0 1 1,-1 8-1,0 7-1530,-3 28-3748,-13 0-1532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0 1 10037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10037,'153'256'3465,"-123"-203"1082,-31-53-4523,1 1 0,0-1 1,0 0-1,0 1 0,0-1 0,0 0 0,0 1 1,0-1-1,0 0 0,0 1 0,0-1 0,0 1 0,0-1 1,1 0-1,-1 1 0,0-1 0,0 0 0,0 1 1,0-1-1,0 0 0,1 1 0,-1-1 0,0 0 0,0 0 1,1 1-1,-1-1 0,0 0 0,0 0 0,1 1 1,-1-1-1,0 0 0,1 0 0,-1 0 0,0 0 0,1 0 1,-1 1-1,0-1 0,1 0 0,-1 0 0,0 0 1,1 0-1,16 5 323,0-2-1,0 1 1,0-2 0,22 1 0,79-4 1088,-51-1-995,-54 2-345,0 0 1,-1-1-1,1-1 0,-1 0 0,0-1 0,0 0 0,0-1 0,0 0 0,0-1 0,-1 0 1,0-1-1,0-1 0,0 1 0,-1-2 0,0 1 0,16-17 0,-23 19-26,0 1 1,-1 0-1,0-1 0,0 1 0,0-1 0,0 0 1,-1 0-1,1-5 0,-1 8-46,-1 1-1,1-1 1,-1 1 0,0 0-1,1-1 1,-1 1 0,0-1-1,0 1 1,0-1-1,0 1 1,0-1 0,-1 1-1,1-1 1,0 1 0,-1-1-1,1 1 1,-1 0 0,1-1-1,-1 1 1,0 0-1,1-1 1,-1 1 0,0 0-1,0 0 1,0 0 0,0 0-1,0 0 1,0 0 0,0 0-1,-1 0 1,-1-1-1,-12-1 14,0 0-1,-1 2 0,1 0 1,0 0-1,-18 3 0,-7-1-9,20-1-23,-1 1 1,0 1-1,1 1 1,-1 1-1,1 0 1,0 2-1,-30 12 1,38-12 3,0 0 1,0 0-1,1 1 0,0 1 0,0 0 1,1 1-1,0 0 0,0 0 0,1 1 1,1 0-1,-1 0 0,-12 24 1,16-24 5,2 0 1,-1 0-1,1 1 1,1-1-1,-1 1 1,2 0-1,0-1 1,0 1-1,2 21 1,-1-26-11,0-3 0,1 1-1,0-1 0,0 1 0,0-1 0,0 1 1,1-1-1,-1 0 0,1 0 0,0 0 1,0 0-1,0 0 0,0 0 0,0 0 0,1-1 1,-1 1-1,1-1 0,0 1 0,0-1 1,0 0-1,0 0 0,4 1 0,9 6 12,0-1 0,33 11 0,-16-9-179,0-2 0,1 0 0,58 3-1,6-6-2178,-1-4-3312,-94-1 5404,52-2-6407,-12-5-1948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47 5250,'0'0'12945,"0"-8"-11851,0 4-945,0 3-109,0 0 0,1-1-1,-1 1 1,0 0 0,0 0 0,0 0 0,0 0 0,0 0 0,0 0 0,0 0 0,0-1 0,-1 1 0,1 0-1,0 0 1,-1 0 0,1 0 0,-1 0 0,1 0 0,-1 0 0,1 0 0,-1 0 0,0 0 0,1 1 0,-1-1-1,0 0 1,0 0 0,1 1 0,-1-1 0,0 0 0,0 1 0,0-1 0,0 1 0,0-1 0,0 1 0,0-1-1,0 1 1,0 0 0,-1-1 0,1 1 0,0 0 0,0 0 0,0 0 0,-2 0 0,-15 0 380,6-1 29,-1 2 0,-24 2 0,32-2-357,0 1 0,1-1 0,-1 0 0,1 1 1,0 0-1,0 0 0,-1 1 0,1-1 0,1 1 1,-1 0-1,-5 5 0,1 0 8,0 1-1,0 0 1,1 1-1,1-1 1,0 1-1,0 1 1,1-1-1,0 1 1,0 0-1,2 0 1,-1 0-1,-1 13 1,0 12-310,1-1-1,2 59 1,2-79-13,0-12-12,1 0-1,-1 0 0,1 1 1,0-1-1,0 0 0,0 0 1,0 0-1,0 0 0,1 0 1,0 0-1,-1 0 0,1-1 1,0 1-1,0 0 0,0-1 1,1 0-1,4 5 0,4 1-2198,1 1-1,22 11 1,-21-12 117,20 11-4214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0 898 9300,'0'0'9647,"16"-34"-8822,53-116 26,-47 99-614,-3 0 0,-2-2 1,-2 0-1,9-64 0,-15 28-208,-1-132-1,-8 217 82,0 0-1,0-1 1,-1 1 0,1-1-1,-1 1 1,0 0 0,0 0-1,0-1 1,-1 1 0,0 0-1,1 0 1,-1 0 0,-1 0 0,1 1-1,-1-1 1,1 0 0,-6-4-1,7 7 395,4 36-372,-4 61-1,-1-36-44,2 414 289,1-449-339,5 41 1,-4-56-47,0 0 0,0 0 1,1-1-1,0 1 0,0-1 1,1 0-1,7 11 0,-9-17 7,1 0 0,0 0 0,0 0-1,1 0 1,-1 0 0,0 0 0,1-1-1,0 0 1,0 0 0,-1 0 0,1 0-1,0 0 1,1-1 0,-1 0 0,0 1-1,8 0 1,7 0-186,1-1 0,29-1 0,-23 0-354,-21-1 373,-1 0 0,1 0-1,-1-1 1,1 1 0,-1-1 0,0 0 0,0 0-1,0-1 1,0 1 0,0-1 0,0 0-1,-1 0 1,1 0 0,-1 0 0,0-1 0,0 1-1,4-6 1,5-7-1547,-1 0-1,17-33 0,-24 41 243,0 0-1,-1-1 0,4-15 1,-3-23-7082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6243,'0'0'10170,"33"-11"-9399,108-36 83,-127 43-598,0 1 0,0 0 0,0 1 1,1 1-1,-1 0 0,26 1 1,-31 1 38,0-1 1,0 0-1,0 0 1,0-1 0,0 0-1,14-4 1,-18 2-232,-4 2-160,-10 1-6130,-15 0 1914,-40 0-4266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4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145 413 880,'0'0'14162,"0"-29"-12682,-1-85-159,-2 77 5123,2 61-4882,-15 567 666,16 132-982,0-722-1273,0-6-1035,0-613 201,-3 541 870,-17-90 1,10 92 63,-3-91 0,8-86 100,5 192 105,0 59-211,331-8 87,179 4-26,-227-7-53,176-3-43,174 10 0,-293-15-42,-121 3 9,240-10-97,-120 18 132,36-5 36,-197 1-70,-158 8 37,-15 22-61,3 22 126,11 37 26,-5 0 0,11 156 0,-25 168 64,1-368-188,2 0 1,1 0 0,12 44-1,11 72 12,-6 15 13,4 17-20,6-29 76,-11-36-77,-14-89-1,-3-16-9,-1 0-1,-1-1 1,2 19-1,7 30-13,-10-57 0,-31 1-122,-56 10 174,-10 1-43,-273 30 100,99-7-90,148-21-11,-85 5 13,-32-2 21,-75 2 15,-707-20-41,792-14-3,180 12 10,-58-11 0,-10 0-2,-110-1-2,20-12 43,99 11-31,100 13-8,0-1 0,0 1 1,-16-8-1,-13-4-7,-43-15 67,61 21-70,-1 0 1,-35-8-1,15 3 4,33 10 0,1 0 0,-1 1 0,1-1 0,-11 0 0,-36-7 12,35 6 3,0 0 0,-29 0 0,47-6 179,-1 8-182,1 0 0,-1 1 1,0-1-1,1 1 1,-1-1-1,0 1 1,0 0-1,0-1 0,0 1 1,-4-1-1,-11-8 32,3-1-24,13 11-12,0-1-1,0 0 1,-1 1 0,1-1-1,1 0 1,-1 0-1,0 0 1,0 0 0,0 1-1,0-1 1,0 0-1,1-1 1,-1 1 0,0 0-1,1 0 1,-1 0-1,1 0 1,0 0-1,-1-1 1,1 1 0,0 0-1,-1 0 1,1 0-1,0-1 1,0 1 0,0-3-1,-7-25 32,6 26-35,-1-1 1,1 1 0,0-1 0,0 0 0,0 1-1,0-8 1,1-698 80,-1 690-85,-1 1 1,-1 0 0,-9-30-1,7 31 16,1-1-1,1 0 0,-3-32 1,1-131-33,5-105 0,0 284-84,0 1 1,-1-1 0,1 1 0,0-1 0,-1 1-1,0-1 1,1 1 0,-1 0 0,0-1-1,0 1 1,0 0 0,0 0 0,-1-2 0,1 2-182,0 0 1,0 0 0,0 0 0,0-1 0,1 1-1,-1 0 1,0-1 0,0 1 0,1-1 0,-1 1-1,1-1 1,0 1 0,-1-2 0,-1-15-10384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122 164 8180,'0'0'11144,"-23"-2"-10432,-71-5-248,90 5-211,14-1-129,26-3 64,-32 5-145,392-85 1324,-272 56-1040,-116 28-286,23-6 92,-31 8-122,1 0 0,0 0-1,0-1 1,0 1 0,0 0 0,0-1 0,0 1-1,-1 0 1,1-1 0,0 1 0,0-1-1,-1 1 1,1-1 0,0 0 0,-1 1 0,1-1-1,0 0 1,-1 1 0,1-1 0,-1 0-1,1 0 1,0-1 0,-1 1 170,-4 0-129,-1 1-1,1-1 0,0 1 0,0-1 0,0 1 0,0 1 0,-5 0 1,-13 0 24,-35 0-9,-1 2-1,-77 15 1,133-17-64,-57 10 228,0-1 0,-80 1 0,137-11-89,2 6-20,-1 0 1,0 0-1,0 0 0,-1-1 1,-3 12-1,-4 12 13,-2 22 163,2 1-1,-3 76 0,12 409 402,0-534-706,0 1 1,0 0 0,1 0 0,-1 0 0,1 0 0,0-1 0,0 1-1,0 0 1,0-1 0,1 1 0,0-1 0,-1 1 0,1-1 0,0 0 0,1 0-1,-1 0 1,0 0 0,1 0 0,0 0 0,0 0 0,0-1 0,0 0-1,0 0 1,0 1 0,0-2 0,1 1 0,-1 0 0,1-1 0,0 1 0,5 0-1,9 2-81,1-1 0,1-1 0,-1 0 0,37-2 0,-28-1-31,-14 1-264,0-1 0,-1-1-1,1 0 1,-1-1 0,1 0 0,-1-1 0,19-9 0,-24 10-601,0-1 0,-1-1 0,1 1 1,-1-2-1,0 1 0,0 0 0,10-12 0,-6-2-4493,-10 1-1131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10549,'3'-2'9625,"15"-10"-8509,20-1-436,73-30 75,-98 36-704,1 0 1,-1-1-1,-1 0 0,0-1 0,22-20 0,-31 25-25,0 1 1,0-1-1,-1 0 0,1 0 1,-1 0-1,0 0 0,0-1 0,-1 1 1,1-1-1,-1 1 0,0-1 1,1-8-1,0-6 203,-3-36 0,0 24-79,1 29-127,-1 0 1,1 0 0,-1 0-1,1 0 1,-1 0 0,0 0-1,0 1 1,0-1 0,0 0-1,0 0 1,0 0-1,0 1 1,-1-1 0,1 1-1,0-1 1,-1 1 0,0 0-1,1-1 1,-1 1 0,0 0-1,0 0 1,1 0 0,-1 0-1,0 0 1,0 1 0,0-1-1,0 0 1,0 1 0,0 0-1,-4-1 1,-9-1 66,0 0 1,1 1-1,-18 1 1,23 0-31,-3 0-26,6 0-17,0 0-1,-1 0 1,1 0-1,0 1 1,-7 2-1,11-2-13,-1-1 0,1 1 0,0 1 0,0-1 0,0 0 0,0 0 0,0 1 0,0-1 0,1 1 0,-1 0 0,0 0 0,1-1 0,-1 1 0,1 0 0,0 0 0,-2 3 0,-8 16 63,1 1-1,1-1 1,1 2-1,1-1 1,1 1 0,1 0-1,1 0 1,1 1 0,0 45-1,-2 147 202,5-214-267,0 1-1,1 0 1,-1-1 0,1 1 0,0 0-1,0-1 1,0 1 0,0-1-1,0 0 1,1 1 0,-1-1-1,1 0 1,-1 0 0,1 0 0,0 0-1,0 0 1,0 0 0,0 0-1,0-1 1,0 1 0,0-1-1,1 1 1,-1-1 0,1 0 0,-1 0-1,1 0 1,-1 0 0,1 0-1,5 0 1,9 3 14,1-1 1,0-1-1,26 0 0,-24-2-30,20 3-36,54 1-353,-86-4 259,1-1 0,0 0 0,-1 0 0,1-1 0,-1 0 0,1 0 0,-1-1 0,9-5 0,-2 0-508,0-2 0,-1 0 1,0-1-1,14-13 0,-6 1-3371,27-33-1,-22 18-1812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10 237 5122,'0'0'12281,"-3"-20"-11726,1 6-433,0 1 1,0-1 0,2 0-1,0-17 1,0 29-101,1 1 1,-1-1-1,1 0 0,0 0 0,-1 1 0,1-1 1,0 0-1,0 1 0,0-1 0,0 1 0,0-1 1,1 1-1,-1-1 0,0 1 0,1 0 1,-1 0-1,1 0 0,-1 0 0,1 0 0,-1 0 1,4-1-1,39-9 386,-27 8-256,197-24 928,-126 18-960,-83 8-30,0 0-1,0-1 1,0 1-1,1-1 1,-2 0 0,1 0-1,0-1 1,0 0-1,-1 1 1,6-6 0,19-10 1261,-28 18-1335,0-1 0,1 1 1,-1-1-1,0 1 0,0-1 0,1 1 0,-1 0 0,0 0 0,1 0 0,-1-1 0,0 1 0,1 0 0,-1 1 0,0-1 0,1 0 1,-1 0-1,0 1 0,1-1 0,-1 0 0,0 1 0,0-1 0,1 1 0,-1 0 0,0-1 0,0 1 0,0 0 0,0 0 1,0 0-1,0 0 0,0 0 0,0 0 0,0 0 0,0 0 0,-1 0 0,1 0 0,0 0 0,-1 1 0,1-1 0,0 2 1,2 6-8,0 0 0,0 0 0,-1 0 0,2 15 1,-3-14 55,16 182 342,-15-137-199,3 0-1,22 107 1,-27-162-190,0 1-1,0 0 1,1 0-1,-1-1 1,0 1-1,0 0 0,1 0 1,-1-1-1,0 1 1,1 0-1,-1-1 1,1 1-1,-1 0 1,1-1-1,-1 1 1,1-1-1,0 1 1,-1-1-1,1 1 1,0-1-1,-1 0 1,1 1-1,0-1 1,-1 0-1,1 1 1,0-1-1,0 0 1,-1 0-1,1 0 1,0 1-1,0-1 1,-1 0-1,1 0 1,0 0-1,0 0 1,0-1-1,-1 1 0,1 0 1,0 0-1,0 0 1,-1-1-1,1 1 1,0 0-1,-1-1 1,1 1-1,0 0 1,-1-1-1,1 1 1,0-1-1,-1 1 1,1-1-1,-1 1 1,1-1-1,-1 0 1,1 1-1,-1-1 1,1 0-1,-1 1 1,0-1-1,1 0 1,-1 0-1,0 1 1,0-1-1,1-1 1,31-113 259,-14 42-256,-1 7-23,-5 18-11,1 2-1,3-1 1,22-45-1,-36 90-44,-1-1-83,0 1 0,1-1 0,-1 1 0,0-1 0,0 1 0,-1-1 0,1 1 0,0-1 0,-1 0 1,1-2-1,-1 35-9104,0 17 3541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1 551 12230,'0'0'6971,"27"-30"-6670,90-95-29,-96 105-92,36-27 0,-51 43-90,0 1 0,-1-1 0,1-1 0,-1 1 0,0-1 0,0 0 0,-1 0 0,1 0 0,-1-1 0,-1 1 0,1-1 0,-1 0 0,0 0 0,4-10 1,-5 6 173,-1 0 1,1 0 0,-2 0 0,1-1-1,-2 1 1,1 0 0,-4-19 0,3 27-249,0 0 0,0 1 0,-1 0-1,1-1 1,0 1 0,0 0 0,-1-1 0,1 1 0,0 0 0,-1 0 0,0 0 0,1 0 0,-1 0 0,1 1 0,-1-1 0,0 0-1,0 1 1,1-1 0,-1 1 0,0 0 0,0-1 0,-2 1 0,-47-2 107,44 2-84,-7 0 23,-39 3 251,50-3-289,-1 1 1,1 0-1,0 0 1,0 1-1,0-1 1,0 0-1,0 1 1,0 0-1,1 0 1,-1 0-1,0 0 1,1 0-1,-5 5 1,-1 4 25,0 0 0,1 1 1,0 0-1,1 0 1,0 1-1,1-1 0,0 1 1,1 1-1,0-1 0,-2 24 1,1 9 86,3 85 1,3-72 4,-1-58-142,0 1 0,0-1 0,0 1 0,0-1 1,1 1-1,-1-1 0,0 1 0,1-1 0,-1 1 0,1-1 1,-1 0-1,1 1 0,0-1 0,0 0 0,0 1 0,-1-1 0,1 0 1,0 0-1,1 0 0,-1 0 0,0 0 0,0 0 0,0 0 1,1 0-1,-1 0 0,0-1 0,1 1 0,-1 0 0,0-1 1,1 1-1,2 0 0,4 0-10,0 0 1,0 0-1,1-1 1,15-1-1,-2 0-62,0 1-15,7 0-435,35-4-1,-54 3 348,-1-1 0,0 0 0,0 0 0,0-1 0,0-1 0,0 1 0,13-9 0,-6 3-159,-1-1 0,-1-1 0,1 0 0,17-19-1,-28 26 299,0-1 0,0-1 0,0 1 0,0-1 0,-1 1 0,0-1-1,0 0 1,0 0 0,-1 0 0,0-1 0,0 1 0,-1-1 0,0 1 0,0-1-1,0-9 1,-1-212 2187,0 225-2130,0 0 1,1 0 0,-1 0-1,1 0 1,-1 0 0,1 1-1,0-1 1,0 0 0,0 0-1,0 1 1,0-1 0,1 1 0,-1-1-1,1 1 1,0 0 0,0-1-1,0 1 1,3-3 0,0 1 6,1 1 1,-1 0-1,0-1 1,1 2-1,0-1 1,-1 1-1,1 0 1,8-2-1,10 0 76,0 0 0,0 2-1,33 1 1,-56 1-99,2 0-2,9-1 30,0 1 0,-1 1 0,1 0-1,0 0 1,12 4 0,-20-3-26,0-1 0,0 1-1,-1 0 1,1 0 0,0 1 0,-1-1 0,0 1 0,0-1-1,1 1 1,-2 0 0,1 0 0,0 1 0,-1-1 0,1 0-1,-1 1 1,0 0 0,2 4 0,1 4 25,0 0 0,0 0 0,-1 1 0,-1 0 0,0 0 0,0 15 0,1 79 160,-4-92-179,0-10 9,0 0-1,0-1 1,-1 1-1,0 0 0,0-1 1,0 1-1,0-1 1,-1 1-1,0-1 0,0 1 1,0-1-1,0 0 1,-1 0-1,0 0 0,1-1 1,-1 1-1,-1 0 1,-5 4-1,4-4 23,0 0 0,-1-1 0,1 0 0,-1 0 0,1-1 0,-1 1 0,0-1 0,0 0-1,0-1 1,0 1 0,-1-1 0,1-1 0,-11 1 0,16-1-38,1 0-1,-1 0 1,0 0-1,1-1 1,-1 1-1,1 0 1,-1 0-1,1 0 1,-1-1-1,1 1 1,-1 0-1,1-1 1,0 1 0,-1 0-1,1-1 1,-1 1-1,1-1 1,0 1-1,-1-1 1,1 1-1,0-1 1,-1 1-1,1-1 1,0 1-1,0-1 1,0 1-1,-1-1 1,1 1-1,0-1 1,0 1-1,0-1 1,0 1-1,0-2 1,0-25-20,1 15 16,-1-7-25,0 1 0,2 0-1,5-26 1,-5 34 10,1 0 0,1 1 1,0-1-1,0 1 0,0 0 0,2 0 1,-1 1-1,7-9 0,6-5-85,0 1-1,1 1 0,2 0 0,0 1 1,45-30-1,-52 40 25,2 1-1,-1 0 1,1 1-1,0 0 1,0 1-1,1 1 1,-1 1-1,1 0 1,1 2-1,32-2 1,-50 23-3,1 4 137,-2-1 0,-1 1 0,-1 0 0,0-1 0,-8 24 0,4-17-4,1 0 0,2 0 0,1 1 0,1 0 0,3 30 0,-1-57-56,0-3-1,1 1 0,-1 0 0,1-1 0,-1 1 0,1-1 0,0 1 0,-1-1 0,1 1 0,0-1 0,0 1 0,-1-1 0,1 0 0,0 0 0,0 1 0,0-1 0,-1 0 0,1 0 0,0 0 0,0 0 0,0 0 1,-1 0-1,1 0 0,0 0 0,0 0 0,0 0 0,0 0 0,-1 0 0,2-1 0,4 1-17,1 0-12,3 1-9,0-1 0,0 0 0,0-1 0,0 0 0,-1 0 0,1-1 0,0 0 0,-1-1 0,1 0 0,-1 0 0,16-9 0,-12 2 29,0-1 0,-1 0 1,0-1-1,-1 0 1,0-1-1,-1 0 1,0-1-1,-1 0 1,-1-1-1,0 1 0,11-33 1,-17 41 91,-1 0 0,1-1 1,-1 1-1,0-1 0,-1 1 1,1-1-1,-2-7 0,1 2 610,0 12-647,-1 0 1,0 0 0,1 0-1,-1 0 1,0-1-1,1 1 1,-1 0-1,0 0 1,1 0 0,-1 0-1,0 1 1,1-1-1,-1 0 1,0 0-1,1 0 1,-1 0 0,1 1-1,-1-1 1,0 0-1,1 1 1,-1-1 0,1 0-1,-2 1 1,0 4-24,0 0 1,0-1-1,0 1 1,1 0-1,-1 0 1,1-1 0,0 1-1,1 0 1,-1 0-1,1 1 1,0-1-1,1 6 1,-1 10 14,1 370 542,6-340-464,17 69 0,-14-79-85,-1 0 0,-3 1 0,2 46 0,-8-9-41,0-76 15,-1 0 0,1-1-1,-1 1 1,0 0 0,0 0-1,0 0 1,0-1 0,0 1-1,-1-1 1,1 1 0,-1-1-1,1 1 1,-1-1 0,0 0-1,0 0 1,0 0 0,0 0-1,-1 0 1,1 0 0,0-1-1,-1 1 1,1-1 0,-1 1-1,0-1 1,-4 1 0,0 1 8,1-1-1,-1 0 1,0 0 0,0-1 0,0 0 0,0 0 0,0-1 0,0 0 0,0 0 0,-8-1 0,12 0-8,0 0-1,0 0 1,0-1 0,1 1-1,-1 0 1,0-1 0,1 0-1,0 0 1,-1 1 0,1-1-1,0-1 1,0 1-1,0 0 1,0 0 0,0-1-1,0 1 1,1-1 0,0 0-1,-3-5 1,-2-6 11,1-1 1,-6-24-1,9 31-14,-7-40-27,3 1-1,1-1 1,4-86-1,1 89 13,1 28 10,0-1 0,2 1-1,0 0 1,1 0 0,1 0 0,0 0-1,1 1 1,1 0 0,1 0 0,0 0 0,12-16-1,2 0-455,2 1-1,1 2 0,57-52 0,-68 68-286,0 2 0,1 0 0,0 1 0,1 1 0,23-11 0,-21 12-1843,1 1-1,30-6 0,2 3-4079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 15527,'0'0'9119,"-18"-3"-8639,13 2-450,0 0 1,0 0-1,0 1 0,-1-1 0,1 1 1,0 0-1,0 0 0,0 1 0,-1 0 1,1 0-1,-9 3 0,12-2-8,0 0 0,0 1-1,0-1 1,0 1 0,1 0 0,-1-1 0,1 1-1,0 0 1,0 0 0,0 0 0,0 0-1,1 0 1,-1 0 0,1 0 0,-1 0 0,1 0-1,0 4 1,2 73 314,-1-52-240,19 171 203,-11-126-166,2 76 1,-11-73-19,0-75 39,0-3-7,1-10-86,1-1 0,0 1 0,1 0 0,1 0 0,8-19 0,0-5-48,-2 7-20,1 1 0,1 0 0,1 1 0,2 0 0,28-40 1,-29 49-1,0 0 0,1 2 0,1 0 0,0 1 0,1 0 0,1 1 0,0 1 0,27-14 0,-38 24-2,0-1 0,0 1 0,1 1 0,-1 0 0,1 0 0,-1 0 0,1 1 0,0 0 0,-1 0 0,1 1 0,0 0 0,11 1 0,-18 0 7,1-1 1,0 0 0,0 1 0,0-1 0,-1 1-1,1 0 1,0-1 0,-1 1 0,1 0 0,0 0-1,-1 0 1,1 0 0,-1 1 0,0-1 0,1 0-1,-1 0 1,0 1 0,0-1 0,2 3 0,0 1-4,-1 0 0,1 0 1,-1 0-1,0 1 1,0-1-1,1 9 1,0 6-10,-1 1 1,0 33 0,-1-28 19,-1-7 23,0 1 0,-1-1 0,-4 24-1,3-36-19,1-1-1,-1 0 0,0 0 0,-1-1 0,1 1 0,-1 0 0,0-1 0,-1 1 0,1-1 0,-1 0 0,0 0 0,-1-1 0,1 1 0,-6 4 0,-5 2 20,-1 0-1,0-1 0,-1 0 0,0-2 1,0 0-1,0 0 0,-1-2 0,-1 0 1,-21 3-1,-6-2-131,-1-2 0,-71-2-1,117-3 36,0 0-1,-1-1 0,1 1 0,0 0 0,-1-1 1,1 0-1,0 1 0,0-1 0,0 0 1,0 1-1,-1-1 0,1 0 0,0 0 1,0 0-1,0 0 0,1 0 0,-1 0 1,0 0-1,0 0 0,0-1 0,1 1 0,-1 0 1,1 0-1,-1-1 0,1 1 0,-1 0 1,1-1-1,0 1 0,0 0 0,0-1 1,-1 1-1,2-2 0,-2-1-260,1 0 0,0 0 0,0 0 0,0 0 0,1 0 0,-1 0 0,1 0 0,0 0 1,0 0-1,0 0 0,4-5 0,-1 5-83,0-1 0,0 1 1,1 1-1,0-1 0,0 1 0,0-1 1,0 2-1,1-1 0,-1 0 0,1 1 1,-1 0-1,1 0 0,9-1 0,-3 0-243,135-38-6761,-66 23 2884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125 533 7379,'0'0'12182,"3"-13"-10821,8-35-337,-11 47-1003,0 0 0,0 1-1,0-1 1,0 1 0,0-1 0,0 1-1,0-1 1,-1 1 0,1-1 0,0 0-1,0 1 1,-1-1 0,1 1 0,0-1-1,0 1 1,-1 0 0,1-1 0,-1 1-1,1-1 1,0 1 0,-1 0 0,1-1-1,-1 1 1,1 0 0,-1-1 0,1 1-1,-1 0 1,1 0 0,-1-1 0,1 1-1,-1 0 1,1 0 0,-1 0 0,0 0-1,1 0 1,-1 0 0,1 0 0,-1 0-1,1 0 1,-1 0 0,0 0 0,0 0-1,-22 5 363,19-2-328,-1-1-1,1 1 0,0 0 0,0 0 1,0 1-1,0-1 0,0 1 1,1 0-1,-1 0 0,1 0 1,0 0-1,1 0 0,-1 1 0,1-1 1,0 1-1,-3 9 0,-3 10 166,1-1-1,-4 28 0,11-48-191,-5 17 108,2 0 1,1 0-1,0 0 1,1 0-1,1 0 1,4 26-1,-3-44-126,-1 0 0,1 0-1,0 0 1,0 1 0,0-2-1,0 1 1,0 0 0,0 0 0,1 0-1,-1 0 1,1-1 0,-1 1 0,1-1-1,0 1 1,-1-1 0,1 0-1,0 1 1,0-1 0,0 0 0,0 0-1,0 0 1,0-1 0,0 1 0,0 0-1,1-1 1,3 1 0,7 1 67,1-1 0,0 0 1,18-2-1,-10 0-6,-15 1-52,-1-1 0,0 0 0,1-1 0,-1 0-1,1 0 1,-1 0 0,0-1 0,0 1 0,-1-2 0,1 1 0,0-1 0,-1 1-1,0-1 1,0-1 0,0 1 0,0-1 0,-1 0 0,0 0 0,0 0-1,0-1 1,-1 1 0,4-8 0,0 0 11,0-1 0,0-1 0,-2 1 0,0-1 0,0 0 0,-2 0 0,1-1 0,0-24 0,-3 22-2,0 4-8,0 1 0,-3-23 0,2 32-22,0 1 1,-1-1-1,0 0 1,0 1-1,0-1 1,-1 1-1,1-1 0,-1 1 1,1 0-1,-1-1 1,0 1-1,-1 0 1,1 0-1,-4-4 0,-1 2-6,1 1 0,-1-1 0,0 1 0,0 1 0,0-1 0,0 1-1,-1 0 1,1 1 0,-1-1 0,-13-1 0,-5 1-282,0 0 1,-28 2 0,53 1 224,-1 0 0,1 0 0,0 1 0,0-1 0,0 0 1,0 1-1,0-1 0,-1 1 0,1-1 0,0 1 0,0-1 1,0 1-1,0 0 0,0-1 0,0 1 0,1 0 0,-1 0 0,0 0 1,0 0-1,0 0 0,1 0 0,-1 0 0,1 0 0,-1 0 1,0 0-1,1 0 0,0 0 0,-1 0 0,1 1 0,0-1 1,0 0-1,-1 0 0,1 2 0,0 50-2377,1-33 1270,-1-17 966,0 0-1,0 0 1,1 0-1,-1 0 1,1 0 0,0 0-1,0 0 1,0 0 0,0-1-1,0 1 1,1 0-1,-1-1 1,1 1 0,0-1-1,0 1 1,0-1-1,2 3 1,2-1-246,-1 0 0,0 0 1,1 0-1,0-1 0,0 0 0,0 0 0,10 3 0,11 2-1585,1-2 0,54 6-1,-67-10 1415,185 13-4815,-131-13 7754,2-7 10836,-71-8-12310,0 11-178,0-129 7678,-6 137-8182,-10 12-134,1 0-1,0 0 0,1 2 1,2 0-1,0 0 0,1 1 1,1 1-1,1-1 1,0 2-1,2-1 0,1 1 1,1 0-1,1 0 0,0 1 1,1 29-1,3-52-29,0-1 0,0 1 0,0-1 0,0 1 0,1 0 0,-1-1 0,0 1 0,0-1 0,1 1 1,-1-1-1,0 1 0,0-1 0,1 1 0,-1-1 0,1 1 0,-1-1 0,0 1 0,1-1 0,-1 0 0,1 1 0,-1-1 0,1 1 0,-1-1 0,1 0 1,-1 0-1,2 1 0,22 2-92,-18-3 55,0 0 1,1-1-1,-1 0 1,0 0-1,11-4 0,-6-1-36,-1 1 0,-1-2 0,1 1 0,-1-1 0,0-1 0,-1 0 0,0 0 0,9-11 0,0-3-155,0-1 0,18-33-1,-21 29 136,-2-1 0,-1 0-1,-1-1 1,-1 0 0,-1 0-1,6-56 1,-3-181 74,-11 261 20,0-10 21,0 0-1,-2 0 1,0 0-1,-6-25 0,7 35 19,-1 0-1,0 0 0,0 0 0,0 0 0,-1 1 1,0-1-1,1 1 0,-1-1 0,-1 1 1,1 0-1,-1 0 0,0 1 0,0-1 0,0 1 1,0 0-1,-6-4 0,10 7-18,-1 0 0,0-1 0,1 1 0,-1-1 0,0 1 0,1 0-1,-1 0 1,0 0 0,0-1 0,1 1 0,-1 0 0,0 0 0,0 0 0,1 0 0,-1 0 0,0 0 0,0 0-1,1 0 1,-1 1 0,0-1 0,1 0 0,-1 0 0,0 1 0,0-1 0,1 0 0,-1 1 0,1-1 0,-1 1-1,0-1 1,1 1 0,-1-1 0,1 1 0,-1-1 0,1 1 0,-1-1 0,1 1 0,-1 0 0,0 0 0,-9 32-31,8-25 75,-15 64 204,-10 108 0,7 77 42,20-246-301,-3 153 83,4-103-127,-1-59 23,0 0-1,0 0 1,0 0 0,0 0-1,1-1 1,-1 1 0,1 0 0,-1 0-1,1 0 1,0-1 0,-1 1 0,1 0-1,0-1 1,0 1 0,0-1 0,1 1-1,-1-1 1,0 1 0,0-1-1,1 0 1,-1 1 0,1-1 0,-1 0-1,1 0 1,0 0 0,-1-1 0,1 1-1,0 0 1,0 0 0,-1-1 0,1 1-1,0-1 1,4 1 0,2-1-120,0 1 1,0-1 0,0 0-1,1-1 1,-1 0 0,16-4-1,-16 2 46,0 0 0,1 0 0,-1-1 0,-1 0 0,1-1 0,-1 1 0,1-1 0,11-12 0,5-6-140,21-26 1,-41 44 203,16-19-32,-1-1 0,-1 0 0,-1-2 0,23-48 0,-32 55 277,0 0-1,-1-1 1,-1 0 0,-1 0 0,-1-1-1,-1 1 1,1-36 0,-4 29 1079,0 28-1131,-1 3-66,-19 73-85,4 2 1,4 0-1,3 1 1,0 81 0,10-160-33,-1 1 0,0-1 0,0 0 1,0 1-1,0-1 0,0 1 0,0-1 0,0 0 1,1 1-1,-1-1 0,0 0 0,0 1 1,0-1-1,1 0 0,-1 1 0,0-1 0,0 0 1,1 0-1,-1 1 0,0-1 0,1 0 1,-1 0-1,0 0 0,1 1 0,-1-1 1,1 0-1,-1 0 0,0 0 0,1 0 0,-1 0 1,0 0-1,1 0 0,-1 0 0,1 0 1,-1 0-1,0 0 0,1 0 0,-1 0 0,1 0 1,-1 0-1,0 0 0,1 0 0,-1 0 1,1-1-1,6 1-153,3 0 89,0 0-1,0-1 1,0 0-1,-1 0 0,1-1 1,0-1-1,-1 1 1,1-2-1,-1 1 0,0-1 1,0-1-1,0 1 1,-1-2-1,1 1 0,-1-1 1,0 0-1,7-8 1,6-7-33,0-1 0,-2-1-1,-1 0 1,-1-1 0,0-1 0,20-43 0,-29 49 302,1-1-1,-2 0 1,-1 0-1,0 0 0,-2-1 1,0 0-1,-1 0 1,-1 0-1,-1 0 0,-2-23 1,1 42-136,0 1-1,0 0 1,0-1 0,0 1-1,-1 0 1,1-1 0,0 1-1,-1 0 1,1-1 0,-1 1-1,1 0 1,-1 0 0,1 0-1,-1-1 1,0 1-1,0 0 1,0 0 0,1 0-1,-1 0 1,0 0 0,0 0-1,0 0 1,-1 1 0,1-1-1,0 0 1,0 1 0,0-1-1,-1 0 1,1 1 0,0 0-1,0-1 1,-1 1 0,1 0-1,-2-1 1,2 7 333,0 76-37,0-7-166,2 0 0,21 136 0,6-82-157,-8-42-28,-3 1-1,-5 0 1,2 92-1,-12-141-1,-2 40 4,0-74-2,0-1 0,-1 1 0,0-1 0,0 0 0,0 1 0,0-1 0,0 0 0,-1 0 0,0 0 0,0 0 0,0 0 0,-1 0 0,-3 4 0,2-5-1,1 0 0,-1-1 0,0 0 0,0 0 0,0 0 0,0-1 0,-1 1 0,1-1 0,0 0 0,0 0 0,-1-1 1,1 1-1,-1-1 0,1 0 0,-7 0 0,5 0-1,1-1 0,-1 1 0,1-1 0,-1 0 0,0-1 0,1 1 0,0-1 0,-1 0 0,1 0 0,0-1 0,-9-5 0,8 2 6,0-1-1,0 1 0,0-1 0,1-1 1,0 1-1,1-1 0,0 1 1,0-1-1,1-1 0,-1 1 0,2 0 1,-1-1-1,-1-16 0,-1-10 5,2 0-1,2-39 1,1 73-8,-1-12-4,2 0-1,0 1 1,0-1-1,1 0 1,1 1-1,0-1 1,0 1-1,1 0 1,1 0-1,0 0 1,1 1-1,0 0 1,1 0-1,0 0 1,0 1-1,1 0 1,11-10-1,43-43-437,3 3 1,2 3-1,130-84 0,-191 136-371,1 1 1,-1 0 0,1 1 0,0 0-1,1 0 1,7-2 0,11 0-5249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19913,'0'0'4562,"-6"35"-3930,4-24-581,-10 60 452,-4 138 0,15-104-151,-2-27-161,4 0 0,17 114 1,-17-183-211,8 24 222,-9-33-199,0 0 1,0 1-1,1-1 1,-1 0 0,0 0-1,0 1 1,0-1-1,0 0 1,1 0-1,-1 0 1,0 1-1,0-1 1,1 0 0,-1 0-1,0 0 1,0 0-1,1 0 1,-1 0-1,0 0 1,0 1-1,1-1 1,-1 0 0,0 0-1,1 0 1,-1 0-1,0 0 1,0 0-1,1 0 1,-1 0-1,0-1 1,1 1 0,-1 0-1,0 0 1,1 0-1,13-16 114,-4-5-44,13-34-1,1-5 4,2 6-32,47-73-1,-56 101-48,1 1-1,1 1 1,2 0 0,39-35-1,-56 56 9,0 0 1,0 0-1,0 0 0,1 1 1,-1 0-1,1 0 0,0 0 1,0 0-1,0 1 0,5-2 1,-7 3 1,-1-1 0,0 1 0,1 0 1,-1 0-1,1 0 0,-1 1 0,0-1 1,1 0-1,-1 1 0,0-1 0,1 1 1,-1 0-1,0 0 0,0 0 0,1 0 1,-1 0-1,0 1 0,0-1 0,0 0 1,-1 1-1,1 0 0,0-1 0,1 3 1,7 11 31,0-1 0,-1 2 1,-1-1-1,11 28 0,20 75 13,-32-94-27,45 140-72,-51-161-14,0 0-1,0 0 1,0 0 0,0 0-1,0 0 1,1 0-1,0-1 1,-1 1-1,1 0 1,0-1 0,0 1-1,0-1 1,1 0-1,-1 0 1,1 0 0,-1 0-1,5 2 1,-1-1-179,0-2 1,1 1 0,-1-1-1,0 0 1,1 0-1,-1-1 1,13 0 0,-3 1-60,0-1 0,0 0 0,0-2 0,0 0 0,0 0 0,0-1 0,-1-1 0,1-1 0,-1 0 0,0-1 0,21-12 1,-20 7 147,0 1 1,-1-2-1,0 0 1,-1-1 0,0 0-1,-1-1 1,20-28 0,-26 31 222,0-1 0,-1 1 0,0-1 0,0-1 0,-2 1 0,1-1 1,-2 0-1,0 0 0,0 0 0,-1 0 0,0-24 0,-2 21 144,1 11-51,-1 0 0,0 0 0,0 0 0,-1 0 0,1 0-1,-3-8 1,2 11-134,0 1 0,1 0 0,-1 0 0,0-1 0,0 1 0,0 0 0,0 0 0,0 0 0,0 0 0,0 0 0,0 0 0,0 0 0,-1 0 0,1 1 0,0-1 0,0 0 0,-1 1 0,1-1 0,-1 1 0,1 0 0,0-1 0,-1 1 0,1 0 0,-1 0 0,1 0 0,-2 0 0,-9-1 79,-10-1 236,-38 2 0,54 1-302,1-1 1,-1 1 0,1 0-1,0 0 1,0 1-1,-1 0 1,1 0 0,0 0-1,0 0 1,1 1-1,-1 0 1,-7 5 0,3 2-26,0 0 1,0 1 0,1 0-1,0 0 1,1 0 0,0 1-1,1 1 1,0-1 0,1 1-1,1 0 1,0 0 0,0 0-1,2 1 1,-1-1 0,2 1-1,0-1 1,0 1 0,1 0 0,4 27-1,-3-39-24,0-1 1,0 1-1,0 0 0,0 0 0,0 0 1,0-1-1,0 1 0,0-1 1,1 1-1,-1-1 0,1 1 0,-1-1 1,1 0-1,0 0 0,-1 1 0,1-1 1,0 0-1,0-1 0,0 1 0,0 0 1,-1-1-1,1 1 0,0-1 0,0 1 1,3-1-1,8 2-36,0-1 1,-1-1-1,14-1 0,-6 1 27,-17-1 16,-1 1 0,1 0 0,-1 0 0,1-1-1,-1 1 1,1-1 0,-1 0 0,0 0 0,1 0-1,-1 0 1,0 0 0,1-1 0,-1 1-1,0 0 1,0-1 0,0 0 0,2-2 0,0-1 7,-1 1 1,0-1-1,0 0 1,0 0-1,0 0 1,-1 0-1,3-8 1,1-7 55,-1-1-1,-1 1 1,1-25-1,-5 45-61,2-78 515,-2 46 351,0 30-489,0 2-372,0 0 1,0 0 0,1 0-1,-1 0 1,0 0 0,0 0-1,1 0 1,-1 1 0,0-1-1,0 0 1,0 0-1,1 0 1,-1 0 0,0 0-1,0 0 1,0 0 0,1 0-1,-1 1 1,0-1 0,0 0-1,0 0 1,0 0 0,1 0-1,-1 1 1,0-1 0,0 0-1,0 0 1,0 0 0,0 1-1,0-1 1,0 0 0,0 0-1,0 0 1,0 1-1,1-1 1,-1 0 0,0 0-1,0 1 1,0-1 0,0 0-1,-1 0 1,1 1 0,0-1-1,0 0 1,2 8 18,5 31 32,2 8 36,20 64 1,-24-98-116,0 0 1,1 0 0,0 0-1,1-1 1,0 1 0,1-2-1,0 1 1,1-1 0,15 15-1,-22-25-38,0 1 0,-1-1-1,1 1 1,0-1 0,0 1 0,0-1 0,0 0-1,0 0 1,0 0 0,0 0 0,1-1-1,-1 1 1,0 0 0,1-1 0,-1 0-1,0 1 1,1-1 0,-1 0 0,0 0 0,1 0-1,-1-1 1,0 1 0,0 0 0,1-1-1,-1 0 1,2 0 0,0-1 31,-1 0 1,0 0-1,1-1 1,-1 1-1,-1-1 1,1 1-1,0-1 1,0 0 0,-1 0-1,0 0 1,0 0-1,0-1 1,0 1-1,3-7 1,9-28 194,-2 0-1,-1 0 1,-2-1 0,-2 0 0,-1 0 0,0-80 0,5 264-92,-1-53 2,6 63 115,-7-121 329,-3-39 89,2-15-424,-1 0-1,-1-1 0,4-21 0,6-23-42,4-4-284,3 0 0,4 1 0,2 2 0,3 1 0,51-77 0,-78 135 78,-3 4-1597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52 479 16456,'0'0'4495,"45"-32"-2633,147-101-1070,-143 98-589,-21 17 11,-1-1 0,-1-1 0,-1-1 0,29-31 0,-50 46-166,1 0 1,-1 0-1,0 0 0,0 0 1,0-1-1,-1 0 0,0 0 1,0 0-1,-1 0 0,0 0 1,0 0-1,-1-1 0,0 1 1,0 0-1,-1-1 0,0-13 1,0 20-41,0 1 0,0-1 0,0 0 0,-1 1 0,1-1 1,0 1-1,0-1 0,0 0 0,-1 1 0,1-1 0,0 1 0,0-1 1,-1 1-1,1-1 0,-1 1 0,1-1 0,0 1 0,-1-1 0,1 1 1,-1 0-1,1-1 0,-1 1 0,1 0 0,-1-1 0,0 1 0,1 0 1,-1 0-1,1-1 0,-1 1 0,-1 0 0,-22-2 77,17 2-38,-2 0-29,-32-2 90,-50 4 0,78-1-82,1 1 0,-1 0 0,1 1 0,-1 0 0,1 1-1,0 0 1,0 1 0,-14 8 0,7-1 31,1 1 0,1 1 0,0 0 1,0 1-1,2 1 0,0 0 0,-25 36 0,31-38-17,-1 1 1,2 1-1,0-1 0,1 1 0,1 1 0,0-1 0,2 1 0,-1 0 1,2 0-1,-2 26 0,4 121 261,1-159-290,0 0 0,1 0 0,-1 0 0,1 1 0,0-1 0,0 0-1,1-1 1,-1 1 0,1 0 0,0 0 0,1-1 0,-1 1 0,1-1 0,0 0-1,0 1 1,0-2 0,1 1 0,-1 0 0,1-1 0,0 1 0,0-1 0,0 0-1,0 0 1,1-1 0,-1 1 0,1-1 0,0 0 0,0 0 0,-1 0 0,7 0-1,14 4 17,0-2-1,0 0 0,1-2 1,43-2-1,-50 0-12,-14 0-28,36 1-249,-1-1-1,0-2 1,1-2-1,72-18 1,-113 22 217,0 1 0,0-1 0,0 0 0,0 0 1,0 0-1,0 0 0,0 0 0,0 0 0,1 0 0,-1 0 0,0 0 0,0 0 1,0 0-1,0 0 0,0 0 0,0 0 0,0 0 0,0 0 0,0 0 0,1 0 0,-1 0 1,0 0-1,0-1 0,0 1 0,0 0 0,0 0 0,0 0 0,0 0 0,0 0 0,0 0 1,0 0-1,0 0 0,0 0 0,1 0 0,-1 0 0,0 0 0,0 0 0,0-1 1,0 1-1,0 0 0,0 0 0,0 0 0,0 0 0,0 0 0,0 0 0,0 0 0,0 0 1,0 0-1,0 0 0,0-1 0,0 1 0,0 0 0,0 0 0,0 0 0,0 0 1,0 0-1,0 0 0,0 0 0,0 0 0,0 0 0,0-1 0,-1 1 0,1 0 0,0 0 1,0 0-1,0 0 0,0 0 0,0 0 0,-11-2-3191,-25 2-1050,-13 0-2226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269 111 7203,'0'0'12510,"4"-18"-10909,13-53-283,-12 50 595,-7 21-1166,-13 6-27,-7 10-579,0 1 1,1 1 0,1 0-1,1 2 1,0 0-1,2 1 1,0 1-1,2 1 1,0 0-1,1 1 1,2 0-1,0 1 1,2 1 0,1 0-1,1 0 1,1 1-1,-5 35 1,7-11-134,4 98 0,1-142-50,1 1 0,-1 0 0,2-1 1,-1 1-1,1-1 0,0 1 0,0-1 0,1 0 1,0 0-1,1 0 0,-1-1 0,1 1 0,0-1 1,1 1-1,0-1 0,0-1 0,0 1 0,1-1 1,-1 0-1,1 0 0,0-1 0,1 1 0,-1-1 1,1-1-1,0 1 0,0-1 0,0 0 0,0-1 1,14 3-1,6 1-821,0-2 0,0-1-1,0-1 1,0-1 0,1-1 0,-1-2 0,0-1 0,0-1-1,0-1 1,-1-1 0,1-2 0,34-14 0,44-28-4993,-6-4-371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380 201 1905,'0'0'16861,"-15"-19"-15271,1 0-1152,0 1 1,-24-21-1,34 36-350,-1 0 0,1 0-1,-1 1 1,0 0 0,0 0-1,0 0 1,0 1 0,0-1-1,0 1 1,0 1 0,0-1-1,-1 1 1,1-1-1,0 1 1,0 1 0,-1-1-1,1 1 1,0 0 0,0 0-1,-7 3 1,1 0 14,0 0-1,0 1 1,1 1 0,0-1 0,0 2-1,0-1 1,1 1 0,0 1-1,0 0 1,0 0 0,1 0-1,1 1 1,0 1 0,0-1-1,0 1 1,1 0 0,1 1-1,0-1 1,0 1 0,1 0 0,1 0-1,-1 0 1,2 1 0,0-1-1,-1 15 1,2 3 9,0-19-79,1-1 0,0 1 0,0 0 0,1 0-1,1-1 1,2 13 0,-3-19-28,1-1 0,-1 1 0,1 0 0,-1-1 0,1 1 0,0-1 0,0 1 0,0-1 0,0 0-1,0 0 1,0 0 0,1 0 0,-1 0 0,1-1 0,-1 1 0,1-1 0,0 1 0,-1-1 0,1 0 0,0 0 0,0 0-1,0 0 1,0-1 0,5 1 0,3 1 11,1-1-1,0 0 1,-1 0-1,1-2 0,0 1 1,0-1-1,-1-1 1,1 0-1,-1-1 1,1 0-1,-1-1 1,0 0-1,0-1 1,-1 0-1,1 0 1,-1-1-1,0-1 0,11-9 1,0-2 5,0-1-1,-1-1 1,-2-1 0,28-38 0,-38 47-12,0-1 0,-1 0 0,0 0 1,-1-1-1,0 0 0,-2 0 0,1 0 1,-2-1-1,0 0 0,2-19 0,-4 18-4,-1 8-1,1-1-1,-1 1 1,0-1-1,-2-9 1,2 16-5,-1 0 1,1 0-1,-1 0 1,1 1 0,-1-1-1,0 0 1,0 0 0,0 0-1,0 1 1,0-1 0,0 1-1,0-1 1,0 1 0,-1-1-1,1 1 1,-1 0 0,1-1-1,-1 1 1,1 0 0,-1 0-1,0 0 1,0 0 0,-1 0-1,-13-3-49,0 1 0,1 1 0,-1 1 0,0 0 0,0 1 0,0 0 0,0 2 0,-26 4 0,32-3-23,0 0 0,0 1-1,1 0 1,0 1 0,0-1-1,0 2 1,0-1 0,1 1-1,0 1 1,-9 8 0,11-10-184,1 1 1,0 0 0,1 0 0,-1 0-1,1 0 1,0 1 0,1-1 0,-1 1-1,1 0 1,1 0 0,-1 1 0,1-1-1,1 0 1,-2 13 0,2-18 37,1 0 1,0 0-1,0 0 1,0 0-1,0 1 0,1-1 1,-1 0-1,1 0 1,-1 0-1,1 0 1,0 0-1,-1 0 1,1 0-1,0-1 1,0 1-1,0 0 1,1 0-1,-1-1 1,0 1-1,1 0 0,-1-1 1,1 0-1,-1 1 1,4 1-1,2 1-671,1-1 0,-1 0 0,0-1 0,1 0 0,14 2 0,84 9-8350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5 326 14695,'0'0'10773,"-1"-4"-10397,-2 60 411,2 46-486,1 26 54,0-129-353,4-140 70,-2 116-80,1 0 0,2 0 1,12-42-1,-8 42 14,1 0 0,2 1-1,0 0 1,20-29 0,-23 45 79,-5 14-62,-5 22-45,0-19 35,1 217 83,0-221-95,0 1 1,1-1-1,-1 0 0,1 1 0,0-1 1,0 0-1,1 0 0,0 1 0,0-1 1,0 0-1,0-1 0,6 10 1,-5-11-7,0 0 0,0 0 1,0 0-1,0 0 0,0-1 1,1 0-1,-1 1 1,1-1-1,-1 0 0,1-1 1,0 1-1,0-1 0,-1 1 1,1-1-1,0 0 1,0-1-1,9 1 0,-9 0-7,1 0-1,0-1 0,0 0 0,0 0 1,-1 0-1,1 0 0,0-1 1,0 0-1,0 0 0,-1 0 1,1-1-1,-1 1 0,1-1 0,-1 0 1,1 0-1,-1-1 0,0 1 1,0-1-1,0 0 0,-1 0 1,1-1-1,-1 1 0,1-1 0,2-3 1,12-16-3,-1-1 0,0-1 0,-2 0 0,20-46 0,-16 24 35,25-95 0,-40 125 131,-1-1-1,0 0 1,-2 1-1,0-20 0,-1 36 475,-2 8-468,-11 38-80,7-27-53,0 1-1,2 1 0,-4 24 1,6 111 3,2-93-57,0-56 19,0-1-1,0 1 0,1 0 0,-1-1 1,1 1-1,3 9 0,-3-13-11,1 0-1,-1 0 1,0 0-1,0 0 1,1 0-1,-1 0 1,1-1-1,0 1 1,-1-1-1,1 1 1,0-1-1,0 1 1,0-1-1,0 0 1,0 0-1,0 0 1,0 0-1,0-1 0,4 2 1,13 2-255,0-1-1,0-1 1,0 0 0,39-3-1,-22 1-167,-19-1 273,0-1-1,0 0 1,0-2 0,-1 0 0,1 0 0,-1-2 0,0 0 0,-1 0-1,0-2 1,0 0 0,0 0 0,21-18 0,-26 18 162,0 0-1,0 0 1,-1-1 0,0 0 0,-1-1 0,0 0 0,-1 0 0,0-1-1,0 1 1,-1-2 0,0 1 0,-1-1 0,-1 1 0,0-2-1,0 1 1,-1 0 0,2-21 0,-4-88 1750,-1 119-1669,-1 1 0,1 0 0,0-1-1,0 1 1,-1-1 0,1 1-1,-1-1 1,1 1 0,-1 0-1,1-1 1,-1 1 0,0 0-1,0 0 1,0 0 0,0-1-1,0 1 1,0 0 0,0 0 0,0 0-1,0 0 1,0 1 0,-1-1-1,0-1 1,1 2-41,0 0 0,0-1 0,0 1 1,0 0-1,0 0 0,0 0 0,-1 0 0,1 0 0,0 0 0,0 0 0,0 0 1,0 0-1,0 0 0,0 1 0,0-1 0,0 0 0,0 1 0,0-1 1,0 1-1,1-1 0,-1 1 0,0-1 0,0 1 0,0 0 0,0-1 1,1 1-1,-1 0 0,0 0 0,1-1 0,-1 1 0,0 0 0,1 0 0,-1 0 1,1 0-1,0 0 0,-1 2 0,-6 13-1,2-1-1,0 2 1,1-1-1,1 0 1,-3 28-1,0 94 179,5-96-155,-3 438 155,4-458-228,0-20-80,2-7-335,28-76 204,8-28 183,-21 40-42,-4-1 0,5-79 0,-9-144-91,-9 194 244,5 99-130,1 0 58,11-1-9,0 1 0,0 1 0,0 1 0,0 0 0,22 7 0,-34-7 19,-1-1 1,1 1-1,0 1 0,-1-1 1,1 1-1,-1 0 1,0 0-1,0 0 1,0 0-1,0 1 1,0-1-1,-1 1 1,0 0-1,0 0 1,0 1-1,0-1 1,0 1-1,-1-1 1,0 1-1,0 0 1,0 0-1,-1 0 1,2 6-1,-2 0-2,1 0 0,-2 0 0,0 20 0,-1-8 2,1-15 8,-1 0 0,-1 0 0,1-1 1,-1 1-1,-1-1 0,1 1 0,-1-1 1,-1 0-1,1 1 0,-1-2 0,0 1 1,-1 0-1,0-1 0,0 0 0,0 0 1,-12 10-1,-9 5 21,0 0 0,-49 27 0,66-42-35,-17 8-106,-10 6-2149,61-20-8689,21 0 4035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0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0 849 13222,'0'0'6352,"28"-45"-5821,90-149-101,-103 170-324,-1 0-1,-1-1 1,-1-1 0,-1 0 0,8-31 0,-16 46-85,6-30 231,-1 0 0,-3 0 0,-1-1 0,-3-72 0,-1 103-146,0 6-29,0 1 0,0 0 0,0-1 0,-1 1 0,0-1 0,0 1 0,0 0 0,0-1 0,-1 1 0,1 0 0,-1 0 0,-3-5 0,3 6-1,0 1 1,0 0 0,0 1-1,0-1 1,-1 0 0,1 0 0,0 1-1,-1 0 1,1-1 0,-1 1 0,0 0-1,1 0 1,-1 0 0,0 1-1,1-1 1,-1 1 0,0-1 0,0 1-1,0 0 1,-3 0 0,5 0-73,1 0-1,0 0 1,-1 0-1,1 0 1,0 0 0,-1 0-1,1 0 1,0 0 0,-1 1-1,1-1 1,-1 0 0,1 0-1,0 0 1,0 0 0,-1 0-1,1 1 1,0-1 0,-1 0-1,1 0 1,0 1 0,0-1-1,-1 0 1,1 0 0,0 1-1,0-1 1,-1 0 0,1 1-1,0-1 1,0 0 0,0 1-1,0-1 1,0 0 0,0 1-1,-1 0 1,-3 18 49,1 0 1,1 0-1,0 1 0,2 29 1,0-4 84,-5 343 739,5-327-852,0-54-24,0-1-1,0 1 0,0 0 1,1-1-1,0 1 1,1 0-1,-1-1 1,1 0-1,0 1 0,1-1 1,0 0-1,0 0 1,0 0-1,0 0 0,1-1 1,0 1-1,0-1 1,1 0-1,-1 0 0,1-1 1,0 0-1,0 1 1,1-1-1,-1-1 1,1 1-1,0-1 0,0 0 1,0-1-1,0 1 1,1-1-1,8 2 1,-8-3-2,0 1 0,1-1 0,-1 0 0,0-1 0,1 0 0,-1 0 0,1-1 0,-1 0 1,1 0-1,-1 0 0,0-1 0,0 0 0,1-1 0,-2 0 0,1 0 0,0 0 0,0-1 1,-1 0-1,0 0 0,6-5 0,19-17-79,0-1 0,-2-2 0,46-58 1,-65 74 75,-1 0 0,0-1 1,-1 0-1,0-1 1,-1 0-1,-1 0 1,0 0-1,-2-1 1,1 0-1,-2 0 0,0 0 1,1-24-1,-4-20 258,-26 59 229,23 2-475,0-1 0,0 1 0,1 0 0,-1 0 0,0 0 0,1 0 0,-1 1 0,1-1 0,0 0 0,-1 1 0,1 0-1,0 0 1,0-1 0,0 1 0,0 1 0,0-1 0,1 0 0,-1 0 0,1 1 0,-1-1 0,1 1 0,-1 2 0,-7 13 7,1 0 0,-5 21 0,7-21-3,-3 8-1,2 0 1,1 0-1,1 1 1,1-1-1,1 1 0,1 32 1,2-48-15,0-7-1,-1-1-1,1 1 0,1 0 0,-1 0 0,0-1 0,1 1 0,0 0 0,0-1 0,1 5 0,-1-7-1,0 0 1,1 1-1,-1-1 1,0 0-1,0 0 0,1 0 1,-1 0-1,1 0 0,-1 0 1,1-1-1,-1 1 1,1 0-1,0-1 0,-1 1 1,1-1-1,0 0 0,-1 1 1,1-1-1,0 0 1,-1 0-1,1 0 0,0 0 1,1-1-1,5 1-55,9 1-92,0-1 0,0 0 0,0-2 0,-1 0 0,1 0 0,-1-2 0,1 0 0,24-10 0,12-14-659,-1-1-1,-1-3 1,53-44 0,-89 64 388,0-1 1,-1-1 0,0 0 0,-1-1 0,0 0 0,16-27-1,-22 29 221,0 0 0,-1 0 1,-1-1-1,0 0 0,0 0 0,-2 0 0,0 0 0,0-1 0,0-20 0,-2-137 798,-1 163-190,-1 1 1,0-1-1,-1 1 0,1 0 0,-2 0 1,1-1-1,-1 1 0,0 1 1,-1-1-1,0 0 0,-6-9 1,4 7 669,5 71 656,1-49-1693,-19 515 1421,2-210-1158,40-323-576,-6-6 37,-1-1 0,0-1 0,-2 0-1,1-2 1,-2 1 0,17-25-1,-6 9-288,-12 16 113,61-84-1809,-68 91 1531,0 0 0,-1-1 1,1 1-1,-2-1 0,1 0 0,-1 0 0,-1 0 0,0 0 0,0-1 0,1-10 0,-6 1-4230,-10 13-747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76 109 11557,'0'0'7839,"-13"-7"-7271,-42-25-208,48 25-14,12 4-144,13 2 132,-17 1-242,163 0 3317,-157 1-3354,0 0 0,0 0 0,0 0 0,0 1 0,0 0-1,0 1 1,0 0 0,-1 0 0,1 0 0,-1 1 0,8 5 0,10 9 100,30 29 1,-40-35-109,-7-5-33,0 1 0,0 0 1,0 0-1,-1 0 0,0 1 1,-1 0-1,0 0 0,0 0 1,-1 1-1,0-1 0,-1 1 1,0 0-1,2 11 0,-1 12 32,0 0 0,-3 58 0,-1-61-29,0-29-12,0 0 1,0 1 0,-1-1-1,1 0 1,0 0 0,-1 1 0,1-1-1,-1 0 1,1 0 0,-1 1-1,1-1 1,-1 0 0,0 0-1,0 0 1,1 0 0,-1 0 0,0 0-1,0 0 1,0 0 0,-3 1-1,1 0 12,-1 0-1,1 0 0,-1 0 0,0-1 0,0 1 0,-8 1 0,-3-1 48,0 0 0,-27 0 0,40-2-59,1 0 0,-1 0 0,0 0 0,0 0 0,0 0 0,0 0 0,0 0 0,0-1 0,0 1 0,0-1 0,0 1 0,1-1 0,-1 0 0,0 0 0,-1-1 0,2 0-11,0 1 0,0-1 1,0 0-1,1 0 0,-1 0 0,0 0 0,1 0 0,0 0 0,0 0 0,-1 0 0,1 0 0,0 0 0,1-4 0,-1-108-421,0 108 417,1 0 0,0 1 1,0-1-1,0 1 0,1-1 0,0 1 0,0 0 0,0-1 0,0 1 0,1 0 0,0 1 0,0-1 0,0 0 1,1 1-1,7-8 0,6-4 4,0 1 0,33-21 0,-26 18-18,263-185-203,-275 197 252,-6 10 13,-5 19 37,-1-3-58,12 47 104,29 94 0,-19-84-88,-14-46-19,1 0 1,2 0-1,2-1 1,16 31-1,-24-50 26,-4-9 51,-1-1-84,1-1 0,-1 0 0,0 0 1,0 0-1,1 0 0,-1 0 0,0 0 1,0 0-1,1 0 0,-1 0 0,0 1 0,1-1 1,-1 0-1,0 0 0,0-1 0,1 1 1,-1 0-1,0 0 0,1 0 0,-1 0 1,0 0-1,0 0 0,1 0 0,-1 0 1,0 0-1,0-1 0,1 1 0,-1 0 0,0 0 1,0 0-1,0 0 0,1-1 0,-1 1 1,0 0-1,0 0 0,0-1 0,0 1 1,1 0-1,-1 0 0,0-1 0,0 1 0,0 0 1,0 0-1,0-1 0,12-36 267,7-45-1,1-5-222,4 1 2,34-106-21,-46 166-25,-12 25-19,1-1-1,-1 1 0,1 0 1,0 0-1,-1 0 0,1 0 1,0 0-1,0 0 0,0 0 0,0 0 1,0 1-1,0-1 0,0 0 1,0 0-1,0 1 0,0-1 0,2 0 1,-2 1-354,-1 36-23613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0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9332,'0'0'10197,"12"-24"-9850,-7 15-333,0-2-5,0 0 0,1 0 0,0 0 0,1 0 0,0 1 0,1 0-1,0 1 1,1 0 0,0 0 0,0 0 0,1 1 0,0 1 0,20-12-1,-16 12-41,14-7-189,49-16 0,-68 27-252,1 1-1,-1-1 1,1 2 0,0 0-1,0 0 1,0 0 0,0 2-1,0-1 1,13 3-1,-20-2 302,-1 0 0,1 0-1,-1 0 1,0 0-1,0 0 1,0 1 0,0-1-1,0 1 1,0-1-1,0 1 1,0 0 0,0 0-1,-1 0 1,1 0-1,-1 0 1,3 4 0,18 44-1171,-13-28 1004,-3-9 409,0-1 0,1 0 0,12 15 0,-17-23 227,0-2-1,1 1 0,0 0 0,0-1 1,0 1-1,0-1 0,0 0 0,0 0 1,1 0-1,-1 0 0,1 0 0,-1-1 1,1 0-1,-1 0 0,1 0 0,5 1 1,7 0 718,12 1 825,43 0 1,-62-3-1703,-1-1 1,1 0 0,-1 0-1,1-1 1,-1 0 0,1-1-1,-1 0 1,0 0 0,10-6-1,-1-1 27,-1 0-1,-1-1 1,0-1 0,0-1-1,-1 0 1,13-16 0,-21 22-19,0-1 1,0 0 0,-1 0-1,0-1 1,-1 1 0,0-1 0,0 0-1,-1 0 1,0 0 0,-1-1 0,0 1-1,0-1 1,0-18 0,-2 27-105,1 0 1,-1-1-1,0 1 1,0 0 0,0 0-1,0-1 1,-1 1-1,1 0 1,0 0-1,0 0 1,-1-1 0,1 1-1,-1 0 1,1 0-1,-1 0 1,1 0 0,-1 0-1,0 0 1,0 0-1,1 0 1,-1 0-1,-1-1 1,-1 1-13,1 1-1,0-1 1,0 1 0,0-1-1,0 1 1,0 0 0,0 0 0,-1 0-1,1 0 1,-3 0 0,-10 1-39,10-1 15,-1-1 2,0 1 1,1 0-1,-1 0 1,1 0-1,-1 0 0,1 1 1,-1 0-1,1 0 1,0 1-1,-1 0 0,1 0 1,0 0-1,0 0 1,0 1-1,0-1 0,1 1 1,-8 6-1,-9 10 19,0 2 0,2 0 0,0 1 0,-17 26 0,28-36-4,1 1 0,0 0 0,1 0 0,0 1 0,1 0 0,1 0 0,0 0 0,1 1 0,-3 28 0,5 72 399,1-112-410,0 0 0,1 0-1,-1-1 1,1 1 0,-1 0-1,1 0 1,0 0-1,0-1 1,0 1 0,1-1-1,-1 1 1,1-1 0,-1 1-1,1-1 1,0 0 0,0 1-1,4 2 1,-1 0 14,1-1 0,0 0 0,0 0 0,0-1 0,1 0 0,-1 0 0,9 2 0,8 2 43,1-2 0,1 0 1,31 1-1,104-4 168,-92-3-176,-59 2-85,0-2 0,0 1 1,-1-1-1,1-1 0,0 1 0,-1-1 1,1-1-1,-1 0 0,0 0 1,0 0-1,0-1 0,0-1 0,-1 1 1,13-10-1,-18 11-165,-1 1-1,1 0 1,-1-1-1,0 1 1,1-1-1,-1 0 1,0 1 0,-1-1-1,1 0 1,0-5-1,0 7-194,-1-1 0,1 0 0,-1 1 0,0-1 0,0 0 0,0 1 0,0-1 0,0 0 0,0 1 0,-1-1 0,1 1 0,-1-1 0,1 0 0,-1 1 0,1-1 0,-1 1-1,0-1 1,0 1 0,1-1 0,-3-1 0,-29-12-6268,-17-2-3091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15495,'0'0'8825,"-4"23"-8398,-4 23-133,3 1-1,1 67 1,4 248 1194,0-339-1378,-2-1-1,-6 28 0,4-24 20,4-30 269,-3-41-70,3 40-339,0 0 0,0 1 0,1-1 0,-1 0 0,1 1 0,0-1 0,1 1 0,-1-1 0,5-7 0,0 4 2,1-1 1,0 1 0,1 1-1,0 0 1,0 0-1,1 0 1,0 1-1,0 1 1,0-1 0,1 1-1,0 1 1,0 0-1,0 0 1,21-4-1,1 1-10,1 2-1,0 1 0,54 0 0,-75 4 23,-2 0-19,1 0 0,-1 0 0,0 1 0,0 1 0,12 2 0,-19-3 9,1 1 1,-1-1-1,0 1 0,0-1 1,0 1-1,0 0 1,0 1-1,0-1 1,0 0-1,-1 1 0,1-1 1,-1 1-1,0 0 1,0 0-1,0 0 0,0 0 1,0 0-1,1 5 1,0 2 6,0 0 1,0 0 0,-2 1 0,1-1 0,-1 0-1,-1 1 1,-1 18 0,1-7 3,0-19 0,0 0-1,-1 1 0,1-1 0,-1 0 0,0 0 1,0 0-1,0 0 0,0 0 0,-1-1 0,1 1 1,-1 0-1,1-1 0,-1 1 0,0-1 0,0 1 1,0-1-1,0 0 0,-1 0 0,1 0 1,-1 0-1,1 0 0,-6 2 0,-5 3 45,0-1 0,-1 0-1,-23 6 1,26-9-14,-33 8 127,0-3 0,-1-1 0,1-2 0,-1-3 0,-47-2 0,87 0-158,5-1-72,-1 1 0,1 0 1,0 0-1,-1 0 1,1 0-1,0 0 1,-1 0-1,1 0 0,0 0 1,0 0-1,-1-1 1,1 1-1,0 0 1,0 0-1,-1 0 0,1 0 1,0-1-1,0 1 1,-1 0-1,1 0 1,0-1-1,0 1 0,0 0 1,0 0-1,-1-1 1,1 1-1,0 0 1,0-1-1,0 1 0,0 0 1,0-1-1,0 1 1,0 0-1,0-1 1,0 0-207,0 1 1,0-1 0,1 1 0,-1-1-1,0 0 1,1 1 0,-1-1 0,0 0 0,1 1-1,-1-1 1,0 1 0,1-1 0,-1 1 0,1-1-1,-1 1 1,1 0 0,0-1 0,-1 1-1,1-1 1,-1 1 0,1 0 0,0 0 0,-1-1-1,1 1 1,1 0 0,40-13-5419,21-5-1180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352 160 12598,'0'0'9439,"-12"-20"-8711,-2-3-417,-30-37 0,41 58-277,1 0 0,-1-1 0,0 1 0,1 0 0,-1 0 0,0 1 0,0-1 0,-1 1 0,1-1 0,0 1 0,0 0 0,-1 0 0,1 1 0,0-1 0,-1 1 0,1-1 0,-1 1 0,1 0 0,-1 0 0,1 1 0,-7 0 0,-7 1 93,9-2-82,0 1-1,0 0 1,0 1 0,0 0 0,1 0-1,-1 1 1,1 0 0,-1 0 0,1 1-1,0 0 1,0 0 0,0 0 0,1 1-1,-1 0 1,1 1 0,-7 7 0,7-7-31,1 1 1,-1 0-1,1 0 1,0 0 0,0 1-1,1 0 1,0 0 0,1 0-1,0 0 1,0 0 0,0 1-1,1-1 1,1 1 0,-1 0-1,1 9 1,1 45-181,0-62 156,0 0 0,0-1 0,0 1 0,1-1 0,-1 1 0,0 0-1,0-1 1,1 1 0,-1 0 0,0-1 0,1 1 0,-1-1 0,1 1-1,-1-1 1,1 1 0,-1-1 0,1 1 0,-1-1 0,1 0 0,-1 1-1,1-1 1,0 0 0,-1 1 0,1-1 0,0 0 0,-1 0-1,1 0 1,0 1 0,-1-1 0,1 0 0,1 0 0,27 1-230,-22-1 194,1 0 21,0 1 1,0-1 0,0-1 0,-1 1 0,1-1-1,0-1 1,-1 1 0,1-1 0,-1-1 0,1 0 0,-1 1-1,0-2 1,0 1 0,-1-1 0,12-9 0,-3 1 6,-1-1 1,0 0 0,-1-2 0,-1 1 0,0-1 0,14-24-1,-20 27 130,0 1 0,0-2 0,-1 1 0,-1 0 0,0-1-1,0 0 1,-2 0 0,1 0 0,-2 0 0,1-15 749,-2 34-647,-2 20-133,-1-1 1,-1 0 0,-8 27 0,-7 48 266,13 61 198,6-140-548,0-20-5,0 0 0,0 0-1,0 0 1,1 0 0,-1 0 0,0 0 0,1 0 0,-1 0-1,1 0 1,-1 0 0,1 0 0,-1 0 0,1 0 0,-1 0 0,1 0-1,0 0 1,0 0 0,-1-1 0,1 1 0,0 0 0,0-1-1,0 1 1,0 0 0,0-1 0,1 1 0,2 1-93,0-1 0,1 0 0,-1 1 0,0-2 0,1 1 0,7 0 0,4-1-465,-1 0 0,1-1 0,16-4 0,-17 1-437,-1 0 0,0 0-1,-1-2 1,1 1 0,21-15 0,-24 14-1037,0-2 0,-1 1 0,17-17 0,2-13-6863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205 188 11973,'0'0'8535,"-3"-6"-7534,3 4-899,-1-1 0,-1 1 0,1 0 1,0 0-1,0-1 0,-1 1 0,0 0 1,1 0-1,-4-3 0,4 5-67,0-1 0,0 1 1,-1-1-1,1 1 0,0 0 0,0-1 0,0 1 0,0 0 0,-1 0 1,1 0-1,0 0 0,0 0 0,0 0 0,-1 0 0,1 0 0,0 0 0,0 0 1,0 1-1,0-1 0,-1 1 0,1-1 0,0 1 0,0-1 0,0 1 0,0-1 1,0 1-1,0 0 0,0 0 0,0 0 0,1-1 0,-1 1 0,0 0 0,-1 2 1,-10 11 214,0 0 1,0 1-1,1 0 1,-13 28 0,-30 73 891,48-101-1027,2 1-1,0-1 0,1 1 0,0 0 1,2 0-1,-1 1 0,3 27 0,-1-23-118,0-19 0,0 1 0,0 0 0,0 0 0,1 0 0,-1 0-1,1-1 1,-1 1 0,1 0 0,0-1 0,0 1 0,0 0 0,1-1 0,-1 1 0,0-1 0,4 4 0,-2-3-28,-1-1 0,1 0 0,0 0 0,0 0 0,1 0 0,-1-1 0,0 1 0,0-1 0,1 0 0,-1 0 1,1 0-1,-1 0 0,5 0 0,10 2-600,1-1 0,0-1 0,-1 0 0,1-1 0,0-1 1,0-1-1,-1 0 0,1-2 0,-1 0 0,0-1 0,0-1 0,22-10 0,-20 6-557,-1-1 0,-1-1 0,0 0-1,0-1 1,17-17 0,-28 22 845,0 1-1,0-1 1,0-1-1,-1 1 1,0-1-1,-1 0 1,0-1-1,-1 1 1,1-1-1,-2 0 1,0 0 0,5-20-1,-4-16 1931,-4-85 0,-1 59 2784,1 54-2621,-1 0 0,-1 0 0,0 0 0,-8-24 1,6 36 325,3 22-1389,1-10-658,-10 508 1870,10-508-1847,-2 35 78,2-32-14,3-22 132,1-6-220,1 1 0,0-1 0,2 1 0,0 0 1,13-22-1,55-88-5,-68 117-10,61-88-21,-59 87 6,1 1 1,1 0-1,0 0 1,0 1-1,21-14 1,-30 23-5,0-1-1,0 1 0,0 0 1,1 0-1,-1 0 1,0 0-1,1 0 1,-1 0-1,1 1 1,-1-1-1,1 1 1,-1-1-1,1 1 1,-1 0-1,4 1 1,-5 16-97,0-7 109,-1-1 1,0 0-1,-1 1 1,0-1-1,0 0 1,-1 1-1,0-1 1,-1 0-1,0 0 1,0-1-1,-1 1 1,0-1-1,-1 1 1,0-1-1,-7 8 1,-30 30 56,28-33-22,1 2-1,-20 27 1,29-33-27,1-1 0,0 1 0,1 0 0,0-1 0,0 1 0,1 0 0,0 0 0,1 0 0,0 0 0,2 17 0,-2 3 74,0-22-78,0 0 0,0-1 0,1 1 1,0-1-1,0 1 0,1-1 0,-1 1 0,1-1 0,1 0 1,-1 0-1,1 0 0,0 0 0,0 0 0,1 0 1,0-1-1,0 0 0,9 9 0,9 10-23,0-1 0,2-2 0,1 0-1,0-2 1,2-1 0,0-1 0,0-1-1,42 17 1,-56-26-317,7 1-708,-7-5-2881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46 17336,'0'0'5979,"-6"3"-5857,5-2-113,-1 0 0,0 0 0,1 0 0,-1 1 0,1-1-1,0 0 1,-1 1 0,1-1 0,0 1 0,0-1 0,0 1-1,0 0 1,0-1 0,1 1 0,-1 0 0,0 0 0,1-1 0,-1 1-1,1 0 1,0 0 0,-1 0 0,1 0 0,0 0 0,0 0-1,0-1 1,0 1 0,1 0 0,0 3 0,2 8 77,0 0 0,1 0 0,7 16 0,-2-5 34,3 10 100,-8-19-49,1 0 0,0 0 0,1 0-1,1-1 1,1 0 0,0 0 0,15 19 0,-22-31-100,1 0 1,0-1-1,0 1 0,0-1 0,0 1 0,1-1 1,-1 0-1,0 0 0,1 0 0,-1 0 0,0 0 1,1 0-1,-1-1 0,1 1 0,-1-1 0,1 0 1,-1 0-1,1 0 0,0 0 0,-1 0 0,1 0 1,4-2-1,-2 1-1,0-1 0,0 0 0,0 0 0,0 0 0,-1-1-1,1 1 1,-1-1 0,1 0 0,6-8 0,19-20 93,-3-3 0,-1 0 0,-1-1 0,26-52 0,6-6-132,-56 92-37,0-1-21,0 0 0,1 0 1,-1 1-1,0-1 0,0 0 0,0 0 0,0 0 0,-1-1 0,1 1 0,0 0 1,0-4-1,-1 4-726,-1 13-5751,-8 68-5275,9-40 2215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189 172 9220,'0'0'15928,"0"-4"-15011,0 15-778,0 26 132,0 87 644,21 170 1,-14-253-824,-2-13 89,3 53 0,-8-81-178,0 0 1,0-1-1,0 1 1,0 0-1,0 0 1,0 0-1,0 0 1,0 0-1,0 0 1,0-1-1,0 1 1,1 0-1,-1 0 1,0 0-1,0 0 1,0 0-1,0 0 1,0 0-1,0-1 1,0 1-1,0 0 1,0 0-1,1 0 1,-1 0-1,0 0 0,0 0 1,0 0-1,0 0 1,0 0-1,0 0 1,1 0-1,-1 0 1,0 0-1,0 0 1,0 0-1,0 0 1,0 0-1,0 0 1,1 0-1,-1 0 1,0 0-1,0 0 1,0 0-1,0 0 1,0 0-1,1 0 1,-1 0-1,0 0 1,0 0-1,0 0 1,0 0-1,0 0 1,0 0-1,0 0 1,1 1-1,-1-1 1,0 0-1,0 0 1,0 0-1,0 0 0,0 0 1,3-21 24,-1 0 1,0 0-1,-4-37 1,1 12-60,-18-348-199,13 208 122,6 173 51,0 12 51,0 0 0,0 0 0,0 0 0,1 0 0,-1 0 0,0 0 0,1 0 0,-1 0 0,0 1 0,1-1 0,-1 0 1,1 0-1,0 0 0,-1 1 0,1-1 0,-1 0 0,1 1 0,0-1 0,0 1 0,-1-1 0,1 1 0,0-1 0,0 1 0,0-1 0,0 1 0,-1 0 0,1-1 1,0 1-1,0 0 0,0 0 0,0 0 0,0-1 0,1 1 0,41 1-27,-26-1 20,27-1-6,-17 0 3,37 3 0,-57-1 18,0 0 0,1 0-1,-1 1 1,0 0-1,0 0 1,-1 1-1,1-1 1,0 2-1,11 6 1,-17-8 0,1-1-1,-1 1 1,0 0 0,1-1 0,-1 1-1,0 0 1,0 0 0,0 0-1,-1 0 1,1 0 0,0 0-1,-1 1 1,1-1 0,-1 0 0,0 0-1,0 0 1,0 5 0,-3 37 132,2-40-121,0 1-1,0-1 1,-1 0-1,0 0 1,1 0-1,-1 0 1,-1 0-1,1 0 0,0 0 1,-1-1-1,0 1 1,-4 4-1,-45 33 51,29-25-37,-8 5-476,-2-1-1,0-1 1,-1-2-1,-1-1 1,-69 20 0,74-25-3776,-37 19 0,16-3-4421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1601,'0'0'9148,"0"-4"-8132,0-11 116,0 11 1111,7 5-501,0 3-1499,1 1-1,-1 0 0,0 0 0,0 0 0,7 7 0,-7-5-233,0 0-1,1-1 0,0-1 0,0 1 0,11 4 0,-8-5-273,1-1-1,-1 0 1,1 0 0,20 2-1,52-2-4687,-14-4-1981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21 534 6851,'0'0'13134,"12"-18"-11771,35-55-439,-35 54-327,-16 27-146,-16 29 53,-19 48 0,33-69-380,0 0-1,2 0 0,0 0 0,1 1 0,0 0 0,0 24 0,3 14 165,1-54-286,-1 0 0,1-1-1,-1 1 1,1 0-1,-1 0 1,1 0-1,-1 0 1,1 0 0,0-1-1,-1 1 1,1 0-1,0 0 1,0-1 0,0 1-1,0-1 1,-1 1-1,1-1 1,0 1 0,0-1-1,0 1 1,0-1-1,0 0 1,0 0 0,0 1-1,0-1 1,0 0-1,0 0 1,0 0 0,0 0-1,0 0 1,1 0-1,-1 0 1,0-1 0,1 1-1,3 0 13,10 1 50,-1 0 0,1-2 1,0 1-1,18-4 1,-27 2-43,-1 1 1,1-1 0,0 0-1,-1-1 1,1 1 0,-1-1-1,1 0 1,-1 0-1,0-1 1,-1 0 0,1 0-1,5-6 1,-2 1 14,0 0 0,-1 0 1,-1-1-1,1 0 0,-2 0 0,1-1 0,-1 0 1,-1 0-1,0 0 0,-1 0 0,3-14 0,-1-9 52,-2 0 0,-1-51 0,-2 83-87,0-4 5,-1 0-1,1-1 1,-1 1-1,0 0 1,-1-1-1,1 1 1,-1 0 0,0 0-1,-1 0 1,1 0-1,-1 1 1,0-1-1,-1 1 1,0 0-1,1 0 1,-2 0 0,1 0-1,0 0 1,-1 1-1,0 0 1,0 0-1,0 0 1,-1 1 0,1 0-1,-11-5 1,3 3-13,0 0 1,0 1 0,0 0-1,0 1 1,-1 1 0,1 0-1,-1 0 1,0 2 0,-22 1-1,35 1-20,1 1 0,-1-1 0,1 1 0,0-1-1,0 1 1,0-1 0,0 1 0,0-1 0,1 1-1,1 4 1,0-5 22,0 0-1,0 0 1,1-1-1,-1 1 1,1 0-1,-1-1 1,1 1-1,-1-1 1,1 0-1,0 0 1,0 0-1,0 0 1,0-1-1,0 1 0,0-1 1,0 1-1,0-1 1,4 0-1,-2 0 3,172 2 75,-141-3-74,-13-1-30,-1 0 0,1-1 0,-1-2 0,0 0 0,40-16 0,-24 5-40,-1-2-1,46-29 1,-72 40 59,1 0 0,-1-1 0,-1-1 0,19-18 0,-25 22 10,-1 1 1,0 0-1,0-1 1,0 1-1,0-1 1,-1 0-1,0 0 1,0 0-1,0 0 1,-1 0-1,0 0 1,0-1-1,0 1 1,0-10-1,-1 12 0,0 1-1,0-1 0,0 1 1,0-1-1,0 1 1,-1-1-1,1 0 0,-1 1 1,0 0-1,0-1 0,0 1 1,-1-3-1,1 4 8,-1-1-1,1 1 1,-1 0-1,1 0 1,-1 0-1,1 0 0,-1 0 1,1 0-1,-1 0 1,0 1-1,1-1 1,-1 1-1,0-1 1,0 1-1,-2-1 1,-6-1 28,0 1 1,0 0-1,0 1 1,0 0-1,0 0 1,-16 3-1,25-2-29,-1 0 0,0 0 0,0 0-1,0 1 1,0-1 0,1 0-1,-1 1 1,1-1 0,-1 1-1,1-1 1,0 1 0,-1 0-1,1 0 1,0-1 0,0 1-1,0 0 1,0 0 0,1 0 0,-1 0-1,0 0 1,1 0 0,0 0-1,-1 1 1,1 1 0,-2 4 2,-7 39 63,2 1 0,3 0 0,1 0 0,4 52 0,0-37 5,0-30 1,1 0 1,2 0-1,16 60 0,39 91 278,-13-49-9,-41-116-167,-1 0 0,-1 0 0,-1 0 0,0 1 0,-2 25 0,0-42-113,0-2-54,0-23-2093,0-87-2865,0-6-4105,0 36-1051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13142,'0'0'7505,"21"-7"-6598,41-11 327,122-20 0,-107 24-733,-56 9-499,0 1 0,40-2 0,-60 6-515,-25 0-8915,10 0 7905,-35 0-3394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28 4082,'0'0'7683,"0"-5"-6095,0-13-78,0 18-1396,0 0 0,0-1 0,0 1-1,0 0 1,0 0 0,0-1 0,0 1 0,0 0 0,0 0 0,1 0 0,-1-1 0,0 1 0,0 0 0,0 0-1,0 0 1,0 0 0,0-1 0,1 1 0,-1 0 0,0 0 0,0 0 0,0 0 0,1 0 0,-1 0 0,0 0-1,0-1 1,0 1 0,1 0 0,-1 0 0,0 0 0,0 0 0,0 0 0,1 0 0,-1 0 0,0 0 0,0 0-1,1 0 1,-1 0 0,0 0-38,1 1 0,-1-1 0,0 0 0,1 1-1,-1-1 1,0 0 0,0 1 0,1-1 0,-1 1 0,0-1-1,0 0 1,0 1 0,0-1 0,0 1 0,1-1 0,-1 0-1,0 1 1,0-1 0,0 1 0,0-1 0,0 1 0,0-1-1,0 0 1,0 1 0,-1-1 0,1 1 0,0-1 0,0 1-1,0-1 1,0 0 0,0 1 0,-1-1 0,1 0 0,0 1-1,-19 50-29,6-15 447,-10 42 1,20-62-1891,0 1 0,2-1 1,-1 18-1,2-13-5833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2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63 394 16023,'0'0'3605,"28"-9"-3432,92-30-24,-115 38-44,0-1-1,0 0 0,-1 0 1,1 0-1,0-1 0,-1 0 0,0 0 1,0 0-1,0 0 0,0 0 1,0-1-1,-1 0 0,1 0 0,-1 0 1,0 0-1,0 0 0,-1-1 1,5-7-1,-4 2 80,-1 0 0,0 0-1,0 0 1,-1 0 0,0-1 0,-1-14 0,1-5-200,0-57 162,-1 85-131,0 1-1,-1 0 1,1-1 0,-1 1-1,1-1 1,-1 1-1,1 0 1,-1-1-1,0 1 1,1 0-1,-1 0 1,0-1 0,0 1-1,0 0 1,0 0-1,0 0 1,0 0-1,0 0 1,-1 0-1,1 1 1,0-1-1,0 0 1,-1 1 0,1-1-1,0 0 1,-1 1-1,1 0 1,-1-1-1,1 1 1,-1 0-1,-1 0 1,-7-2 51,-1 1 0,0 0 0,-13 1 0,15 0-30,0 0 1,1 0-1,-1 1 1,0 0 0,-13 3 0,18-3-23,0 1 0,1-1 1,-1 1-1,1 0 1,-1 0-1,1 0 0,0 0 1,-1 0-1,1 1 1,1 0-1,-1-1 0,-4 6 1,-4 7 50,0 1 0,2-1 0,0 2 1,0-1-1,1 1 0,2 0 0,-1 1 1,2 0-1,-3 18 0,1 8 39,2 0 1,2 70 0,2-96-87,1-11-17,0 0 0,0-1 1,0 1-1,3 13 0,-2-18-4,-1 0 0,1 0 0,0 0 0,0 0 0,0 0 0,0-1 0,0 1 0,1 0-1,-1 0 1,1-1 0,-1 1 0,1-1 0,-1 1 0,1-1 0,0 0 0,-1 1 0,1-1 0,0 0-1,3 1 1,8 2-3,0-1 0,1 0-1,0-1 1,-1 0 0,1-1 0,0 0-1,24-3 1,-6 1-53,-22 1 14,1-1 0,-1 0-1,0-1 1,0-1 0,-1 1 0,1-2-1,0 1 1,-1-1 0,0 0 0,0-1 0,0 0-1,-1-1 1,1 0 0,-1 0 0,13-14 0,4-6-126,-1-2 0,39-60 1,-51 70 279,-1 0 1,-1 0 0,0-1 0,-2 0 0,0-1-1,-1 0 1,-1 0 0,-1 0 0,-1-1 0,-1 0-1,0 0 1,-1-25 0,29 46 296,-17 0-402,2 0 21,0 0 0,-1 0-1,1 1 1,0 1 0,-1 1 0,0 0 0,18 7-1,-30-9-22,6 2 3,0 1-1,0 0 0,0 1 0,-1 0 1,1 0-1,7 8 0,0-1 0,-14-10 0,1 0 0,-1-1 0,0 1-1,0 0 1,0 0 0,0 0 0,0 0 0,0 1-1,-1-1 1,1 1 0,-1-1 0,1 1-1,-1-1 1,0 1 0,0-1 0,0 1 0,0 5-1,3 18 62,-1 1-1,-2 0 0,-2 42 1,-1-14 45,2-51-102,0 0-1,0 1 0,-1-1 0,0 1 1,0-1-1,0 0 0,0 1 0,-1-1 0,0 0 1,0 0-1,0 0 0,0 0 0,-1 0 1,1-1-1,-1 1 0,0-1 0,0 1 0,0-1 1,0 0-1,-1 0 0,1-1 0,-1 1 1,0-1-1,0 0 0,0 0 0,-8 3 0,-2 0 29,0-1 0,-1 0 0,1-1 0,-1-1-1,0 0 1,-26-1 0,38-1-29,1 0 0,0-1-1,-1 1 1,1-1 0,0 0 0,-1 1 0,1-1-1,0 0 1,0-1 0,0 1 0,0 0 0,0 0 0,0-1-1,0 0 1,0 1 0,1-1 0,-1 0 0,1 0-1,-1 0 1,1 0 0,0 0 0,-1 0 0,1 0-1,0 0 1,0 0 0,1-1 0,-1 1 0,0 0-1,1 0 1,-1-1 0,1-2 0,-3-12 3,1-1 0,1 1-1,1-23 1,1 24-14,-1 9 11,0-1 0,1 1 0,0-1 0,1 1 0,0 0 0,0 0 0,0 0 0,1 0 0,0 0 0,1 0-1,-1 1 1,1-1 0,0 1 0,10-11 0,3 0 30,1 0 0,1 1 1,23-16-1,-12 10-20,9-7 14,1 3 1,2 1-1,63-29 0,-102 53-411,1-1 0,-1 1-1,1 0 1,-1 0 0,1 0-1,0 1 1,0-1 0,-1 1-1,1 0 1,0 0 0,-1 0-1,1 1 1,4 0 0,7 1-9703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121 288 12934,'0'0'10335,"5"-26"-9041,16-75-437,-12 75-348,-9 26-500,1 0 0,-1 0 1,0 0-1,1 0 0,-1 0 0,0 0 1,0 0-1,1 1 0,-1-1 1,0 0-1,0 0 0,1 0 0,-1 0 1,0 1-1,0-1 0,1 0 0,-1 0 1,0 0-1,0 1 0,0-1 1,0 0-1,1 0 0,-1 0 0,0 1 1,0-1-1,0 0 0,0 1 0,0-1 1,0 0-1,0 0 0,0 1 1,0-1-1,0 1 0,2 2 39,10 26 101,-2 0-1,-1 1 1,-1 1 0,5 42-1,-7-34-3,9 55 185,2 113-1,-13 97 136,-4-234-337,0-68-64,0-3 21,-1-26-45,-2 0 0,-1 0 0,-1 0 0,-2 1 0,0-1 0,-13-28 0,1-1-29,-17-53-54,5-1 1,-23-150-1,50 208-7,2-52 0,2 87 43,0 13 3,0 1-1,0-1 1,1 1-1,0-1 0,-1 1 1,1 0-1,0-1 1,1 1-1,-1 0 1,1 0-1,-1-1 1,1 1-1,0 0 1,0 1-1,0-1 1,3-3-1,1 1-5,-1 1 1,1-1-1,0 1 0,0 0 0,1 0 0,-1 1 0,11-4 1,2 0-13,1 1 0,0 1 0,0 1 1,38-3-1,-52 7 17,28-3-22,-1 2-1,58 5 1,-83-3 23,1 0 0,0 1 0,-1 0 0,1 1 0,-1-1-1,0 2 1,0-1 0,0 1 0,0 0 0,-1 1 0,1 0 0,-1 0 0,0 1 0,-1-1 0,9 11 0,-11-12 0,-1 1 1,0 0-1,0 0 0,-1 0 1,1 0-1,-1 1 0,0-1 1,-1 0-1,1 1 0,-1 0 0,0-1 1,-1 1-1,1 0 0,-1-1 1,0 1-1,-1 0 0,1-1 1,-1 1-1,-2 5 0,1-1 4,-1-1 0,0 1-1,-1-1 1,0 0 0,-1 0-1,0-1 1,0 1 0,0-1-1,-1 0 1,-10 10 0,-12 8 17,-2 0 0,0-2 0,-59 35 0,38-30-204,-102 41-1,135-63-191,-1-1 1,1-1 0,-27 4 0,-20-5-6801,66-15-1780,1 9 8539,0-1 0,0 1 0,1 0 1,-1 0-1,1 0 0,-1 0 0,1 0 0,0 1 0,-1-1 0,1 1 1,0 0-1,0 0 0,0 0 0,0 0 0,0 0 0,6 0 0,9-4-699,-2 0 480,7-2 623,44-21 1,-60 25 831,0-1 1,-1-1-1,1 1 0,-1-1 1,0 0-1,-1 0 1,1 0-1,-1-1 1,0 0-1,7-11 0,-5 6 121,1-1 0,1 1-1,0 1 1,0-1-1,1 2 1,0-1-1,0 1 1,22-13 0,-15 12-387,0 1 1,0 1-1,1 1 1,0 0-1,30-6 1,8 3-104,1 3 0,0 2-1,70 4 1,-124 1-400,12 0 44,0 0 1,0 1-1,0 1 1,0 1-1,0 0 1,28 10-1,-34-10-66,-2 1-1,1 1 1,0-1 0,-1 1-1,0 0 1,0 1-1,0 0 1,-1 0-1,0 0 1,0 1-1,0-1 1,-1 2-1,6 10 1,-5-8 1,-1 0 0,-1 1 0,1 0 1,-2 0-1,0 0 0,0 1 0,1 12 0,-1 10 144,-1 38 1,-2-65-150,-1-2 14,1 0 0,-1 0 1,0-1-1,0 1 0,-1 0 1,1 0-1,-1-1 0,0 1 0,0-1 1,-1 1-1,1-1 0,-1 0 1,0 0-1,0 0 0,0 0 0,-1-1 1,0 1-1,1-1 0,-9 5 1,6-3 58,-1-1-1,0 0 1,0 0 0,0-1 0,-1 0 0,1 0 0,-1-1 0,0 0 0,0 0 0,0-1 0,-14 1 0,19-2-8,-1-1 116,4-9-22,0 10-176,0-13 33,-1 1-34,0 1-1,1 0 1,1-1 0,0 1-1,0 0 1,1 0 0,1 0-1,0 0 1,0 0 0,1 0 0,1 1-1,0 0 1,6-11 0,5 1-10,1 0 1,1 1-1,0 0 1,2 2-1,0 0 1,33-20-1,-23 18-9,2 0 0,0 3 0,1 1 0,39-13 0,-58 23-10,15 0-84,-27 33-109,-3-15 216,0 0-1,0 0 0,-2 0 0,1 0 1,-2-1-1,-5 15 0,-36 72 23,33-78-13,1 1 1,1 1 0,2 0-1,0 0 1,-8 38-1,15-54-5,-1 26 10,2-32-10,0 0 0,0 0 0,0-1-1,0 1 1,0 0 0,0-1 0,0 1 0,0 0 0,1 0 0,-1-1 0,0 1-1,1 0 1,-1-1 0,0 1 0,1-1 0,-1 1 0,1 0 0,-1-1-1,1 1 1,-1-1 0,1 1 0,-1-1 0,1 1 0,0-1 0,-1 0 0,1 1-1,0-1 1,-1 0 0,1 0 0,0 1 0,-1-1 0,1 0 0,0 0-1,0 0 1,1 0 0,9 1 13,0-1 0,1 0 0,-1-1 0,0 0 0,0-1 0,0 0 0,0-1 0,0 0 0,0-1 0,0 0 0,18-11 0,-13 4-9,0 0 0,-1-1 0,0-1 0,-1-1 0,0 0 0,12-17 0,-19 23 1,-1-1 0,-1 0 0,1 0 0,-1 0 1,-1-1-1,0 1 0,0-1 0,-1 0 0,0-1 0,-1 1 1,0 0-1,0-19 0,-2 16 6,1 6-28,-1 0 1,0 0-1,-1 0 1,1 0-1,-2 0 0,-1-9 1,1 13 4,1 1 0,0-1 0,-1 0 0,0 1 0,0 0-1,0-1 1,0 1 0,0 0 0,0 0 0,-1 0 0,1 0 0,-1 0 0,1 1 0,-1-1 0,0 1 0,1-1 0,-5 0 0,-8-4-1,-1 1 0,0 0 1,0 1-1,0 1 0,-22-1 0,-84 1-25,80 4-34,42-1 60,-1 0 0,1 0 0,-1 0 0,1 1 0,0-1-1,-1 0 1,1 0 0,-1 1 0,1-1 0,0 0 0,-1 0 0,1 1 0,0-1-1,-1 0 1,1 1 0,0-1 0,0 1 0,-1-1 0,1 0 0,0 1 0,0-1-1,0 1 1,0-1 0,-1 1 0,1-1 0,0 0 0,0 1 0,0-1 0,0 1-1,0-1 1,0 1 0,0-1 0,0 1 0,0-1 0,1 1 0,3 19-600,-2-17 536,1 0 1,0 0-1,0 0 1,0 0-1,0-1 1,1 1-1,-1-1 1,1 0-1,-1 0 1,1 0-1,0 0 1,0-1-1,0 0 1,0 1-1,0-1 1,0-1-1,7 2 1,4 1-140,35 8-953,1-2 1,72 3-1,105-7-1615,-196-5 2845,-31 0-35,0 0 0,0 0 1,0 0-1,0 0 0,-1 0 0,1 0 1,0 0-1,0 0 0,0-1 0,0 1 1,0 0-1,-1 0 0,1-1 1,0 1-1,0-1 0,0 1 0,-1-1 1,1 1-1,0-1 0,-1 1 0,1-1 1,0 0-1,-1 1 0,2-2 0,0-19 3141,-2 14 255,0 9-3016,-1 109 636,3 143-236,2-203-681,19 87 1,-13-93-31,-2 0 1,2 74-1,-9-94-78,0-15 37,-1 0 0,0 0 0,-1 0-1,-2 16 1,2-24-39,0 1 0,1-1 0,-1 1-1,0 0 1,-1-1 0,1 0 0,0 1-1,-1-1 1,1 0 0,-1 0 0,0 0-1,0 0 1,0 0 0,0 0 0,0 0-1,0-1 1,0 1 0,-1-1-1,1 1 1,0-1 0,-4 1 0,-12 3 16,-1-1 0,1 0 0,-1-2 1,1 0-1,-1-1 0,-27-3 0,13 2-28,26 0-40,0 0 0,1 0 0,-1-1 0,1 0 0,-1 0-1,1-1 1,0 1 0,-1-1 0,1-1 0,-6-2 0,8 3-41,1-1 0,-1 0 1,1 0-1,0 0 0,0 0 0,0 0 1,0 0-1,1-1 0,-1 1 0,1-1 1,0 0-1,0 0 0,0 0 1,1 0-1,-3-7 0,-1-12-686,1 1-1,1 0 1,1-1 0,2-42-1,0 36-131,5-96-3922,16-7-2451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200 148 13542,'0'0'5307,"-5"0"-4488,-18 1 98,7-1-309,0 0 0,0 0-1,0-1 1,-31-7 0,44 7-520,0 0 0,0 0 1,0 0-1,0 0 1,0 0-1,0-1 0,0 0 1,0 1-1,1-1 1,-1 0-1,1 0 0,-1-1 1,1 1-1,0 0 1,0-1-1,0 0 0,0 1 1,0-1-1,0 0 1,1 0-1,-1 0 0,1 0 1,0 0-1,0 0 1,0 0-1,1 0 0,-1-1 1,1 1-1,-1 0 1,1-5-1,0-8 259,1-14-91,-1 29-256,1 0-1,-1 0 0,1 1 0,-1-1 1,1 0-1,-1 0 0,1 0 1,-1 1-1,1-1 0,0 0 1,-1 1-1,1-1 0,0 0 1,0 1-1,0-1 0,-1 1 1,1-1-1,0 1 0,0 0 1,0-1-1,0 1 0,0 0 1,0 0-1,0-1 0,0 1 1,0 0-1,1 0 0,39-2-1225,54 4 1,-91-1 883,1-1 1,-1 1-1,0 0 1,0 0-1,0 1 1,0-1-1,0 1 1,0 0-1,0 0 1,0 0-1,5 5 1,35 35-5620,-36-32 4470,28 30-6110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9492,'144'173'2028,"-127"-153"-1781,-3 0 1494,-16-16-151,2 1-787,0-1-289,0 1 1,0-1-1,0 0 1,1 0-1,-1 0 0,3 7 1,-2-9-456,0 0 0,0 0 0,0 0 1,1-1-1,-1 1 0,0 0 0,1-1 0,-1 1 1,1-1-1,0 0 0,-1 1 0,1-1 0,0 0 1,0 0-1,0 0 0,2 1 0,13 5 243,1-1-1,0 0 1,0-1 0,0 0 0,0-2-1,0 0 1,1-2 0,0 1-1,-1-2 1,23-3 0,-37 3-260,1-2 0,-1 1 0,1 0 0,-1-1 0,0 0 0,0 0 0,0 0 0,0 0 1,0-1-1,0 0 0,0 1 0,-1-2 0,0 1 0,1 0 0,-1 0 0,0-1 0,-1 0 0,1 0 0,-1 0 0,1 0 0,-1 0 0,3-9 0,-1 1 69,0-1-1,-1 0 0,0-1 1,-1 1-1,0-1 0,-1-20 0,-1 32-94,0 0 1,0 1-1,0-1 0,0 0 0,-1 0 0,1 1 0,-1-1 0,1 1 0,-1-1 1,0 0-1,1 1 0,-1-1 0,0 1 0,0-1 0,0 1 0,0 0 0,0-1 0,-1 1 1,1 0-1,0 0 0,-1 0 0,1 0 0,0 0 0,-1 0 0,1 0 0,-1 0 0,0 1 1,1-1-1,-1 1 0,0-1 0,1 1 0,-3-1 0,-7 0 24,0-1 1,0 2-1,0 0 0,-14 1 0,1 0 116,20-1-136,0 0 0,0 1 1,0 0-1,0 0 0,0 0 0,0 0 1,0 0-1,0 1 0,0 0 1,1 0-1,-1 0 0,0 0 0,1 0 1,-3 4-1,-2 0 18,1 1 0,1 0 1,-1 1-1,1 0 0,-8 14 0,2-1 26,1 1-1,1 1 1,2 0-1,-7 25 1,9-16 11,1 1-1,2 0 1,1 0 0,2 0-1,4 36 1,-4-64-76,1 0 0,0 0 0,0 0 1,0 0-1,0 0 0,1 0 0,0 0 0,0-1 0,0 1 0,1 0 1,0-1-1,-1 0 0,1 0 0,1 0 0,-1 0 0,1 0 0,-1-1 0,1 1 1,0-1-1,1 0 0,-1 0 0,0-1 0,1 1 0,-1-1 0,1 0 1,0 0-1,0-1 0,8 3 0,12 1-728,1-1-1,0 0 1,0-2-1,35-2 1,-59 0 650,30 1-1248,-1-1-2367,46-4-1,-7-11-3700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10 784,'0'0'21554,"-31"-3"-20348,9 1-983,10 0-137,-1 0 0,1 2 0,-1-1 0,0 1 0,-13 3 0,20-2-25,0 0-1,0 1 0,0 0 0,1 0 1,-1 0-1,1 1 0,-1-1 0,1 1 1,0 1-1,0-1 0,1 1 0,-1 0 1,1 0-1,-1 0 0,1 0 0,-6 10 1,-10 15 305,0 1-1,-25 57 1,38-71-283,0 2-1,2-1 0,0 1 0,1-1 0,1 1 1,0 0-1,1 27 0,2-26-116,-1-12-46,1 0-1,0-1 0,1 1 0,-1 0 1,3 7-1,-2-11 18,0 0 0,0 0 0,0-1 1,1 1-1,-1-1 0,1 1 0,0-1 0,0 1 0,0-1 1,0 0-1,0 0 0,0 0 0,0 0 0,1 0 1,3 2-1,23 12-2373,2-1 0,48 17 1,-19-8-2768,17 8-2881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1070 12774,'0'0'2769,"19"-51"-221,66-172-889,-9 13-548,-60 156-838,10-67 0,-16 56-52,-3-1-1,-2-76 1,-5 131-134,0 0-1,-1-1 1,0 1 0,-5-17 0,5 23 26,-1 0 0,0 0 0,0 1-1,-1-1 1,1 0 0,-1 1 0,0 0 0,0-1 0,-1 1-1,-7-7 1,9 10-56,0 0 0,0 0-1,0 0 1,0 0 0,0 0-1,-1 1 1,1-1 0,0 1-1,-1 0 1,1-1 0,0 1-1,0 0 1,-1 0 0,1 1-1,0-1 1,-1 0 0,1 1-1,0-1 1,0 1 0,0 0-1,-1 0 1,1 0 0,0 0-1,0 0 1,0 0 0,0 1-1,1-1 1,-4 3 0,1 3-14,1-1 1,1 0 0,-1 1-1,1-1 1,0 1 0,0 0 0,-1 12-1,-3 54 253,3 238 788,1 5-527,1-83-277,0-230-287,1-1 0,0 1-1,0-1 1,0 1 0,0 0 0,0-1-1,1 1 1,-1-1 0,1 1 0,-1-1-1,1 1 1,0-1 0,0 1 0,0-1 0,1 0-1,-1 0 1,0 1 0,1-1 0,0 0-1,-1 0 1,1 0 0,0-1 0,0 1-1,0 0 1,0-1 0,0 1 0,0-1-1,1 0 1,-1 1 0,0-1 0,1 0-1,-1-1 1,1 1 0,-1 0 0,1-1-1,0 1 1,-1-1 0,1 0 0,-1 0-1,1 0 1,4-1 0,6 1-314,0 0 0,0-1-1,0-1 1,0-1 0,0 0 0,0 0 0,0-1 0,-1-1-1,0 0 1,0 0 0,0-2 0,15-10 0,-20 13-290,-1 0 0,1-1 0,-1-1 1,1 1-1,-2-1 0,11-11 0,-14 13-101,0 1 0,0-1-1,-1 0 1,1 1-1,-1-1 1,0 0 0,0 0-1,0 0 1,0 0-1,-1 0 1,1 0-1,-1 0 1,0 0 0,-1-8-1,-4-7-5431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159 450 5635</inkml:trace>
  <inkml:trace contextRef="#ctx0" brushRef="#br0" timeOffset="1">159 450 5635,'-106'-255'6931,"104"250"-6726,-1-1 1,1 0-1,-1 1 1,0-1 0,0 1-1,-1 0 1,1 0-1,-1 0 1,0 1-1,-9-8 1,12 11 35,0 1 0,1-1 0,-1 1 0,0-1 0,1 1 0,-1-1 0,1 0 1,-1 1-1,1-1 0,0 0 0,-1 1 0,1-1 0,0 0 0,-1 0 0,1 1 0,0-1 0,0 0 0,-1 0 0,1 1 0,0-1 0,0 0 1,0 0-1,0 0 0,0 1 0,0-1 0,0 0 0,1 0 0,-1 0 0,1 0-181,0 0-1,0 0 1,0 0 0,0 0 0,0 0-1,0 0 1,0 1 0,0-1 0,0 0-1,1 1 1,-1-1 0,0 1-1,0-1 1,1 1 0,-1-1 0,0 1-1,3 0 1,3-2 132,245-56 3382,-118 31-2404,-91 19-659,-31 6-5416,-127 2-3256,14 0-406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87 3826,'0'0'8750,"-2"-9"-7389,-5-24-51,5 24 5642,2 11-6906,0-1 0,0 0 0,0 0 0,-1 1 0,1-1 0,-1 0 0,1 0 0,-1 0 0,1 0 0,-1 1 0,1-1 0,-1 0 0,0 0 0,0 0 0,0-1 0,1 1 0,-1 0 0,0 0 0,0 0 0,0-1 0,0 1 0,-1 0 0,1-1 0,0 1 0,0-1 0,0 1 0,-3 0 0,0 1 89,-1 0 0,1-1 0,-1 1 0,0-1 0,1 0 0,-7 0 1,2 0 131,-21-1 486,29 1-715,-1-1-1,1 0 1,0 0 0,0 0-1,0-1 1,0 1 0,0 0-1,0 0 1,0-1 0,0 1-1,0 0 1,0-1 0,0 1-1,0-1 1,0 1 0,0-1-1,0 0 1,1 1 0,-1-1-1,-1-1 1,0-3 43,0-1-1,1 1 1,-1-1 0,1 0 0,0 0-1,0 0 1,1-6 0,0 12-101,1-1 0,-1 1 0,0 0 0,1-1 1,-1 1-1,0 0 0,1-1 0,-1 1 1,0 0-1,1-1 0,-1 1 0,1 0 0,-1 0 1,1 0-1,-1-1 0,1 1 0,-1 0 0,1 0 1,-1 0-1,1 0 0,-1 0 0,1 0 1,0 0-1,43-5-2079,-1 3 1,1 1 0,53 6 0,-28 5-3777,-10 10-1998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169 153 9316,'0'0'8562,"8"-7"-7629,0-2-608,-5 6-157,0 0 1,0-1-1,0 1 1,1 0-1,-1 1 1,1-1-1,0 1 1,9-5 2675,-16 7-2553,-8 1-112,0 1 1,0 0 0,1 1-1,-17 6 1,-20 5 149,25-10 14,0-1 1,-37 0-1,58-23 124,1 3-414,-1 10-29,1 0 0,0 0 0,1 0-1,0 0 1,1-9 0,-1 14-20,0-1 0,0 0-1,1 1 1,-1-1 0,1 1-1,-1-1 1,1 1 0,0 0-1,0-1 1,0 1 0,0 0-1,0 0 1,0 1 0,1-1-1,-1 0 1,4-1 0,6-2-7,1 1 1,-1 1-1,0 0 1,1 1-1,0 0 1,0 1 0,-1 0-1,24 2 1,-17 0-6,-4-2-2,25 0-16,-39 1 21,1 0 0,-1 0 1,0 0-1,0 0 0,0 0 0,1 1 1,-1-1-1,0 0 0,0 1 1,0-1-1,0 1 0,0-1 0,0 1 1,0-1-1,0 1 0,0 0 1,0-1-1,0 1 0,0 0 1,0 0-1,0 0 0,0 0 0,0 1 1,1 5-10,-1 1 1,0-1-1,-1 1 0,0-1 1,-1 15-1,0 5 48,0-23-21,1 1 0,-2 0 0,1 0 0,0-1 1,-1 1-1,0-1 0,0 1 0,0-1 0,0 0 0,-1 0 1,0 0-1,0 0 0,0 0 0,0-1 0,-1 1 1,1-1-1,-1 0 0,0 0 0,0 0 0,0 0 0,-5 2 1,-4 2 61,0 0 0,-1-1 0,1 0 1,-2-1-1,-26 6 0,-1-9 531,41-2-502,1-3-69,0-49-817,0 16-7334,-25 35-6253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35 139 10165,'0'0'7411,"-7"-3"-6963,-2 1-431,-9-4 757,21 4-289,16 1-136,177 3 1435,219-5-793,-324-5-914,-88 8-120,-3-1-63,-1 0 92,1-1 1,-1 1-1,0 0 1,1 0-1,-1 0 1,0 0 0,0 0-1,1 1 1,-1-1-1,0 0 1,0 0 0,0 0-1,0 1 1,0-1-1,0 0 1,0 1 0,0-1-1,0 1 1,-1 0-1,-1-1 1,-31-11-125,27 11 93,-12-4 16,1-1-1,0-1 0,0 0 1,0-1-1,1-1 0,0-1 1,-23-17-1,40 27 46,0-1-1,0 1 1,0 0 0,0-1 0,0 1-1,0 0 1,1 0 0,-1-1 0,0 1-1,0 0 1,0 0 0,1 0 0,-1-1-1,0 1 1,0 0 0,1 0 0,-1 0-1,0 0 1,0-1 0,1 1 0,-1 0-1,0 0 1,0 0 0,1 0 0,-1 0 0,0 0-1,1 0 1,-1 0 0,0 0 0,0 0-1,1 0 1,-1 0 0,0 0 0,1 0-1,-1 0 1,0 0 0,1 0 0,-1 0-1,0 1 1,0-1 0,1 0 0,-1 0-1,20 2 39,-7 2-10,-1 1 0,0 1-1,0 0 1,-1 1 0,12 8 0,14 9 21,-32-22-53,0 1-1,0 0 0,-1 1 1,1-1-1,-1 1 1,6 5-1,-8-6-6,0-1 1,-1 1-1,0 0 0,1-1 1,-1 1-1,0 0 0,0 0 1,0-1-1,-1 1 0,1 0 1,-1 0-1,1 0 0,-1 0 1,0 4-1,0 10-30,-2 28 44,1-43-22,0 1 0,1-1 0,-1 0 0,0 1 0,0-1-1,-1 0 1,1 0 0,0 1 0,-1-1 0,1 0 0,-1 0 0,0-1 0,0 1-1,0 0 1,-4 2 0,-3 2-587,-1-1 0,0 0 0,-1-1 0,1 0 0,-1-1 0,0 0 0,0-1-1,0 0 1,0 0 0,-20-1 0,-29 0-6784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 7491,'0'0'6054,"-1"-1"-5996,1 1 0,0 0 0,0-1 0,-1 1 0,1 0 0,0 0 0,0 0 0,-1-1 0,1 1 0,0 0 0,-1 0 0,1 0 0,0 0 1,-1-1-1,1 1 0,0 0 0,-1 0 0,1 0 0,0 0 0,-1 0 0,1 0 0,0 0 0,-1 0 0,1 0 0,-1 0 0,1 0 0,0 0 0,-1 0 0,1 1 0,0-1 0,-1 0 0,1 0 0,-18 24 877,16-21-841,0 1 0,-1 0 0,1-1 0,-1 1 0,0-1 0,-5 5 0,-14 10 276,1-1 363,-32 21 0,51-36-693,0-1 1,0 0 0,0 1-1,0-1 1,0 1 0,0 0 0,0 0-1,1 0 1,-1 0 0,1 0-1,0 0 1,-1 0 0,1 0-1,0 1 1,0-1 0,0 0-1,1 1 1,-1-1 0,0 0 0,1 1-1,0-1 1,-1 1 0,1-1-1,0 1 1,0-1 0,1 1-1,-1-1 1,0 1 0,1-1 0,0 1-1,-1-1 1,1 0 0,0 1-1,0-1 1,0 0 0,3 4-1,2 5 110,1 0 0,1 0-1,0-1 1,0 0 0,15 13-1,80 65 626,11 12-184,-111-98-654,-1 1-1,1-1 1,-1 1-1,1-1 0,-1 1 1,0 0-1,0 0 1,0 0-1,-1 0 1,1 1-1,1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2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143 261 1249,'0'0'24085,"-21"-17"-23511,-1-2-366,-41-26 0,63 45-204,-1 0 0,1 0-1,0-1 1,-1 1 0,1 0-1,-1 0 1,1 0 0,-1-1 0,1 1-1,-1 0 1,1 0 0,-1 0 0,0 0-1,1 0 1,-1 0 0,1 0-1,-1 0 1,1 0 0,-1 0 0,1 1-1,-1-1 1,1 0 0,-1 0 0,1 0-1,-1 1 1,1-1 0,0 0 0,-1 0-1,0 1 1,-5 16 81,5 33 87,2-36-74,14 304 1137,-17-423-1391,-16-107 0,12 146 63,2-83 0,4 149 92,0-2-60,6 2-11,0 1 88,1 0 0,-1 0 0,0 0 0,0 1 1,0 0-1,0 0 0,0 0 0,0 1 0,-1 0 0,1 0 0,8 7 0,3 4 15,0 1-1,19 22 0,-19-19-18,51 61 52,82 123-1,-64-82-25,-82-114-28,-3-4-4,0 0 1,0-1-1,0 1 1,0-1-1,0 0 1,0 1-1,0-1 1,1 0-1,-1 0 1,0 0-1,1 0 1,-1 0-1,1 0 1,-1 0 0,1 0-1,-1-1 1,1 1-1,-1 0 1,1-1-1,0 1 1,0-1-1,-1 0 1,1 0-1,0 0 1,2 0-1,-3 0-5,0 0-1,0-1 0,0 1 1,0-1-1,0 0 0,0 1 1,0-1-1,0 0 1,0 1-1,0-1 0,-1 0 1,1 0-1,0 0 1,0 0-1,-1 0 0,1 0 1,-1 0-1,1 0 1,-1 0-1,1 0 0,-1 0 1,0 0-1,1 0 0,-1 0 1,0 0-1,0 0 1,0-2-1,3-7 3,83-264 882,-53 105-3385,-26 57-5634,-7 190-2804,0-24 4425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32 10597,'0'0'7278,"2"-4"-6536,-1-1-478,-1 3-168,1 1 0,-1-1 0,1 0 0,-1 1 0,1-1 0,0 0 0,0 1 0,-1-1 0,1 1 0,0 0 0,0-1 0,3-2 2247,-21 9-1682,6 4-566,1 0-1,0 1 1,0 0-1,1 0 1,1 1 0,0 0-1,-9 15 1,0 5 157,-23 59 1,24-53-114,2 1 1,2 1-1,1 0 0,-7 52 0,12 97 176,6-165-317,0-21-11,0-1 0,0 1 0,0-1 0,0 1 0,0 0 1,1-1-1,-1 1 0,0 0 0,1-1 0,-1 1 0,1-1 1,0 1-1,-1-1 0,1 1 0,0-1 0,0 0 1,0 1-1,0-1 0,0 0 0,0 0 0,1 1 0,-1-1 1,0 0-1,0 0 0,1-1 0,-1 1 0,1 0 0,-1 0 1,1-1-1,2 2 0,3-1-116,0 0 1,1 0-1,-1 0 0,0-1 1,14-1-1,1 0-145,-18 1 175,1 0 1,-1-1-1,0 1 0,1-1 0,-1 0 0,0 0 0,0 0 0,0-1 0,0 0 1,0 1-1,0-1 0,0 0 0,0-1 0,-1 1 0,1-1 0,5-5 0,-4 2-17,0 0-1,-1 0 1,0-1-1,0 1 1,0-1-1,-1 0 1,0 0-1,4-14 1,0-6 90,-2 1 0,-2-1 0,0 0-1,-2-38 1,6 130 3990,2 22-3723,-9 306 268,14-409-4900,-2-28-539,2-11-2183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 9492,'0'0'10224,"-1"-4"-9528,-2-8-100,1 20-38,2 37 410,1-19-534,-1 25 7,0 54 672,-16 133 1,11-177-1592,15-66-4268,17-27-502,8-23-2425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92 112,'160'-73'10533,"-134"58"-8873,-16 12 1800,415 3 883,-602 0-3460,176 0-819,-9 24 1521,7 11-993,2 1-1,3 35 1,0-2-121,-1 11-50,1-27-34,-7 77 0,4-123-366,-1 0-1,0 0 0,0 0 1,-1-1-1,0 1 1,-4 8-1,3-8-16,0 1 1,1-1-1,-4 16 0,4-14 717,40-49-20544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13142,'0'0'5653,"0"24"-4919,0 154 571,1-142-854,-2-1 1,-1 1 0,-2 0 0,-16 66 0,17-91-277,0 0-1,0 1 0,1-1 0,0 1 1,0 18-1,2-28-137,2-2 3,29 0-4,-13 1-87,-1-1 1,24-3-1,-35 1-24,1 1-1,-1-1 1,0 1 0,0-2 0,0 1-1,0-1 1,0 0 0,-1 0 0,1 0-1,4-5 1,105-89-4284,-47 30-3039,-38 25 381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78 9524,'0'0'8754,"0"6"-8141,1 29 318,0-19-553,-1 0 1,0 0-1,-1 0 1,-5 26-1,-22 32 438,10-30-370,5-15 6,-31 56 1,25-53-158,18-30-95,3-41-123,-1 7-97,4 12 13,1-1 1,0 1-1,2 0 1,15-28-1,-2 2 2,51-118-11,-70 158 20,17-35-24,-18 38 24,1 0 0,-1 1 0,1-1-1,0 1 1,0 0 0,0 0 0,0-1-1,0 1 1,0 1 0,0-1 0,5-3 0,-5 2 25,-2 2 187,0 5-187,5 454 1447,-5-450-1479,-1-4-9,1 1-1,0-1 0,0 1 0,0 0 0,0-1 0,1 1 1,0-1-1,0 1 0,0-1 0,0 0 0,1 1 0,0-1 1,0 0-1,2 4 0,1-7-1862,-4-33-18516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5843,'0'0'10602,"53"-7"-10274,167-21-237,-44 10-706,-158 17 315,-14 1 132,0-1 1,0 1 0,0-1-1,-1 1 1,1-1-1,0 0 1,0 0 0,0-1-1,3-1 1,-5 2 89,-1-1 1,1 1 0,-1-1-1,1 1 1,-1-1-1,0 1 1,1-1-1,-1 0 1,0 0-1,0 1 1,0-1-1,-1 0 1,1 0 0,0 0-1,-1 0 1,1 0-1,-1 0 1,0 0-1,1-3 1,1-129 445,-3 81 9135,1 67-9298,-1 23 252,2 1 1,2 0 0,10 51 0,6 29 42,-9-46-317,-1-46-119,-8-23-52,0 0 0,0 0 0,0 0 0,0 1 0,0-1 0,-1 0 0,1 5 0,-1-7 54,0-11 9,0-429-235,0 437 156,0 1 0,1-1 0,-1 1 0,1-1 0,-1 1 0,1 0 1,-1-1-1,1 1 0,0-1 0,0 1 0,0 0 0,0 0 0,0 0 0,0-1 0,0 1 0,0 0 0,0 0 0,1 1 1,-1-1-1,0 0 0,1 0 0,-1 0 0,0 1 0,1-1 0,-1 1 0,1-1 0,-1 1 0,1 0 0,-1-1 0,3 1 1,8-2-8,1 1 1,22-1-1,-20 2 1,1-1 8,1-1-8,0 1 1,24 3-1,-37-2 9,0 0 0,-1 1 0,1 0 0,0 0 0,-1 0-1,1 0 1,-1 0 0,1 1 0,-1-1 0,0 1 0,0 0-1,0 0 1,0 0 0,0 1 0,0-1 0,3 5 0,1 1 1,-4-5 0,0 1 0,0-1 0,-1 1 0,1 0 0,-1 0 0,0 0 0,0 0 0,0 0 0,0 0 0,-1 1 0,0-1 0,0 1 0,1 4 0,0 8 0,-1-6 1,0 0 0,0-1 0,-2 23 0,1-30 0,-1 0-1,0 0 1,1-1 0,-1 1 0,0 0-1,-1 0 1,1 0 0,0-1 0,-1 1-1,1-1 1,-1 1 0,0-1 0,0 1-1,0-1 1,0 0 0,0 0 0,-1 0-1,-3 2 1,-24 16 22,-2-2 0,0-1-1,-40 14 1,94-33 122,42-8 1,-34 3-136,1 2 0,0 0 1,0 3-1,0 0 0,34 4 1,-15-2-9,-47 0-2,0 0 0,-1 0 1,1 0-1,0 1 0,0-1 1,-1 0-1,1 1 0,0 0 0,-1 0 1,1 0-1,-1 0 0,1 0 1,-1 0-1,1 1 0,-1-1 1,0 1-1,0-1 0,0 1 0,3 3 1,-3-2 2,0 0 1,0 0-1,-1 1 0,1-1 1,-1 1-1,0-1 0,0 1 1,0-1-1,-1 1 1,1-1-1,-1 1 0,0 0 1,0 4-1,1-4 4,-1 0 0,0 0-1,-1 0 1,1 1 0,-1-1-1,0 0 1,0 0 0,0 0 0,0 0-1,-1 0 1,1-1 0,-1 1-1,0 0 1,-1-1 0,1 1 0,0-1-1,-1 0 1,0 1 0,0-1-1,0-1 1,0 1 0,0 0 0,0-1-1,-1 1 1,0-1 0,-6 3 0,-24 13 142,-1-2 1,0-2 0,-1-1 0,-1-2-1,0-1 1,-74 10 0,71-14-78,2 0 132,-64 4 0,22-8-4942,4 0-3130,1-2-2691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4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51 4866,'0'0'15124,"0"-9"-14187,0-24 82,0 24 1652,-8 9-1751,3 1-878,0 0-1,0 0 1,1 0-1,-1 1 1,1 0-1,-1 0 1,1 0-1,-1 0 1,1 1-1,0 0 1,0-1 0,0 1-1,1 1 1,-7 6-1,-10 12 61,-22 30 0,25-30-51,-3 5-10,0 2-1,2 0 1,1 1 0,2 1 0,0 0-1,3 2 1,0-1 0,2 1 0,2 1 0,1-1-1,1 1 1,2 1 0,0 51 0,4-81-45,0 0 0,0 1 0,1-1 0,-1 0 0,1 1 0,1-1 0,-1 0 0,1 0 0,-1 0 0,6 9 0,-5-11 0,1 0 1,-1 0-1,1 0 1,0 0-1,0 0 1,0-1-1,0 1 1,1-1-1,-1 0 1,1 0-1,-1 0 1,1 0 0,0-1-1,4 2 1,14 2-98,-1 0 1,1-2 0,0 0-1,-1-2 1,34-1 0,-36 0-80,-8 0 73,0-1 1,-1 0-1,1 0 0,0-1 0,-1-1 1,0 0-1,1 0 0,-1-1 1,0 0-1,18-11 0,-21 11 39,0-1 1,-1 0-1,0 0 0,0-1 1,-1 0-1,1 0 0,-1 0 1,0-1-1,-1 1 0,0-1 0,0 0 1,0-1-1,-1 1 0,0-1 1,3-10-1,1-19 19,-2-1 0,-1 0 1,-2-1-1,-3-47 0,0 25 111,1 59-18,1-1-1,-1 1 0,0 0 0,0-1 1,0 1-1,0 0 0,-1 0 0,1-1 1,-1 1-1,1 0 0,-1 0 0,0 0 1,0-1-1,0 1 0,0 0 0,0 0 1,0 0-1,0 1 0,-1-1 0,1 0 1,-1 0-1,1 1 0,-4-4 750,4 11-724,-7 73 700,5 153-1,4-122-485,-1-98-259,-1 15 18,1-1 0,2 1 0,0-1 0,2 0 0,0 1-1,11 29 1,-7-34-238,10 26 474,-14-16-3244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4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24 9845,'0'0'5663,"-3"-3"-4697,1 1-479,-6-7-69,5 0 6451,3 14-6282,3 26-120,0 0 0,9 35 0,1 3-96,10 201 553,-21-151-5698,9-123-3360,4-15 1339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4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15431,'0'0'3548,"21"-4"-3134,-11 3-340,37-5 725,69-2 1,-36 9-39,11 0 119,176-20 0,-200 9-667,-59 8-152,-15 1-80,-16-1 28,-42 3 66,0 3 1,1 3-1,-113 27 0,176-34-42,0 0 0,0 1-1,0-1 1,0 0 0,0 1-1,0-1 1,0 1 0,0-1-1,0 1 1,0-1 0,1 1-1,-1 0 1,0-1 0,0 1-1,0 0 1,1 0 0,-1 0-1,0-1 1,1 1 0,-1 0-1,0 2 1,-1 23 988,2-15-1037,3 32 343,1 0 0,14 62 0,-7-54-75,3 63 1,-8 146 454,-6-259-728,8-1-5312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9204,'0'0'8866,"9"-26"-8245,36-84 172,-41 104-708,-1 0 1,1 0-1,1 0 1,-1 0-1,1 1 1,0 0-1,0 0 1,1 0 0,-1 0-1,1 1 1,0 0-1,9-5 1,7-4 218,40-26 276,0 3 0,3 3 0,1 3 0,129-40 0,-102 44-382,2 5 0,0 3 0,112-5 1,57 20 198,-145 5-93,-108-2-280,1 2 0,-1-1-1,1 2 1,-1-1 0,1 2 0,-1-1-1,0 1 1,-1 1 0,1 0 0,12 8-1,0 2 0,-1 1 0,-1 1 0,26 26-1,-35-31 1,-1 0-1,-1 1 0,0 1 0,-1-1 0,0 2 0,-1-1 0,-1 1 1,0 1-1,8 26 0,-3 6 130,10 94 0,-16-100-83,3 148 184,-2-18-28,6-66-80,-2-25-53,1 88-1,-13-118-54,11 230 75,-9-243-112,3 15 19,-2-37-17,0 1 0,-1-1 0,-1 1 0,-2 19 1,0 9-9,2 184 44,10-133-33,-7-85 5,0 6-11,-3-17 1,0 0 0,0 1 0,0-1 0,-1 0 0,1 0 1,0 1-1,0-1 0,0 0 0,-1 1 0,1-1 0,0 0 0,0 0 0,-1 1 0,1-1 0,0 0 0,-1 0 0,1 0 0,0 0 0,-1 1 0,1-1 0,0 0 0,-1 0 0,1 0 0,0 0 0,-1 0 0,1 0 0,0 0 0,-1 0 0,1 0 0,0 0 0,-1 0 0,1 0 0,0 0 0,-1 0 1,1 0-1,0 0 0,-1 0 0,1-1 0,0 1 0,-1 0 0,1 0 0,0 0 0,-1-1 0,-12-4 6,0 0 1,0 0 0,0-2-1,1 0 1,0 0-1,0-1 1,1 0 0,-17-16-1,21 16-1,-1 1-1,1-1 1,0 0 0,1-1-1,0 0 1,0 0-1,1 0 1,0-1 0,1 0-1,0 1 1,-5-22 0,8-20-11,1 50-12,0 3-172,1 4 192,1 0 0,0 0-1,0 0 1,0 0 0,0-1 0,1 1 0,0-1-1,0 1 1,1-1 0,-1 0 0,6 5-1,10 18 2,70 117 37,-88-143-42,0 0 0,1 0 0,-1-1 0,1 1 0,-1-1 0,1 1 0,0-1 0,-1 0 0,1 0 0,0 0 0,0 0 0,0 0 0,0 0 0,0 0 0,0 0 0,0-1 0,0 1 0,0-1 0,1 0 0,-1 0 0,0 0 0,0 0 0,0 0 0,0 0 0,1 0 0,2-1 0,0 0 4,0 0 0,0-1 0,0 1 1,0-1-1,0 0 0,0 0 1,-1 0-1,1-1 0,-1 0 1,6-4-1,42-38 11,3 1 0,2 4 1,88-49-1,-110 60-3,-25 19-9,-9 7-9,-1 3-38,-27 0-5031,-31 0-240,-25 0-3185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2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62 318 6515,'0'0'7371,"30"-32"-6141,94-102 88,-118 127-1117,0 0 0,0 0 0,-1 0 0,0-1-1,7-14 1,-11 19-38,-1 1-1,1 0 1,-1-1-1,1 1 1,-1 0-1,0-1 0,0 1 1,0 0-1,0-1 1,0 1-1,-2-4 1,0-13 1650,2 19-1728,0-1 0,0 0 1,0 0-1,0 1 0,0-1 1,0 0-1,-1 1 0,1-1 1,0 0-1,-1 1 0,1-1 1,0 0-1,-1 1 0,1-1 1,-1 1-1,1-1 0,-1 0 1,1 1-1,-1-1 0,1 1 1,-1 0-1,0-1 0,1 1 1,-1-1-1,-1 1 0,-24-6 601,-29 10-426,48-2-242,1 0 1,-1 0-1,1 1 1,0 0-1,0 0 1,0 0-1,0 1 0,1 0 1,-1 0-1,1 1 1,0-1-1,0 1 1,0 0-1,1 1 0,0-1 1,0 1-1,0-1 1,-3 9-1,-3 4 17,1 1 0,1 0 0,0 1 0,-8 37 0,12-37-35,2 0 0,1 0 0,1 23 0,0-23-10,0-16-1,0 0 0,1 0 0,-1-1 0,1 1 0,0 0 0,0-1 0,0 1 1,1 0-1,-1-1 0,1 0 0,0 1 0,0-1 0,0 0 0,0 0 0,0 0 0,1 0 0,0 0 0,-1-1 0,1 1 1,0-1-1,0 0 0,0 1 0,1-2 0,-1 1 0,6 2 0,2 1-161,-1-2 1,1 1-1,0-2 1,0 1-1,1-2 0,-1 1 1,19-1-1,-26-1 114,1-1 1,-1 0-1,1 1 1,-1-1-1,0-1 0,0 1 1,1-1-1,-1 0 0,0 1 1,0-2-1,0 1 1,-1 0-1,1-1 0,-1 0 1,1 0-1,-1 0 0,0 0 1,5-6-1,3-7-35,0 0 0,-1 0 0,9-20-1,-13 23 25,7-13 163,-2 0 0,-1 0-1,-1-1 1,-1 0 0,-1-1-1,-2 0 1,-1 0 0,2-53 1389,-6 107-1293,0 203 407,-1-227-600,1 1 0,0-1 0,0 1-1,1-1 1,-1 0 0,0 1 0,1-1 0,0 1-1,-1-1 1,1 0 0,0 0 0,0 1-1,0-1 1,1 0 0,-1 0 0,0 0 0,1 0-1,-1 0 1,1 0 0,0-1 0,0 1-1,0 0 1,0-1 0,0 0 0,0 1-1,0-1 1,0 0 0,0 0 0,3 1 0,4 0-79,1 0 0,-1 0 0,1-1 1,-1 0-1,19-2 0,-14 1-54,-9 0 90,1 0 0,-1-1 0,0 1-1,1-1 1,-1-1 0,0 1 0,0-1-1,0 0 1,0 0 0,0 0 0,0-1-1,-1 1 1,1-1 0,5-5 0,-4 2 19,1 0 1,-2 0-1,1-1 1,-1 0 0,0 0-1,0 0 1,-1-1-1,5-10 1,-2 0 29,-1-1 0,0 0 0,-1-1 0,-1 1 0,-1-1 0,-1 1 0,0-24 0,-2-31 1635,0 73-1550,8 1 11,7 0-57,0-1 0,1 2 0,-1 0 0,1 1 0,-1 0-1,0 1 1,0 1 0,0 1 0,23 10 0,-17-4-25,-1 0-1,0 2 1,-1 1-1,0 0 1,-1 1 0,29 32-1,-38-38-17,-2 1 1,1 0-1,-1 0 0,-1 1 0,0 0 0,0 0 1,-1 0-1,-1 1 0,0 0 0,0 0 0,-1 0 0,-1 0 1,0 0-1,1 18 0,-3-14 12,-2 20 40,2-34-46,-1 0 0,1-1 0,-1 1 0,0-1 0,1 1 0,-1-1 0,0 1 0,0-1 0,0 1 0,0-1 0,0 0 0,-1 0 0,1 1 0,0-1 0,0 0 0,-1 0 0,1 0 0,-3 0 0,-2 3 74,-1-1 0,-1 0 0,1 0 1,0-1-1,-1 0 0,1-1 0,-1 1 0,0-1 0,1-1 0,-1 1 0,0-2 0,-13 0 0,20 0-69,0 0 1,0 1 0,0-1 0,0 0 0,0 1-1,1-1 1,-1 0 0,0 0 0,0 0-1,1 0 1,-1 0 0,0 0 0,1 0 0,-1 0-1,1 0 1,-1 0 0,1 0 0,0 0-1,-1 0 1,1 0 0,0-1 0,0 1 0,0 0-1,0-2 1,-1-35 9,1 29-8,-1-21-26,2-34-82,0 59 79,-1 1 0,1-1 0,1 0-1,-1 1 1,1-1 0,0 1-1,0-1 1,0 1 0,0 0-1,1 0 1,3-4 0,6-6-178,1 1-1,0 1 1,2 0 0,-1 1 0,1 0 0,1 1 0,-1 1 0,2 1 0,-1 0 0,25-8 0,-12 7-275,1 1-1,1 2 1,-1 0 0,1 2-1,50 0 1,-81 13 985,1 46 219,-3 80 431,1-115-957,-2 1-1,0-1 1,-1 0 0,-10 30-1,9-106 722,6 26-978,6-54 1,-5 72 31,1-1 1,0 1-1,1 0 1,0 0-1,1 0 0,0 1 1,7-12-1,-11 22 9,-1 0-1,1 0 1,-1 0-1,1 0 1,0 1-1,-1-1 0,1 0 1,0 0-1,0 0 1,0 1-1,-1-1 1,1 1-1,0-1 1,0 0-1,0 1 1,0 0-1,0-1 0,0 1 1,0-1-1,0 1 1,0 0-1,1 0 1,-1 0-1,0 0 1,0 0-1,0 0 1,0 0-1,0 0 1,0 0-1,0 0 0,0 0 1,0 1-1,0-1 1,0 1-1,0-1 1,0 0-1,0 1 1,0 0-1,0-1 1,0 1-1,0-1 0,0 1 1,-1 0-1,1 0 1,0 0-1,0-1 1,-1 1-1,2 1 1,3 4-9,0 1-1,0 0 1,0 0 0,6 13 0,51 108-31,-62-126 41,1-1-1,-1 0 1,1 0 0,-1 0-1,1 0 1,-1 0-1,1 0 1,0 0 0,0 0-1,0 0 1,-1 0 0,1-1-1,0 1 1,0 0 0,0 0-1,0-1 1,0 1 0,0-1-1,1 1 1,-1-1-1,0 1 1,0-1 0,0 0-1,0 0 1,1 1 0,-1-1-1,0 0 1,0 0 0,0 0-1,1 0 1,-1 0-1,0-1 1,0 1 0,0 0-1,1 0 1,-1-1 0,0 1-1,0-1 1,0 1 0,0-1-1,0 1 1,0-1 0,0 0-1,0 0 1,0 1-1,0-1 1,0 0 0,-1 0-1,2-2 1,6-5-79,-1 0 0,-1-1 0,0 0 0,7-12 0,-11 17 78,16-29 70,-2 0-1,-2-1 0,19-66 1,-35 117 409,1 0 0,1 1 0,2 20 1,0 13-242,-2 214-56,0-264-266,0 0-1,0 0 1,0 0 0,1-1 0,-1 1-1,0 0 1,0 0 0,1 0 0,-1 0-1,1 0 1,-1-1 0,1 1 0,-1 0-1,1-1 1,-1 1 0,1 0 0,0-1-1,-1 1 1,1 0 0,0-1 0,-1 1-1,1-1 1,0 1 0,0-1 0,0 0-1,0 1 1,-1-1 0,1 0 0,0 0-1,0 1 1,0-1 0,0 0 0,1 0-1,39 0-2584,-25-1 1039,34 1-3388,5 0-2895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51 16071,'0'0'6198,"-4"-3"-5918,-7-7-32,6 13 154,3 26 439,2-1-590,-22 171 1067,4-52-878,17-105-355,2-32-70,-1 1-1,-1-1 0,0-1 0,0 1 1,-5 18-1,6-28-13,0 0-1,0 1 1,0-1 0,0 0-1,0 0 1,0 0-1,0 1 1,0-1 0,0 0-1,0 0 1,0 0 0,0 1-1,0-1 1,-1 0-1,1 0 1,0 0 0,0 1-1,0-1 1,0 0 0,0 0-1,0 0 1,-1 0 0,1 1-1,0-1 1,0 0-1,0 0 1,-1 0 0,1 0-1,0 0 1,0 0 0,0 0-1,-1 0 1,1 0 0,0 0-1,0 1 1,0-1-1,-1 0 1,1 0 0,0 0-1,0 0 1,-1 0 0,1-1-1,0 1 1,0 0-1,0 0 1,-1 0 0,1 0-1,0 0 1,0 0 0,0 0-1,-1 0 1,1 0 0,0-1-1,0 1 1,0 0-1,0 0 1,-1 0 0,1-1-1,-8-14 6,0-8-74,3 11 27,0-1 0,1 0-1,1-1 1,0 1 0,0-1 0,1 1-1,1-1 1,1 0 0,0-14-1,1 26 15,-1 1-1,1-1 0,0 0 0,-1 0 1,1 0-1,0 1 0,0-1 0,0 0 0,0 1 1,1-1-1,-1 1 0,0 0 0,1-1 1,-1 1-1,1 0 0,-1 0 0,1 0 0,0 0 1,-1 0-1,4-1 0,41-15-141,-37 15 110,43-12-264,-19 6-412,-1-1 1,0-1 0,0-2-1,-1-1 1,29-17-1,-57 28 660,0 0-1,-1-1 1,1 1-1,-1 0 1,1-1-1,-1 0 1,0 1-1,0-1 1,0 0-1,0 0 1,-1 0-1,1 0 1,-1 0-1,0-1 1,1 1-1,0-7 1,-1-1 36,1-1 1,-2 0 0,-1-18 0,0 4 31,1 19 26,0 1-1,-1 0 1,0 0 0,0 0-1,-1-1 1,-2-5-1,3 9 112,0 0-1,0 1 1,0-1-1,-1 1 0,1-1 1,-1 1-1,0-1 1,1 1-1,-1 0 1,0 0-1,0 0 0,-1 0 1,1 0-1,0 1 1,-4-3-1,5 3-142,-6 0 1266,5 13-108,7 640 2289,-5-651-3952,0-31-12533,0-13 5357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13510,'0'0'6606,"0"-3"-6214,0 14 337,1 44 599,-12 98 1,5-121-1178,2-1 0,2 1 0,1 1 0,5 62 0,-3-91-146,0 0 0,0-1 0,1 1 1,-1 0-1,1-1 0,0 1 1,0-1-1,0 0 0,1 0 0,-1 0 1,1 0-1,-1 0 0,1 0 1,0 0-1,0-1 0,0 0 0,0 1 1,1-1-1,-1 0 0,1-1 1,-1 1-1,1-1 0,0 1 0,-1-1 1,7 1-1,4 1 51,0-1 0,0 0-1,0 0 1,0-2 0,0 0 0,16-2 0,-22 0-7,0 0-1,0 0 1,0-1 0,0 0 0,-1 0 0,1-1 0,-1 0-1,0 0 1,0-1 0,0 0 0,0 0 0,-1-1-1,0 0 1,0 0 0,6-9 0,-1 1 10,-1 0 1,0-1 0,-1 0-1,-1-1 1,0 0-1,8-24 1,-10 17-61,0-2 0,-2 1 0,-1-1 1,0 1-1,-2-1 0,-4-47 0,2 70-90,1-1-1,-1 1 0,0-1 0,0 1 0,0 0 0,0 0 0,0 0 1,0-1-1,-1 1 0,1 0 0,-1 1 0,1-1 0,-1 0 0,0 0 1,0 1-1,0-1 0,0 1 0,0-1 0,0 1 0,0 0 0,-1 0 1,1 0-1,0 0 0,-1 0 0,1 1 0,0-1 0,-1 1 0,-2-1 1,-11-2-2086,1 2 1,-1-1-1,-19 2 1,26 0 233,-41 0-8441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99 17064,'0'0'4933,"-4"-5"-4567,4 5-349,0 0 0,1 0 0,-1 0-1,0 0 1,0 0 0,0-1 0,0 1 0,0 0 0,0 0 0,0 0 0,0 0 0,0 0 0,0 0 0,0 0 0,0 0 0,0 0 0,0 0 0,0 0 0,0 0 0,0 0 0,0 0 0,0 0 0,1 0 0,-1 0 0,0 0 0,0-1 0,0 1 0,0 0-1,0 0 1,0 0 0,0 0 0,0 0 0,0 0 0,0 0 0,0 0 0,0 0 0,0 0 0,-1 0 0,1 0 0,0 0 0,0-1 0,0 1 0,0 0 0,0 0 0,0 0 0,0 0 0,0 0 0,0 0 0,0 0 0,3 2 28,-1 0 1,1 1-1,-1-1 1,0 0-1,0 1 1,0 0-1,0-1 1,0 1-1,-1 0 1,1 0-1,-1 0 1,0 0-1,1 0 1,-1 1-1,-1-1 1,2 5-1,5 63 358,-6-44-197,5 209 1126,-7-166-1064,1-69-41,0-7-203,-9-170-117,3 104-6,7-131 0,0 199 94,0 0-1,0 0 0,0 1 1,0-1-1,1 0 0,0 1 1,-1-1-1,2 1 0,-1 0 1,0 0-1,0-1 0,1 1 1,0 1-1,0-1 0,0 0 1,0 1-1,0-1 0,5-2 1,-2 2-3,0-1 1,0 1 0,0 1 0,0-1 0,0 1-1,0 0 1,1 0 0,-1 1 0,0 0 0,10-1 0,11 2 10,-17-1-8,-1 1 1,0 0-1,1 0 0,-1 1 0,11 2 0,-18-2 1,1 0 1,0 0-1,0 1 0,0-1 1,-1 1-1,1-1 0,0 1 1,-1 0-1,1 0 0,-1 0 1,0 0-1,0 0 0,0 0 1,0 1-1,0-1 1,0 1-1,-1-1 0,1 1 1,1 5-1,0 2-2,0 0-1,0 0 1,-1 0-1,0 0 1,-1 0 0,0 16-1,-5 64 43,3-80-30,0-4-5,0-1 0,-1 0 0,1 0 0,-1 0 0,0 0 0,-1 0 0,1 0 0,-1-1 0,0 1 0,0-1 0,0 0 0,-1 0 0,1 0 0,-1 0-1,0-1 1,0 1 0,-1-1 0,1 0 0,-1 0 0,1 0 0,-1-1 0,0 0 0,0 0 0,0 0 0,0-1 0,0 1 0,-7 0 0,11-2 44,0-3-90,1 0 34,0 1 0,-1-1 0,1 0 1,0 0-1,0 0 0,1 1 0,-1-1 1,1 0-1,-1 0 0,1 1 0,0-1 1,0 0-1,0 1 0,0-1 0,0 1 0,1-1 1,-1 1-1,1 0 0,-1 0 0,1-1 1,0 1-1,0 0 0,0 1 0,0-1 0,3-2 1,4-1 11,-1 0 0,1 0 0,1 1 0,-1 0 0,0 1 0,1 0 0,0 0 0,0 1 0,14-2-1,12 1 5,46 3-1,-46 0-6,-34 0-3,0 1 1,0 0-1,0 0 1,1 0-1,-1 0 1,0 0-1,0 0 1,0 0-1,0 0 1,-1 1-1,1-1 1,0 1-1,-1 0 1,1-1-1,0 1 1,-1 0 0,0 0-1,0 0 1,1 0-1,-1 0 1,0 0-1,-1 0 1,1 0-1,0 1 1,-1-1-1,2 3 1,0 6 8,1-1 1,-1 1-1,-1 0 1,1 16-1,-2 35 15,0-60-13,-1 1 0,1-1 0,-1 0 0,1 0 0,-1 0 0,0 0 0,0 0 0,0 0 0,0 0 0,-1 0 0,1 0 0,0 0 0,-1-1 0,1 1 0,-1 0 0,0-1 0,1 1 0,-1-1 0,0 0 0,0 0 0,0 0 0,0 0 0,0 0 0,0 0 0,-4 1 0,-6 2 70,0 0 0,0-1 1,-16 2-1,-58 1 167,62-6-204,1 2 1,-1 0-1,-25 7 0,8-4 572,23-5-4366,10 0-731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26 226 9764,'0'0'7188,"-4"-6"-6348,-13-15 38,12 15 1024,19 6-944,747 10 1291,-713-13-2226,0-2 0,0-2 1,64-17-1,-65 13 1,-46 11-21,0 0-1,-1 0 1,1 0-1,-1 0 1,1 0-1,-1 0 1,1-1-1,0 1 1,-1 0-1,1 0 1,-1 0-1,1-1 1,-1 1-1,1 0 1,-1-1-1,1 1 1,-1 0-1,0-1 1,1 1-1,-1-1 1,1 1-1,-1 0 1,0-1-1,1 1 1,-1-1-1,0 1 1,0-1-1,1 0 0,-1 1 1,0-1-1,0 0 1,0 0-7,0 0-1,-1-1 1,1 1 0,-1 0 0,1 0-1,-1 0 1,0 0 0,1 0 0,-1 0-1,0 0 1,0 0 0,1 0-1,-1 1 1,-1-2 0,-36-23-124,-6 4 68,-1 2 0,-1 2 0,-72-17 0,108 30 94,-11-1-4,20 5-33,4 0 19,4 1 0,0 1-1,1 0 0,-1 0 1,0 1-1,0 0 0,-1 0 1,1 0-1,-1 1 0,1 0 1,6 5-1,8 5-5,40 29-5,-57-40-2,0 1 0,0-1 0,0 1-1,-1 0 1,0 0 0,0 0 0,0 0 0,0 1 0,-1-1 0,1 1 0,2 8 0,-3-2 39,-1 0 0,0 0 1,0 0-1,-2-1 0,1 1 0,-1 0 0,-1 0 0,-4 17 0,1-17-221,-1 0 1,0 0-1,-1 0 0,-1-1 0,1 0 1,-1-1-1,-1 0 0,0 0 0,0 0 1,-19 12-1,21-17-918,0 0 1,0 0-1,-1 0 1,1-1-1,-16 4 1,-9 3-5102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55 5923,'0'0'7176,"4"-9"-6114,9-27-37,-9 26 1659,-10 13-2140,-58 32 642,-89 63 0,102-65-616,50-31-520,0 1 0,1-1 0,-1 0 0,1 1 0,0-1 0,0 0 0,0 1 0,0-1 0,1 5 0,0-2 43,-1-3-68,0 0 1,1 0 0,-1 1 0,1-1-1,-1 0 1,1 0 0,0 0 0,0 0-1,0-1 1,0 1 0,0 0 0,0 0-1,1 0 1,-1-1 0,1 1-1,-1-1 1,1 1 0,2 1 0,38 23 288,-23-15-128,-10-5-123,9 6 57,0-2 0,1 0-1,28 11 1,-35-17-73,0-1-9,0 1 0,0 1 1,0 0-1,-1 0 0,0 1 0,0 1 0,18 13 0,-29-19-56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65 12166,'0'0'9140,"-11"-11"-8217,-33-32-115,33 33 814,11 14-1328,-1 9-142,2 0 1,0 0 0,0-1 0,1 1-1,1 0 1,0-1 0,7 18 0,10 20 97,-3 0 0,-2 1 0,-2 0 1,7 58-1,-18-71-203,-2 39-1,0-27-409,0-127-15951,0 27 7473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1 1 13638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 13638,'-33'4'114,"26"-2"10,0-1 0,0 0 1,0-1-1,0 1 0,-1-2 0,1 1 1,0-1-1,0 0 0,0 0 1,-8-3-1,38 6 2976,32-3-2640,-3-1-234,-20 1 30,-2 0 108,38 5 1,-61-4-276,1 1 0,0 1 0,0 0 0,0 0 0,-1 0 0,1 1 0,-1 0 0,0 1 0,13 8 0,-17-10-59,1 2 0,-1-1 0,0 0 0,0 1 0,0-1 0,-1 1 0,1 0 0,-1 0 0,0 0 0,0 0 0,-1 0 0,1 0 0,-1 0 0,2 9 0,-1-1 6,-1 0 0,0 1 0,-1-1 0,-1 16 0,0-23-22,-1 0 0,1 0 0,-1 0 0,0 0 0,0 0 0,-1-1 0,0 1 0,1-1 1,-2 1-1,1-1 0,0 0 0,-1 0 0,0 0 0,1-1 0,-1 0 0,-1 1 0,1-1 0,-6 3 0,-10 6 78,-1-1-1,-36 14 0,38-20 136,19-5-219,0 0 0,0 0 0,-1 0-1,1 0 1,0 0 0,0-1 0,0 1-1,0 0 1,0 0 0,-1 0 0,1 0-1,0 0 1,0 0 0,0 0 0,0-1-1,0 1 1,0 0 0,0 0 0,-1 0-1,1 0 1,0 0 0,0-1-1,0 1 1,0 0 0,0 0 0,0 0-1,0 0 1,0 0 0,0-1 0,0 1-1,0 0 1,0 0 0,0 0 0,0-1-1,0 1 1,0 0 0,0 0 0,0 0-1,0 0 1,0 0 0,0-1 0,0 1-1,1 0 1,-1 0 0,0 0 0,0-1-1,20-22 248,-4 12-186,0 0-1,0 1 0,1 1 1,0 0-1,0 1 1,1 1-1,0 1 1,0 0-1,1 2 1,23-4-1,21 1 157,108 1 0,-159 6-214,-10 1-10,0-1 1,0 0-1,-1 0 0,1 1 1,0-1-1,-1 1 0,1-1 0,0 1 1,-1 0-1,1 0 0,-1 0 1,1 0-1,-1 0 0,0 0 1,1 0-1,-1 0 0,0 0 1,0 1-1,0-1 0,0 0 0,0 1 1,0-1-1,0 1 0,0-1 1,0 1-1,-1-1 0,1 1 1,-1 0-1,1-1 0,-1 1 1,0 0-1,1 0 0,-1 1 0,1 11 27,0 0 0,-1 0-1,-2 19 1,1-5 54,0-21-55,0 0-1,0 0 1,0 0-1,-1 0 1,0 0-1,-1-1 1,1 1-1,-1-1 0,0 1 1,-1-1-1,0 0 1,0 0-1,0 0 1,-1-1-1,1 1 1,-1-1-1,-1 0 0,1-1 1,-1 1-1,0-1 1,-12 7-1,-3 0 48,0 0 1,-1-1-1,0-2 0,-1 0 0,-33 7 1,13-14-478,35-1-2420,21-1 1360,1-2 1,-1 1-1,0-2 1,-1 0-1,1 0 0,19-10 1,-20 9 87,34-17-4644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7459,'0'0'12299,"0"-9"-11656,0-28 67,0 28 1814,0 11-2049,0 263 2279,0-89-5535,0-181 1802,0 0 0,0 0 0,1 1-1,0-1 1,0 0 0,3-7 0,1-3-1142,13-42-6008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1 1 11621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2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230 518 8564,'0'0'9252,"-16"-19"-8606,-51-63 194,64 77-657,-1 1 0,0-1 0,0 1 0,-1 0 0,1 0 0,-1 1 0,0-1 0,-5-2 0,8 5-17,-1 1 0,1-1 1,-1 0-1,1 1 0,-1 0 0,1-1 1,-1 1-1,0 0 0,1 0 1,-5 1-1,-12 0 171,18 0-333,0-1 0,-1 0 1,1 0-1,0 1 0,0-1 1,0 1-1,0-1 1,0 1-1,-1 0 0,1-1 1,0 1-1,0 0 0,1 0 1,-1-1-1,0 1 1,0 0-1,0 0 0,0 0 1,1 0-1,-1 0 0,1 0 1,-1 1-1,0 1 1,-11 32-4,11-32 5,-5 31-4,1 0 1,2 1-1,2 60 1,1-69-112,0-25 73,0 0 1,1-1-1,-1 1 1,0 0-1,0-1 0,1 1 1,-1-1-1,0 1 1,1 0-1,-1-1 0,1 1 1,-1-1-1,0 1 1,1-1-1,-1 1 0,1-1 1,0 1-1,-1-1 1,1 0-1,-1 1 1,1-1-1,0 0 0,-1 0 1,1 1-1,0-1 1,-1 0-1,1 0 0,0 0 1,-1 0-1,1 0 1,0 0-1,-1 0 0,1 0 1,1 0-1,27-4-100,-22 1 150,-1 0 0,1 0 1,-1-1-1,0 0 0,-1 0 0,1-1 1,-1 1-1,1-1 0,-1-1 0,7-9 0,44-66 79,-49 70-94,3-5 45,0-1 0,-1-1 0,13-35 0,-24 81 1008,3 48 1,1-9-1104,-2-64 27,0 0-1,1-1 1,-1 1-1,0 0 1,1-1-1,0 1 1,-1-1-1,1 1 1,0-1-1,0 1 1,1-1-1,-1 0 0,0 0 1,1 1-1,-1-1 1,1 0-1,0 0 1,0 0-1,0-1 1,0 1-1,0 0 1,0-1-1,0 1 1,0-1-1,1 0 0,-1 0 1,0 0-1,1 0 1,-1 0-1,1 0 1,5 0-1,7 2-259,1-1 1,-1-1-1,1-1 0,21-2 0,-6 1 183,-24 1 65,0-1 0,1 0 0,-1-1 0,0 0 0,0 0 0,0 0 0,0-1 0,0 0 0,-1-1 0,1 1-1,-1-1 1,0 0 0,0-1 0,0 0 0,-1 1 0,0-2 0,0 1 0,0-1 0,0 1 0,4-10 0,-7 11 125,0 0 1,0 0-1,0 0 1,-1 0 0,0 0-1,0 0 1,0-1-1,0 1 1,-1 0 0,0-1-1,0 1 1,-1-7 0,1-1 76,0 12-144,0-1 0,-1 1 0,1-1 0,-1 1-1,1 0 1,-1-1 0,1 1 0,-1-1 0,1 1 0,-1 0 0,0-1 0,1 1 0,-1 0 0,1 0-1,-1 0 1,0 0 0,1-1 0,-1 1 0,1 0 0,-1 0 0,0 0 0,1 0 0,-1 0-1,-1 1 1,-23-1 113,19 0-57,-18-1 90,11 1-41,0-1 0,-23 4 0,33-2-108,0-1 1,-1 1 0,1 0 0,0 0-1,0 0 1,0 0 0,0 1 0,0-1-1,1 1 1,-1 0 0,0 0 0,1 0-1,-1 0 1,1 0 0,-4 5 0,1 1-6,1-1 1,1 1 0,-1 0-1,1 0 1,1 1 0,0-1-1,0 1 1,0-1 0,1 1-1,1-1 1,-1 1 0,1 0-1,2 9 1,-2-9-63,0-8 45,0-1 0,0 1-1,0-1 1,0 1 0,0 0-1,0-1 1,0 1 0,0-1 0,1 1-1,-1-1 1,0 1 0,0-1 0,1 1-1,-1-1 1,0 1 0,1-1 0,-1 1-1,1-1 1,-1 1 0,0-1-1,1 0 1,-1 1 0,1-1 0,-1 0-1,1 1 1,-1-1 0,1 0 0,-1 0-1,1 0 1,0 1 0,0-1-1,22 1-84,-15-1 52,16 0-37,-9 1 37,0-1 0,25-4-1,-35 3 27,-1 0 0,1 0 0,0-1-1,-1 0 1,1 1 0,-1-1 0,0-1-1,1 1 1,-1-1 0,0 0-1,-1 0 1,6-5 0,5-7-25,-1-1 0,0-1 0,-1 0 0,-1-1-1,-1 0 1,-1-1 0,0 0 0,-1 0 0,-1-1 0,-1 0 0,-1 0 0,3-23 0,-2-11-31,-1-1 0,-3 1 0,-7-75 0,4 125 107,0 0 1,0 0 0,0-1 0,0 1 0,-1 0-1,1 0 1,-1 0 0,0 1 0,-1-1 0,1 0-1,0 1 1,-1-1 0,0 1 0,0 0 0,0 0-1,0 0 1,-1 0 0,1 1 0,-1-1-1,1 1 1,-1 0 0,0 0 0,-5-2 0,9 4-35,0 0 1,0 0 0,-1 0-1,1 0 1,0 0 0,0 0-1,-1 0 1,1 0 0,0 0-1,0 0 1,0 0-1,-1 0 1,1 0 0,0 0-1,0 0 1,-1 0 0,1 0-1,0 0 1,0 0 0,0 0-1,-1 1 1,1-1 0,0 0-1,0 0 1,0 0 0,0 0-1,-1 0 1,1 0 0,0 1-1,0-1 1,0 0 0,0 0-1,0 0 1,-1 1-1,1-1 1,0 0 0,0 0-1,0 0 1,0 1 0,0-1-1,0 0 1,0 0 0,0 0-1,0 1 1,0-1 0,0 0-1,0 0 1,0 1 0,0-1-1,0 0 1,0 0 0,0 0-1,0 1 1,0-1 0,0 0-1,0 0 1,1 1-1,-1-1 1,0 0 0,0 0-1,0 5-52,-11 241 436,9-216-323,-2 268 150,6-162-367,2-135-16,2-1 99,6 0 17,1 0 0,-1 0 1,1-2-1,0 1 0,-1-1 0,0-1 1,20-7-1,-4-4 7,0 0 0,27-20 1,-25 14-14,45-21 0,-75 41 65,0 0-1,0 0 1,0 0 0,0-1-1,1 1 1,-1 0 0,0 0-1,0 0 1,0 0 0,1 0-1,-1 0 1,0 0 0,0 0-1,1 0 1,-1 0 0,0 0-1,0 0 1,0 0 0,1 0-1,-1 0 1,0 0 0,0 0-1,0 0 1,1 0 0,-1 0 0,0 0-1,0 0 1,0 1 0,1-1-1,-1 0 1,0 0 0,0 0-1,0 0 1,0 0 0,1 1-1,-1-1 1,0 0 0,0 0-1,0 0 1,0 0 0,0 1-1,0-1 1,1 0 0,-1 0-1,0 0 1,0 1 0,0-1-1,0 0 1,0 0 0,0 1-1,0-1 1,0 0 0,0 0-1,0 0 1,0 1 0,0-1-1,0 0 1,0 0 0,0 0-1,0 1 1,-1-1 0,1 0-1,0 0 1,0 0 0,0 1-1,0-1 1,0 0 0,-1 0-1,1 5-78,-1 8 154,0 1 1,-2-1 0,1-1-1,-8 20 1,6-18-9,0 0-1,1 0 1,0 0-1,-1 24 1,4-19 45,2-5-66,2-13-68,-1-2 8,133 1-2317,-134 0 1618,22-3-572,-19-1-2591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11621,'40'-147'2762,"-38"116"-1918,-1 24 1247,14 4-67,-15 3-1986,248-10 1394,-93 6-778,-56 2-314,66-6 502,-146 5-508,-42 2-143,-36 2-148,-103 12 0,-7 9-7,74-11-14,94-11-17,1 0-1,-1 0 1,0 0-1,0 0 0,0 1 1,0-1-1,0 0 0,0 0 1,0 1-1,0-1 1,0 1-1,1-1 0,-1 1 1,0-1-1,0 1 1,0-1-1,1 1 0,-1 0 1,-1 0-1,2 0 14,0-1 1,0 1-1,0 0 0,0-1 1,0 1-1,0-1 0,0 1 1,0 0-1,0-1 0,0 1 1,0-1-1,0 1 0,0-1 1,1 1-1,-1 0 0,0-1 1,0 1-1,0-1 0,1 1 1,-1-1-1,0 1 0,1 0 1,2 2 74,0 0 0,0 0 0,0 0 0,0-1 0,0 1 0,7 3 0,-2-2-24,0 0 0,0 1 0,0 0-1,-1 0 1,1 1 0,-1-1 0,-1 2 0,1-1 0,-1 1 0,0 0 0,-1 0-1,0 1 1,0-1 0,0 1 0,-1 0 0,0 0 0,-1 1 0,0-1 0,0 1-1,-1 0 1,2 15 0,2 52 321,-5 110-1,-3-83-253,2-102-213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1169,'0'0'6277,"-10"1"-5506,-146 7 6716,118-7-7731,-53-1 5455,95 0-5278,156 2-357,-76 0-2286,-3-2-3910,-23 0-2853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83 2561,'0'0'16224,"-2"-14"-14877,-6-54 2191,27 71-2485,-16 1-979,0-1 0,0 1 0,0 0 0,0 0 0,-1 0 0,0 0 0,0 0 0,0 0 0,0 1 0,-1-1 0,1 1 0,0 8 0,5 10 101,21 83 270,-11-36-405,-17-69-105,0 0-1,1 0 1,-1 0-1,0-1 0,0 1 1,0 0-1,1 0 1,-1 0-1,0 0 0,1 0 1,-1-1-1,1 1 0,-1 0 1,1 0-1,-1-1 1,1 1-1,0 0 0,-1-1 1,1 1-1,0 0 1,-1-1-1,1 1 0,0-1 1,0 0-1,0 1 1,1 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11461,'11'-139'2385,"-11"135"-2248,0 0 0,-1-1 0,1 1 0,-1 0 0,1 0 0,-3-6 0,3 10-64,-1-1 1,1 1-1,0-1 1,0 1-1,0 0 1,-1-1-1,1 1 1,0 0-1,0-1 1,0 1-1,0-1 0,0 1 1,0 0-1,0-1 1,0 1-1,0-1 1,0 1-1,0 0 1,0-1-1,0 1 1,0-1-1,0 1 1,0 0-1,0-1 1,1 1-1,-1 0 1,0-1-1,0 1 1,1-1-1,-1 1 1,0 0-1,0 0 1,1-1-1,-1 1 1,0 0-1,1-1 1,-1 1-1,0 0 1,1 0-1,-1 0 1,0-1-1,1 1 1,-1 0-1,0 0 1,1 0-1,-1 0 1,1 0-1,-1 0 1,0 0-1,1 0 0,20-6 130,0 0-1,0 2 0,35-3 0,76 1 480,-98 5-494,164 0 985,-197 2-1168,0-1 0,0 0 0,0 1 0,0-1 0,0 1-1,-1 0 1,1-1 0,0 1 0,0 0 0,-1-1 0,1 1-1,0 0 1,-1 0 0,1 0 0,-1 0 0,1-1 0,-1 1-1,1 0 1,-1 0 0,0 0 0,1 0 0,-1 0 0,0 0-1,0 0 1,0 0 0,0 0 0,0 0 0,0 0 0,0 0-1,0 0 1,0 0 0,0 2 0,-4 38 102,3-36-81,-1 0 0,0 0-1,0 0 1,0 0 0,-1 0-1,0 0 1,0-1 0,0 1 0,0-1-1,-1 0 1,0 0 0,0 0-1,0-1 1,0 1 0,-9 5-1,-8 4 24,0 0 0,-25 10 0,30-16 66,0-1-1,0 0 1,0-1 0,-1-1-1,0 0 1,0-1 0,0-1 0,-23 0-1,50-3-59,0-1 0,0 0 0,0 0 0,-1-1 0,1 0 0,10-6 0,36-9 46,-1 10-90,1 3 1,86 3-1,-98 2-120,-43 1 106,-1 0 0,1 0 0,0 1 0,-1-1 0,1 0-1,-1 1 1,0-1 0,1 0 0,-1 1 0,0-1 0,0 1 0,0-1 0,0 0 0,0 1-1,0-1 1,0 1 0,0-1 0,-1 2 0,1 2 1,1-1 6,-1 0 1,0 0-1,0 1 1,0-1-1,-1 0 1,0 0-1,1 0 1,-1 0-1,-1 0 1,1 0-1,0 0 1,-1 0-1,0 0 1,0-1-1,0 1 0,0-1 1,-1 1-1,0-1 1,1 0-1,-1 0 1,0 0-1,0 0 1,-1 0-1,1-1 1,0 0-1,-1 0 1,-5 3-1,-25 16 55,-1-2 1,-69 26-1,81-37-3,-1-1 1,1-1 0,-1-1-1,0-1 1,-46 1 0,53-5-153,-27 0-2415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34 9700,'0'0'5888,"-12"-5"-5450,-36-17 205,47 21-564,-1 0 0,1 1 1,0-1-1,-1 0 0,1 1 0,-1-1 1,0 1-1,1 0 0,-1-1 0,1 1 1,-1 0-1,1 0 0,-1 0 0,0 0 0,1 0 1,-1 0-1,1 0 0,-1 1 0,0-1 1,1 1-1,-1-1 0,1 1 0,-1-1 1,1 1-1,0 0 0,-1 0 0,1 0 0,0 0 1,-1 0-1,1 0 0,0 0 0,0 0 1,0 0-1,0 1 0,-1 1 0,-1 2 27,1 1-1,0-1 1,0 1-1,1 0 1,-1 0-1,1 0 1,0 6-1,0-3 131,-3 31 318,3 67 0,1-63-226,0-41-322,0 1 1,0-1-1,0 0 1,1 0-1,-1 0 1,1 0 0,0 0-1,0 0 1,0-1-1,0 1 1,0 0-1,1 0 1,-1-1-1,1 1 1,0-1-1,0 1 1,0-1 0,0 0-1,0 0 1,0 1-1,1-2 1,-1 1-1,1 0 1,-1 0-1,1-1 1,5 3-1,1-1 41,0 0 0,1-1-1,0 0 1,-1 0 0,1-1-1,0 0 1,11-1-1,-16-1-11,-1 0 0,1 0-1,-1 0 1,0-1 0,0 0 0,1 1-1,-1-1 1,0-1 0,0 1-1,-1-1 1,1 1 0,0-1-1,-1 0 1,0 0 0,0-1 0,0 1-1,0-1 1,0 1 0,-1-1-1,5-8 1,4-8 28,-1 0 0,14-41 0,-11 12-44,4-12-342,-8 34-1184,-7 10-2332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33 7764,'0'0'8534,"1"-6"-7910,3-20 1756,-17 27-888,8 1-1387,-1 1 1,1 0-1,-1 0 1,1 0-1,0 0 1,0 1-1,1 0 1,-1 0-1,1 0 1,0 0-1,0 1 1,0 0-1,0 0 1,1 0-1,-3 5 1,0 1 51,0 0 1,1 1-1,0-1 1,1 1-1,0 0 1,-4 19-1,7-11-30,-1 0 0,3 22 1,0-7-131,-1-34-39,0 1 1,0-1-1,0 1 1,1-1-1,-1 1 0,1-1 1,-1 0-1,1 1 0,-1-1 1,1 1-1,0-1 1,-1 0-1,1 0 0,0 1 1,0-1-1,0 0 1,0 0-1,0 0 0,1 0 1,-1 0-1,0 0 1,0 0-1,1 0 0,-1-1 1,0 1-1,1-1 0,-1 1 1,1-1-1,-1 1 1,0-1-1,1 1 0,1-1 1,8 1-734,0 0 0,-1 0 0,20-2 1,-11 0-354,5 2-318,51-4-4666,-33-8 990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8884,'225'-83'1782,"-218"81"-1517,-1-1 0,0 0-1,1 0 1,-1 0 0,7-6 0,-12 8-186,-1 1 1,0 0-1,0 0 1,1 0-1,-1-1 1,0 1-1,0 0 1,1-1-1,-1 1 1,0 0-1,0 0 1,0-1-1,0 1 1,0 0-1,1-1 1,-1 1-1,0 0 1,0-1-1,0 1 1,0 0-1,0-1 0,0 1 1,0 0-1,0-1 1,0 1-1,0 0 1,0-1-1,0 1 1,-1 0-1,1-1 1,0 1-1,0 0 1,0-1-1,0 1 1,0 0-1,-1 0 1,1-1-1,-2-5 4668,2 11-4352,-15 224 1961,4-57-1561,11-170-587,1-15-144,1 3-56,1 0 0,0 0-1,0 0 1,1 1-1,1 0 1,-1 0 0,1 0-1,1 0 1,0 1 0,0-1-1,0 1 1,9-7 0,-3 3-12,0 1 0,1-1 1,1 2-1,-1 0 1,2 0-1,24-11 1,-37 20 371,-37 3-93,32 8-215,0 0 1,0 1 0,1-1-1,0 1 1,1 0-1,0 0 1,1-1 0,0 1-1,3 15 1,-2 12 251,-1-24-254,-1 2 18,1 0 0,1 1 0,1-1 0,0 0 0,5 16 0,-6-29-87,0 1-1,0-1 0,0 0 0,1 0 1,-1 0-1,1 0 0,0 0 0,0 0 1,0 0-1,0-1 0,0 1 1,1-1-1,-1 1 0,1-1 0,-1 0 1,1 0-1,0 0 0,0 0 0,0-1 1,0 1-1,0-1 0,1 0 0,-1 0 1,0 0-1,0 0 0,1 0 1,-1-1-1,1 1 0,6-1 0,19 1-1631,-20 0 351,0-1 1,-1 1 0,1-2 0,0 1 0,0-1-1,0 0 1,11-4 0,-16 3 14,1-1 0,-1 0 0,1 0 0,-1 0 0,5-6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28 388 10181,'0'0'6096,"20"-8"-5643,7-4-247,-1 0 46,1 2-1,40-11 1,-62 19-200,6 0 133,0-1 0,0-1 1,0 0-1,13-7 0,-22 9-143,1 1 0,-1-1 0,0 1 0,0-1 0,1 0 0,-1 0 1,0 0-1,-1 0 0,1 0 0,0 0 0,-1-1 0,1 1 0,-1 0 0,0-1 0,1 0 0,-1 1 0,0-1 0,-1 1 0,1-1 0,0 0 0,-1 0 0,0 1 0,1-5 0,-1-65 892,-1 71-912,1 1-1,0-1 1,-1 1-1,1 0 0,0-1 1,-1 1-1,1 0 1,-1-1-1,1 1 1,0 0-1,-1-1 1,1 1-1,-1 0 1,1 0-1,-1-1 1,1 1-1,-1 0 0,1 0 1,-1 0-1,1 0 1,-1 0-1,1 0 1,-1 0-1,1 0 1,-1 0-1,-1 0 1,-20 0 144,16 0-88,2 0-61,-11 0 63,0 0 1,-1 1-1,-22 5 1,33-5-46,-1 1 0,1 0 0,-1 0 1,1 1-1,0-1 0,0 1 0,0 0 0,1 1 0,-1-1 0,1 1 0,0 0 0,-6 6 1,-5 7 123,1 0 1,1 1 0,-17 29 0,25-37-114,0 0 1,1-1-1,1 1 1,0 0-1,0 1 1,1-1-1,0 1 1,1-1 0,-1 15-1,1-1 35,0 24-33,1-45-49,0-1 1,1 0-1,-1 0 0,1 1 0,-1-1 0,1 0 0,0 0 0,0 1 1,0-1-1,0 0 0,0 0 0,0 0 0,0 0 0,1-1 0,-1 1 1,3 2-1,3 1-12,0-1 0,1 0 0,0 0 1,0 0-1,0-1 0,0 0 0,1-1 1,13 3-1,-1-1-151,1-2 1,28 1-1,-18-3-187,-3 0-294,50-5 1,-69 4 515,-1-1 0,0 0 0,1-1 1,-1 0-1,0-1 0,-1 0 0,1 0 0,0-1 0,8-6 0,2-4-156,0-2 1,-1 0-1,-1-1 1,-1 0-1,16-24 0,61-108-1331,-83 132 1551,-1 0 0,0 0 0,-1-1 0,-1 0 0,-1 0 0,-1 0 0,-1-1 0,0 0 0,-2 0 0,1-24 0,-3 18 2867,0 41-407,0 42-1219,0 510 961,1-566-2156,0 0 0,-1-1 0,1 1 0,0-1 0,0 1 1,0-1-1,0 1 0,0-1 0,0 0 0,0 1 0,0-1 0,0 0 0,0 0 0,0 1 0,0-1 0,0 0 0,0 0 0,0 0 0,2-1 0,30 1-459,-27 0 292,-2-1 68,0 1-1,0-1 1,0 0-1,-1 0 1,1 0 0,0 0-1,-1-1 1,1 0-1,-1 1 1,0-1 0,1 0-1,-1-1 1,0 1-1,0-1 1,0 1 0,4-6-1,3-4-707,0-1-1,12-20 1,-20 29 607,2-2-385,0 0 0,-1 0 0,0-1 0,0 1 0,3-14 0,-2-16-5990,-4 21-108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11381,'0'0'5093,"28"-7"-4330,91-21-144,79-10 3159,-182 35-4569,-15 2 320,0 1 1,0-1-1,0 0 1,0 1-1,0-1 1,0 0-1,0 0 1,0 0-1,-1 1 1,1-1-1,0 0 1,-1 0-1,1 0 1,0 0-1,-1-1 1,1 1-1,-1 0 1,0 0-1,1 0 1,-1 0-1,0 0 1,1-3-1,-1 2 233,10-24-6280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11 211 8724,'0'0'7499,"-2"-6"-6776,0 2-104,-4-13-707,6 3 6326,19 14-5200,-6 1-956,0 0 1,0 1 0,0 0-1,0 1 1,22 8 0,64 32 71,-57-24-92,14 7 53,8 4-21,1-2 0,2-3 0,74 17 0,250 21 160,-118-23-164,832 123-2,-1034-153-67,697 67 62,-519-66-64,428 28 82,-355-22 37,-142-10-25,-26-1-53,229 20 187,105 20-90,-413-42-152,389 5 86,-386-16-57,79-16-1,-118 16-38,186-33 69,289-67 10,-422 78-65,143-66-1,-98 35-46,145-73 48,17-7 33,-114 53-65,-113 51-4,81-29 0,-86 40 9,-41 14 10,0 2 1,0 0-1,1 2 0,43-6 0,-63 12 8,1 0 1,-1 0-1,1-1 0,-1 0 1,10-3-1,-15 3 18,-2-1-27,4 2-308,-30 1-8359,-49 0-1207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37 4578,'0'0'7460,"14"-6"-5873,41-19-181,-34 20 1499,-21 5-2799,1 0 0,-1 0 0,0 0-1,1 0 1,-1 0 0,0 0 0,0 0 0,1 0-1,-1 0 1,0 0 0,1 0 0,-1 1 0,0-1-1,0 0 1,0 0 0,1 0 0,-1 0 0,0 1-1,0-1 1,0 0 0,1 0 0,-1 0 0,0 1-1,0-1 1,0 0 0,0 0 0,0 1 0,1-1 0,-1 0-1,0 1 1,0-1 0,0 0 0,0 1 0,-8 24 3274,6-20-4280,-73 132 1601,45-88-494,-27 63 0,51-95-165,-43 106 206,44-105-220,0-1 0,1 1-1,1 0 1,0 0-1,0 19 1,3 16-23,0-52-9,1 0-1,-1 0 1,0 0-1,0 0 1,1-1-1,-1 1 1,0 0-1,1 0 1,-1 0 0,1 0-1,-1 0 1,1-1-1,0 1 1,-1 0-1,1-1 1,0 1-1,-1 0 1,1-1-1,0 1 1,0-1-1,0 1 1,-1-1-1,1 1 1,0-1-1,0 0 1,0 1-1,0-1 1,0 0-1,0 0 1,1 1-1,36 2-69,-29-3 50,176 0-1350,-182 0 1332,0-1 0,0 1 1,0-1-1,-1 0 0,1 0 0,0 0 0,-1 0 1,1-1-1,-1 1 0,1-1 0,-1 0 0,0 0 1,0 1-1,1-1 0,-1-1 0,-1 1 0,1 0 1,0 0-1,0-1 0,-1 1 0,0-1 0,1 1 1,-1-1-1,0 0 0,0 1 0,0-1 0,-1 0 1,1 0-1,-1 0 0,1-4 0,1-8 322,-1 0-1,-1-1 1,-2-29-1,1 31 1273,-13 276-303,8-184-1090,5 83 1,2-80-413,-1-80 127,0 0 0,0-1 0,0 1 0,0 0 0,0 0-1,0 0 1,1-1 0,-1 1 0,0 0 0,1 0 0,-1-1 0,0 1-1,1 0 1,-1-1 0,1 1 0,-1 0 0,1-1 0,0 1 0,-1-1 0,1 1-1,0-1 1,-1 1 0,1-1 0,0 1 0,-1-1 0,1 0 0,0 1-1,0-1 1,-1 0 0,1 0 0,0 0 0,1 1 0,31 0-4989,-21-2 2926,17 1-3793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60 8020,'0'0'9433,"-4"-9"-8459,-13-31 5,12 30 3951,5 15-4711,17 473 1345,-14-444-1481,0 0-445,-4-13-7454,5-51 2774,1-17-1489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10501,'0'0'7038,"-1"-4"-6820,1 3-204,0 1 0,0-1 0,0 1 0,0-1-1,0 1 1,0-1 0,1 1 0,-1-1-1,0 1 1,0-1 0,0 0 0,0 1-1,1-1 1,-1 1 0,0 0 0,1-1 0,-1 1-1,0-1 1,1 1 0,-1-1 0,0 1-1,1 0 1,-1-1 0,1 1 0,-1 0-1,1-1 1,-1 1 0,1 0 0,-1 0-1,1-1 1,-1 1 0,2 0 0,29-6 619,53 6 639,-57 1-926,74-1 165,-61 0-210,-32 0-14,-13 0 137,77 1 1717,125-3-1894,-182 1-226,0-1-1,-1-1 1,27-8 0,-39 11 67,-5 0-118,-26-1 23,-36 0 19,0 3 0,1 3-1,-70 13 1,234-5 887,-90 167-13,-9-89-621,1 8 0,-20 167 0,-12-45-1,30-167-194,0-53-54,-11-2-5181,-6-5 325,-11-14-2347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35 9540,'0'0'12382,"-5"-4"-11296,0-2-850,-3-6 716,8 11-868,1 1 1,-1-1-1,1 0 1,-1 1-1,1-1 1,-1 1-1,1-1 1,0 1-1,-1-1 1,1 1-1,0-1 1,0 1-1,-1-1 1,1 1-1,0 0 1,0 0-1,-1-1 1,1 1-1,0 0 1,0 0-1,0 0 1,0 0-1,-1 0 1,3 0-1,8-2 172,1 1-1,0 0 1,0 1 0,0 1-1,23 3 1,-33-3-246,0 0 1,0 0-1,-1 0 0,1 0 1,0 0-1,0 1 0,-1-1 1,1 1-1,-1 0 1,1-1-1,-1 1 0,0 0 1,0 0-1,0-1 0,0 1 1,0 0-1,0 0 0,0 0 1,-1 1-1,2 2 0,5 44 184,-5-32-143,-1 0 1,-1-1-1,-1 1 1,0 0-1,-7 30 1,7-42-42,-1 0 1,1-1-1,-1 1 0,0-1 1,0 1-1,-1-1 0,1 1 1,-1-1-1,0 0 1,0 0-1,0-1 0,-1 1 1,0-1-1,1 0 0,-1 1 1,0-1-1,0-1 1,-1 1-1,1-1 0,-1 0 1,1 0-1,-1 0 0,1 0 1,-8 1-1,4-2 20,0 0 1,-1-1-1,1 0 0,-9 0 0,-4-1 201,21 1-229,-1 0 0,1 0-1,-1 0 1,1-1 0,-1 1 0,1 0 0,-1 0 0,1 0 0,-1-1 0,1 1 0,0 0 0,-1-1 0,1 1 0,0 0 0,-1-1 0,1 1 0,0-1-1,-1 1 1,1 0 0,0-1 0,0 1 0,-1-1 0,1 1 0,0-1 0,0 1 0,0-1 0,0 1 0,0-1 0,-1 1 0,1-1 0,0 0-1,0-19-12,0 15 9,0-108-193,0 111 202,1 1-1,0 0 1,-1 0 0,1 0 0,0 0-1,0 0 1,-1 0 0,1 0 0,0 0 0,0 1-1,0-1 1,0 0 0,0 0 0,0 1-1,0-1 1,1 0 0,-1 1 0,0 0-1,0-1 1,0 1 0,1-1 0,-1 1-1,3 0 1,40-8 37,-33 6-34,45 1 35,-51 37-103,-5-17 77,0-8 488,0-25-452,0 13-25,10 10-7881,-8-7 6903,0 0 0,0-1-1,1 0 1,-1 1 0,0-1 0,1 0 0,3 1 0,0 0-1963,23 11-8548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353 106 11749,'0'0'8113,"0"-6"-7270,0-3-541,0-25 1282,-1 33-1496,1-1-1,0 1 0,-1-1 1,1 0-1,-1 1 1,1-1-1,-1 1 0,1-1 1,-1 1-1,0-1 1,0 1-1,0 0 0,0 0 1,0-1-1,0 1 1,0 0-1,-1 0 0,1 0 1,-1-1-1,-6-2 176,0 1 1,0-1-1,0 2 1,-1-1-1,1 1 0,-1 0 1,-11 0-1,-64 0 799,55 2-861,24 1-180,0-1 1,0 1 0,0 0-1,1 1 1,-1-1-1,0 1 1,1 0 0,-1 0-1,1 0 1,0 1 0,0-1-1,0 1 1,0 0-1,0 0 1,1 1 0,-1-1-1,1 1 1,0 0 0,0 0-1,0 0 1,-4 7-1,-1 4-10,0 1 0,1 0 0,1 0 1,-9 33-1,12-31-21,1-1 0,0 1 0,2 30 0,0-26-38,0-20 24,1 0 0,-1-1 0,0 1 0,1-1 0,-1 1 0,1-1 0,0 1 1,-1-1-1,1 1 0,0-1 0,0 1 0,0-1 0,0 0 0,0 0 1,0 1-1,1-1 0,-1 0 0,0 0 0,0 0 0,1 0 0,-1 0 0,1-1 1,-1 1-1,1 0 0,-1-1 0,1 1 0,-1-1 0,1 1 0,0-1 1,-1 0-1,1 0 0,0 0 0,1 0 0,11 1-130,0 0 1,0-1-1,14-2 0,-11 0 17,-11 2 100,0-1 0,0 0 0,0 0 0,0-1 0,0 0-1,-1 0 1,1 0 0,0-1 0,-1 1 0,0-2 0,7-3 0,-3-1 16,1 0 1,-1 0-1,-1 0 1,0-1 0,9-12-1,2-9 22,-1 0 0,27-61 0,-41 82 11,0 0 1,-1-1 0,0 1-1,3-17 1,-4-4 3058,-13 49-2692,-3 17-280,1 1 1,2 0-1,2 1 0,-6 43 0,7-5 24,2 89 0,6 90 42,3-222-167,0 0 1,3 0-1,0-1 0,2 0 0,20 49 0,-14-38 9,18 84 0,-30-110-18,-1 1 0,-1 21 0,-1-13-28,1-25 40,0 0 1,0-1-1,-1 1 1,1-1-1,0 1 0,-1-1 1,1 1-1,0 0 1,-1-1-1,1 1 1,0-1-1,-1 0 0,1 1 1,-1-1-1,1 1 1,-1-1-1,1 0 0,-1 1 1,1-1-1,-1 0 1,0 1-1,1-1 1,-1 0-1,1 0 0,-1 0 1,0 0-1,1 0 1,-1 1-1,0-1 0,1 0 1,-2-1-1,-26 1 21,20 0 4,4 0-24,0-1 0,0 0 0,0 0 0,1 0 0,-1-1 0,0 1 0,0-1 0,1 0 0,-1 0 0,1 0 0,-1 0 0,1 0 0,0-1 0,0 0 0,0 0 0,0 0 0,1 0 0,-1 0 0,1 0 0,0-1 0,0 1 0,0-1 0,0 1 0,-1-6 0,-4-8 3,1 0 0,0 0 0,1 0 0,-2-22 0,2 0-26,2-1 0,3-48 0,1 34 12,0 33-1,2 0 0,0 0 1,1 0-1,1 0 0,0 1 1,2 0-1,1 0 0,0 1 0,20-33 1,-6 16-118,3 0 0,0 2-1,59-61 1,-72 84-647,-1 0 0,1 1 0,18-10-1,-7 7-3326,2 3-3705,-9 6-1163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 13974,'0'0'9165,"-3"-4"-8747,-14-15 3611,17 23-3677,0 15-298,-1 32 255,1-1-1,4 0 0,1 0 0,17 73 1,-17-108-309,-2-1 0,0 1 0,-1 0 0,1 17 0,-1-23-1433,1-19-4055,-3-90-4794,0 33 2241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2049,'0'0'11869,"2"-1"-11502,0 1 0,0 0 1,0-1-1,1 1 0,-1 0 0,0 0 0,0 0 0,0 1 0,1-1 0,-1 1 0,4 0 0,-5 8-50,0 0 0,0 0 1,0-1-1,-1 1 0,-1 0 0,1 0 1,-1 0-1,-1 0 0,-3 11 0,1-14-200,-1-1 0,1 1-1,-1-1 1,-1 0 0,1 0-1,-1 0 1,0-1 0,0 0 0,0 0-1,0-1 1,-1 1 0,-7 2-1,-16 6 445,-42 10 0,63-20-323,-1 1 0,1-2 0,-1 1 0,-18-1 0,27-21 154,0 9-321,1 1 0,1-1 0,0 0 1,1 1-1,-1-1 0,7-17 0,-6 25-56,-1-1 0,1 1-1,0 0 1,0 0 0,0 0 0,0 0-1,1 0 1,-1 1 0,1-1-1,0 1 1,-1-1 0,1 1-1,0 0 1,0 0 0,1 0-1,-1 1 1,0-1 0,1 1-1,-1 0 1,1 0 0,-1 0-1,1 0 1,7 0 0,64 0-189,-73 1 89,-1 1-1,1-1 0,0 1 0,-1-1 0,1 1 1,-1 0-1,1 0 0,-1 0 0,1 0 0,-1 0 1,1 0-1,-1 0 0,0 0 0,0 0 1,1 1-1,-1-1 0,0 0 0,0 1 0,0-1 1,-1 1-1,1-1 0,0 1 0,-1 0 0,1-1 1,0 1-1,-1-1 0,0 1 0,1 0 0,-1 0 1,0 1-1,2 10-1572,-1 1 0,0 21-1,-1-31 1015,0 42-5962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0 734 12582,'0'0'5981,"0"5"-5538,0 13 248,0-18-665,0 0 0,0 0 0,1 0-1,-1 0 1,0 0 0,0 0 0,0 0 0,0-1 0,0 1-1,0 0 1,0 0 0,1 0 0,-1 0 0,0 0 0,0 0-1,0 0 1,0 0 0,0 0 0,0 0 0,1 0 0,-1 0-1,0 0 1,0 0 0,0 0 0,0 0 0,0 0 0,0 0-1,1 0 1,-1 0 0,0 0 0,0 0 0,0 0 0,0 0-1,0 0 1,1 0 0,-1 0 0,0 0 0,0 0 0,0 1-1,0-1 1,0 0 0,0 0 0,0 0 0,0 0 0,0 0-1,1 0 1,-1 0 0,0 0 0,0 1 0,0-1 0,0 0-1,0 0 1,0 0 0,0 0 0,0 0 0,0 1 0,0-1-1,0 0 1,0 0 45,8-12 294,0 0 0,-1-1 0,0 0 0,7-21 0,2-4-162,69-164 659,-72 163-632,-2 0 0,-2-1 0,6-54 0,-5-91 1085,-10 183-1287,0 1 0,0-1 0,-1 1 0,1 0 0,0-1 0,-1 1 0,1-1 0,-1 1 0,0 0 0,1-1 0,-1 1 0,0 0 0,0 0 0,0 0 0,0 0 0,0 0 0,0-1 0,0 2 0,0-1-1,0 0 1,0 0 0,-3-1 0,-6-6 116,4 7 721,6 11-702,6 14-193,17 30 61,-13-35-8,-1 0 0,-1 1 0,-1 1 1,-1-1-1,-1 1 0,0 0 0,2 41 0,-7 368 41,0-429-95,1 0-1,-1 0 0,1 0 0,-1 0 1,1 0-1,-1-1 0,1 1 0,-1 0 1,1 0-1,0-1 0,-1 1 0,1 0 0,0-1 1,0 1-1,-1-1 0,1 1 0,0-1 1,0 1-1,0-1 0,0 0 0,0 1 1,0-1-1,0 0 0,0 0 0,0 1 1,0-1-1,0 0 0,0 0 0,0 0 1,0 0-1,-1-1 0,3 1 0,37-3-1350,-36 2 1197,0-1 1,0 0-1,1 1 1,-2-1-1,1-1 1,0 1-1,0 0 1,-1-1-1,1 0 1,-1 0-1,0 0 1,0 0-1,0-1 0,0 1 1,-1-1-1,1 1 1,-1-1-1,0 0 1,0 0-1,1-5 1,2-1-1179,-2 0 1,1-1-1,-1 1 1,-1-1-1,0 0 1,0 0 0,0-14-1,-2-11-6008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12406,'0'0'5432,"10"-5"-4224,93-14 1745,49-16 225,-130 31-6163,-13 2-3749,-45 2-224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3376 711 4866,'0'0'11437,"0"-9"-10527,-1-29 32,0 36-854,1 1 1,-1-1-1,1 0 0,-1 1 1,0-1-1,1 1 0,-1-1 1,0 1-1,0 0 0,0-1 1,0 1-1,0 0 0,-1 0 1,1-1-1,0 1 0,-1 0 1,1 0-1,0 1 0,-1-1 1,1 0-1,-1 0 1,-2 0-1,-9-7 817,-26-28 944,27 25-1373,1 0 0,-23-15-1,-95-67 954,3 1-787,38 38-210,-148-67 1,180 97-371,-2 3 0,-1 2 1,0 3-1,-62-8 0,-692-53 368,565 75-272,139 3-81,78 0-29,1 2 0,-1 1 0,1 2 0,0 1 0,1 1 0,-54 22 0,6 5 69,-88 55 1,111-58-55,2 2 1,-75 64 0,104-77-52,1 1 1,1 0-1,1 2 1,1 1-1,1 0 0,1 1 1,-16 35-1,1 17 53,3 1 0,-24 110 1,40-137 2,-18 95 114,6-25-131,11-58-1,4 0 1,-3 74-1,8 130 148,5-204-163,1-38-18,1 1 0,2-1 0,0-1 1,2 1-1,14 42 0,-1-19 59,48 88 1,-54-117-79,0 1 1,2-2-1,0 0 0,1-1 1,31 28-1,102 68 82,-127-98-73,31 21 2,1-2 0,2-3 0,1-2 1,120 44-1,79 29 37,-30-11 20,-182-77-57,1-2-1,0-2 1,57 7-1,-49-12-4,160 11 30,-119-16-30,111-3 18,-178-1 3,-1-1 0,0-1 0,34-11 1,76-33 1,-111 39-32,4-3 17,0-1 0,-1-2 0,-1-1-1,-1-1 1,0-1 0,39-37 0,-36 30-2,-9 9-13,-1 0-1,20-25 1,-8 7 23,41-37 1,-43 46-15,-2-1 0,37-48-1,33-67 27,-83 120-23,-2-1-1,13-28 0,6-13 2,55-97 4,-38 41 30,-35 84-38,84-251 10,-56 145 70,-29 85-60,8-88 1,-9 70-9,-6 53 1,-1 0 0,0-34 0,-3 23 6,-1 15 13,0 0 0,0 0 1,-5-22-1,4 34-31,-1 0 0,0 0 0,0 0 0,0 1 0,-1-1 0,0 0 0,0 1 1,0 0-1,-1 0 0,1 0 0,-1 0 0,-1 0 0,-4-4 0,-3-3-13,-17-12-17,24 21 31,0-1-1,1 0 1,-1-1 0,1 1 0,-1-1 0,1 0 0,-5-8-1,6 8-5,0 1 0,0 0 1,0 0-1,0 0 0,-1 0 0,0 1 0,0-1 0,0 1 0,0 0 0,-7-4 0,3 4-27,4 1 28,1 0 0,-1 1 0,0 0 0,0-1 0,0 2 0,0-1 0,-1 0 0,1 1 0,0 0 0,0 0 0,-6 0 0,-137 0-2829,60 0-3598,32 0-891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74 257 4274,'0'0'9354,"4"0"-7820,10 0-1017,1-1 1,0 0 0,-1-1 0,1 0 0,-1-1-1,0-1 1,0 0 0,0-1 0,0-1 0,15-8 0,19-10 65,0-2 1,-2-2-1,72-58 1,-116 85-537,0-1-1,0 0 1,0 0-1,0 0 1,0 0-1,0 0 1,-1 0-1,1 0 1,0-1 0,-1 1-1,0-1 1,0 1-1,0-1 1,0 1-1,0-1 1,0 0-1,-1 1 1,1-1 0,0-4-1,-7 6 165,-144 7 64,126-3-251,0 1 0,0 0 0,1 2 0,-31 13 0,29-10 18,-6 3 41,-52 28 1,75-36-67,1 1 0,0-1 0,0 1 0,1 1 0,0-1 0,-1 1-1,2 0 1,-1 1 0,1-1 0,0 1 0,0 0 0,-4 11 0,6-8 5,0-1-1,1 1 0,1 0 1,0 0-1,0 0 1,1 0-1,2 18 0,-1 3 75,-1-23-70,1-1 1,0 1-1,0-1 1,1 0-1,0 0 1,0 0-1,1 0 1,0 0-1,0 0 1,0 0-1,7 8 1,5 7 43,36 37 0,4 4 0,-40-43-60,-1 2 1,-1 0-1,11 26 0,-19-35-5,0 0 0,-1 0 0,0 0 0,-1 1 0,-1-1-1,0 1 1,-1 19 0,0-9 4,-2 30 36,0-51-42,1 0 0,-1 0-1,0 0 1,0 0 0,0 0-1,0 0 1,-1 0-1,1-1 1,-1 1 0,1-1-1,-1 1 1,0-1-1,0 1 1,0-1 0,-4 3-1,2-2-18,0 0-1,0 0 0,-1 0 0,1-1 0,-1 0 1,1 0-1,-1 0 0,0 0 0,0-1 0,0 1 1,0-1-1,0-1 0,0 1 0,0-1 0,0 0 1,-9 0-1,12-1-54,1 1-1,0-1 1,-1 0 0,1 0-1,0 1 1,-1-1 0,1 0 0,0 0-1,0 0 1,0 0 0,0 0-1,0-1 1,0 1 0,0 0 0,0 0-1,0-1 1,0 1 0,1 0-1,-1-1 1,0 1 0,1-1 0,0 1-1,-1-1 1,1 1 0,0-2-1,-2-4-339,-6-14-791,-19-52-4047,4 28-1474,3 21 448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84 3858,'0'0'9375,"39"-11"-8183,116-33-133,-106 28-623,-43 11 787,-5-2 3695,-24 7-4185,-115-1-156,-331 15 18,450-8 305,16 10 156,3-9-998,1 16-26,1-1 1,1 0 0,1 1-1,1-2 1,1 1-1,1 0 1,1-1-1,1-1 1,17 31-1,9 14 120,58 96 175,-79-141-342,1-1-1,1 0 1,0-1 0,1-1 0,33 25-1,42 23-3705,-28-29-3317,-33-21 661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239 767 368,'0'0'3628,"-1"3"-2945,-5 7 1230,-12 3 7146,7-5-5721,0 0-3646,-7 7 1044,2 1 1,0 0 0,0 1-1,1 0 1,2 1 0,-15 25 0,5-7-186,15-25-215,1 0 0,1 1-1,0-1 1,-9 25 0,12-28 728,1-9 441,3-19-761,2 5-703,1 0-1,0 1 0,1 0 0,1 0 0,0 0 0,1 1 0,9-13 1,68-93 30,-69 99-50,152-181 250,-142 176-237,2 1-1,0 1 1,1 1-1,1 2 1,41-22-1,15 0 5,169-55 0,98 2-12,-288 81-11,2 4 0,68-3 0,132 8 6,-214 5-37,-46 0 16,0 1-1,0 1 1,0-1-1,0 1 1,0 0-1,0 0 1,0 0-1,-1 1 0,7 3 1,8 4-5,-17-6-977,-12-3 708,-15-4 190,12-1 49,1-2 0,0 1-1,-17-12 1,-11-7-21,-160-85 280,185 103-122,13 6-81,0 0 0,0 0-1,0 0 1,0-1 0,0 1 0,0 0 0,0-1 0,0 1-1,0-1 1,0 1 0,0-1 0,0 0 0,1 1-1,-1-1 1,0 0 0,0 1 0,1-1 0,-1 0-1,0 0 1,1 0 0,-1 0 0,1 0 0,-1 0-1,1 0 1,-1-1 0,1 1 134,4 0-169,-1 1 17,1 0 0,0 0-1,0 0 1,0 0 0,0 0-1,0 1 1,0 0 0,-1 0-1,1 0 1,0 0 0,-1 0-1,1 1 1,-1 0 0,6 3-1,-7-4-2,53 26 15,102 46-55,-125-60 15,1-1 1,65 14 0,-97-26 24,0 0 1,-1 0 0,1 0-1,0 1 1,0-1 0,-1 0-1,1 0 1,0 1 0,0-1-1,-1 0 1,1 1 0,0-1-1,-1 1 1,1-1 0,-1 1-1,1-1 1,-1 1 0,1 0-1,-1-1 1,1 1 0,-1 0 0,1-1-1,-1 1 1,0 0 0,1 1-1,0 21 41,-2-10-11,-1-4-11,-1 0 1,1 0-1,-2-1 0,1 1 1,-1-1-1,-1 0 1,1 0-1,-1-1 1,-9 11-1,-1 4 13,-157 210-592,167-224-458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148 475 15495,'0'0'6849,"-5"-14"-6407,1 4-319,0 0 0,1-1 0,-2-16-1,5 24-96,1 1 0,-1 0 0,1-1-1,0 1 1,0 0 0,0-1 0,0 1-1,0 0 1,1 0 0,-1 0 0,1 0-1,-1 0 1,1 0 0,0 0 0,0 1-1,-1-1 1,1 1 0,0-1 0,1 1-1,-1 0 1,0 0 0,0 0 0,4-2-1,6-4 158,18-17 2,-2-1 0,-2-1 0,0-2 1,-1 0-1,-2-2 0,21-36 0,-42 64-157,0 0-1,0-1 0,-1 1 1,0-1-1,1 1 0,-1-1 1,0 1-1,0-1 0,0 0 0,-1 1 1,1-1-1,0 0 0,-1 0 1,0 0-1,0 0 0,0 1 1,0-1-1,0 0 0,-1 0 1,1 0-1,-1 1 0,0-1 1,0 0-1,0 0 0,0 1 1,0-1-1,0 1 0,-1-1 0,1 1 1,-1 0-1,0-1 0,0 1 1,1 0-1,-2 0 0,1 0 1,0 0-1,0 1 0,0-1 1,-1 1-1,1-1 0,-1 1 1,0 0-1,1 0 0,-1 0 1,-3-1-1,-9-2 47,1 0 0,-1 1 0,0 1 0,0 0 0,0 1 1,-1 1-1,1 0 0,-16 3 0,27-1-67,0-1 0,0 1 0,0 0 1,1 1-1,-1-1 0,1 0 0,-1 1 0,1 0 1,0 0-1,0 0 0,0 0 0,1 1 0,-1-1 1,1 1-1,-4 6 0,-1 2 11,1 1 1,0 0 0,-6 23-1,3 4 50,1 1 1,2 0-1,-1 61 0,12 126 190,-1-194-239,1-1 0,2 0 0,2 0 0,23 59 0,-18-54 38,-1 0-1,14 72 0,-22-60 56,0 66 0,-25-116-1723,15-1 1329,0 0 0,0 0 0,0 0 0,0-1 0,0 0 0,0 0 0,0 0 0,1 0 0,-1-1 0,1 0 0,-1 0-1,1 0 1,-7-6 0,-2-6-1894,0 1 0,-16-26 0,8 12-1674,-14-14-3388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92 10613,'0'0'10034,"-4"-9"-9301,3 8-721,0-1 33,0 0 0,0-1 0,0 1-1,0 0 1,0-1 0,0 1 0,1-1-1,-1 1 1,1-1 0,0 1 0,0-5-1,0 6-19,1-1 0,0 1 0,0-1-1,0 1 1,0 0 0,0 0 0,0-1-1,0 1 1,0 0 0,1 0 0,-1 0-1,0 0 1,1 1 0,-1-1 0,1 0-1,-1 0 1,1 1 0,-1-1 0,1 1-1,-1-1 1,1 1 0,0 0 0,-1 0-1,1 0 1,2 0 0,94-14 618,188 0 0,-257 14-936,96 4-3087,-109-2 2065,0 1 0,0 0 0,-1 1 0,1 1 0,25 12 0,1 5-3538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2993,'0'0'21637,"0"6"-20466,0 84 554,-5 172-534,5-218-1047,1-33-104,-1 0 0,0 1 0,-1-1 0,-4 19 0,1-11-892,3-10-3496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8724,'0'0'10269,"4"-15"-10029,-1 3-145,-2 7-37,0-1-1,1 0 0,0 1 0,0-1 0,0 1 1,1-1-1,-1 1 0,1 0 0,0 0 1,1 0-1,-1 1 0,1-1 0,0 1 0,0 0 1,6-4-1,6-4 360,-1-1-1,0 0 1,-1-1 0,20-25-1,-29 31-279,0 1 0,0-1 0,-1 0-1,0 0 1,0 0 0,-1-1-1,0 1 1,-1-1 0,0 1-1,0-1 1,0 0 0,-1-16-1,0 12-24,-1 11-52,0-1-1,0 1 0,0 0 1,0 0-1,0-1 0,0 1 0,-1 0 1,1 0-1,-1 0 0,-1-4 1,2 5-32,-1 0 0,0 1 1,0-1-1,0 0 0,-1 0 0,1 0 1,0 1-1,0-1 0,0 1 1,0-1-1,-1 1 0,1-1 1,0 1-1,-1 0 0,1 0 1,0-1-1,-1 1 0,1 0 1,0 0-1,-1 0 0,-1 1 1,2-2-25,0 1 0,0 0 0,0 0 0,0 0 0,0 0 0,0 0 0,0 0 0,0 0 0,0 0 0,0 0 0,0 0 0,0 0 0,0 0 0,0 1 0,0-1 0,0 0 0,1 1 0,-1-1 0,0 1 0,0-1 0,0 1 0,0 0 0,1-1 0,-1 1 0,0 0 0,1-1 0,-1 1 0,0 0 0,1 0 0,-1-1 0,1 1 0,-1 0 0,1 0 0,-1 0 0,1 0 0,0 0 0,0 0 0,-1 0 0,1 0 0,0 0 0,0 0 0,0 0 0,0 0 0,0 0 0,0 1 0,-11 99 270,4 0 1,8 126-1,1-86 135,0-109-279,1 1 0,13 53-1,-10-55 3,0 0 0,2 53 0,-6-69 277,0-2-2942,-3-13 2381,1 0 0,-1 0 0,1 0 0,-1 0 1,0 0-1,1 0 0,-1 0 0,1 0 0,-1-1 0,0 1 0,1 0 1,-1 0-1,1-1 0,-1 1 0,1 0 0,-1-1 0,1 1 1,-1-1-1,1 1 0,-1 0 0,1-1 0,0 1 0,-1-1 0,0 0 1,-20-18-3954,-32-22 1,4 13-2209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8356,'0'0'12357,"152"-138"-11860,-80 124-257,-1 1-240,0 4-32,-10 4-721,-5 5-1087,-10 0-706,-15 0-1311,-6 0 399,-9 14-1168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8548,'0'0'12350,"0"3"-11849,1 2-413,0 0 0,1-1-1,-1 1 1,1-1 0,0 1-1,0-1 1,1 0 0,-1 0-1,1 0 1,6 6 0,9 17 348,-8-10-289,-1 1 1,0 0 0,-2 1 0,0-1-1,-1 2 1,-1-1 0,-1 1-1,0-1 1,-2 1 0,1 34 0,-2-17 26,0 35 94,-2-66-250,1 0-1,-1-1 0,-1 1 1,1 0-1,-1-1 0,1 1 1,-2-1-1,1 0 0,-6 10 1,-1-4 17,0 0-1,0-1 1,-1 0 0,-1 0 0,0-1 0,-21 13-1,23-16-1,0-1 0,0 0-1,0-1 1,0 0 0,-1 0-1,0-1 1,1 0 0,-1-1-1,0 0 1,-14 1 0,24-3-29,-1 0 1,1 0-1,-1-1 0,1 1 1,-1 0-1,1 0 1,-1 0-1,1 0 1,-1 0-1,1-1 0,-1 1 1,1 0-1,-1 0 1,1-1-1,-1 1 1,1 0-1,0-1 0,-1 1 1,1 0-1,0-1 1,-1 1-1,1-1 1,0 1-1,-1 0 0,1-1 1,0 1-1,0-1 1,0 1-1,-1-1 1,1 1-1,0-1 0,0 1 1,0-1-1,0-21 5,0 13 0,0 3 0,0 0 0,0 0 0,1 1 0,0-1 0,0 0 0,0 0 0,0 0 0,4-7 0,-3 9 0,0 1 1,0 0-1,0 1 1,1-1-1,-1 0 0,1 1 1,-1-1-1,1 1 1,0 0-1,0 0 1,0 0-1,0 0 1,1 0-1,-1 1 0,4-2 1,6 0 52,-1 0-1,1 0 1,0 1 0,-1 1-1,1 1 1,0-1 0,24 4-1,-34-3-44,-1 1 0,1-1-1,0 1 1,0 0 0,-1 0-1,1 0 1,0 0-1,-1 0 1,1 0 0,-1 1-1,0-1 1,1 1 0,-1 0-1,0 0 1,4 3-1,22 39 188,-26-39-238,1 0 0,-1 0 0,1 0 0,0-1 0,1 1-1,-1-1 1,1 0 0,-1 0 0,1 0 0,0 0 0,1-1 0,6 5 0,-8-7-235,0-1 1,0 1-1,0-1 0,0 0 0,0 0 0,1 0 1,-1 0-1,0-1 0,0 1 0,0-1 0,0 0 1,0 0-1,0 0 0,0 0 0,0 0 1,-1-1-1,1 1 0,0-1 0,4-3 0,4-5-1191,0 0 0,17-21 0,31-43-4799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0 488 15927,'0'0'3525,"45"-33"-3213,140-104 181,-172 127-383,0 0 0,-1-1-1,16-17 1,-27 26-73,1 0 1,-1-1-1,0 1 0,1 0 0,-1-1 1,-1 1-1,1-1 0,0 0 1,0 1-1,-1-1 0,1 1 0,-1-5 1,1-3 71,1-17 360,-1 0 1,-3-37-1,1 61-431,1 0 0,-1 0 0,1 1 0,-1-1 0,0 0 0,0 0 0,0 1 0,-1-1 0,1 1 0,0-1 0,-1 1 0,0 0 0,0-1 0,1 1 0,-5-4 0,0 2 1,1 0 0,-1 0 0,1 1 0,-1 0 0,0 0 0,-11-4 0,3 2 76,-1 1-1,0 1 1,-1 0 0,1 1-1,-22-1 1,25 3 79,11 0-181,0-1 0,1 1 0,-1 0-1,0 0 1,0 0 0,1-1 0,-1 1 0,0 0 0,0 0 0,0 0 0,1 0-1,-1 0 1,0 0 0,0 1 0,0-1 0,1 0 0,-1 0 0,0 1 0,0-1-1,1 0 1,-1 1 0,0-1 0,1 0 0,-1 1 0,0-1 0,1 1 0,-1-1-1,1 1 1,-1 0 0,1-1 0,-1 1 0,1 0 0,-1-1 0,1 1 0,-1 0-1,1-1 1,0 1 0,0 0 0,-1 0 0,1-1 0,0 1 0,0 0 0,0 1-1,-9 80 502,3 100 0,6-136-206,2 0 0,1-1 0,19 83 0,8 34 42,-15-76-262,15 79-35,-9-82-1982,-21-83 1686,1 0 0,0 0 0,0 0 1,0 0-1,0 0 0,0 0 0,0 0 0,0 0 0,0 0 0,0 0 0,0-1 0,0 1 0,0 0 1,0-1-1,0 1 0,0 0 0,-1-1 0,1 1 0,0-1 0,0 0 0,1 0 0,2-7-1417,0-1-1,-1 1 0,0-1 0,0 1 1,3-16-1,-5-5-5727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82 129 4562,'0'0'16776,"-81"-69"-16456,111 64-800,26-8 336,16-1-321,4 0-1856,0 5-1616,-20 4-2130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12614,'0'0'5653,"48"-3"-5039,148-4-70,-190 6-500,0 1-1,-1 1 1,1-1 0,0 1 0,0 0-1,0 0 1,-1 1 0,1 0 0,-1 0-1,11 5 1,-14-6-8,0 1 0,-1 0 1,1-1-1,-1 1 0,1 0 0,-1 0 0,1 0 0,-1 0 0,0 0 0,0 0 0,0 0 1,0 0-1,1 5 0,-1-3 17,1 1 38,-1 1 0,1 0 0,-1 0 0,0-1 0,-1 1 0,1 0 0,-1 0 0,-1 0 0,1 0 0,-1 0 0,0 0 0,0-1-1,0 1 1,-1 0 0,0-1 0,0 1 0,-1-1 0,1 0 0,-1 0 0,0 0 0,-1 0 0,1 0 0,-6 6 0,-12 6 207,1-1-1,-2-1 1,0-1 0,-1 0 0,0-2 0,-1-1-1,-35 12 1,54-22-239,4-1-41,1 0 1,-1 0-1,1 1 0,-1-1 1,1 0-1,-1 0 0,1 0 1,-1 0-1,1 0 1,-1 1-1,1-1 0,-1 0 1,1 0-1,0 1 0,-1-1 1,1 0-1,-1 1 1,1-1-1,0 0 0,-1 1 1,1-1-1,0 1 1,-1-1-1,1 1 0,0-1 1,0 0-1,-1 1 0,1-1 1,0 1-1,0-1 1,0 1-1,0-1 0,0 1 1,0 0-1,0 0 0,0-1 167,436 0 495,-433 0-680,0 0 0,1 0 0,-1 0 0,0 0 0,0 0 0,1 1 0,-1-1 0,0 1 0,0 0 0,0 0 0,0 0 0,5 3 0,-7-2 14,0-1 1,1 1-1,-1 0 0,0 1 1,0-1-1,0 0 0,0 0 1,0 0-1,0 1 0,-1-1 0,1 0 1,-1 1-1,0-1 0,0 0 1,0 1-1,0-1 0,0 0 1,0 3-1,0 1 34,0 0 1,0-1-1,0 1 0,-1 0 1,0 0-1,0-1 1,0 1-1,-1-1 0,0 1 1,0-1-1,0 0 0,-1 1 1,1-1-1,-1 0 1,-1-1-1,1 1 0,-1 0 1,1-1-1,-1 0 0,0 0 1,-1 0-1,-5 4 0,-12 8-48,0-1 0,-1-1 0,-1-1-1,0-1 1,0-1 0,-2-1 0,-31 8-1,23-10-2070,-1-1 0,-60 3-1,13-1-8757,41 0 2868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13894,'0'0'4760,"12"-8"-4541,12-6 250,1 0 1,36-14-1,12-4 607,-67 29-988,-1 0 1,1 0-1,-1 0 1,0-1-1,0 0 1,-1 0-1,1 0 1,-1-1-1,0 1 1,5-8-1,-8 11-18,0-1-1,0 1 1,-1 0-1,1 0 1,-1-1-1,1 1 1,-1 0-1,1-1 1,-1 1 0,0 0-1,1-1 1,-1 1-1,0-1 1,0 1-1,0-1 1,0 1-1,-1-3 1,0 4-48,1-1-1,-1 0 1,1 0 0,-1 0 0,1 1 0,-1-1 0,0 0-1,1 1 1,-1-1 0,0 0 0,0 1 0,1-1 0,-1 1-1,0-1 1,0 1 0,0 0 0,0-1 0,0 1 0,-1-1-1,-7 0-38,1 0-1,-1 1 0,0 0 1,-15 1-1,3 1 168,5-3-108,-21 3 117,35-2-155,0 1 0,1-1 0,-1 1 0,1-1 0,-1 1 0,1 0 0,-1 0 0,1 0 0,-1 0 0,1 0 0,0 0 0,0 0 0,-1 0 0,1 1 1,0-1-1,0 0 0,0 1 0,0-1 0,0 1 0,0 1 0,-3 7 45,1 0 0,0 0 0,0 1 0,1-1 0,1 0 1,-1 14-1,3 68 280,1-36-162,-2-26-89,2 1 0,1-1 0,12 52 0,-2-30 122,-1 0 1,-4 0-1,5 100 0,-13-116-174,-32-36-1904,17 0 973,13 1 328,-1 0 0,0-1-1,0 0 1,1 0 0,-1 0 0,0 0-1,0 0 1,1 0 0,-1-1-1,0 1 1,1-1 0,-1 0 0,0 0-1,1 0 1,-1 0 0,1 0 0,0-1-1,-1 1 1,1-1 0,0 1 0,0-1-1,0 0 1,0 0 0,0 0 0,-2-3-1,-10-17-4726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51 8148,'0'0'13945,"-6"-9"-13558,-22-24-41,22 24 959,7 10-707,4 2-495,-1 0 0,0 0 1,-1 0-1,1 1 0,-1-1 0,1 1 1,-1 0-1,0 0 0,0 0 1,2 5-1,16 20 281,2-4-245,1-1 0,0-2 0,2 0 0,1-1 0,0-2 0,2-1 0,0-1 0,1-1 0,0-2 0,63 21 0,358 55 414,-361-75-490,-39-9-41,0-2 1,57-4-1,-53 0 34,-54 0 24,-1-5-1030,0-3 844,-1 0 0,0-1 0,-1 1 0,0 0 1,0-1-1,-1 1 0,-6-13 0,-32-54-410,26 51 380,1 2 71,-2-1-1,0 2 1,-26-26 0,36 41 157,-1 0 0,0 0 0,0 1 0,-1 0 1,1 0-1,-16-6 0,110 94 1405,-40-50-1504,58 31 1,-50-32 3,-54-31 1,0 0 0,0 1 0,0-1 0,0 1 0,0-1-1,-1 1 1,1 0 0,-1-1 0,1 1 0,-1 0 0,0-1 0,0 1 0,1 0 0,-1-1 0,0 1 0,0 0 0,-1 0 0,1-1 0,0 1 0,-1 2 0,0 2-3,1 0 8,0 1 1,-1-1 0,1 1-1,-2 0 1,1-1-1,-1 0 1,0 1 0,0-1-1,-6 11 1,0-5 7,0 0 0,-1 0 0,-13 13 0,9-9-141,-1-1 0,-1-1 1,0 0-1,-1-1 0,0-1 0,-1-1 1,-29 16-1,46-27-9,0 0 0,-1 0 0,1 1-1,0-1 1,-1 0 0,1 0 0,0 0 0,0 0 0,-1 0-1,1 1 1,0-1 0,-1 0 0,1 0 0,0 0 0,-1 0-1,1 0 1,0 0 0,0 0 0,-1 0 0,1 0 0,0 0-1,-1 0 1,1 0 0,0-1 0,-1 1 0,1 0 0,0 0 0,0 0-1,-1 0 1,1 0 0,0-1 0,0 1 0,-1 0 0,1 0-1,0 0 1,0-1 0,-1 1 0,1 0 0,0 0 0,0-1-1,0 1 1,0 0 0,-1-1 0,1 1 0,0-17-8539,0 10 9025,0-28-6614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10 307 11989,'0'0'4341,"33"-20"-3714,107-64 32,-131 79-518,1-1 0,-1 0 0,0-1 0,0 0 0,0 0 0,-1-1 0,-1 0 0,14-17 0,-19 20-6,1 0 0,-1 1 0,-1-1 0,1 0-1,-1 0 1,0 0 0,0 0 0,0-1-1,-1 1 1,0 0 0,0 0 0,0 0-1,0 0 1,-1-1 0,-2-5 0,3 9-69,-1 0 1,0 0-1,0 0 0,-1 0 1,1 0-1,0 1 1,0-1-1,-1 0 1,1 1-1,-1-1 1,0 1-1,1-1 1,-1 1-1,0 0 1,0 0-1,0 0 1,0 0-1,0 0 0,0 0 1,0 1-1,0-1 1,0 1-1,0-1 1,0 1-1,-3-1 1,-10-1 348,1 1 0,-22 0 0,31 1-278,3 1-122,0-1 0,0 1 0,1 0 0,-1-1 0,0 1-1,1 0 1,-1 0 0,0 0 0,1 0 0,-1 1 0,1-1-1,0 0 1,-1 1 0,1-1 0,0 1 0,0-1 0,0 1 0,0 0-1,0-1 1,0 1 0,0 0 0,1 0 0,-1-1 0,1 1-1,-1 0 1,1 3 0,-3 1 27,-2 16 45,0 0-1,1 1 0,1-1 0,1 1 1,1 0-1,4 41 0,-2-5 191,-2 31 7,4 118 515,1-179-571,15 51 0,-12-57 73,-1 0 0,-1 0 0,-1 1 0,0 25 0,-4-48-269,-2-1-187,-12 0-1325,0-1 0,-22-2 0,-6-12-4794,13 1 487,-2 1-923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10533,'0'0'10309,"117"-101"-9797,-45 92-432,-6 5-80,-10 4-128,0 0-881,-20 0-944,4 0-848,-4 4-1649,-6 14-176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15255,'0'0'6416,"-6"0"-6048,5 0-341,0 0 0,0 0 0,0 0 0,0 0 0,0 0 0,0 0 0,0 0-1,0 0 1,-1 0 0,1 1 0,0-1 0,0 0 0,0 1 0,0-1 0,0 1 0,0-1-1,0 1 1,0-1 0,1 1 0,-1 0 0,0 0 0,0-1 0,-1 2 0,1 2 102,0-1 0,0 1 0,1-1 1,-1 1-1,1 0 0,-1-1 1,1 1-1,1 5 0,-11 254 2753,8-236-2914,1-22-1176,2-7-609,7-64-6964,6 8 2181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16 125 9364,'0'0'8815,"-2"-13"-7841,-2-7-1332,-2-13 3671,4 39-1477,1 28-1137,1 174 1092,0-155-3411,0 4-3958,0 0-5542</inkml:trace>
  <inkml:trace contextRef="#ctx0" brushRef="#br0" timeOffset="1">16 125 12102,'187'-104'2681,"-150"83"4474,-36 67-6017,-2 54-160,0-90-980,0 0 0,-1 1 0,0-1 0,-1 0 0,0 0 0,0-1 0,-8 15 0,-34 54-1424,12-22-1837,1 2-4080,21-30 1036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6 345 16664,'0'0'4210,"36"-36"-4082,113-115 181,-102 100 151,-46 50-424,0 0 0,0 0 0,0 0 0,0 0-1,-1 0 1,1-1 0,0 1 0,-1 0 0,1-1 0,-1 1 0,0 0 0,1-3 0,1-5 123,-1 6-58,-1 0 1,1 0-1,0-1 1,-1 1-1,0 0 0,0-1 1,0 1-1,0 0 1,0-1-1,-1 1 0,0 0 1,0-4-1,0 5-44,0 1 0,0-1 1,0 0-1,0 1 0,0-1 0,0 1 0,0 0 0,-1-1 0,1 1 0,0 0 0,-1-1 0,1 1 1,-1 0-1,1 0 0,-1 0 0,-2 0 0,-4-2 74,-1 1 0,0 0 1,0 1-1,0 0 0,0 0 0,0 1 0,-10 1 1,4-1-51,12 0-70,-1 1-1,1-1 1,0 1-1,-1 0 0,1 0 1,0 1-1,0-1 1,0 1-1,0-1 1,0 1-1,0 0 1,0 0-1,1 0 0,-1 1 1,1-1-1,-1 0 1,1 1-1,0 0 1,0-1-1,0 1 1,-3 6-1,-3 8 12,0 0 0,-11 32 1,16-40-8,-5 24 36,1 1-1,2-1 0,1 1 1,1 0-1,4 48 0,-1-66-34,0 409 1062,0-424-1444,0-27-12248,0 11 5560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6611,'0'0'11664,"9"-13"-11213,-5 6-403,0 1 0,0 0 0,1 0 1,0 1-1,1-1 0,-1 1 0,1 0 0,0 0 0,0 1 1,0 0-1,1 0 0,-1 1 0,1-1 0,0 1 0,0 1 1,0 0-1,13-3 0,63-6 698,0 5 0,87 3 0,-162 3-678,1 0 0,-1 0 0,0 1 0,1 0 0,-1 1-1,15 5 1,-19-6-57,-1 1 1,0-1-1,0 1 0,0 0 0,0 0 0,0 0 1,-1 1-1,1-1 0,-1 1 0,0-1 0,1 1 1,-1 0-1,0 0 0,0 0 0,-1 0 0,1 0 1,-1 1-1,0-1 0,2 5 0,0 5 3,0 0 1,-1 0-1,-1 0 0,0 0 0,-1 22 0,0-28 23,-1 0 0,0 0-1,0 0 1,0 0 0,-1 0 0,0 0 0,-1 0-1,1-1 1,-1 1 0,0-1 0,-1 0-1,-6 9 1,-11 6 114,-1-1 0,-1-1 0,-45 29-1,34-25 248,-36 32-1,68-54-367,1 0 0,0 0-1,-1 0 1,1 0 0,0 1-1,0-1 1,0 0 0,0 1-1,0-1 1,1 1 0,-1-1-1,-1 3 1,2-3-22,0-1-1,0 1 1,0-1-1,0 0 1,0 1-1,0-1 1,0 1-1,1-1 1,-1 0-1,0 1 1,0-1-1,0 1 1,0-1-1,1 0 1,-1 1 0,0-1-1,0 0 1,1 1-1,-1-1 1,0 0-1,1 0 1,-1 1-1,0-1 1,1 0-1,-1 0 1,0 1-1,1-1 1,-1 0-1,0 0 1,2 0-1,3 2 23,0-1 0,1 0 0,0-1 0,-1 0-1,9 0 1,-8 0-19,25 0 108,40-5 0,-60 4-116,-1-2-1,1 1 1,0-2-1,-1 1 1,1-1-1,-1-1 1,10-5-1,2-4-252,-1 0 1,0-1-1,-1-1 0,-1-1 0,0-1 0,18-23 0,-26 28-589,-2 0 0,1-1-1,-2 0 1,0-1 0,0 0 0,-1 0-1,-1-1 1,-1 0 0,0 0 0,3-23-1,-1-34-5029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 16039,'0'0'6691,"-1"-5"-6386,2-11 226,6 25 47,-3-1-415,0-1 0,-1 1-1,-1 1 1,3 8 0,-1 13 79,-2 0 0,-1 54 0,-2-36-250,0-40-64,1 1-1,-1 0 1,-1-1 0,0 1 0,0-1 0,0 0-1,-1 1 1,0-1 0,-8 14 0,6-14-1180,0-1 0,-1 1 0,0-1 0,0 0 1,-9 8-1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12310,'0'0'10356,"-5"0"-9811,5 46-33,11 9-96,-6 0-96,-5 0-80,0 0-192,0 5-48,0-5-176,-16 0-912,1-9-1153,5-19-3234,-5 1-7635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5346,'0'0'8073,"1"-7"-6418,3-25 20,-3 30-1508,-1 1 0,1 0-1,-1-1 1,1 1 0,0 0 0,0 0 0,0 0-1,-1 0 1,1 0 0,0 0 0,0 0 0,0 0 0,1 0-1,-1 0 1,0 0 0,0 1 0,0-1 0,1 0-1,-1 1 1,0-1 0,1 1 0,-1 0 0,0-1-1,1 1 1,-1 0 0,1 0 0,-1 0 0,0 0-1,2 0 1,-1 0-92,-1 0 0,1 0 0,-1 0 0,1 0 0,0 0 0,-1 0 0,1 0 0,-1 1 0,1-1 0,-1 1-1,0-1 1,1 1 0,-1 0 0,1-1 0,-1 1 0,0 0 0,0 0 0,1 0 0,-1 0 0,0 0 0,0 0 0,0 0 0,0 0-1,0 1 1,0-1 0,1 2 0,3 25 56,-1 0-1,-1 0 1,-1 1 0,-4 51-1,1-21-124,0-46-225,0 0 0,0 0 0,-1 0 0,0-1 0,-2 1 0,1 0 0,-8 15-1,6-16-1266,-1 0 0,-1 0 0,0-1 0,-9 11 0,5-12-4324,1-4-1887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21 106 5090,'0'0'8759,"-3"-7"-7916,-1 2-586,2 3-153,1 0 0,0 0 0,-1 0-1,1 0 1,0 0 0,0-1 0,0 1-1,0 0 1,1-1 0,-1 1 0,1 0-1,-1-5 1,13 2 1299,54-8-967,0 3-1,75-2 1,-57 6-3679,-1-3-3699,-51 4 2505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13286,'0'0'5176,"24"-32"-4821,78-105 234,-80 109-95,-2-1-1,31-60 1,-46 76-224,0 0 0,-1 0 1,0-1-1,-1 1 0,-1-1 1,0 0-1,-1 0 1,-1-16-1,0 29-233,0-1 1,0 1-1,0-1 0,-1 1 1,1-1-1,0 1 0,-1-1 1,1 1-1,-1 0 0,1-1 1,-1 1-1,0-1 0,1 1 1,-1 0-1,0 0 0,0-1 1,0 1-1,0 0 0,0 0 0,0 0 1,0 0-1,-1 0 0,1 0 1,0 1-1,0-1 0,-1 0 1,1 0-1,-1 1 0,1-1 1,-1 1-1,1 0 0,-2-1 1,-6 0 78,-1 0 1,1 0 0,0 1 0,-14 1-1,0 0 326,22-1-430,0 1 1,0-1-1,0 0 0,0 1 1,0-1-1,0 0 0,0 1 0,0 0 1,0-1-1,1 1 0,-1-1 1,0 1-1,0 0 0,0 0 1,1-1-1,-1 1 0,1 0 1,-1 0-1,0 0 0,1 0 0,-1 0 1,1 0-1,0 0 0,-1 0 1,1 0-1,0 1 0,-8 34 108,6-27-81,-8 65 306,4 0 1,4 138-1,4-100-127,-2 275 534,0-385-797,0-13-2527,1-16 818,0 13-522,0 0 0,-2 0 0,1-1 0,-6-26 0,3 35 746,1 0 0,-1 1 1,0-1-1,-7-9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0 0 2817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2817,'-104'121'6886,"80"-103"-5328,23-17-1476,1-1 0,0 0-1,0 0 1,-1 0 0,1 0-1,0 0 1,-1 0 0,1 0-1,0 0 1,0 0 0,-1 0-1,1 0 1,0 0 0,0 0 0,-1 0-1,1 0 1,0 0 0,-1 0-1,1 0 1,0 0 0,0 0-1,-1 0 1,1 0 0,0-1-1,0 1 1,-1 0 0,1 0-1,0 0 1,0 0 0,0-1 0,-1 1-1,1 0 1,0 0 0,0-1-1,0 1 1,0 0 0,0 0-1,-1 0 1,1-1 0,0 0 165,0 0 1,0 0 0,0 0 0,0 0 0,0 0 0,0 0-1,0 0 1,0 0 0,0 0 0,0 0 0,1 1-1,-1-1 1,0 0 0,1 0 0,-1 0 0,1 0-1,-1 0 1,1 1 0,-1-1 0,1 0 0,-1 0-1,1 1 1,1-2 0,23-5-134,0 1 0,1 1 0,0 1 0,26 0 1,115 3-1407,-94 1-105,-28-1 567,-20 0 118,43 4-1,-46 3 681,-19-4 280,1-1 0,-1 0 0,1 0 1,-1 0-1,1-1 0,6 1 0,4-1 138,0 0 1,0 1-1,0 1 0,0 0 1,-1 1-1,14 4 0,-23-5-313,0-1 0,0 1 1,-1 0-1,1 0 0,0 0 0,-1 0 0,0 0 0,0 1 0,1 0 0,-1-1 0,-1 1 0,1 0 1,0 0-1,-1 1 0,0-1 0,1 1 0,-1-1 0,-1 1 0,1 0 0,0-1 0,-1 1 0,0 0 1,0 0-1,0 0 0,0 5 0,-1-6-4,2 13 307,-1-1-1,-1 24 1,0-36-322,-1 1 0,1 0-1,-1 0 1,0 0 0,0-1 0,0 1 0,-1-1-1,1 1 1,-1-1 0,0 1 0,0-1 0,0 0-1,0 0 1,-1 0 0,-3 4 0,3-4 22,2-3-63,0 1-1,0-1 1,0 1-1,0 0 1,1-1-1,-1 1 0,0 0 1,0 0-1,1 0 1,-1-1-1,1 1 0,-1 0 1,1 0-1,-1 0 1,1 0-1,-1 0 0,1 0 1,0 0-1,0 0 1,-1 0-1,1 2 0,10 2-68,96 9 449,-105-13-379,0-1 0,0 1 0,0-1 0,0 1 0,-1-1 0,1 1 0,0 0 1,-1-1-1,1 1 0,0 0 0,-1 0 0,1-1 0,-1 1 0,1 0 1,-1 0-1,1 0 0,-1 0 0,0 0 0,1-1 0,-1 1 0,0 0 1,0 0-1,0 0 0,0 0 0,0 0 0,0 0 0,0 2 0,0-1-4,0 0-1,0 0 0,0 0 0,0 0 1,0 0-1,-1 0 0,1 0 0,-1 0 1,0 0-1,1 0 0,-1 0 1,0 0-1,-2 3 0,-3 0-1,0 0 0,0-1-1,-1 1 1,1-1 0,-1 0 0,0-1-1,-12 5 1,-58 16-147,48-17-811,-51 3 0,6-7-5157,51-4 65,10-7-3992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8932,'0'0'10573,"0"-7"-9519,0-21-70,1 22 588,1 9-566,1 10-478,-3 157 804,0-96-9465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14215,'85'-103'973,"-68"82"5745,-13 24-6267,2 4-327,1 0 1,-1 0-1,0 1 0,-1 0 0,0 0 1,0 0-1,-1 1 0,0-1 1,0 1-1,-1 0 0,0 0 1,-1 1-1,2 11 0,1 15-637,-2 1 0,-2 42-1,-1-56-390,0-20 602,0-1 1,0 0 0,0 0 0,-1 0-1,1 1 1,0-1 0,-1 0 0,1 0-1,-1 0 1,-1 3 0,1-4-111,1 0-1,-1-1 1,0 1 0,1 0 0,-1 0-1,0-1 1,0 1 0,1-1 0,-1 1-1,0-1 1,0 1 0,0-1 0,0 1-1,0-1 1,0 0 0,-2 1 0,-7 0-5877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51 6003,'0'0'8449,"0"-6"-7499,0-38 3855,1 46-4112,4 14-286,0 0-1,-2 1 1,0-1-1,2 30 1,-5 73-175,-1-53-867,0-62 403,1 0 0,0 0 0,-1 0 0,0 0 0,0 0-1,0 0 1,0 0 0,-1 0 0,1 0 0,-1 0 0,0-1 0,0 1-1,-1-1 1,1 1 0,-1-1 0,1 0 0,-1 0 0,0 0 0,-4 3-1,-4 1-1535,0 1 0,-1-2 0,0 1 0,-22 7 0,-17 5-7167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2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439 464 9780,'0'0'9845,"17"-16"-8954,59-55-32,-68 62-663,-1 0-1,1 0 1,-2 0-1,1-1 1,-1 0 0,-1 0-1,0-1 1,-1 0-1,1 0 1,-2 0-1,5-22 1,-5 4 148,0 0 1,-2 0-1,-4-32 0,2 0 89,0 60-422,1 0 1,0 0-1,0 0 0,-1-1 1,1 1-1,-1 0 1,1 0-1,-1 0 0,1 0 1,-1 0-1,0 0 1,1 0-1,-1 0 1,0 0-1,0 0 0,0 1 1,0-1-1,0 0 1,0 0-1,0 1 0,0-1 1,0 1-1,0-1 1,0 1-1,0-1 0,-1 1 1,1-1-1,0 1 1,0 0-1,0 0 1,-1 0-1,-1 0 0,-49-1 246,38 2-178,10-1-67,0 1-1,0-1 1,0 1-1,0 0 1,0 0-1,1 0 1,-1 0 0,0 1-1,1 0 1,-1-1-1,1 1 1,0 1-1,0-1 1,-1 0 0,1 1-1,1 0 1,-1-1-1,0 1 1,-2 4-1,-5 7 21,2-1-1,-1 1 0,-7 21 0,13-28-21,-10 22 63,1 1 1,2 0 0,2 1 0,0 0 0,-5 52 0,4 161 64,9-243-138,0 12 10,5 145 94,-3-131-86,2 0 1,1-1-1,15 48 0,-14-55 48,0 1 0,-1 0 0,-2 0 0,0 0 0,-1 0 0,-1 1 0,-2 37 0,0-53-87,0-1 0,0 1 0,0 0 0,-1-1 0,0 1 0,0-1 0,0 0 0,0 1 0,0-1 0,-1 0 0,0 0 0,0-1 0,0 1 0,0-1 0,-1 1 0,0-1 0,1 0 0,-1 0 0,0 0 1,0-1-1,0 0 0,-1 1 0,1-1 0,-1-1 0,1 1 0,-1-1 0,0 0 0,1 0 0,-1 0 0,0 0 0,0-1 0,1 0 0,-1 0 0,0 0 0,0-1 0,0 0 0,1 1 0,-1-2 0,0 1 0,1 0 0,-1-1 0,1 0 0,-8-5 0,-8-8-1869,-31-32 0,32 27-1593,-32-23 0,14 17-1741,2 6-74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29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8260,'0'0'11925,"51"-101"-11365,36 87-15,0 5-401,-6 9-144,-10 0-16,-4 0-753,-11 28-895,0 13-481,-11 5-1457,-4 0-1088,-5-5-2353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2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28 13078,'0'0'8089,"-8"-5"-7550,-26-13 219,25 13 517,9 26 110,-2 26-381,-16 82 1,10-81-840,-4 87 0,9-70-161,1-2-4954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42 8404,'0'0'4543,"-5"-28"1708,8 27-6177,0 0 0,-1 0 0,1 0 0,0 0 0,0 1 0,0-1 0,0 1-1,-1-1 1,1 1 0,0 0 0,0 0 0,0 1 0,3 0 0,7-1 129,71-8 803,-82 8-859,-2 3 7,-1 2-97,1-1-1,-2 1 1,1 0-1,0 0 1,-1-1-1,0 1 1,0-1-1,-1 1 1,1-1-1,-1 0 1,0 0-1,0 0 1,0 0-1,0 0 1,-1-1-1,0 1 1,1-1-1,-1 0 1,0 0-1,-1-1 1,-4 3-1,-2 1 67,0 0 0,-1 0 0,1-2 1,-1 1-1,0-2 0,0 1 0,-20 2 0,25-6-32,-29 2 679,36-2-750,-1 0 0,0 0 0,0 0 0,1 0 0,-1 0 0,0 0 0,0 0 0,1-1 0,-1 1 0,0 0 0,0 0 0,1-1 0,-1 1 0,0 0 0,1-1 0,-1 1 0,1-1 0,-1 1 0,0-1 0,1 1 0,-1-1 0,1 1 0,-1-1 0,1 1 0,-1-1 0,1 0 0,0 1 0,-1-1 0,1 0 0,0 1 0,-1-1 0,1 0 0,0 0 0,0 0 0,0-11 34,-1 6-84,1 0 0,0 0 0,1 0 0,-1 0 0,1 0 0,0 1 0,3-9 0,-3 12-39,0 0 0,0 0 1,1 0-1,-1 1 0,1-1 1,-1 0-1,1 1 0,0-1 0,-1 1 1,1-1-1,0 1 0,0 0 0,0 0 1,0 0-1,0 0 0,0 0 0,0 0 1,1 1-1,-1-1 0,0 1 0,0-1 1,1 1-1,1 0 0,117-6-9226,-80 6 3362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24 7652,'0'0'10263,"-10"-4"-9703,-27-12 115,28 13 1579,9 228 2246,0-75-10558</inkml:trace>
  <inkml:trace contextRef="#ctx0" brushRef="#br0" timeOffset="1">57 24 9380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139 326 14086,'0'0'5814,"-5"-1"-5331,3 1-438,1 0 1,-1 0-1,1 0 0,0 0 1,-1 1-1,1-1 1,-1 1-1,1-1 1,0 1-1,-1-1 0,1 1 1,0 0-1,0-1 1,-1 1-1,1 0 1,0 0-1,0 0 0,0 0 1,0 0-1,0 0 1,0 0-1,0 1 1,0-1-1,1 0 1,-1 0-1,0 1 0,1-1 1,-1 0-1,0 3 1,-16 58 891,6-20-505,-13 20 137,15-42-396,1 1-1,1-1 0,1 1 1,1 1-1,0-1 1,-2 32-1,7-51 109,0-14-103,0-50-108,2 0-1,2 1 0,17-80 1,-7 88 89,-6 25-42,-1-1-1,-1 0 1,-2-1-1,2-30 0,-6 58-41,0 4-22,0 321-55,0-313 5,0-1 1,1 1 0,0-1-1,1 0 1,-1 1 0,2-1-1,0 0 1,6 15-1,-7-21-27,-1 0-1,1-1 1,0 1-1,0 0 0,0 0 1,0-1-1,1 1 1,-1-1-1,1 0 0,-1 0 1,1 0-1,0 0 1,0 0-1,0 0 0,0-1 1,0 0-1,0 1 1,0-1-1,1 0 0,-1-1 1,0 1-1,1 0 1,-1-1-1,0 0 0,1 0 1,-1 0-1,6-1 1,-6 0 17,0 0 1,0 0 0,0 0 0,0 0 0,0 0 0,0-1 0,0 0 0,-1 1 0,1-1 0,-1 0 0,1 0 0,-1-1 0,0 1 0,0 0 0,0-1 0,3-4 0,29-52-21,-25 41 26,30-55 3,-4-1 1,-3-1 0,24-88-1,-53 148 71,0 0 0,-1 0-1,0 0 1,-1-23-1,-1 37 67,0 4 18,-1 14-138,-2 0-1,0 0 0,-1-1 1,-1 1-1,-13 30 0,-8 31 32,16-22-45,2 1 0,2 1-1,4 85 1,2-138-24,0 0-1,0 0 0,0 1 1,1-1-1,0 0 1,0 0-1,0 0 0,1 0 1,-1 0-1,1 0 1,1 0-1,4 8 0,-4-10-45,0 1-1,0-1 1,1-1-1,-1 1 1,1 0-1,-1-1 1,1 0-1,0 0 1,0 0-1,0 0 1,0-1-1,0 1 1,0-1-1,0 0 1,1 0-1,5 0 1,15 1-720,38-1 1,-31-2 317,-24 1 370,-1 0 1,1-1-1,0 0 0,0 0 1,0-1-1,-1 0 1,1 0-1,-1-1 0,0 0 1,1 0-1,7-6 0,-4 1 40,0 0-1,-1-1 0,-1 0 1,0 0-1,0-1 0,10-14 1,-6 6 35,0-2 0,-1 0 0,-2 0 0,0-1 0,-1 0 1,-1-1-1,6-24 0,-6 10 1092,-2 0 0,-1-1 0,0-65 0,-6 113-1016,0 0 0,-1 0 0,-1 0-1,1-1 1,-6 12 0,-1 7 29,-47 291 629,47-253-565,3-17-104,1 60-1,5-108 17,0-13 90,3-47-161,3 0 0,17-71-1,5-44 50,-16-33-61,-6 162 10,-6 42 13,1 0 0,-1 0 0,0 0 0,1 0 0,0 0 0,0 0 0,-1 0 0,1 0 0,0 0 0,1 0 0,-1 0 0,0 0 0,0 0 0,1 1 0,-1-1 0,4-2-1,2 3-37,-1 0 0,1 0 0,0 1 0,0 0-1,0 0 1,0 1 0,7 1 0,-10-2 11,-1 1 28,0 0 0,-1 0-1,1 0 1,-1 0 0,1 0 0,0 0-1,-1 1 1,0-1 0,1 1 0,-1 0-1,0 0 1,0 0 0,0 0 0,0 0 0,0 0-1,0 0 1,-1 1 0,1-1 0,-1 0-1,0 1 1,0 0 0,1-1 0,-2 1 0,1 0-1,1 3 1,1 6 6,-1-1 0,0 1 0,0 0 0,-1 20 0,-1-9 8,1-12-4,-1 1-1,-1 0 0,-2 14 1,2-22-10,0 1-1,0-1 1,-1 0 0,1 0-1,-1 0 1,0 0 0,-1 0-1,1-1 1,-1 1 0,1-1 0,-1 1-1,-4 3 1,-35 29-516,-3-1 0,0-3-1,-52 28 1,94-58-1397,3-4 504,0 1 957,0 0-1,0 0 0,1 0 0,-1 0 0,0 0 0,0-1 1,1 1-1,-1 0 0,0 0 0,1 1 0,-1-1 1,1 0-1,0 0 0,0-1 0,29-35-7460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14134,'0'0'6435,"0"1"-6216,1 13-91,-2 1 0,0-1 0,0 1 0,-1-1-1,-1 0 1,-1 0 0,0 0 0,-1 0 0,0 0 0,-1-1-1,-10 18 1,-90 116 757,25-37-212,78-106-665,-1 0-1,1 1 1,0 0-1,0 0 1,1 0-1,0 0 1,0 0 0,0 0-1,0 1 1,1-1-1,0 1 1,0-1-1,0 1 1,1-1-1,0 1 1,0 7-1,1-13-12,-1 1 0,0-1 0,0 0 0,0 1 0,0-1 0,1 0 0,-1 1 0,0-1 0,0 0 0,1 0-1,-1 1 1,0-1 0,1 0 0,-1 0 0,0 1 0,1-1 0,-1 0 0,0 0 0,1 0 0,-1 0 0,0 0 0,1 0 0,-1 0-1,1 1 1,-1-1 0,0 0 0,1 0 0,-1 0 0,1 0 0,0-1 0,26 4-265,1-3-1,0 0 1,0-1 0,-1-2-1,1-1 1,-1-1 0,0-1-1,36-14 1,-48 15 153,7-4-222,0 0 1,-1-1-1,36-23 1,-52 29 309,0 1-1,-1-1 1,1 0 0,-1 0-1,0 0 1,0-1 0,0 1-1,-1-1 1,1 0 0,-1 0 0,-1 0-1,1-1 1,-1 1 0,1-1-1,-2 1 1,1-1 0,-1 0-1,1 1 1,-2-1 0,1-9 0,0-8 64,0 15 187,-1 0-1,0-1 0,0 1 0,-2-13 0,1 21-136,0-1-1,1 0 0,-1 1 0,0-1 1,1 1-1,-1-1 0,0 1 0,0-1 1,0 1-1,0-1 0,1 1 1,-1 0-1,0 0 0,0-1 0,0 1 1,0 0-1,0 0 0,0 0 0,0 0 1,0 0-1,1 0 0,-1 0 0,0 0 1,0 1-1,0-1 0,0 0 0,0 0 1,0 1-1,0-1 0,1 0 0,-1 1 1,0-1-1,0 1 0,1 0 1,-2 0-1,-2 7 28,1 1-1,0 0 1,1 0 0,0 0 0,-2 15 0,-3 14 284,-1 6 159,-4 69 1,10-77-306,-1 0 1,-2 0-1,-16 56 1,8-55-96,-24 85 298,37-103-330,0-19-150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9668,'0'0'7959,"-3"10"-7079,2-5-796,0 1-1,1-1 0,-1 0 1,1 1-1,0-1 1,1 1-1,-1-1 0,1 0 1,0 0-1,0 1 1,1-1-1,-1 0 0,1 0 1,0 0-1,1 0 1,-1-1-1,1 1 0,3 4 1,61 116 1103,-44-79-769,1 0 0,41 55 0,-34-61-223,2-1 1,60 56-1,-82-84-158,1-1 0,1-1 0,0 0-1,0-1 1,0 0 0,1-1 0,1 0 0,-1-1-1,1-1 1,0-1 0,0 0 0,28 4-1,-8-5 72,1-2-1,-1-1 1,1-2-1,-1-2 0,0-1 1,0-1-1,65-22 1,-4-7-27,375-124 216,-384 135-264,1 4 1,1 4-1,135-7 1,9 22 0,-210 1-34,0 1 0,0 1-1,0 1 1,0 1-1,35 11 1,-49-12 2,0 0 0,-1 1 0,1 0 0,-1 0 0,0 1 0,0 0 0,0 1 0,0 0 0,-1 0 0,0 0 0,0 1 0,-1 0 0,0 1 0,0-1 0,-1 1 0,5 10 0,-5-1 25,-5-16-18,0-1 0,0 1-1,0 0 1,0-1 0,0 1 0,0 0 0,1-1 0,-1 1 0,0 0-1,0-1 1,1 1 0,-1-1 0,0 1 0,0-1 0,1 1 0,-1 0-1,1-1 1,-1 1 0,1-1 0,-1 0 0,1 1 0,-1-1 0,1 1-1,-1-1 1,1 0 0,-1 1 0,1-1 0,-1 0 0,1 1 0,0-1-1,-1 0 1,1 0 0,0 0 0,-1 0 0,1 0 0,0 0 0,-1 0-1,1 0 1,0 0 0,-1 0 0,1 0 0,0 0 0,0 0 0,8-2 11,0 0 1,0 0 0,0 0 0,0-1 0,-1-1-1,1 0 1,-1 0 0,0 0 0,0-1-1,0 0 1,12-11 0,4-2 36,35-21 37,2 3 0,98-44 0,-124 66-88,1 1 0,1 2 0,-1 1 0,2 2-1,-1 1 1,57-1 0,-58 6 7,-16 0-17,0 1-1,0 1 1,0 1-1,0 1 1,0 1-1,35 9 1,48 28 9,-74-26 2,1-2 0,1-1-1,0-1 1,0-2 0,1-1 0,45 4 0,-47-9 11,7-1 24,40-2-1,-66 0-34,1-1 0,-1 0 0,0 0 0,0-1 0,0 0 0,0-1 0,18-10 0,-2-3 10,0-1 0,-1-1-1,-1-2 1,29-30 0,80-102 6,-132 151-80,0 1 1,-1-1-1,1 0 1,-1 0-1,0 0 0,0 1 1,0-1-1,0 0 1,0 0-1,0-1 0,0 1 1,0 0-1,-1 0 0,1 0 1,-1 0-1,0-1 1,0-1-1,-11 3-1202,-7 2 501,1 0 1,-1 2-1,0 0 1,1 1 0,-20 7-1,-90 39-3677,70-26 2287,-117 44-5480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33 272 9268,'0'0'3450,"-1"-3"-2909,0 0-180,1-1 0,-1 0-1,1 1 1,-1-1-1,1 0 1,0 1-1,1-1 1,-1 0-1,0 1 1,2-5 0,0 2-191,0 0 1,1 0 0,-1 0-1,1 0 1,1 1 0,-1-1-1,1 1 1,8-10 0,-2 6-139,-1-1 1,2 2-1,-1-1 1,1 1-1,1 1 1,-1 0 0,13-5-1,-9 4 47,-12 6-7,0 0-1,1 0 0,0 0 0,-1 1 0,1-1 0,0 1 0,0 0 0,0 0 0,5 0 0,-10 6 172,-1 0-193,1-1 0,-1 0 0,0 1 0,0-1 0,0 0 0,0 0 0,-1 0 0,0 0 0,0 0 0,0 0 0,0-1 0,-1 0 0,1 1 0,-1-1 0,0-1 0,1 1 0,-2 0 0,1-1 0,-9 4 0,3-1 170,-1-1-1,0 0 0,0-1 0,0 0 0,0-1 0,-1 0 0,-20 0 0,31-20-56,1 3-157,2-19-48,-2 33 41,0-1 0,1 1-1,-1-1 1,1 1 0,0 0 0,0-1 0,-1 1 0,1 0 0,0-1 0,0 1 0,0 0 0,0 0 0,1 0 0,-1 0 0,0 0 0,0 0 0,1 0 0,1-1-1,-2 2 5,4-3 166,0 0 0,0 1 0,1 0 0,0 0 0,-1 0 0,1 0 0,0 1 0,10-1 0,-14-21 973,0 20-1122,0 1 0,0 0 0,1-1 0,-1 1 0,0 0 1,1 0-1,0 0 0,-1 0 0,1 0 0,0 1 0,0-1 0,0 1 1,0 0-1,4-1 0,43-9 94,-28 9-71,0 1 1,0 1-1,29 3 0,-47-2-37,0 0 1,1 1-1,-1-1 0,0 1 0,0 0 0,-1 0 0,1 0 0,0 0 1,-1 1-1,1 0 0,-1-1 0,0 1 0,0 0 0,0 1 0,0-1 1,0 0-1,-1 1 0,1 0 0,-1-1 0,0 1 0,0 0 0,2 8 1,1 2-1,-1 1 1,0-1 0,-1 1-1,-1 0 1,2 21 0,-4-21 2,2 3-5,-1-1 1,-1 1-1,0 0 0,-1 0 0,-1 0 0,-1-1 0,-10 34 0,6-37 8,-1 0 0,-1 0 0,0 0-1,-1-1 1,0 0 0,-13 11-1,-78 68 12,91-83-18,1-2 7,1 0 0,-1-1 1,0 0-1,0 0 0,-1-1 1,0 0-1,0-1 1,0 0-1,-1-1 0,1 0 1,-1 0-1,1-1 0,-1 0 1,0-1-1,-20-1 0,29 1-8,0-1 1,0 0-1,0 0 0,-1 0 0,1 0 1,0 0-1,0 0 0,-1-1 0,1 1 0,0-1 1,0 1-1,0-1 0,0 0 0,0 0 1,0 0-1,0 0 0,0 0 0,-3-3 0,3 0 1,1 1 0,0-1-1,0 1 1,0-1 0,0 1-1,1-1 1,-1 0 0,1 1-1,0-1 1,0 0 0,1-4-1,-2-8 2,1 12-9,-1 0 0,1 0 0,0-1 1,0 1-1,0 0 0,0 0 0,1-1 0,0 1 1,0 0-1,0 0 0,0 0 0,1 0 0,-1 0 0,1 0 1,0 0-1,1 1 0,-1-1 0,0 1 0,4-4 1,4-1 17,0 1 0,0 1 0,0-1 1,1 2-1,0-1 0,0 2 1,0 0-1,0 0 0,1 1 0,21-4 1,8 2 100,75 0 0,-115 5-113,0 1 1,0-1 0,0 0 0,-1 0-1,1 1 1,0-1 0,0 1-1,-1-1 1,1 1 0,0-1 0,-1 1-1,1-1 1,0 1 0,-1-1-1,1 1 1,-1 0 0,1-1-1,-1 1 1,1 0 0,-1-1 0,1 1-1,-1 0 1,0 0 0,1 0-1,-1-1 1,0 1 0,0 0-1,0 0 1,0 0 0,0 0 0,0-1-1,0 2 1,1 41 39,-2-18-8,8 47 68,1 45-94,-8-116-10,0 0 0,1 1-1,-1-1 1,0 0 0,1 0 0,-1 0 0,1 0 0,-1 0 0,1-1-1,-1 1 1,1 0 0,0 0 0,-1 0 0,1 0 0,0-1 0,0 1-1,0 0 1,-1-1 0,1 1 0,0 0 0,0-1 0,0 1 0,0-1-1,0 0 1,0 1 0,0-1 0,0 0 0,0 0 0,0 1 0,1-1-1,-1 0 1,0 0 0,1 0 0,50-1-120,-32 0 110,-7 1-33,1-2-1,-1 1 1,0-2 0,0 0-1,0 0 1,14-7 0,78-38-862,-29 12-690,-44 22 497,41-16-3965,-24 11-2825,-31 13 3450,-6-2-961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51 134 6419,'0'0'8412,"0"-12"-2599,1 7-5756,0-1 1,0 0-1,0 1 0,1-1 1,-1 1-1,1 0 0,0-1 1,1 1-1,0 0 0,-1 0 1,2 0-1,-1 1 0,0-1 1,1 1-1,0 0 0,0 0 1,0 0-1,1 0 0,-1 1 0,1 0 1,0 0-1,-1 0 0,2 0 1,-1 1-1,0 0 0,0 0 1,1 0-1,-1 0 0,1 1 1,0 0-1,-1 1 0,10-1 1,-14 1 96,-1 4 113,0 1-202,1-1 1,-1 0-1,0 1 0,-1-1 0,1 0 0,-1 0 0,0 1 1,0-1-1,0 0 0,-1 0 0,1 0 0,-1 0 0,0 0 1,0-1-1,0 1 0,0 0 0,-1-1 0,0 0 0,0 1 1,0-1-1,0 0 0,0-1 0,0 1 0,-1 0 1,1-1-1,-1 0 0,-7 4 0,2-3 121,-1 0-1,1 0 1,0-1 0,-1 0 0,1-1-1,-1 1 1,0-2 0,-16 0-1,21 0-68,4 0-108,0 0 0,0-1 0,1 1 1,-1 0-1,0 0 0,1 0 1,-1-1-1,0 1 0,1 0 0,-1-1 1,0 1-1,1 0 0,-1-1 1,1 1-1,-1-1 0,1 1 1,-1-1-1,1 1 0,-1-1 0,1 1 1,-1-1-1,1 0 0,0 1 1,-1-1-1,1 0 0,0 1 0,-1-1 1,1 0-1,0 1 0,0-1 1,0 0-1,0-1 0,-1-30-174,2 21-209,-1 10 286,0 0-1,0 0 0,0 0 0,1 1 0,-1-1 0,0 0 0,1 0 0,-1 0 0,1 0 1,-1 1-1,1-1 0,-1 0 0,1 0 0,0 1 0,-1-1 0,1 0 0,0 1 1,-1-1-1,1 1 0,0-1 0,0 1 0,0-1 0,0 1 0,-1 0 0,3-1 0,26-7-1658,-22 7 1195,118-17-11265,-114 17 10415,35-3-4913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287 133 8612,'0'0'9615,"1"-13"-8318,4-39-254,-4 52-1027,-1-1 0,0 1 1,0-1-1,0 1 0,0 0 1,0-1-1,0 1 0,0-1 1,0 1-1,0-1 0,0 1 1,0 0-1,0-1 0,0 1 0,0-1 1,0 1-1,-1-1 0,1 1 1,0 0-1,0-1 0,0 1 1,-1 0-1,1-1 0,0 1 1,0 0-1,-1-1 0,1 1 1,0 0-1,-1-1 0,1 1 1,0 0-1,-1 0 0,1 0 0,-1-1 1,1 1-1,0 0 0,-1 0 1,1 0-1,-1 0 0,1 0 1,-1 0-1,1-1 0,0 1 1,-1 0-1,1 0 0,-1 0 1,1 1-1,-1-1 0,1 0 1,0 0-1,-1 0 0,-5 0 83,-7-1 65,-1 1-1,1 1 1,0 0 0,-1 0 0,1 1 0,0 1 0,0 0-1,0 1 1,-13 7 0,14-5-61,0 0 0,1 1-1,0 1 1,0 0 0,1 0 0,-11 13 0,16-17-80,1 1 1,0 0 0,1 1 0,-1-1 0,1 0 0,0 1 0,1 0 0,-1 0 0,1 0-1,0 0 1,1 0 0,-1 0 0,1 0 0,0 1 0,0 7 0,1 9-34,-1-15-4,1-1 0,0 0-1,0 1 1,1-1-1,0 0 1,3 11 0,-3-15-28,0-1 1,0 1-1,1-1 1,-1 0-1,1 1 1,-1-1-1,1 0 1,0 0-1,0 0 1,0-1-1,0 1 1,0 0-1,0-1 1,1 1-1,-1-1 1,0 0-1,1 0 1,-1 0-1,1 0 1,0 0-1,-1 0 1,4 0-1,7 2-234,1 0 0,-1-1 0,1-1 0,0 0 0,0-1 0,24-2 0,-32 1 236,0 0-1,0-1 0,0 1 1,0-1-1,0-1 1,0 1-1,0-1 0,-1 0 1,1 0-1,-1-1 0,0 1 1,0-1-1,0 0 1,0 0-1,-1-1 0,8-9 1,5-15 142,-1 1 1,-2-2 0,0 0 0,-2-1-1,12-48 1,-22 68 285,0 0 0,-1-1-1,0 1 1,-1-19 0,0 18 384,0 10 447,0 17-568,-2 22-276,-3 1 0,-16 66 0,-2 8 34,-1 17-121,-1 8-478,18-45-3254,12-94-317,24-21-3040,19-34-2411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15575,'0'0'5344,"-17"24"-4955,-105 152 548,58-92-430,-12 16 98,74-96-601,-1 1 0,1-1 0,0 1-1,0 0 1,1 0 0,-1 0-1,1 0 1,0 0 0,1 0 0,-1 0-1,1 0 1,0 0 0,0 6 0,0-11-6,0 0-5,0 0-1,0 1 1,1-1 0,-1 0-1,0 0 1,0 0 0,0 1-1,0-1 1,0 0 0,0 0-1,0 0 1,0 1 0,0-1-1,0 0 1,1 0 0,-1 0-1,0 0 1,0 1 0,0-1-1,0 0 1,0 0 0,1 0-1,-1 0 1,0 0 0,0 0-1,0 0 1,1 1 0,-1-1-1,0 0 1,0 0 0,0 0-1,1 0 1,-1 0 0,0 0-1,0 0 1,0 0 0,1 0-1,-1 0 1,0 0 0,0 0-1,0 0 1,1 0 0,-1-1-1,22 4-306,-1-2 0,0-1 0,1-1 0,-1 0 0,0-2 0,0 0 0,0-2 0,0 0 0,0-1 0,-1-1 0,0-1 0,35-21 0,-33 16 86,0 0-1,-2-2 0,0-1 0,32-31 0,-46 40 352,1-1 0,-1 1 0,0-1 0,-1 0 0,0-1 0,0 1-1,-1-1 1,0 0 0,-1 0 0,1 0 0,-2 0 0,1-1 0,-1 1-1,-1-1 1,1-11 0,-2 19 122,0 1-1,0-1 1,0 1-1,0-1 1,-1 1-1,1 0 1,0-1-1,-1 1 0,1-1 1,-1 1-1,1-1 1,-1 1-1,0 0 1,-1-3-1,1 4-192,0-1-1,1 1 0,-1 0 1,0-1-1,1 1 0,-1 0 0,0 0 1,0-1-1,1 1 0,-1 0 1,0 0-1,0 0 0,0 0 0,1 0 1,-1 0-1,0 0 0,0 0 1,1 0-1,-1 1 0,0-1 0,0 0 1,1 0-1,-1 1 0,0-1 1,1 0-1,-1 1 0,0-1 0,1 1 1,-1-1-1,0 1 0,1-1 1,-2 2-1,-1 1-6,-1 1 0,1-1 0,0 1 0,0 0 0,0 0 0,0 0 0,1 0 0,0 1 0,-3 6 0,-15 48 309,16-44-256,-10 42 200,2 1 1,2 0-1,-1 69 1,7 2-2633,24-130-3356,-15-1 5018,-1 1 1,1-1-1,0 0 1,-1 0-1,0 0 1,6-4-1,35-35-5704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29 12758,'0'0'6493,"0"-6"-5484,0 4-940,0 1-1,0 0 1,0-1-1,0 1 1,0 0 0,0-1-1,0 1 1,-1 0-1,1-1 1,0 1-1,-1 0 1,0 0 0,1-1-1,-2 0 1,-8 1 454,-9 13 9,-14 20 159,2 2 0,-51 72 0,65-83-478,-9 12 24,2 2 0,-21 40 0,37-62-222,2 0 0,-1 1 1,2-1-1,0 1 0,1 0 1,1 1-1,0-1 0,0 28 0,3-28-21,-1-10-73,1-1 0,0 1-1,0-1 1,1 0 0,2 11 0,-3-14 27,1-1 0,0 1-1,0 0 1,0-1 0,0 1-1,0 0 1,0-1 0,1 1 0,-1-1-1,0 0 1,1 1 0,-1-1-1,1 0 1,0 0 0,-1 0-1,1 0 1,0 0 0,-1 0 0,1 0-1,2 0 1,7 2-348,-1 0 0,1 0 0,0-1 0,0-1 0,0 0 1,1 0-1,-1-1 0,0-1 0,12-1 0,-15 1 193,0-1 0,0 0 0,1 0 0,-2-1-1,1 0 1,0 0 0,-1-1 0,1 1 0,-1-2 0,0 1 0,0-1 0,10-10 0,-9 6 141,0 0 1,0 0-1,-1-1 1,0-1-1,-1 1 1,0-1-1,0 0 1,-1 0-1,-1-1 1,5-16-1,2-44 2051,-9-2 4074,0 190-4888,-5 164 462,-3-237-1512,-1-1-1,-13 43 1,-6 33-1675,25-109-2058,2-24-2773,3-37-1613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119 153 16311,'0'0'6932,"-11"-1"-6778,8 0-138,0 1-1,0-1 0,0 1 1,0 0-1,0 0 0,0 0 1,0 0-1,0 0 0,0 1 1,-5 1-1,6-1-1,1 0 0,0 0 0,-1 1 0,1-1 0,0 0 0,0 1 1,0-1-1,0 1 0,0-1 0,0 1 0,0 0 0,0-1 0,1 1 0,-1 0 0,1-1 0,-1 1 0,1 0 0,0 0 0,-1 0 0,1-1 0,0 1 0,0 0 0,0 0 1,1 2-1,-10 279 1682,8-273-1633,0-4-32,0 0-1,1 0 1,0-1-1,0 1 0,2 11 1,-4-18-2,2 2-23,-1-1-1,1 0 1,0 0 0,-1 0 0,1 0-1,0 0 1,-1 0 0,1-1 0,0 1-1,-1 0 1,1 0 0,-1 0-1,1 0 1,0 0 0,-1 0 0,1-1-1,0 1 1,-1 0 0,1 0-1,0 0 1,0-1 0,-1 1 0,1 0-1,0 0 1,0-1 0,-1 1 0,1-1-1,-4-8 3,0-1 1,0 1-1,2-1 0,-1 0 0,1 0 0,-1-13 0,-3-67-75,5 74 53,1 11 13,-2-25-12,1-1 0,2 0 0,1 0 1,8-40-1,-9 64 11,1 0 0,0-1 0,1 1 0,-1 0 1,1 0-1,1 0 0,-1 1 0,1-1 0,0 1 0,1 0 1,0 0-1,0 0 0,0 1 0,0 0 0,1 0 0,0 0 1,0 1-1,0-1 0,1 1 0,-1 1 0,1-1 1,0 1-1,10-3 0,-12 5-3,1-1 0,0 1-1,0 0 1,0 0 0,0 1 0,12 0 0,-16 0 3,-1 0 0,1 0 1,0 1-1,0-1 0,0 1 0,0-1 1,-1 1-1,1 0 0,0-1 0,-1 1 0,1 0 1,0 0-1,-1 0 0,1 1 0,-1-1 1,0 0-1,1 0 0,-1 1 0,0-1 1,0 1-1,0-1 0,0 1 0,0 0 1,1 3-1,3 10-2,-1 1 0,-1-1 0,0 1 0,-1 0 0,-1 18 0,-3 83-23,1-111 26,0 0 1,0 0-1,-1 0 1,1 0-1,-1 0 0,-1 0 1,1-1-1,-1 1 0,0-1 1,0 1-1,0-1 0,-1 0 1,0 0-1,0-1 0,0 1 1,-1-1-1,1 0 0,-1 0 1,0-1-1,0 1 1,-1-1-1,1 0 0,-1 0 1,1-1-1,-1 1 0,0-2 1,0 1-1,0 0 0,0-1 1,0 0-1,0-1 0,-7 1 1,12-1 2,0-1 0,0 1 0,0-1 1,0 1-1,0-1 0,0 0 0,0 1 1,0-1-1,0 0 0,0 1 0,1-1 1,-1 0-1,0 0 0,1 0 0,-1 0 0,0 0 1,1 0-1,-1 0 0,1 0 0,0 0 1,-1 0-1,1 0 0,0 0 0,-1 0 1,1 0-1,0 0 0,0-1 0,0-1 0,-2-38 1,2 39-4,-1-20-19,1 13 9,-1 0 0,2 0 0,-1 0 0,3-12 0,-2 18 7,0 0 0,0 1 0,0-1 0,0 0 1,0 1-1,1-1 0,-1 1 0,1 0 0,0-1 1,-1 1-1,1 0 0,0 0 0,0 0 1,1 0-1,-1 0 0,0 1 0,5-3 0,13-7 10,0 1 0,0 2-1,1 0 1,1 1-1,-1 1 1,1 1-1,0 1 1,0 1-1,0 1 1,0 0 0,39 4-1,-58-2-5,1 1 1,0 0-1,0 0 0,0 0 0,-1 0 0,1 0 1,0 1-1,-1-1 0,1 1 0,-1 0 0,0 0 1,0 1-1,1-1 0,-1 0 0,-1 1 0,1 0 1,0 0-1,-1 0 0,1 0 0,-1 0 0,0 0 1,0 1-1,0-1 0,-1 1 0,1-1 0,-1 1 1,0 0-1,1 6 0,2 10 2,-1 0 1,0 1-1,-2-1 1,-2 27-1,1-25-1,0-19 4,0 1 0,0-1 0,-1 1 0,0-1-1,0 0 1,0 1 0,0-1 0,0 0 0,0 1 0,-1-1 0,0 0 0,1 0 0,-1 0 0,0 0 0,-1-1 0,-2 4 0,0-1 18,-1-1 1,1 1 0,-1-1-1,0 0 1,0 0-1,-1-1 1,-10 4 0,1-1 21,-1-1 0,0-1 0,0 0 1,0-2-1,0 0 0,-18 0 0,-97-2 78,131 0-176,0 0-1,0 0 1,0 0 0,0 0-1,1 0 1,-1-1 0,0 1-1,0 0 1,0-1-1,1 1 1,-1 0 0,0-1-1,0 1 1,1-1 0,-1 1-1,0-1 1,1 1-1,-1-1 1,0 0 0,1 1-1,-1-1 1,1 0 0,-1 1-1,1-1 1,0 0-1,-1 0 1,1 0 0,0 1-1,-1-2 1,-1-10-8612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192 138 2097,'0'0'7430,"-14"-3"-5621,-33-13-116,-70-20 6205,103 28-5712,15 4-582,11 3-1093,164 0 702,376 10-402,129 19-498,-625-23-276,-54-4-16,-2 2-7,0-3 44,-20-2-48,0-1 0,1-1 0,-1-1-1,1 0 1,0-2 0,-25-12 0,8 5 4,-9-5 45,27 11-32,0 0-1,-28-7 1,59 12 305,15 1-333,-11 2 8,0 0 0,0 1 0,0 1 1,-1 1-1,1 0 0,28 10 0,12 11-10,-39-14 6,2-2 0,-1 0-1,1-1 1,0-1 0,0-1 0,1-1-1,27 3 1,-47-7 5,-1 0-1,1 0 1,-1 0-1,1 0 1,-1 0 0,1 0-1,-1 0 1,1 0-1,-1 0 1,1 0 0,-1 1-1,0-1 1,1 0-1,-1 0 1,1 1 0,-1-1-1,1 0 1,-1 1-1,0-1 1,1 0 0,-1 1-1,0-1 1,1 0 0,-1 1-1,0-1 1,0 1-1,1-1 1,-1 0 0,0 1-1,0-1 1,0 1-1,0-1 1,1 1 0,-1-1-1,0 1 1,0-1-1,0 1 1,0-1 0,0 1-1,0-1 1,0 1-1,0-1 1,-1 1 0,1-1-1,0 1 1,0-1-1,0 1 1,0-1 0,-1 1-1,1 0 1,-14 26 94,12-24-80,-32 54 130,-201 359 913,233-411-1091,-1 0 1,1 0-1,0 0 1,1 0-1,-1 1 1,1-1-1,0 0 1,0 9-1,6-13-2616,-1-2 2150,-1 0 0,1 0 0,0 0-1,-1 0 1,0 0 0,1-1 0,-1 0 0,0 0 0,0 0 0,0 0 0,4-3-1,34-33-5400,-34 32 4303,38-43-9906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118 256 9380,'55'-204'384,"-49"184"318,-4-3 7120,-48 38-7231,37-11-418,0 0 0,0-1 0,0-1-1,-1 1 1,1-1 0,-19 1 0,-22-3 2012,49-3-2067,1 0 1,-1 0-1,1 1 0,0-1 0,0 0 0,1 0 1,-1 1-1,1-1 0,0-4 0,19 3-456,0 1 0,0 0 0,0 1 0,0 1 0,1 1 0,33 5 0,-50-4-39,-1 0 0,1 0 0,-1 0 1,1 0-1,-1 1 0,1 0 1,-1-1-1,0 1 0,0 1 0,0-1 1,0 0-1,0 1 0,-1-1 0,1 1 1,-1 0-1,1 0 0,-1 0 0,3 6 1,17 32-6161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4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368 113 11317,'0'0'9183,"1"-16"-8001,8-69 1985,-16 86-2748,-4 3-311,0 0 1,0 1 0,1 0 0,-1 0 0,1 1-1,0 1 1,1-1 0,0 2 0,-11 9 0,-6 8 202,-41 52 0,46-48-234,1 1 0,2 1 0,1 0 0,1 1 1,2 1-1,2 1 0,0-1 0,3 2 0,1 0 0,1 0 1,2 0-1,1 1 0,2 53 0,2-86-78,0-1-1,0 1 1,0-1-1,0 1 1,0-1-1,1 1 1,-1-1-1,1 1 1,-1-1 0,1 1-1,0-1 1,0 0-1,0 1 1,1-1-1,-1 0 1,0 0-1,1 0 1,0 0-1,-1 0 1,1 0 0,0 0-1,0-1 1,0 1-1,0-1 1,0 1-1,0-1 1,1 0-1,-1 0 1,0 0-1,4 1 1,4 1-12,1-2 0,0 1 0,0-2 0,0 1 0,21-3 1,-14 1 14,-4 0 22,0-1-1,-1-1 1,1 0 0,-1-1-1,1-1 1,-1 0-1,0-1 1,-1 0-1,0 0 1,0-2 0,13-9-1,9-10 27,0-1 0,40-45-1,-52 49-39,-1-1 1,-1-1-1,-1 0 0,-1-2 0,-2 0 0,-1-1 1,-1-1-1,-1 0 0,-2 0 0,-1-2 0,-1 1 0,-2-1 1,-1 0-1,-2-1 0,1-51 0,-5 82-12,1 0 1,-1 0-1,0 1 0,0-1 0,-1 0 0,1 0 1,0 0-1,0 0 0,-1 0 0,1 0 1,-1 1-1,0-1 0,0 0 0,1 0 0,-1 1 1,0-1-1,0 1 0,0-1 0,-1 1 1,1-1-1,0 1 0,-1-1 0,1 1 1,-1 0-1,-1-1 0,-2 0-2,1 1 1,-1 0-1,0 0 0,0 0 1,0 0-1,0 1 0,1 0 0,-7 1 1,2-1-9,-14-1-57,12 0 41,0 1 1,0 0-1,0 0 1,0 1-1,0 1 1,0 0-1,0 0 0,0 1 1,1 0-1,-1 1 1,-12 6-1,13-4-165,0 1 0,1 1 0,0 0 0,0 0 0,0 0 0,1 1 0,0 1 0,1-1 0,0 1 0,1 1 0,0-1-1,0 1 1,1 0 0,0 0 0,1 0 0,1 1 0,0 0 0,0 0 0,1-1 0,1 1 0,-1 15 0,1 0-517,-2 29-2257,2 0-1,8 57 1,-5-104 2478,0 0 1,0 0-1,1-1 1,0 1-1,1 0 1,0-1-1,0 0 1,1 0-1,9 12 1,-13-19 437,0 0 1,-1-1 0,1 1 0,0 0 0,0 0 0,0-1 0,0 1 0,0 0-1,0-1 1,0 1 0,0-1 0,0 1 0,3 0 0,25 0 5585,-19-2-3888,-9 1-1519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13 130 6371,'0'0'7502,"-2"-3"-6523,0-5 20,-1 0-1,2 0 0,-1-1 1,1 1-1,0-1 0,1 1 1,0-1-1,1-13 1,0-3-538,-1 24-504,0 0-1,1 0 1,-1 1-1,0-1 1,1 0 0,-1 1-1,1-1 1,-1 1-1,1-1 1,-1 1 0,1-1-1,-1 1 1,1-1-1,-1 1 1,1-1-1,0 1 1,-1-1 0,1 1-1,0 0 1,0 0-1,-1-1 1,1 1 0,0 0-1,-1 0 1,1 0-1,0 0 1,0 0-1,-1 0 1,1 0 0,0 0-1,1 0 1,0 0-302,0 0 1,0 0-1,-1 0 1,1 0 0,0 0-1,0 1 1,0-1-1,0 0 1,0 1-1,0 0 1,2 1 0,-1 1-354,0 0 1,0 1 0,0 0-1,-1-1 1,5 9 0,-5-8-12,0 0 1,0 0-1,1 0 1,-1 0-1,1-1 1,0 0-1,0 1 1,1-1-1,3 3 0,18 9-4701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4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8180,'224'-32'1889,"-224"18"1904,-10 5-751,-5 0-1281,10 0 592,5 4-1137,0 24-4769,0 13 1344,-11 13-1585,-4-3-880,-10 4-2418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4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56 6547,'0'0'8436,"-5"-9"-7188,-12-27-140,17 35-1014,0 1 1,0-1-1,0 1 1,0-1 0,0 1-1,0-1 1,-1 1-1,1-1 1,0 1 0,0-1-1,-1 1 1,1 0-1,0-1 1,0 1-1,-1 0 1,1-1 0,0 1-1,-1 0 1,1-1-1,-1 1 1,1 0 0,0 0-1,-1-1 1,1 1-1,-1 0 1,1 0 0,-1 0-1,1 0 1,-1-1-1,1 1 1,-1 0 0,1 0-1,-1 0 1,0 0-1,-6 13 992,-13 170 762,8-48-1095,-37 304 846,43-388-1507,1 64 0,5-115-394,0-5-1018,18-235-2485,0-7 369,-18 246 3437,0-8 374,0 0 1,0 0-1,1 0 1,3-12-1,-22 34 399,-57 56 514,-76 91 1,353-375-3397,-200 214 2119,-1-1 0,1 0 0,-1 1 0,1-1 0,-1 0 0,0 0 0,0 0 0,0 0 0,0 0 0,0 0 0,-1 0 0,1 0 0,-1 0 0,1 0 0,-1 0 0,0 0 0,1-1-1,-2-2 871,0 7-758,-195 247 1382,167-200-1245,17-26-158,11-20-51,1 0-24,0-2-41,4-7-71,30-41 101,3 1 0,2 1 0,58-51 0,32-34 27,-124 124-35,-3 4 19,1 0 0,-1 0 0,0-1 0,0 1 0,0-1 0,-1 1-1,1-1 1,-1 0 0,1 1 0,1-6 763,-2 12-705,42 121 371,20 55-34,-49-149-379,0 0 1,2-1-1,31 45 0,-41-67-44,1-1-1,-1 1 1,1-1-1,1 0 0,-1 0 1,1-1-1,0 0 1,1-1-1,-1 0 0,1 0 1,0 0-1,0-1 1,1-1-1,-1 0 0,1 0 1,-1-1-1,1 0 1,0 0-1,18 0 0,-26-2-24,-7-4-244,-6-1 254,0-1-1,-1 2 0,1-1 1,-1 2-1,0-1 0,0 2 1,-13-2-1,-94-4 44,58 5 5,-529-9-66,581 12 30,8 0-65,25 0-2612,425 0-1535,-462 5 5009,-131 40-497,134-42-437,15-4 300,14-1-33,-18 2-42,0 0 1,0 0-1,1 0 1,-1 0-1,0 0 1,0 0-1,1 0 1,-1 0-1,0 1 1,0-1-1,0 0 1,1 1-1,-1-1 1,0 1-1,0-1 1,0 1-1,0 0 0,0-1 1,2 3-1,-3-2 106,1 1-1,-1-1 1,1 1-1,-1 0 1,0-1-1,1 1 1,-1 0-1,0-1 0,0 1 1,0 0-1,-1 2 1,0 15-658,0 12 658,-2 0 0,0 0 1,-3 0-1,-14 48 0,-51 116 318,68-188-501,1 1 0,-1-1 0,2 1 0,-1 0 0,1-1 0,0 1 0,1 13 0,0-19-196,3-13-3461,11-13 1848,1 0 1,1 0-1,1 2 0,34-36 0,31-41-1309,-57 60 2533,-1-1 1,26-61-1,26-91 5861,-71 183 1537,-3 21-4079,-1 29-2484,1-9 589,27 221 1083,-29-244-1948,0 2-58,0 0-1,1-1 1,0 1 0,1 0-1,0-1 1,1 0 0,0 1 0,0-1-1,7 12 1,-9-21-209,-1-1-1,0 1 1,1-1 0,-1 0 0,1 1-1,0-1 1,-1 0 0,1 1-1,-1-1 1,1 0 0,-1 1 0,1-1-1,0 0 1,-1 0 0,1 0-1,0 0 1,-1 0 0,1 0 0,0 0-1,-1 0 1,1 0 0,0 0-1,-1 0 1,2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155 113 9620,'0'0'13068,"-29"0"-12199,-84-2-295,101-2-26,18-2-250,25-9 58,-26 13-216,34-14 284,1 2-1,0 1 1,1 2-1,1 2 1,-1 2-1,1 1 1,60 1-1,-72 4-343,-16 0-42,0 1-1,0 0 1,0 1 0,20 4-1,-30-4-35,0 0-1,0 1 1,0-1-1,0 1 1,-1 0-1,1 0 1,-1 0-1,1 0 1,-1 1 0,0-1-1,0 1 1,0 0-1,0 0 1,0 0-1,-1 0 1,1 1-1,-1-1 1,0 1-1,3 6 1,-1 0 3,-2 1 0,1-1-1,-1 1 1,-1-1 0,0 1 0,0 0 0,-1-1 0,-1 12-1,0 4 25,1-14-30,-1 0 0,-1 0 0,0 0 0,-1-1 0,0 1 0,-1-1 0,0 0 0,0 0 0,-1 0 0,-1 0 0,0-1 0,-10 14 0,-10 8 15,-1 0 0,-39 33 0,48-47 10,-17 17-4,-1-2 0,-2-1 0,-1-2 0,-1-2 0,-1-2-1,-49 24 1,98-59-11,0 1-1,1 0 1,12-8 0,3 1 6,0 1 0,39-16 0,-49 25-8,0 0-1,0 1 1,1 1-1,-1 0 1,1 1-1,24 0 1,-32 2-6,25 3-80,-31-2 78,1 0 0,-1 0 0,0 0 0,1 0 0,-1 1 0,0-1 0,0 0 0,1 0 1,-1 1-1,0-1 0,0 1 0,-1-1 0,1 1 0,0-1 0,0 1 0,0 2 0,5 10 10,-3-5 3,1 1 0,0-1 1,10 14-1,-13-21-11,0 0 1,1 0-1,-1 0 1,1 0-1,0-1 0,-1 1 1,1 0-1,0-1 1,0 0-1,0 1 1,0-1-1,1 0 1,-1 0-1,0 0 0,0 0 1,1-1-1,-1 1 1,0-1-1,1 1 1,3-1-1,17 1 4,-10-1 4,-1 1 0,1-2 0,-1 1 0,0-2 0,1 0 0,-1 0 0,0-1 0,20-8 0,3-4-249,75-37-2349,-95 44 2007,0-1 0,-1-1 0,0 0 0,24-23 0,-36 30-9,1 0 1,-1 1-1,0-1 1,0 0-1,0 0 1,0-1-1,1-3 1,1-16-7081,-4 6 337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61 13990,'0'0'6681,"-7"-10"-5924,-20-30-18,20 30 614,1 20 197,-8 32-753,3 0 0,-12 75 0,0 94 123,22-195-808,-12 83 372,6-62-2024,-2 67 0,14-114-746,9-6 234,1 1 0,20-17 0,-18 17 463,35-34-4577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251 231 11781,'0'0'5891,"20"-20"-5061,63-63 37,-79 80-710,-1 1 0,0-2 1,0 1-1,0 0 0,0-1 0,-1 1 0,0-1 1,1 0-1,-1 1 0,0-1 0,-1-1 0,1 1 1,-1 0-1,0 0 0,0 0 0,0-1 0,0 1 1,-1 0-1,0-1 0,0 1 0,0 0 1,0-1-1,-2-5 0,0-12 1299,2 21-1420,-1 1 0,1-1 0,-1 1 1,1-1-1,-1 1 0,0-1 0,1 1 0,-1 0 0,0-1 0,1 1 1,-1 0-1,0-1 0,1 1 0,-1 0 0,0 0 0,0 0 0,1 0 1,-1 0-1,0 0 0,0 0 0,1 0 0,-1 0 0,-1 0 0,-26 0 108,22 0-45,-3 0-53,1 1 0,0-1 1,-1 2-1,1-1 0,0 1 1,0 0-1,0 0 0,0 1 1,-12 6-1,5 0 20,2 1 0,-1 0-1,1 0 1,-12 14 0,2-2 29,1 1-1,0 1 1,-21 31-1,36-44-70,1-1 0,0 1 0,0 0 0,1 0 0,1 1-1,0-1 1,0 1 0,1 0 0,1 0 0,0 0 0,-1 20-1,3-14-31,-1-14-3,1 1 0,0 0 0,0-1 0,1 1 1,-1 0-1,3 6 0,-3-10 7,1 0-1,0 1 1,-1-1 0,1 0 0,0 1 0,0-1 0,0 0 0,0 0-1,0 0 1,0 0 0,0 0 0,1 0 0,-1 0 0,0 0 0,0-1-1,1 1 1,-1 0 0,1-1 0,-1 1 0,0-1 0,1 1 0,-1-1-1,3 0 1,17 4-140,0-2-1,0 0 0,0-1 0,0-1 0,1-1 0,20-4 1,-36 3 109,0 0 0,0-1 1,0 1-1,0-1 0,-1 0 1,0-1-1,1 1 1,-1-1-1,-1 0 0,1 0 1,0 0-1,-1-1 0,0 0 1,0 0-1,0 0 1,5-10-1,1-5 3,0 0-1,-1-1 1,7-24 0,-8 17 400,-1 1-1,-1-1 1,-2-1 0,-1 1 0,0-45-1,-4 79-317,1 0-1,-1-1 1,-1 0 0,1 1-1,-1-1 1,0 0 0,-4 9-1,0-1 24,-9 27 155,2 1 0,1 0 1,2 1-1,-6 73 0,6 178 359,10-284-576,0-8 13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74 10549,'0'0'6192,"-4"0"-5426,-7 0 6118,24 0-2939,1-3-5661,36-8 1769,-1-3-1,51-21 1,-80 26-40,-39 7-30,13 2 10,-186 16 41,93-5-36,63-10 109,35-1-101,1 0 0,-1 0 0,1 1 0,0-1 0,-1 0 0,1 0 0,0 1 0,-1-1 0,1 0 0,0 0 0,-1 1 1,1-1-1,0 0 0,0 1 0,-1-1 0,1 1 0,0-1 0,0 0 0,0 1 0,0-1 0,-1 1 0,1-1 0,0 0 0,0 1 0,0-1 1,0 1-1,0-1 0,0 1 0,0-1 0,0 1 0,1 17 13,-1-14 3,0 40 165,10 250 640,0-37-1078,0-260-7208,0-35-1519,-4 19 4064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57 106 3650,'0'0'11706,"-10"-1"-10983,-27-6 118,28 6 159,23 2 79,0 0 0,0-1-1,28-4 1,-1-3-595,44-14 0,-6 1-146,-6 1-500,19-3-3464,-27 17-6552,-50 5 5229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368 631 6611,'0'0'7363,"2"-3"-6245,0-3-537,0 0 0,0 0 0,-1 0 0,0 0-1,0-1 1,0 1 0,-1 0 0,0 0 0,-1-11 0,1-4 307,-1 20-853,1 0 1,0 0-1,-1 0 1,1 0-1,-1 0 1,1 0-1,-1 0 1,0 0-1,1 1 1,-1-1-1,0 0 1,1 0 0,-1 0-1,0 1 1,0-1-1,0 0 1,0 1-1,0-1 1,0 1-1,0-1 1,0 1-1,0 0 1,0-1-1,0 1 1,0 0-1,-2-1 1,-31-3 405,-24 2 20,24 1-64,-65 5-1,93-3-368,0 1 0,1-1 0,-1 1 0,1 0 0,-1 0-1,1 1 1,0 0 0,0 0 0,0 0 0,0 1 0,0-1 0,1 1-1,0 0 1,0 0 0,0 1 0,0-1 0,0 1 0,1 0 0,0 0 0,-4 10-1,1-3 10,2 0 0,-1 1-1,2-1 1,0 1 0,0 0-1,1 0 1,1 0 0,0 15-1,0-9-10,1-12-36,0 1-1,0 0 1,0-1 0,3 12-1,-3-17 11,1-1-1,-1 1 0,1 0 0,0 0 0,-1-1 0,1 1 0,0-1 0,0 1 0,0-1 0,0 1 0,1-1 0,-1 1 0,0-1 0,1 0 0,-1 0 0,0 0 0,1 1 0,0-1 0,-1-1 0,1 1 0,-1 0 0,4 1 0,7 0 15,0 0-1,0 0 0,0-1 0,0-1 1,16-1-1,-4 1-34,-19-1 17,0 0 0,0 0 0,0 0 0,0-1 0,-1 1 0,1-1 1,0 0-1,-1-1 0,0 1 0,1-1 0,-1 0 0,0 0 0,0 0 0,-1-1 0,1 1 0,-1-1 1,0 0-1,1 0 0,-2 0 0,1 0 0,4-8 0,4-10-40,0 0 0,-2-1 0,9-28 0,-4-1-107,-3-1 0,-2 0 0,4-81 0,-9-146 523,-4 210 525,0 765 1213,-2-668-2042,-1-1 0,-11 48 0,6-36-40,-1-11-890,7-21 308,0 0 0,0 0-1,1 0 1,-2 12 0,4-33-663,1 1 0,1-1 1,0 1-1,1 0 1,1 0-1,0 0 1,1 0-1,8-14 1,-9 19 461,39-84-6387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5 785 10149,'0'0'5965,"-1"1"-5870,1-1 0,0 0-1,0 0 1,-1 0 0,1 0 0,0 1 0,0-1-1,-1 0 1,1 0 0,0 1 0,0-1 0,0 0 0,-1 1-1,1-1 1,0 0 0,0 1 0,0-1 0,0 0-1,0 1 1,0-1 0,0 0 0,-1 1 0,1-1-1,0 0 1,0 1 0,0-1 0,1 1 0,10-11 801,0-10-681,-1-1 0,0 0-1,7-25 1,4-8-167,15-33-26,-4-2 0,-4-1 0,16-96 0,-40 156-22,-1 0 0,-2-40 1,-1 46 54,-1 23-28,1 0 1,-1 0-1,0 0 0,0 0 0,1 0 0,-1 0 0,0 0 1,0 1-1,0-1 0,0 0 0,0 0 0,0 1 1,0-1-1,0 1 0,0-1 0,0 1 0,-1-1 0,1 1 1,0 0-1,0-1 0,0 1 0,-1 0 0,1 0 1,0 0-1,0 0 0,-1 0 0,1 0 0,0 0 0,0 0 1,0 1-1,-1-1 0,1 0 0,0 1 0,0-1 1,0 1-1,-2 0 0,-2 8 7,0 0 0,1 1-1,0-1 1,1 1 0,-1-1 0,2 1 0,-3 12-1,3-12 20,-5 32 329,2 1 1,2-1 0,5 78 0,-1-37-175,2-37-116,3 0 1,1-1-1,19 67 0,-7-32-61,-18-76-41,0 0-1,0 0 0,0 0 0,0 0 0,1-1 1,0 1-1,-1-1 0,1 1 0,1-1 0,-1 0 1,0 0-1,1 0 0,-1 0 0,1 0 0,0 0 0,0-1 1,4 3-1,-2-2-9,1-1 0,-1 1 0,1-1 0,0-1 0,0 1 0,-1-1 1,1 0-1,0 0 0,0-1 0,10 0 0,16 1-201,58-4-1410,-80 2 1272,0-1-1,-1 0 1,1-1-1,0 0 1,-1 0-1,0-1 1,10-5-1,10-8-4472,51-41-1,-46 25-2592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17000,'0'0'3393,"33"-1"-3241,4-1-86,164-4 173,-114 6-399,-64 0 3534,-38 0-3167,-17 1 430,30-1-610,1 0-1,0 1 1,-1-1 0,1 1 0,0-1 0,0 1 0,-1 0 0,1 0 0,0-1 0,0 1 0,0 0 0,0 0 0,0 0 0,0 0-1,0 0 1,0 0 0,0 0 0,1 1 0,-1-1 0,-1 2 0,-4 14 137,0 0 0,1 0 0,1 0 0,0 1 0,-1 32 0,4 96 428,2-77-359,-16 316 549,15-385-1063,12-1-6519,-10-1 6297,1 1 1,0-1-1,0 0 1,0 0-1,-1 0 1,1 0 0,-1 0-1,0 0 1,1-1-1,-1 1 1,0-1-1,0 0 1,-1 0-1,3-3 1,-2 3 46,18-29-5683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24 174 9861,'0'0'7427,"-6"-5"-7272,-10-11 46,16 15-188,0 1 0,0 0 0,-1-1 0,1 1 0,0 0 0,0-1 0,0 1 0,0 0 0,0-1 0,0 1 0,0-1 0,0 1 0,0 0 0,0-1 0,0 1 0,0 0 0,0-1 0,0 1 0,0-1 0,0 1 0,1 0 0,-1-1 0,0 1 0,0 0 0,0-1 0,0 1 0,1 0 0,-1 0 0,1-1 0,3-2 112,0 1 0,0 0 0,0 0 0,1 0 0,-1 1-1,1 0 1,5-1 0,16-6 235,210-56 1542,-73 32-7232,-103 18-2799,-30 5 1718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290 192 12166,'0'0'5202,"8"-25"-4652,23-77 226,-21 61 547,-12 28 282,0 11-1292,2 1-263,-1 1 1,0-1-1,0 0 0,0 1 0,0-1 0,-1 1 0,1-1 0,0 1 0,0 0 0,0-1 0,0 1 0,0 0 0,0 0 0,-1 0 1,1 0-1,0 0 0,0 0 0,0 0 0,0 0 0,-2 1 0,-4-1 131,-25-1 208,23 0-293,-1 0 0,0 1 0,0 0 0,0 0-1,0 1 1,0 0 0,1 1 0,-1 0-1,-11 5 1,10-1-41,1 1 0,0 0 0,0 1 0,0 0-1,1 1 1,0 0 0,1 0 0,0 1 0,0 0-1,1 0 1,1 1 0,-8 15 0,6-10-31,1 1 0,1-1 1,1 1-1,0 0 0,1 0 1,1 1-1,1-1 0,-1 24 0,3 22-120,1-62 88,-1 0-1,1-1 1,-1 1 0,1 0-1,0 0 1,-1-1 0,1 1-1,0-1 1,-1 1-1,1-1 1,0 1 0,0-1-1,0 1 1,-1-1-1,1 0 1,0 1 0,0-1-1,0 0 1,0 0 0,0 0-1,0 1 1,0-1-1,0 0 1,-1 0 0,1 0-1,0-1 1,2 1-1,0 0-36,3 1 2,12 0-109,1 0 1,23-2 0,-36 0 123,-1 0 0,0 0 1,1 0-1,-1-1 1,0 1-1,0-1 0,0 0 1,0-1-1,0 1 1,-1-1-1,1 0 0,6-5 1,0-3-21,0 0 1,0 0 0,-1-1-1,-1-1 1,0 0 0,0 0-1,-1-1 1,-1 1-1,8-23 1,-9 15 101,0 0 1,-1-1-1,-1 0 0,-1 0 1,-1-1-1,-1-22 0,-2 20 1181,0 46 330,-2 15-1363,-17 175 910,6-46-503,10-93-275,-25 128 1,23-176-765,0 4 1977,4-21-5907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356 113 10341,'0'0'8729,"14"-19"-7747,44-54-363,-47 57-57,-12 12-362,-9 8-60,10-4-90,-36 14 354,0 2-1,0 1 0,-34 24 0,59-34-290,-28 15 204,1 2-1,1 1 1,1 3-1,-46 44 0,75-58-203,15-8-56,23-5-27,-23-2-21,346 1 223,-350 0-233,0 0 0,1 0 0,-1 0 0,0 1 0,1 0 0,-1-1 0,0 1 0,0 1 0,0-1 0,0 1 0,0-1 0,0 1 0,0 0 0,-1 1 0,1-1 0,-1 1 0,1-1 0,-1 1 0,0 0 0,0 0 0,0 1 0,-1-1 0,1 0 0,-1 1 0,0 0 0,0-1 0,0 1 0,0 0 0,0 0 1,-1 0-1,0 0 0,1 7 0,1 11 2,-2 0 0,0 0 0,-3 31 0,1-36 5,0-8 2,-1-1 0,0 0 0,0 1 0,-1-1 0,0 0 0,0-1 0,-1 1 0,0 0 0,0-1 0,-1 0 0,0 0 1,0 0-1,-1-1 0,1 0 0,-11 8 0,2-1 54,-2-1 0,1 0 0,-2-1 0,1-1 1,-33 14-1,36-20-7,-1 0 1,0-1-1,0 0 0,0-2 1,0 1-1,0-2 1,-24-1-1,10 1-23,27 0-48,0 0 0,0 0 1,0-1-1,0 1 0,0 0 1,0 0-1,0-1 0,1 1 1,-1 0-1,0-1 0,0 1 1,0-1-1,0 1 0,1-1 1,-1 1-1,0-1 0,0 0 1,1 1-1,-1-1 0,1 0 1,-1 0-1,0 0 0,1 1 1,0-1-1,-1 0 0,1 0 1,-1 0-1,1 0 0,0 0 1,0 0-1,-1 0 0,1 0 1,0-1-1,0-39-1106,1 26 608,-1 12 309,0 0 1,0 0 0,0 1 0,1-1-1,-1 0 1,1 0 0,-1 0 0,1 1-1,0-1 1,0 0 0,1 1 0,-1-1-1,1 1 1,-1 0 0,1-1 0,-1 1-1,1 0 1,0 0 0,0 0 0,0 0-1,4-2 1,2-1-431,1 0 0,0 1 0,0 0 0,19-5 0,-4 1-538,55-19-3066,7-1-483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112 159 9220,'0'0'10357,"0"-25"-9098,0-76-82,-2 76-139,-2 18-200,-5 14-37,9-7-805,-4 7 112,0 0 1,1 1-1,0-1 0,0 1 1,0-1-1,1 1 0,-1 9 1,-2 3 75,-11 60 263,4 1 0,-3 118 0,12-155-398,3-21-43,0-19 4,0 0 1,0 0-1,0 0 0,0 0 0,-1 1 0,0-1 0,1 0 1,-2 0-1,1 0 0,0 0 0,-3 4 0,4-8-8,0 0 1,0 0-1,0 0 1,0 0-1,0 0 0,0 0 1,0 0-1,0 1 0,0-1 1,0 0-1,0 0 0,0 0 1,0 0-1,0 0 0,-1 0 1,1 0-1,0 0 1,0 0-1,0 0 0,0 1 1,0-1-1,0 0 0,0 0 1,0 0-1,0 0 0,-1 0 1,1 0-1,0 0 0,0 0 1,0 0-1,0 0 0,0 0 1,0 0-1,0 0 1,-1 0-1,1 0 0,0 0 1,0 0-1,0 0 0,0 0 1,0 0-1,0 0 0,0 0 1,0 0-1,-1 0 0,1 0 1,0 0-1,0 0 0,0-1 1,0 1-1,0 0 1,0 0-1,0 0 0,0 0 1,0 0-1,0 0 0,-1 0 1,1 0-1,0 0 0,0-1 1,0 1-1,0 0 0,0 0 1,0 0-1,0 0 0,0 0 1,0 0-1,0 0 1,0-1-1,-3-13-7,0-16-96,3-35-243,0 65 330,0-1 0,1 0 0,-1 0 0,0 1-1,0-1 1,1 0 0,-1 1 0,0-1 0,1 1 0,-1-1 0,1 0 0,-1 1 0,1-1 0,-1 1 0,1-1 0,-1 1 0,1-1 0,0 1 0,-1 0 0,1-1 0,0 1 0,-1 0 0,1-1 0,0 1 0,-1 0 0,1 0 0,0 0 0,-1 0 0,1-1-1,0 1 1,1 0 0,30 0-195,-24 0 129,106 1-835,135-3-2543,-241 2 3316,0 0 0,0-1 0,0 0 0,0-1 0,0 0 0,0 0 0,-1 0 0,13-7 0,-17 8 119,1-2-1,-1 1 1,0 0 0,0-1 0,-1 1 0,1-1 0,0 0 0,-1 0 0,0 0 0,1 0 0,-1 0-1,-1-1 1,1 1 0,0-1 0,-1 1 0,0-1 0,1 0 0,-1 1 0,-1-1 0,1-4 0,1-5 94,0 0 0,-2 0 0,0 0 0,-2-22 0,1 29 31,0 0 1,0 1-1,-1-1 1,0 0 0,0 1-1,0-1 1,0 1-1,-1 0 1,0 0 0,0 0-1,-1 0 1,-5-6-1,-5-3 453,9 10-154,0-2 1,0 1 0,0-1 0,-7-11 1422,12 24-1554,0 190 739,0 110-269,0-103-3087,8-204-1620,-4 0 3482,-1 0 1,1-1 0,0 1-1,-1-1 1,1 0 0,-1 0-1,1-1 1,-1 1-1,0-1 1,1 1 0,4-5-1,34-30-4803,-2-3 518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98 222 8756,'0'0'9743,"0"-11"-8790,0-16-473,0 17-170,0 14 380,1 34-103,-2-1-1,-1 1 0,-2-1 1,-15 62-1,-11-14 74,16-48-128,-13 50 0,28-154-241,-2 26-302,0-6-49,2 0-1,3 1 1,1-1 0,16-62-1,-10 70 4,17-40 0,-23 68 55,0 0 0,1 0 0,0 0 0,1 0 0,0 1 0,1 0 0,16-17 0,-23 26 5,-1 0 0,1 1 0,0-1 0,-1 0 0,1 0 0,0 0 0,0 1 0,0-1 0,0 0 0,0 1 0,-1-1 0,1 1 0,0-1 1,0 1-1,0 0 0,0-1 0,1 1 0,-1 0 0,0-1 0,0 1 0,0 0 0,0 0 0,0 0 0,0 0 0,0 0 0,0 0 0,0 1 0,0-1 1,0 0-1,1 0 0,-1 1 0,0-1 0,0 1 0,0-1 0,-1 1 0,1-1 0,0 1 0,0 0 0,0-1 0,0 1 0,0 0 0,-1 0 0,1-1 0,0 1 1,-1 0-1,2 2 0,1 3 27,0 0 1,-1 1-1,0-1 1,0 1-1,0-1 1,0 9-1,24 262 657,-10-63-317,-15-197-367,3 16 0,-4-32-14,1 0 0,-1 1-1,0-1 1,1 0 0,-1 0-1,1 0 1,-1 0 0,1 0 0,-1 0-1,1 0 1,0 0 0,-1 0-1,1 0 1,0 0 0,0 0-1,0 0 1,0 0 0,2 1 0,-2-2-502,8 1-5264,-3-24-3490,-5 0 3897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60 4722,'0'0'14708,"-24"-9"-13793,-75-28-394,74 28-263,27 11-10,6 4-157,-1-1-1,1 1 1,0-2-1,0 1 0,1-1 1,-1 0-1,1-1 1,0 1-1,0-2 0,0 0 1,15 2-1,10 0-712,65-3-1,-54-2-329,-31 1 180,-1 0 1,1-1-1,0-1 0,-1 0 1,1-1-1,-1-1 1,0 0-1,16-7 0,-14 4-1649,0 1-1,31-8 1,-15 9-1885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24 704,'-1'-3'18675,"-4"-8"-14222,5 11-4422,0 0-1,-1 0 0,1 0 1,0-1-1,0 1 1,-1 0-1,1 0 1,0 0-1,0 0 0,0-1 1,-1 1-1,1 0 1,0 0-1,0 0 0,0-1 1,-1 1-1,1 0 1,0 0-1,0-1 1,0 1-1,0 0 0,0 0 1,0-1-1,0 1 1,0 0-1,0-1 0,0 1 1,0 0-1,0 0 1,0-1-1,0 1 0,0 0 1,0-1-1,0 1 1,21-1 268,146 1-1431,-169 7-3150,-3-2 2920,1 0 0,-1 0 1,0-1-1,0 1 0,-8 4 0,-4 1-3942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81 10837,'0'0'9023,"4"-14"-8295,14-44 142,-13 49 1139,-2 14-1483,-2 14-380,-1-19-47,0 79 1038,2 0-277,-14 114 0,5-138-706,-17 99 274,19-121-324,5-32 69,0-6-95,0-18-1843,0-47 5252,0 40-5128,0 2-4980,0 0-7083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56 8708,'0'0'11146,"-33"-10"-9958,-106-31-167,134 40-952,1 0 0,-1 0 0,1 1-1,-1-1 1,0 1 0,0 0 0,1 0-1,-1 1 1,0-1 0,1 1 0,-1 0-1,-7 3 1,8-2 2,0 0 1,1 1-1,-1-1 0,1 1 0,0 0 0,0 0 0,0 0 0,-5 6 1,-3 3 136,-7 8 86,1 1 0,1 0 0,0 1 0,2 1 1,1 0-1,0 1 0,2 1 0,-14 42 0,15-32-141,2 0-1,2 0 0,1 1 1,1-1-1,3 1 0,2 38 0,-1-70-171,1 1 1,-1-1-1,1 1 0,1-1 0,-1 0 0,0 1 0,1-1 1,0 0-1,0 0 0,0 0 0,1-1 0,-1 1 0,1 0 0,0-1 1,0 0-1,0 1 0,1-1 0,-1-1 0,1 1 0,-1 0 1,1-1-1,0 0 0,0 1 0,0-2 0,0 1 0,5 1 1,9 3-317,0-1 1,0-1-1,1-1 0,-1-1 1,20 1-1,-15-2-222,104 1-3642,-112-3 3035,-1 0 1,1-1-1,-1 0 1,0-2-1,0 1 0,22-10 1,-21 4-974,1 0 0,-2-1 0,15-11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47 271 10341,'0'0'5245,"2"0"-4047,35-10 395,-25 8-1099,0-1 0,0-1 0,0 0 0,-1-1 0,20-10-1,-17 7-294,-1-1 0,1-1-1,-2 0 1,13-14-1,-20 20-178,-1 0 0,-1 0-1,1-1 1,-1 0 0,0 1-1,0-1 1,0 0 0,0-1-1,-1 1 1,0 0-1,0-1 1,-1 1 0,1-1-1,-1 0 1,0-6 0,0-8 105,-3-25-136,2 44 20,-1 0-1,0 0 0,1 0 1,-1 0-1,0 0 0,0 1 1,0-1-1,0 0 0,1 0 1,-1 1-1,0-1 0,-1 0 1,1 1-1,0-1 0,0 1 1,0-1-1,0 1 0,0-1 1,0 1-1,-1 0 0,1 0 1,0 0-1,0 0 0,-3 0 1,-38-1 34,31 2-36,-1-1 4,0 0 18,0 0-1,0 0 1,-17 4-1,25-3-17,0 1 1,-1-1-1,1 1 0,0 0 1,0 0-1,0 0 0,0 0 1,0 1-1,1 0 0,-1-1 1,1 1-1,-5 5 0,0 3 23,0-1 0,0 1 0,1 0 0,1 1 0,0 0 0,0 0 0,1 0 0,1 1-1,0-1 1,-3 19 0,1 4 130,2 1 0,1 57 0,3-91-161,0-1 1,1 1 0,-1-1 0,1 1-1,-1-1 1,1 1 0,0-1-1,-1 0 1,1 1 0,0-1 0,0 0-1,0 0 1,0 1 0,0-1-1,0 0 1,1 0 0,-1 0-1,0 0 1,0 0 0,1-1 0,-1 1-1,1 0 1,-1-1 0,0 1-1,1-1 1,-1 1 0,1-1 0,-1 0-1,1 1 1,0-1 0,2 0-1,10 1 27,-1 0-1,25-1 1,-23-1 40,3 1-42,10 2-95,-1-2 1,1-2-1,-1 0 1,0-1 0,0-2-1,40-12 1,109-48-4593,-114 43-815,-14 3-4069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70 10981,'0'0'14076,"-39"-14"-13439,8 2-496,0 1-1,-64-12 1,94 22-134,0 1 0,-1 0-1,1 0 1,0 0 0,-1 0 0,1 0 0,-1 0 0,1 0-1,0 1 1,-1-1 0,1 0 0,0 1 0,-1-1 0,1 1-1,0-1 1,0 1 0,-1 0 0,1-1 0,0 1 0,0 0-1,0 0 1,0 0 0,0 0 0,0 0 0,0 0 0,-1 1-1,1 2 15,0-1 0,0 0 0,1 1-1,-1-1 1,1 0 0,-1 1-1,1-1 1,0 6 0,0 408 1019,0-406-1038,0-3-1,-1 0 1,1 0-1,0 0 1,1 0-1,0-1 1,0 1-1,1 0 1,0-1-1,0 1 1,1-1 0,0 0-1,4 8 1,-7-14-2,0-1 0,1 1 1,-1-1-1,0 1 1,1-1-1,-1 1 0,0-1 1,1 1-1,-1-1 1,1 0-1,-1 1 1,1-1-1,-1 1 0,1-1 1,-1 0-1,1 0 1,-1 1-1,1-1 0,0 0 1,-1 0-1,1 0 1,-1 1-1,1-1 0,0 0 1,-1 0-1,1 0 1,-1 0-1,1 0 1,0 0-1,-1 0 0,1-1 1,-1 1-1,1 0 1,0 0-1,-1 0 0,1-1 1,-1 1-1,1 0 1,-1 0-1,1-1 0,-1 1 1,1-1-1,-1 1 1,1 0-1,-1-1 0,1 1 1,-1-1-1,1 0 1,16-28 45,-17 27-43,26-52-10,2 1 1,2 1-1,3 2 0,1 1 1,67-71-1,-96 115 5,0 1 0,0 0-1,0 0 1,0 0 0,8-4 0,-12 7 2,2-3 13,-3 4 46,0 22 24,-1 1-17,1 0-1,1 0 1,1 0 0,10 43 0,-10-60-76,0-1 0,0 1 0,0 0 1,1-1-1,0 0 0,0 0 1,0 0-1,1 0 0,0 0 0,0-1 1,0 1-1,0-1 0,1 0 1,-1 0-1,1-1 0,0 0 0,0 1 1,0-1-1,1-1 0,-1 1 1,1-1-1,-1 0 0,12 2 0,7 0-114,0-1 0,0-2 0,31-1 0,-29 0 39,-17 0 31,1-1 1,0-1-1,-1 0 1,0 0-1,1-1 1,-1 0-1,0 0 1,0-1-1,-1 0 1,1-1-1,-1 0 1,0 0 0,0-1-1,7-7 1,12-12-169,-1-1 0,30-39 0,-41 47 193,2-3-26,27-43 0,-39 57 54,-1-1 1,0 0-1,-1 0 0,1 0 0,-2-1 1,1 1-1,-1-1 0,0 1 0,0-17 1,-2-34 64,0 58-58,-1 1 1,1-1-1,-1 1 1,1-1-1,-1 1 1,0-1-1,1 1 1,-1-1-1,0 1 1,0 0-1,1-1 1,-1 1-1,0 0 1,1 0-1,-1 0 0,0 0 1,0 0-1,0-1 1,1 1-1,-1 0 1,0 1-1,-1-1 1,-26 0 101,23 0-77,2 0-9,0 0 0,0 0 0,0 0 0,0 1 0,0-1 1,0 1-1,0 0 0,0-1 0,1 1 0,-1 0 0,0 1 0,0-1 0,1 1 0,-5 2 0,3 0 17,1 0 0,-1 0-1,1 0 1,0 1-1,0-1 1,1 1 0,-4 8-1,1-2 29,1 0-1,1 0 0,0 0 1,0 1-1,1-1 1,0 16-1,1 75 135,2-57-138,-1-39-62,0 0 0,0 0 1,1-1-1,0 1 1,0 0-1,1-1 1,-1 1-1,1-1 1,1 1-1,-1-1 1,1 0-1,0 0 1,0 0-1,0 0 0,0-1 1,1 1-1,0-1 1,6 6-1,-4-6-74,0 0 0,1 0 0,-1 0 0,1 0-1,0-1 1,0 0 0,0-1 0,0 1 0,0-1 0,1-1-1,-1 0 1,1 0 0,-1 0 0,9-1 0,14 1-634,4-1-1117,48-5 1,-70 3 817,1 0 0,-1-1 1,0-1-1,0 0 0,0 0 0,-1-1 0,16-9 0,10-12-4081,-1 3-318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184 125 7347,'0'0'11157,"-5"-16"-10028,-19-45-233,24 61-871,-1-1 0,1 0 0,0 0 0,-1 1 0,1-1 0,0 0 0,-1 1 0,1-1 0,-1 0 0,1 1 0,-1-1 0,1 1 0,-1-1 0,0 1 0,1-1 0,-1 1 0,0-1 0,1 1 0,-1 0 0,0-1 0,1 1-1,-1 0 1,0 0 0,0-1 0,1 1 0,-1 0 0,0 0 0,0 0 0,0 0 0,1 0 0,-1 0 0,0 0 0,0 0 0,0 0 0,1 1 0,-2-1 0,-19 18 564,18-14-448,-8 8 106,1 1-1,0 0 0,2 0 0,-1 1 0,1 0 0,1 0 0,1 1 0,0 0 0,1 0 0,-6 28 0,4 0 49,2 0 0,1 78-1,4-118-349,0 1 0,0 0 0,0 0 0,1 0 0,0-1 0,-1 1 0,1 0 0,0 0 0,1-1 0,-1 1 0,0-1-1,1 1 1,0-1 0,0 0 0,0 1 0,0-1 0,1 0 0,-1 0 0,1-1 0,0 1 0,0 0 0,0-1-1,0 0 1,0 0 0,0 0 0,1 0 0,-1 0 0,1-1 0,-1 1 0,1-1 0,0 0 0,-1 0 0,1 0-1,0-1 1,0 1 0,4-1 0,-1 1-238,0 0-1,0-1 0,0 0 0,1 0 1,-1 0-1,0-1 0,0 0 1,0-1-1,0 0 0,0 0 1,0 0-1,-1-1 0,1 0 1,-1 0-1,1 0 0,-1-1 0,0 0 1,0 0-1,-1-1 0,1 0 1,-1 0-1,0 0 0,6-9 1,8-10-449,-1-1 0,-2-1 0,0-1 0,-2 0 0,-1-1 0,12-35 0,-19 41 821,0 0-1,-1-1 1,-1 0-1,-1 0 1,0-28-1,-2 22 1445,0 23-746,0 1-1,-1-1 1,0 0 0,0 0 0,-1 0 0,1 0 0,-3-9-1,2 15-703,1-1 0,0 1 0,-1 0-1,1-1 1,0 1 0,-1-1 0,1 1 0,-1 0-1,1-1 1,-1 1 0,1 0 0,0-1-1,-1 1 1,0 0 0,1 0 0,-1 0 0,1 0-1,-1-1 1,1 1 0,-1 0 0,1 0-1,-1 0 1,1 0 0,-1 0 0,0 0 0,1 0-1,-1 0 1,1 1 0,-1-1 0,1 0 0,-1 0-1,1 0 1,-1 0 0,1 1 0,-1-1-1,1 0 1,-1 1 0,1-1 0,-1 0 0,1 1-1,0-1 1,-1 1 0,1-1 0,0 0-1,-1 1 1,1-1 0,0 1 0,-1-1 0,1 2-1,-8 49 429,-2 67-1,6-61-228,-4 28 13,-5 122 156,13-206-388,0-8-16,1-9-28,1 0 0,0 0-1,1 1 1,1-1 0,0 1 0,1 0-1,1 0 1,0 0 0,15-24 0,-7 16 2,2 0 1,0 1 0,1 1-1,1 0 1,25-21 0,-24 31-10,-17 11 12,-4 14 175,-18 34 72,15-39-219,1 0-1,0 0 0,0 0 1,1 0-1,1 1 1,-1-1-1,0 12 0,1 136 418,3-86-264,-1-62-189,0-1 0,1 0 0,0 0-1,0 0 1,1 0 0,0 0 0,0 0 0,1-1 0,0 1-1,0-1 1,1 1 0,0-1 0,0 0 0,0-1 0,1 1-1,0-1 1,1 0 0,-1 0 0,1 0 0,0-1-1,1 0 1,-1 0 0,1 0 0,0-1 0,0 0 0,11 4-1,-5-5-115,0 0-1,0 0 1,0-2-1,1 1 1,-1-2-1,23-1 1,-10 1-408,-19 0 251,0-1-1,1 0 0,-1 0 1,0-1-1,0 1 0,0-2 1,0 1-1,0-1 1,-1 0-1,1 0 0,-1-1 1,0 0-1,9-7 0,-6 4-938,0-2 0,-1 1-1,0-1 1,0 0-1,-1-1 1,0 0-1,9-19 1,6-24-6483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41 4786,'0'0'13281,"-13"-7"-12977,-41-20 83,52 26-329,-1-1-1,0 2 1,0-1 0,1 0-1,-1 0 1,0 1 0,0 0-1,0 0 1,0-1 0,0 2-1,0-1 1,1 0 0,-1 1 0,0-1-1,0 1 1,0 0 0,1 0-1,-6 2 1,2 0 72,-1 2-1,1-1 1,0 1-1,1-1 1,-7 8-1,-3 2 287,7-8-158,0 1 1,0 0-1,-12 16 1,17-20-183,1 1 0,0-1 1,0 1-1,0 0 1,1 0-1,-1 0 1,1 0-1,0 0 1,0 0-1,1 0 1,-1 0-1,1 8 1,0-11-75,1 0 0,-1 0 0,1 0 1,-1 0-1,1 0 0,-1 0 1,1 0-1,0 0 0,0 0 1,-1 0-1,1-1 0,0 1 0,0 0 1,0-1-1,0 1 0,0 0 1,0-1-1,0 1 0,0-1 1,0 0-1,0 1 0,0-1 0,0 0 1,0 0-1,0 1 0,2-1 1,35 5 83,-37-5-85,37 3 57,-12-2-45,-1 1 1,0 1 0,0 2 0,32 9 0,-52-13 1,0 1 1,0 0 0,0 0 0,0 1 0,0-1 0,0 1 0,-1 0-1,0 0 1,1 1 0,-1-1 0,0 1 0,-1 0 0,1 0 0,-1 1-1,1-1 1,-1 0 0,-1 1 0,1 0 0,-1 0 0,0 0 0,0 0-1,0 0 1,0 0 0,-1 0 0,1 11 0,-1-7 12,1 52 431,-2-58-416,0-1 1,0 1-1,-1 0 1,1-1 0,-1 1-1,0-1 1,0 1-1,0-1 1,0 1 0,0-1-1,0 1 1,-1-1-1,1 0 1,-1 0 0,1 0-1,-1 0 1,0 0 0,-4 3-1,-7 3 102,0-2 1,0 0-1,0 0 0,-1-1 0,0-1 0,0 0 0,-28 3 1,-6-3 139,-50-2 0,72-2-237,25-1-50,1 1 1,-1 0-1,0-1 1,1 1-1,-1 0 1,0-1 0,1 1-1,-1-1 1,0 1-1,1-1 1,-1 1-1,1-1 1,-1 0 0,1 1-1,0-1 1,-1 0-1,1 1 1,-1-1-1,1 0 1,0 1-1,0-1 1,-1 0 0,1 0-1,0 1 1,0-1-1,0 0 1,0 0-1,0 1 1,0-1 0,0-1-1,0-35-454,1 25 36,-1 7 76,0-1 0,0 1 0,0 0 0,1 0 0,-1 0 0,1 0 0,1 0 0,2-9 0,-2 11-31,0 1 0,0-1 0,0 0 0,1 1 1,-1 0-1,0-1 0,1 1 0,0 0 0,0 0 1,-1 1-1,1-1 0,0 0 0,0 1 0,6-2 1,47-19-7972,-27 13 2642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6035,'0'0'8486,"0"-4"-7216,0-11-171,0 11 2143,0 9-2655,0 245 2545,0-249-3115,0 1 1,0-1-1,0 0 1,0 1-1,0-1 1,1 0-1,-1 1 0,0-1 1,1 0-1,-1 1 1,0-1-1,1 0 1,0 0-1,-1 0 1,1 1-1,0-1 0,-1 0 1,1 0-1,0 0 1,0 0-1,1 1 1,0-1 82,0 0 1,0 0-1,0-1 1,0 1-1,1 0 1,-1-1-1,0 0 1,0 1-1,0-1 1,1 0-1,2 0 1,-4 0-93,-1 0-1,0 0 1,0 0-1,1 0 1,-1 0 0,0 0-1,0-1 1,1 1-1,-1 0 1,0 0 0,1 0-1,-1 0 1,0 0 0,0 0-1,0-1 1,1 1-1,-1 0 1,0 0 0,0 0-1,0-1 1,1 1-1,-1 0 1,0 0 0,0 0-1,0-1 1,0 1-1,1 0 1,-1 0 0,0-1-1,0 1 1,0 0 0,0-1-1,0 1 1,33-102 430,-22 65-456,26-60 1,-28 77-213,2 0 283,11-35 0,-20 48-649,0-1 1,0 1 0,-1-1 0,1-14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0 1 7379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7379,'246'-73'4237,"-198"60"-2199,-56 13 571,7 3-2258,1 1-1,-1 0 0,1-1 0,-1 1 0,1 0 0,0 0 0,0-1 0,2 7 0,-1 2 2,-1 188 4557,-2-246-4793,1 20-99,0-1 1,6-43-1,-5 64-9,1 0 1,1-1-1,-1 1 0,1 0 0,0 0 0,1 0 0,-1 0 1,1 1-1,0-1 0,0 1 0,1 0 0,0-1 0,0 1 1,0 1-1,0-1 0,8-5 0,-11 9 1,0 0 0,0 0 0,0 0 0,1 0 0,-1 1 0,0-1 0,1 0 0,-1 1 0,1-1 0,-1 1 0,1-1 0,-1 1 0,1 0 0,-1-1 0,1 1 0,-1 0 0,1 0-1,-1 0 1,1 0 0,-1 1 0,1-1 0,-1 0 0,1 0 0,-1 1 0,1-1 0,-1 1 0,1 0 0,-1-1 0,0 1 0,1 0 0,-1 0 0,0 0 0,0 0 0,2 1 0,1 3 13,0 1 1,0-1-1,0 1 1,-1 0-1,0 0 0,3 7 1,-2-4-30,12 32 54,-9-24-15,-1 0 0,12 18-1,-17-32-28,1 0 0,0 0 0,0 0 0,0 0 0,0 0 0,0-1 0,1 1 0,-1-1 0,1 0 0,0 0 0,0 0 0,0 0 0,0 0 0,0 0 0,0-1-1,6 3 1,-6-4-7,0 1 0,-1-1-1,1 0 1,0 1-1,0-1 1,0 0-1,-1-1 1,1 1-1,0 0 1,0-1 0,-1 0-1,1 1 1,0-1-1,-1 0 1,1 0-1,-1-1 1,1 1 0,-1 0-1,1-1 1,-1 0-1,0 1 1,0-1-1,3-4 1,2-2-24,-1-1 0,0 1 1,-1-1-1,8-19 0,-6 14 20,15-31 33,-1-2-1,-3 0 1,17-64 0,-35 110-12,0 1 1,0 0 0,0-1-1,0 1 1,0-1 0,0 1-1,0 0 1,0-1 0,1 1-1,-1-1 1,0 1 0,0 0 0,0-1-1,1 1 1,-1 0 0,0-1-1,0 1 1,1 0 0,-1 0-1,0-1 1,1 1 0,-1 0-1,0 0 1,1-1 0,-1 1-1,1 0 1,0 0-5,-1 0-1,1 1 1,-1-1-1,1 0 1,-1 1-1,1-1 1,-1 0-1,0 1 0,1-1 1,-1 1-1,0-1 1,1 0-1,-1 1 1,0-1-1,1 1 1,-1-1-1,0 1 1,0-1-1,1 1 1,-1 0-1,0-1 1,0 1-1,0-1 1,0 2-1,6 35 157,3 74 1,-8-96-155,3 88 158,9 116 14,-12-217-182,-1 0-1,1 0 1,0 1 0,0-1 0,-1 0 0,2 0-1,-1 0 1,0-1 0,0 1 0,1 0 0,-1 0-1,0-1 1,1 1 0,0 0 0,-1-1-1,1 0 1,0 1 0,0-1 0,0 0 0,0 0-1,0 0 1,0 0 0,0 0 0,0-1 0,0 1-1,1-1 1,-1 1 0,3-1 0,9 2 8,0-1 0,1 0 0,19-2 0,-11 0 17,-9 0-21,-1 0-1,1 0 0,0-1 1,-1-1-1,0 0 0,1-1 1,-1-1-1,-1 0 1,1 0-1,14-10 0,-17 10-80,21-12 177,-30 16-200,0 1 1,1-1-1,-1 0 0,0 0 0,0 1 1,0-1-1,0 0 0,0 0 0,0 0 1,0 0-1,0 0 0,-1-1 0,1 1 1,0 0-1,-1 0 0,1 0 0,0-3 0,-27 4-16794,1 0 11768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11461,'0'0'7676,"9"-1"-6460,230-4 2472,-151 6-3635,-88-17-7836,0-9-1613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27 3201,'0'0'12678,"-14"-5"-11544,8 3-1004,-5-2 305,0 0 1,0 1-1,0 0 1,-1 1 0,1 0-1,-1 1 1,1 0-1,-17 2 1,22 0-195,1 1-1,-1 0 1,0 1-1,1-1 1,-1 1-1,1 0 1,0 1-1,0-1 1,0 1-1,1 0 1,-1 0-1,1 1 1,0-1 0,-7 11-1,-4 6 669,-26 49 0,31-47-783,1-1-1,0 2 1,2-1-1,1 1 0,1 0 1,1 1-1,1-1 1,1 1-1,2 39 0,0-62-220,0 0-1,0 0 0,1 0 0,-1 0 0,1 0 0,-1 0 0,1 0 0,0 0 1,0 0-1,-1 0 0,1-1 0,1 1 0,-1 0 0,0-1 0,0 1 1,1-1-1,-1 1 0,0-1 0,1 0 0,0 1 0,-1-1 0,1 0 1,0 0-1,0 0 0,-1 0 0,1 0 0,0-1 0,0 1 0,0-1 1,0 1-1,0-1 0,4 1 0,7 1-1351,1-1-1,0-1 1,25-2-1,-21 1-353,-11 1 891,1-1-1,-1 1 1,0-1-1,0-1 1,0 1-1,11-5 1,-5-1-1045,0-1 0,-1 1 1,14-13-1,-24 19 1751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7187,'45'-60'3036,"52"-87"0,-96 145-2919,1-1-1,-1 1 0,0-1 0,0 0 0,0 0 0,0 0 1,0 0-1,0 1 0,-1-1 0,1 0 0,-1 0 0,0 0 1,0 0-1,0 0 0,0 0 0,-1 0 0,1 0 0,-1 0 0,0 0 1,-2-6-1,1 6 134,0 0 1,-1 0-1,0 0 1,1 1-1,-1-1 1,0 1 0,0-1-1,-1 1 1,1 0-1,-5-2 1,-4-3 1060,10 4-958,-1 1-1,0 0 0,0 0 1,0 1-1,0-1 0,0 1 1,0-1-1,-1 1 0,1 0 1,0 0-1,-1 0 0,1 1 1,-1-1-1,-4 1 0,8 0-308,-1 1-1,1 0 1,-1 0-1,0-1 1,1 1-1,0 0 1,-1 0-1,1 0 0,-1 0 1,1 0-1,0 0 1,0 0-1,0 0 1,-1-1-1,1 1 1,0 0-1,0 0 0,0 0 1,1 2-1,-2-2 17,-17 428 865,16-377-860,1 230 263,1-294-328,0 0-1,1 0 1,0 0 0,1 0 0,0 0-1,1 0 1,1 1 0,-1-1 0,2 1-1,6-12 1,1 0 16,1 1-1,1 0 1,1 1-1,1 0 1,29-29 0,-44 49-18,0 0 1,1 0 0,-1 0 0,0 0 0,0 0 0,1 0 0,-1 0 0,1 0 0,-1 0 0,1 1 0,-1-1-1,1 1 1,-1-1 0,1 1 0,0-1 0,-1 1 0,1 0 0,0 0 0,2 0 0,-3 0-2,1 1 0,-1 0 1,0-1-1,1 1 0,-1 0 0,0-1 1,0 1-1,0 0 0,1 0 0,-1 0 1,0 0-1,0 0 0,0 1 0,0-1 1,-1 0-1,1 0 0,1 2 0,2 8-14,1-1 0,-2 1 0,0-1-1,4 20 1,-6-20 14,7 37 12,-5-28 4,0-1-1,1 1 0,0-1 1,13 30-1,-15-44-10,0 0-1,0 1 1,1-1 0,0 0-1,0-1 1,0 1-1,0 0 1,0-1 0,1 1-1,-1-1 1,1 0 0,0-1-1,0 1 1,0 0-1,0-1 1,1 0 0,-1 0-1,1-1 1,-1 1-1,1-1 1,0 0 0,-1 0-1,8 1 1,-4-1-4,1 0 0,0-1 0,0 1 0,0-2 1,0 1-1,0-1 0,0 0 0,-1-1 0,1 0 0,0-1 0,-1 0 0,0 0 1,0 0-1,0-1 0,0-1 0,0 1 0,-1-1 0,0-1 0,11-9 0,-2 0-13,-1-1 0,0 0 0,-2-1 0,0-1 0,0 0 0,-2 0 0,0-1 0,-2-1-1,0 0 1,-1 0 0,6-23 0,-12 31-3,-1 1 0,-1-1 1,-1-19-1,1 8 33,-1 22-15,1 1 0,0-1 1,0 0-1,-1 1 0,1-1 0,0 0 0,-1 1 0,1-1 1,0 0-1,-1 1 0,1-1 0,-1 1 0,1-1 1,-1 1-1,1-1 0,-1 1 0,0-1 0,1 1 0,-1-1 1,0 1-1,1 0 0,-1-1 0,0 1 0,1 0 1,-1 0-1,0 0 0,0-1 0,1 1 0,-1 0 0,0 0 1,-1 0-1,-29-1-9,24 2 4,-10-2 4,12 0-2,0 0 0,1 1-1,-1 0 1,0 0 0,0 0 0,0 1 0,1-1-1,-1 1 1,0 0 0,1 0 0,-1 1 0,-7 3-1,4 2-2,0 1 0,1 0 0,0 1 0,0 0 0,1 0 0,0 0 0,1 0 0,0 1 0,0 0 0,1 0 0,1 0 0,-1 1 0,-1 13 0,-1 8 0,1 0 1,2 1-1,0 39 1,2-51 7,0-13 2,1 1 0,0 0-1,2 16 1,-2-23-4,0-1-1,1 1 1,-1-1-1,1 1 1,-1 0-1,1-1 1,0 1-1,-1-1 1,1 1-1,0-1 1,0 0 0,0 1-1,0-1 1,0 0-1,0 1 1,0-1-1,1 0 1,-1 0-1,0 0 1,1 0-1,-1 0 1,1-1-1,-1 1 1,1 0-1,1 0 1,20 3-370,1-1 0,-1-2 0,0 0 0,40-4 0,-27 2-659,-25 0 288,0 1 1,0-2-1,0 1 0,0-1 0,0-1 0,-1 0 0,1-1 0,-1 0 0,18-9 1,20-22-6072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36 11237,'0'0'10005,"-15"-8"-9085,3 2-719,-1 0 0,0 1-1,-14-4 1,25 8-170,0 1-1,0 0 0,1 0 1,-1 0-1,0 0 1,0 0-1,0 0 1,1 1-1,-1-1 0,0 1 1,1-1-1,-1 1 1,0-1-1,1 1 0,-1 0 1,0 0-1,1 0 1,-1 0-1,1 0 1,-3 2-1,-19 29 401,17-22-276,-11 17 17,1 1-1,1 1 1,1 0 0,2 1 0,1 0-1,2 1 1,1 0 0,1 0 0,1 1-1,2 0 1,1 0 0,2 37 0,1-61-176,0-1-3,0 0-1,0 0 1,1 0-1,0 0 0,3 11 1,-3-16-3,0 1-1,0-1 1,0 1 0,1-1 0,-1 0 0,1 1 0,0-1-1,0 0 1,0 0 0,0 0 0,0 0 0,0-1 0,0 1-1,1-1 1,-1 1 0,0-1 0,4 2 0,10 3-340,0 0 0,0-1 1,0-1-1,1 0 0,-1-2 0,1 1 1,0-2-1,0 0 0,0-2 1,-1 1-1,25-5 0,-32 3 171,-1-1 0,1 0 0,-1 0 0,0 0 0,-1-1 0,1 0 0,0-1 0,-1 0 0,0 0 0,0 0 0,10-12 0,-2 1-121,-1 0 0,-1-1 0,18-30 0,-21 29 269,-1 0 1,0-1-1,-2-1 1,0 1 0,-1-1-1,-1 0 1,3-32-1,-2-13 1750,-3-67 0,-3 130-1645,0 2-21,0-1 0,0 0 0,1 0 0,-1 1 0,0-1 1,0 0-1,0 0 0,0 1 0,0-1 0,0 0 0,0 0 0,0 1 0,-1-1 0,1 0 0,0 1 0,0-1 0,-1 0 1,1 1-1,0-1 0,-1 0 0,1 1 0,0-1 0,-1 0 0,1 1 0,-1-1 0,1 1 0,-1-1 0,0 1 0,1-1 0,-1 1 1,1-1-1,-1 1 0,0 0 0,1-1 0,-1 1 0,0 0 0,0 0 0,1-1 0,-1 1 0,0 0 0,1 0 0,-1 0 1,0 0-1,0 0 0,1 0 0,-1 0 0,0 0 0,0 0 0,1 0 0,-1 1 0,0-1 0,0 0 0,1 0 0,-1 1 1,0-1-1,1 0 0,-2 1 0,2 0-45,-1-1 1,1 0 0,-1 1 0,1-1-1,-1 0 1,1 1 0,-1-1-1,1 0 1,-1 1 0,1-1-1,-1 1 1,1-1 0,-1 1 0,1-1-1,0 1 1,-1 0 0,1-1-1,0 1 1,0-1 0,0 1-1,-1 0 1,1 0 0,-8 30 68,1 0 0,2 0 0,-3 56 0,0-9 2,-17 233 137,25-310-182,0-3 1,0-11-21,2 0-1,-1 0 0,1 1 1,1-1-1,0 1 1,1-1-1,1 1 0,9-20 1,7-5 27,34-46 1,3-5 8,-55 83-51,0-2 11,1 0 0,0 0-1,0 0 1,1 1 0,0-1 0,0 1 0,1 1 0,-1-1 0,1 1-1,0 0 1,8-5 0,-13 9 233,-1 8-99,-10 155 151,0 3-75,10-43-39,0-121-183,0 1 1,0-1-1,0 1 0,0 0 0,0-1 0,1 1 1,-1-1-1,1 1 0,-1-1 0,1 1 0,-1-1 0,1 0 1,0 1-1,0-1 0,0 0 0,0 1 0,0-1 1,0 0-1,0 0 0,0 0 0,0 0 0,0 0 1,1 0-1,-1 0 0,0 0 0,1-1 0,-1 1 1,0 0-1,1-1 0,-1 1 0,3-1 0,4 2-27,0-1-1,0 0 1,0-1-1,0 0 1,8-1-1,2 0-66,-12 1-21,0-1-1,1 0 1,-1 0 0,0-1-1,0 0 1,0 0-1,0-1 1,0 1-1,0-1 1,-1 0-1,1-1 1,-1 0 0,0 1-1,0-2 1,0 1-1,-1 0 1,9-11-1,4-8-634,0 0 1,22-44-1,-33 56 562,9-16-233,84-160-1153,-81 147 1557,-1 0-1,20-78 1,-34 102 525,-1-1 0,-1 0 0,0-23 1,-1 30 384,-21 10-379,15 1-481,0 1 1,1-1-1,0 1 0,0 1 0,-1-1 1,1 1-1,1 0 0,-1 0 0,0 1 0,1-1 1,0 1-1,-1 0 0,2 0 0,-5 5 0,-5 7 86,1 0 0,-19 33 0,26-40-98,1 1 0,0-1-1,0 1 1,1 0 0,1 1 0,0-1-1,-1 11 1,-1 77 116,4-76-94,0-19-41,0 0 1,0 0 0,1-1-1,-1 1 1,1 0 0,-1 0 0,1 0-1,0 0 1,0-1 0,0 1-1,0 0 1,1-1 0,-1 1-1,1-1 1,0 1 0,1 1-1,1 0 0,1 0 0,-1-1 0,1 0 0,0 0 0,0 0 0,0 0 0,7 2-1,173 60 33,-180-63-27,0 0 0,0 0-1,-1 1 1,1 0-1,-1 0 1,1 0-1,5 5 1,-9-6 16,1 0 1,0 0-1,-1 1 0,0-1 1,1 0-1,-1 0 1,0 1-1,0-1 0,0 1 1,0-1-1,-1 1 1,1-1-1,-1 1 0,1-1 1,-1 1-1,0 3 1,-1-5 0,1 0 0,-1 0 0,0 1 0,1-1 0,-1 0 0,0 0 1,0 0-1,0 0 0,0 0 0,0 0 0,0 0 0,0 0 0,0 0 1,0 0-1,-1-1 0,1 1 0,0-1 0,0 1 0,-1 0 0,1-1 1,0 0-1,-1 1 0,1-1 0,-1 0 0,-1 0 0,-4 2 62,-46 12 28,1-3 1,-2-2-1,1-3 1,-97 0 0,148-6-187,0 0 1,-1 0-1,1 0 1,0 0 0,0 0-1,0 0 1,0-1-1,-1 1 1,1-1 0,0 0-1,0 1 1,0-1 0,-3-2-1,4 2-105,0-1-1,0 1 0,1-1 1,-1 1-1,1-1 0,-1 1 1,1-1-1,-1 1 1,1-1-1,0 0 0,0 1 1,-1-1-1,1 1 0,1-1 1,-1 0-1,0 1 1,1-4-1,-1 3-138,0-1 0,1 1 0,-1 0 1,1-1-1,0 1 0,0 0 0,0 0 0,0-1 1,0 1-1,0 0 0,0 0 0,1 0 0,-1 0 1,1 0-1,-1 1 0,1-1 0,2-2 0,38-18-4620,-32 17 3591,69-28-8084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54 2001,'0'0'17544,"-7"-10"-17008,-20-26 24,20 28 258,7 14-751,0-3 68,0 84 786,-4-1 0,-18 97 1,15-144-774,-11 51 269,4 1 1,-2 114-1,16-3-54,12-217-446,0-11 22,-2 0 0,-1-1 0,0 0 0,-2-1 0,-2 1 0,4-40 0,0-178-101,-10 209 146,2 22 13,-1 1 0,0-1 0,-1 0 0,-1 0 0,0 0 0,-1 0 0,0 1 1,-1 0-1,-1-1 0,0 2 0,-12-24 0,2 16 15,11 16 13,1 0 0,0 0 0,0-1 0,0 1 0,0-1 0,0 1 0,1-1 0,0 0 0,-2-8-1,4 12 8,58 0-425,-37-1 390,-1 1-1,1 2 0,-1 0 1,1 0-1,-1 2 0,37 10 1,-37-6-14,0 1-1,-1 0 1,-1 2 0,33 20 0,-48-26 13,0-1 0,-1 0-1,1 1 1,0 0-1,-1-1 1,0 1 0,0 0-1,0 0 1,-1 1 0,1-1-1,-1 0 1,0 0 0,0 1-1,0-1 1,-1 0 0,0 1-1,0-1 1,0 6 0,0-3 21,0 0 0,-1 0 0,0 0 0,0 0 0,-1 0 0,0 0 0,0-1 0,0 1 1,-1-1-1,0 1 0,-5 7 0,-7 3 16,0 0 0,-1-1-1,0-1 1,-27 19 0,-83 48-10,73-57 8,41-21-608,0 2 1,1-1-1,0 2 1,0-1-1,-12 10 0,22-8-4137,16-1-8273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78 7379,'0'0'11109,"-15"-12"-10658,-42-37-131,42 37-23,15 381 2835,1-363-3100,-1 0 0,1 0 1,0 0-1,0 0 1,1 0-1,0 0 0,0 0 1,0 0-1,0 0 0,1-1 1,0 0-1,1 1 1,-1-1-1,1 0 0,0 0 1,0-1-1,0 1 0,1-1 1,0 0-1,8 5 1,-9-6-6,0 0 0,1-1 0,0 0 0,-1 0 0,1 0 0,0 0 0,0-1 0,0 0 1,0 0-1,0 0 0,0-1 0,0 1 0,0-1 0,1-1 0,-1 1 0,0-1 0,0 0 1,0 0-1,0 0 0,0 0 0,0-1 0,-1 0 0,1 0 0,-1-1 0,8-4 0,-3 0-12,1 0-1,-1-1 0,-1 0 1,0-1-1,0 1 0,-1-2 1,0 1-1,0-1 0,7-16 1,2-9-188,19-58 1,-4 9-1206,-27 75 1218,1 1 0,0 0-1,0 0 1,1 0 0,12-13 0,-2 3 251,-16 18-80,1-1 0,-1 1-1,0 0 1,0-1 0,0 1-1,1 0 1,-1-1 0,0 1-1,0 0 1,1-1 0,-1 1 0,0 0-1,1-1 1,-1 1 0,0 0-1,1 0 1,-1-1 0,0 1-1,1 0 1,-1 0 0,0 0-1,1 0 1,-1-1 0,1 1 0,-1 0-1,1 0 1,-1 0 0,0 0-1,1 0 1,-1 0 0,1 0-1,-1 0 1,1 0 0,-1 0-1,0 0 1,1 1 0,-1-1-1,1 0 1,-1 0 0,0 0 0,1 1-1,-1-1 1,0 0 0,1 1-1,9 20 246,-9-16-318,26 106 208,-23-96 190,-2-1 0,0 1 0,-1 0-1,0 18 1,7-68-103,1 1-1,15-37 1,-20 61-193,0 1 0,1-1 0,0 1 0,1 0 0,0 0 0,0 0 1,0 1-1,1 0 0,1 1 0,0-1 0,15-11 0,-20 18-42,0-1-1,0 1 1,0-1-1,1 1 0,-1 0 1,0 0-1,1 0 1,-1 1-1,1-1 1,-1 1-1,1 0 1,5 0-1,-7 0-1,-2 0 3,1 0-1,-1 0 1,0 0 0,1 0-1,-1 0 1,1 0 0,-1 0 0,0 1-1,1-1 1,-1 0 0,0 0-1,1 0 1,-1 1 0,0-1 0,1 0-1,-1 0 1,0 1 0,1-1-1,-1 0 1,0 0 0,0 1-1,1-1 1,-1 0 0,0 1 0,0-1-1,1 0 1,-1 1 0,0-1-1,0 1 1,0 0 0,16 34-9,-1 1 1,16 68-1,-15-49 4,-9-35-15,2-13 21,-8-7 5,1 1 0,0-1 0,0 0 0,-1 0 0,1 0 0,0 0 0,0 0 0,0 0 0,-1-1 0,1 1 0,0 0 0,0-1-1,-1 0 1,1 1 0,0-1 0,-1 0 0,1 0 0,-1 0 0,1 0 0,-1 0 0,0 0 0,1 0 0,-1 0 0,2-3 0,3-3 0,0-1 0,0 0 0,6-12-1,0 0 18,122-166 48,-103 132 39,-30 52 139,4 7-235,0 13 1,-1 1 0,-1-1 0,0 1 0,-2 0 0,0 0 0,-4 37 0,2-24 30,4 48 1,-2-70-36,0-1 0,1 1 0,1 0 0,-1 0 0,2-1 0,-1 0 1,1 0-1,1 0 0,5 9 0,-8-15 1,0-1 0,0 1 1,1-1-1,-1 1 0,1-1 0,-1 0 1,1 0-1,0 0 0,0 0 0,-1 0 1,2-1-1,-1 1 0,0-1 0,0 0 0,0 0 1,0 0-1,4 0 0,6 1 35,-1-2 0,1 1 0,16-2 0,0 0 7,-4 0-28,-1-1 1,0 0-1,0-2 0,0-1 0,45-15 0,-26 3-54,-1-2-1,47-29 0,-63 34-82,-7 3-351,1 0 0,-2-2 0,19-14 1,-43 24-2607,-13 6 1687,-6 1-838,-40 14 0,-66 34-4985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199 278 11237,'0'0'7665,"-16"-7"-7217,-55-24 6,67 30-408,0 0-1,-1 0 1,1 0 0,0 0 0,0 1 0,-1 0 0,1 0-1,0 0 1,-1 0 0,1 1 0,0 0 0,0-1 0,-1 2-1,1-1 1,0 0 0,-4 3 0,6-3-14,0 0-1,-1 0 1,1 1-1,0-1 1,0 1-1,0 0 1,0-1-1,0 1 1,0 0 0,1 0-1,-1 0 1,1 0-1,-1 1 1,1-1-1,0 0 1,0 1-1,0-1 1,0 0 0,0 1-1,0-1 1,1 1-1,-1 0 1,1 3-1,-1-2-17,1 1 0,0-1 0,0 0 0,0 0 0,1 0 0,0 0-1,-1 0 1,1 0 0,1 0 0,-1 0 0,0 0 0,1-1-1,0 1 1,0 0 0,0-1 0,0 0 0,1 1 0,-1-1 0,1 0-1,5 5 1,15 13 177,50 35 0,-55-44-134,0 1 0,-1 0-1,-1 2 1,0 0 0,-1 0 0,14 19-1,-26-29-37,-1 0 0,1 0-1,-1 0 1,0 0 0,-1 1-1,1-1 1,-1 0 0,0 1-1,0-1 1,-1 1 0,1-1 0,-1 1-1,-1 7 1,1-1 71,0-10-70,-1 1-1,1-1 0,-1 1 0,1-1 0,-1 0 0,0 1 0,0-1 0,0 0 1,0 1-1,0-1 0,-1 0 0,1 0 0,-1 0 0,1 0 0,-1 0 1,0 0-1,1-1 0,-1 1 0,0 0 0,0-1 0,0 0 0,-5 3 0,-5 2 41,-1 0 0,1-1-1,-17 4 1,12-3 8,-3 0-49,0 0-1,0-1 0,0-1 0,0-1 1,-36 1-1,56-4-19,0 0-1,0 0 1,0 0 0,0 0 0,0 0 0,-1 0-1,1 0 1,0 0 0,0 0 0,0 0-1,0 0 1,0 0 0,0 0 0,0 0 0,-1-1-1,1 1 1,0 0 0,0 0 0,0 0 0,0 0-1,0 0 1,0 0 0,0 0 0,0 0-1,0 0 1,-1 0 0,1-1 0,0 1 0,0 0-1,0 0 1,0 0 0,0 0 0,0 0 0,0 0-1,0 0 1,0-1 0,0 1 0,0 0 0,0 0-1,0 0 1,0 0 0,0 0 0,0 0-1,0-1 1,0 1 0,0 0 0,0 0 0,0 0-1,0 0 1,0 0 0,0 0 0,0 0 0,1-1-1,-1 1 1,0-6-128,0-1 0,0 1 1,1-1-1,0 1 0,1-1 0,-1 1 0,1 0 0,0 0 0,1 0 1,-1 0-1,1 0 0,1 0 0,-1 1 0,1 0 0,0-1 0,0 1 1,0 0-1,1 1 0,9-9 0,40-30-1033,3 2-1,108-59 1,32-23 170,-183 113 974,0-1 1,-1 0-1,0-1 1,15-18 0,-24 25 218,0-1-1,0 1 1,0-1 0,-1 0 0,0-1-1,0 1 1,0-1 0,-1 1 0,0-1-1,0 0 1,-1 1 0,0-1 0,1-12-1,-2 16 74,0 0 0,0 0 0,0 0 0,-1 0 0,1 0 0,-1 0 0,1 0 0,-2-3 0,1 5-183,0 0-1,1 0 1,-1 0-1,0 1 1,0-1-1,0 0 1,1 0-1,-1 1 1,0-1-1,0 1 0,0-1 1,0 1-1,0-1 1,0 1-1,0 0 1,-1-1-1,1 1 1,0 0-1,0 0 1,0 0-1,0 0 1,0 0-1,0 0 1,-2 0-1,2 5 113,1 473 501,5-394-672,-5-84-29,0 1 0,0-1 0,0 0 0,0 1 0,0-1 0,0 0-1,0 1 1,0-1 0,0 1 0,0-1 0,0 0 0,0 1 0,0-1 0,0 0 0,1 1 0,-1-1 0,0 0-1,0 1 1,0-1 0,1 0 0,-1 1 0,0-1 0,0 0 0,1 0 0,-1 1 0,0-1 0,1 0 0,-1 0-1,0 1 1,1-1 0,-1 0 0,0 0 0,1 0 0,-1 0 0,0 0 0,1 0 0,-1 1 0,0-1 0,1 0-1,-1 0 1,1 0 0,-1 0 0,0 0 0,1 0 0,-1 0 0,0-1 0,1 1 0,-1 0 0,0 0 0,1 0-1,-1 0 1,1 0 0,-1-1 0,0 1 0,0 0 0,1 0 0,-1 0 0,0-1 0,1 1 0,-1 0 0,0 0-1,0-1 1,1 1 0,-1 0 0,0-1 0,5-6 3,0 1 1,-1-1-1,0 0 0,0 0 0,2-9 1,8-13 9,5-6 0,1 1 1,30-37 0,-41 59-16,1 0 0,1 1 0,0 0 1,0 1-1,1 0 0,0 1 0,1 0 1,24-12-1,-36 21-2,-1 0 0,1-1 0,-1 1 0,1 0 0,0 0 0,-1 0 0,1 0 0,-1 0 0,1 0 0,-1 0 0,1 0 0,-1 0 0,1 0 0,0 0 0,-1 1 0,1-1 0,-1 0 0,1 0 0,-1 0 0,1 1 0,-1-1 0,1 0 0,-1 1 0,0-1 0,1 0 0,-1 1 0,1-1 0,-1 0 0,0 1 0,1-1 0,-1 1 0,0-1 0,1 1 0,-1-1 0,0 1 0,0-1 0,0 1 0,1-1 0,-1 1 0,0-1 0,0 1 0,0-1 0,0 2 0,3 28 36,-2-26-31,1 61 90,-1-21-56,8 51 0,-9-92-39,1-1 1,-1 1-1,0 0 0,1 0 0,0 0 0,-1-1 0,1 1 1,0 0-1,1-1 0,-1 1 0,0-1 0,1 1 0,-1-1 1,1 0-1,0 1 0,0-1 0,0 0 0,0 0 0,0 0 1,0-1-1,1 1 0,-1 0 0,0-1 0,1 1 0,-1-1 1,1 0-1,0 0 0,-1 0 0,1 0 0,0-1 0,0 1 0,0-1 1,-1 1-1,5-1 0,3 0-3,0 0 0,0 0 0,0-1 0,0 0 0,0-1-1,0 0 1,-1-1 0,1 0 0,0-1 0,-1 1 0,0-2 0,0 1 0,0-1 0,-1-1 0,0 0 0,13-10 0,5-7 6,5-2 16,38-41 0,-62 59-16,-1-1 0,0 0 1,0 0-1,0-1 0,-1 1 1,0-1-1,-1 0 1,0 0-1,0-1 0,4-18 1,-8 27 0,0 0 0,0 0-1,1 0 1,-1 1 0,0-1 0,0 0 0,0 0 0,0 0 0,0 0 0,0 0 0,0 1 0,0-1 0,0 0 0,-1 0 0,1 0 0,0 0 0,0 1 0,-1-1 0,1 0 0,-1 0 0,1 1 0,-1-1 0,0-1 0,-20-1 91,15 3-89,2 0-5,-1 0 0,1 1 0,0-1 0,0 1 0,-1 0 0,1 0 0,0 0 0,0 1 0,0-1 0,0 1 0,0 0 0,0 0 0,1 1 0,-1-1 0,1 1 0,0 0 0,-1-1 0,1 2 0,0-1 0,1 0 0,-1 0 0,0 1 0,1 0 0,0-1 0,0 1 0,0 0 0,-1 5 0,-2 6 3,1-1 0,0 1 0,1 0 0,1 0 0,1 1 1,0 23-1,1-37-4,0-1 0,0 0 0,1 1 0,-1-1 0,0 1 0,1-1 0,-1 0 0,1 1 0,0-1 0,-1 0 0,1 0 0,0 1 0,0-1 0,0 0 0,0 0 0,0 0 0,0 0 0,0 0 0,0 0 0,0 0 0,0-1 0,1 1 0,-1 0 0,0-1 0,0 1 0,1-1 0,-1 1 0,0-1 0,1 1 0,-1-1 0,1 0 0,1 0 0,9 2 6,-1-1 0,1-1 0,14-1 0,-7 0 29,-15 1-24,1 0 1,0 0-1,0 0 0,-1-1 0,1 0 1,0 0-1,-1 0 0,1-1 0,-1 0 1,0 1-1,1-1 0,5-5 0,-8 6-5,1-1 0,-1-1 0,0 1 0,0 0 0,0-1-1,-1 1 1,1-1 0,0 1 0,-1-1 0,0 0 0,1 1-1,-1-1 1,0 0 0,-1 0 0,1 0 0,0 0-1,-1 0 1,0 0 0,1 0 0,-2-4 0,2-8-6,0 13 1,-1 0 1,0 0-1,1-1 1,-1 1-1,0 0 1,0 0-1,0-1 0,-1 1 1,1 0-1,0 0 1,-1 0-1,1-1 1,-1 1-1,0 0 1,0 0-1,0 0 0,0 0 1,0 0-1,0 0 1,-1 1-1,1-1 1,0 0-1,-1 0 1,1 1-1,-3-2 0,-80-42 35,79 44-48,4 1-6,2-1-66,0 0 54,0 1-1,0-1 1,0 1-1,0-1 1,0 1-1,0-1 1,0 1-1,0 0 1,0 0 0,0-1-1,0 1 1,0 0-1,0 0 1,0 0-1,0 0 1,0 0-1,0 0 1,0 0-1,0 0 1,2 1-1,2-1-60,64-2-124,-31 0 60,-1 2 1,54 6-1,-87-5 153,-1 0 0,0 0 0,0 0-1,-1 1 1,1-1 0,0 1 0,0 0-1,-1 0 1,1 0 0,-1 0 0,1 0-1,-1 1 1,0-1 0,0 1-1,0-1 1,0 1 0,-1 0 0,1 0-1,-1 0 1,0 0 0,2 3 0,3 12 0,0 0 1,5 28 0,-4-16 3,-6-27-2,0 1 5,0 1 0,0-1-1,0 0 1,1 0 0,-1 0 0,1 0 0,0 0 0,4 4 0,-4-7-1,-1 1 1,1-1 0,0 0-1,1 1 1,-1-1-1,0 0 1,0-1 0,0 1-1,0 0 1,1-1-1,-1 1 1,0-1 0,1 0-1,-1 1 1,0-1 0,1 0-1,2-1 1,3 0 1,-1 0 0,0-1 0,0 0 0,0 0 0,0 0 0,0-1 0,0 0 0,0-1 0,-1 1 0,0-1 0,7-6 0,68-57 52,-73 60-62,12-10-228,-1-2 0,-1 0 0,0-1-1,-2 0 1,0-2 0,-1 0 0,12-26 0,-23 36 184,-1 0 0,0-1-1,-1 1 1,-1-1 0,1 0 0,-2 1-1,0-1 1,-3-19 0,2-10 2573,1 46-2375,0-2-138,1 45 184,-2 0 0,-2 0 1,-2-1-1,-18 77 0,19-109-509,1 0-1,0 1 0,1 0 0,-1 23 0,3-37-68,1 3-1431,9-4-441,33 1-1827,0-1 1121,0-1-1,54-8 1,-84 7 3164,0 0 0,0-2 0,-1 1 0,1-2 0,-1 0 0,0 0 0,0-1 0,-1 0 0,1-1-1,-1-1 1,-1 1 0,11-12 0,-5 4 722,-1 1 707,0-2-1,17-22 1,-28 32-1157,0 1 1,-1-1 0,0 1-1,0-1 1,-1 0 0,0 0-1,0 0 1,0 0 0,-1 0-1,1-1 1,-2 1-1,1-9 1,-1 15-418,0 0 1,0-1-1,0 1 0,0-1 1,0 1-1,0-1 0,-1 1 0,1 0 1,0-1-1,0 1 0,-1-1 1,1 1-1,0 0 0,0-1 0,-1 1 1,1 0-1,-1-1 0,1 1 0,0 0 1,-1 0-1,1-1 0,0 1 1,-1 0-1,1 0 0,-1 0 0,1 0 1,-1-1-1,1 1 0,0 0 1,-1 0-1,0 0 0,-24 0 348,18 1-406,-1 1 1,1 0-1,-1 0 1,-8 4-1,5 1 23,1 0 0,0 2 0,0-1 0,0 1 0,2 1 0,-1-1 0,1 2-1,0-1 1,1 1 0,0 0 0,1 0 0,0 1 0,1 0 0,1 0 0,-1 0 0,-2 16 0,6-25-30,1 1 1,-1-1-1,1 0 1,0 0 0,0 1-1,0-1 1,0 1-1,0-1 1,1 0 0,-1 0-1,2 4 1,-1-5-2,0-1 0,0 1 1,0-1-1,0 0 0,0 1 1,0-1-1,0 0 0,0 0 1,1 0-1,-1 0 0,0 0 1,1 0-1,-1 0 0,1-1 1,-1 1-1,1 0 0,-1-1 1,1 1-1,-1-1 0,1 1 1,0-1-1,1 0 0,7 2-50,-1-1-1,1 0 1,-1 0-1,1-1 1,12-1-1,-18 0 53,0 0-1,0 0 1,0 0 0,0-1-1,-1 1 1,1-1-1,-1 0 1,1 0-1,-1 0 1,0 0 0,1-1-1,-1 1 1,0-1-1,-1 0 1,4-4 0,13-21-33,-1 0 0,-1-2 0,-2 0 0,21-60 0,-13 34 98,-12 26 112,0-1 1,-2 0-1,-2-1 1,0 1-1,-2-1 1,1-64-1,-6 626 59,0-530-230,0 1-1,0-1 1,0 1 0,1-1 0,-1 1 0,0-1 0,0 1 0,1-1 0,-1 0 0,0 1 0,1-1 0,-1 1-1,1-1 1,-1 0 0,0 1 0,1-1 0,-1 0 0,1 1 0,-1-1 0,1 0 0,-1 0 0,1 1 0,-1-1-1,1 0 1,-1 0 0,1 0 0,-1 0 0,1 0 0,-1 0 0,1 0 0,0 0 0,23 1-10,-19-2 9,5 1 2,17 1 28,-1-1-1,1-1 0,0-2 0,-1-1 1,46-12-1,51-27-312,-42 9-3463,-99 34-10865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8:00:0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1 637 3810,'0'0'18344,"0"-10"-17602,0-6-618,-1-10 536,3 49 20,8 260 823,-5-213-1330,-5-70-170,0 0-1,0 0 1,0 1-1,0-1 1,1 0 0,-1 0-1,0 0 1,0 0-1,0 0 1,0 0 0,1 0-1,-1 0 1,0 0-1,0 0 1,0 0 0,0 0-1,1 0 1,-1 0-1,0 0 1,0 0 0,0 0-1,1 0 1,-1 0-1,0 0 1,0 0 0,0 0-1,0 0 1,1 0-1,-1 0 1,0 0 0,0 0-1,0 0 1,0 0-1,1-1 1,-1 1 0,0 0-1,0 0 1,0 0-1,0 0 1,0 0 0,0-1-1,3-1 10,-1 0-1,0 0 0,0-1 0,0 1 1,0-1-1,0 1 0,-1-1 0,1 0 1,-1 0-1,1 1 0,-1-1 0,0 0 1,0 0-1,-1 0 0,2-6 0,4-14 9,73-177 108,-9 24-64,-52 126-59,-3 12 35,-2-2 1,7-41-1,-20 79-20,0 2-15,0 0 1,0 0-1,0-1 1,0 1-1,0 0 0,0-1 1,0 1-1,0 0 0,0 0 1,0-1-1,0 1 0,0 0 1,0-1-1,0 1 1,0 0-1,1 0 0,-1-1 1,0 1-1,0 0 0,0 0 1,0-1-1,0 1 0,1 0 1,-1 0-1,0-1 1,0 1-1,0 0 0,1 0 1,-1 0-1,0-1 0,0 1 1,1 0-1,-1 0 0,0 0 1,0 0-1,1 0 1,-1 0-1,1 0 0,-1 5-42,0 38 63,-1-6-11,1 1 0,8 48 0,-7-76-17,0-1 0,1 0 0,1 0 0,-1-1 0,1 1-1,1 0 1,0-1 0,0 0 0,1 0 0,0 0 0,0 0 0,0-1 0,1 0 0,14 13 0,-17-18-19,0-1-1,0 1 1,1 0 0,-1-1-1,1 0 1,-1 1 0,1-2-1,-1 1 1,1 0 0,0-1-1,-1 1 1,1-1 0,0 0-1,-1 0 1,7-1 0,-4 0-19,-1 0 1,0 0 0,0 0-1,0-1 1,0 0 0,0 0-1,-1 0 1,1 0 0,0-1 0,5-4-1,2-4 5,-1-1 0,0 0-1,0-1 1,-2 0-1,1-1 1,-2 0 0,13-28-1,38-114 9,-50 127 9,18-68 117,-27 98-88,0-1 1,0 0-1,0 0 1,0 0-1,0 0 0,0 0 1,0 0-1,0 0 1,1 1-1,-1-1 0,0 0 1,0 0-1,0 0 1,0 0-1,0 0 1,1 0-1,-1 0 0,0 0 1,0 0-1,0 0 1,0 0-1,0 0 0,1 0 1,-1 0-1,0 0 1,0 0-1,0 0 0,0 0 1,1 0-1,-1 0 1,0 0-1,0 0 1,0 0-1,0 0 0,0 0 1,1 0-1,-1 0 1,0 0-1,0 0 0,0-1 1,0 1-1,1 0 1,4 103 100,31 168 0,-35-264-197,1 0 0,0 1 1,0-1-1,0 0 0,1 0 1,0 0-1,0-1 0,1 1 0,7 10 1,-8-14-108,0 0 0,0 1 1,1-1-1,0 0 0,-1-1 1,1 1-1,0 0 0,0-1 0,0 0 1,0 0-1,1 0 0,-1-1 1,1 0-1,-1 1 0,1-2 1,7 2-1,15 1-870,-1-2 1,1-1-1,0 0 1,27-6-1,-40 4 764,-1-1-1,1-1 0,-1 0 1,1-1-1,-1 0 0,-1-1 1,1 0-1,-1-1 0,16-12 1,-16 10 302,-1 0 1,0-1-1,-1 0 1,0-1-1,-1 0 1,0 0-1,11-20 1,-15 21 523,0 0-1,-1-1 1,0 0 0,0 0 0,-1 0 0,-1 0-1,0 0 1,0-1 0,-1-21 0,-1 32-365,0-1 1,1 1-1,-1-1 1,0 1-1,0-1 0,-1 0 1,1 1-1,0-1 1,0 1-1,-1-1 0,1 1 1,-1-1-1,0 1 1,0-2-1,-1 2-82,1 0-1,-1 1 1,1-1 0,-1 1-1,0-1 1,1 1 0,-1 0 0,0 0-1,1 0 1,-1 0 0,0 0-1,-2 0 1,0 0-105,0 1 49,0-1 0,1 1 1,-1 0-1,1 0 0,-1 1 0,1-1 0,-1 1 0,1-1 0,0 1 0,0 0 1,0 0-1,0 1 0,0-1 0,0 0 0,1 1 0,-1 0 0,1 0 0,-1 0 1,1 0-1,-2 4 0,-6 9 70,0 2 0,-10 26 1,16-35-64,-1 6-20,-1 1 0,2-1 0,0 1 1,1 1-1,1-1 0,0 0 0,1 1 0,2 20 0,3-36-129,10-1 86,-5 1 25,0-2-1,0 1 1,0-1 0,11-2-1,-16 2 11,0-1 1,-1 1-1,1-1 0,0 0 0,0 0 0,-1 0 1,1-1-1,-1 1 0,0-1 0,0 0 0,0 0 1,4-4-1,63-83 89,-62 79-54,0-1 0,-1-1 1,0 1-1,-1-1 0,8-26 0,-12 19 822,-3 33 498,0 16-1324,-10 48 1,6-48-27,-3 55 1,7-73-33,1-8 4,-1 1 0,1 0 0,-1 0-1,1 0 1,1 0 0,-1-1 0,0 1 0,1 0 0,0 0-1,0-1 1,2 8 0,2-9-81,1-1 0,-1 0-1,0-1 1,1 1 0,-1-1 0,1 0 0,-1 0 0,9-2-1,3 1-144,-7 0 136,-1-1 1,1 0 0,0 0-1,-1-1 1,0 0 0,0-1-1,0 0 1,0 0 0,0-1-1,-1 0 1,0-1 0,0 1-1,12-13 1,4-5-261,-2-1 1,37-50-1,-35 40 193,-2 0-1,-1-1 0,25-59 0,-37 70 176,-1 0-1,0 0 1,-2-1-1,-1 1 1,-1-1-1,2-49 1,-6 59 41,0 5 64,0 0 0,0 0 0,-1 0-1,0 0 1,-3-10 0,3 17-25,0 0 0,0 1 0,-1-1 0,1 1-1,0-1 1,-1 1 0,0-1 0,1 1 0,-1 0 0,0 0 0,0 0-1,0 0 1,-1 0 0,1 0 0,0 1 0,-1-1 0,1 1 0,-1 0-1,1-1 1,-1 1 0,-5-1 0,6 1 345,-3 53-88,-1 349 1132,-4-140-1121,10-196-385,0-65 34,0 0 0,0 1 0,1-1 0,-1 1-1,0-1 1,0 1 0,0-1 0,0 0 0,1 1 0,-1-1 0,0 0-1,0 1 1,1-1 0,-1 0 0,0 1 0,1-1 0,-1 0 0,0 1-1,1-1 1,-1 0 0,0 0 0,1 1 0,-1-1 0,0 0 0,1 0-1,-1 0 1,1 0 0,-1 1 0,1-1 0,-1 0 0,1 0 0,17 1-33,-13-2 25,25 2-25,-11-1-250,1 0 0,30-4 1,-43 2 45,1 1 1,-1-2 0,0 1 0,0-1-1,0 0 1,0 0 0,0-1-1,-1 0 1,1 0 0,6-6-1,28-29-3224,-38 36 2747,-1 0 1,0 0-1,0 0 0,0 0 1,0-1-1,0 1 0,1-7 1,-1-5-4883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8:00:0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14423,'0'0'8406,"35"-14"-7984,112-45-177,-136 54-258,0 1 0,1 0 0,-1 1 0,1 0 0,0 1 0,0 1 0,0-1 0,0 2 0,14 0 0,2 1-1839,-26 0 1330,0-1-1,0 1 1,-1 0 0,1 0-1,0 0 1,-1 0 0,1 0-1,-1 0 1,1 0 0,-1 1-1,0-1 1,1 0 0,-1 1-1,0-1 1,1 3 0,10 8-3767,7 2-2226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8:00:0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98 331 1809,'0'0'17659,"0"-16"-16560,0-48-157,0 48 199,-4 22-804,-11 20 50,-37 74 758,47-88-1051,1-1 0,0 1-1,0 0 1,1 0 0,1 1 0,0-1 0,0 14 0,2 28-30,0-53-73,0 1-1,1 0 1,-1-1-1,0 1 0,1-1 1,-1 0-1,1 1 1,0-1-1,0 1 1,-1-1-1,1 0 0,0 1 1,0-1-1,0 0 1,0 0-1,0 0 1,1 0-1,-1 0 1,0 0-1,0 0 0,1 0 1,-1-1-1,0 1 1,1 0-1,-1-1 1,3 1-1,3 2-157,1-1 1,-1 0-1,1-1 1,9 1-1,3 1-590,0-2-1,0 0 1,1-1-1,-1-1 1,0-1-1,0-1 1,0-1-1,0 0 1,-1-1 0,1-2-1,32-15 1,-24 6-179,-2-2 1,0-1 0,-1-1-1,-1-1 1,30-34 0,-35 34 1128,-2 0 1,0-2-1,-2 0 0,0-1 1,-2-1-1,15-37 1,-22 44 1136,-2 0 0,0 0 1,-2-1-1,0 1 1,0-1-1,-3-28 1,1 25 1353,0 21-1475,-2 2-1144,0 1 1,0 0-1,0-1 1,0 1-1,0 0 1,0 0-1,0 0 1,1 0-1,-1 0 1,1 1-1,0-1 0,-1 0 1,1 1-1,0-1 1,1 1-1,-1-1 1,0 1-1,1 0 1,-1-1-1,1 1 1,0 2-1,-4 14 61,-105 329 213,103-331-330,1 1 1,0-1-1,1 1 1,1-1-1,1 1 1,0 22-1,2-39-25,3-2 23,1 0-1,-1 1 1,0-1 0,1 0-1,-1-1 1,0 1-1,0 0 1,0-1 0,0 0-1,0 0 1,0 0-1,0 0 1,-1 0-1,1-1 1,-1 1 0,1-1-1,1-2 1,11-10 53,33-25 57,1 3 1,3 1-1,104-54 1,-146 85-46,0 0 1,0 0-1,0 1 1,1 1 0,-1 0-1,1 0 1,0 1 0,20-2-1,-31 4-69,1 1 0,-1-1 1,1 0-1,-1 0 0,1 0 0,-1 0 0,1 0 0,-1 1 0,0-1 0,1 0 0,-1 0 1,1 1-1,-1-1 0,0 0 0,1 1 0,-1-1 0,0 0 0,1 1 0,-1-1 0,0 0 1,1 1-1,-1-1 0,0 1 0,0-1 0,0 1 0,1-1 0,-1 0 0,0 1 0,0-1 1,0 1-1,0-1 0,0 2 0,0 18 48,0-15-21,0 173 645,0-177-673,0 0 0,0 1 1,1-1-1,-1 0 0,0 0 0,1 0 0,-1 0 0,1 1 0,-1-1 0,1 0 1,-1 0-1,1 0 0,0 0 0,-1 0 0,1 0 0,0 0 0,0-1 0,0 1 0,0 0 1,0 0-1,0-1 0,0 1 0,0 0 0,0-1 0,0 1 0,0-1 0,0 0 0,1 1 1,-1-1-1,0 0 0,0 0 0,2 1 0,44 1 2,-34-3 8,4 1 19,13 1-198,55-7 0,-74 4-94,0-1 0,0 0 0,0 0 0,0-1 0,-1-1 0,1 1 0,-1-2 0,11-7 0,11-9-2025,31-28 0,-52 40 412,1-1-1,-1-1 1,-1 0 0,0 0-1,12-22 1,0-11-7896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8:01:1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75 3698,'0'0'13198,"-8"-8"-11678,-22-26-95,29 34-1246,1-1 0,-1 1 1,0 0-1,1-1 0,-1 1 0,1-1 1,-1 0-1,1 1 0,-1-1 0,1 1 0,-1-1 1,1 0-1,0 1 0,-1-1 0,1 0 0,0 1 1,0-1-1,-1 0 0,1 1 0,0-1 0,0 0 1,0 0-1,0 1 0,0-1 0,0 0 0,0 0 1,0 1-1,0-1 0,0 0 0,1-1 0,15-3 55,287-1 1111,-208 7-1097,123-3 18,260 5 15,-198 24-196,-79-5-10,299 14 97,170 15-50,-53-21-49,2-30 63,-262-2-52,204-16-33,-212-23 18,-328 38-89,-15 3 29,0-1 0,-1 1 0,1-1 0,-1-1 0,1 1 0,-1-1 0,1 0 0,5-4 0,-5 5 1085,5 0-432,-10 1-653,-1 0 1,1-1 0,0 1 0,0 0 0,0 0 0,0 0-1,0 0 1,0 0 0,0 0 0,0 0 0,-1 0 0,1 0-1,0 0 1,0 0 0,0 0 0,0 1 0,0-1 0,0 0-1,-1 1 1,1-1 0,0 1 0,0-1 0,0 1 0,-1-1-1,1 1 1,0-1 0,-1 1 0,1 0 0,0-1 0,-1 1-1,1 0 1,-1 0 0,1-1 0,-1 1 0,0 0 0,1 0-1,-1 0 1,0 0 0,1-1 0,-1 3 0,4 32 65,0 40-1,-1 3 25,8 389 172,-12-347-203,14 230-14,0-2 17,-13 609 89,15-622-160,-15 871 142,-10-1074-145,10 726-18,8-858-134,151-1 251,373 17-56,90 74-40,-611-90 24,-9 0 43,-1 0-54,2 0-8,-2 0 1,-1-32-1426,2-9 1424,-2-36 26,-1 70-26,0 0 0,0 1-1,-1-1 1,1 0 0,-1 1-1,-1-1 1,1 1-1,-7-11 1,0 0 69,-12-15 377,20 31-319,62 55 648,86 67-593,-108-79-152,-30-31-30,-1-1-1,2-1 1,16 14-1,-24-21 2,0 0 0,0-1 0,-1 1 0,1 0 0,0 0-1,-1 0 1,1 0 0,-1 0 0,0 1 0,1-1-1,-1 0 1,0 1 0,-1-1 0,1 0 0,0 1-1,-1-1 1,1 1 0,-1-1 0,0 1 0,0 0 0,0-1-1,0 1 1,0-1 0,0 1 0,-1-1 0,0 1-1,1-1 1,-2 3 0,0 2 6,-1 0-1,0 0 1,-1 0-1,1-1 1,-1 1-1,0-1 1,-1 0 0,-8 9-1,-20 16 44,-45 31 1,9-7-28,49-38-11,-1-1 15,1 2-1,0 1 1,-27 34 0,26-21-31,16-23 0,-1 0 0,0 0 0,0 0 0,-11 10 0,16-18 0,-9 3 0,8-4 0,2 0 0,0 0 0,0 0 0,0 0 0,0 0 0,0 0 0,-1 0 0,1 0 0,0 0 0,0 0 0,0 0 0,0 0 0,0 0 0,0 0 0,-1 0 0,1 0 0,0 0 0,0 0 0,0 0 0,0 0 0,0 0 0,0 0 0,0 0 0,-1 0 0,1 0 0,0 0 0,0 0 0,0 1 0,0-1 0,0 0 0,0 0 0,0 0 0,0 0 0,0 0 0,0 0 0,-1 0 0,1 1 0,0-1 0,0 0 0,0 0 0,0 0 0,0 0 0,0 0 0,0 0 0,0 1 0,0-1 0,0 0 0,0 0 0,0 0 0,0 0 0,0 0 0,0 0 0,0 1 0,0-1 0,0 0 0,0 0 0,1 0 0,-1 0 0,0 0 0,0 0 0,0 1 0,0 8 0,0-9-5,0 0 1,0 0-1,0 0 1,0 1-1,0-1 1,0 0-1,0 0 1,0 0-1,0 1 0,0-1 1,0 0-1,0 0 1,0 0-1,0 0 1,0 1-1,0-1 1,0 0-1,0 0 1,0 0-1,0 0 0,0 0 1,-1 1-1,1-1 1,0 0-1,0 0 1,0 0-1,0 0 1,0 0-1,-1 0 0,1 0 1,0 1-1,0-1 1,0 0-1,0 0 1,-1 0-1,1 0 1,0 0-1,0 0 1,0 0-1,0 0 0,-1 0 1,1 0-1,0 0 1,0 0-1,0 0 1,0 0-1,-1 0 1,1 0-1,0 0 0,0 0 1,-1 0-1,0-1-97,-25 3-1181,18-1 320,0-1 1,0 1 0,0-1 0,0-1 0,0 1 0,0-1-1,0-1 1,-8-1 0,14 2 411,1-1 0,0 1-1,0 0 1,0 0 0,0 0 0,0-1-1,0 1 1,0 0 0,0-1 0,0 1-1,0-1 1,0-2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8:01:2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2257,'0'0'5760,"-7"4"-4530,5-4-1158,-5 4 594,-1-1 0,1 0-1,-1-1 1,1 0 0,-1 0 0,-15 1 0,18-3-83,-1 0 1,0 0 0,1 1 0,-1 0-1,1 0 1,-1 0 0,1 0-1,-1 1 1,1 0 0,0 0-1,0 1 1,0-1 0,-6 5-1,11-7-505,0 0-1,0 0 1,0 1-1,0-1 0,0 0 1,-1 1-1,1-1 0,0 0 1,0 0-1,0 1 1,0-1-1,0 0 0,0 1 1,0-1-1,0 0 0,0 1 1,0-1-1,0 0 0,0 1 1,0-1-1,1 0 1,-1 1-1,0-1 0,0 0 1,0 0-1,0 1 0,0-1 1,1 0-1,-1 1 1,0-1-1,0 0 0,0 0 1,1 0-1,-1 1 0,0-1 1,1 0-1,-1 0 0,0 0 1,0 0-1,1 1 1,-1-1-1,1 0 0,15 7 126,0 0 0,1-1 0,-1-1 0,1 0 0,24 3 0,-9-2-31,261 36 826,2-24-569,-194-14-298,1111 19 152,-1148-20-259,1 2 0,71 16 0,-134-20-11,0 0-1,-1 0 1,1 1 0,0-1-1,-1 0 1,1 1 0,-1 0-1,0-1 1,1 1-1,-1 0 1,0 0 0,0-1-1,0 1 1,0 0 0,0 0-1,-1 0 1,1 0 0,-1 0-1,1 5 1,6 10 78,13 29 74,-2 1 0,-2 1 0,-1 0 0,9 69 0,-12-34-29,1 155 0,-8-126-53,31 178-1,-7-69-18,-23 10 45,-6-174-79,0-49-33,0 0-1,1 0 1,0 0 0,0-1 0,1 1-1,0 0 1,0-1 0,1 1-1,0-1 1,0 0 0,1 0 0,4 8-1,18-15-105,910 0 389,-935 0-259,0 0-31,2 0 28,-2 0-12,-2-2-1213,0-1 1190,0 1 0,0-1 0,0 1 0,-1-1 0,1 1 0,-1 0 0,0 0 0,1 0 0,-1 0 0,0 0 0,0 0 0,0 0 0,-5-2 0,-6-7-24,-8-9 42,-1 2 0,-1 1 0,-1 0 0,-1 2 0,-39-18 0,25 12 46,16 6 270,22 11-11,16 5-193,-7 2-107,0-1-1,-1 1 1,1 1-1,0-1 1,-1 1-1,0 0 0,12 10 1,14 7 25,190 99 137,-222-120-166,0 1-1,0 0 1,0-1-1,0 1 1,0 0-1,-1 0 1,1 0-1,0 0 1,0 0-1,-1 0 1,1 0 0,-1 0-1,1 0 1,-1 0-1,1 0 1,-1 0-1,0 0 1,0 0-1,1 0 1,-1 0-1,0 0 1,0 1-1,0-1 1,0 0-1,0 0 1,0 0-1,-1 2 1,0 1 4,0-1-1,0 1 1,0-1 0,-1 1-1,1-1 1,-1 1 0,-3 4-1,-37 46 124,-67 69 0,6-7 3,92-102-101,7-8-10,-1 1 0,0-1-1,0 0 1,-1 0 0,1-1-1,-1 0 1,0 0 0,-1 0-1,1 0 1,-11 4 0,1-3-1670,0 0 0,0 1 0,1 1 0,0 0 1,1 1-1,0 1 0,-19 17 0,-17 22-6885,19-13 984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256 145 1153,'0'0'3913,"1"-3"-3670,0 0-119,0 0 0,1 1-1,-1-1 1,2 1 0,-2-1-1,2 1 1,-1-1 0,1 1 0,-1 0-1,1-1 1,0 1 0,0 0 0,0 0-1,1 1 1,6-4 0,16-7 1346,31-19 0,-43 20 3508,-10 7-4150,0 0-1,0 0 1,0 0-1,-1 0 0,-1 0 1,5-7-1,-4-2 4071,-7 13-4799,-1 1-89,0 0 0,0 0-1,0 0 1,0 1 0,0 0 0,0-1 0,0 1 0,1 0-1,-1 0 1,1 1 0,0 0 0,-7 5 0,-6 2 17,-13 7 2,2 2 0,0 1 1,1 0-1,2 2 0,1 0 1,2 1-1,1 1 0,1 0 1,2 0-1,2 2 0,0 0 1,2 0-1,3 0 0,0 1 1,3 1-1,-7 47 1,13-63-26,0 6-10,0 0 0,2 0 1,3 25-1,-2-41 1,-1 0 0,1 0 0,0 0 1,0 0-1,0 0 0,1-1 0,-1 1 0,0-1 1,1 1-1,-1 0 0,1-1 0,0 1 0,0-1 0,0 1 1,0-1-1,0 0 0,0 0 0,1 0 0,-1 0 1,0 0-1,0 0 0,2 0 0,-2-1 0,3 2 0,5-1-71,-1 1 0,0-1-1,1 0 1,0-1-1,12 1 1,3-1-135,-8 1 24,0-1 0,0-2 0,21 0 0,-32 0 119,0 1 1,1-1-1,-2 1 1,1 0-1,0-2 0,-1 1 1,1 0-1,-1 0 0,1-1 1,-1 0-1,-1 0 0,7-5 1,-8 5 34,0 0 0,-1 1 0,1-2 1,-1 1-1,0 0 0,-1-1 0,1 1 0,0-1 0,-1 1 1,0-1-1,0 1 0,-1-1 0,1 0 0,-1 0 1,-1-6-1,1 6 21,-1 3 11,1 0-1,0 0 1,0 0-1,0 1 1,-1-2-1,1 2 1,-1-1-1,1 0 0,0 1 1,-1-2-1,1 2 1,-1-1-1,0 1 1,0-2-1,1 2 1,-1-1-1,0 1 0,0-1 1,-1 0-1,-1-1 1,0 1 0,0 0 0,-1 0 0,1-1-1,0 1 1,-5 0 0,-5-2 12,1 1-1,-23-1 1,-9 3 127,41 0-156,3 0 16,1 0 0,-1 0 1,0 0-1,0 0 0,0 0 1,0 0-1,0 0 0,0 0 1,0 0-1,0 0 0,1 0 1,-1 0-1,0 0 0,0 0 1,0 0-1,0 0 0,0 0 1,0 0-1,0 0 0,1 0 1,-1 0-1,0 0 0,0 0 1,0 0-1,0 0 0,0 0 1,0 0-1,0 0 0,0 0 1,0 0-1,0 0 0,0 0 1,0 0-1,0-1 0,0 1 1,0 0-1,0 0 0,0 0 1,0 0-1,0 0 0,0 0 1,0 0-1,0 0 0,0 0 1,0 0-1,0 0 0,0 0 1,0 0-1,0 0 0,1 0 1,-1 0-1,0 0 0,-1-1 1,1 1-1,0 0 0,0 0 1,0 0-1,0 0 0,0 0 1,0 0-1,0 0 1,0 0-1,0 0 0,0 0 1,0 0-1,0 0 0,0 0 1,0 0-1,12-2-34,0 1 1,23 1-1,-5 0 17,152-6-1336,-182 6 1785,-6 0 506,-46 0 2170,51 4-3042,0 1 1,0 0 0,1 0 0,0-1 0,2 7 0,-1 7 143,3 275 1051,1-270-1201,-5-23-126,0 1 1,0-1 0,0 0-1,1 1 1,-1-1 0,0 1-1,0-1 1,0 0-1,0 0 1,0 1 0,1-1-1,-1 0 1,1 0 0,-1 1-1,1-1 1,-1 1 0,1-1-1,-1 0 1,1 0 0,-1 0-1,0 0 1,1 1 0,0-1-157,0 0 1,0-1 0,-1 1-1,1 0 1,0 0-1,0 0 1,0 0 0,-1-1-1,1 1 1,-1-1 0,1 1-1,0 0 1,-1-1 0,1 1-1,0 0 1,-1-1 0,0 1-1,1-1 1,-1 1 0,1-1-1,-1 0 1,35-39-11206,-21 16 1829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9812,'-4'-3'13784,"4"5"-12702,45 138 1194,-39-99-1992,5 13-75,-5-40-768,-6-14 493,0 0 0,0 0 0,0 0 0,0 0 0,0 0 0,0 0 0,0 0 0,0 0 0,0 0 0,0 0 0,0 0 0,0 0 0,0 0 1,0 0-1,1 0 0,-1 0 0,0 0 0,0 0 0,0 0 0,0 0 0,0 0 0,0 0 0,1 0 0,-1 0 0,0 0 0,0 0 0,0 0 0,0 0 0,0 0 0,0 0 0,0 0 0,0 0 0,0 0 0,1 0 0,-1 0 0,0-1 0,0 1 0,0 0 0,0 0 0,0 0 0,0 0 0,0 0 0,0 0 0,0 0 0,0 0 0,0 0 0,0 0 0,0 0 0,0 0 0,0 0 1,0 0-1,0 0 0,0-1 0,0 1 0,0 0 0,0 0 0,0 0 0,0 0 0,0 0 0,0 0 0,0 0 0,-1-1 0,1 1 0,0 0 0,0 0 0,0 0 0,0 0 0,0 0 0,0-26-10170,0 18 9488,0-20-5802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70 2913,'0'0'10512,"3"-4"-9272,-1 2-1090,-1 1 0,0 0 0,1 0-1,0 0 1,-1-1 0,1 1-1,0 0 1,0 0 0,0 0 0,0 0-1,0 0 1,0 0 0,0 1-1,0-1 1,1 1 0,-2-1 0,2 0-1,-1 1 1,1 0 0,-1 0 0,1 0-1,-1 0 1,0 0 0,4 0-1,-5 0-60,1 0 0,-2 0-1,1 0 1,0 0 0,0 0-1,0 0 1,-1 0 0,1 0-1,0 0 1,0 1-1,0-1 1,0 1 0,-1-1-1,1 0 1,0 0 0,-1 1-1,1-1 1,0 0 0,-1 1-1,1 0 1,-1-1 0,1 0-1,0 1 1,-1-1-1,1 1 1,-1-1 0,1 1-1,-1 0 1,0-1 0,0 1-1,1 0 1,0 3 24,-1-2 0,1 2 0,-1-1 0,0 0 0,-1 4 0,0 5 350,1-11-418,-1 1 0,1 0 0,0-1 0,0 1 0,-1 0 0,0-1-1,0 0 1,0 1 0,0-1 0,0 1 0,0-1 0,-1 0 0,1 1 0,0-1-1,-1 1 1,1-1 0,-1 0 0,0 0 0,0 0 0,0 0 0,1 0 0,-2 0-1,2 0 1,-2-1 0,2 1 0,-2 0 0,2-1 0,-2 1 0,1-1 0,-1 0 0,-1 1-1,-11 1 218,0-1 0,0 0 0,-25-1-1,27 0-47,12 0-203,0 0 0,0 0 0,0 0-1,1-1 1,-2 1 0,1 0-1,0 0 1,0 0 0,1-1 0,-1 1-1,0 0 1,0 0 0,0-1-1,1 0 1,-1 1 0,0 0 0,0-1-1,0 1 1,0-1 0,1 1-1,-1-2 1,-1 1 5,1-2 1,0 1-1,-1 1 0,1-2 1,1 2-1,-1-2 0,-1-1 1,0-6 55,1-1 0,1-13-1,0 17 1,-1-2-39,1 6-17,0 0 0,0 0 0,0-1-1,0 1 1,2-5 0,-2 7-14,1 1 0,-1-2 0,1 2 0,0-1-1,0 0 1,0 0 0,-1 0 0,1 1 0,0-2 0,0 2 0,0-1 0,-1 1 0,2-1 0,-1 1-1,0-1 1,0 0 0,0 1 0,1 0 0,-1-1 0,0 1 0,0 0 0,1-1 0,0 1 0,9-2-253,-1 0 0,1 1 0,-1 0 0,1 0 1,0 1-1,-1 0 0,1 1 0,16 1 0,-25-1-8,0-1-1,0 1 0,1-1 1,-2 1-1,2 1 0,-2-2 0,2 1 1,-2 1-1,1-1 0,0 0 1,-1 0-1,1 1 0,-1-1 0,1 0 1,-1 1-1,1 0 0,0 1 0,1 3-1351,1-1-1,-2 1 0,4 10 0,-1 10-4996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74 10789,'0'0'8676,"0"-4"-8273,0-15 72,0 15-78,0 9-125,-2 9-41,0-1 0,-1 0-1,0 1 1,-1-2-1,-6 16 1,-11 37 488,16-26-477,0 1 1,3 0 0,2 42 0,1-36-182,-1-42-57,0 0 0,1 0 0,0 0-1,0 0 1,0 0 0,0 0 0,1 0 0,0 0-1,0 0 1,0-1 0,0 1 0,0-1 0,1 0-1,-1 1 1,1-1 0,0 0 0,0 0 0,0-1 0,0 1-1,1-1 1,-1 1 0,1-1 0,-1 0 0,1 0-1,0-1 1,0 1 0,0-1 0,0 0 0,4 1 0,-1 0 34,0-1 1,0 0 0,0 0-1,0 0 1,-1-1 0,1 0-1,0 0 1,0-1 0,0 0 0,0 0-1,0 0 1,-1-1 0,1 0-1,-1-1 1,1 1 0,-1-1-1,9-6 1,16-17 19,-1-1 0,-2-2 0,-1 0-1,-1-2 1,-1-1 0,-2-1 0,-2-1 0,32-67-1,-47 87-140,0-1-1,-2 1 1,0-1-1,0 0 1,-1 0-1,-1 0 1,-1-1-1,0 1 1,-1-16-1,0 30-51,-1 0-1,1 0 1,0 0-1,0 0 1,-1 0-1,1 0 0,0 0 1,-1 1-1,1-1 1,-1 0-1,0 0 1,1 0-1,-1 1 1,1-1-1,-1 0 1,0 0-1,0 1 1,1-1-1,-1 1 0,0-1 1,0 1-1,0-1 1,0 1-1,0-1 1,0 1-1,1 0 1,-1 0-1,0-1 1,0 1-1,0 0 1,0 0-1,-2 0 0,-38 0-5829,31 0 2866,-12 0-4806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4434,'0'0'11613,"9"0"-10423,-7 0-1141,1 0 52,0-1-1,0 1 1,1 0-1,-1 0 1,0-1-1,0 0 1,1 1-1,-1-1 1,0 0-1,0 0 1,0 0 0,0 0-1,0 0 1,0 0-1,-1-1 1,1 1-1,0-1 1,-1 0-1,4-2 1,10-15 491,0 1 1,-2-1 0,0 0-1,10-26 1,29-83 83,-43 93-620,-3 0 0,-2-1 0,-2-68 0,-3 99-53,0 4 8,0 0 1,0-1 0,0 1 0,0-1 0,-1 1 0,1 0 0,0-1 0,-1 1 0,0-1-1,0 1 1,0 0 0,0 0 0,1 0 0,-1 0 0,-1-1 0,1 1 0,0 0-1,0 0 1,-1 0 0,1 0 0,0 1 0,-1-1 0,1 0 0,-1 0 0,0 1 0,0-1-1,0 0 1,1 1 0,-4-1 0,-4-1 196,0 1 0,0 0 0,1 1 1,-1-1-1,-10 1 0,13 0-23,5 0-33,-1 14-79,0 0 1,2 0 0,1-1-1,3 18 1,1-17-7,0-2 0,2 1 0,12 21 0,10 17 20,-21-27-26,-1 1 1,5 38-1,-9-38-51,2-1 0,14 40-1,-18-62-38,0 0 0,1 1 0,-2-1 0,2 0 0,0 1 0,-1-1 0,2 0 0,-2 0-1,2 0 1,-1 0 0,1 0 0,-1 0 0,0 0 0,2-1 0,-2 0 0,1 1 0,0-1 0,0 1 0,0-1-1,1 0 1,-1-1 0,0 2 0,0-2 0,1 1 0,0-1 0,-1 1 0,0-1 0,1 1 0,0-1 0,5-1 0,-5 1-119,-1 1 1,-1-1 0,2-1 0,-1 1-1,-1 0 1,2-1 0,-2 1 0,1-1-1,0 1 1,0-1 0,-1 0 0,1 0 0,0 0-1,0 0 1,-1 0 0,0 0 0,1-1-1,-1 1 1,0 0 0,0-1 0,0 1-1,0-1 1,0 0 0,0 0 0,-1 1 0,2-4-1,3-2-1419,0 0 0,0 0 0,-2-1-1,1 1 1,-1-2 0,-1 2 0,-1-1-1,4-16 1,-5-1-4003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8212,'0'0'8153,"-5"0"-7035,3 0-1093,4 0 166,189 0 4670,-49 0-8506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65 2161,'0'0'9999,"-20"-8"-7939,-62-25-222,75 31-1078,0-1 0,0 1 0,-1 0 1,-10-1-1,16 2 1508,18 2-1819,137-1-6,196-1 336,-250-4-668,-2 0-599,-493 5 1286,396 0-344,0 6-225,0 12-5,3-1 0,0 0 0,1 0 0,1 0 1,13 25-1,56 156 1374,-69-179-1460,-2 0 1,0 1 0,-2 19 0,0-39-280,-1 0 1,0 0-1,0 0 1,1 0-1,-1 0 1,0 0-1,0 0 1,1 0-1,-1 0 1,0 0-1,1 0 1,-1 0-1,0 0 1,0 0-1,0 0 1,0 0-1,0 0 1,0 0-1,1 0 1,-1 0-1,0 0 1,1 0-1,-1 0 1,0 0 0,0 0-1,0 0 1,1 0-1,-1 0 1,0-1-1,0 1 1,1 0-1,-1 0 1,0 0-1,0 0 1,0 0-1,0 0 1,0-1-1,1-4-2254,-1-1 0,1 1 0,-1-1-1,-2-7 1,2 13 2196,0-1 0,0 1 0,0 0 0,0-1 0,0 1 0,-1 0 0,1-1 0,0 1 0,0-1 0,-1 1 0,1 0 0,-1-1 0,1 1 0,-1 0 0,1 0 0,0-1 0,0 1 0,-1-1 0,1 1 0,-1 0 0,1 0 0,-1 0 0,0 0-1,0-1 1,-30-5-5654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 80,'0'0'13542,"-5"5"-12285,5-5-1178,-2 1-1,1 0 1,0 0 0,1 0 0,-2 0-1,1 0 1,1 0 0,-1 0 0,0 0-1,1 0 1,0 0 0,-1 1 0,1-1-1,-1 2 1,1-3-47,0 1 0,0-1 0,1 0 0,-1 0 0,0 1 0,1 0 0,-1-1 0,0 0-1,0 0 1,0 1 0,1-1 0,-1 0 0,1 0 0,-1 0 0,1 1 0,-1-1 0,1 1 0,-1-1 0,1 0 0,0 0-1,22 4 692,162-3 2581,-103-2-2798,-41 0-453,-1-1 0,0-2 1,43-9-1,4-2-3188,-28 5-2333,-34 4-380,-14 1-1177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7668,'0'0'9551,"16"-7"-8468,53-20-192,-68 27-841,1-1 0,0 0 1,-1 1-1,1-1 0,0 1 0,0 0 1,0-1-1,-1 1 0,2 0 1,-2 0-1,1 0 0,0 0 0,0 0 1,0 0-1,0 0 0,0 0 1,0 1-1,0-1 0,-1 0 0,1 1 1,0-1-1,0 0 0,0 2 0,-1-2 1,1 1-1,0-1 0,-1 2 1,2-1-1,1 2 78,-1 1 0,-1-1 0,2 0-1,-2 0 1,1 1 0,-2-1 0,4 5 0,-3-4-21,3 8 172,-2-1 0,0 0 1,0 1-1,-2-1 0,0 0 1,-2 22-1,0-12 129,1-20-367,0 1-1,0-1 0,0 1 0,-1-1 0,1 0 0,-1 0 1,0 0-1,0 0 0,0 1 0,1-1 0,-1 0 0,0 0 1,-1 1-1,1-2-19,1 1 0,-1-1 0,0 1 0,1-1 0,-1 0 0,1 1 0,-1-1 0,1 0 1,0 0-1,-1 0 0,0 1 0,1-1 0,-1 0 0,0 1 0,1-1 0,0 0 0,-1 0 0,0 0 0,0 0 0,0 0 1,1 0-1,0 0 0,-1 0 0,0 0 0,0 0 0,1 0 0,-1 0 0,0 0 0,1-1 0,0 1 0,-1 0 0,0 0 1,0-1-1,1 1 0,-1 0 0,1 0 0,0-1 0,-2 1 0,-2-9 160,1-11-122,1 0-1,2-29 0,1 17-24,-1 26-32,1 0 0,-1 1 0,1 0 0,0 0 0,1-1 0,0 1 0,1 0 0,-1 0 0,0 0 0,2 0 0,4-5 0,-2 3-1,1 1 0,0-1-1,1 1 1,0 1 0,0-1-1,18-8 1,-18 10 8,0 0 0,1 1 0,0 0 0,0 0 0,0 0 0,0 1 0,1 0 0,-1 0-1,0 1 1,1 0 0,0 0 0,0 0 0,11 1 0,-18 0-8,0 0 0,1 0-1,-1 0 1,1 0 0,-1 1 0,1-1-1,-1 1 1,0 0 0,0-1 0,1 1-1,5 2 1,-7-1 1,0-1-1,1 1 1,-1 0-1,1 0 1,-2 0-1,1 0 1,0 1-1,0-2 0,-1 2 1,1-1-1,1 5 1,3 8 31,-2-1-1,0 0 1,-2 2-1,0-2 1,-1 17 0,1 3 24,-1-24-45,-1-7-4,0 0 0,0 0 0,0-1 0,0 1 1,1 0-1,-1 0 0,1 0 0,0 0 0,1 0 0,-1-1 0,1 1 1,0 0-1,2 3 0,-1-5-1,-1-1 1,0 1 0,0-1 0,1 0-1,-1 0 1,0 0 0,0 0-1,1 0 1,-1 0 0,1 0 0,-1 0-1,0 0 1,0-1 0,1 1-1,-1-1 1,0 0 0,3 0 0,4-5-1,0 1 0,0-1 0,-1 0 0,13-11 1,-8 6-4,32-26-29,-3-2 1,-2-1-1,-3-1 1,-2-1-1,48-79 1,-81 117 16,0 0-1,0 0 1,0 0 0,-1-1-1,0 1 1,0-1 0,0 1-1,0-6 1,-1 10-189,-18 2 41,16-2 155,0 0-1,0 0 0,0 0 1,1 0-1,-1 0 1,0 0-1,1 1 1,-1-1-1,1 1 0,-1-1 1,0 0-1,-3 2 1,-4 3-2,1 0 0,-1 1 0,1 0 0,1-1 1,0 2-1,-9 7 0,3 1 4,0 0 0,-10 16 1,18-20-10,-1 0 0,1 0 0,1 1 0,1-1 0,-1 1 0,3-1 0,-1 1 0,2 17 0,0-27 6,0 0 0,1-1 1,-1 1-1,1 0 0,0-1 1,-1 1-1,1-1 0,0 1 0,1-1 1,-2 0-1,1 1 0,1-1 1,0 1-1,-1-1 0,0 0 1,1 0-1,-1 0 0,2 0 1,1 1-1,5 3 7,0-1-1,18 6 0,-18-7 9,86 26 56,-68-22-64,1 1 1,33 13-1,-58-19-13,0-1 1,0 1-1,0 0 1,0 0-1,-1 0 1,1 0-1,-1 1 1,1-1-1,-2 0 1,2 1-1,2 4 1,-5-6 15,0 0-1,1 0 1,0 0 0,-1 0-1,1 0 1,-1 0 0,0 1-1,0-1 1,0 0 0,0 0-1,0 0 1,0 0 0,0 1-1,0-1 1,-1 0 0,1 0-1,-1 0 1,0 0 0,1 0-1,0 0 1,-1 0 0,0 1-1,0-2 1,0 1 0,1 0-1,-2 0 1,1 0 0,0 0-1,0-1 1,0 1 0,-1 0-1,1 0 1,-2 0 0,-9 4 72,0-1 1,-1-1-1,0 1 1,0-1-1,0 0 1,-19 1 0,0-1 53,-55 0 0,86-3-164,0 0-1,0 0 1,0-1-1,0 0 1,0 1 0,0 0-1,0-1 1,0 1-1,0 0 1,0-1 0,1 0-1,-1 1 1,0-1-1,0 1 1,1-1 0,-1 0-1,0 0 1,1 1-1,0-1 1,-1 1 0,1-2-1,-1 2 1,1-1-1,0 0 1,-1 0 0,1 1-1,0-1 1,0 0-1,0 1 1,0-2 0,0 2-1,0-2 1,3-28-2803,-3 28 2494,0 1 0,0 0-1,1-1 1,0 1 0,-1 0 0,1-1 0,0 1 0,0 0 0,0 0 0,0 0 0,2-3 0,27-10-6261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9716,'0'0'5502,"27"-24"-4758,87-77-56,-36 27 345,-65 59-482,15-25 0,-20 27-173,-2 0 1,1-1-1,-2 1 1,-1-1-1,0 0 1,-2 0-1,0 0 1,-1-27-1,-1 40-342,0 0 0,-1-1-1,1 1 1,0 0-1,-1-1 1,0 1 0,1 0-1,0-1 1,-1 1-1,0 0 1,-1 0 0,2-1-1,-1 1 1,-1 0-1,1 0 1,0 0-1,0 0 1,-1 0 0,1 0-1,-1 0 1,0 1-1,1-2 1,-1 2 0,0-1-1,1 1 1,-1-1-1,1 0 1,-1 1 0,-4-1-1,-3 0 190,0-1 0,0 1 0,0 1 0,-17-1 0,26 5-99,0 223 1157,0-201-1164,4 0 0,8 30 0,21 50 215,-33-105-337,0 0 0,1 0 0,-1 0-1,1 0 1,0 0 0,-1 0 0,0 0 0,1 1 0,0-2 0,0 1-1,1 0 1,-2 0 0,1 0 0,1 0 0,-1 0 0,-1 0-1,2-1 1,0 1 0,-2-1 0,5 2 0,-1-1-163,-1-1 1,1 1 0,-1-1-1,1 0 1,0 1 0,0-1-1,4-1 1,4 1-538,-9 0 532,0-1-1,1 1 0,-1-1 0,0 0 0,0 0 0,0 0 0,0 0 0,0 0 0,0 0 0,-1-1 0,1 1 0,0-1 0,-1 0 0,0 0 0,1 1 0,-1-1 0,0 0 0,2-3 0,5-5-1612,0-1 0,9-13 0,-2-3-3811,-6 3-1366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 6675,'0'0'9191,"-4"-2"-8401,-3-4-205,13 3-87,27 1 350,-8 1-301,107-13 1890,-17 2-3556,-39 9-9731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178 200 7331,'0'0'8140,"11"-19"-6521,30-59-383,-38 73-1011,-1 1 0,0-1 1,0 0-1,-1 1 0,1-1 1,-1 0-1,-1 1 0,0-1 1,0 0-1,0-5 0,-2-4 685,2 12-799,0 1 1,0 0-1,0-1 1,0 1-1,0-1 1,0 1-1,-1-1 1,0 1-1,1 0 1,0-1-1,-1 1 0,0-1 1,0 1-1,-1-2 1,0 2-52,0 1-1,1-2 1,-1 2-1,1-1 1,-1 1 0,0-1-1,1 1 1,-2-1 0,2 1-1,-1-1 1,0 1 0,0 0-1,0 0 1,-3 0-1,-5-1 72,0 1-1,-1-1 0,2 1 0,-1 1 0,-20 2 0,26-2-111,-1-1-1,1 2 0,0-1 1,0 1-1,0 0 0,-1-1 1,1 1-1,1 1 1,-1-2-1,1 2 0,0-1 1,-1 1-1,1-1 1,-4 6-1,-1 1-1,0 0 0,2 1 1,-1-1-1,2 1 0,0 0 0,0 0 1,1 1-1,-3 16 0,2 7 43,3 45-1,2-73-58,-1-4-2,1 0 1,0 0 0,1 0-1,-1 1 1,1-1 0,-1 0-1,0 0 1,1 0 0,0 0-1,1 0 1,-1 0 0,0 0-1,1 0 1,-1 0 0,1-1-1,0 1 1,-1-1 0,2 1-1,-2 0 1,2-1 0,-1 1-1,0-1 1,4 2 0,0-1-1,0 0 0,0-1 0,1 1 1,-1-1-1,0 0 0,1 0 0,-1-1 0,1 1 1,11-1-1,-14 1-8,1-1 0,0 0 1,-1 0-1,1 0 0,-1-1 1,1 0-1,-1 1 0,1-1 1,-1 0-1,0 0 0,1 0 1,-1 0-1,0-1 0,0 1 1,0-1-1,0 0 0,0 0 1,-1 0-1,0 0 0,0-1 1,1 1-1,-1 0 0,3-4 1,2-2 40,-1-1-1,0 1 1,-2-1 0,1 0 0,0 0 0,-2 0 0,0 0 0,-1-1 0,4-13-1,-2-5 149,-1-50-1,-2 94-166,1-1 0,1-1 0,0 2 0,2-2 0,1 1 0,10 15 0,-15-25-5,1-1-1,0 0 1,0 0-1,0 0 1,5 4-1,-7-7-11,1 0 0,0 1 0,-1-1-1,1 0 1,0 0 0,-1 0 0,1-1 0,0 1-1,0 0 1,-1 0 0,2-1 0,-1 1 0,0-1-1,0 1 1,0 0 0,1-1 0,-1 0-1,4 0 1,-1 1-214,0-1-1,0 0 1,1-1-1,-1 1 1,0 0-1,-1-1 1,1 0-1,0 0 1,0 0-1,0 0 1,0-1-1,-1 0 1,1 1-1,-1-1 1,1 0-1,-1 0 1,0-1-1,-1 1 1,6-4-1,35-28-9433,-30 20 1475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3 586 7716,'0'0'6997,"-2"1"-5578,2-5-981,7-6 78,-1-1 0,1 1 0,13-13 0,12-17 307,-18 19-545,-2-1 0,-2 0 0,-1 0 0,11-42 0,-13 19-1,0-70 1,-7 115-256,0-1 1,0 1-1,0-1 1,0 1-1,0-1 1,0 0-1,0 1 1,0-1 0,0 1-1,0-1 1,-1 0-1,1 0 1,-1 1-1,1-1 1,0 1-1,-1 0 1,0-1-1,1 0 1,0 1-1,-1-1 1,1 1-1,-1 0 1,-1-2-1,0 2 111,-1-1-1,1 1 0,0 0 1,0-1-1,-1 1 0,1 0 1,0 0-1,-4 0 0,4 0-17,1 0-109,1 1 0,-1-1 0,0 0 1,0 0-1,0 1 0,1-1 0,-1 0 0,1 1 0,-1 0 0,0-1 1,1 0-1,-1 1 0,0-1 0,1 0 0,0 1 0,0 0 1,-1-1-1,1 1 0,0-1 0,-1 1 0,1-1 0,0 1 0,-1 0 1,1-1-1,0 1 0,0-1 0,0 2 0,-2 20 53,2-18-37,-3 25 143,-1 25 138,8 84 0,27 4-166,-29-140-152,-1 1 1,0-1-1,0 0 1,1 1 0,0 0-1,0-1 1,0 0 0,0 0-1,0 1 1,1-1 0,-1 0-1,1-1 1,0 1 0,-1 0-1,2 0 1,-1-1 0,0 1-1,0-1 1,1 1 0,-1-1-1,0 0 1,1-1 0,0 2-1,0-2 1,5 1 0,6 1-271,0-1 0,-1 0 1,1-1-1,0 0 0,20-2 1,-33 2 254,0-1 0,0 0 0,1 1 0,-1-1 0,0 0 0,0 0 0,1 0 0,-2 0 0,2 1 0,-2-2 0,1 1 0,0 0 0,-1 0 0,1-1 0,-1 1 0,3-3 0,22-28-279,-21 23 186,24-35-258,-3-1 0,-3-2 0,-3 1 0,18-69 0,-30 71 430,-2 0 0,-2-67 0,-4 104-12,-1 5 84,1-1 0,-1 0 0,1 1 0,-1-1 1,-1 0-1,2 1 0,-2 0 0,1-1 0,0 0 0,-1 1 0,0 0 0,0-1 1,-1 2-1,1-2 0,0 2 0,-1-2 0,1 1 0,-1 1 0,-4-3 0,6 3 261,0 1-359,1 0 1,-1 0-1,1 0 0,0 0 1,-1 0-1,0 0 1,1 0-1,-1 0 0,1 0 1,-1 1-1,1-1 0,0 0 1,-1 0-1,1 0 1,-1 0-1,1 0 0,-1 0 1,0 1-1,1-1 0,0 0 1,0 0-1,0 1 0,-1-1 1,0 1-1,-2 6 39,-1 0 0,2 1 0,-1-1-1,2 2 1,-1 11 0,3 46 277,0-28-176,-1-34-141,-1 14 44,1 0-1,2 0 1,0-1 0,1 1-1,11 26 1,-6-25-25,-3 1 1,0-1-1,-1 1 0,-1 0 1,-3 29-1,0-39-32,1-1 0,1 0 0,0 0 0,3 11 0,-3-17-15,-1 1 1,1-1-1,0 1 0,0-1 1,1 0-1,-1 0 0,1 1 0,-1-1 1,1-1-1,0 1 0,1 0 1,0 0-1,4 2 0,-5-4-4,0 0 0,1 0 1,-2 1-1,1-1 0,1-1 0,0 1 0,-1 0 0,0-1 0,1 1 0,4-1 0,38 0 69,-22-1-142,-23 1 42,1 0 1,0 0 0,-1 0-1,1 0 1,-1 0-1,0 0 1,1-1-1,0 1 1,-1-1 0,1 1-1,-1-1 1,0 1-1,1 0 1,-1-2-1,0 2 1,1-1 0,-1 1-1,0-1 1,0 0-1,0 0 1,1 0-1,-2 1 1,1-2 0,0 2-1,0-1 1,0 0-1,0-1 1,-1 2-1,1-4 1,1-1-584,-1 0 0,0-1 0,0 1-1,-1 0 1,0-6 0,0 4-720,0-10-4338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350 174 7331,'0'0'8063,"0"-19"-6468,0-62-448,0 76-837,0 0 1,0 1-1,-1-1 0,0 1 0,-1-1 0,1 1 1,-4-8-1,3 11-181,1-1 1,0 0-1,-1 0 1,0 1-1,1-1 0,-1 1 1,1-1-1,-1 1 1,0-1-1,0 1 1,-1 0-1,2 0 1,-5-1-1,0 0 44,0 1 1,-1 0-1,1-1 0,-1 1 1,0 1-1,0-1 0,1 1 1,-1 0-1,-13 1 0,-5 0-120,18-1-18,-1 1 0,1 0 0,0 0 0,-1 0 0,1 1 0,0 0 0,0 0 0,0 0 0,0 0-1,1 1 1,-1 0 0,1 0 0,0 1 0,-10 6 0,6-3-10,-1 1 0,2 0 1,0 0-1,1 0 0,0 1 1,1-1-1,-6 11 0,8-9-17,1-1 1,1 0-1,0 1 1,1 0-1,1-1 0,0 1 1,1 19-1,1-15-3,-2-11-6,1 1-1,1-1 1,-1 0 0,1 1-1,-1-1 1,1 0 0,1 0-1,2 5 1,-3-7-2,0 1 0,1 0 1,0 0-1,-1 0 0,2-1 0,-2 0 1,2 1-1,-2-1 0,2 1 0,-1-1 1,1 0-1,-1 0 0,1 0 1,3 1-1,9 2-9,-1-2 0,0 1 1,2-1-1,-2-1 0,1 0 0,1-1 1,-2 0-1,1 0 0,22-2 0,-28 0 1,0 1 1,1-2-1,-1 2 0,0-2 0,0 0 0,0 0 0,-1 0 0,1-1 0,-1 0 0,-1 0 0,2 0 0,-2-1 0,-1 1 1,2-1-1,-3 0 0,11-9 0,-9 6 7,1 0-1,-2 0 1,0 1 0,0-2 0,-2 1 0,1-1-1,-1 0 1,0 0 0,-1 0 0,-1 1 0,0-2-1,0-10 1,-2-45 396,0 64-90,-2 3-87,0 7-123,-2 145 364,4-152-687,1 0 0,0 1 0,0-1 0,-1 0 0,2 0 0,-1 0 1,1 0-1,-1 0 0,1 0 0,-1 0 0,2 0 0,-1 0 0,0-1 0,0 1 0,0 0 0,0-1 0,1 1 0,-1-1 1,2 0-1,-2 0 0,1 1 0,5 0 0,5 3-2138,0-2-1,0 1 1,25 4 0,-13-5-7142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276 147 14647,'0'0'5616,"0"-7"-5366,0-20-1,0 27-247,0-1 1,0 1 0,0 0 0,0 0 0,0 0 0,0-1 0,0 1 0,0 0 0,0 0 0,0 0 0,0-1 0,0 1 0,0 0 0,0 0 0,0 0 0,0-1 0,0 1 0,0 0 0,0 0 0,0-1 0,0 1 0,0 0-1,0 0 1,0 0 0,0-1 0,0 1 0,-1 0 0,1 0 0,0 0 0,0 0 0,0-1 0,0 1 0,0 0 0,-1 0 0,1 0 0,0 0 0,0 0 0,0 0 0,-1-1 0,1 1 0,0 0 0,0 0 0,0 0 0,-1 0-1,1 0 1,0 0 0,0 0 0,0 0 0,-1 0 0,1 0 0,0 0 0,0 0 0,-1 0 0,1 0 0,0 0 0,0 0 0,-1 0 0,-2 1 23,-5 0 36,-1 0 0,1 1 1,0 0-1,0 0 0,-1 1 1,2 0-1,-1 1 0,0 0 0,1 0 1,-10 7-1,-74 58 692,81-61-664,5-4-56,-1 1 0,1 0 1,0 0-1,0 1 0,1-1 0,-1 1 1,1 0-1,0 0 0,1 1 1,0-1-1,-5 13 0,4-4-1,2-1 0,0 1 0,0-1 0,2 29 0,0-40-27,0 0 0,0 0-1,1 0 1,0 0 0,-1 0 0,1 0 0,0 0-1,1 0 1,-1 0 0,0 0 0,1 0 0,0-1 0,-1 1-1,1 0 1,0-1 0,0 0 0,1 1 0,-1-1 0,0 0-1,4 2 1,6 3 17,-1 0 0,1 0-1,20 7 1,-19-9-4,42 16 57,-33-13-54,0 1-1,0 1 1,32 19 0,-52-27-21,0-1 0,0 0 0,0 1 0,-1-1 0,1 1 0,-1 0 0,1-1 0,-1 1 0,1 0 0,-1 0 0,0 0 0,0 0 0,0 0 0,0 0 0,-1 0 0,1 1 0,0-1 0,-1 0 0,1 0 0,-1 1 0,0-1 0,0 0 0,0 0 0,0 1 0,0-1 0,-1 3 0,0-1 11,0-1 1,0 1 0,-1-1-1,1 1 1,-1-1-1,0 0 1,0 0 0,0 1-1,0-1 1,-1-1-1,1 1 1,-1 0 0,1-1-1,-6 4 1,8-6-13,-52 35 142,47-32-132,-1 0 0,1-1 0,0 1 0,-1-1 0,1 0 0,-1-1 0,0 1 0,-11 0 0,16-2-53,1-4-208,0-5 139,1 0 0,0 0-1,1 0 1,0 0 0,1 1-1,-1-1 1,2 1-1,-1-1 1,1 1 0,0 0-1,7-9 1,10-11-232,38-42 1,-14 18-305,-24 27 436,88-116-967,-90 113 1055,0-2 1,-2 0 0,15-35 0,-27 50 352,-1-1 0,-1 1 0,0 0 0,-1-1-1,-1 1 1,0-1 0,-2-15 0,1 18 2147,0 17-2317,15 357 883,-5-118-539,-10-242-402,0 0 1,0 0-1,0 1 0,0-1 1,0 0-1,0 1 1,0-1-1,1 0 1,-1 0-1,0 1 1,1-1-1,-1 0 1,1 0-1,-1 0 0,1 0 1,0 0-1,0 0 1,0 2-1,0-3 1,-1 0-1,1 0 0,0 1 0,-1-1 0,1 0 1,0 0-1,-1 0 0,1 0 0,0 1 0,-1-1 1,1 0-1,0 0 0,-1 0 0,1-1 1,0 1-1,-1 0 0,1 0 0,0 0 0,-1 0 1,1-1-1,-1 1 0,1 0 0,1-1 1,1-2 4,1 1 0,0-1 1,-1 0-1,0 0 1,0 0-1,0 0 0,0 0 1,4-7-1,15-23 18,1 0-1,30-33 1,-39 51-22,1 1 1,0 0-1,1 1 1,0 0-1,1 1 1,20-10-1,-32 19 14,-4 2-11,1 0 1,0 0 0,0 0-1,-1 1 1,1-1-1,0 0 1,0 1-1,0-1 1,0 1 0,0 0-1,0 0 1,2-1-1,-4 22 209,0 23-91,-1 3 105,6 52 0,-4-54-719,-1-44 246,1-1 0,-1 1 0,1-1 0,-1 1 0,1-1 0,-1 1 0,1-1 0,-1 0 0,1 1 0,-1-1 0,1 0 0,-1 0 0,1 1 0,0-1 0,-1 0 0,1 0 0,0 0 0,-1 0 0,1 1 0,-1-1 0,1 0 0,0 0 0,-1 0 0,1-1 0,0 1 0,22 0-5557,-20 0 4216,17 0-5599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9188,'0'0'8388,"2"-9"-7329,0 3-900,-1-1-51,1 0-1,0 0 1,0 0 0,2 0-1,0 0 1,8-12 0,8-8 214,-1-1 0,-1 0 0,-3-1 1,-1 0-1,-2-1 0,-2 0 1,-2-1-1,-1 0 0,1-61 0,-8 92-285,0-1 0,0-1 0,0 2 0,0-1 0,0 0 1,0 0-1,0 0 0,-1 0 0,1 0 0,-1 0 0,1 0 0,0 0 0,-1 0 0,0 0 0,1 1 0,-1-1 0,0 0 0,1 0 0,-1 0 0,-1 1 0,1-1 0,0 0 0,1 1 0,-2-1 0,1 1 0,0-1 0,0 1 0,-2-1 0,-2 0 92,1 0 1,0 1-1,-1 0 1,1-1-1,-1 1 1,-7 1-1,0-1 47,12 0-174,-1 0 0,0 0 0,1 0-1,0 0 1,0 0 0,-1 0 0,1 1 0,-1-1 0,1 0 0,-1 0-1,1 0 1,-1 0 0,1 1 0,0-1 0,0 1 0,0-1-1,-1 0 1,1 0 0,0 1 0,-1-1 0,1 0 0,0 0-1,-1 1 1,1-1 0,0 0 0,0 1 0,0 0 0,-3 12 13,1-8-2,-4 31 127,1 0 0,2 0 0,4 40 0,1-17-36,-2 73 166,1-122-268,-1 0 1,2-1-1,0 0 0,2 1 1,-1-1-1,1 0 1,0 0-1,2-1 0,10 15 1,-14-21-22,-1-1 0,2 0 0,-2 1 1,2-1-1,-1 0 0,1-1 0,-1 2 0,1-2 1,-1 1-1,1 0 0,-1 0 0,0-1 0,1 0 0,0 1 1,0-1-1,-1 0 0,4 0 0,47 0-1283,-48-1 1051,-1 0-1,0 0 1,1 0-1,-1-1 0,0 1 1,-1 0-1,1-1 1,0 0-1,-1 0 1,1 0-1,-1 0 1,0-1-1,0 1 1,1 0-1,-2-1 1,4-3-1,7-5-1507,-4 4-791,-1 0-1,0-1 1,12-14-1,-7-1-4190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4706,'0'0'11341,"-7"-2"-10148,1 0-1055,-9-2 222,16 3-328,0 1 1,-1-1 0,2 1 0,-1-1 0,0 1 0,0 0-1,0 0 1,0-1 0,1 1 0,-2 0 0,1 0-1,1 0 1,-1 0 0,0 0 0,0 0 0,0 0 0,3 1-1,94-5 1446,101-3-4081,-126 4-4118,-35 1 1890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5843,'0'0'9335,"-5"0"-8044,3 0-1264,1 0 60,-1 0-1,2 0 0,-1 0 1,0 0-1,-1 0 1,1 0-1,1 0 1,-1 1-1,0-1 0,-1 0 1,2 0-1,-1 0 1,0 1-1,-1-1 1,1 2 80,0-2 1,0 1 0,0 0 0,1 0 0,-1 0 0,1 0 0,0 0 0,0 0 0,-1 0-1,1 0 1,0 0 0,0 0 0,-1 0 0,1 0 0,1 2 0,-1 176 4188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1 0 6739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42 242 6739,'78'-141'611,"-60"111"-9,-18 30-577,0-1 0,0 1 0,0 0 0,0 0 0,0 0 0,0 0 0,0 0 0,1 0 0,-1-1 0,0 1 0,0 0 0,0 0 0,0 0 0,0 0 0,1 0 0,-1 0 0,0 0 0,0-1 0,0 1 0,1 0 0,-1 0 0,0 0 0,0 0 0,1 0 0,-1 0 0,0-1 0,0 1 0,1 0 0,-1 0 0,0 0 0,0 0 0,0 0 0,0 0 0,0 0 0,1 0 0,-1 0 0,0 0 0,0 0 0,1 0 0,4 0 763,-5 0-657,1 0 0,-1 0 0,0 0 0,1-1 0,-1 1-1,1 0 1,0 0 0,-1 0 0,1 0 0,0 0 0,-1 0-1,0-1 1,1 1 0,-1 0 0,1 0 0,0 0 0,-1 0-1,1 0 1,-1 0 0,0 0 0,1 0 0,0 1 0,-1-1-1,1 0 1,0 0 0,-1 0 0,0 0 0,1 0 0,-1 1-1,1-1 1,-1 0 0,1 0 0,-1 0 0,1 1 0,-1-1-1,1 1 1,-1-1 0,0 0 0,0 0 0,0 1 0,1-1-1,-1 0 1,0 1 0,1-1 0,-1 0 0,0 1 0,1 0-1,-1 2 358,1 1 0,-1-1 0,0 1-1,-1-1 1,0 4 0,0-1-621,0-4 240,1 0 0,-1 1-1,0-1 1,-1 0 0,1 1 0,0-2 0,-1 2 0,1-1-1,-1 0 1,0 0 0,0 0 0,-1 0 0,2-1 0,-2 1-1,1 0 1,0-1 0,-2 1 0,2-1 0,-1 1 0,0-1-1,0 0 1,0 0 0,-3 0 0,-3 2 163,0 0 0,0-2 0,-1 1 0,1-1 0,0 1 1,0-2-1,-13 1 0,22-1-254,-2 0 0,0-1 0,1 1 0,0 0 0,-1 0 0,1-1 0,0 0 0,-1 1 0,1-1 0,0 1 0,0-1 0,-1 0 0,1 1 0,0-1 0,0 1 0,0-1 0,0 0 0,1 0 0,-1 0 0,0 0 1,0 0-1,0 0 0,1 1 0,0-1 0,-1-1 0,1 2 0,-1-1 0,1-1 0,-1 1 0,1-2 0,-2-5 14,1 0 1,1-17 0,0 19 7,0-1-30,-1 2 1,1 0-1,1 0 0,-1 1 1,3-11-1,-2 14-7,0-1 0,0 0 0,0 1 0,0-1 0,1 0 1,-1 1-1,0 0 0,1-1 0,-1 1 0,1-1 0,0 1 0,0 0 1,0 0-1,0 0 0,0 0 0,4-2 0,4 0-3,1 0-1,-1 0 1,0 0-1,1 1 1,0 0 0,19-2-1,68 3-47,-71 1 29,-25 0-19,-1-1 0,0 1 0,0 0 0,0 0 0,0 0-1,0 0 1,0 1 0,0-1 0,0 0 0,0 0 0,0 0 0,0 0 0,0 1 0,0-1-1,0 0 1,0 1 0,-1-1 0,1 1 0,0-1 0,0 1 0,0-1 0,-1 0 0,2 1-1,-1 1-181,-1-1 0,1 1 0,-1-1 0,0 1 0,0-1 0,0 1 0,1-1 0,-1 1 0,-1 1 0,1 4-458,0 1-376,1-6 226,-1 1 0,0 0-1,0-1 1,0 0-1,-1 1 1,1 0 0,0-1-1,-3 5 1,-15 9-5995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76 1681,'0'0'5167,"3"-8"-3793,-2 4-564,8-30-698,-6 20 3330,-2-1 4589,-1 15-7870,0 0-150,0 0 0,0 0 0,0 0 0,1 0-1,-1 0 1,0 0 0,0 0 0,0 0 0,0 0 0,0 0-1,0 0 1,1 0 0,-1 0 0,0 0 0,0 0 0,0 0-1,0 0 1,0 0 0,0 0 0,0 0 0,1 0 0,-1 0-1,0 0 1,0 0 0,0 0 0,0 0 0,0 0 0,0 0-1,0 0 1,1 0 0,-1 1 0,0-1 0,0 0 0,0 0-1,0 0 1,0 0 0,0 0 0,0 0 0,0 0 0,0 0-1,0 0 1,0 0 0,0 0 0,0 0 0,0 0 0,0 0-1,0 0 1,0 0 0,0 0 0,0 1 0,0-1 0,0 0 0,0 0-1,0 0 1,0 0 0,0 0 0,0 0 0,0 0 0,0 0-1,0 0 1,0 9 243,1-3-33,-1 1 1,-1-1-1,0 1 1,0 0-1,-1 0 1,-2 6-1,3-11-223,-1 0 0,1 0 0,0 0 0,-1 0 0,0 0 0,1-1 0,-2 1 0,2 0 0,-2 0 0,1-1 0,0 1 0,0-1 0,-1 0 0,1 1 0,-1-1 0,0-1 0,1 2 0,-1-1 0,0-1 0,0 1 0,0-1 0,0 1 0,-5 0 0,-14 3-3020,-9 5-6039,18-4 3391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135 159 4498,'0'0'9194,"0"-13"-7514,0-62 2191,-1 74-3759,1 1-1,0 0 1,0-1-1,-1 1 0,1 0 1,-1-1-1,1 0 0,0 1 1,-1 0-1,1 0 0,-1-1 1,1 1-1,0 0 0,-1 0 1,1 0-1,-1-1 1,0 1-1,1-1 0,-1 1 1,1 0-1,0 0 0,-1 0 1,0 0-1,1 0 0,-1 0 1,0 0-1,1 0 0,0 0 1,-1 0-1,-1 0 1,0 0-45,1 0 0,-1 0 0,1 0 0,-1 0 0,1 0 0,-1 0 0,1 0 1,-1 0-1,1 1 0,-1 0 0,0-1 0,-1 1 0,-1 2-24,1 0 0,0 0 0,-1-1 0,2 1 0,-1 1 0,0-1 0,-3 7 1,2-3 19,-7 9 101,1 0-1,1 0 0,1 1 1,2 0-1,0 1 0,1-1 1,1 1-1,0 34 0,3-51-157,1 0-1,0 0 1,0 0 0,0 0-1,0 0 1,0 0-1,1 0 1,-1 0-1,0 0 1,1 0-1,-1 1 1,0-2 0,1 1-1,-1 1 1,1-2-1,0 1 1,0 0-1,1 1 1,0-1-1,-1-1 1,1 0 0,0 1-1,-1-1 1,2 1 0,-2-1-1,1 0 1,0 0 0,0 0-1,0 0 1,-1 0 0,3 0-1,5 0 3,-3-1 5,0 1 0,-1-1 0,1 0-1,-1 1 1,1-2 0,-1 1 0,0 0 0,0-1 0,0 0 0,0 0-1,8-4 1,5-4 62,25-18-1,-32 20-67,3-1-16,-2 0 1,0 0 0,-1-1-1,11-13 1,-18 18 2,0 0 0,1 0 0,-2-1 0,-1 0 0,1 0 1,-1 0-1,1 0 0,-2 0 0,0 0 0,1-11 0,-2 16 1,0 1 0,0-1 1,0 1-1,-1-1 0,1 0 0,0 1 1,-1-1-1,1 1 0,-1-1 0,1 1 1,-1-1-1,1 1 0,0-1 0,0 1 1,-1-1-1,0 1 0,1 0 1,-1-1-1,0 0 0,0 1 0,1 0 1,0 0-1,-1-1 0,-2 1 0,-21-6-39,13 5 31,-5-3 20,-1 1 0,0 1 1,-34-2-1,42 3-138,10-2-10,11-2-6,28 0 114,-1 1 0,2 1 0,72 2 0,-86 1-6,-24 0 41,-2 0 0,2 1-1,-1-1 1,1 0-1,-2 0 1,2 1 0,-1-1-1,0 0 1,0 2-1,0-2 1,0 1-1,0-1 1,0 2 0,0-2-1,0 1 1,-1 0-1,4 3 1,-2-2 10,0 1 0,-1 0 0,1 0 1,-2-1-1,2 2 0,-2-1 0,1 0 0,1 4 1,1 5 45,-2-1 0,0 1 0,0 23 0,-1-21 11,-1-7-35,0 0-1,0 0 0,-3 9 1,3-14-21,0 0 1,-1-1-1,0 1 1,0 0-1,0 0 1,0-1-1,-1 1 1,1 0-1,0 0 1,-1-1-1,0 1 1,1-1-1,-2 1 1,2-1-1,-1 0 1,-4 2 0,2 0 5,-1-1 386,1-9-251,2-25-179,4-57 0,-1 85 29,1 0 0,-1-1 0,0 1 0,2 0 1,-2 0-1,2 0 0,0 0 0,0 0 0,0 0 0,0 1 0,0-1 1,1 1-1,7-5 0,4-3-28,-1 2 0,31-16 0,-38 21 12,-1 1 0,1 0 0,0 0 0,0 1 0,1 0 0,0-1 0,-1 1 0,1 1 0,0 0 0,0-1 0,0 1 0,0 1 0,16 0 0,-23 0 10,2-1 0,-1 1 0,0 1 0,0-1 0,0 0 0,0 0 0,1 0 0,-2 1 0,2-1 0,-2 1 0,2 0 0,-2-1 0,1 1 0,1 0 0,0 1 0,-1-1 9,1 2-1,-1-2 1,1 2 0,-2-1 0,2 1-1,-2-1 1,3 5 0,0 0 12,0 1 1,-2-1 0,1 0 0,-1 1-1,0-1 1,-1 9 0,-1 47 115,-1-28-59,1-23-60,0 3 4,0 0 0,-1 0 0,-7 22 0,4-20-3,0 0 0,2 1-1,0 24 1,2-42-17,1 1 0,0-1 0,-1 0 1,1 1-1,-1-1 0,1 0 0,-1 0 0,1 0 0,0 1 1,0-1-1,0 0 0,-1 1 0,0-1 0,1 0 0,0 0 1,0 0-1,0 0 0,-1 0 0,1 0 0,0 0 0,0 0 1,-1 0-1,1 0 0,0 0 0,0-1 0,3 1 7,29 0 35,92-3 69,-109 2-114,0-1 0,0-1 0,0 1 0,-1-2 1,28-8-1,11-8-101,-92 20-9462,-4-1 4365,7 4 818,1 2-844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79 6851,'0'0'8236,"9"-12"-6939,39-49 1186,-48 61-2390,1 0 0,-1 0-1,0 0 1,0 0-1,0 0 1,0 0 0,0 0-1,0 0 1,1-1 0,-1 1-1,0 0 1,0 0-1,0 0 1,0 0 0,0 0-1,0 0 1,0 0 0,0-1-1,0 1 1,0 0-1,0 0 1,0 0 0,0-1-1,0 1 1,0 0 0,0 0-1,0 0 1,0 0 0,0 0-1,0 0 1,-1 0-1,1-1 1,0 1 0,0 0-1,0 0 1,0 0 0,0 0-1,-1 0 1,1 0-1,0 0 1,0 0 0,0 0-1,0 0 1,0 0 0,0-1-1,0 1 1,0 0-1,0 0 1,-1 0 0,1 0-1,0 0 1,0 0 0,-1 0-1,1 0 1,0 0-1,0 0 1,0 0 0,-1 0-1,1 0 1,0 0 0,-1 0-1,-13 3 1088,-1 5-1085,0-1-1,2 1 0,-1 1 0,1 1 0,0-1 0,-13 13 0,17-13-40,-39 33 337,-53 60 0,80-78-225,3 1 1,0 0-1,1 1 1,-14 36-1,27-51-117,2 0 1,-1 1-1,2-1 1,0 22-1,1-28-53,0-3 0,0-1 0,1-1 0,-1 2 0,1-1 0,-1 0 0,0 0 0,1 0 0,-1 0 0,1 0 0,0 0 0,0 0 0,0 0 0,0 0 0,0 0 0,0 0 0,0-1 0,0 2 0,0-2 0,1 1 0,-1-1 0,0 1 0,1 0 0,-1-1 0,0 1 0,1-1 0,-1 1 0,1-1 0,0 0 0,2 1 0,6 1-67,-1-1 0,2 0 0,15 0 0,-21-1 16,126 1-2245,-127-1 2138,1-1 1,-1 1-1,0 0 0,0 0 0,1-1 1,-1 0-1,0 0 0,0 0 1,0 0-1,0 0 0,4-2 0,-5 2 55,-1-1 0,0 1-1,0 0 1,0 0 0,0-1-1,-1 0 1,1 1 0,0-1-1,-1 0 1,1 1 0,-1-1-1,0 0 1,0 0 0,0 1-1,0-1 1,0-1 0,-1 2 0,0-1-1,1-3 1,1-93-1113,-3 57 6842,1 402-3213,0-360-2492,14-2-4644,-10-2 3980,-1 2 1,0-2 0,1 1-1,-1 0 1,0-1 0,0 1-1,0-1 1,0 1-1,0-1 1,-2 0 0,5-6-1,8-8-3999,10-7-3017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6867,'0'0'11424,"2"-2"-10317,6-7-165,-8 9-886,1 0 0,-1 0-1,0 0 1,0 0 0,0-1 0,0 1 0,0 0 0,0 0-1,0 0 1,0 0 0,1 0 0,-1 0 0,0 0 0,1 0-1,-1 0 1,0 0 0,0-1 0,1 1 0,-1 0 0,0 0-1,1 0 1,-1 0 0,0 0 0,0 0 0,0 0-1,0 0 1,0 0 0,1 0 0,-1 0 0,0 0 0,1 0-1,-1 1 1,0-1 0,0 0 0,1 0 0,-1 0 0,0 0-1,0 0 1,1 0 0,-1 0 0,0 0 0,0 0 0,1 0-1,-1 1 1,0-1 0,0 0 0,0 0 0,0 0-1,0 0 1,0 0 0,0 0 0,0 1 0,0-1 0,0 0-1,0 1 1,0-1 0,0 0 0,0 0 0,0 0 0,0 0-1,0 0 1,0 1 0,0-1 0,0 0 0,0 0 0,0 0-1,4 16 591,-1-1 0,0 30-1,-1-14-231,-2 12 108,-1-29-1081,3 24 1,1-38-2953,-2-17-18222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7716,'0'0'10324,"137"-73"-9539,-30 64 15,-5-1-656,-11 6-32,-14 4-96,-16 0-16,-15 0-576,0 0-657,-1 0-832,-4 0-2209,0 14-800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2 725 5651,'0'0'12664,"0"0"-12648,0 0 0,0-1 0,-1 1-1,1 0 1,0-1 0,0 1 0,0 0 0,0-1-1,0 1 1,0 0 0,0-1 0,0 1 0,0 0 0,0-1-1,0 1 1,0 0 0,0-1 0,0 1 0,0 0-1,0-1 1,0 1 0,1 0 0,-1-1 0,0 1 0,0 0-1,0-1 1,0 1 0,1 0 0,-1 0 0,0-1 0,0 1-1,1 0 1,-1 0 0,0-1 0,0 1 0,1 0-1,-1 0 1,0 0 0,1 0 0,-1-1 0,0 1 0,1 0-1,5-2 170,0 0-1,0 0 1,-1 0-1,1 1 1,9-1-1,28-7 724,-36 6-803,0-1 1,0 1-1,0-1 1,-1 0 0,0 0-1,1-1 1,-1 0-1,-1 0 1,1 0 0,-1-1-1,0 0 1,0 0-1,0 0 1,-1-1 0,0 1-1,-1-1 1,1 0-1,-1 0 1,4-14 0,-2-3 70,0 0 0,-1 0 0,-2 0 1,0-46-1,-2 69-155,-1 1 0,1-1 0,0 0 0,-1 0-1,1 1 1,-1-1 0,1 0 0,-1 1 0,0-1 0,1 1 0,-1-1 0,1 1-1,-1-1 1,0 1 0,0-1 0,1 1 0,-1 0 0,0-1 0,0 1 0,1 0 0,-1-1-1,0 1 1,0 0 0,0 0 0,1 0 0,-1 0 0,0 0 0,0 0 0,0 0 0,-1 0-1,-28 4 85,25 0-81,-1 0-1,1 1 1,-1-1-1,1 1 1,0 0-1,1 0 1,0 0-1,-8 12 1,-26 49 293,31-52-243,1 1 0,1 0 0,0-1 0,1 2 0,0-1 0,-2 21 0,2 93 234,4-98-307,0-30-8,0 0-1,0 0 1,0 0 0,1 0 0,-1 0 0,0 0 0,1 0 0,-1 0 0,1 0 0,-1 0 0,1 0 0,0 0 0,-1-1 0,1 1 0,0 0-1,0 0 1,-1 0 0,1-1 0,0 1 0,0-1 0,0 1 0,0 0 0,0-1 0,0 1 0,0-1 0,0 0 0,0 1 0,0-1 0,0 0-1,0 0 1,0 0 0,2 1 0,42 0-329,-33-2 153,12 1-130,93-3-1810,-102 1 1509,1-1 0,-1 0 0,0 0 0,0-2 0,20-8 0,-23 8 57,25-12-1414,0-1 0,47-31 0,-76 44 2042,0-1 1,0 0 0,0-1 0,0 0-1,-1 0 1,0-1 0,-1 0 0,0 0-1,0 0 1,-1-1 0,0 0 0,0 0-1,-1 0 1,0-1 0,3-9 0,-3-8 1713,-1 0-1,-1 1 1,-1-32 0,-1 49-1342,0 7-376,-1 0 1,1 0-1,-1 1 1,1-1-1,-1 0 1,0 0-1,1 1 1,-1-1-1,0 1 1,0-1 0,0 1-1,0-1 1,-1 1-1,1-1 1,0 1-1,-1 0 1,1 0-1,-1 0 1,1 0-1,-1 0 1,1 0-1,-1 0 1,0 0-1,1 0 1,-1 1-1,0-1 1,0 1-1,1-1 1,-1 1-1,-4 0 1,-8-2 158,0 0 1,-28 2-1,32 0-149,5-1-48,0 1 1,0 0-1,0 1 0,0-1 0,0 1 1,0 0-1,0 0 0,0 0 0,0 1 0,1 0 1,-1 0-1,1 0 0,-1 0 0,1 1 1,0 0-1,0-1 0,0 2 0,0-1 1,0 0-1,1 1 0,0 0 0,-6 8 0,2-3 3,0 1 0,1 0-1,0 0 1,1 0-1,0 1 1,1 0-1,0 0 1,1 0 0,-4 21-1,3 3 34,1 67-1,3-83-71,0-18 3,0 0 0,0 1 0,0-1 0,1 0 0,-1 0 0,1 0-1,-1 1 1,1-1 0,-1 0 0,1 0 0,0 0 0,-1 0 0,1 0 0,0 0 0,0 0 0,0 0 0,0 0 0,0 0 0,0 0 0,0-1 0,0 1-1,0 0 1,0-1 0,0 1 0,0-1 0,1 1 0,-1-1 0,0 1 0,0-1 0,1 0 0,-1 0 0,2 0 0,50 2-151,-38-2 97,-6 0 32,-1 0 0,1 0 1,-1-1-1,1 0 0,-1-1 0,1 0 0,-1 0 0,0 0 1,0-1-1,0-1 0,0 1 0,-1-1 0,1 0 0,-1-1 1,0 0-1,0 0 0,-1-1 0,8-7 0,10-12-27,-1-1 0,-2-1 0,0-1 0,-2-1 0,-1 0 0,-2-2 0,-1 0 0,-1 0 0,-1-2 0,-2 1 0,-2-1 0,-1-1 0,-1 0 0,-2 0 0,-1 0 0,-2-44 0,-2 73 58,1-6 98,-1 1 1,-1-1-1,-3-15 1,3 22-38,0 0 0,-1 0 0,1 1 1,-1-1-1,0 1 0,0-1 0,0 1 1,0 0-1,-1 0 0,1 0 1,-1 0-1,-4-3 0,7 6-59,0-1 1,0 1-1,0 0 0,0 0 1,0 0-1,-1 0 0,1-1 1,0 1-1,0 0 0,0 0 1,-1 0-1,1 0 0,0 0 1,0 0-1,0 0 0,-1-1 1,1 1-1,0 0 0,0 0 1,-1 0-1,1 0 0,0 0 1,0 0-1,-1 0 0,1 0 1,0 0-1,0 0 0,0 0 1,-1 1-1,1-1 0,0 0 1,0 0-1,-1 0 0,1 0 1,0 0-1,0 0 0,0 0 0,0 1 1,-1-1-1,1 0 0,0 0 1,0 0-1,0 0 0,0 1 1,-1-1-1,1 0 0,0 0 1,0 0-1,0 1 0,0-1 1,0 0-1,0 0 0,0 0 1,0 1-1,0-1 0,-2 13 61,2 639 353,5-615-418,-5-36-10,0 0 1,1-1 0,-1 1-1,1 0 1,-1-1 0,1 1-1,0 0 1,-1-1-1,1 1 1,0-1 0,-1 1-1,1-1 1,0 1 0,0-1-1,-1 1 1,1-1-1,0 0 1,0 0 0,1 1-1,5 3-95,-4-2 99,1 0 0,0 1-1,0-1 1,0 0-1,0-1 1,0 1-1,0-1 1,0 0-1,1 0 1,-1 0 0,0 0-1,7-1 1,62-1 12,-39 0-22,38 1 37,-72-27-3639,1 25 2852,-1-9-786,-7 6-3449,-27 4-951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7123,'114'-138'723,"-90"107"-233,-24 31-452,0 0 0,0 0 0,0-1-1,0 1 1,0 0 0,0 0 0,0 0-1,1 0 1,-1-1 0,0 1 0,0 0-1,0-1 1,0 1 0,0 0 0,0 0 0,0 0-1,0-1 1,0 1 0,0 0 0,0 0-1,0 0 1,0 0 0,0-1 0,0 1-1,0-1 1,0 1 0,0 0 0,-1 0 0,1 0-1,0-1 1,-1-2 1185,1 1-953,1 1 0,-1 0 0,0-1 0,1 1 0,0 0 0,0-1 0,0 1 0,0 0 0,-1 0 0,2 0 0,-1 0-1,0-1 1,0 1 0,1 1 0,-1-2 0,0 2 0,1-1 0,0 0 0,-1 0 0,1 0 0,-1 1 0,2-1 0,-2 1 0,1-1 0,0 1 0,0-1-1,3 1 1,5-2 294,-1 1-1,1 0 1,-1 0-1,13 0 1,-21 1-540,-1 0-1,1 0 1,-1 1 0,1-1 0,0 0 0,-1 0 0,0 0-1,0 0 1,1 0 0,-1 1 0,1-1 0,-1 0 0,1 0-1,-1 1 1,1-1 0,-1 1 0,0-1 0,0 0 0,0 0 0,0 1-1,1-1 1,-1 0 0,0 1 0,0-1 0,1 0 0,-1 1-1,0-1 1,0 1 0,0-1 0,0 0 0,0 1 0,0-1 0,0 19 322,-1-12-191,1-3-108,0 0 70,0 1-1,0-1 1,-1 1 0,-1 4 0,1-7-87,1-1 1,-1 1-1,0-1 1,0 1-1,0-1 0,0 0 1,0 1-1,-1-1 1,1 0-1,0 0 1,-1 1-1,0-1 1,1-1-1,-1 2 1,-2 0-1,-4 1 77,0 0 1,0-1-1,-1 1 0,1-1 1,-1 0-1,0-1 0,0 0 1,1 1-1,-1-2 0,0 1 1,0-1-1,-12-1 0,20 1-90,0 0 0,0 0-1,0-1 1,0 1-1,0-1 1,0 1-1,0-1 1,0 1-1,1 0 1,-1-1-1,0 1 1,0-1 0,0 0-1,0 0 1,1 1-1,0-1 1,-1 0-1,0 1 1,1-1-1,-1 0 1,1 0 0,-1 1-1,1-1 1,0 0-1,0 1 1,0-2-1,0 2 1,0-3-1,-3-25 165,3 28-175,0-10 89,0 7-86,-1 0 0,1 0 0,1 0 0,-1 0 1,1 0-1,-1 1 0,2-5 0,-1 6-10,0 0 0,0 0 0,0 0 0,-1 0 0,2 1 0,-1-2 0,0 2-1,0-1 1,0 1 0,1-1 0,-1 0 0,0 0 0,1 1 0,-1 0 0,0-1 0,1 1-1,0-1 1,-2 1 0,2-1 0,0 1 0,-1 0 0,1 0 0,1 0 0,36-3-245,66 2 1,-61 1-1743,-43 0 1811,0 0-1,0 0 0,0 0 1,0 0-1,0 0 0,1 1 0,-2-1 1,1 0-1,0 0 0,1 0 1,-2 1-1,1-1 0,0 1 1,0-1-1,0 0 0,0 1 1,0-1-1,0 0 0,-1 1 1,1 0-1,0-1 0,-1 1 0,1-1 1,0 1-1,-1 0 0,2 0 1,-2 2-454,1-1 1,0 0 0,0 1-1,0-1 1,-1 0 0,1 4-1,-1-6 597,0 24-6035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6947,'0'0'8572,"2"2"-7406,-2-2-1120,0 1 0,1 0 0,-1-1 0,0 0 0,1 1 0,-1-1 0,1 0 0,-1 1 0,1 0 1,-1-1-1,1 0 0,-1 1 0,0-1 0,1 0 0,-1 0 0,1 1 0,0-1 0,0 1 0,-1-1 0,0 0 0,1 0 0,0 0 0,0 0 0,-1 1 0,1-1 0,-1 0 0,1 0 0,0 0 1,0 0-1,-1 0 0,1 0 0,0 0 0,-1 0 0,1 0 0,1-1 0,0 0 69,1 0 1,-2 0-1,2-1 0,-1 1 1,0-1-1,0 1 1,0 0-1,0-1 1,2-3-1,13-14 190,-2 1 0,0-2 0,-2 0 0,-2-1 0,1 1 0,11-44 0,-12 25-251,-4-1 0,1-77 0,-8 89 1637,0 27-1242,0 9-92,-8 131 281,7-87-476,-1-25-60,2-1-1,2 1 1,7 35-1,0-16 40,-7-29-92,8 21 1,-8-31-42,1 0 0,-1-1 0,1 0 0,1 0 0,0 0 0,9 10 0,-11-14-7,1 0-1,-2 0 1,2 0-1,0 0 1,-1-1-1,1 1 1,0-1-1,-1 1 1,2-1-1,-1 0 1,0 0-1,0 1 1,1-2-1,-1 1 1,0 0-1,1 0 1,0-1-1,-1 0 1,0 1-1,7-1 1,2 0-31,-8 0-45,1 0 1,-1 0-1,0 0 0,0 0 0,0 0 0,0 0 0,0-1 1,1 1-1,-1-1 0,0 0 0,0 0 0,-1 0 0,1-1 1,0 1-1,-1 0 0,1-1 0,3-2 0,1-1-499,0 0 0,0-1 0,-2 0 0,1-1 0,-1 1 0,7-10 0,-10 12-674,1-1-1,-2 1 1,1-1-1,-2 0 0,1 0 1,1-8-1,-2-4-4529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58 121 5122,'0'0'9837,"-9"-3"-8410,-30-12-285,29 9 103,16 3-387,-4 3-848,36-6 1433,51-1 0,-26 2-799,-23 2-233,-18 2-161,27-5 0,-44 6-237,1-2 0,0 1 0,-1 0 0,0-1 0,1 1-1,-1-1 1,0-1 0,0 2 0,7-6 0,-10 6-164,-1 0 0,0 0 0,1 0 1,-2-1-1,1 1 0,0 0 0,0 0 0,0 0 0,-1 0 0,1-1 1,0 1-1,0-2 0,0 1-606,-1 0 1,0 0-1,0 1 0,0 0 0,0-1 1,0 0-1,0 0 0,-1 1 1,1-1-1,-2-2 0,-4-4-4909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2193,'-2'2'14479,"0"1"-13730,4 14 724,-1 18-1479,-1-33-558,0 1 1,-1-1-1,1 0 1,-1 0-1,0 0 1,1 0-1,-1 0 1,0 0-1,-1 0 1,1 0 0,0 0-1,-3 2 1,-15 9-4165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28 3089,'0'0'13529,"0"-3"-11861,0-10-536,0 2 1975,-18 11-2157,2 0-696,12 0-197,0 0 0,0-1 0,0 1 0,0 1 0,0-1 0,0 0 0,0 0 0,0 1 0,-1 0 0,1 0 0,0 0 0,0 0 0,0 0 0,1 0 0,-1 1 0,1-1 0,-5 3 0,-6 7 70,-1-1-1,2 2 0,0 0 0,2-1 0,-16 21 1,8-5 206,-25 49 1,37-60-238,0 1 1,2 0-1,0 0 1,3 0-1,-1 1 1,3 21-1,-1-19-6,0-10-56,1 0 0,1 1 0,3 13-1,-3-21-30,0 0-1,0 1 0,2-1 1,-2 0-1,1 0 1,0 0-1,1 0 0,-1 0 1,1 0-1,0 0 1,0-1-1,0 1 0,7 3 1,-3-2 0,-1-1 1,2 0-1,-1 0 1,-1 0-1,2-1 1,0 0-1,-1 0 1,1 0-1,0-1 1,0 0-1,8 1 1,14-1-252,50-1-1,-34 0-481,124-1-6145,-162 0 5695,1 1 0,-1 0 0,14-4 1,-15 3-408,1-2 0,-2 1 0,13-6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44 864,'0'0'14618,"0"-6"-12980,0-25 1313,-25 31 557,23 0-3464,0 0 1,-1 0-1,2 1 1,-2-1-1,2 1 1,-1-1-1,0 1 0,0-1 1,0 2-1,1-2 1,-1 1-1,0 0 1,1-1-1,-1 2 1,1-1-1,-1 0 1,0 0-1,2 0 0,-2 1 1,1-1-1,0 0 1,0 0-1,-1 3 1,-4 4 65,2 1 0,-6 15 0,5-12 51,1 1-91,0 1 0,1-1 1,2 1-1,-1 0 0,3 14 1,-1-17-66,0-10-5,0 0 1,0 1-1,0-1 1,1 0 0,-1 1-1,0-1 1,0 0-1,1 0 1,-1 0-1,1 1 1,0-1-1,0-1 1,0 1 0,0 1-1,0-1 1,0-1-1,0 2 1,0-1-1,1-1 1,0 2 0,2-1 5,-2 0 0,0 1 0,2-1 0,-2-1-1,1 1 1,0-1 0,0 1 0,0 0 0,1-1 0,5 1 0,-4-1 8,1 0 0,0 0 0,-1-1 0,0 1 0,1-1 0,0 0 0,-1 0 0,1 0 0,-1 0 0,0-1 0,1 0 0,7-3-1,-6 1 5,0 0 0,0-1-1,-1 1 1,1-2-1,-2 1 1,1 0-1,0-1 1,-1 1-1,0-1 1,-1-1-1,0 2 1,-1-2-1,0 1 1,1-1-1,-2 1 1,0-1 0,-1 0-1,1 1 1,-2-1-1,1-8 1,-1-2-2,-1-22 186,0 38-198,1 0-1,-1 0 0,1 0 0,-1 0 0,1 0 0,-1 0 0,1 0 1,-1 1-1,0-1 0,0 0 0,0 0 0,0 0 0,0 1 0,0-1 1,0 0-1,0 1 0,-1-1 0,1 1 0,0 0 0,0-1 1,-1 1-1,2-1 0,-2 1 0,0-1 0,1 1 0,0 0 0,-1 0 1,0 0-1,-8-1-4,0 1 0,-19-1 0,17 2 11,-1-1-50,6-1-112,1 1 1,-1 0 0,1 1 0,-1-1 0,-8 2-1,12-1-100,2-1 0,-2 1-1,1 0 1,1-1-1,-2 1 1,2 0 0,-1 0-1,0 0 1,1 0-1,-1 0 1,1 0 0,-1 1-1,1-1 1,0 0-1,0 0 1,-1 1 0,1-1-1,0 0 1,1 1-1,-3 2 1,2 0-1805,0 0 0,0 0 0,0 1 0,0 6 0,1 0-5053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56 154 11301,'0'0'9663,"0"-4"-8793,0-9-378,0 19-13,0 30-49,0-11-163,-2-1 1,-1 0-1,-14 44 0,-12 17 224,26-134 163,2 20-650,2-1-1,1 1 1,3 0 0,12-39 0,-9 47 14,1 1 1,1 0 0,15-20-1,-25 40-20,0 0 0,0 0 0,0-1-1,0 1 1,0-1 0,0 1 0,0 0 0,0 0-1,0 0 1,1 0 0,-1 0 0,0-1 0,0 1-1,0 0 1,1 0 0,-1 0 0,0 0-1,0 0 1,1-1 0,-1 1 0,0 0 0,0 0-1,1 0 1,-1-1 0,0 1 0,0 0 0,0 0-1,0 0 1,1 0 0,-1 0 0,0 0-1,1 0 1,-1 0 0,0 0 0,1 0 0,-1 0-1,0 0 1,1 0 0,-1 0 0,0 0-1,1 0 1,-1 0 0,0 0 0,0 0 0,0 0-1,1 1 1,4 7-38,2 12 57,-3 1 0,-1-1 0,0 27 0,-3-29 10,1 0 0,1 0 0,2-1 0,0 2 0,10 20 0,-13-37-28,0 0-1,1 0 1,-2 0 0,2 0 0,0 0-1,0-1 1,0 1 0,-1-1 0,2 1 0,-2 0-1,2-1 1,-1 0 0,5 3 0,-6-4-1,1 1-1,0-1 1,0 1 0,0 0 0,-1-1 0,1 0 0,1 0-1,-2 1 1,1-1 0,0 0 0,0 0 0,-1 0-1,2 0 1,-1 0 0,-1-1 0,2 1 0,-2 0 0,1 0-1,0-1 1,0 0 0,0 1 0,-1-1 0,3-1-1,4-2-4,0 0-1,-1 0 0,0-1 0,0 0 0,-1 0 0,0 0 1,0-1-1,7-8 0,-2 0-21,0-1 0,12-24 0,-12 17 33,-1-1 0,-2 0 1,-2-1-1,-1 1 0,-1 0 0,0-31 0,-4 54 66,0 13-20,-4 246 489,4-258-537,0 0 1,0 1-1,0-1 0,0-1 0,0 1 1,0 1-1,1-1 0,-1 0 0,1 0 0,0 0 1,0 0-1,0 0 0,-1 0 0,1 0 0,0 0 1,0 0-1,0 0 0,0-1 0,2 2 0,-1-1-21,1 0 0,0 1 0,-1-1 0,2 0 0,-2 0-1,1-1 1,0 1 0,0 0 0,4 0 0,8 0-228,0-1 1,-1 1 0,22-3-1,-20 2-151,-9-1 251,0 0 0,0 0 0,0 1 0,0-2 0,0 1 1,-1-1-1,1 0 0,-1 0 0,1-1 0,-1 1 0,0-1 0,0 0 0,0 0 0,-1 0 0,0 0 1,0-1-1,0 0 0,0 0 0,-1 1 0,0-2 0,0 1 0,-1 0 0,0-1 0,1 0 0,-1 1 1,-1-1-1,0 0 0,1 0 0,-2 0 0,0 0 0,1-6 0,-2-59 1206,0 70-1004,0 0 1,-1 0-1,1-1 0,0 1 0,-1 0 1,1 0-1,-1 0 0,1-1 0,0 1 0,-1-1 1,1 1-1,0 0 0,0 0 0,-1 0 0,1 0 1,-1 0-1,0 0 0,1 0 0,-1-1 1,1 1-1,-1 0 0,1 0 0,0 0 0,-1 0 1,1 0-1,-1 0 0,1 0 0,-1 0 0,1 1 1,-1-1-1,1 0 0,0 0 0,-1 0 0,1 0 1,-1 0-1,1 0 0,-1 0 0,1 1 1,-1-1-1,1 0 0,0 1 0,-1-1 0,1 0 1,0 0-1,-1 1 0,-3 4 2,-1 0 0,2 0 0,-1 0 1,0 0-1,1 1 0,1-1 0,-1 1 0,2-1 0,-3 8 0,-3 8 95,-7 16 255,4 1 0,1 0 0,-3 44-1,12-96-382,1-1 1,0 1-1,1 0 0,2 0 0,5-15 0,65-161 64,-69 168-110,-2 20 4,-2 2-38,-3 44 2,1-13 77,4 36 0,-2-59-11,1 0 0,-1 1 1,2-1-1,0-1 0,0 1 0,1 0 1,1-1-1,-1 1 0,10 9 0,-13-16-12,0 0-1,0 0 0,0 0 0,0 0 1,0-1-1,0 1 0,0-1 1,0 1-1,0 0 0,1 0 0,-2-1 1,2 0-1,0 1 0,-1-1 1,0 0-1,1 1 0,-1-1 0,0 1 1,1-1-1,-1 0 0,0 0 1,1 0-1,0 0 0,-1 0 0,0 0 1,1 0-1,-1 0 0,1-1 1,-1 1-1,0-1 0,1 1 0,-1 0 1,0-1-1,3 0 0,0-1-7,-1 1 0,0-1 0,1 0 0,-1 0 0,0 0-1,0 0 1,0 0 0,0-1 0,-1 1 0,4-4 0,8-14-54,-2 0 0,0 0 1,-2 0-1,-2-1 0,9-32 0,-8 12 95,-4 1 0,-1-43-1,-4 82 158,0 3-155,13 108 142,0-28-2,-10-64-105,7 24 0,-4-23 4,2 23 0,1 24 115,-9-66-197,1 0 0,-1 1 0,0-1 0,0 1 0,0-1 0,1 0 0,-1 0 0,0 1-1,0-1 1,1 0 0,-1 0 0,0 0 0,0 1 0,0-1 0,1 0 0,-1 0 0,1 0 0,-1 1 0,1-1 0,-1 0 0,1 0-1,-1 1 1,1-1 0,-1 0 0,0 0 0,0 0 0,1 0 0,-1 0 0,1 0 0,-1 0 0,1 0 0,0 0 0,20 0-740,-15 0 415,30-2-2125,-1-1 1,1-1-1,-1-1 0,57-14 1,-46 9-2236,0-1-85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163 170 1088,'0'0'10939,"1"-18"-9122,3-85 949,-4 95-2001,1-12 1325,-1 20-1976,0-2 0,0 2 0,-1-1 0,1 1 0,0-2 0,0 2-1,-1-1 1,1 1 0,-1-2 0,1 2 0,-1-1 0,0 1 0,1-1 0,0 1 0,-1-1 0,0 0 0,0 1-1,0-1 1,-1 0 0,0 0 12,0 0 0,-1 0 0,1 1 0,0-1-1,-1 0 1,0 1 0,0-1 0,1 1 0,0 0 0,-1-1-1,0 1 1,0 0 0,1 0 0,-1 1 0,0-1 0,1 0-1,-1 0 1,-3 1 0,3 1-116,-1-1 1,2 0-1,-1 1 0,0-1 0,0 1 1,1-1-1,-1 0 0,1 1 0,-1 0 1,2 0-1,-2 0 0,1 0 1,-2 3-1,-5 6 29,0 0 0,1 1 0,0-1 0,2 1 0,0 0 0,0 0 0,2 0 0,0 1 0,2-1 0,-2 22 0,3-21-32,1-10-10,0 1 0,-1 0-1,2-1 1,-1 1 0,1-1-1,-1 1 1,3 4 0,-2-7 1,0 0 0,-1 0 0,2 0 0,-1 0 0,0 0 0,0 0 0,0 0 1,1 0-1,-2-1 0,2 2 0,0-2 0,-1 1 0,0-1 0,1 1 0,-1 0 0,1-1 0,0 1 0,-1-1 0,1 0 0,0 0 1,0 1-1,0-1 0,-1 0 0,1 0 0,2 0 0,2 1-11,0-1 0,0 1-1,0-1 1,1 0 0,-1-1 0,0 1 0,0 0-1,0-2 1,0 1 0,1 0 0,-2 0 0,1-1-1,0 0 1,-1 1 0,1-2 0,-1 1 0,1 0-1,3-4 1,14-7-26,-2-1 1,0 0-1,-1-1 0,-1 0 1,27-30-1,-42 39 49,0 0 0,-2 0-1,0 0 1,1 0 0,-1 1 0,-1-1-1,1-1 1,-1 1 0,-1 0 0,0 0 0,-2-7-1,2-3 2,-1 16-3,1-1-1,-1 1 0,1 0 1,0-1-1,-1 0 1,0 1-1,0-1 1,0 1-1,0 0 1,1 0-1,-1-1 0,0 1 1,0 0-1,0 0 1,1-1-1,-1 1 1,0 0-1,0-1 1,0 1-1,0 0 1,0 0-1,0 0 0,0 0 1,0 0-1,-1 1 1,-2-2 10,0 1 0,0 0 0,0 1 0,0-1 0,0 1 0,-5 0 0,6 0-10,0 1 0,0-1-1,0 1 1,1 0-1,-1 0 1,1 0 0,-1 0-1,1 0 1,0 0 0,0 1-1,-1-1 1,2 0 0,-1 1-1,1-1 1,0 0-1,-1 1 1,0 5 0,-2 3 33,1 1 0,-2 19 1,4 44 48,1-74-93,0 0 0,0 0 0,0-1 0,0 1 0,1 0 0,-1 0 0,1-1 0,-1 2-1,1-2 1,-1 1 0,1-1 0,0 1 0,-1 0 0,0 0 0,1-1 0,0 1 0,0-1-1,0 1 1,-1 0 0,1-1 0,0 1 0,0-1 0,0 0 0,0 1 0,0-1 0,0 0 0,0 0-1,0 1 1,0-1 0,0 1 0,2-1 0,5 1-65,-1-1 0,0 0 0,1 0-1,6 0 1,-1 0-113,-6 0 155,-1 0 0,-1-1 0,1 1 1,0-1-1,0 0 0,0 0 0,0 0 1,-1-1-1,0 0 0,1 0 0,-1 1 1,0-2-1,0 1 0,0-1 0,0 1 0,-1-1 1,1 0-1,4-4 0,3-4 39,0-1 0,-1 0-1,-1-1 1,8-14 0,5-4 26,-22 30-43,-1 1 0,1 0-1,0 0 1,0-1 0,-1 1 0,0 0 0,1 0 0,0 0-1,-1 0 1,1 0 0,0 0 0,-1 0 0,0 0-1,1 0 1,0 0 0,0 0 0,-1 0 0,1 0 0,0 1-1,-1-1 1,0 0 0,1 1 0,0-1 0,-1 0-1,1 0 1,0 0 0,-1 1 0,0-1 0,1 1 0,2 2 3,-1 0 0,1 0 0,-2 0 0,1 0 0,-1 0 0,1 1 0,-1-1 0,0 1 0,-1-1 0,1 7 0,-1 41 164,-1-29 21,1 1 245,0-22-311,-8-2 234,5 1-338,1-1 1,0 0 0,0 0-1,0 1 1,0-1 0,0 0-1,0 0 1,1 0 0,-1-1-1,0 1 1,1 0-1,-1-1 1,1 1 0,0 0-1,0-1 1,-1 1 0,1-1-1,0-2 1,-3-3 19,0 0-1,-4-13 1,7 11-10,0 1 0,0 0 0,2-11 1,-1 4 0,0 14-23,1-1 0,-1 0 0,0 1-1,0-1 1,1 1 0,0-1-1,0 1 1,0-1 0,0 1 0,-1-1-1,2 1 1,-1-1 0,0 1 0,0 0-1,3-2 1,0 1-1,0-1 1,0 0-1,1 0 0,-1 2 0,1-2 1,4-1-1,5-1 11,1 1 0,0 1 1,24-5-1,-13 5 2,1 0 1,1 1 0,27 1-1,-54 1-9,1 1 0,-1-1 0,1 1 0,0-1 0,-1 0 1,1 1-1,0-1 0,-1 1 0,0 0 0,1-1 0,-1 1 0,0 0 0,1-1 0,-1 2 0,0-2 0,0 1 0,0 0 0,0 0 0,0 0 0,0 1 0,0-1 0,-1-1 0,1 1 0,0 1 0,-1-1 0,0 0 0,1 0 0,-1 2 0,3 6 76,-1 0 0,2 15 0,-4-19-32,5 126 698,-5-109-728,7-21-580,43 0-1886,40-1-3989,-30-5-1646,-22 1 1215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270 422 6003,'0'0'8414,"0"-10"-7026,-1-29-297,1 36-875,-1-1 0,0 1 1,0 0-1,0-1 1,0 1-1,-1 0 0,1 0 1,-2-1-1,1 1 0,-1 0 1,1 0-1,-1 1 0,1-1 1,-1 0-1,-5-2 0,1-1 303,5 4-333,0 1 0,-1-1 0,1 0 0,0 0 0,-1 1 0,0-1 0,0 1 0,0 0 0,1 0 0,-1 0 0,-6-2 0,3 2 83,-1 0-1,0 0 1,0 1 0,-12 0-1,17 0-247,-2 0 0,2 1 0,-1 0 0,0 0-1,0-1 1,0 2 0,1-2 0,0 1 0,-1 0 0,1 1-1,-1-1 1,1 1 0,-1-1 0,2 1 0,-4 1 0,-30 29 160,31-28-136,-4 4 13,1 0 0,1 1-1,-1 0 1,1 0 0,1 0-1,-6 18 1,6-11-33,2-1 0,0 1 1,1 24-1,2-39-28,1-1 0,-1 1 0,0 0 0,1 0 0,-1 0 0,0 0 0,0 0 0,1 0 0,-1-1 0,1 2 0,0-2 0,0 1 0,0 0 0,-1-1 0,1 1 0,0 0 0,0-1 1,0 1-1,0-1 0,0 1 0,0 0 0,0-1 0,0 1 0,1-1 0,-1 0 0,0 1 0,0-1 0,1 0 0,-1 0 0,0 0 0,3 1 0,4 0 5,2 0-1,-1-1 1,15 0-1,-13-1-22,-6 2 12,1-2 0,-1 1 0,0 0 0,-1-1 0,1 0 0,0 1 0,0-1 0,0 0 0,0-1 0,-1 1 0,1-1 0,-1 1 0,1-2 0,-1 2 0,0-2 0,0 1 0,-1 0 0,1-1 0,0 1 0,-1-1 0,0 0 0,0 0 0,5-6 0,4-6-8,-1-1-1,0 0 0,-1 0 1,-2-1-1,7-22 1,19-88-105,-25 62 185,-3-95 0,-6 159-46,0 1 1,0-2-1,0 2 1,0-1-1,-1 0 1,1 0-1,0 1 0,0-1 1,-1 0-1,1 1 1,-1-2-1,0 2 1,1-1-1,-1 1 1,0-1-1,1 0 0,-1 1 1,0-1-1,0 1 1,0-1-1,1 1 1,-1-1-1,-1 1 1,1-1-1,0 1 0,1 0 1,-2-1-1,1 1 1,0 0-1,0 0 1,0 0-1,0 0 1,0-1-1,0 1 1,-1 0-1,0 0 0,1 1-15,0-1 0,0 0 0,0 0 0,1 1-1,-1-1 1,0 0 0,1 0 0,-1 1-1,0 0 1,0-1 0,1 0 0,0 1-1,0-1 1,-1 1 0,0-1 0,1 0-1,0 1 1,-1 0 0,1-1 0,-1 1-1,1-1 1,0 1 0,0 0 0,0-1 0,0 2-1,-4 15 17,0 192 327,8-186-313,1 1 0,12 29 0,2 8-30,-11-30 32,-1-9-17,-3 1-1,2 30 0,-6 52-117,4-104 54,0 0 1,0-1-1,0 1 0,0-1 1,0 0-1,0 0 1,0 0-1,5 0 1,-3 0-10,68-1-256,103-9 0,-157 8 294,43-6-125,-63 7 19,1 1 0,-1-1 1,1 1-1,-1 0 0,1-1 0,-1 1 0,1 0 0,-1-1 0,0 1 0,0 0 0,1-1 0,-1 0 0,0 1 0,0 0 0,1-1 0,-1 1 0,0-1 0,0 0 0,0 1 0,0 0 0,0-1 0,0 1 0,0-1 0,0 1 0,0-1 0,0 1 0,-1-1 0,1 0-196,0 1-1,-1-1 0,1 0 1,0 1-1,0-1 1,0 1-1,-1-1 0,1 0 1,-1 1-1,1-1 1,-1 1-1,0 0 0,1-1 1,0 1-1,-1-1 1,-1 0-1,-20-6-6098,-6-1-3204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8708,'0'0'9113,"0"-7"-8003,0 1-900,1-1 1,0 0-1,0 1 0,2-1 0,-2 1 0,3 0 0,5-13 0,17-16 701,40-71 340,-56 89-1141,-2 0-1,-1 0 1,-1-1 0,3-23 0,-4 8 194,-2-1 0,-7-54 0,4 87-278,0 0-1,0 0 1,0 0 0,0 0-1,0 0 1,-1 0-1,0 0 1,1 1 0,-1-2-1,0 2 1,0-1-1,1 0 1,-1 1 0,0-2-1,0 2 1,0-1-1,1 1 1,-1-1 0,-1 0-1,1 1 1,0-1-1,0 1 1,0-1 0,-1 1-1,2 0 1,-2-1-1,-1 0 1,-3 1 82,0-1 0,1 1 0,-2-1 0,1 1 0,-6 1 0,-1-1 98,12 0-190,-2 0-1,1 0 0,1 1 1,-2-1-1,2 1 0,-1 0 0,0-1 1,0 1-1,0-1 0,1 1 1,-1 0-1,1 0 0,-1 0 0,0 0 1,1 0-1,0 0 0,-1 0 1,1 0-1,0 0 0,0 1 0,-1-1 1,2 0-1,-1 1 0,0-1 1,0 0-1,1 1 0,-1 1 0,-3 5 35,1 2 0,1-2 0,-2 11 0,3-16-40,-7 74 273,7 95-1,2-83-188,1-75-86,0-1-1,1 1 0,1 0 1,1-1-1,0 1 1,1-1-1,1 0 1,1 0-1,17 19 1,-24-30-11,1 0 0,-1-1 1,1 0-1,-1 1 0,1-1 1,0 1-1,0-1 0,1 0 0,-2 1 1,2-1-1,-1-1 0,0 2 1,1-1-1,-1-1 0,1 1 0,-1 0 1,1-1-1,2 1 0,4 0-22,1 0-1,0 0 0,17-1 0,-8-1-1,-12 1-56,-1-1 0,2 1 0,-2-1 0,1 0 0,0-1 0,0 1-1,-1-1 1,12-4 0,3-3-584,25-12 0,-12 4-273,12-2-3913,50-15 0,-37 14-4023,-40 12 4204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2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27 12166,'0'0'6277,"-45"-5"-5058,-143-13 158,174 16-1132,1 1 0,-1 1-1,1 0 1,-17 2 0,27-1-161,0 0-1,0 0 1,0 1-1,0-1 1,0 1 0,0-1-1,0 1 1,1 0-1,-1 0 1,1 0-1,-3 3 1,-4 2 90,-5 6 13,1 0 1,0 0-1,0 1 0,2 1 1,0 0-1,0 1 0,1 0 1,1 1-1,1 0 0,1 0 1,0 1-1,1-1 0,1 2 0,0-1 1,2 0-1,0 1 0,1 0 1,1 28-1,1-28-95,-1-2-3,1 0-1,1 0 0,6 31 1,-5-42-82,-1-1 1,2 1 0,-1 0-1,1-1 1,0 1 0,0-1-1,0 0 1,1 0-1,-1 0 1,1 0 0,1-1-1,-1 1 1,1-1 0,5 4-1,5 2-94,0 0-1,0-2 1,1 0-1,0 0 1,0-2-1,0 0 0,1-1 1,0 0-1,22 2 1,15-1-2491,89-1-1,-79-8-2322,-14-8-2249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4626,'0'0'11891,"0"-4"-10069,0-8-331,0 9 2829,0 5-3880,0 102 1935,0-34-5892,13-104-17530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80 237 2593,'18'-173'1956,"-14"120"1251,-4 53-3018,0-1 0,0 0 0,0 1 0,1 0 1,-1-1-1,0 1 0,0-1 0,0 0 1,1 1-1,-1 0 0,0-1 0,1 1 1,0 0-1,-1-1 0,1 1 0,-1 0 0,0-1 1,1 1-1,-1-1 0,1 1 0,0 0 1,0 0-1,0 0 0,-1-1 0,1 1 1,20-1 4245,-12 2-3765,-9-1-620,0 0-1,0 0 0,1 0 0,-1 0 0,0 1 0,1-1 0,-1 0 0,0 0 0,1 0 0,-1 1 0,0-1 0,0 1 0,1-1 0,-1 0 0,0 0 0,0 1 0,0-1 0,0 0 0,0 0 0,0 1 1,0-1-1,0 0 0,0 0 0,0 1 0,0-1 0,0 1 0,0 12 487,0-9-278,0 0-119,0-1 1,0 1 0,-1 0-1,1 0 1,-2 0-1,1 0 1,0 0-1,-1 0 1,0-1 0,-2 5-1,2-6-90,0-1 0,0 1-1,0 0 1,0 0 0,-1-1 0,1 1-1,-1-1 1,1 0 0,0 0-1,-1 0 1,0 0 0,0 1 0,0-2-1,1 1 1,-2 0 0,2 0-1,-1-1 1,0 0 0,0 1 0,-4-1-1,-54 0 1169,60 0-1197,1 0-1,-1 0 1,0 0 0,1 0-1,-1 0 1,1 0 0,0-1-1,-1 1 1,1 0 0,-1 0-1,1 0 1,-1 0 0,1-1-1,-1 1 1,1-1 0,0 1-1,0 0 1,-1 0 0,1-1-1,0 1 1,-1 0 0,1 0-1,0-1 1,0 1 0,-1-1-1,1 0 1,-4-15 280,6-14-93,-2 29-207,0 0 0,1 0 0,0 0-1,-1 0 1,1 1 0,0-1 0,0 0 0,-1 0 0,1 1 0,0-1 0,0 0 0,0 0 0,-1 1 0,2-1 0,-1 1 0,0-1 0,0 1 0,0-1 0,1 1 0,-1-1 0,0 1 0,0 0 0,2-1 0,34-4-6,-27 4 10,17-1-1467,47 1 1,-43 1-1226,0 3-2733,-27-3 4259,-2 2 1,0-1 0,1 0 0,-1 0 0,1 0-1,-1 0 1,3 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7123,'0'0'9314,"7"9"-8391,41 63 1414,-43-60-1923,1 1 0,-2 0 0,0-1 0,-1 1 0,-1 0 0,0 0 0,-2 0 0,0 0 1,-3 15-1,3-27-391,0 0 1,0-1 0,0 1 0,0 0-1,0 0 1,-1-1 0,1 1 0,0-1-1,0 1 1,0 0 0,-1 0 0,0-1-1,1 1 1,-1 0 0,0-1 0,1 1-1,-1-1 1,1 1 0,-1-1 0,0 0-1,0 1 1,-1 0 0,-22 1 851,23-2-813,1 0-46,-1-1-1,0 1 1,1-1 0,-1 1 0,1-1-1,-1 0 1,1 1 0,-1-1-1,1 1 1,0-1 0,0 1 0,0-1-1,0 0 1,0 1 0,0-1 0,0 1-1,0-1 1,0 0 0,0 1-1,0-1 1,0 1 0,0-2 0,0-1 30,0-36 165,-1 11-150,4-35 1,-2 58-60,1 1 1,-1-1 0,2 0 0,-1 1 0,0-1 0,1 0-1,0 1 1,0 0 0,2 0 0,-2 0 0,1 0-1,9-6 1,-5 4 22,0 1-1,1-1 1,0 1-1,1 0 1,0 1-1,16-6 1,0 6 36,-26 4-61,1 0 0,-1-1 0,0 1 1,1 0-1,0 0 0,0 0 0,-1 0 0,1 0 1,-1 0-1,0 0 0,1 0 0,0 0 1,0 0-1,-1 0 0,1 1 0,0-1 1,-1 0-1,0 0 0,1 0 0,-1 0 1,1 0-1,0 1 0,-1-1 0,1 0 0,-1 0 1,0 1-1,0-1 0,1 1 0,-1-1 1,1 0-1,-1 0 0,1 1 0,-1-1 1,0 0-1,1 1 0,11 172 595,-12-157-519,1 1 1,6 21-1,-5-31-58,-1-2 0,2 2-1,-1-1 1,1 0-1,1-1 1,0 1 0,0 0-1,0-1 1,6 6 0,-9-10-18,0 0 1,1 0 0,-1-1 0,0 1 0,1 0 0,-1 0-1,1-1 1,0 1 0,-1 0 0,1-1 0,0 0 0,-1 1 0,1-1-1,-1 0 1,4 1 0,30-1-125,-20-1-78,-4 1-232,2-1-1,-2 0 0,0-1 0,1 0 0,19-5 0,56-19-5016,-56 15 1573,18-6-5802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99 180 10181,'0'0'7622,"-2"-1"-6675,2 1-921,-1 0 0,1 0 0,0 0-1,0-1 1,0 1 0,0 0 0,-1 0 0,1-1 0,0 1 0,0 0 0,0 0 0,0 0-1,0 0 1,0 0 0,0-1 0,0 1 0,0 0 0,0 0 0,0 0 0,0 0 0,0-1-1,0 1 1,0 0 0,0 0 0,0 0 0,0 0 0,0 0 0,1-1 0,-1 1 0,0 0-1,0 0 1,0-1 0,0 1 0,1 0 0,11-8 855,29-10 590,-6 3-741,-28 11-617,-1-1 0,0 0 0,-1 1 0,1-1 0,-1 0 0,0-1 0,0 1 0,-1 0 0,0-1 0,-1 0 0,0 0 0,1 0 0,-2 1 0,0-2 0,0 1 0,-1 0 0,0-1 0,0 2 0,-1-12 0,-1 17-99,1-1 0,-1 0-1,0 1 1,1-1 0,-1 1-1,1-1 1,-1 0 0,0 1 0,0-1-1,0 1 1,1-1 0,-1 1-1,0 0 1,0-1 0,0 1 0,0-1-1,0 1 1,0 0 0,0 0-1,0 0 1,1 0 0,-2-1 0,1 1-1,0 0 1,0 0 0,0 0-1,-2 0 1,-36 0 279,34 0-274,-6-1 28,0 2 0,1-1 0,0 1 0,-13 2 0,19-3-37,0 1 0,0 1-1,0-1 1,0 1 0,1-1-1,-1 0 1,0 1-1,1 1 1,-1-2 0,2 2-1,-2-2 1,-4 6 0,-1 3 20,1-1 0,0 1 1,1 0-1,0-1 0,1 2 1,1 0-1,0-1 0,2 1 1,-1 0-1,1 0 0,1 0 1,1 0-1,0 0 0,1 0 1,3 20-1,-2-29-26,0-1 0,0 1 0,0-1 0,0 1 0,1-1 0,-1 1 0,0-1 0,1 0 0,-1 1 0,1-1 0,0 0 0,-1 1 0,2-2 0,-2 1 0,1 1 0,1-2 0,-2 1 0,2 0-1,-1 0 1,0-1 0,3 1 0,4 2 6,1-1-1,0 0 1,18 2 0,16-2-361,65-2 0,-39-2-1236,-34 2 68,56 0-7266,-50-2 1867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10997,'0'0'8359,"17"-17"-7650,54-58-28,-61 65-520,-1 1 1,-1-1 0,-1 0 0,0 0 0,0 0 0,-1-1 0,-1 0 0,-1 0 0,5-17 0,-5 8 29,-2-1 1,-1-41 0,-2 29 4,1 33-193,0-7 39,0 0 0,-1 0 0,-3-12 0,4 17 19,-1 0 1,1 1-1,-1-1 1,0 0-1,-1 0 1,2 1-1,-2-1 1,0 1-1,1-1 1,0 1-1,-1 0 1,1-1-1,-2 1 1,2-1-1,-1 1 1,-1 0-1,2 0 1,-2 0-1,-2-1 1,5 2-39,-1 0 1,1 0-1,0 0 1,-1 0 0,1 0-1,0 0 1,-1 0 0,1 0-1,-1 0 1,1 0 0,0 0-1,0 0 1,0 0 0,0 0-1,-1 1 1,1-1-1,0 0 1,-1 0 0,1 0-1,0 0 1,-1 0 0,1 0-1,0 0 1,0 1 0,-1-1-1,1 0 1,0 0 0,0 0-1,0 0 1,0 0-1,0 1 1,0-1 0,0 0-1,0 1 1,0-1 0,0 0-1,0 0 1,-1 0 0,1 1-1,0-1 1,0 0 0,0 0-1,0 0 1,0 0-1,1 1 1,-1-1 0,-1 16-123,1-11 202,-8 44 130,0 26 86,4 160 289,3-195-560,-1-18-5,5 41 0,-2-62-55,-1 0 0,0 0 0,1 0 0,-1-1 0,1 1 0,-1 0 0,0 0 0,1-1 1,0 1-1,0 0 0,0-1 0,-1 1 0,1 0 0,0 0 0,0-1 0,0 0 0,0 1 0,-1-1 1,1 1-1,1-1 0,-1 0 0,-1 1 0,2-1 0,-1 1 0,0-1 0,0 0 0,0 0 0,0 0 1,1 0-1,0 0 0,1 0-118,1 1 0,0-1-1,0-1 1,-1 1 0,0 0 0,1-1 0,0 0 0,-1 1 0,6-2 0,0-2-336,-1 0 0,1 0-1,-1-1 1,0 0 0,-1 1 0,11-10 0,39-37-6612,-35 24 960,-4 0-1851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71 6963,'0'0'10939,"-10"-3"-9349,-32-9-318,42 12-1254,-1 0 0,1 0 0,0 0 0,0 0 0,-1-1 1,1 1-1,-1 0 0,1 0 0,0 0 0,-1 0 0,1 0 0,-1 0 0,1 0 0,0 0 0,-1-1 0,1 1 0,0 0 0,0 0 0,0 0 0,0 0 0,-1-1 0,1 1 1,0 0-1,0 0 0,-1 0 0,1-1 0,0 1 0,0-1 0,0 1 0,0 0 0,0 0 0,0-1 0,0 1 0,0 0 0,0 0 0,0 0 0,0-1 0,0 1 0,0-1 0,0 1 1,0 0-1,0 0 0,0-1 0,0 1 0,1 0 0,-1 0 0,0 0 0,0-1 0,1 1 0,-1 0 0,0 0 0,17-7 331,-16 6-263,28-6 211,-1 0 1,1 2-1,0 0 0,57-3 0,18 4-2525,0 3-7338,-79 1 5793,-4 0-1227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1857,'0'0'15714,"-2"2"-15154,-7 5-233,1 2 0,1-1 0,-1 1 1,2-1-1,-1 1 0,-4 10 0,3-7 70,0 1-80,1-1 0,0 2 1,2-1-1,-1 0 1,2 1-1,1-1 1,0 1-1,0 19 1,4-32-313,-1-1 0,1 0 0,-1 1 1,0-1-1,0 0 0,1 0 0,0 0 0,-1 1 0,1-1 1,0 1-1,-1-1 0,1 0 0,-1 0 0,1 0 0,-1 0 1,1 0-1,0 0 0,0 0 0,-1 0 0,0 0 0,1 0 1,0 0-1,-1 0 0,2 0 0,20 0 97,-19 0-66,3 0-8,-1 0 1,1 0 0,-1-1-1,1 0 1,-1 0 0,0 0 0,1 0-1,-1 0 1,0-1 0,0 1-1,-1-2 1,1 2 0,8-5 0,-6 1 2,-1 0 1,1 1 0,-1-2 0,0 2 0,-1-2-1,1 1 1,3-8 0,-4 5 45,0 0-1,-1 0 1,0-1 0,-2 1 0,0 0-1,1-1 1,-2 0 0,0 0-1,-1 1 1,0-11 0,0 18-67,-1-1 6,1 1 1,-1-1 0,0 1-1,0-1 1,0 1 0,1 0-1,-1-1 1,-1 1-1,1-1 1,0 1 0,0 0-1,-1 0 1,1 0 0,0 0-1,-1 0 1,1 0 0,-2 0-1,2 0 1,-1 0 0,0 0-1,0 1 1,0-1 0,-4-1-1,-8-2 20,-1 1-1,-18-4 0,16 3-25,22 2-3358,21 2 2045,38 0 372,-61 0 755,101-1-869,19 1 918,-40 1 3482,-85 6-2731,-31 27-55,23-22-292,-18 20 0,25-28-221,0 1 0,1 0-1,0 0 1,0-1 0,0 1 0,1 0-1,0 0 1,-1 8 0,2 62 445,0-75-496,1 1 1,-1-1-1,0 1 0,0 0 1,1-1-1,-1 1 0,1-1 1,-1 1-1,1 0 0,-1-1 1,0 0-1,1 1 0,-1-1 0,1 0 1,0 1-1,0 0 0,-1-1 1,0 0-1,1 1 0,0-1 1,0 0-1,0 0 0,-1 0 1,1 1-1,0-1 0,0 0 1,0 0-1,0 0 0,-1 0 0,1 0 1,0 0-1,1 0 0,36 1 140,-25-2-86,-7 1-44,-1 0 0,0 0 0,0-1 0,0 1 0,1-1 0,-1 0 0,-1 0 0,1 0 0,0-1 0,-1 0 0,1 0 0,0 1 0,-1-1 0,0-1 0,0 1 0,0 0 0,0-1 0,0 1 1,0-1-1,-1 0 0,0 0 0,0 0 0,0-1 0,-1 1 0,1 0 0,-2-1 0,4-4 0,1-6 34,0 1 1,-2-1 0,-1 1-1,0-1 1,-2 0 0,0-18-1,-1 31-49,0 0 0,0-1-1,-1 1 1,1 0 0,-1 0-1,1 0 1,0 0 0,-1-1-1,1 1 1,-1 0-1,0 0 1,0 0 0,0-1-1,0 1 1,0 1 0,-1-1-1,2-1 1,-2 2 0,0-2-1,-3 0-1,2 1-1,0-1 1,-1 1-1,1-1 1,-1 1 0,-1 0-1,1 1 1,-4-2-1,-9-1-3,-1 2 0,1 0-1,-19 0 1,33 1 7,-83 0-305,83 0 182,2 0 0,-2 0 0,2 0 0,-2 1 0,2-1 0,-2 1 0,1-1 0,1 0 0,-2 1 0,2-1 0,-1 1 0,0 0 0,0-1 0,0 1-1,1 0 1,-1 0 0,1 0 0,-1-1 0,1 1 0,-1 1 0,1-1 0,0 0 0,-1 0 0,2 0 0,-3 3 0,1 0-1304,0-1 0,0 2 0,2-2 1,-2 1-1,1 0 0,1 0 0,0 8 0,0-1-7557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29 545 4994,'0'0'12478,"-5"-4"-11328,2 1-1057,0 0-1,0 0 1,1 0-1,0-1 1,0 1 0,0 0-1,1-1 1,-1 1 0,1-1-1,0 0 1,0 1 0,1-1-1,-1 1 1,1-1 0,0 0-1,1 1 1,0-1 0,-1 0-1,1 1 1,0-1-1,2-3 1,23-39 446,-3 6-219,-11 12-161,-2-1 1,-2 0-1,5-35 0,-5-90 669,-8 150-764,0 0 0,0 0 1,0-1-1,-1 1 0,-1 0 0,1 0 0,0-1 1,-5-4-1,5 7-33,0 0-1,-1 0 1,0 0 0,0 0 0,0 0-1,0 1 1,-1-1 0,1 1-1,0 0 1,0-1 0,-1 1 0,0-1-1,1 1 1,-1 1 0,0-1 0,0-1-1,-5 1 1,8 1-38,0 0 5,0 0 0,0 0 0,0 0 1,0 0-1,0 0 0,-1-1 1,1 1-1,0 0 0,0 0 0,0 0 1,0 0-1,0 0 0,-1 0 1,1 0-1,0 0 0,0 0 0,0 0 1,0 0-1,-1 0 0,1 0 0,0 0 1,0 0-1,0 0 0,0 0 1,0 0-1,-1 0 0,1 0 0,0 1 1,0-1-1,0 0 0,0 0 1,0 0-1,0 0 0,0 0 0,0 0 1,0 0-1,0 0 0,0 0 0,0 0 1,0 0-1,0 0 0,0 0 1,0 0-1,-1 0 0,1 1 0,0-1 1,0 0-1,0 0 0,0 0 1,0 0-1,0 0 0,0 0 0,0 0 1,0 0-1,0 0 0,0 0 1,0 0-1,0 1 0,0-1 0,0 0 1,0 0-1,0 0 0,1 0 0,-1 0 1,0 1-1,0-1 0,-4 77 67,2-37 20,1 0 0,12 68 0,11 10-53,-15-76-24,-6-36-1,0 1 0,0-1-1,2 1 1,-2-2 0,7 11-1,-6-13-5,0-2 0,-1 1 0,1 0 0,0 0-1,0-1 1,0 1 0,0 0 0,1 0 0,-1-1-1,0 0 1,1 1 0,-1-1 0,1 0 0,0 0-1,-1 0 1,2 0 0,-2 0 0,1-1 0,6 1 0,13 2 26,0-2 0,0 1 0,39-4 1,-13 2 15,-34 0-38,-1-1 1,1 1 0,-1-1 0,1-1 0,-1 0 0,0-1 0,0 1 0,12-6 0,-23 8-14,-1 0-1,0 0 1,-1-1 0,1 0 0,0 1-1,0-1 1,-1 1 0,1-1-1,0 0 1,-1 1 0,0-1 0,1 1-1,0-1 1,-1 0 0,1 1-1,-1-1 1,1 1 0,-1-1 0,0 0-1,0-1 1,1-15-1780,-1 12 458,0 4 1184,0 1 1,-1-1 0,1 1-1,0 0 1,-1-1 0,1 0-1,-1 1 1,0 0-1,1-1 1,-1 1 0,1 0-1,-1-1 1,1 1 0,-1 0-1,0 0 1,0-1-1,0 1 1,1 0 0,-1-1-1,0 1 1,0 0 0,0 0-1,1 0 1,-1 0-1,0 0 1,0 0 0,0 0-1,1 0 1,-1 0 0,0 0-1,0 0 1,-1 0 0,-2 0-653,-37 0-3972,-10 0-664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41 7139,'0'0'8388,"2"-7"-7105,10-20-82,-10 21 4407,-9 6-4490,-2 0-1024,0 0 1,0 0-1,0 1 1,1-1-1,-1 1 1,0 1-1,1 0 1,-1 0-1,1 0 1,-1 0-1,-13 7 1,-2 2 113,0 0 1,1 2-1,1 1 1,1 0-1,-1 0 1,3 2-1,-31 30 1,37-33-117,2 1 0,0 0 0,1 1 0,2-1 0,-1 1 0,2 0 0,1 0 0,1 1 1,0-1-1,-2 30 0,6-25-49,-1-6-25,2 0-1,4 29 1,-4-42-25,0 1 0,1-1 1,0 0-1,-1 0 0,1 0 0,-1 0 1,1 0-1,0 0 0,0 0 0,0 1 1,0-2-1,0 1 0,1 0 0,-2 0 1,2 0-1,-1 0 0,1-1 0,-1 1 1,0 0-1,1-1 0,-1 1 0,1-1 1,0 1-1,-1-1 0,3 1 0,4 0-54,0 0-1,1 0 0,-1 0 0,9-1 0,-10 0-21,21 1-419,-1-1 1,48-5 0,-63 3 251,1 1-1,0-2 1,-1 0 0,0 0 0,1-1-1,-2 0 1,22-10 0,-20 8-152,0-1 0,0 0 0,15-13 0,-25 17 368,1 0-1,0 1 1,-2-1-1,1 0 1,0 0 0,-1 0-1,1-1 1,-1 1 0,0 0-1,-1-1 1,1 1-1,-1-1 1,0 1 0,1-8-1,-2 0 86,1 8 140,0-1 0,-1 1 0,0 0 0,0 0 0,-1 0 0,0 0 0,0 0 0,1 0 0,-3-3 0,6 15 3116,-5 17-2920,1-5-130,-1 109 401,2-36 1278,-1-32-3806,2-10-3330,1 1-4554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10181,'0'0'11528,"2"-9"-10088,4-28-375,-6 36-987,0 1 0,0-1 0,0 1 0,0-1 0,0 1 0,0 0 1,0-1-1,0 1 0,0-1 0,1 1 0,-1-1 0,0 1 0,0 0 0,1 0 1,-1-1-1,1 1 0,-1 0 0,0-1 0,0 1 0,0-1 0,1 1 0,0 0 0,-1 0 1,1-1-1,-1 1 0,1 0 0,-1 0 0,0 0 0,1-1 0,0 1 0,0 0-20,-1 0-1,1 0 0,-1 0 0,1 0 0,-1 1 0,0-1 0,0 0 0,0 0 1,1 0-1,-1 0 0,1 0 0,-1 0 0,1 0 0,-1 1 0,0-1 0,1 0 1,-1 0-1,0 0 0,0 1 0,0-1 0,0 0 0,0 1 0,1-1 0,-1 0 1,4 9 65,-2 1 1,0 0-1,0 12 1,1 7 171,-1-18-517,17 120 883,-15-75-5894,-21-55-11543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13526,'0'0'4794,"17"-1"-3945,11 1-413,76-6 1109,-91 4-1344,-1 1 0,1-2-1,-1 0 1,1-1-1,-1 0 1,17-9-1,-11 4-50,-2-1-1,1-1 1,-2 0-1,1-1 0,-1-1 1,-1-1-1,-1 0 1,16-20-1,-26 28-124,0 0 1,0 0-1,-1-1 1,0 1-1,-1-1 0,1 1 1,-1-1-1,0 0 0,-1 1 1,0-1-1,0 0 1,-1-11-1,0-5 109,1 20-102,-1 1-1,0-1 0,0 1 1,0 0-1,-1-1 1,1 1-1,0 0 0,-1 0 1,0 0-1,1 0 1,-1 0-1,0 0 0,0 0 1,0 0-1,0 1 0,0-1 1,-1 1-1,1-1 1,0 1-1,-1 0 0,1 0 1,-4-1-1,-4-2 62,0 0 0,-1 1 0,1 0 0,-18-2 0,2 2 211,0 2 1,-49 5-1,70-3-284,1 0 1,0 1-1,0-1 0,-1 1 1,1 0-1,0 1 0,0-1 1,1 1-1,-1 0 1,0-1-1,1 2 0,0-1 1,0 0-1,0 1 0,0-1 1,-4 7-1,-1 3 10,0 0 0,1 1 1,-10 24-1,10-13 18,2 0 1,0 0-1,2 0 0,1 0 1,0 1-1,5 41 1,-2-11-18,-1-51-29,1 1 0,-1-1 0,2 0-1,-1 0 1,0-1 0,1 1-1,0 0 1,0 0 0,0-1-1,1 1 1,0-1 0,-1 0-1,2 0 1,-1 0 0,0 0-1,1 0 1,7 6 0,-5-6-46,-1 0 1,1 0 0,0-1-1,0 1 1,0-1 0,0 0-1,1-1 1,-1 0 0,1 0-1,0 0 1,-1-1 0,1 1 0,9-1-1,-4-1-41,-1 0-1,1 0 1,0-2 0,-1 1-1,13-4 1,-19 3 59,1-1-1,-1 1 1,0-1 0,0 0 0,0 0-1,0-1 1,0 1 0,-1-1 0,1 0-1,-1 0 1,0-1 0,4-5 0,112-171-835,-14 17 524,-93 225 662,-4 29-3,-4 115-1,-5-204 74,6-16-128,4-17-285,1 0 0,1 1 0,2 0 0,22-35 0,-25 47 16,1 1-1,1 0 1,1 1-1,1 1 1,0 0-1,1 1 1,32-23-1,-41 35-7,-3 3-4,-3 2 22,0-1-1,0 0 0,0 1 0,0-1 1,0 1-1,0-1 0,-1 1 0,1-1 1,-1 1-1,1-1 0,-1 1 0,1 0 0,-1 2 1,0-4-6,19 137 412,-14-90-287,18 83-1,-22-126-135,0 0 0,0 0 0,0 0 0,1 0 0,0 0 0,0 0 0,0 0 0,0-1 0,0 1-1,1-1 1,-1 0 0,1 1 0,0-1 0,0 0 0,0-1 0,1 1 0,-1-1 0,1 1 0,-1-1 0,1 0-1,0 0 1,0 0 0,-1-1 0,2 0 0,-1 1 0,0-1 0,0-1 0,0 1 0,0-1 0,0 1 0,8-2 0,22 2-314,-14 0 139,37-3 1,-51 1 141,1 0 1,-1-1 0,1 1 0,-1-1 0,1-1-1,-1 1 1,0-1 0,0 0 0,8-6 0,-1-2-70,0 0 1,-2 0 0,1-2-1,-1 1 1,-1-1 0,0-1-1,13-24 1,46-109-768,-53 105 868,-2 0-1,-1-1 1,-3-1 0,-1 0-1,-2 0 1,-2 0 0,-1-61 813,-4 113-592,-3 30 63,-1 0 0,-17 70 0,12-68-41,2-1 0,-5 79-1,12 206 102,0-323-339,0-1 1,0 1-1,0-1 0,1 1 1,-1 0-1,0-1 0,0 1 1,1-1-1,-1 1 0,1-1 1,-1 1-1,0-1 0,1 0 1,-1 1-1,1-1 0,-1 1 1,1-1-1,-1 0 0,1 1 1,-1-1-1,1 0 0,0 0 1,-1 1-1,1-1 1,-1 0-1,1 0 0,-1 0 1,1 0-1,0 0 0,-1 0 1,2 0-1,27 0-372,-20 0 183,2-1-7,-1 0 0,0 0 1,0-1-1,1-1 0,-1 0 1,0 0-1,-1-1 0,1 0 1,-1 0-1,0-1 0,15-10 1,-16 8-390,0 1 0,-1-1 0,1 0 1,-1 0-1,7-10 0,-10 11-368,0 1 1,0-1-1,-1 0 0,0-1 0,0 1 0,-1 0 0,4-14 1,-3-14-6511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76 8244,'0'0'8860,"15"-8"-7932,47-24-250,-43 24-100,-19 13-87,0-3-221,0 1-163,0-1 0,0 1-1,0 0 1,0-1 0,0 1-1,-1-1 1,1 1 0,-1 0 0,-1-1-1,1 0 1,0 1 0,0-1-1,-1 0 1,1 1 0,-2-1 0,2 0-1,-2 0 1,2 0 0,-2 0-1,1 0 1,-1 0 0,0-1 0,-3 3-1,-7 3 102,1-1-1,-1 0 0,-1 0 0,1-2 0,-1 1 0,0-1 0,-25 5 1,14-5 131,1-1 0,-1 0 1,-48-1-1,71-2-318,1 0 0,0 0 0,-1 0 0,2-1 0,-2 0 0,1 1 1,0 0-1,0-1 0,0 1 0,-1-1 0,1 0 0,1 1 0,-1-1 0,0 1 0,0-1 0,0 1 0,1-1 0,-1 0 0,0 0 0,0 1 0,0-2 1,1 2-1,-1-1 0,1 0 0,0 0 0,-1 0 0,1 0 0,0 1 0,0-2 0,-1 1 0,1 1 0,0-2 0,0 2 0,1-2 0,-2-2-10,1 0 0,1 1-1,-1-1 1,1 0-1,-1 1 1,1-1-1,1 1 1,1-5-1,0 4 0,1 0-1,0 0 1,0 1-1,0 0 1,0 0-1,0 0 0,1 0 1,0 0-1,0 0 1,0 0-1,11-3 1,5-2 6,40-10 1,-41 14-50,-1-1 0,1 1 0,0 1 1,0 1-1,1 0 0,-1 1 0,1 0 0,24 2 0,-44-1-55,1 1 0,-1-1-1,1 0 1,-1 0 0,0 1 0,0 0-1,1-1 1,-1 0 0,0 1 0,1-1 0,-1 1-1,-1-1 1,2 1 0,-1 0 0,0 0-1,-1-1 1,1 2 0,0-2 0,0 1-1,0 0 1,0 0 0,-1 0 0,1 0 0,-1-1-1,1 2 1,0 1 0,0 2-635,1 1-1,-1-1 1,1 11 0,-2-13 305,0 32-4174,0 1-1827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9236,'0'0'9461,"6"-9"-8781,1-3-551,21-31 1413,29-68-1,-44 71-1329,-3 0 0,-2 0 0,0-79 0,-8 41 138,0 76-318,0 1 1,0-1-1,0 0 1,-1 1 0,1-1-1,-1 1 1,0 0-1,0-4 1,0 5 14,1 0 0,-1-1 1,1 1-1,-1 0 0,1-1 1,-1 1-1,1-1 0,-1 1 0,1-1 1,-1 1-1,0 0 0,0 0 1,1-1-1,0 1 0,-1 0 1,0 0-1,0 0 0,0-1 0,1 1 1,-1 0-1,0 0 0,0 0 1,0 0-1,0 0 0,0 0-40,0 0-1,1 0 1,-1 0-1,1 1 1,-1-1-1,1 0 1,0 0 0,0 0-1,-1 0 1,1 0-1,-1 1 1,1-1-1,0 0 1,-1 0-1,1 0 1,-1 1-1,1-1 1,0 1-1,-1-1 1,1 0 0,0 0-1,0 0 1,0 1-1,0-1 1,0 0-1,0 1 1,0-1-1,0 0 1,0 1-1,-3 13 58,2-10-20,-4 203 955,6-122-757,-1-25-141,1 70 174,0-125-267,0 1 0,0-1 1,0 0-1,2 0 0,-1 0 0,1 1 1,-1-2-1,8 10 0,-9-12-9,1 0 0,0 0 0,0 0-1,0 0 1,0-1 0,1 1 0,-1-1 0,1 1 0,-1 0 0,0-1 0,1 0-1,0 0 1,0 1 0,0-1 0,0-1 0,-1 2 0,2-2 0,-1 1 0,0-1-1,1 1 1,-1-1 0,3 0 0,10 0 7,-9 1-113,1 0-1,0-1 0,-1-1 0,0 1 0,1-1 0,0 0 1,-1 0-1,0 0 0,0-1 0,0 0 0,0 0 1,9-3-1,0-3-684,0-1 0,-1 1 1,19-15-1,-28 19-3,-1 0 0,0-1 1,-1 1-1,1 0 0,-2 0 0,1-1 0,-1 0 0,1 0 1,-2 0-1,1 0 0,-1 0 0,2-6 0,-2-13-5186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8292,'0'0'7731,"11"-1"-6709,202-11 3946,-146 9-3464,-38 3-6360,-18 0 92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82 207 2545,'0'0'18329,"-13"-34"-16630,-41-104-578,40 104-396,14 60 49,3 103 102,24 154 1,-17-174-658,-8-77-178,0 0-1,2 0 0,2-1 1,1 1-1,13 35 0,-12-53 6,-8-14-44,0 0 0,0 0 1,0 0-1,1 0 0,-1 0 0,0 0 1,0 1-1,0-1 0,0 0 1,0 0-1,0-1 0,1 1 1,-1 0-1,0 0 0,0 0 0,0 0 1,0 0-1,0 0 0,1 0 1,-1 0-1,0 0 0,0 0 1,0 0-1,0 0 0,0 0 0,0 0 1,0 0-1,1-1 0,-1 1 1,0 0-1,0 0 0,0 0 1,0 0-1,0 0 0,0 0 1,0 0-1,0-1 0,0 1 0,0 0 1,0 0-1,0 0 0,0 0 1,0 0-1,0-1 0,0 1 1,0 0-1,0 0 0,0 0 0,3-34 206,-2 13-259,0 12 43,1 0 0,0 0 0,0 0 0,1 1 1,0-1-1,1 1 0,-1 0 0,2 0 0,-1 0 0,1 0 0,0 1 0,1 0 0,11-12 1,-7 11-17,0 0 1,0 1 0,1 0 0,-1 0 0,2 1 0,-1 1 0,0 0 0,1 1 0,18-5 0,0 3 12,0 2 1,0 0 0,0 3 0,38 1-1,-29 0-1,-35 1 7,0-1 0,0 1 0,-1 0 1,1 0-1,0 0 0,-1 0 1,1 0-1,-1 1 0,0 0 1,1-1-1,-1 1 0,0 0 1,0 1-1,0-1 0,0 1 1,0-1-1,-1 1 0,1 0 1,-1 0-1,0 0 0,0 0 1,0 0-1,0 1 0,-1-1 1,1 1-1,1 6 0,2 3 10,-1 0 0,-1 0 0,-1 1 1,0-1-1,0 1 0,-1 16 0,-1-13 5,1-13-8,0 0 0,-1 0 0,0 1 0,0-1 0,0 0 0,0 0 0,-1 0 0,0 0 0,0 0 0,0 0 0,0 0 0,0 0 0,-1 0 0,0 0 0,0-1 0,0 1 0,0 0 0,-1-1 0,-3 5 0,-6 1 25,0 0-1,0-1 0,-1 0 0,0-1 0,0-1 0,-1 0 1,0 0-1,0-2 0,-1 0 0,-27 5 0,-7-3 92,-96 0-1,141-7-145,1 1-1,0 0 0,0-1 0,-1 0 1,1 0-1,0 0 0,0 0 0,0 0 1,0-1-1,0 1 0,0-1 0,0 0 1,1 0-1,-1 0 0,0 0 0,1 0 1,0-1-1,-1 1 0,1-1 0,0 1 1,1-1-1,-1 0 0,-2-5 0,-12-33-4416,11-2-8543,5 30 7650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210 468 7475,'0'0'10272,"7"-35"-8768,20-108-276,-19 87 646,-9 43-408,-13 13-652,8-1-785,0 1 1,0 0-1,0 0 1,0 0-1,0 1 1,0 0-1,0 0 1,1 1-1,-1 0 1,0 0-1,0 0 1,1 0-1,0 1 1,-1 0-1,1 0 1,-6 5-1,0 2-1,0 1 1,1 0-1,0 0 0,1 1 1,0 0-1,1 0 0,0 1 1,1 0-1,0 0 0,1 1 1,-8 28-1,7-10-26,1 0 0,1 1 0,2 0 0,1 45 0,2-75-5,0 0 1,0 0 0,0 1 0,0-1 0,1 0 0,-1 1-1,1-1 1,0 0 0,1 4 0,-1-6-7,0 0 1,0 0-1,0 0 0,1 0 0,-1 0 1,0-1-1,0 1 0,1 0 1,-1 0-1,0-1 0,1 1 1,-1-1-1,1 1 0,-1-1 1,1 0-1,-1 0 0,1 1 1,-1-1-1,1 0 0,-1 0 1,1-1-1,1 1 0,23 1-174,-18 0 160,1-1 1,-1 1 0,1-2-1,-1 1 1,1-1 0,-1 0 0,1-1-1,-1 0 1,0 0 0,0-1 0,14-6-1,-12 2 22,0-1 0,-1 0 0,1 0-1,-2-1 1,1 0 0,-1-1-1,-1 0 1,0 0 0,0-1 0,-1 0-1,0 0 1,-1 0 0,0-1 0,-1 0-1,4-19 1,0-8 178,-3-1 0,-1 1 1,-2-63-1,-2 101 105,0 6-255,-1 57 27,1 78 29,2-125-68,-1 0 0,2 0 0,0 0 0,1 0 1,0 0-1,12 26 0,-13-37-8,-1 0 0,0-1-1,1 1 1,0-1 0,0 0 0,0 1 0,0-1 0,0-1-1,1 1 1,-1 0 0,1-1 0,0 0 0,0 0-1,0 0 1,0 0 0,0-1 0,0 1 0,0-1 0,0 0-1,1 0 1,5 0 0,-4-1 6,1 1 0,-1-2 0,1 1 0,-1-1 0,0 0 0,1 0 0,-1 0 0,0-1-1,0 0 1,0-1 0,0 1 0,0-1 0,0 0 0,7-6 0,16-14 11,-1-1 0,-1-2 0,40-50 0,-26 23-53,40-71-1,-71 109 2,-2 0-1,0-1 0,0 0 0,-2 0 0,0 0 0,-1-1 0,0 0 0,-1 0 0,-1 0 0,-1 0 1,0-18-1,-6 33-94,-9 2 105,1 0-1,-1 1 1,0 1 0,1 0-1,-1 1 1,1 0-1,0 1 1,-15 6 0,20-7 14,1 1 1,0 0-1,0 0 1,0 0-1,0 1 1,1 0-1,0 0 1,0 0 0,0 0-1,0 1 1,1 0-1,0 0 1,1 0-1,-1 1 1,1-1-1,-4 12 1,4-7 1,0 1 0,0 0 1,1 0-1,1-1 0,0 1 1,0 0-1,1 0 0,1 0 1,0 0-1,3 15 0,-1-23 1,-1 1 1,1-1-1,0 0 0,0 0 0,0 0 1,0-1-1,1 1 0,-1-1 0,1 0 1,0 1-1,0-2 0,0 1 0,0 0 1,1-1-1,5 2 0,-3 0 2,66 33-4,32 18-16,-94-48 17,-1 0 1,-1 0-1,1 1 1,-1 0-1,-1 1 1,1 0-1,9 15 1,-16-22 1,0 1 1,-1-1-1,1 1 0,-1 0 1,0 0-1,0-1 1,0 1-1,0 0 1,0 0-1,-1 0 0,1 0 1,-1 0-1,0 0 1,0 0-1,0 0 1,0 0-1,-1 0 0,1 0 1,-1 0-1,1 0 1,-1 0-1,0 0 1,-1 0-1,1-1 0,0 1 1,-1 0-1,1-1 1,-1 1-1,0-1 0,0 1 1,0-1-1,0 0 1,0 0-1,0 0 1,-1 0-1,1 0 0,-1-1 1,0 1-1,1-1 1,-1 1-1,0-1 1,0 0-1,-4 1 0,-12 3-24,0 0-1,0-2 0,0 0 0,-1-1 0,-29-1 0,50-28-749,2 19 652,0 0 0,1 0-1,0 0 1,0 1 0,1-1-1,0 1 1,0 0 0,1 1 0,0-1-1,0 1 1,8-7 0,-3 2-33,163-175-1710,-135 139 1570,-2-2 0,35-63 0,-56 85 385,-8 17 71,-1-1-1,-1-1 1,0 1 0,0-1-1,-1 0 1,-1 0-1,0-1 1,-1 1-1,0-1 1,2-27 1696,-5 43-1715,-1 147 622,3 182 491,-1-311-1199,1 0 0,1 0 0,0-1 0,2 0 0,0 1 0,2-2 0,12 29 0,-18-46-43,0-1-1,0 0 1,0 0-1,0 0 1,1-1-1,-1 1 0,0 0 1,0 0-1,1-1 1,-1 1-1,0 0 1,1-1-1,-1 0 0,1 1 1,-1-1-1,1 0 1,-1 1-1,0-1 1,1 0-1,-1 0 0,1 0 1,-1-1-1,1 1 1,-1 0-1,1 0 1,-1-1-1,0 1 0,1-1 1,-1 1-1,1-1 1,-1 0-1,0 1 1,0-1-1,2-1 0,8-10 42,-1 0 0,-1-1 0,1 0 1,7-16-1,27-36 4,-34 51-65,2 1 0,-1 1 1,2 0-1,-1 0 1,2 1-1,-1 1 1,2 0-1,-1 1 1,1 1-1,0 0 1,1 1-1,0 1 1,0 0-1,1 1 0,-1 1 1,1 1-1,0 0 1,0 1-1,17 0 1,-32 3 6,-1-1 1,1 1-1,-1 0 1,0 0-1,0 0 1,1 0-1,-1 0 0,0 0 1,0 0-1,0 0 1,0 0-1,0 0 1,0 1-1,0-1 1,-1 0-1,1 1 0,0-1 1,-1 0-1,1 1 1,-1-1-1,1 1 1,-1-1-1,0 1 1,0-1-1,1 1 1,-1 1-1,6 54 10,-6-51-11,2 63 27,-3-43-19,2 0-1,7 49 0,-6-67 6,2 1 8,12-7-42,-15-2 18,23 0-32,-13 1 29,0-1 0,0 1 0,0-2 0,0 0 0,0 0 0,0-1 0,0 0 0,-1-1 0,1 0 0,-1-1 0,19-9 0,-10 1-71,0-2 0,-1 0 0,0-1 1,-1 0-1,23-29 0,-38 42-50,-1 0 0,1 0 0,-1-1 0,0 1 0,0 0 0,0-1 0,0 1 0,-1-1 0,1 1 0,-1-1 0,1 0 0,-1 1 0,0-1 0,0 1 0,-1-5 0,1 0-1068,-6 6-3284,-20 1 1706,-7-1-1381,-33 4-1,14 9-1329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297 134 8100,'0'0'10597,"3"-22"-9023,11-67-328,-11 67-361,-11 22 647,3 0-1472,-1 0 1,1 0 0,0 0 0,0 1-1,0 0 1,-1 0 0,1 0-1,0 0 1,0 1 0,1 0 0,-1 0-1,0 0 1,1 1 0,-1-1 0,1 1-1,0 0 1,-1 1 0,2-1-1,-1 1 1,-4 4 0,-12 15 73,0 2 1,2 0 0,1 0-1,1 2 1,1 0-1,1 1 1,2 0-1,-16 54 1,15-32-2,2 0 0,3 1 0,1 0-1,1 78 1,6-98-107,-1-5 33,1 0 0,2 0 0,0-1-1,9 37 1,-9-55-53,0 0 0,0 0-1,1 0 1,0 0-1,0-1 1,1 0-1,-1 0 1,1 0 0,1 0-1,-1 0 1,1-1-1,0 0 1,1 0 0,-1 0-1,1-1 1,0 1-1,0-1 1,0-1 0,0 1-1,1-1 1,7 2-1,6 1-179,1-2 0,0-1 0,0 0 0,0-2 0,0 0 0,23-3 1,-3 2-688,24 1-922,-34 1-714,0-2-1,0-1 0,33-5 1,-54 3 754,0 0 1,0 0 0,13-7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0 839 9652,'0'0'8290,"19"-21"-7362,5-5-648,-5 6-5,0-1 0,-2-1-1,0 0 1,16-32 0,-19 29-111,-1-2 1,-1 0-1,-1-1 0,-1 0 1,-2 0-1,-1-1 0,-1 0 1,-2 0-1,2-43 0,-5-91 215,-1 157-355,0-1 0,-1 0 0,1 0 1,-1 1-1,-1-1 0,1 1 0,-1-1 0,0 1 0,-1-1 0,0 1 0,0 0 0,0 0 0,-5-6 0,3 6 39,0 0 0,-1 0 0,0 1 0,0 0 0,-1 0 0,1 1 0,-1-1 0,0 1 0,0 1 0,-14-6 0,12 6 184,-1 0 0,1 1-1,-1 0 1,0 0 0,1 1 0,-1 1 0,-10-1-1,20 1-241,0 0-1,0 1 1,-1-1-1,1 0 0,0 0 1,0 0-1,0 0 0,-1 0 1,1 0-1,0 0 1,0 0-1,0 0 0,-1 1 1,1-1-1,0 0 0,0 0 1,0 0-1,0 0 1,0 0-1,-1 1 0,1-1 1,0 0-1,0 0 1,0 0-1,0 1 0,0-1 1,0 0-1,0 0 0,0 0 1,0 1-1,0-1 1,0 0-1,0 0 0,0 1 1,0-1-1,0 0 1,0 0-1,0 0 0,0 1 1,0-1-1,0 0 0,-3 47 176,4 59 0,0-30 58,3-5-60,3-1 0,25 108 0,-25-141-112,5 39 41,2 135 0,-9-92-41,-4-91-35,-2-21-28,1-1 0,0 1 0,0-1 1,1 1-1,0-1 0,0 1 0,0-1 0,1 1 1,0-1-1,1 0 0,-1 0 0,6 9 0,-5-14-31,0 1 0,0-1-1,1 0 1,-1 0 0,0 0-1,1-1 1,-1 1 0,1-1-1,-1 0 1,0 0 0,1 0-1,-1 0 1,7-2 0,5 1-160,-8 1 60,-1 0 0,1 0 0,0-1 0,-1 0 0,1-1 0,-1 1 0,1-1 1,-1 0-1,0-1 0,10-5 0,-7 2-277,0-1 1,0 0 0,0-1-1,-1 0 1,12-14-1,-11 11-669,-1 0-1,0 0 0,0 0 0,8-20 0,-12 23-97,-1 0-1,-1 1 1,0-1 0,0-1-1,1-10 1,-1-35-7109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46 101 6611,'0'0'13078,"-45"-50"-12678,90 41-96,22-5 32,9 0-287,0 5-49,-9 5-737,-17 4-912,-4 0-223,-10 0-1026,-11 0-1888,-4 0-1473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6099,'0'0'9898,"8"1"-8855,1 0-772,58 2 1596,-61-3-1699,0-1 0,0 1 0,0-1 0,0 0 0,0 0 0,0-1 0,0 0 0,0 0 0,8-5 0,-3 0-34,-1-1 0,0-1 0,0 0 0,-1 0 1,0-1-1,-1 0 0,0-1 0,0 0 0,-1 0 1,0 0-1,-1-1 0,-1 0 0,0-1 0,0 1 0,-1-1 1,-1 0-1,0 1 0,-1-2 0,1-23 0,-2 25-21,0-21 283,-1 32-371,0-1 1,0 1 0,0 0-1,0 0 1,-1 0-1,1 0 1,0 0 0,0-1-1,-1 1 1,1 0-1,-1 0 1,1 0 0,-1 0-1,1 0 1,-1 0-1,0 0 1,1 0-1,-1 0 1,0 1 0,-1-3-1,-7 1 31,0 0-1,0 1 0,0 0 0,1 0 1,-1 1-1,0 0 0,-11 1 1,-8 0 32,25-1-72,0 0 0,0 1-1,0-1 1,0 1 0,0-1-1,0 1 1,0 0 0,0 0-1,1 1 1,-1-1 0,0 0-1,1 1 1,-1 0 0,1-1 0,-4 4-1,1 0 20,1 0 0,0 0 0,0 0 0,0 1 0,1-1-1,-6 12 1,0 6 97,1 1 1,-9 46-1,17-69-130,-6 42 208,1 0 0,4 86-1,2-72-94,-2-52-104,2 0 0,-1 1 0,0-1 0,1 0-1,0 1 1,0-1 0,1 0 0,0 0 0,-1 0 0,2 0 0,-1 0-1,5 7 1,-4-9-15,-1 0 0,1 0 1,0 0-1,1 0 0,-1-1 0,0 0 0,1 1 0,-1-1 0,1 0 0,0 0 0,-1-1 0,1 1 1,0-1-1,0 0 0,0 0 0,8 1 0,12 0-336,-1-1 0,28-2 1,-6 0-325,-30 1 403,0-1 0,0-1 0,0 0 0,-1-1 0,1-1 0,-1 0 0,1-1 0,-1-1 0,14-8 0,-21 11 182,0-1 1,-1 0-1,0 0 0,0 0 1,0-1-1,0 0 1,-1-1-1,0 1 0,0-1 1,0 0-1,0 0 0,-1 0 1,0-1-1,-1 1 1,0-1-1,0 0 0,0 0 1,-1-1-1,1 1 0,0-8 1,0-10 169,-2 0 0,0 0 1,-1 0-1,-5-30 0,3 49 24,1 0 0,-1 0 1,-1 0-1,1 0 0,-5-7 0,5 9 111,-1 0-1,1-1 1,0 1 0,0-1 0,1 1-1,-1-1 1,1 0 0,0 0-1,0-8 1,1 13-223,0 0-1,0 0 1,0 0-1,0-1 1,0 1-1,0 0 1,0 0-1,0 0 1,0-1 0,0 1-1,0 0 1,0 0-1,0 0 1,1 0-1,-1-1 1,0 1-1,0 0 1,0 0 0,0 0-1,0 0 1,0 0-1,1-1 1,-1 1-1,0 0 1,0 0-1,0 0 1,0 0-1,1 0 1,-1 0 0,0 0-1,0 0 1,0 0-1,1 0 1,-1 0-1,0 0 1,0 0-1,0 0 1,0 0-1,1 0 1,-1 0 0,0 0-1,0 0 1,1 0-1,36-3 154,43 4-1,-26 0-98,-42 0-43,1 0 0,-1 1-1,0 0 1,-1 1 0,1 0-1,0 1 1,-1 1 0,0 0-1,0 0 1,0 1 0,0 0-1,-1 1 1,0 0 0,-1 1-1,0 0 1,13 14 0,-13-13-6,0 2 0,-1-1 0,0 1 0,-1 0 0,0 1 0,-1 0 0,0 0 0,-1 0 0,0 1 0,-1-1 0,0 1 0,-1 0 0,-1 0 0,2 26 0,-4 73 160,0-110-150,0 0 1,0-1 0,-1 1-1,1 0 1,-1-1 0,1 1 0,-1 0-1,0-1 1,1 1 0,-1-1 0,0 1-1,0-1 1,0 1 0,0-1-1,0 0 1,0 0 0,-1 1 0,1-1-1,0 0 1,-1 0 0,1 0 0,-1 0-1,1 0 1,-1-1 0,1 1 0,-1 0-1,0-1 1,1 1 0,-1-1-1,0 0 1,1 1 0,-3-1 0,-9 1 148,1 1 0,-1-2 0,-18-1 0,13 0-37,1 1-56,9 1 4,0-1 0,0 0 0,0-1 0,-13-3 0,18 4-65,1-1 0,0 0 0,-1 0 0,1 0 1,0 0-1,0-1 0,0 1 0,0-1 0,0 1 0,0-1 0,1 1 0,-1-1 0,0 0 0,1 0 0,0 0 1,-1 0-1,1 0 0,0 0 0,-1-3 0,-1-4 1,0-1 0,1 1 1,0-1-1,0 1 0,1-1 1,1 0-1,-1 1 0,3-12 0,-2-1-19,0 15-9,1 0 0,1 1 0,-1-1 0,1 1 0,0-1 0,0 1 0,1 0 0,0 0 0,0 0 0,0 0 0,1 1 0,0-1 0,0 1 0,0 0 0,1 0 0,5-5 1,12-9-244,1 0 1,32-20-1,-50 36 196,27-18-1663,65-31 0,-73 42-553,0 0 1,1 2-1,43-9 0,-40 8 1386,-26 9 1124,-1 0 0,0-1-1,1 1 1,-1-1 0,0 1 0,0-1 0,1 0 0,-1 1-1,0-1 1,0 0 0,0 0 0,0 0 0,0 0-1,0 0 1,0 0 0,0 0 0,0 0 0,0-3 0,-6 4 1877,-16-1-788,-38 0 386,56 1-1622,-1 0-1,1 0 1,-1 1-1,1-1 0,0 1 1,-1 0-1,1 0 1,0 0-1,0 1 0,-1-1 1,1 1-1,0-1 1,-3 4-1,3-1-13,0-1 1,0 1 0,1 0-1,0 0 1,0 0-1,0 0 1,0 1 0,1-1-1,-1 0 1,1 1-1,0-1 1,0 6 0,-2 59 559,3-64-591,-1 28 167,0-15-78,1-1 0,0 0 0,1 0 0,1 0 0,0 0 0,2 0 0,9 30 0,-13-45-118,1-1-1,-1 0 1,1 1 0,0-1-1,0 1 1,-1-1-1,1 0 1,0 0 0,0 0-1,0 1 1,0-1-1,1 0 1,-1 0-1,0 0 1,0-1 0,0 1-1,1 0 1,-1 0-1,1-1 1,-1 1 0,0-1-1,1 1 1,-1-1-1,1 1 1,-1-1 0,1 0-1,-1 0 1,1 0-1,-1 0 1,1 0-1,2 0 1,-3-6 97,14-187 49,11 50-144,-21 120-10,2 0 0,0 0 0,2 1 0,12-25 1,-20 46-7,-1 1 0,0-1 0,0 1 0,1-1 0,-1 1 1,0 0-1,0-1 0,1 1 0,-1-1 0,0 1 1,1 0-1,-1-1 0,1 1 0,-1 0 0,1-1 1,-1 1-1,0 0 0,1-1 0,-1 1 0,1 0 1,-1 0-1,1 0 0,-1 0 0,1-1 0,0 1 1,-1 0-1,1 0 0,-1 0 0,1 0 0,-1 0 1,1 0-1,-1 0 0,1 1 0,-1-1 0,1 0 1,0 0-1,1 1-3,-1 0 0,0 0-1,0 0 1,0 0 0,1 0 0,-1 0 0,0 0 0,0 0 0,0 1-1,-1-1 1,1 0 0,1 2 0,9 25 24,-1 0 0,-1 0-1,-2 1 1,6 36 0,-5-20 9,14 42 0,-19-80-32,-3-6-2,0 1 0,0-1-1,0 1 1,1-1 0,-1 0-1,1 1 1,-1-1 0,1 0-1,-1 1 1,1-1 0,-1 0-1,1 0 1,0 0 0,0 1-1,0-1 1,0 0 0,0 0-1,0 0 1,0 0 0,0-1-1,0 1 1,0 0 0,1 0 0,-1-1-1,0 1 1,0 0 0,1-1-1,-1 0 1,0 1 0,1-1-1,-1 0 1,1 1 0,-1-1-1,0 0 1,1 0 0,-1 0-1,1 0 1,-1-1 0,2 1-1,-2 0 0,1-1 1,-1 1-1,1-1 0,-1 1 0,1-1 0,-1 1 0,0-1 0,1 0 0,-1 0 0,0 1 0,1-1 0,-1 0 1,0 0-1,0 0 0,0 0 0,0-1 0,0 1 0,0 0 0,0 0 0,0-3 0,18-33-24,-14 24-1,5-9 31,-2-1-1,0 0 0,-1-1 0,-1 0 0,-2 0 1,0 0-1,-2 0 0,0-33 0,-2 56 192,0 6-148,0 342 73,0-341-155,0-1 0,1 1 0,-1 0 0,1 0-1,1 0 1,-1-1 0,1 1 0,0-1 0,0 1 0,0-1-1,1 0 1,0 1 0,0-2 0,4 6 0,-4-6-9,1-1 0,-1 0 1,1 0-1,-1 0 0,1 0 0,0-1 1,0 1-1,0-1 0,0 0 0,1 0 0,-1-1 1,1 1-1,-1-1 0,1 0 0,-1 0 1,1 0-1,-1-1 0,8 0 0,3 0-203,-4 1 112,0 0 1,1-2 0,-1 1 0,0-1 0,0-1-1,0 0 1,0 0 0,0-1 0,0-1-1,0 0 1,13-7 0,-2-3-60,-1-1 0,-1-1 0,0 0 0,-1-2 0,19-21 0,-26 25 164,-1 0 0,0-1 0,-1 0 0,0-1 0,-1 0-1,-1 0 1,-1-1 0,7-20 0,-11 21 112,-1 0 0,0-1 0,-1 1 0,-2-19 0,1 17 386,0 17-405,0-1-1,-1 1 0,1 0 1,0 0-1,-1 0 0,1 0 0,-1 1 1,1-1-1,-1 0 0,1 0 1,-1 0-1,0 0 0,0 0 1,1 1-1,-1-1 0,0 0 1,0 1-1,0-1 0,0 1 1,0-1-1,0 1 0,0-1 1,0 1-1,0-1 0,0 1 1,0 0-1,0 0 0,0-1 1,0 1-1,0 0 0,0 0 1,0 0-1,0 0 0,-2 1 0,2-1 282,0 0-318,1 0 1,-1 0-1,0 0 0,1 0 0,-1 1 0,1-1 1,-1 0-1,1 1 0,-1-1 0,1 0 0,-1 1 0,1-1 1,0 0-1,-1 1 0,1-1 0,-1 1 0,1-1 1,0 1-1,-1-1 0,1 1 0,0-1 0,0 1 0,0-1 1,-1 1-1,1-1 0,0 1 0,0-1 0,0 1 0,0-1 1,0 1-1,0 0 0,-7 28 181,2 0 1,2 1-1,0-1 1,2 1-1,4 44 1,-2-7 12,-1 23 42,0-51-3131,-13-42-8249,-14-12 3464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8644,'0'0'6664,"16"-5"-5527,-14 4-1063,5-1 74,1-1 0,-1 1 0,0 1 1,1 0-1,14-1 0,-21 2-110,0 0 0,0 0 0,0 0 0,0 0 0,0 0 0,0 0 0,0 1 0,0-1 0,0 0 0,0 1 0,0-1 0,0 1 0,0-1 0,0 1 0,-1-1 0,1 1 0,0-1 0,0 1 0,0 0 0,-1 0 0,1-1 0,-1 1 0,1 0 0,0 1 0,0 1 60,-1-1 1,0 0 0,0 1 0,1-1-1,-2 1 1,1-1 0,0 0-1,0 1 1,-1-1 0,1 0 0,-1 1-1,0-1 1,0 0 0,0 0-1,0 1 1,-1 1 0,-2 2 64,0 0 1,0-1-1,0 1 1,-1-1-1,0 0 1,0 0-1,0 0 1,0-1-1,-1 0 1,0 0-1,0 0 1,0-1-1,0 0 1,0 0-1,-13 4 1,7-4 89,1 0 0,0 0 1,0-1-1,-1 0 0,0-1 1,1-1-1,-1 0 0,1 0 1,-14-3-1,24 3-229,1 0-1,-1-1 1,0 1 0,0-1-1,0 1 1,0-1 0,1 1 0,-1-1-1,0 1 1,0-1 0,1 0 0,-1 1-1,1-1 1,-1 0 0,1 0-1,-1 0 1,1 1 0,-1-1 0,1 0-1,-1 0 1,1 0 0,0 0-1,0 0 1,-1 0 0,1 0 0,0-1-1,-1-29 137,1 23-82,0 1-56,0-1 0,0 0 1,1 0-1,0 0 1,0 0-1,3-8 1,-3 13-28,1 1 1,-1-1 0,1 0 0,0 0 0,-1 1-1,1-1 1,0 1 0,1 0 0,-1 0 0,0 0-1,1 0 1,-1 0 0,1 0 0,0 0 0,-1 1 0,1 0-1,0-1 1,4 0 0,11-5-120,1 2 0,0 0 0,0 1 0,0 0-1,21 0 1,-13 3-2167,37 3-1,-63-2 2064,0 0-1,0 0 1,0 0 0,-1 0-1,1 1 1,0-1 0,0 0-1,0 0 1,0 0 0,0 1-1,0-1 1,0 1 0,0-1-1,-1 0 1,1 1 0,0 0-1,0-1 1,-1 1 0,1-1-1,0 1 1,0 1 0,3 25-8262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10485,'0'0'7019,"16"-9"-6685,-3 3-190,-1-1 0,1 2 1,0 0-1,1 0 0,-1 2 1,1-1-1,0 2 0,25-3 1,23 4 625,-33-1-95,0 2 0,48 6 1,-68-4-605,0 1 0,0 1 0,0-1 1,0 2-1,0-1 0,-1 1 0,0 0 0,0 1 1,0 0-1,0 0 0,-1 1 0,0 0 1,-1 0-1,9 12 0,-7-8-67,0 0 1,0 0-1,-1 1 1,-1 0-1,0 1 1,-1 0-1,0-1 0,-1 2 1,6 24-1,-8 54-27,-3-56 126,1-31-80,-1 0 0,0-1 1,0 1-1,0 0 0,0 0 0,-1-1 0,0 1 0,0-1 0,0 0 0,-1 1 0,1-1 1,-1 0-1,0 0 0,0-1 0,0 1 0,-1-1 0,1 1 0,-1-1 0,0 0 0,-6 3 1,3-1 142,0-1 0,-1 0 1,0 0-1,0 0 0,0-1 0,0-1 1,-1 1-1,1-1 0,-1-1 1,1 0-1,-11 1 0,19-2-144,-1 0 0,1 0 0,-1 0 0,1-1 0,-1 1 0,1 0 0,-1 0 0,1 0 0,-1 0 0,1-1 0,0 1 0,-1 0 0,1 0 0,-1-1 0,1 1 0,0 0 0,-1-1 0,1 1 0,0 0 0,-1-1 0,1 1 0,0-1 0,-1 1 0,1 0 0,0-1 0,0 1 0,0-1 0,0 1 0,-1-1 0,1 1 0,0-1 0,0 1 0,0-1 0,0-20 19,0 13 27,0-1-61,-1-2 21,1 0-1,0 1 1,0-1-1,1 0 1,1 1-1,0-1 1,0 1 0,1 0-1,0 0 1,1 0-1,0 0 1,10-18-1,2 7-149,0 0 0,2 2 0,0 0 0,1 1-1,1 0 1,1 2 0,0 0 0,1 2 0,1 0-1,0 2 1,1 0 0,0 2 0,1 0 0,33-7-1,-41 14-1931,1 1-1,-1 1 1,24 1-1,-16 0-2020,10 0-2112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1 0 12166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12166,'125'220'208,"-122"-216"-160,0 0 0,0 0 0,0 0 1,0-1-1,1 1 0,-1-1 0,1 0 1,5 4-1,-8-7 7,1 1 1,-1-1-1,0 1 0,1-1 1,-1 1-1,1-1 1,-1 0-1,1 0 0,-1 0 1,0 0-1,1 0 1,-1 0-1,3 0 0,-3 0 8,32-3 2482,56 5 1,-85-2-2480,0 1 1,0-1 0,0 1-1,0 0 1,-1 0 0,1 1-1,-1-1 1,1 1 0,-1 0-1,1 0 1,-1 0 0,0 0-1,0 1 1,0-1 0,0 1-1,0 0 1,-1 0 0,1 0-1,-1 0 1,0 0 0,0 0-1,0 1 1,0-1 0,0 1-1,-1-1 1,0 1 0,1 0-1,-1-1 1,0 6 0,3 13 253,-1 0 1,0 1-1,-3 43 1,0-44-98,0-3-79,-2 34 388,1-49-486,0 0 1,0-1-1,0 1 0,0-1 1,-1 0-1,1 1 0,-1-1 1,0 0-1,0 0 0,0 0 0,0 0 1,-4 3-1,2-1 39,-1 0 1,1-1-1,-1 0 1,0 0-1,0 0 0,0-1 1,0 1-1,-1-1 0,1-1 1,-1 1-1,0-1 1,0 0-1,0 0 0,0 0 1,0-1-1,0 0 0,-1 0 1,-7-1-1,12 0-71,1 0 0,0-1-1,0 1 1,-1-1-1,1 1 1,0-1 0,0 0-1,0 1 1,-1-1 0,1 0-1,0 0 1,0 0 0,0 0-1,0 0 1,1 0 0,-1 0-1,0 0 1,0 0 0,1 0-1,-1-1 1,0 1 0,1 0-1,-1 0 1,1-1 0,0 1-1,-1 0 1,1-1 0,0 1-1,0 0 1,0-1 0,0-2-1,-1-58 177,2 41-158,-1 9-22,1 0-1,0 0 1,0 0-1,1 0 1,1 0-1,0 0 1,1 0 0,0 1-1,0-1 1,2 1-1,-1 0 1,1 1-1,1-1 1,0 1-1,0 1 1,1-1-1,0 1 1,19-15 0,-14 12 9,1 1 1,0 0 0,1 2 0,0-1 0,0 2 0,1 0 0,0 1 0,1 0 0,-1 1 0,1 1 0,1 1 0,-1 0 0,0 2-1,25-2 1,-41 4-17,0 0-1,0 0 1,-1 1 0,1-1-1,0 0 1,0 0-1,0 1 1,0-1-1,-1 0 1,1 1-1,0-1 1,0 1-1,0-1 1,-1 1-1,1-1 1,0 1-1,-1 0 1,1-1 0,-1 1-1,1 0 1,-1-1-1,1 1 1,-1 0-1,1 0 1,-1-1-1,0 1 1,1 0-1,-1 1 1,6 29 1,-5-18 20,11 63 231,2 146-1,-14-39-435,14-183-3098,76 0-6883,-21 0-723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390 455 784,'0'0'15269,"-10"-24"-13826,-33-77-264,40 90-737,-2 1-1,0 0 1,0 0-1,-1 0 0,0 0 1,0 1-1,-10-9 1,4 3 143,9 12-445,1 0-1,-1 0 1,0 1 0,0-1 0,0 1-1,-1-1 1,1 1 0,-1 0 0,1 0-1,-1 1 1,0-1 0,1 1 0,-1 0-1,0-1 1,-4 1 0,-4 0 52,0 0 1,0 1 0,-21 2-1,29-1-172,0 1-1,0-1 0,0 0 0,1 1 0,-1 0 0,1-1 1,-1 2-1,1-1 0,-1 0 0,1 1 0,0-1 0,0 1 1,1 0-1,-1 0 0,0 0 0,1 0 0,0 0 0,-4 7 1,-4 8 33,1 0 1,-8 25 0,6-11-50,1 1 1,3 0-1,0 0 1,2 1-1,2 0 1,1 0-1,1-1 1,5 38-1,-4-68-14,0 0 0,1 0 0,-1 0 0,1 0 0,0 0-1,-1 0 1,1-1 0,1 1 0,-1 0 0,0-1 0,1 1 0,-1-1 0,1 1 0,0-1 0,0 0-1,-1 1 1,2-1 0,-1 0 0,0-1 0,0 1 0,1 0 0,-1 0 0,1-1 0,-1 0-1,1 1 1,0-1 0,-1 0 0,1 0 0,4 0 0,6 2-65,1-2 0,0 1 1,0-2-1,27-1 0,-34 0 66,0 0 6,-1 0 0,1 0 0,-1-1 0,1 0-1,-1 0 1,1-1 0,-1 0 0,0 0 0,0 0-1,0-1 1,-1 0 0,1 0 0,-1 0-1,0-1 1,0 0 0,-1 0 0,1 0 0,6-11-1,5-9 14,-1 0 0,23-56-1,-37 78-9,41-112 40,-8 19-34,-23 67 26,-10 28 184,-1 11-187,0 275 209,0-280-239,0 0 0,0 0 1,0-1-1,1 1 0,0 0 1,0-1-1,0 1 0,0-1 1,1 1-1,0-1 1,0 1-1,0-1 0,0 0 1,1 0-1,-1 0 0,1 0 1,0-1-1,1 1 0,-1-1 1,0 0-1,1 0 0,0 0 1,0 0-1,0 0 0,0-1 1,0 0-1,0 0 1,1 0-1,-1 0 0,1-1 1,-1 0-1,1 0 0,-1 0 1,1 0-1,0-1 0,7 1 1,4 0-101,0-1 0,0 0 0,24-3 0,-33 2 61,1-1-1,-1 0 1,-1 0-1,1-1 1,0 0 0,-1 0-1,1 0 1,-1-1-1,0 0 1,6-5-1,4-4-45,-1-1-1,-1-1 0,0-1 0,-1 1 1,-1-2-1,-1 0 0,0 0 1,-1-1-1,-1-1 0,0 0 1,-2 0-1,9-32 0,-5 4-40,-3-1 0,-2-1-1,-1 1 1,-4-55 0,0 85 144,-4-32-24,2 47 37,0 0 0,0 0 0,0 0 0,0 0-1,0 0 1,-1 0 0,0 1 0,1-1-1,-1 0 1,0 1 0,0-1 0,-5-3-1,5 5 38,0 7 451,2 424-54,0-392-405,2 0 1,2 0-1,16 72 0,-19-106-49,0-1 0,0 1 0,0-1 0,0 0-1,1 1 1,0-1 0,-1 0 0,1 0 0,0 0 0,1 0-1,-1-1 1,0 1 0,1 0 0,-1-1 0,1 0 0,0 1 0,0-1-1,5 3 1,-1-3 8,0 0-1,0 0 1,1 0-1,-1-1 1,1 0-1,-1 0 0,0-1 1,8 0-1,36 1 87,62-3-138,-109 2-20,-1 0-1,0-1 1,1 1 0,-1-1 0,0 0 0,0 0 0,0 0-1,0 0 1,0 0 0,0-1 0,0 1 0,0-1 0,0 0-1,0 0 1,-1 0 0,1 0 0,-1-1 0,0 1 0,0-1-1,1 1 1,1-5 0,-2 3-487,0-1 0,0 1 0,0-1 1,-1 1-1,2-9 0,1-29-6913,-4 10-2545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10 179 14118,'0'0'6892,"0"-11"-6169,0-21-388,0 30-257,0 5 8,0 24 140,0 750 4238,15-1676-5515,-15 890 1034,-1 8 12,1 0 0,0 0 0,0 1 0,-1-1 0,1 0 0,0 0 0,0 0 0,0 0 0,0 0 0,0 0 0,0 0 0,0 1-1,0-1 1,1 0 0,-1 0 0,0 0 0,0 0 0,1 0 0,-1 1 0,1-1 0,-1 0 0,0 0 0,1 1 0,0-1 0,-1 0 0,1 1 0,-1-1 0,1 0 0,0 1-1,-1-1 1,1 1 0,0-1 0,0 1 0,-1-1 0,1 1 0,0 0 0,0-1 0,0 1 0,0 0 0,-1 0 0,1 0 0,0-1 0,0 1 0,0 0 0,0 0 0,0 0 0,0 0-1,1 1 1,55-3-98,-32 0 97,-1 1 0,1 2-1,45 6 1,-64-6 6,0 1 0,-1 0-1,1 0 1,-1 0-1,1 1 1,-1 0 0,0 0-1,0 0 1,0 1 0,-1 0-1,1 0 1,-1 0 0,0 0-1,0 1 1,0-1-1,0 1 1,-1 0 0,0 0-1,0 0 1,3 10 0,-2-5 30,-1 0 0,0 0 1,-1 0-1,0 1 1,-1-1-1,0 0 1,0 1-1,-1-1 1,-1 1-1,0-1 0,-2 13 1,2-19-2,-1 1 1,1-1-1,-1 0 0,0 1 1,0-1-1,0 0 0,0 0 1,-1 0-1,0 0 0,0-1 1,0 1-1,-6 5 0,-4 1 35,0 0 0,-20 11 0,15-9-5,-2 1-52,0 0 0,-1-1 0,-1-2 0,1 0 0,-1-1 0,-1-2 0,-38 9 0,44-13-783,-3 0-6652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3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7075,'0'0'10050,"35"-25"-8740,111-76-163,-138 95-986,1 1-1,0 0 0,-1 1 0,17-6 0,-21 10-67,-1-1-1,0 1 0,1-1 0,-1 1 1,1 0-1,-1 0 0,6 1 0,8 0 277,3-1-7,-7 0-133,-1 0 0,0 1 0,18 2 0,-26-2-194,0 0-1,0 1 1,0-1 0,0 1-1,0 0 1,0 0 0,0 0-1,-1 0 1,1 1 0,-1 0-1,0-1 1,0 1 0,5 6-1,1 2 23,0 1-1,-1 0 0,-1 0 1,0 1-1,-1 0 0,0 1 1,-1-1-1,0 1 1,-1 0-1,-1 0 0,0 0 1,-1 1-1,0-1 0,-1 1 1,-2 16-1,1 88 726,1-117-751,-2 0-1,1 0 1,0 0 0,0 0 0,-1 0 0,1 0 0,-1 0-1,1 0 1,-1 0 0,0 0 0,0-1 0,0 1-1,0 0 1,0 0 0,0-1 0,0 1 0,-1 0 0,1-1-1,-1 0 1,1 1 0,-1-1 0,0 0 0,1 0 0,-1 1-1,-3 0 1,2-1 30,0 0 1,-1 0-1,1 0 0,-1 0 1,1-1-1,-1 1 0,1-1 1,-1 0-1,1 0 0,0-1 0,-1 1 1,1 0-1,-1-1 0,1 0 1,-5-2-1,7 2-47,-1 1 0,1-1 1,-1-1-1,1 1 0,0 0 1,0 0-1,0 0 0,-1-1 0,1 1 1,0 0-1,1-1 0,-1 1 0,0-1 1,0 0-1,1 1 0,-1-1 0,1 1 1,-1-1-1,1 0 0,-1 1 1,1-1-1,0-3 0,0-49 85,1 33-83,-2 5-11,1 9-18,-1 0 0,1 0 0,0 0 0,1 0 1,-1 0-1,1 0 0,1 0 0,-1 0 0,1 0 1,1 0-1,-1 1 0,1-1 0,0 1 0,0 0 0,6-7 1,2 0-55,1 0 0,1 1 1,0 1-1,1 0 0,0 1 0,1 0 1,0 1-1,0 1 0,1 0 1,0 1-1,0 1 0,1 0 1,0 2-1,23-5 0,-39 9 65,-1 0 0,1 0-1,-1 0 1,1 0 0,0 0 0,-1 0-1,1 0 1,0 0 0,-1 0 0,1 0 0,0 0-1,-1 0 1,1 0 0,0 0 0,-1 1-1,1-1 1,-1 0 0,1 1 0,-1-1-1,1 0 1,0 1 0,-1-1 0,1 0-1,-1 1 1,0-1 0,1 1 0,-1-1-1,1 1 1,-1-1 0,0 1 0,1 0-1,-1-1 1,0 1 0,0-1 0,1 1-1,-1 0 1,0 26-100,-1-14 82,1 264 455,0-276-428,0 0 1,1 0 0,-1 0-1,1-1 1,-1 1 0,1 0 0,0 0-1,-1 0 1,1 0 0,-1-1-1,1 1 1,0 0 0,0-1-1,0 1 1,-1-1 0,1 1-1,0-1 1,0 1 0,0-1 0,0 1-1,0-1 1,0 0 0,0 0-1,0 1 1,0-1 0,0 0-1,0 0 1,0 0 0,0 0-1,1 0 1,43 0 174,-33-1-117,-2 2-35,0-1 0,0-1-1,-1 0 1,1 0-1,0-1 1,0 0 0,9-4-1,-15 4-22,0 0 0,0 0 0,0-1 0,0 0 0,-1 0 0,1 0 0,-1 0 0,1 0 0,-1 0 0,0-1 0,-1 0 0,1 1 0,-1-1 0,1 0 0,-1-1 0,0 1 0,2-7 0,0-1 15,-1 1 1,-1 0-1,1-1 1,-2 0-1,1-22 1,-2 30-26,0 0 0,0 0 0,0 0 0,0 0 0,-1-1 0,0 1 0,0 0 0,0 0 0,0 1 0,-1-1 0,1 0 0,-1 0 0,0 1 0,0-1 0,-1 1 0,1-1 0,-1 1 0,1 0 0,-7-5 0,-1 2-23,-1 0 0,0 1 0,0 1 0,0 0 0,0 0 0,-1 1 0,0 1 1,-14-2-1,-99-1-356,106 5 164,18 0 147,0 0 0,1 0 0,-1 0 0,1 0 0,-1 0 0,1 1 0,-1-1 0,1 0 0,-1 0 0,1 1 0,0-1 0,-1 0 0,1 0 0,-1 1 0,1-1 0,0 1 0,-1-1 0,1 0 0,-1 1 0,1-1 0,0 1 0,0-1 0,-1 1 0,1-1 0,0 0 0,0 1 0,0-1 0,-1 1 0,1 0 0,0-1 0,0 1 0,0 0 0,-1 19-1479,2-15 983,-1-3 327,0 0-1,1 1 1,-1-1 0,1 1 0,0-1 0,-1 0 0,1 1 0,1-1 0,-1 0 0,0 0 0,0 0 0,1 0-1,-1 0 1,1 0 0,-1 0 0,1 0 0,0-1 0,0 1 0,0-1 0,0 1 0,0-1 0,3 2 0,8 3-1076,-1 0 1,26 8 0,-27-10 522,72 19-4129,8-4-115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3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138 188 2385,'0'0'12979,"33"-20"-11151,100-62-294,-105 58-956,-28 24-568,0 0 0,1 0 1,-1-1-1,0 1 0,0 0 1,0 0-1,0 0 1,0-1-1,0 1 0,1 0 1,-1 0-1,0-1 0,0 1 1,0 0-1,0 0 1,0-1-1,0 1 0,0 0 1,0-1-1,0 1 0,0 0 1,0 0-1,0-1 1,0 1-1,0 0 0,0 0 1,-1-1-1,1 1 0,0 0 1,0 0-1,0-1 1,0 1-1,0 0 0,0 0 1,-1 0-1,1-1 1,0 1-1,0 0 0,0 0 1,-1-1-1,-4-1 79,1-1-1,-1 1 0,1 0 1,-1 0-1,0 1 1,0-1-1,0 1 1,0 0-1,-9 0 1,-51-2 828,61 3-835,-137 0 1956,139 1-2013,-1-1-1,1 1 1,-1-1 0,0 1 0,1 0 0,0 0 0,-1 0-1,1 0 1,-1 0 0,1 1 0,0-1 0,0 1 0,0 0-1,0-1 1,0 1 0,0 0 0,0 0 0,1 0 0,-1 0-1,1 0 1,-1 1 0,1-1 0,0 0 0,0 1-1,0-1 1,0 1 0,0-1 0,1 1 0,-1 3 0,-2 8-24,0-1 1,2 1 0,-1 27 0,2-40-6,0-1-1,0 1 0,1-1 1,-1 1-1,0-1 1,1 0-1,-1 1 1,0-1-1,1 1 1,-1-1-1,1 0 0,-1 0 1,1 1-1,-1-1 1,0 0-1,1 0 1,-1 1-1,1-1 1,-1 0-1,1 0 0,-1 0 1,1 0-1,-1 0 1,1 0-1,-1 0 1,1 0-1,-1 0 1,2 0-1,20 0-94,-16 0 45,12 0-43,-8 0 54,1 0 0,0 0 0,17-4 0,-25 3 43,0 0 0,0 0 0,0 0 0,0 0 0,0 0 0,0-1 0,0 0 0,-1 1 0,1-1 0,-1 0 0,1 0-1,-1 0 1,0-1 0,1 1 0,-1-1 0,2-3 0,1-4 148,0 0 1,-1 0-1,0-1 0,0 1 0,-1-1 0,-1 0 1,0 0-1,0 0 0,-1 0 0,-1-19 0,0 28 429,12 3 674,-10 0-1248,-1 1 1,0-1 0,1 0-1,-1 1 1,0-1-1,0 1 1,0-1-1,0 1 1,0 0 0,0-1-1,0 1 1,0 0-1,-1 0 1,1-1-1,-1 1 1,0 0 0,1 0-1,-1 0 1,0 2-1,3 9 17,28 104 197,24 105 154,-44-167-310,-3 1 0,2 59 0,-9 241-5,-1-353-62,-3 26-10,2-28 7,1-1 0,-1 1 0,1 0 0,-1 0 0,1-1 0,-1 1 0,1 0 0,-1-1 0,0 1 0,0-1 0,1 1 0,-1-1 0,0 1 0,0-1 0,0 1-1,1-1 1,-1 0 0,0 1 0,0-1 0,0 0 0,0 0 0,0 0 0,0 0 0,0 1 0,0-1 0,0-1 0,0 1 0,-5-6-7,-5-30-2,2 0-1,2-1 1,-5-66 0,12 100 16,-7-242-149,8 167 121,-2 60 0,2 0 1,0 0-1,7-31 1,-6 42 18,0 0-1,0 0 1,1 0 0,0 1-1,1-1 1,-1 1 0,1 0-1,0 0 1,1 0 0,-1 0 0,12-9-1,-6 6 12,0 1 0,0 1 0,1 0 0,1 0 0,-1 1 0,1 0 0,0 1 0,0 1 0,0 0 0,14-3 0,5 2-15,0 1 0,0 1-1,31 2 1,-58 2 11,0-1-1,0 0 1,0 1 0,-1 0-1,1 0 1,0 0 0,0 0-1,-1 1 1,1-1 0,-1 1 0,0 0-1,1 0 1,-1 0 0,0 0-1,0 1 1,0-1 0,0 1-1,-1 0 1,1 0 0,-1 0 0,0 0-1,0 0 1,0 0 0,0 1-1,0-1 1,-1 1 0,1-1-1,-1 1 1,0 0 0,1 4-1,2 13-13,-1-1-1,0 1 0,-1 0 0,-2 25 0,0-39 12,1 26-2,0-19 36,-1-1 0,0 1 0,-3 20 0,3-34-15,0-1 1,0 1-1,0-1 1,0 1 0,-1-1-1,1 1 1,0 0-1,0-1 1,0 1-1,-1 0 1,1-1 0,0 1-1,0 0 1,-1-1-1,1 1 1,0 0-1,-1-1 1,1 1-1,0 0 1,-1 0 0,1-1-1,0 1 1,-1 0-1,1 0 1,-1 0-1,1 0 1,-1 0-1,1-1 1,0 1 0,-1 0-1,1 0 1,-1 0-1,1 0 1,0 0-1,-1 0 1,1 0 0,-1 1-1,1-1 1,-1 0-1,1 0 1,0 0-1,-1 0 1,1 0-1,-1 1 1,1-1 0,0 0-1,-1 0 1,1 1-1,0-1 1,-1 0-1,1 0 1,0 1-1,0-1 1,-1 0 0,1 1-1,0-1 1,0 0-1,-1 1 1,1-1-1,0 1 1,0-1 0,0 0-1,0 1 1,-1 0-1,1-164 92,1 159-110,-1 1-1,1-1 0,0 0 0,0 0 1,0 0-1,0 1 0,1-1 1,0 1-1,-1-1 0,1 1 1,1 0-1,-1-1 0,0 1 1,1 0-1,-1 0 0,1 1 1,0-1-1,0 1 0,4-4 0,10-5 14,0 0-1,30-13 1,-12 6-15,-25 12-17,0 1 1,0 0 0,22-7 0,-28 9 135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3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266 145 12310,'0'0'7072,"6"-23"-5935,18-69-206,-24 91-880,1 0 0,0-1 0,-1 1 0,0 0 0,1-1-1,-1 1 1,0 0 0,0-1 0,0 1 0,0 0 0,0-1 0,0 1 0,0 0 0,0-1 0,0 1 0,-1 0 0,1-1 0,0 1 0,-1 0 0,0-2 0,-11 4 162,9 0-45,-28-1 464,23-1-548,-1 0 0,0 1 0,1 0 0,-1 0 0,0 1 0,1 0 0,-1 1 0,1 0 0,-1 0 0,1 1 0,0 0 0,-12 6 0,10-2-34,1 0 0,1 0 0,-1 1 0,1 0 0,1 1 0,-1 0 0,1 0 0,1 0 0,0 1 0,0 0 0,-8 20 0,8-13-45,0 1 0,2 0 0,0-1 0,0 1 0,2 1 0,-1 31 0,3-35 2,2 18-109,-1-32 91,-1 0 0,1 0 0,-1 0 0,1 0 0,-1 0 1,1 0-1,0 0 0,0 0 0,-1 0 0,1 0 0,0-1 0,0 1 0,0 0 0,0-1 0,0 1 0,0-1 0,0 1 0,0-1 0,0 1 1,0-1-1,0 0 0,0 1 0,0-1 0,0 0 0,1 0 0,1 0 0,12 1-37,0 0 1,1-1-1,-1-1 0,1 0 1,-1-1-1,0-1 0,1 0 1,22-9-1,-29 8 52,-1 1 0,1-2 1,-1 1-1,0-1 0,0-1 0,0 0 0,-1 0 0,0 0 0,0-1 0,0 0 1,-1 0-1,0 0 0,-1-1 0,0 0 0,6-10 0,-8 6 3,0 0 1,0 0-1,-1-1 0,-1 1 1,0-18-1,0-6 172,-2 29 74,1 13 154,0 28-410,1 41-12,-1-73 0,1 0 1,-1-1 0,1 1 0,0 0-1,-1 0 1,1 0 0,0 0 0,0 0-1,0-1 1,0 1 0,1 0 0,-1-1-1,0 1 1,1-1 0,-1 1 0,1-1-1,-1 0 1,1 0 0,0 0-1,-1 1 1,1-2 0,0 1 0,0 0-1,0 0 1,0-1 0,0 1 0,0-1-1,3 1 1,7 1-210,0-1 1,0 0-1,22-2 0,-13 1 52,-17-1 162,0 1-1,-1-1 1,1 1 0,-1-1 0,1 0-1,-1 0 1,0 0 0,1-1-1,-1 1 1,0-1 0,0 0 0,0 0-1,0 0 1,0 0 0,0-1-1,-1 1 1,1-1 0,-1 1 0,1-1-1,-1 0 1,0 0 0,0 0-1,0 0 1,-1-1 0,1 1 0,0-4-1,5-12 35,-1 0 0,0 0 0,4-34-1,-4 17 5,5 91 495,-3 5-300,4 20 332,2 107 1,-14-187-233,0-22 37,0-346 251,4 338-615,-3 29-2,-1 0-1,1 1 0,-1-1 1,1 0-1,-1 0 0,1 1 1,0-1-1,-1 1 0,1-1 0,0 1 1,0-1-1,-1 1 0,1-1 1,0 1-1,0-1 0,0 1 1,0 0-1,0 0 0,0 0 1,-1-1-1,1 1 0,0 0 1,0 0-1,0 0 0,0 0 1,1 0-1,6 6-89,-1 6 78,0 0-1,-1 0 1,0 1 0,-1 0 0,6 22-1,4 9 75,14 38-40,-19-49-2,2 0-1,1-1 0,26 47 1,-38-78-33,1 1 0,-1-1-1,0 0 1,1 1 0,-1-1 0,1 0 0,-1 0 0,1 0 0,0 0-1,-1-1 1,1 1 0,0 0 0,0-1 0,0 1 0,-1-1 0,1 0 0,0 1-1,0-1 1,0 0 0,0 0 0,0 0 0,0-1 0,-1 1 0,1 0-1,0-1 1,0 1 0,0-1 0,2 0 0,3-7 3,-1 0 0,1 0-1,-1 0 1,-1-1 0,0 0 0,0 0 0,0 0-1,-1 0 1,4-15 0,-1 5-3,14-34 35,-3-2 1,19-87 0,-37 141-12,-1 1 0,1-1-1,0 1 1,0-1 0,0 0 0,0 1-1,0-1 1,1 1 0,-1-1 0,0 1-1,0-1 1,0 1 0,0-1 0,1 1-1,-1-1 1,0 1 0,0-1 0,1 1-1,-1-1 1,1 1 0,-1-1 0,0 1-1,1-1 1,-1 1 0,1 0 0,-1-1-1,1 1 1,-1 0 0,1 0-1,-1-1 1,1 1 0,-1 0 0,1 0-1,-1 0 1,1-1 0,-1 1 0,1 0-1,-1 0 1,1 0 0,0 0 0,-1 0-1,1 0 1,-1 0 0,2 1 0,-1 12-93,13 198 389,-14-192-282,1 0 1,0 0-1,1 0 1,2 0-1,0 0 0,0 0 1,2-1-1,0 0 1,2 0-1,17 32 1,-22-46-19,1-1 0,-1 0 0,0 0 0,1 0 0,0 0 0,0 0 0,0-1 1,0 1-1,0-1 0,1 0 0,-1 0 0,1-1 0,-1 0 0,1 1 0,-1-1 1,1-1-1,8 1 0,11 1-222,1-2 0,28-2-1,-28 0-287,-14 2-31,-1-2-1,1 1 1,0-1 0,-1-1-1,0 0 1,19-8 0,-19 6-816,1-1-1,-1 0 1,12-10 0,11-15-5546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3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26 10837,'0'0'9383,"-5"-4"-8380,-9-14-396,14 18-593,0 0 0,0 0 0,0 0 0,0-1 0,0 1 0,0 0 0,1 0-1,-1 0 1,0-1 0,0 1 0,0 0 0,0 0 0,0 0 0,1 0 0,-1-1 0,0 1 0,0 0 0,0 0-1,0 0 1,1 0 0,-1 0 0,0 0 0,0-1 0,0 1 0,1 0 0,-1 0 0,0 0 0,0 0 0,1 0-1,-1 0 1,0 0 0,0 0 0,0 0 0,1 0 0,-1 0 0,0 0 0,0 0 0,1 0 0,-1 0 0,0 0-1,0 0 1,0 1 0,1-1 0,-1 0 0,0 0 0,5 1 68,-1 1 0,0 0 0,1 0 0,-1 0 0,0 0 0,0 1 0,0-1 1,-1 1-1,6 6 0,111 121 1174,-100-105-1081,-1 1 0,-1 1-1,21 43 1,-29-46-117,-2 0 0,0 1-1,-1-1 1,-2 1 0,-1 1-1,2 29 1,-6 156 300,-1-207-351,0 20 31,-1 0 1,-2 0 0,0 0 0,-2 0 0,0-1 0,-2 0-1,0 0 1,-24 42 0,-20 25 111,-4-1 0,-4-3 0,-4-3 0,-85 85 0,111-121-4,37-47-156,0 1 0,1-1 0,-1 1 0,1 0-1,-1 0 1,0-1 0,1 1 0,-1 0 0,1 0-1,-1-1 1,1 1 0,0 0 0,-1 0 0,1 0-1,0 0 1,0 0 0,-1 0 0,1 0-1,0-1 1,0 1 0,0 0 0,0 0 0,0 0-1,0 0 1,1 1 0,-1 6-1080,-2-2 321,-1-1-1,0 1 1,0-1-1,0 0 1,-1 0-1,0 0 1,0 0-1,0-1 1,-1 1-1,1-1 0,-1 0 1,0-1-1,0 1 1,-1-1-1,-7 4 1,-30 12-6677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3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86 8772,'0'0'5885,"0"0"-5346,-9 4 99,-8 13-83,3 1 1,0 1-1,-11 20 1,-5 6 189,-2 1-54,-62 98 1189,95-172-1719,4 9-117,1 1 0,2 0 1,1 0-1,18-27 0,-2 1-39,5-11 11,-5 6 33,50-69 1,-75 118-40,0-1 0,0 1-1,0 0 1,0 0 0,0 0 0,0-1 0,0 1 0,1 0-1,-1 0 1,0 0 0,0-1 0,0 1 0,1 0 0,-1-1-1,0 1 1,0 0 0,0 0 0,0 0 0,0 0-1,1-1 1,-1 1 0,0 0 0,1 0 0,-1 0 0,0 0-1,1 0 1,-1 0 0,1 0 0,-1 0 0,0 0 0,0 0-1,0-1 1,1 1 0,-1 0 0,1 0 0,-1 0-1,0 0 1,1 0 0,-1 1 0,1-1 0,4 11 138,-4 28-67,-1-34-19,0 58 257,4 1 0,18 72 0,-16-115-223,17 38-1,-18-49-96,0-1-1,0-1 1,2 1 0,-1-1-1,2 0 1,14 13 0,-21-20-7,1 0 1,-1-1 0,2 2-1,-1-2 1,-1 1 0,2 0-1,-2 0 1,2-1 0,-1 1-1,0-1 1,0 0 0,1 0-1,-2 1 1,6-1-1,36 0-381,-25-1-18,-12 1 193,-1-1 1,1 1-1,0-2 1,-1 2-1,1-1 1,0-1-1,-1 0 0,0 0 1,0 1-1,0-1 1,0 0-1,0-1 1,0 0-1,-1 1 1,0-1-1,1 0 1,-2 0-1,1 0 1,-1 0-1,6-7 1,-1 1-1084,-1 0 0,0 0 0,-2-1 0,1 1 0,-2-1 0,0 1 0,4-17 0,-7 10-2385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3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5939,'0'0'5079,"5"-6"-4494,3-1-373,0-1 1,1 1 0,0 1 0,1-1 0,0 1 0,-1 0 0,3 1-1,12-6 1,-16 8-109,21-8 293,34-11 0,-50 19-433,-2 1 1,1-1 0,0 2 0,1-1 0,-1 1-1,18 0 1,-14 0-322,-8 1-380,-2 0 1,1 0-1,13 1 0,-18 0 544,-1-1 0,1 0 1,0 0-1,-1 1 0,1 0 0,-1-1 0,1 1 0,0-1 1,-1 1-1,1 0 0,-1 0 0,0 0 0,1-1 0,-1 2 1,0-2-1,0 1 0,0 0 0,1 1 0,-1 0 1,9 13-2020,2-1-1272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75 12038,'0'0'8369,"-9"-12"-7310,3 3-854,4 5-147,-1 1 0,1-1-1,0 1 1,-1-1 0,0 1-1,0 0 1,0 0 0,0 0-1,0 1 1,-1-1-1,1 1 1,-1-1 0,0 1-1,1 1 1,-1-1 0,0 0-1,0 1 1,0 0 0,-1 0-1,1 0 1,0 0 0,-4 0-1,-3 1 76,3 0-34,0-1-1,0 1 1,0 0 0,0 1 0,1 0-1,-1 0 1,0 1 0,1 0 0,-1 0-1,1 1 1,-1-1 0,1 2 0,0-1 0,-7 6-1,-1 1-43,1 2 0,0 0-1,1 0 1,1 1 0,0 1-1,0 0 1,2 1 0,-1 0 0,2 0-1,0 1 1,1 1 0,1-1-1,0 1 1,1 0 0,1 1-1,1 0 1,0-1 0,1 1-1,0 33 1,3-46-55,-1 0-22,1 0 1,0 0 0,1 0-1,-1 0 1,1 0 0,0 0-1,3 9 1,-3-13 5,0 1-1,0-1 1,0 1 0,0-1 0,1 0 0,-1 1-1,0-1 1,1 0 0,-1 0 0,1 0 0,0 0-1,-1 0 1,1-1 0,0 1 0,-1 0 0,1-1-1,0 1 1,0-1 0,0 0 0,0 1-1,-1-1 1,1 0 0,3 0 0,5 0-94,13 2-89,0-1 0,34-4 0,-50 2 194,-1 0 0,0 0 1,0-1-1,1 0 0,-1 0 0,0 0 1,-1-1-1,1 1 0,0-2 0,-1 1 0,1-1 1,-1 1-1,7-9 0,-3 3 3,-1 0-1,0-1 1,-1-1 0,0 1-1,0-1 1,-1 0 0,-1-1-1,0 1 1,4-15 0,-4 5 218,-1 1 0,-1-1 0,0 0 0,-1-36 1150,-2 74-1140,-10 148 556,9-143-707,1-15-55,-1 0-1,2 0 1,-1 0 0,1 0-1,2 13 1,-2-18-20,0 1 1,1 0-1,-1-1 1,0 0-1,1 1 1,0-1 0,-1 0-1,1 0 1,0 0-1,0 0 1,0 0-1,0 0 1,1 0-1,-1-1 1,0 1-1,1-1 1,-1 0-1,4 2 1,5 1-10,-1-1 0,1 1 0,0-2 0,1 0 0,-1 0 0,12 0 0,73-2-578,-48-1-151,-2 3-289,-30-1 0,0 0 0,0-1 0,0-1 0,0 0-1,28-7 1,-23-4-3305,-14-2-2223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3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205 364 3586,'0'0'7350,"0"-3"-6230,0 2-979,0 1 0,0-2 0,0 2 0,0-1 0,0 0 0,-1 0 0,1 0 0,0 0 0,0 1 0,-1-1 0,1 0 0,-1 0 0,0 1 0,1-1 0,-1 0 0,1 0 0,-2 0 0,-1 0 106,2 0-1,-2 0 0,2 0 1,-2 0-1,1 0 1,-1 1-1,2-1 1,-2 0-1,-4 0 0,0 0-61,0-1-1,0 2 0,0-1 1,-1 1-1,1 0 0,0 0 1,-2 0-1,2 1 0,0-1 1,0 2-1,0-1 0,0 0 1,-11 4-1,14-4-156,0 1-1,0-1 1,1 1-1,0 0 1,-1 0-1,1-1 1,0 2 0,0-1-1,0 0 1,1 1-1,-1-1 1,1 0 0,-1 1-1,1 0 1,0 0-1,1-1 1,-1 1-1,1 0 1,0 0 0,-1 0-1,1 0 1,1 0-1,-1 0 1,1 0-1,0 3 1,0 7-30,-1-10-10,1 0 1,-1 0-1,1 0 0,1 0 0,-1 0 1,1 3-1,0-5 9,-1 0 0,0-1 1,1 1-1,0 0 0,-1-1 0,1 1 0,0 0 1,-1-1-1,0 1 0,1-1 0,0 0 0,0 1 1,0 0-1,-1-1 0,1 0 0,0 1 0,0-1 1,0 0-1,-1 1 0,1-1 0,0 0 0,0 0 1,1 0-1,-2 0 0,1 1 0,0-1 0,0 0 1,0 0-1,0 0 0,2 0 0,2 0-5,0 1-1,0-1 1,1 0-1,-1-1 1,0 1-1,0-1 1,0 1-1,0-1 1,0 0-1,0-1 1,0 1 0,0-1-1,0 1 1,-1-1-1,0 0 1,8-4-1,6-5-37,0-1 0,-1 0-1,-2-1 1,1-1 0,23-26 0,-22 18-12,-1 0 1,-1-1 0,15-35-1,-26 46 87,0-1-1,-1 1 1,-2-1-1,1 0 1,-2-15-1,0 27-13,0 0-1,0 0 1,0 1 0,0-1-1,0 1 1,0-1-1,0 0 1,-1 1 0,1-1-1,0 1 1,-1-1-1,1 0 1,0 1 0,-1-1-1,1 1 1,0-1 0,-1 1-1,1-1 1,-1 0-1,0 1 1,0 0 0,1-1-1,0 1 1,-1-1 0,0 1-1,0-1 1,0 1-1,0 0 1,0-1 0,-2 1 79,-1 0 0,0-1-1,1 1 1,0 0 0,-1 0 0,-4 0 0,-5 1 339,12-1-430,1 0 1,-1 0-1,0 1 1,0-1 0,0 0-1,1 1 1,-1-1-1,0 1 1,0-1 0,0 1-1,1-1 1,0 0-1,-1 1 1,0 0-1,1-1 1,-1 1 0,1-1-1,-1 1 1,1-1-1,-1 2 1,1-2-1,0 1 1,0-1 0,0 1-1,0 1 1,-5 22 43,4-19-33,-3 38 104,3 43-1,2-42-55,-1-38-60,0 0 1,1 0-1,0 0 1,0 0-1,1-1 1,3 10-1,-4-14-18,0 1 1,0-1-1,1 0 1,-2 1-1,2-1 1,-1 1-1,0-1 0,1 1 1,0-1-1,-1 0 1,1 0-1,0 0 0,-1 0 1,2 1-1,-2-2 1,2 1-1,-2 0 1,2-1-1,-2 2 0,2-2 1,-1 0-1,0 1 1,0-1-1,1 0 1,-1 1-1,1-1 0,2 0 1,15 1-526,-14-1 396,1 0-1,-1 0 1,0 0-1,1 0 1,-2 0-1,2-1 1,-1 0-1,0 0 1,0 0 0,0-1-1,0 1 1,0-1-1,10-4 1,12-10-94,-2-1 1,-1-2 0,-1 1 0,0-1 0,-3-2 0,0 1 0,28-39 0,-47 58 338,-1-1 1,0 0 0,0 1 0,0-1 0,0 0-1,0 1 1,-1-1 0,0 0 0,1 0-1,-1 1 1,0-1 0,0-3 0,-7 5 739,-9 0-599,7 0-147,1-1 1,1 1 0,-1 1-1,0-1 1,0 1 0,-1-1-1,2 2 1,-1-1 0,0 1-1,0 0 1,-9 4 0,4-1 47,0 1 0,1 1 1,1 0-1,-20 13 0,27-16-125,0-1 0,0 1 0,1-1-1,0 1 1,0-1 0,1 1 0,0 1-1,-1-1 1,1-1 0,1 2 0,-1-1-1,1 0 1,0 0 0,0 8 0,0-5-9,1-4-22,0-1 0,0 1 0,0-2 0,0 2 0,1-1 1,0 0-1,0 3 0,-1-4 10,1-1 0,0 1 0,-1 0 0,1 0 0,0-1 0,-1 1 0,1-1 0,0 1 0,0-1 0,0 0 0,0 1 0,-1 0 0,1-1 0,1 0 0,-1 1 0,-1-1 0,1 0 0,1 0 0,-1 1 0,-1-1 0,1 0 0,1 0 0,-1 0 0,2 0 0,8 1-14,0 0 1,0-1-1,-1-1 1,13 0-1,-19 0 6,0 1 0,0-1 0,0 0-1,0 0 1,0 0 0,0 0 0,0-1 0,0 1-1,-1-1 1,1 0 0,-1 0 0,1 0-1,3-3 1,4-4-1,-3 1-1,1-2 0,0 1 0,0-1 1,-2 1-1,-1-2 0,0 1 1,0 0-1,-1-1 0,4-18 1,-2-1-23,-3 0 1,-1-50 0,-3 47 75,0 32-40,1 1 0,-1 0-1,0 0 1,0-1 0,0 1 0,0 0-1,0-1 1,0 1 0,0-1 0,0 1-1,-1 0 1,1 0 0,0-1 0,0 1-1,0 0 1,-1-1 0,1 1 0,0 0-1,0 0 1,0 0 0,0-1 0,-1 1-1,1-1 1,0 1 0,-1 0 0,1 0-1,-1 0 1,1-1 0,-1 1 0,1 0-1,0 0 1,0 0 0,-1 0 0,1 0-1,-2-1 1,2 2-3,-1-1 0,1 0 0,0 0-1,0 0 1,-1 0 0,1 0 0,-1 0 0,1 0-1,-1 0 1,1 0 0,-1 1 0,1-1 0,0 0-1,-1 0 1,1 0 0,0 0 0,0 1 0,0-1 0,0 1-1,-1-1 1,1 0 0,0 0 0,0 0 0,0 1-1,-1-1 1,1 0 0,0 0 0,0 1 0,0-1-1,0 0 1,0 0 0,0 1 0,0 0 0,0 308 411,0-307-408,0-1 1,0 1-1,0-1 0,0 1 1,1-1-1,-1 0 0,1 1 1,-1-1-1,0 1 0,1-1 1,0 0-1,1 1 0,-1-1 1,-1 1-1,2-1 0,-1 0 1,0 0-1,0 0 1,1 0-1,-1 0 0,1 0 1,0 0-1,-1 0 0,1 0 1,0 0-1,-1-1 0,2 1 1,-2-1-1,1 1 0,4 0 1,3 0-7,2 1 0,-1-2 1,0 1-1,0-1 1,11-1-1,0 1 2,-12 0-43,0-2 0,0 2 0,0-1 0,-1-1 0,1 0 0,-1 0-1,0-1 1,0 1 0,0-1 0,0 0 0,0 0 0,-1-1 0,8-4 0,7-5-1067,-1-2 1,32-26 0,-48 37 388,-1 0 0,1 0 0,-1-1 0,5-6 0,-8 8-132,0 1 1,1 0-1,-2-1 1,1 1-1,-1 0 1,1-1 0,-1-4-1,0-1-4855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3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114 163 2065,'0'0'9135,"-5"-5"-7500,-15-15-298,12 15-302,4 8-307,0 6-495,2 0-1,-1 0 0,2 0 1,0 1-1,0 10 1,0 5 146,-4 275 2253,6-189-1350,-1-606-1727,1 477 476,2 1 0,6-25 0,-5 27-12,-3 14-17,0-1 0,0 0 0,0 1 1,0-1-1,1 1 0,-1-1 0,0 1 0,1-1 0,0 1 1,-1 0-1,1 0 0,-1 0 0,2 0 0,-1-1 1,0 2-1,0-1 0,0 0 0,0 1 0,5-2 1,6-2-42,1 1-1,16-3 1,-16 4 33,18-3-10,-1 3 0,1-1 0,0 2 0,40 2 0,-13 0-3,349-1 19,-365 2-10,72 8-1,-73-5-1,75 2 0,118-7-183,-234 0 179,11 13-56,-4-3 93,-8-9-21,1 1 1,0-1 0,0 0-1,0 0 1,-1 0-1,1 0 1,1 0 0,-1 0-1,-1 0 1,2 0 0,-1 0-1,0 0 1,1-1 0,-1 1-1,1 0 1,-1 0 0,1-1-1,-1 1 1,1-1-1,0 0 1,-1 1 0,1 0-1,0-1 1,-1 0 0,1 0-1,-1 0 1,1 0 0,0 0-1,3 0 1,123 0-62,-125 0 57,-1 0 1,1 0-1,-1 0 1,0 0-1,1-1 1,-1 1-1,1-1 1,-2 1-1,2-1 1,-1 0 0,4-1-1,14-5 75,-19 7 513,-1 7-491,0 394 542,8-310-600,0 6-126,-3-57-282,-12-40 346,-22 5 49,-48 11 0,16-2-7,1-2-8,-166 27 53,130-27-1,0-3 1,-115-1-1,-256-8 334,399-7-345,68 6-49,-1 1 1,1 0-1,0 0 1,-1 0-1,1-1 1,-1 1-1,1 0 1,-1 0-1,1 0 1,-1 0-1,1-1 1,-1 1-1,1 0 1,0 0-1,0 0 1,0-1-1,-1 1 1,1-1-1,0 1 1,-1 0-1,1-1 1,0 1-1,0 0 1,-1 0-1,1-1 1,0 1-1,0-1 1,0 0-1,0 1 0,-1 0 1,1 0-1,0-1 0,0 1 1,0 0-1,0 0 1,0-1-1,0 1 0,-1-1 1,1 1-1,0 0 1,-1 0-1,1 0 0,-1-1 1,1 1-1,-1 0 1,1 0-1,0 0 0,0 0 1,0 0-1,-1-1 0,0 1 1,0 0-1,-1 0 4,0 0 0,0-1-1,1 0 1,-1 1 0,0 0 0,0-1-1,0 0 1,1 0 0,-1 1 0,1-1-1,-1 0 1,0 0 0,1 0-1,0 0 1,-1 0 0,1 0 0,-1-2-1,0 2 2,1 0 0,-2-1 0,2 1 0,-2-1 0,1 1 0,-1-1 1,2 1-1,-2 0 0,0 0 0,-3-1 0,-12-1 7,0 0 0,1 1 0,-1 1 0,0 0 0,-21 1 0,32 0 6,5 0-11,2 1 0,-2-1 0,0 0 0,1 0 0,-1 0 0,0 0 0,1 0 0,0 0 0,-1 0 0,1 0 0,-1 0 0,1-1 0,-1 1 0,1 0 0,-1-1 0,1 1 0,-1 0 0,1-1 0,0 0 1,0 1-1,-1-1 0,2 0 0,-2 0 0,1 1 0,-1-3 0,-8-21-108,7 18 103,0 0-1,1-1 0,0 1 1,0-1-1,1 1 0,1-1 0,-1 0 1,3-11-1,-2 2-8,0 1-25,5-77-7,-4 80-96,2 0 1,1 0-1,0 1 1,1-1 0,10-17-1,-11 22-308,1 1 0,1-1 0,8-8 0,6 1-2622,-18 13 2129,1 0-1,-1 0 1,1 0-1,-1 0 1,1 1-1,0-1 1,4-1 0,2 2-7112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121 210 4786,'0'0'7694,"-5"-1"-6336,-14-9-344,14 8 419,5 14-345,-12 152 1718,2-62-1554,2-43-625,5-105-27,-21-143-566,14 132-73,4 17-9,-12-121-187,18 160 226,0 0-1,0-1 1,0 1-1,1 0 1,-1 0-1,1 0 1,-1 0-1,0 0 1,1 0-1,0 0 1,0 0-1,0 0 1,0 0-1,-1 0 1,1 0-1,1 0 1,-1 0-1,0 1 1,0-1-1,2-1 1,1 1-6,0-1 0,1 0 0,-1 0 0,0 1 1,0 0-1,1 0 0,4-1 0,8 0-11,-1 0-1,1 1 1,20 0-1,-12 1 25,-12-1-11,1 1 1,22 2-1,-34-2 11,0 0 0,-1 1 0,0-1 0,1 1 0,-1-1 0,0 1 0,1-1 0,-1 0 0,0 1 0,0 0 0,0 0 0,1-1 0,-2 1 0,1-1 0,0 2 0,1-2 0,-2 1 0,1 0 0,0 0 0,-1 0 0,1 0 0,0 0 0,0 0 0,-1 0 0,0 1 0,2 3-8,-1-1 0,0 1 0,-1 0 0,0 6 0,0-7 8,0 16 8,0-1 34,-3 25 0,2-38-25,-1 1-1,0-1 0,0 0 0,-1 1 0,0-1 1,-1 0-1,-7 9 0,-2 0 39,0-1 0,-2 0 0,-1-1 0,0 0 0,-1-1 0,-24 14 0,36-22-1293,-3 1-2674,8-5 3850,0 0 0,0 0 1,0 0-1,0 0 0,0 0 0,0 0 1,0 0-1,0 0 0,0 0 0,-1 0 1,1 0-1,0 0 0,0 0 0,0 0 1,0 0-1,0 0 0,-1 0 0,1 0 1,0 0-1,0 0 0,0 0 1,0 0-1,0 0 0,0 0 0,-1 0 1,1 0-1,0 0 0,0 0 0,0 0 1,0 0-1,0 0 0,0 0 0,0 0 1,-1 0-1,1 0 0,0-1 1,0 1-1,0 0 0,0 0 0,0 0 1,0 0-1,0 0 0,0 0 0,0 0 1,0 0-1,0 0 0,0 0 0,0 0 1,0 0-1,0 0 0,0-1 0,0 1 1,0 0-1,0 0 0,0 0 1,0 0-1,0 0 0,0-1 0,0 1 1,0 0-1,0 0 0,0 0 0,4-15-4858,9-8-29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5635,'0'0'5920,"-6"2"-5224,2 1-627,0-2-1,1 2 1,0-1-1,0 0 1,-1 1-1,1 0 1,1 0-1,-2-1 1,2 1 0,0 0-1,0 0 1,-1 0-1,2 0 1,-1 1-1,1-1 1,0 0 0,0 0-1,0 1 1,0 3-1,-4 27 879,3 1 0,5 57-1,-3-91-934,1 5 87,0 0 0,1 0 0,-1 1-1,2-2 1,-1 1 0,8 11 0,-9-15-19,0 0-1,1 1 1,0-1 0,0 0-1,0 1 1,1-1 0,-1 0 0,1 0-1,-1 0 1,1 0 0,0-1 0,0 1-1,0-1 1,0 1 0,0-1-1,0 0 1,1 1 0,4-1 0,-7 0-28,2-1 1,-2 1 0,1-1-1,1 0 1,-2 0 0,2 0 0,-2 0-1,1 0 1,0-1 0,0 1 0,0-1-1,0 1 1,0 0 0,-1-1 0,2 1-1,-2-1 1,1 0 0,0 0-1,-1 1 1,1-1 0,-1 0 0,1 0-1,-1 0 1,3-2 0,1-2 40,-1 0 1,1 0-1,-2 0 1,7-10-1,-4 5 149,8-12-162,-1 0-1,-1-1 1,-2 0 0,-2 0-1,9-37 1,-17 16-3617,0 29-3171,9 12-5,-9 3 5785,12-3-2372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77 2385,'0'0'6659,"0"0"-6629,0 0-1,0 0 1,0 0-1,0 0 1,0 0 0,0 0-1,0 0 1,-1 0-1,1 0 1,0 0 0,0 0-1,0 0 1,0 0-1,0 0 1,0 0-1,0 0 1,-1 0 0,1 0-1,0 0 1,0 0-1,0 0 1,0 0-1,0 0 1,0 0 0,0 0-1,0 0 1,-1 0-1,1 0 1,0 0 0,0 0-1,0 0 1,0 0-1,0 0 1,0 0-1,0 0 1,0-1 0,0 1-1,0 0 1,0 0-1,-1 0 1,1 0-1,0 0 1,0 0 0,0 0-1,0 0 1,0 0-1,0 0 1,0 0 0,0 0-1,0 0 1,0 0-1,0 0 1,0 0-1,0 0 1,0-1 0,0 1-1,0 0 1,0 0-1,0 0 1,0 0-1,0 0 1,0 0 0,1 0-1,-1-1 1,0 1-1,0 0 1,0 0 0,0 0-1,-2 0 66,-1 0 0,1 0 0,-1 1-1,1-1 1,0 1 0,0-1 0,-1 0 0,1 1-1,-1-1 1,2 1 0,-2 0 0,2 0 0,-2 0 0,2-1-1,-2 2 1,2-1 0,-1 0 0,-3 2 0,-30 26 1070,30-23-1001,0-1 1,0 1 0,1 0 0,1 0-1,0 0 1,0 0 0,0 1-1,1-1 1,-1 0 0,2 1-1,0-1 1,0 1 0,1-1 0,1 8-1,-1-12-131,0 1-1,1 0 0,-1-1 1,1 1-1,0 0 1,0-1-1,1 1 0,-2-1 1,2 1-1,0-1 1,-1 0-1,2 1 0,2 1 1,3 3 121,1 0 1,14 9-1,-13-9 39,0-1 1,12 12-1,-20-16-136,1 0 0,-2 1 0,1-1 0,0 0 0,-1 1 0,1-1 0,-1 1 0,0-1 0,0 1 0,0-1 0,0 1 0,0 0 0,-1 3 0,0-4-58,-2 8 558,1-9-542,1-1-1,-1 0 1,0 0 0,1 0 0,0 0-1,-1 1 1,1-1 0,-1 0-1,0 0 1,1 0 0,-1 0 0,1 0-1,-1 0 1,1 0 0,-1 0 0,0 0-1,0 0 1,1 0 0,-1 0-1,1 0 1,0 0 0,-1 0 0,-1-1-1,2 1-19,-1 0 0,1 0 0,0 0-1,0 0 1,-1 0 0,1 0 0,0 0-1,-1-1 1,1 1 0,-1 0 0,1-1-1,0 1 1,-1 0 0,1 0 0,0 0-1,0 0 1,0-1 0,0 1 0,0 0-1,0 0 1,-1 0 0,1-1 0,0 1-1,0-1 1,0 1 0,0 0 0,0 0-1,0 0 1,0-1 0,-3-15-373,2 1 1,0 0-1,3-20 1,0 9-231,-1 14 466,0-1 1,3 1 0,-1-1 0,1 2-1,1-2 1,9-13 0,50-66-136,-25 40 139,-31 43 579,-8 9-413,1 0-1,-1 0 0,0 0 0,0 0 1,0 0-1,0 0 0,1 0 0,-1 0 0,0 0 1,0 0-1,0 0 0,0 0 0,0 0 1,1 0-1,-1 0 0,0 0 0,0 1 1,0-1-1,0 0 0,0 0 0,0 0 0,0 0 1,0 0-1,0 0 0,0 0 0,0 0 1,0 0-1,0 0 0,0 0 0,1 0 1,-1 0-1,0 0 0,0 0 0,0 0 0,0 0 1,0 1-1,0-1 0,0 0 0,0 0 1,0 0-1,0 0 0,0 0 0,0 0 1,0 0-1,0 0 0,0 0 0,0 0 0,0 1 1,0 18 766,0-19-834,-2 20 222,-13 36 0,1-5 67,3 11 351,0 83 1,11-145-505,2-15-171,0 10 89,1 1 1,0-1-1,0 0 1,0 1-1,1 0 1,-1 0-1,1 0 0,0 0 1,8-5-1,6-4 10,23-12 0,-38 23-29,-1 1-1,0-1 1,2 1-1,-2 0 1,1 0-1,0-1 1,0 1-1,0 1 1,1-1-1,-1 0 1,0 0-1,0 1 1,1 0-1,-1-1 1,0 1-1,0 0 1,6 0-1,-8 1 8,1-1 0,-1 0 0,0 0 0,0 1-1,0 0 1,1-1 0,-2 0 0,1 1-1,1-1 1,-1 1 0,-1-1 0,1 1 0,0 0-1,0 0 1,0-1 0,0 1 0,-1 0-1,1 0 1,0 0 0,-1-1 0,1 1 0,0 0-1,-1 0 1,0 2 0,3 0 23,12 25 330,11 28-1,5 7 201,-31-62-546,1 1-1,0 0 0,1 0 1,-2-1-1,2 1 1,0 0-1,-1 0 0,1-1 1,0 1-1,0-1 0,0 1 1,0-1-1,0 0 1,0 0-1,1 0 0,-1 0 1,0 0-1,1 0 0,-1 0 1,1-1-1,-1 1 0,1 0 1,0-1-1,3 1 1,-1-1-33,-1 0-1,0 0 1,1-1 0,-1 1 0,1 0 0,-1-2 0,0 2 0,1-1 0,-1-1 0,0 1 0,1 0 0,-1-1-1,0 1 1,3-3 0,9-4-348,-1-1 0,0 0-1,16-12 1,-27 17-54,1 1 0,-2 0-1,1-1 1,-1 0 0,0 1-1,1-2 1,-1 1 0,-1 0-1,0 0 1,0 0 0,0-1 0,0 1-1,-1 0 1,1-8 0,-2 10-167,0 2 446,1-1 0,-1 0 0,0 1 0,0-1 0,0 1 0,0 0 0,0-1 0,0 0 0,0 1 0,-1-1 0,1 1 0,0-1 0,0 0 0,-1 1 0,1-1 0,0 1 0,-1 0 0,1-1 0,-1 1 0,1-1 0,0 1 0,0-1 0,-1 1 0,0 0 0,1-1 1,-1 1-1,0 0 0,1-1 0,0 1 0,-1-1 0,0 1 0,0 0 0,0 0 0,1 0 0,0 0 0,-1 0 0,0-1 0,0 1 0,0 0 0,0 0 0,1 0 0,-2 0 0,-38-1-4983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42 292 5106,'0'0'6257,"-3"-1"-4932,1 0-977,1 0-241,0 1 0,0-1 0,0 1 0,1 0-1,-1-1 1,0 0 0,0 1 0,0 0 0,1 0 0,-2-1-1,1 1 1,0 0 0,0 0 0,-2 0 0,3 17 1448,0 455 4533,0-470-5794,0-14-244,0-420-1183,2 399 1147,3 1 1,0-1 0,15-34-1,-19 66-5,-1 0-1,1 1 1,-1-1-1,0 0 1,1 1-1,-1-1 1,1 0 0,0 0-1,0 1 1,-1-1-1,1 1 1,0 0-1,0-1 1,0 1-1,0-1 1,-1 0-1,1 1 1,0 0-1,1 0 1,0-1 0,26-4-43,-14 3 30,19-3 0,-1 1 0,0 1 1,33 1-1,-14-1 27,56-1-31,165-13 37,-211 10-37,81-10-117,144-2-1,-109 12-13,-136 3 48,1 0 1,47-11-1,-33 3-91,-25 5-66,1 0 0,38-3 1,-69 10 251,-1-1 0,1 1 0,0 0 1,-1 0-1,1 0 0,-1 1 0,0-1 1,1 0-1,-1 0 0,1 0 0,-1 0 1,1 0-1,-1 0 0,1 0 0,-1 0 1,0 1-1,1-1 0,-1 0 1,1 0-1,-1 0 0,0 0 0,1 1 1,-1-1-1,1 1 0,-1-1 0,0 0 1,0 0-1,0 1 0,0-1 0,0 0 1,1 1-1,2 15 149,-11 18 171,7-31-286,-14 50 246,5 1 1,2 0 0,3 72 0,5 114 182,13-133-441,-13-106-24,-1 0 0,1 0 0,-1 1 0,1-1 0,-1 0 0,0 0-1,0 0 1,1 1 0,-1-1 0,0-1 0,-1 1 0,2 1 0,-1-2 0,-1 1 0,1 0-1,0 0 1,-1 0 0,1-1 0,0 1 0,-1-1 0,0 1 0,1 0 0,-1-1-1,0 1 1,1-1 0,-2 0 0,-9 3 21,0 0 0,-19 1 0,20-3-17,-70 6 5,0-2 0,-121-5 1,90-1-12,-717 1 128,596 3 70,231-2-194,-2-1 1,2 1-1,-1-1 0,0 2 1,1-2-1,-1 1 0,1 0 1,0 1-1,-1-1 1,1 0-1,0 1 0,-3 1 1,4-2-3,-40 21 72,40-35-10121,1 7 3532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97 5475,'0'0'12925,"1"-16"-11679,6-65 1334,-5 112-2331,-2 0-1,-1 0 1,-3-1 0,-9 32-1,-4-6 87,5 1-1,-5 109 1,17-557-1523,7 390 1066,22-2 52,0 1 0,1 1 0,48 3-1,-75-2 68,-1 0 0,0 0-1,0 1 1,0-1-1,0 0 1,0 1 0,1-1-1,-2 1 1,1-1-1,0 1 1,0 0 0,0 0-1,0-1 1,0 2-1,-1-1 1,1-1 0,-1 1-1,0 1 1,1-1-1,0 0 1,-2 1 0,1-1-1,1 0 1,-1 0-1,-1 1 1,1-1 0,0 1-1,1 1 1,-1 5 8,1-1 1,-1 0-1,0 0 1,-1 0-1,-1 7 1,0 2 51,0-11-24,0 1-1,0-2 0,-1 2 0,0-2 0,0 2 0,0-2 0,-2 1 0,2 0 0,-2-1 0,1 0 0,-2 1 0,1-1 1,-1 0-1,1 0 0,0 0 0,-2-1 0,1 1 0,-10 4 0,6-3-226,-1-1-1,0 1 1,-1-1 0,-17 5 0,20-7-560,0 0 1,-1 0 0,1 0 0,-1-1-1,1-1 1,-11 2 0,20-11-6125,23-9 2207,15-4-444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2673,'0'0'7289,"0"2"-5985,-1 52 1627,0-15-1415,5 43 0,-3-79-1430,0 1-1,0 0 0,-1-1 1,2 1-1,0-1 0,-1 0 1,2 1-1,-1-1 1,1 0-1,-1 0 0,0 1 1,2-1-1,-1 0 0,0-1 1,0 1-1,2-1 1,-2 1-1,1-1 0,0 0 1,0 0-1,1 0 0,-1 0 1,1-1-1,0 1 1,-1-1-1,1 0 0,0 1 1,-1-2-1,1 1 0,7 0 1,-2-1 57,-8 1-108,0-1 1,0 0-1,0 0 1,0 0 0,1 0-1,-1 0 1,0 0 0,0-1-1,1 1 1,-2-1-1,2 1 1,-2-1 0,2 1-1,-2-1 1,1 0 0,0 1-1,0-1 1,0 0-1,-1 0 1,1 0 0,-1 0-1,1 0 1,2-3 0,8-7 85,-1-2 0,0 1 0,-2-2 0,0 1 0,8-19 0,-7 11-86,-2 0 0,0 0 0,2-23 1,-8-5-874,-3 30-2009,1 19 2726,0-1 1,0 1-1,0 0 0,0 0 0,0 0 0,0-1 0,0 1 0,0 0 0,0 0 1,-1 0-1,1-1 0,0 1 0,0-1 0,0 1 0,-1 0 0,1 0 0,0 0 1,0 0-1,0 0 0,0-1 0,0 1 0,-1 0 0,1 0 0,0 0 0,-1 0 1,1 0-1,-1 0 0,1 0 0,0-1 0,-1 1 0,1 0 0,0 0 0,-16 0-3849,9 0 775,-10 0-3435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5763,'0'0'5183,"9"3"-4273,-5-1-771,1 0-59,-1-1 0,0 0 0,0 1 0,1-1 0,5 1 0,-9-2-54,1 0 1,0 0 0,-1 0-1,1 0 1,0 0 0,-1 0-1,1 0 1,-1 0 0,1 0 0,0 0-1,-1-1 1,1 0 0,0 1-1,-1 0 1,1-1 0,-1 1-1,1-1 1,0 0 0,-1 0 0,0 1-1,2-3 1,4-3 159,-1 1 0,1-2 1,-2 1-1,1-1 0,-2 1 0,8-14 1,-6 5-15,1 0 1,4-22 0,-7 8 57,-1 0 0,-4-34 0,0 23 59,0 25 14,0 15-219,1-1 0,0 1 0,-1 0 0,1-1 1,-1 1-1,1 0 0,-1-1 0,1 1 0,-1-1 0,1 1 0,0 0 0,-1 0 0,1 0 0,-1-1 0,0 1 0,1 0 1,-1 0-1,1 0 0,-1 0 0,1 0 0,-1 0 0,0 0 0,1-1 0,-1 1 0,1 0 0,-1 0 0,-1 1 0,1-1-71,0 1-1,1 0 0,-1 0 0,1 0 0,-1-1 0,0 1 0,1 0 0,-1 0 0,1 0 0,0 0 1,0 0-1,0 0 0,-1 0 0,1 0 0,0 0 0,0 2 0,0 0 20,-12 220 1625,12-191-1583,0-31-82,-1 0 0,2 0 0,-1 0 0,0 0 0,0 0 0,0 1 0,0-2 0,1 1 0,-1 0 0,1 1 0,0-2 0,-1 1 0,1 0 0,-1 0 0,1 0 0,0 0 0,0-1 0,0 2 0,0-2 0,0 1 0,1-1 0,-1 1-1,-1 0 1,2-1 0,0 1 0,-2-1 0,2 1 0,-1-1 0,1 0 0,-1 1 0,1-1 0,-1 1 0,0-1 0,1 0 0,-1 0 0,1 0 0,2 0 0,-1 0-14,1 0 1,-1 0-1,1-1 1,-1 0-1,1 1 0,-1-1 1,0 1-1,0-1 1,1 0-1,-1 0 0,0 0 1,0-1-1,0 1 1,-1 0-1,5-4 0,4-4-51,-1 0-1,0-1 1,-1 0-1,-1-1 1,0 1-1,7-15 0,-3 2-48,-2 0-1,7-27 0,-13 34 328,-1 0-1,-1-22 1,-2 37 297,0 12-452,0 55 147,2 90 636,-2-150-786,1 1 0,1-1 0,-2 0 0,3 0 0,-2 1 0,3-1 0,-2-1 1,1 1-1,1 0 0,0 0 0,1-1 0,-1 1 0,7 5 0,-8-10-48,0 1 0,0-1 1,0 0-1,1 0 0,-1 0 0,0 0 0,0 0 1,1-1-1,-1 1 0,0-1 0,0 0 0,1 1 0,0-1 1,5-1-1,-4 1-32,2 0 0,-1 0-1,1-1 1,-1 1 0,0-2 0,0 1 0,8-2 0,-8 0-88,1 0 0,-2 0 0,1 0 1,0-1-1,-1 1 0,-1-1 0,1 0 1,0 0-1,-1 0 0,0 0 1,0-1-1,6-8 0,-6 5-330,0 1 0,0-1 0,0 0 0,-2 0-1,1 1 1,-2-2 0,2-13 0,-3 6-703,1-18-2156,-1 31 2938,-1 2 1,1-2-1,0 1 1,-1 0-1,0 0 1,0 0-1,0 0 0,1 0 1,-2 0-1,0 0 1,2 1-1,-2-1 1,-2-2-1,-1 1-684,-1 0 0,1 1 0,0-1 0,-10-3 0,15 6 1025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182 210 3666,'0'0'8446,"-1"-1"-7160,0 0-1221,1 1 0,-1 0-1,0-1 1,1 1 0,0 0-1,-1-1 1,1 1 0,-1-1 0,0 1-1,0 0 1,1 0 0,-1 0-1,1-1 1,-1 1 0,0 0-1,0 0 1,0 0 0,1 0 0,0 0-1,-3 0 1,2 0-24,0 1 0,1-1 1,-1 1-1,1 0 0,-1-1 0,0 1 1,0 0-1,1 0 0,0-1 0,-1 1 1,1 0-1,-1-1 0,1 1 0,0 0 1,-1 0-1,1 0 0,0 0 0,0 0 0,-17 77 2359,-5 132 0,12-81-1109,1-51-370,9-208-1992,5-200-852,-3 306 1902,2 0 0,1 0-1,16-39 1,-19 60 76,-2 0 0,1 0 1,0 0-1,0-1 0,-1 1 0,0-4 1,15 7 139,465-38-67,110-7-2260,-340 37 1601,-248 8 545,0 0 0,-1 0 0,0 1 0,1-1 0,-1 0-1,0 1 1,1-1 0,-1 0 0,0 1 0,1 0 0,-1-1 0,0 1 0,0 0 0,1-1 0,-1 1 0,-1 0-1,1 0 1,0-1 0,1 2 0,-2-1 0,0-1 0,1 1 0,0 0 0,0 0 0,-1 0 0,1 1-1,-1 0 1,3 6 129,-1-1 0,3 15 0,-3-12 50,20 178 1125,-22 2-87,-2-80-693,7 8-245,-6-117-286,1 0-1,0 1 1,-1-1-1,1 0 1,-1 0-1,0 0 1,0 0-1,0 0 0,1 0 1,-1 0-1,-1 0 1,1 0-1,1 0 1,-2-1-1,1 1 1,-1 0-1,1 0 1,0-1-1,-1 1 0,1-1 1,0 1-1,-1-1 1,1 1-1,-3 0 1,-44 9 63,40-9-59,-237 27 408,200-25-366,-367 9 450,344-12-467,-16-1 58,-102-9-1,126 6-30,-93 2 0,88 3-8,53-1-18,0 1-1,-19 2 1,17 0-31,1-2 0,-25 1 0,32 0-1580,1 5-8026,3-2 7174,-6 5-3761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36 675 5491,'0'0'11421,"-4"-3"-10504,2 0-831,0 0 0,0 0-1,0-1 1,0 1 0,1 0-1,-1 0 1,1-1 0,0 1-1,0-1 1,0 1-1,0-1 1,0 0 0,1 1-1,0-1 1,0 0 0,0 1-1,0-1 1,1-5-1,2-13 285,11-40-1,-14 62-365,10-48 524,-1 0 1,3-67 0,-8-98 679,-4 192-1054,0 15-82,-3-36 541,3 41-561,-1-1 0,1 1 0,0 0 0,-1 0 0,1 0 0,0 0 0,-1 0 0,0 0 0,1 0 0,-1 0 0,1 0 0,-1 0 0,0 0 0,0 1 0,0-1 0,0 0 0,1 0 0,-1 1 0,0-1 0,0 0 0,0 1 0,0-1 0,0 1 0,-1-1 0,1 1 0,0 0 0,0-1 0,0 1 0,0 0 0,-2 0 0,2 0 44,0 8-76,1 0 0,-2 0 0,-3 16 0,-2 8 6,-5 77 235,4 1 0,8 130-1,0-234-272,1-1 1,0 1-1,0-1 0,0 1 0,1-1 0,0 0 1,0 0-1,0 0 0,1 0 0,0 0 0,0 0 1,0 0-1,0-1 0,4 5 0,1-2-40,-1 0 0,1 0 0,1-1 0,-1 0 0,1 0 0,0-1 0,10 5-1,3-1-92,1-1-1,0-1 1,0-1-1,0-1 0,45 4 1,50-8-1112,-113-1 1187,1 0-1,0 0 1,-1-1-1,1 0 1,-1 0-1,1 0 1,-1-1-1,0 0 1,0 0-1,1 0 1,-1-1-1,0 1 1,-1-1-1,1 0 1,6-6-1,-6 4 11,0-1 0,0 0 1,0 0-1,-1-1 0,1 0 0,-2 1 0,1-1 0,-1 0 0,5-15 1,-1-6-6,-2 0 0,-1 0 0,0 0 0,-3-54 0,1 54 141,-3-25 163,1 50-95,0 0 0,-1 0 0,0 0 0,0 0 0,1 0 0,-1 1 0,-1-1 0,1 0 0,0 1 0,-1-1 0,0 0 0,1 1 0,-1 0 0,-4-4 1366,-5 23-1115,5-2-189,0 0 0,1 1 0,0-1 0,2 1-1,0 0 1,-2 26 0,2 45 228,4-31-3174,-1-5-3897,1-90 1360,3-21-1814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5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16 4338,'0'0'11285,"-4"-2"-9769,3 1-1373,-1 0 0,1 0 1,-2-1-1,1 1 1,1 1-1,-2-2 0,2 2 1,-2-1-1,2 1 1,-2-1-1,2 1 0,-4-2 1,-35 1 1572,21 0-1062,0 2 1,-25 2-1,35-2-555,2 1 0,-1 0 0,1 0-1,-1 0 1,2 0 0,-2 1-1,2 0 1,-11 5 0,-4 3 90,0 2-1,1 0 1,1 1 0,1 0-1,1 1 1,-19 22 0,26-27-131,2 2 0,0-1 0,0 0 0,2 1-1,-1-1 1,2 2 0,1-2 0,0 2 0,1-1 0,-1 24 0,3-24-68,2 17-76,-1-28 80,0 0-1,0 0 0,1 0 1,-1 0-1,0 0 1,0 0-1,1 0 0,0 0 1,0 0-1,0 0 0,0-1 1,-1 1-1,1 0 1,0 0-1,0 0 0,0-1 1,0 1-1,0 0 0,0 0 1,0-1-1,0 1 1,3-1-1,7 3-132,0-2 0,0 0 0,0 0 0,1-1 0,-1 1 0,1-2 0,21-2 0,-30 3 104,9-1-114,1-1 1,0 0-1,0-1 1,-1-1 0,-1 1-1,1-1 1,0-1-1,20-9 1,-2-1-431,51-36-1,-75 46 554,0 1-1,-1 0 1,8-7-1,-12 9 213,0 0 1,1 0-1,-2 0 0,2 0 0,-1 0 1,0-1-1,-1 2 0,0-2 0,1 1 1,-1 0-1,0-4 1678,-1 28-1558,1 37 0,1-18-173,-1 247-512,-1-281-1867,-2-22-11073,3-22 6546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 9620,'0'0'8298,"0"-1"-7141,0-4 1188,0 14-1667,-2 19-272,-6-3 21,4-15-212,0 1 0,-2 18 0,5 88 351,1-111-548,1-1 1,0 1-1,0-1 1,1 1 0,0-1-1,0 1 1,0-1-1,7 10 1,-7-12-20,0-1 0,-1 0 1,1 0-1,0 0 0,0-1 0,0 1 1,1 0-1,-1 0 0,1 0 0,-1-1 1,1 0-1,0 1 0,-1-1 1,2 1-1,-1-2 0,-1 1 0,2 0 1,-1 0-1,0 0 0,0-1 0,1 1 1,-1-1-1,5 1 0,-4-1 7,1 1 0,0-1-1,-1-1 1,1 1 0,-1-1 0,1 1-1,-1 0 1,1-1 0,-1 0 0,0 0-1,0 0 1,0 0 0,0-1 0,0 0-1,0 0 1,0 1 0,-1-1 0,6-4 0,14-12 26,-2 0 0,0-1 0,-2 0 0,-1-2 0,-1 0 0,-1 0 0,-2-1 0,14-33 0,-24 46-81,-1 1 0,0-2 0,-1 1 0,0 0 0,-1-18 0,-1 27-14,-1-1-1,1 1 0,0 0 0,-1-1 1,1 1-1,-1 0 0,1-1 1,0 1-1,-1 0 0,1 0 1,-1 0-1,0-1 0,1 1 1,-1-1-1,0 1 0,1 0 1,0 0-1,-1 0 0,0 0 1,0 0-1,1 0 0,-1 0 1,1 0-1,-1 0 0,0 0 1,1 0-1,-2 0 0,-26 0-2996,19 0 996,-7 0-2706,11 0-1241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5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30 10165,'0'0'8153,"0"0"-8121,0 0 0,0 0 1,-1 0-1,1 0 0,0 0 0,-1 0 1,1 0-1,0 0 0,-1 0 1,1 0-1,0 0 0,0-1 0,-1 1 1,1 0-1,0 0 0,0 0 1,0 0-1,0 0 0,0 0 0,0 0 1,-1 0-1,1 0 0,0 0 0,0-1 1,0 1-1,-1 0 0,1 0 1,0 0-1,0 0 0,7-1 81,1 0 1,-1 1-1,14 0 0,1 1 85,40-2 454,-1-1 0,99-13 0,-150 13-551,6 0 167,-1 0 1,21-1 0,-60 5-65,-1 0 1,1 1-1,0 1 0,-40 11 1,24-6 491,39-9-661,0 1 1,0-1-1,1 1 1,0-1-1,-1 1 0,0 0 1,1-1-1,-1 1 1,1-1-1,-1 1 0,1 0 1,0-1-1,0 1 1,0-1-1,0 2 1,0-2-1,0 1 0,-1-1 1,2 1-1,-1 0 1,0 0-1,0-1 1,0 1-1,0 1 0,0 0-2,0 59 453,-3-21-238,4-1 0,14 79 0,-8-93-156,-1 1 0,-2-1 0,0 32 0,-4-56-106,-4-1-290,-33 0 272,-67 7 0,70-3 37,-1-1-1,-41-1 1,75-2-21,13 0-673,13 0 678,11 0 35,0 0 1,46-6-1,209-48-6,-202 36-28,-56 8 25,-28 8-12,-1 0-1,1 0 0,0 1 1,0 0-1,-1 0 0,1 0 1,7 0-1,-10 1 124,-2 1-126,0 2 2,0 1 4,1 1-1,-1-1 1,-1 1-1,1-1 1,0 0 0,-2 1-1,1-1 1,0 0-1,-2 0 1,1 0-1,0 0 1,-4 4-1,0-1-161,-1 0-1,-1 0 1,0-1-1,0 0 1,0 0-1,-1 0 1,0-1-1,-1 0 1,0 0-1,0-1 1,-21 7-1,20-8-1402,0 0-1,-19 2 0,17-3-1693,-1-1 0,-16-1 0,-10 0-6696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2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29 8004,'0'0'5053,"0"-5"-4546,0-10-214,0 11 78,-2 3-193,1 0 0,-1 1-1,1-1 1,-1 1 0,0 0 0,1 0 0,-1-1 0,0 1 0,1 0-1,-2 0 1,2 0 0,-1 0 0,0 0 0,1 0 0,-3 1 0,-3-1 135,-23 0 121,-44 0 512,66 1-847,0 0-1,0 0 1,0 0-1,0 1 1,1 0 0,-1 0-1,-8 3 1,2 1 44,0 0 1,1 1 0,0 0-1,1 1 1,0-1 0,1 2-1,0-1 1,0 1 0,2 1-1,0 0 1,-10 12 0,10-9-59,1-1 1,1 1-1,1 0 1,0 0 0,1 0-1,2 1 1,0 0-1,0-1 1,2 18-1,0-16-51,0-8-26,1 0 0,0-1 0,2 11 0,-2-16-13,1 1 0,0 0 0,0 0 0,0-1 0,0 1 0,-1 0 0,2 0 0,0-1 1,-2 1-1,2-1 0,0 1 0,-1-1 0,1 1 0,0-1 0,0 0 0,4 2 0,0 0-259,1 0-1,-1-1 1,2 0 0,-1 0 0,0 0 0,1 0 0,-1-1-1,0 0 1,9 1 0,10-1-1514,34-2-1,-23 1 769,-21 0 292,0-1 0,0-1 1,0 1-1,0-2 0,0 0 0,-1 0 0,1-1 0,-2 0 0,1 0 1,0-2-1,-2 0 0,1 1 0,14-10 0,15-9-1979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1969,'0'0'6456,"2"-6"-5028,3-15 63,-4 15 3394,-10 6-4247,4 0-313,-1 0 0,0 0 0,0 0 0,1 1 0,-10 1 0,13-1-292,0 0-1,0-1 1,1 1-1,-2-1 1,2 1-1,-1 0 1,0 0-1,1 0 1,-1 0 0,1 0-1,-1 0 1,1 0-1,0 1 1,0-1-1,-1 1 1,1-1-1,0 1 1,-1 1 0,-3 8 76,0 0 0,1 1 0,1 0 0,0-1 0,2 1 1,0 0-1,2 19 0,-1-22-91,0-8-20,0 1 0,0-1 0,0 1 0,0-1 0,0 0 0,0 1 1,1-1-1,-1 1 0,0-1 0,1 1 0,0-1 0,0 0 0,0 1 1,0-1-1,0 0 0,0 0 0,1 0 0,-2 0 0,2 1 0,0-1 1,-2-1-1,2 2 0,0-1 0,-1-1 0,1 1 0,0 0 0,0 0 1,3 0-1,3 1-10,-1-1 0,2 0 0,-1 0 0,-1-1 0,1 0 0,9 0 0,-3 0 8,-10-1 6,0 0 1,0 1-1,0-1 0,0 0 0,1 0 1,-1 0-1,-1 0 0,1-1 0,-1 1 1,0-1-1,2 0 0,-2 0 0,-1 0 1,1 0-1,1 0 0,-2 0 0,1-1 0,-1 1 1,5-5-1,3-6 3,1 1 1,12-24 0,-19 31 24,0-2 0,-1 1 0,0-1 0,0 0 0,-1 0 0,1 1 0,-3-1 0,2 0 0,-1 0 0,-1 0 0,-2-14 0,1 21-29,1-1 0,-1 0 0,0 1 0,0-1 0,1 0 0,-2 0 0,2 1 0,-1 0 0,0-1 0,0 1 0,0-1 0,1 1 0,-2 0 0,1-1 0,0 1 0,0-1 0,0 1 0,0 0 0,-1 0 0,2 0 0,-2 0 0,1-1 0,-1 1 0,-32-1 59,30 1-48,-13 0 20,-28 1 32,43 0-64,0-1-1,-1 0 0,1 1 0,-1 0 1,1-1-1,-1 1 0,1 0 0,-1-1 1,2 2-1,-2-1 0,2 0 0,-2 0 1,2 0-1,-3 2 0,0 1-229,-1-1 0,2 1 0,0 0-1,-4 6 1,7-10 29,-1 0 0,1 1 0,-1 0 0,1-1-1,-1 1 1,1-1 0,0 1 0,-1 0 0,1-1 0,0 0 0,0 1 0,0-1-1,0 1 1,0-1 0,0 1 0,0 0 0,0-1 0,0 1 0,0-1 0,0 1 0,0 0-1,1-1 1,-1 1 0,0-1 0,1 1 0,-1 0 0,1-1 0,-1 0 0,1 1-1,-1-1 1,0 1 0,1-1 0,-1 0 0,1 1 0,0-1 0,0 1 0,-1-1-1,0 0 1,1 0 0,0 1 0,0-1 0,0 0 0,0 0 0,-1 0 0,0 1-1,1-1 1,2 0 0,18 1-2233,43 0-1,-26-2 965,-32 1 1251,41-2-1933,-44 2 2322,-1 0 0,0 0 0,0-1 0,0 1-1,0 0 1,0-1 0,0 0 0,0 1 0,0-1-1,0 0 1,0 1 0,-1-2 0,9-1 9520,-10 12-4817,1 29-3771,0-9-396,-1 78 953,0-106-1565,0-2-268,0-31 145,1 0 1,2 1-1,2-1 0,11-30 0,-15 60 46,4-9-63,-3 8 114,0 5 195,2 8-205,20 47 105,-20-51-151,-1 1 0,1-2 0,1 2-1,0-1 1,0 0 0,9 7 0,-13-12-29,0-1 1,0 1-1,-1-1 1,1 1-1,0 0 1,0-1 0,0 1-1,0-1 1,0 1-1,0-1 1,1 0-1,-2 0 1,1 1-1,1-1 1,-1 1-1,0-1 1,0 0 0,1 0-1,-1 0 1,0 0-1,0 0 1,1 0-1,-2 0 1,2 0-1,-1 0 1,1 0-1,-2-1 1,1 1 0,1 0-1,-1-1 1,0 1-1,0 0 1,0-1-1,0 1 1,0-1-1,0 1 1,0-1-1,1 0 1,3-3-79,1 0-1,-1 0 1,0-1 0,6-9-1,-6 8 158,7-6-141,-1-1-1,-1 0 0,-1 0 1,-1-1-1,0 0 0,9-26 1,-14 125 2136,-3-67-2006,-1-12-14,1 0 0,0 1 0,0-1 0,1 1 0,4 12 1,-4-18-45,0 1 0,0-1 0,-1 1 0,1-1 0,0 0 0,1 1 0,-1-1 0,0 0 0,1 1 1,-1-1-1,1 0 0,0-1 0,-1 2 0,1-1 0,-1-1 0,2 2 0,-2-2 0,1 1 0,1-1 0,-2 1 0,2-1 1,-2 1-1,2-1 0,-1 1 0,0-1 0,0 0 0,1 0 0,-2 0 0,6 0 0,5 0-283,1 0-1,0 0 1,0-2-1,-1 1 1,1 0-1,0-1 1,0-1-1,-1 1 0,19-8 1,33-12-1909,-36 14-681,-1-1 1,-1 0 0,40-21 0,-53 21 43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4738,'0'0'11120,"0"2"-10426,-1 10-71,-2 0 0,0-1 1,-10 22-1,4-9-176,1 9 241,1-1 1,2 1 0,4 63 0,1-62 123,0-70-584,-1-15-166,3 1-1,13-61 1,-12 99-47,-1 7 4,0 1 1,-2-1-1,1 0 1,0-5-1,-1 9 26,0 7 92,-1 12-79,2-1 1,1 1-1,1-1 1,8 27-1,-8-39-55,-2 0 0,3-1 0,-2 1 0,1 0-1,1-1 1,0 1 0,0-1 0,0 0-1,6 5 1,-7-7-5,1 0 1,0 1-1,0-1 0,0 0 0,0-1 0,1 1 1,-1 0-1,1-1 0,0 0 0,-1 0 0,1 1 0,0-1 1,0-1-1,8 2 0,48-2-107,-59 0 101,0 0 0,0 0 0,0-1 0,0 1 0,0-1 0,0 1 0,-1-1 0,2 1 0,-2-1 0,1 0 0,0 1 0,-1-1 0,1 0 0,-1 0 1,1 0-1,0 1 0,-1-1 0,2-2 0,19-22-83,-16 17 66,11-13-51,-2 1 1,11-25-1,-20 34 158,-1 0 0,-1-1 0,-1 1 0,0-1 0,-1 0 0,0-12 0,-2 23 433,4 11-377,9 23 124,12 58-1,-18-55-166,19 46 0,-22-75-68,-1-1 0,9 14 0,-11-19-58,0 1 0,-1-1-1,2 1 1,-1-1 0,1 0 0,-1 0 0,1 0 0,-1 0-1,0 1 1,1-1 0,0-1 0,0 1 0,0 0-1,-1 0 1,2 0 0,-2-1 0,2 1 0,-2 0-1,2-1 1,1 1 0,1-1-302,0 0 0,0 0 0,-1 0 0,2-1 1,-1 1-1,0-1 0,-1 0 0,1 0 0,0 0 0,0 0 0,-1-1 0,1 1 0,-1-1 0,7-3 0,1-2-1283,0-1 0,1 0 0,10-11-1,-2 2-1181,30-21-5670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216 218 8436,'0'0'5656,"2"-1"-4552,8-6 5243,-13 7-5410,-4 0-832,0 0 0,0 0 0,0 1 0,1-1 0,-1 1 0,0 1 0,0-1 0,1 0 0,-1 1 0,1 0 0,0 0 0,-1 0 0,2 1 0,-1-1 0,-9 7 0,2-2 8,2 1 0,0 1-1,-1-1 1,-16 19-1,22-21-71,2 0-1,-1 1 0,1-1 0,1 0 1,-1 1-1,2-1 0,0 1 1,-1 0-1,0 12 0,2 42-216,1-60 172,0 0 0,1 0 0,-1 0 0,0 0 0,1 0 0,-1 1 0,0-1 0,0-1 0,1 2 0,0-1 0,0-1 1,0 2-1,0-1 0,-1-1 0,1 1 0,0 0 0,1 0 0,-2 0 0,1-1 0,2 2 0,0-1-16,0 0 0,0 1 0,2-1 0,-2 0 0,0 0 0,1 0 0,-1 0 0,5 0 0,3 0-77,0 0 1,-2-1-1,2 1 0,0-2 1,16 0-1,-21 0 62,1-1 0,-2 1 0,2-1 0,-2-1 1,1 2-1,0-2 0,0 0 0,-2 1 0,1-1 0,0 0 0,0 0 0,8-7 0,2-3-23,-1 0-1,16-20 0,-25 27 49,-1-1 0,1 0 0,-1-1 0,1 1 0,-2-1 0,3-13 0,-2 3 313,-2-33 1,-3 50-253,0 0 0,-1 1 1,1 0-1,-1-1 1,1 1-1,0 0 1,-1-1-1,1 1 0,-1 0 1,1 0-1,0 0 1,-1 0-1,0 0 1,1 0-1,0 0 0,-1 0 1,1 0-1,-1 1 1,1-1-1,0 0 0,-3 1 1,1 2-36,0 0 0,0 1 0,1-1-1,0 1 1,0-1 0,0 1 0,1-1 0,0 2 0,-1-2 0,1 6 0,-1-1 20,-1 7-52,1-1 0,0 1 0,3 17 0,0-10-72,-1-20 69,0-2 0,0 1 0,0 0 0,0 0 0,0-1 0,1 1 0,-1 0 0,1-1 1,-1 1-1,1 0 0,-1 0 0,0-1 0,1 1 0,-1 0 0,1-1 0,0 1 1,0-1-1,-1 1 0,1-1 0,0 1 0,2 0 0,-1 0-33,0 0-1,0 0 1,0 0 0,1-1-1,-1 1 1,1-1-1,-1 1 1,1-1 0,4 0-1,-3 0-4,1 0 0,0 0-1,-1 0 1,1 0 0,0-1-1,-1 0 1,0 0-1,1 0 1,-1 0 0,0 0-1,6-3 1,-3 0 37,-1 0 0,0-1 0,1 1 0,-2-1 0,0 1 0,0-1 0,0-1 0,6-8 0,27-51 4,-21 35 15,-13 22 17,-4 6 24,0 4 16,0 7 15,-3 71 407,1-68-396,0 1 0,-2-1-1,0 0 1,-9 17 0,6-15 19,5-9-29,-1 0 0,1 0 0,-2 0 0,-6 8 0,8-11 355,2-8-331,0-5-89,2-2 1,0 2-1,0-1 1,9-23-1,-8 28-5,1 1-1,-1-1 0,1 1 1,1 0-1,0 0 1,0 0-1,1 0 1,0 0-1,0 1 1,8-6-1,-13 11 1,0 0-1,1-1 1,-1 1-1,-1 0 0,1 0 1,0 0-1,1 0 1,-2 0-1,1 0 0,0 0 1,1 0-1,-2 0 0,1 0 1,1 0-1,-1 0 1,0 0-1,-1 0 0,1 1 1,1-1-1,-1 1 1,4 2 29,-1 2 0,0-1 1,-1 0-1,0 1 1,0-1-1,0 1 0,2 7 1,9 37 169,-11-34-172,8 21-1,-10-34-139,0 0-1,0 0 1,0-1-1,0 1 1,1 0 0,-1 0-1,1-1 1,0 0-1,-1 1 1,2-1-1,-2 1 1,1-1-1,0 0 1,1 0 0,-2 0-1,2 0 1,-1 0-1,1 0 1,-1 0-1,1-1 1,-1 1-1,1 0 1,0-1 0,2 1-1,8 0-1016,-1-1 0,1 1 0,25-3 0,-6 1-44,-11 0 655,1-1 0,-1 0-1,1-2 1,-2 1 0,1-2 0,-1 0 0,0-1 0,0 0 0,-1-1 0,26-13 0,-42 18 710,0 1 0,1-1 0,-1 0 0,-1 0 0,2 0 0,-2 0 0,0-1-1,1 1 1,-1 0 0,1-1 0,-2 0 0,1 1 0,0-1 0,-1 1 0,1-1 0,0-3 0,0-3 835,0 0 0,-2 0 0,1-16 0,-2 16 3702,-16 7-4425,14 3-289,0 0-1,0 0 1,0 0 0,1 0 0,-2 0 0,2 0 0,0 1-1,-1-1 1,1 0 0,-1 1 0,1 0 0,0 0 0,0 0 0,0-1-1,0 1 1,0 0 0,0 0 0,-1 4 0,-3 2 41,1 0-1,1 1 1,-6 15 0,7-16-65,2 1-1,0 0 1,1 13 0,0-15-28,0-6 27,1-1-1,0 0 1,-1 1 0,0-1 0,1 1 0,0-1 0,0 0 0,0 0 0,0 1 0,-1-1-1,1 0 1,0 0 0,0 0 0,-1 0 0,1 0 0,-1 0 0,1 0 0,0 0-1,0 0 1,0 0 0,-1 0 0,1 0 0,1 0 0,22-2-274,-20 1 256,0 0 0,-1 0 0,0 0 0,1 0-1,0-1 1,-1 1 0,0-1 0,0 0 0,0 0 0,0 0 0,-1 0-1,6-4 1,2-3-26,12-19 0,-19 25 40,7-12-20,-1 0 0,0-1 1,-1-1-1,-1 2 0,-1-2 1,-2 0-1,3-22 0,-3-123 549,-6 96 655,2 65-710,0 9-349,0 2-75,0 14 19,0-2 0,3 2 0,6 23 1,-4-25-11,-2 1 1,-1 0-1,-2 28 1,-1-19-12,1 84-8,2-114-41,1-2 0,-1 1 0,1-1 0,-1 0 0,0 1 1,2-1-1,-2 0 0,1 1 0,-1-1 0,1-1 0,-1 1 0,4-1 1,1 1-15,13 0-64,0 0 1,0-1-1,1-1 1,-2 0-1,2 0 1,18-6-1,-24 4 10,-4 1-45,1 0-1,-1 0 1,1 1 0,0 0 0,14-1 0,-25 3-183,-9 13-14283,-14 4 7368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80 6371,'0'0'11026,"-5"-13"-9609,-14-41-110,13 41 4529,7 25-6637,-1-7 1243,0 247 740,1-252-1182,-1 2-1,0-2 0,0 1 0,0-1 0,1 1 1,-1 0-1,1 0 0,-1-1 0,1 1 1,0-1-1,-1 1 0,1-1 0,-1 1 1,1-1-1,0 0 0,0 1 0,0 0 1,-1-1-1,1 0 0,0 1 0,0-1 1,0 0-1,-1 1 0,1-1 0,1 0 1,-1 0-1,0 0 0,-1 0 0,2 1 1,-1-1-1,0 0 0,2 0 0,42 0-32,-32-1 33,-7 1 5,24 0 30,34-2 1,-54 0-44,1 1-1,-1 0 1,0-2 0,0 1 0,1-1-1,16-6 1,-23 8-1256,13-4 3285,-12 3-6470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10709,'0'0'7734,"0"-6"-6651,0-16 1194,0 20-614,0 3-204,0 16-436,0 118-205,0-107-5884,0-1-5488,0-42 3890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58 7892,'0'0'3591,"0"-6"1872,-1 10-5297,1 0 0,-2 0 0,1 0 0,0-1 0,-2 1 0,1-1 0,0 1 0,0-1-1,-1 1 1,0-1 0,0 0 0,-1 0 0,1 0 0,-1 0 0,0 0 0,0-1 0,0 1 0,-7 2-1,4-1 18,0-1-1,0 1 1,0-2 0,-1 1-1,0-1 1,1 1-1,-1-2 1,0 1-1,-1 0 1,1-1 0,0 0-1,-10 0 1,17-1-175,1 0 1,0 0 0,-1 0 0,0 0 0,0 0-1,0 0 1,1-1 0,-1 1 0,1 0 0,-1-1-1,0 1 1,0 0 0,1 0 0,0-1 0,-1 1 0,0 0-1,1-1 1,-1 1 0,1 0 0,-1-1 0,1 1-1,-1-1 1,1 1 0,0-1 0,0 1 0,0-1-1,-1 1 1,1-1 0,0 1 0,0 0 0,0-1-1,0 0 1,0 0 0,-1-22-62,2 14 55,-1 5-10,0 0-1,1 0 1,-1 0 0,2 0 0,0 0 0,-1 0 0,1 0 0,0 1 0,0-1-1,1 0 1,0 0 0,0 1 0,0-1 0,5-2 0,-1 1 11,-1 0 1,2 1-1,-2-1 1,2 1-1,0 0 1,0 1-1,0-1 1,12-2-1,-20 6-11,0 0-1,0 0 1,0 0-1,1 0 1,-1 0 0,1-1-1,-1 1 1,1 0-1,-1 0 1,1 0 0,-1 0-1,0 0 1,0 0 0,1 0-1,-1 0 1,1 0-1,-1 0 1,1 0 0,-1 0-1,1 0 1,-1 0-1,1 1 1,-1-1 0,0 0-1,0 0 1,1 0-1,-1 0 1,0 0 0,1 1-1,-1-1 1,1 0-1,-1 0 1,0 0 0,1 0-1,-1 1 1,0-1-1,0 0 1,0 0 0,0 1-1,0-1 1,0 1-1,0-1 1,1 0 0,2 15-851,-3-11 438,0 38-6195,0-17 544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16 10917,'0'0'7881,"-23"22"-6606,-77 70-226,92-86-869,0 0 0,0 0 1,-1-1-1,0 0 0,0-1 1,0 0-1,-1 0 0,0-1 1,1 0-1,-1-1 1,0 0-1,0-1 0,0 0 1,0 0-1,0-1 0,-14-2 1,2 2 373,21 0-523,0 0 1,0 0-1,0 0 1,0-1-1,-1 1 0,1 0 1,0-1-1,0 1 1,0 0-1,0-1 1,1 0-1,-1 1 0,0-1 1,0 1-1,0-1 1,0 0-1,1 0 0,-1 1 1,0-1-1,0 0 1,1 0-1,-1 0 1,1 0-1,-1 0 0,1 0 1,-1 0-1,1 0 1,0 0-1,-1 0 0,1 0 1,0 0-1,0 0 1,0-2-1,0-43 132,1 31-44,-1 11-110,1 1 0,-1-1 0,1 1 0,0 0 0,0-1 1,0 1-1,0 0 0,1 0 0,-1-1 0,1 1 0,0 0 0,0 0 0,0 1 0,0-1 0,0 0 1,1 1-1,-1-1 0,1 1 0,0 0 0,-1 0 0,1 0 0,0 0 0,0 0 0,0 1 0,1 0 1,-1-1-1,0 1 0,6-1 0,8-3-25,1 1 1,0 1 0,0 1-1,19-1 1,-19 2-17,13-1-699,35 3 0,-58-1 329,0 1 0,0 0 0,0 0 0,0 1 0,-1 0-1,1 1 1,0 0 0,-1 0 0,11 6 0,59 42-7489,-36-25 2798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1 0 9428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9428,'68'47'510,"-67"-47"-477,1 1 0,-1-1 0,1 1 0,-1-1 0,1 1 0,-1 0-1,1-1 1,-1 0 0,1 0 0,0 1 0,-1-1 0,1 0 0,0 0 0,-1 0 0,1 0 0,-1 0 0,1 0 0,0 0 0,-1-1 0,1 1 0,0 0 0,-1-1 0,0 1 0,1-1 0,-1 1-1,1-1 1,-1 1 0,2-2 0,8-1 455,4 1 43,1 0-1,-1 2 1,0-1 0,21 2-1,-1-1 574,-34 0-1011,2 0 1,-2 0 0,1 1-1,0-1 1,0 0 0,0 0-1,0 1 1,0 0 0,0-1-1,0 1 1,-1-1 0,1 1-1,0 0 1,-1 0 0,1-1-1,-1 1 1,1 0 0,0 0-1,-1 0 1,0 0 0,0 0 0,1 0-1,-2 1 1,1-1 0,1 0-1,-1 1 1,-1-1 0,0 0-1,1 0 1,0 1 0,0 1-1,1 5 320,-1 0-1,1 1 0,-2-1 0,-1 11 1,1-6 42,0 2 44,-1 19 694,1-34-1159,0 0 0,0 0 0,0 1 0,0-1 0,0 0 1,0 1-1,0-1 0,0 0 0,0 0 0,0 1 1,0-1-1,-1 0 0,1 0 0,0 1 0,0-1 0,0 1 1,0-1-1,0 0 0,0 0 0,-1 1 0,1-1 1,0 0-1,-1 0 0,1 0 0,-1 0 0,1 1 0,0-1 1,-1 0-1,1 0 0,-1 0 0,1 0 0,0 0 1,0 1-1,-1-1 0,1 0 0,-1 0 0,1 0 1,-1 0-1,0 0 0,1 0 0,0 0 0,0 0 0,-1 0 1,1 0-1,-1 0 0,0-1-4,0 1 0,0 0 1,0-1-1,1 1 0,-1 0 0,0-1 0,0 1 0,1-1 1,-1 0-1,1 1 0,-1-1 0,0 1 0,1-1 0,-1 1 1,1-1-1,0 1 0,-1-2 0,-2-7-62,2 0-1,0 0 1,0 0 0,2-10-1,0 1-29,-1 12 69,0 1-1,1 0 1,1 0-1,0-1 1,0 1 0,0 0-1,1 0 1,-1 0-1,2-1 1,0 2-1,-1-1 1,11-8 0,-8 7 15,2 1 0,-1-1 1,0 1-1,1 0 1,1 1-1,0-1 0,-1 1 1,1 0-1,12-3 1,-20 7-20,-1-1 1,1 1-1,0 0 1,0 0-1,0-1 1,-1 1-1,1 0 1,0 0 0,1 0-1,-1 0 1,-1 0-1,1 0 1,0 0-1,0 0 1,0 0-1,-1 0 1,1 0 0,1 0-1,-1 0 1,0 1-1,-1-1 1,1 0-1,0 0 1,0 1-1,0-1 1,-1 1 0,1-1-1,-1 0 1,1 1-1,0-1 1,0 0-1,-1 1 1,0-1-1,1 1 1,1 1 0,0 0 26,0 1 0,0 1 0,-1-1 0,0 0 0,2 5 0,-1-1-13,3 13 80,-2 0-1,0-1 0,-3 1 1,-1 24-1,-1-1 49,2-41-160,0 0 1,0-1-1,0 1 0,0 0 0,1-1 1,-1 1-1,1 0 0,0-1 1,-1 1-1,1-1 0,0 1 0,0 0 1,0-1-1,0 1 0,1-1 1,-1 0-1,1 0 0,0 1 1,-1-1-1,4 3 0,-1-3-468,0 0 0,0 1 0,-1-2 0,1 1 0,0 0 0,0 0 1,0 0-1,0-1 0,0 1 0,0-1 0,9 0 0,0 0-603,-1 0-363,-2 0-1,2 0 1,-1 0 0,1-1-1,-2-1 1,2 1 0,17-5-1,-14 0-753,0 1 3710,5-1 6682,8-7-5478,5-2-1627,-17 8-760,0 0 1,0-1-1,-2-1 0,1 0 0,-1 0 0,-1 0 0,0-1 0,-1-1 1,0 1-1,-2-2 0,14-16 0,-22 24-211,1 0 0,-2 0 0,1 0 0,0 0 0,-2 0-1,1 0 1,0-6 0,-2-33 644,0 18-363,1 24-381,0 1 0,0-1 0,0 0 0,-1 1 0,1-1 0,0 0-1,-1 1 1,1-1 0,-1 0 0,1 1 0,-1-1 0,0 0 0,1 1 0,0-1-1,-1 1 1,0-1 0,0 1 0,0 0 0,1-1 0,0 1 0,-1-1-1,-1 1 1,1-1 0,1 1 0,-1 0 0,0-1 0,0 1 0,0 0 0,0 0-1,0 0 1,0 0 0,-1-1 0,-7 1 96,2 0 1,0-1-1,-14 2 0,7-1 126,10 1-215,0-1-1,1 1 1,0-1 0,0 1-1,0 0 1,0 0 0,0 0 0,0 0-1,0 1 1,1-1 0,-2 0-1,2 1 1,-5 3 0,-31 24 112,27-19-102,2 0-1,0 0 1,0 1 0,1-1 0,1 2-1,1-1 1,0 1 0,1-1 0,1 1-1,0 0 1,1 0 0,2 0-1,-2 18 1,3-23-33,0-3 4,0 0 0,0 0 0,1 0 0,0 0 0,1 6 0,-1-8-2,0-1 0,0 0 0,1 0 0,-2 1 0,1-1 0,1 0 0,-1 1 0,1-1 0,-1 0 0,0-1 0,1 2 0,0-1 0,-1-1-1,2 1 1,-2 0 0,1-1 0,4 2 0,8 2-12,-1-2 0,0 0 0,1 0 0,0-1 0,0 1 0,0-2-1,1 0 1,16-2 0,5 2-10,-17 0 8,0 0 8,2 0-1,-2 0 1,1-1 0,-1-1-1,24-4 1,-23 1-2094,-39 11-3668,-10 3 3848,-62 27-6366,42-16 2029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0:3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58 634 3522,'0'0'8081,"-6"-2"-6539,-21-6 495,2 5 6133,38 3-7674,14 2-200,40 7-1,24 1 83,242-8 430,-170-3-675,-162 1 236,-1-11-220,0-1-138,0-2-9,0-1 0,0 1-1,-2 0 1,0-1 0,0 1 0,-7-19 0,-7-16 26,1-1-1,-12-79 1,20 114-3,4 6 70,17 6-47,649-1 101,-558 2-105,208-31 0,-300 30-38,0 0-1,0-1 0,23-11 1,-32 15-9,-4-1-15,0 1 1,0-1-1,0 1 0,0 0 1,0-1-1,0 1 1,0-1-1,0 1 0,0-1 1,0 1-1,0-1 0,0 1 1,0 0-1,0-1 0,0 1 1,0-1-1,-1 1 1,1 0-1,0-1 0,0 1 1,-1-1-1,1 1 0,0 0 1,0-1-1,-1 1 0,1 0 1,0-1-1,-1 1 1,1 0-1,0 0 0,-1-1 1,1 1-1,-1 0 0,1 0 1,0 0-1,-1 0 0,1-1 1,-1 1-1,1 0 1,-1 0-1,-122-34-443,42 14 354,-21-2 149,102 22-34,0 0-1,-1 0 1,1-1-1,0 1 1,-1 0-1,1 0 0,0 0 1,-1 0-1,1 0 1,0 0-1,-1 0 1,1 0-1,0 0 0,-1 0 1,1 0-1,0 0 1,0 0-1,-1 0 1,1 0-1,0 1 1,-1-1-1,1 0 0,0 0 1,-1 0-1,1 0 1,0 1-1,0-1 1,-1 0-1,1 0 0,0 1 1,0-1-1,0 0 1,-1 0-1,1 1 1,0-1-1,0 0 0,0 0 1,0 1-1,-1-1 1,1 0-1,0 1 1,0 0-1,0 16 31,1-9 2,-1 12 22,-1 5 62,5 36 1,-3-52-104,1-1 0,0 0 0,0 0 0,1 0 1,0 0-1,0-1 0,1 1 0,6 9 0,-9-15-16,7 7 242,-7-25-37,-1-34-235,-2 0 0,-14-76 0,15 115 17,0 1-1,1-1 1,0-13-1,1 2-90,-1 22 48,35 0-82,0 2 123,0 1 0,-1 1 0,46 13 0,-37-5 13,0-2 0,1-2 0,0-2 1,50 1-1,-93-7 39,-1 2-41,0 0 0,0-1 0,-1 1 0,1-1 0,0 1 0,-1-1 0,1 1 0,-1-1 0,0 1 0,1-1 0,-1 0 0,0 1 0,0-1 0,0 0 0,0 0 0,0 1 0,0-1 0,0 0 0,-1 0 0,1 0 0,-2 1 0,-33 14 9,22-10 1,-151 77 117,26-12-130,87-44-58,-24 13-1912,68-37 337,-1 0 0,0 0 0,-16 2 0,-8 0-5270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0:3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39 4322,'0'0'5232,"-1"-7"-4186,0 0-633,-1-5 22,1-1 3319,5 13-2957,334 9 3776,1-4-3509,-222-6-759,-115 1-273,25-1 15,-26 1-16,-1 0-1,1 0 1,0 0-1,-1-1 0,1 1 1,0 0-1,-1 0 1,1 0-1,0 0 1,-1-1-1,1 1 0,-1 0 1,1 0-1,-1-1 1,1 1-1,0 0 1,-1-1-1,0 1 0,1-1 1,-1 1-1,1-1 1,-1 1-1,1-1 1,-1 1-1,0-1 0,1 1 1,-1-1-1,1-2 2219,-1 9-2156,-5 102 525,-33 183-1,25-176-356,5 1-1,8 142 1,1-110-111,-1 944 122,6-1089-283,-1 0 0,0 0 0,1-1 0,-1 0 0,1 0 0,0 0 0,6 0 0,17 1 20,0-2 1,36-2-1,-14 0-5,360 1-837,-418-2 762,-1 0-1,1 0 1,0-1 0,1 0-1,-1 0 1,1-1-1,-1 1 1,1-2 0,0 1-1,-6-6 1,-7-4 0,8 8 53,-26-20-1,35 25 27,1-1 0,-1 1 0,0-1 0,1 1 0,0-1 0,-1 1 0,1-1 0,0 0 0,0 1 0,0-1 0,0 0 0,0 0 0,0 0 0,1 0 0,-1 0 0,0-5 848,1 15-784,9 246 387,-8-253-413,0-1-42,-1 0 0,0 0 0,0 0 0,1 0 0,-1 0 0,0 0 0,0 0 0,1 0 0,-1 0 0,0 0 0,1 0 0,-1 0 0,0 0 1,0 0-1,1 0 0,-1 0 0,0 0 0,0 0 0,1 0 0,-1 0 0,0 0 0,0 0 0,1 0 0,-1 0 0,0-1 0,0 1 0,1 0 0,-1 0 0,0 0 0,0-1 0,0 1 0,1 0 0,-1 0 0,0 0 0,0-1 0,0 1 0,0 0 0,0 0 0,1-1 0,-1 1 0,0 0 0,0 0 0,0-1 1,0 1-1,0 0 0,0 0 0,0-1 0,0 1 0,0 0 0,0-1 0,0 1 0,0 0 0,0 0 0,0-1 0,0 1 0,-1 0 0,1 0 0,0-1 0,0 1 0,0-369-159,0 368 179,4 8-32,5 2 17,1-1 0,0 1 0,0-2 0,1 0-1,18 10 1,68 27-28,-47-23 17,-44-18 9,4 2 0,1 0-1,-1-1 1,1 0 0,0 0 0,0-2 0,0 1-1,0-1 1,0-1 0,14 1 0,-24-2 12,-2 12-85,1-11 64,1 0 0,-1 0 0,0 0 0,0 0 0,0 0 0,0 0 0,0 0-1,0 0 1,0 0 0,0 0 0,-1 0 0,1 0 0,0 0 0,-1 0 0,1-1 0,0 1 0,-1 0 0,1 0 0,-2 1 0,-13 16 23,-2-2 1,0 1 0,-30 21-1,-13 12 50,-13 13-35,-23 24 219,95-85-236,-1-1-1,1 1 0,-1-1 1,0 0-1,0 0 0,0 0 1,0 0-1,0 0 1,0 0-1,0 0 0,0-1 1,0 1-1,0-1 0,0 0 1,0 1-1,-1-1 1,-2 0-1,4 0 83,1-10-7189,0 4 5946,1 3 159,-1 0 0,0 1 0,0-1 1,0 0-1,-1 0 0,1 0 1,-1 1-1,1-1 0,-1 0 0,-2-4 1,-6-3-4602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2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92 319 5923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5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27 1425,'0'0'14926,"-13"-5"-13498,-38-12-254,38 13 3329,28 5-4114,-1 1-1,1 0 1,21 6 0,18 4-159,28-6-8,106-5 0,-134-3-3690,0 2-3427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6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30 10453,'0'0'11312,"-29"-3"-10440,-86-8-557,331 8 1504,226-9-730,-404 11-1110,-31 1-42,-25 0 40,-12 1-5,1 1-1,-56 12 1,54-10 55,-1-1 0,-59-1 0,64-2 217,26 0-9,1 14 488,0 98 313,19 140 1,-5-80-726,-9-89-235,-3 86-690,-3-93-7315,1-75 7738,-1-1-1,1 1 0,0-1 1,0 1-1,0-1 0,0 1 1,0-1-1,0 1 1,0-1-1,0 1 0,1-1 1,-1 1-1,0-1 0,0 1 1,0-1-1,0 1 1,1-1-1,-1 1 0,12 4-5173,-11-5 5173,-1 0 1,1 0-1,-1 0 0,1-1 1,26 1-5815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6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27 9204,'0'0'9346,"0"-5"-8119,0-12-144,0 13-93,0 15 592,2 125 256,-5 181-501,2-312-1321,-2 37 126,-17 79 1,20-131-211,0 2 53,0 0 0,0 0-1,0 1 1,1-1 0,2-12-1,5 1 7,1 0 1,0 1-1,1 0 0,1 0 0,0 1 0,2 1 0,21-23 1,-3 7-38,2 2 0,53-39 0,-85 69 43,0-1 0,0 0 0,0 1 0,0-1 0,0 1 0,0-1-1,0 1 1,0-1 0,0 1 0,0 0 0,0 0 0,1-1 0,-1 1 0,0 0 0,0 0 0,0 0-1,0 0 1,2 1 0,-1-1-5,4 11 3,3 31 136,-2 0 0,3 68 1,-7-63-80,-3-40-38,1-1 0,0 1 1,0-1-1,1 1 0,2 7 0,-4-13-16,1 0 0,0 1 0,0-1-1,-1 1 1,1-1 0,0 0-1,0 1 1,0-1 0,0 0-1,0 0 1,1 0 0,-1 0 0,0 0-1,0 0 1,1 0 0,-1 0-1,1-1 1,-1 1 0,1 0-1,-1-1 1,1 1 0,-1-1 0,1 0-1,-1 1 1,1-1 0,-1 0-1,3 0 1,11 0-177,-2 1-252,-1-1 1,1 0-1,0-1 1,-1-1-1,1 0 0,-1 0 1,0-1-1,0-1 1,12-5-1,59-33-7711,-56 24 1389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 11957,'0'0'7801,"0"-16"-7187,0 3-493,0 0 1,1 1-1,3-18 1,-3 27-76,0 1 0,1 0 1,-1 0-1,0 0 1,0 0-1,1 0 1,-1 0-1,1 0 0,0 0 1,0 1-1,0-1 1,-1 1-1,1-1 0,1 1 1,-1 0-1,0 0 1,0 0-1,3-1 1,42-12 1018,-38 12-819,11-1 256,1 1 1,0 1 0,34 2-1,-14-1-223,-38 1-267,1 0 1,0 0 0,0 0-1,0 1 1,-1-1 0,1 1-1,-1-1 1,1 1 0,-1 1-1,0-1 1,0 0 0,0 1-1,0-1 1,0 1 0,0 0-1,-1 0 1,1 0 0,3 6-1,1 3 11,0-1-1,0 1 0,-1 0 0,5 16 1,-4-6-13,-2-1 1,-1 1 0,0 0-1,-2 0 1,0 0 0,-1 0-1,-2 0 1,-3 23 0,4-42 4,-1 0 0,0 0 0,0-1 0,0 1 0,-1 0 0,1-1 0,-1 1 0,1-1 0,-1 1 0,0-1 0,0 0 0,0 0 0,0 0 0,0 0 0,-1 0 0,1 0 0,-1 0-1,1-1 1,-1 1 0,1-1 0,-1 0 0,0 0 0,0 0 0,0 0 0,-5 1 0,7-3-3,1 1 0,-1 0 0,1 0 0,-1-1 0,1 1 0,-1 0 0,1-1 0,-1 1 0,1 0 0,0-1 0,-1 1 0,1-1 0,-1 1 0,1-1 0,0 1 0,0-1 0,-1 1 0,1-1 0,0 1-1,0-1 1,-1 1 0,1-1 0,0 1 0,0-1 0,0 0 0,0 1 0,0-1 0,0 1 0,0-2 0,0-22 15,0 20 6,-1-36 20,1-37 43,0 71-91,1 0-1,0 1 1,0-1 0,0 1-1,1-1 1,0 1 0,0 0-1,0 0 1,1 0 0,5-9-1,6-3-132,0 1-1,1 0 0,1 1 1,0 1-1,1 0 0,0 2 1,1 0-1,0 0 1,1 2-1,1 0 0,-1 2 1,2 0-1,20-5 0,-30 11-2062,0 0 0,0 1 0,20 1 0,-13 0-4249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1 281 9668,'0'0'7588,"7"1"-6745,-5-1-804,11 2 525,0-1 1,22-2 0,-30 1-444,0-1 1,0 0-1,-1 0 0,1 0 1,-1-1-1,1 1 0,-1-1 1,0 0-1,1 0 1,-1 0-1,0-1 0,6-5 1,7-8 87,-1-1 1,-1 0 0,-1-1-1,0-1 1,-1-1 0,11-23-1,-21 36-155,-1 0-1,0-1 1,0 0-1,-1 1 1,0-1 0,0 0-1,0 0 1,-2-15-1,0 5 258,1 18-297,-1-1 1,1 1 0,-1-1 0,1 1-1,-1-1 1,0 1 0,1 0 0,-1-1 0,1 1-1,-1 0 1,0-1 0,0 1 0,1 0 0,-1 0-1,0 0 1,1 0 0,-1 0 0,0-1 0,0 1-1,1 1 1,-1-1 0,-1 0 0,-24 0 92,21 0-82,1 1-6,-1 0 1,1-1 0,-1 2 0,1-1-1,0 0 1,-1 1 0,1 0-1,0 0 1,0 0 0,0 0-1,0 1 1,1 0 0,-1 0 0,1 0-1,-1 0 1,1 0 0,0 1-1,0-1 1,1 1 0,-4 4-1,-1 4 54,0 0 0,0 1 0,1 0 0,1 0 0,-5 18 0,6-11 14,1 0 0,1 0 0,1 0 1,1 0-1,2 20 0,0 14 97,-2 47 37,0-100-224,0 0 1,0 0-1,1 0 0,-1 0 0,0 0 1,0 0-1,1 0 0,-1 0 0,0 0 0,1-1 1,-1 1-1,1 0 0,-1 0 0,1 0 1,0-1-1,-1 1 0,1 0 0,0-1 1,-1 1-1,1 0 0,0-1 0,0 1 0,0-1 1,0 1-1,-1-1 0,1 1 0,0-1 1,0 0-1,0 0 0,0 1 0,2-1 1,35 2-113,-27-2 19,38 0-570,87-2-3264,-117 0 1357,0-1 0,31-8 0,-5-6-5452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8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0 385 7780,'0'0'10447,"3"-6"-9959,3-1-243,0 0-1,0 0 0,1 1 1,0 0-1,0 0 0,0 1 0,1 0 1,-1 0-1,1 0 0,12-4 1,-5 2 64,-1-2 0,0 1 0,19-16 1,-22 14-209,0 0 0,-1-1 0,0 0 0,0 0-1,-2-1 1,1 0 0,-1-1 0,-1 0 0,0 0 0,-1-1 0,-1 1 0,0-1 0,0-1 0,-2 1 0,0-1 0,0 1 0,-1-1 0,-1-16 0,-17 30 56,3 1-130,7 0-18,1-1 1,0 1-1,-1 0 0,1 1 1,-1-1-1,1 1 0,-1 0 1,1 0-1,0 1 0,0-1 1,0 1-1,0 0 0,0 1 1,0-1-1,-7 6 0,-5 6 21,0 1-1,1 1 1,1 0-1,1 1 1,-13 19-1,19-24-12,1 1-1,1 0 1,0 0-1,0 0 1,2 0-1,-1 1 1,2 0-1,0 0 0,-1 16 1,0 2 62,1-7-65,0 0-1,2-1 1,4 46-1,-3-68-12,1 1-1,0-1 0,0 1 1,0-1-1,0 1 1,0-1-1,1 1 0,-1-1 1,1 0-1,0 0 1,-1 0-1,1 0 0,0 0 1,0 0-1,0 0 1,0-1-1,1 1 0,-1-1 1,0 1-1,1-1 0,-1 0 1,1 0-1,-1 0 1,1 0-1,0 0 0,4 0 1,8 1-47,0 1 0,0-2 0,22 0 1,-31-1 7,15 0-192,-8 0-241,0 1 0,0-2 0,0 0 0,0 0 0,-1-1 0,1-1 0,-1 0 0,16-6 0,85-43-9769,-56 19 1170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9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337 65 496,'0'0'19222,"14"-11"-17858,43-32-305,-42 32 656,-35 15-890,-13 12-566,1 1 1,-56 39-1,-58 55-7,127-96-231,6-3-3,0 0 1,-18 21 0,30-33-23,1 1 1,-1-1-1,1 1 0,0-1 1,-1 1-1,1-1 0,0 1 1,-1-1-1,1 1 0,0 0 1,0-1-1,-1 1 1,1-1-1,0 1 0,0 0 1,0-1-1,0 1 0,0 0 1,0-1-1,0 1 0,0-1 1,0 1-1,0 0 0,0-1 1,0 1-1,1-1 1,-1 1-1,0 0 0,0-1 1,1 1-1,-1-1 0,0 1 1,1-1-1,-1 1 0,1-1 1,-1 1-1,0-1 1,1 1-1,-1-1 0,1 0 1,-1 1-1,1-1 0,-1 0 1,1 1-1,0-1 0,0 0 1,27 10 27,13-5 0,0-2-1,69-4 1,-60 0-141,59 6 0,-99-4 89,0 0-1,0 1 0,0 1 0,-1 0 0,1 0 1,-1 1-1,1 0 0,-1 0 0,0 1 1,-1 0-1,13 10 0,-17-11 25,1 1 0,0-1 0,-1 1 1,0 0-1,0 1 0,0-1 0,-1 1 0,0-1 0,0 1 0,0 0 0,-1 0 1,0 0-1,0 1 0,0-1 0,-1 0 0,0 1 0,0-1 0,-1 10 0,1 9 31,0-17-20,0 1 1,-1-1 0,0 1 0,-1-1 0,0 0-1,0 1 1,-1-1 0,0 0 0,-4 11 0,-5-3-2,-1-1 1,0-1 0,-1 0 0,0 0 0,-1-1 0,-31 21 0,20-17 61,0 0 0,-1-2 1,0-1-1,-1-2 0,-1 0 1,0-2-1,0 0 0,-1-3 1,0 0-1,-1-2 0,1 0 1,-56-1-1,83-4-82,1-1 1,-1 0 0,0 1-1,0-1 1,1 0-1,-1 0 1,0 0-1,1 0 1,-1 0-1,1 0 1,-1-1-1,1 1 1,0 0-1,0-1 1,-1 1-1,1-1 1,0 0-1,0 1 1,0-1 0,1 0-1,-1 1 1,-1-4-1,0 0-561,0 0 0,0-1 0,1 1 0,-1-1 0,1 1 0,-1-10 0,2 10-787,0 3 798,0 1 1,0 0-1,0-1 1,0 1-1,0-1 1,0 1 0,0-1-1,1 1 1,-1 0-1,0-1 1,1 1-1,1-3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9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1 797 11813,'0'0'3517,"38"-38"-3352,120-128-5,-144 152-91,-2-2 0,22-32 0,-30 40-9,-1 0 0,1-1 0,-1 1-1,2-11 1,2-6 77,6-21-48,-2 0-1,-2-1 1,-2 0-1,-2 0 1,-2-52-1,-3 63 102,0-34 4660,0 87-4501,-71 574 2258,66-547-2532,2 0 1,7 81-1,-4-123-78,0 0 0,1 0 0,0 0 0,-1 0-1,1-1 1,0 1 0,0 0 0,0 0 0,0-1-1,0 1 1,1 0 0,-1-1 0,0 0-1,1 1 1,-1-1 0,1 0 0,-1 1 0,1-1-1,0 0 1,-1 0 0,1 0 0,0-1 0,0 1-1,0 0 1,0-1 0,0 1 0,3 0-1,7 0-96,-1 1 0,0-1-1,20-2 1,-18 1-169,-5 0-69,0 0 1,0 0-1,0-1 0,-1 0 0,1 0 0,-1-1 1,1 0-1,9-4 0,-13 4-11,-1-1 0,1 1 0,-1 0 0,0-1 0,0 0 0,0 1 0,0-1 0,0-1 0,0 1 0,-1 0 0,0-1 0,1 1 0,-1-1 0,-1 0 0,1 1 0,0-1 0,0-5 1,6-30-5378,-4-7-2718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 11029,'0'0'6819,"29"-17"-6307,9 13 33,6-1-305,8 1-240,1-4-80,9-1-865,0-8-1424,-4 4-2929,-15-4-1425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0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240 152 8580,'0'0'7982,"0"-16"-6739,0-56-67,0 9 4057,-4 63-4932,-3 1-269,1 0 0,-1 0 0,0 1-1,0 0 1,1 1 0,-1 0 0,1 0 0,0 0 0,0 0-1,0 1 1,0 0 0,1 1 0,-1-1 0,1 1-1,0 0 1,0 0 0,1 0 0,-5 7 0,-8 12 51,1 0 1,1 0 0,-13 30-1,21-39-81,0 1 0,1 0 0,0 0 0,2 0 0,0 1 0,1-1-1,0 1 1,1 0 0,1 17 0,1-31-20,-1-1 0,1 0 0,0 0 0,0 1-1,0-1 1,1 0 0,-1 0 0,0 0 0,1 1 0,0-1 0,-1 0 0,1 0 0,0 0 0,0 0-1,0 0 1,0 0 0,3 3 0,-2-4-20,1 0-1,0 1 1,0-1 0,0-1-1,0 1 1,0 0 0,0-1-1,0 1 1,0-1 0,0 0-1,0 0 1,4-1 0,15 2-121,-6-1 17,1 0 1,24-4-1,-35 3 107,-1-1 1,1 1-1,-1-1 1,1 0-1,-1 0 1,0-1-1,0 0 1,0 0-1,0 0 1,8-8-1,1-1 3,-1 0 0,-1-2-1,0 1 1,19-30-1,-26 35 44,-1-1 0,1 0 0,-1-1 0,-1 1 0,0-1-1,0 1 1,-1-1 0,0 0 0,-1 0 0,0-16 0,-1-38 2014,0 72-1913,0 49 126,1 83 135,-1-136-389,1 0 1,0 0 0,-1 0 0,1 0-1,1 0 1,-1 0 0,0 0-1,1 0 1,0-1 0,0 1 0,0-1-1,0 1 1,1-1 0,-1 0-1,1 0 1,0 0 0,0 0-1,0 0 1,0-1 0,0 1 0,1-1-1,-1 0 1,1 0 0,0 0-1,-1 0 1,1-1 0,0 0 0,6 2-1,9 1-1442,1-1 0,-1-1-1,1-1 1,33-2 0,-22 0-3234,3 1-2757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1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221 175 10213,'0'0'7096,"4"-27"-6165,12-80-178,-12 69 2285,-8 38-2445,-13-1-316,11 1-225,1-1-1,-1 1 0,0 0 0,1 0 0,-1 0 0,0 1 0,1 0 0,-1 0 1,1 1-1,-1-1 0,1 1 0,0 0 0,0 1 0,-1-1 0,2 1 0,-1 0 0,-6 6 1,-1 2-10,1 1 0,0 0 0,1 1 0,0 0 0,1 1 0,1 0 0,0 1 0,1-1 0,0 1 0,1 1 0,1-1 0,1 1 0,0 0 0,1 0 0,1 0 1,-1 24-1,4-39-63,0 0 1,0-1-1,0 1 1,0 0 0,0-1-1,0 1 1,0-1-1,0 0 1,0 1 0,1-1-1,-1 0 1,0 0-1,0 1 1,0-1 0,0 0-1,1 0 1,-1 0 0,0-1-1,0 1 1,0 0-1,2-1 1,2 1-76,19 0-129,0 1-160,35-5 1,-52 3 327,0 0 0,0-1 0,0 0 0,0 0 0,0 0 0,0-1 1,0 0-1,-1-1 0,8-4 0,7-8-183,0-1 1,36-37-1,-51 47 235,1-1-1,-1 0 1,0 0-1,-1 0 1,0 0-1,0-1 1,-1 0-1,0 0 1,-1 0 0,0 0-1,3-12 1,-6 21 79,0-1 1,0 1 0,1-1 0,-1 0 0,0 1-1,0-1 1,0 1 0,0-1 0,1 1 0,-1-1-1,0 1 1,0-1 0,0 1 0,0-1 0,0 0-1,0 1 1,0-1 0,-1 1 0,1-1 0,0 1-1,0-1 1,0 1 0,-1-1 0,1 1-1,0-1 1,0 1 0,-1-1 0,1 1 0,0-1-1,-1 0 1,-11 20 789,4 2-716,0 1 1,2 0-1,1 0 0,-4 29 0,-2 97 376,8 384 91,5-283-656,-2-237 23,1 3-25,-2 0-1,1-1 1,-5 20-1,5-31 39,0-1-1,-1 0 0,1 0 0,-1 0 0,1 0 0,-1 0 0,0 0 1,0 0-1,0 0 0,0-1 0,0 1 0,0 0 0,0 0 0,0-1 0,-1 1 1,1-1-1,-1 1 0,1-1 0,-1 1 0,0-1 0,0 0 0,1 0 0,-1 0 1,0 0-1,0 0 0,0 0 0,0-1 0,0 1 0,0-1 0,0 1 1,-2-1-1,-5 0 8,-1 1 9,0-1 0,1-1 0,-1 0-1,-17-4 1,23 4-8,0-1 1,1 1-1,-1-1 0,1 0 0,-1 0 0,1 0 0,0 0 0,0-1 0,0 1 1,0-1-1,1 0 0,-1 0 0,1 0 0,-1 0 0,-2-6 0,-2-4-5,1-1 0,0 1-1,1-1 1,1 0-1,0 0 1,1-1-1,-3-23 1,2-108-31,5 102 40,-2 29-8,1-1 0,0 1-1,2-1 1,-1 1 0,2 0 0,0 0-1,1 0 1,0 0 0,2 0 0,-1 1 0,2 0-1,7-14 1,57-77-319,154-175 0,-217 270-186,48-46-881,-25 34-1969,3 9-4641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2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14 320 8740,'0'0'7577,"24"3"-6710,77 7-248,-96-9-546,0-1-1,0 0 1,0-1 0,0 1 0,0-1-1,0 0 1,0 0 0,0 0 0,-1-1-1,1 0 1,0 0 0,-1 0 0,0 0-1,1-1 1,4-4 0,-2 1 76,-1 0 1,0 0-1,0-1 1,-1 0-1,8-14 1,-10 16-90,4-6 115,-1-1 0,0-1 0,-1 1 0,-1-1 0,1 0 0,-2 0 1,3-19-1,-2-4 773,0-55 0,-8 90-908,1 0 0,-1 0-1,1 0 1,-1 1-1,0-1 1,1 1 0,-1 0-1,0 0 1,-5 1 0,3-1 4,-2 0-33,2 0 2,1-1-1,0 1 0,0 0 0,0 1 0,-1-1 0,1 1 0,0 0 0,0 0 0,0 0 0,0 1 0,0 0 1,0 0-1,1 0 0,-1 1 0,-6 4 0,-3 5 30,2 0 1,-1 1-1,2 1 0,0 0 1,0 1-1,2 0 0,-13 25 1,8-11-11,3-1 1,0 2 0,-10 46-1,16-49-40,1 1-1,2-1 0,0 1 0,2 0 0,5 40 0,-3-65 6,-1 1 0,1-1 0,-1 0 0,1 0 0,0-1 0,1 1 0,-1 0 0,0-1 0,1 1 0,-1-1 0,1 0 0,0 1 0,0-1 0,0-1 0,0 1-1,3 1 1,56 26 12,-43-25-17,0-1-1,-1 0 1,1-1 0,0-1-1,0-1 1,22-2-1,9 0-28,51 2-365,-93-1-1554,-63-2-16340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4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37 15543,'0'0'8457,"0"-8"-7664,0-21 434,0 94-333,-4-1-1,-12 77 1,-3-41-559,-89 375 323,94-431-643,-16 54 47,37-160-1132,36-96 731,6-29 110,-22 62 99,55-163 1,-66 245 327,10 43 215,-23 0-404,-1 1 0,1 0 0,0 0-1,-1 0 1,1 1 0,-1-1 0,1 1 0,-1-1 0,0 1-1,1 0 1,-1 0 0,3 4 0,25 33 67,-15-19-43,13 19 18,-2 0 0,-1 1-1,-3 2 1,22 53 0,55 184 55,-90-253-100,11 45 46,11 32-7,-26-90-56,1-1 0,-1-1-1,2 1 1,0-1 0,0 0 0,11 11-1,-16-19-136,1-1-1,0 0 0,0 0 1,0-1-1,0 1 0,0 0 1,0-1-1,1 0 0,-1 0 1,0 0-1,1 0 0,-1 0 1,1-1-1,-1 0 0,1 1 1,-1-1-1,1-1 0,-1 1 1,5-1-1,10 0-1109,-17 1 1136,1 0-1,-1 0 1,1-1 0,-1 1-1,1-1 1,-1 0 0,1 1-1,-1-1 1,0 0-1,1 0 1,-1 1 0,0-1-1,0 0 1,0 0 0,1-1-1,-1 1 1,0 0 0,0 0-1,-1 0 1,1-1-1,0 1 1,0 0 0,-1-1-1,2-2 1,12-43-2406,-12 40 2016,3-20-2082,-1 0 0,1-43 0,-4-2-3009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4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11429,'0'0'7780,"81"4"-7140,-9-4-176,9 0-336,-4 0-128,-10 0-208,-5 0-1649,-4 0-127,-6-9-1554,-4-4-1857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5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1 246 10053,'0'0'10434,"0"-10"-10069,0 7-330,0 1 1,0-1-1,0 1 0,0-1 1,0 1-1,0-1 0,1 1 0,-1-1 1,1 1-1,-1-1 0,1 1 0,0 0 1,0-1-1,0 1 0,1 0 0,-1 0 1,0 0-1,1 0 0,-1 0 0,1 0 1,0 0-1,0 1 0,0-1 0,-1 0 1,2 1-1,-1 0 0,0-1 0,0 1 1,0 0-1,1 0 0,-1 0 0,0 0 1,1 1-1,-1-1 0,1 1 1,3-1-1,66-12 973,0 4 1,0 3-1,99 4 1,-166 2-990,12-1 51,-1 2-1,32 4 1,-41-3-64,-1 0 0,1 0 1,-1 0-1,0 1 0,0 0 0,0 0 0,0 1 0,-1-1 0,1 1 1,6 7-1,2 1-10,-1 1 0,0 1 0,0 1 0,14 21 1,-23-28-2,1 0 0,-1 1 1,0-1-1,-1 1 0,1 0 1,-2 0-1,1 0 1,-2 0-1,1 0 0,-1 0 1,0 10-1,0 2 15,-1-13-22,0-1 1,0 1-1,0 0 1,-2 8-1,1-14 15,1 0 1,-1 0-1,1-1 0,-1 1 0,0 0 1,0-1-1,0 1 0,0-1 1,0 1-1,0-1 0,0 1 0,0-1 1,0 1-1,-1-1 0,1 0 0,-1 0 1,1 0-1,-1 0 0,1 0 1,-1 0-1,-2 1 0,-5 1 38,-1 1 1,0-2-1,-15 4 0,22-6-27,1 1 0,0-1 0,-1 0 0,1 0 1,0 0-1,-1 0 0,1 0 0,0 0 0,-1-1 0,1 1 0,0-1 0,-1 1 0,1-1 0,0 0 0,0 0 0,0 0 1,0 0-1,0 0 0,0-1 0,0 1 0,-3-4 0,1-2-5,-1-1 0,2 0 0,-1 0 0,1 0 0,1 0 0,0 0 0,0-1 0,0 1 0,1-1 0,0-10 0,1-94-38,1 102 26,0 5 5,0-1 0,0 0 0,1 0 0,0 1 0,0-1 0,1 1 0,0 0 0,0-1 0,0 1 0,1 1 0,0-1 0,0 0 0,0 1 0,7-7 0,6-3 2,-1 0-1,2 1 1,23-14 0,-21 15-42,2 1 0,0 1-1,0 0 1,1 2 0,0 1-1,0 1 1,33-6 0,-31 10-2365,48-2 0,-71 5 2044,0 0 0,0 0 0,0 1-1,0-1 1,0 0 0,0 1 0,0 0-1,-1-1 1,1 1 0,0 0-1,0 0 1,-1 0 0,1 0 0,0 0-1,-1 1 1,1-1 0,-1 0 0,0 1-1,3 1 1,-2 0-281,22 19-5634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1425,'280'149'6331,"-224"-119"-4355,-61-30 2287,-10-3-2758,6 1-902,-7 2 283,7 0-431,0 0-1,0 0 1,0 1-1,0 0 1,-14 3-1,20-3-378,1 0 0,0 0 0,0 0 0,0 0 0,0 0-1,0 1 1,0-1 0,0 0 0,0 1 0,0 0 0,1-1 0,-1 1-1,1 0 1,-1 0 0,1 0 0,0 0 0,-1 0 0,1 0 0,0 0 0,1 1-1,-1-1 1,0 0 0,1 1 0,-1-1 0,1 0 0,-1 3 0,-1 10 225,1 1 1,2 27 0,-1-38-262,0 0 0,1 0 0,0 0 0,0 0 0,1 0 0,-1 0-1,1 0 1,0-1 0,1 1 0,-1-1 0,1 1 0,4 5 0,11 8 82,1 0 1,21 14-1,-19-15 57,-1 0 0,20 22 1,-34-33 403,-6-5-899,1 0 0,0 0 0,-1 0-1,1 0 1,0 0 0,0 0 0,-1 0 0,1-1 0,0 1 0,0 0 0,0-1 0,0 1 0,0-1 0,0 1 0,0-1 0,1 1 0,-1-1 0,0 0 0,0 1 0,2-1 0,13-3 220,44-14 400,-6 2 284,91-38 1,-131 46-456,1 0 0,-2-1 0,1 0 0,-1-1 0,0-1 1,-1 0-1,0-1 0,0 0 0,-1-1 0,16-23 1,-22 27-10,-1 0 1,0 0-1,-1 0 1,0 0-1,-1-1 1,1 0-1,-2 1 1,1-1-1,-1 0 1,0 0 0,-1 0-1,-1-16 1,1 11 321,-6 12 23,-6 2-420,4-1-5,0 1 0,0 0 0,1 0 0,-1 0 0,0 1 1,0 1-1,0-1 0,1 1 0,-1 0 0,1 1 0,-1 0 0,1 0 1,0 0-1,0 1 0,-8 6 0,7-3-44,1 1 0,0 0-1,1 0 1,0 0 0,0 1 0,1 0-1,0 0 1,1 0 0,0 0 0,0 1-1,1 0 1,0 0 0,0 0 0,1 0-1,1 0 1,0 0 0,0 1 0,1-1-1,0 0 1,1 1 0,3 16 0,-3-24-18,0 0 0,0-1 0,0 1 0,0 0 0,0-1 0,0 1 0,1-1 0,0 0 0,-1 1 0,1-1 0,0 0 0,0 0 0,0 0 0,0 0 0,0-1 0,0 1 0,1 0 0,4 1 0,4 3-161,2 0 1,22 6 0,-31-11 132,24 7-276,1-2 0,0-1 0,46 3 0,93-6-1010,-99-3 809,-54 1 458,0-1 0,0 0 0,0-1 0,0-1 1,17-5-1,-26 6 93,1-1 0,-1 1 1,0-1-1,0 0 1,0-1-1,0 1 0,0-1 1,-1 0-1,0-1 0,0 1 1,0-1-1,0 0 0,6-10 1,-10 14 59,0 0 0,0-1 0,0 1 0,-1 0 0,1-1 0,0 1-1,-1-1 1,1 1 0,-1 0 0,0-1 0,0 1 0,1-3 0,-1 3-37,0 1 0,-1-1 0,1 1 0,0-1 0,0 1 0,0-1 0,0 1 0,-1-1 0,1 1 0,0 0 0,-1-1 0,1 1 0,0-1 0,-1 1 0,1 0 0,0-1 0,-1 1 0,1 0 0,0-1 0,-1 1 0,1 0 0,-1 0 0,1-1 0,-1 1 0,-4-1 150,1 0 1,0 0-1,-1 1 0,1-1 0,0 1 1,-8 1-1,0-1-453,-3 0 368,0 0 1,0 1-1,1 0 0,-27 7 1,36-6-82,0 0 0,0 0 0,0 0 0,0 1 0,0 0 1,0 0-1,1 0 0,0 0 0,0 1 0,0 0 0,0 0 0,0 0 1,1 0-1,-1 0 0,1 1 0,-3 7 0,3-7-27,1 0 0,1 0 0,-1 0 1,1 0-1,0 1 0,0-1 0,0 1 0,1-1 0,-1 0 0,2 8 0,-1-10-28,0-3-49,3 0-72,11 1 102,0-2 0,0 0 0,20-4-1,-29 4 34,1-1 0,-1 0 0,0 0 0,0 0 0,1-1 0,-2 1 0,1-1 0,0-1 0,0 1-1,-1 0 1,7-8 0,2-4-8,-1-1-1,0 0 1,-1 0-1,0-1 1,-2-1-1,0 0 1,-1 0-1,-1-1 1,-1 1-1,0-2 1,4-28-1,-2-16 236,-2 0 0,-4-77 0,-2 121-80,0 19 131,0 9-248,10 189 282,0 14 79,-10-192-352,3 68 95,-3-79-120,1-1 0,0 0 0,1 0 1,0 1-1,0-1 0,1 0 0,-1 0 0,1-1 1,5 7-1,-5-8-11,1-1-1,1 1 1,-1-1 0,1 0 0,-1 0-1,1-1 1,1 0 0,-1 1 0,0-2-1,1 1 1,-1-1 0,10 3 0,0 0 11,1-1-1,-1-1 1,26 1 0,244 0 208,-157-6-120,-126 2-94,4 0-1,-1 0 0,0 0-1,1 0 1,-1-1 0,0 0-1,0 0 1,0 0 0,9-3-1,-13 3-273,0 0 0,-1 0 0,1-1 0,-1 1-1,1 0 1,-1 0 0,1 0 0,-1 0 0,1 0 0,-1-1-1,0 1 1,0 0 0,0 0 0,0-1 0,0 1 0,0 0 0,0 0-1,0 0 1,0-1 0,0 1 0,-1 0 0,1 0 0,0 0-1,-1-1 1,1 1 0,-1 0 0,0 0 0,1 0 0,-1 0-1,-1-1 1,-7 0-1010,0 0-1,-1 1 1,1 0-1,-1 1 1,-13 0-1,6 1-560,-48-1-5498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5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48 7812,'0'0'10503,"0"-8"-9500,0-23-120,0 23 939,-4 8-1011,-3 0-718,0 0 0,0 1 0,0 0 0,0 1 0,0 0 0,0 0 0,1 0 0,-1 1 0,1-1 0,0 2 0,0-1 0,0 1 0,0 0-1,0 0 1,1 0 0,0 1 0,-8 8 0,-4 4 113,0 0 0,-22 32 0,34-43-161,1 1 1,0 0-1,0-1 1,0 2-1,1-1 1,0 0-1,1 1 1,0-1-1,0 1 0,0 0 1,0 14-1,2-10-31,0 0-9,0 0 0,0-1 0,5 19 0,-4-26-9,0 0 0,0 0 0,1 0 0,0 0 0,0-1 0,0 1 1,0-1-1,0 1 0,1-1 0,0 0 0,-1 0 0,1 0 0,4 4 0,2-1-104,0 0-1,0 0 0,0-1 1,0 0-1,1-1 1,0 0-1,0 0 1,0-1-1,1-1 1,18 4-1,-4-4-1254,0-1-1,-1-1 0,42-4 1,-58 3 706,0 0 1,0-1 0,0 0-1,-1 0 1,15-7 0,-7 1-1366,-1-1-1,19-15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6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0 14839,'0'0'8217,"-11"8"-7870,7-5-310,0 1 0,0-1 0,0 1 1,0 0-1,1 0 0,-1 0 0,1 0 1,0 0-1,0 1 0,1 0 0,-1-1 0,1 1 1,0 0-1,1 0 0,-1 0 0,1 1 1,0-1-1,0 0 0,0 0 0,1 1 1,0 8-1,-18 519 2172,17-399-2177,1-134-94,4-9-362,21-28 437,2 2-1,2 0 0,1 2 1,1 1-1,2 2 0,1 0 1,73-46-1,-99 71-12,0-1-1,1 2 1,0-1 0,0 1 0,0 1-1,0 0 1,0 0 0,1 1 0,-1 0 0,11-1-1,-18 3-7,-2 1 9,0 0 0,-1 1 0,1-1 1,0 0-1,0 0 0,0 1 0,1-1 0,-1 0 0,0 0 0,0 0 0,1 1 0,-1-1 0,1 2 0,2 6 16,9 101 215,3 19-99,-11-112-135,0-1 1,0 1-1,1-1 0,1 0 1,12 21-1,-17-35-72,0 0-1,1 0 1,-1 0 0,1-1-1,0 1 1,-1-1 0,1 1-1,0-1 1,0 0 0,0 1-1,0-1 1,0 0 0,0 0-1,0 0 1,0-1 0,1 1-1,-1-1 1,0 1 0,4 0-1,51-1-2238,-29-2 1138,-14 2 464,1-1 0,0 0 0,-1-2 1,1 1-1,-1-2 0,0 0 1,0 0-1,0-2 0,18-9 1,-24 11 427,-1-1 1,1 0-1,-1 0 1,0 0-1,0-1 1,-1 0-1,0-1 1,0 0-1,0 0 1,-1 0-1,0 0 1,0-1-1,-1 0 1,0 0-1,0 0 1,4-16-1,-4 3 1173,-1 0 1,-2 0-1,0 0 0,-2-35 0,-1 6 10672,2 54-11242,0 279 939,0-283-1519,-5 4-1820,4-3 1820,1-1 0,-1 1 0,0-1 0,0 0 0,1 0 0,-1 0 0,0 1 0,0-1-1,1 0 1,-1 0 0,0 0 0,0 0 0,1 0 0,-1 0 0,0 0 0,-1-1 0,-23-3-9136,2-14 859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6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35 10405,'0'0'6093,"-2"9"-5378,-7 67 811,7-71-1393,0 0 0,1-1-1,-2 0 1,1 0 0,0 1-1,-1-1 1,0 0 0,0-1 0,0 1-1,0-1 1,0 1 0,-1-1-1,0 0 1,0 0 0,1 0-1,-2-1 1,1 1 0,-5 1-1,-5 3 129,-1-1-1,1 0 1,-1-1-1,-21 4 0,10-5 139,1-2 0,-1 0 0,-48-5 0,71 3-381,1 0 1,0 0 0,0-1 0,0 1-1,0-1 1,0 0 0,0 1-1,0-1 1,1 0 0,-1 0 0,0 0-1,0 0 1,0 0 0,1-1-1,-1 1 1,1-1 0,-1 1 0,1-1-1,0 1 1,-1-1 0,1 0-1,0 1 1,0-1 0,0 0 0,0 0-1,0 0 1,1 0 0,-2-3-1,0-5 0,1 0-1,0 0 0,0-1 0,2-16 0,-1 10-53,0 13 35,0 1 0,0-1-1,1 1 1,-1-1 0,1 1 0,0-1 0,0 1 0,0 0-1,1-1 1,-1 1 0,1 0 0,-1 0 0,1 0-1,0 0 1,0 0 0,0 1 0,4-4 0,-2 2 6,1 1 1,0-1 0,0 1-1,0 0 1,0 0 0,1 1-1,-1-1 1,1 1 0,7-2-1,11 0 6,-1 0 0,1 1 0,46 2 0,-62 1-23,-4 0-51,-1 0 0,0 0-1,1 0 1,-1 1 0,0 0 0,1 0 0,-1 0 0,0 0 0,0 0 0,1 1 0,-1-1 0,0 1 0,-1 0 0,1 0 0,5 4 0,-4-2-215,0 1 1,-1-1-1,1 1 1,-1 0 0,0 0-1,0 0 1,0 0 0,2 9-1,1 8-2391,0 0-1,-2 0 0,3 41 1,-6-59 2009,4 48-6928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7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0 788 5635,'0'0'9268,"3"2"-8006,-1-1-1056,-1 0 0,0 0 0,0 0-1,1 0 1,-1-1 0,0 1 0,1-1 0,-1 1 0,1-1 0,-1 1 0,0-1 0,3 1 0,-3-2-110,0 1 0,1-1 1,-1 1-1,0-1 0,0 1 0,0-1 0,0 1 1,0-1-1,0 0 0,0 0 0,0 0 1,0 1-1,0-1 0,0 0 0,0 0 1,0 0-1,-1-1 0,1 1 0,-1 0 0,1 0 1,0-2-1,43-85 484,55-161 0,-81 196-484,-3-1-1,-1 0 0,-4-1 0,-1 0 0,2-112 0,-11 167-80,0 0-1,0 0 0,0 0 0,0 0 1,0 0-1,0 0 0,0 0 0,0 0 1,0-1-1,0 1 0,0 0 1,0 0-1,0 0 0,0 0 0,0 0 1,0 0-1,0-1 0,0 1 0,0 0 1,0 0-1,0 0 0,0 0 0,0 0 1,0 0-1,0 0 0,0-1 0,0 1 1,0 0-1,0 0 0,0 0 0,-1 0 1,1 0-1,0 0 0,0 0 0,0 0 1,0 0-1,0-1 0,0 1 1,0 0-1,0 0 0,0 0 0,-1 0 1,1 0-1,0 0 0,0 0 0,0 0 1,0 0-1,0 0 0,0 0 0,-1 0 1,1 0-1,0 0 0,0 0 0,0 0 1,0 0-1,0 0 0,0 0 0,0 0 1,-1 0-1,1 0 0,0 0 0,0 0 1,0 0-1,0 0 0,0 1 1,0-1-1,-5 12 188,-8 547 237,15-357-419,-2-17-415,1-184 349,-1 0 0,1-1 0,-1 1 0,1 0 0,-1-1 0,1 1 0,-1 0 0,1-1 0,0 1 0,-1-1 0,1 1 0,0-1 0,-1 1 0,1-1 0,0 0 0,0 1 0,-1-1 0,1 0 0,0 1 0,0-1 0,0 0 0,0 0 0,-1 0 0,1 0 0,0 0 0,0 0 0,0 0 0,1 0 0,35-1-699,-29 1 364,0 0-111,0 0 0,0 0 0,0 0 0,0-1 0,0-1 0,-1 0 0,1 0 0,-1 0 0,1-1 0,-1 0 0,0 0 0,0 0 0,0-1 0,0-1 0,-1 1 0,1-1 0,-1 0 0,0 0 0,-1-1 0,8-9 0,18-27-5378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7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12134,'0'0'7043,"210"-117"-6547,-152 105-96,-10 3-128,-5 0-272,-5 9-80,-4 0-176,-6 0-1056,1 0-1106,5 0-1791,-1 0-882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8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0 374 11301,'0'0'4802,"28"-8"-4255,91-25-147,-108 29-267,-1 0-1,0 0 0,0-1 0,-1-1 0,1 1 0,-1-1 0,0-1 0,-1 0 0,1 0 0,-1-1 0,-1 0 0,0 0 0,0 0 0,0-1 0,-1 0 0,-1-1 0,6-11 1,-6 10 11,-1 0 1,0 0-1,-1 0 1,-1-1 0,0 1-1,0-1 1,-1 0 0,0 1-1,-1-1 1,-2-15 0,1-3 155,1 29-281,0 0-1,0 0 1,0 0 0,0 1-1,-1-1 1,1 0 0,0 0-1,0 0 1,-1 0 0,1 1-1,-1-1 1,1 0 0,-1 0-1,1 1 1,-1-1 0,1 0-1,-1 1 1,0-1 0,1 1-1,-1-1 1,0 0 0,1 1-1,-1 0 1,0-1-1,-1 0 1,-29-5 175,-30 9-67,56-1-116,1-1 0,-1 0 0,0 1 1,1 0-1,0 0 0,-1 1 0,1-1 1,0 1-1,0 0 0,0 0 0,1 0 1,-1 1-1,-4 5 0,-6 9 50,-20 32-1,20-30-7,5-7 6,0 0 0,0 1 1,2 0-1,0 0 0,0 1 1,1 0-1,1 0 1,0 0-1,1 1 0,1-1 1,-2 29-1,5-32-29,-1 0 30,1-1 1,1 1-1,0-1 0,4 16 1,-4-22-51,1-1 0,0 0 0,0 1 0,0-1 0,0 0 0,1 0 0,0 0 0,0 0 0,0 0 0,0-1 0,0 1 0,1-1 0,6 5 0,-1-2-29,0-1-1,0 1 0,1-1 1,0-1-1,0 0 1,0 0-1,0-1 0,0-1 1,17 3-1,8-2-2182,56-1-1,-55-2-586,22 0-4145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8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70 9236,'0'0'8257,"11"-11"-7144,30-35-35,-31 34 2481,-12 12-3173,-24 0-101,8-1-84,0 2 1,-27 3-1,39-3-163,0 0-1,1 1 1,-1-1 0,0 1 0,1 1 0,0-1-1,0 1 1,0 0 0,0 0 0,0 1 0,-8 6-1,5-2 32,1 0 1,-1 1-1,1-1 0,1 1 0,0 1 0,0-1 0,1 1 0,0 0 0,0 1 0,-4 18 0,4-6-7,1 0 0,1 0 0,1 0 0,1 28 0,2-45-122,0 0-1,0 1 0,1-1 1,0 0-1,0 0 0,0 0 1,1 0-1,0 0 1,0 0-1,0-1 0,1 1 1,0-1-1,0 0 0,0 0 1,1-1-1,7 7 0,9 7-1088,0-1-1,35 20 1,54 24-6959,-58-39 1745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9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0 927 9268,'0'0'6184,"11"-37"-5333,39-121-434,-19 62-72,34-190 1,-12 8-45,-51 264 636,0 0-1,0-30 2780,-2 52-3412,0 406 2423,1-385-2672,7 40 0,-3-41-29,0 41 1,-5 214 45,0-281-84,0-1 0,1 0 0,-1 0 1,0 0-1,1 0 0,-1 0 0,1 0 0,-1 0 0,1 0 1,0 0-1,-1 0 0,1 0 0,0 0 0,0 0 1,0-1-1,-1 1 0,1 0 0,0 0 0,0-1 0,0 1 1,0-1-1,0 1 0,0-1 0,1 1 0,-1-1 1,0 0-1,0 1 0,0-1 0,2 0 0,35 4-388,-13-4 275,-4 1-554,37-5 0,-51 3 426,0 0 1,0-1-1,-1 0 0,1 0 1,-1 0-1,1-1 0,-1 0 0,0 0 1,8-7-1,1-1-1184,0-2 1,24-26-1,1-13-5285,-16 9-718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9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6003,'0'0'13158,"191"-69"-11990,-114 52-607,-10 4 143,-10 0-400,-9 5-208,-5-1-96,-9 9-416,-1 0-945,6-4-1232,-6-1-576,-4-8-1329,-5 5-1329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9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10117,'0'0'7643,"0"-7"-4265,0 294-820,0-283-2555,0 0 1,0 0-1,0 1 0,1-1 1,0 0-1,0 0 0,0 0 0,0 0 1,1 0-1,-1 0 0,1-1 0,0 1 1,0 0-1,0-1 0,1 1 1,-1-1-1,1 0 0,0 0 0,0 0 1,0 0-1,4 2 0,-1-1-21,1-1 0,-1 1-1,1-2 1,0 1 0,0-1 0,0 0 0,0 0-1,0-1 1,0 0 0,0 0 0,13-1-1,-7 0 11,-6 1-6,0-1 0,-1 0-1,1 0 1,0-1 0,-1 0-1,1 0 1,-1 0 0,1-1-1,-1 0 1,1 0-1,-1-1 1,8-4 0,-1-2 2,0-1 0,-1 0 1,1 0-1,-2-1 0,0-1 0,0 0 1,-1-1-1,-1 0 0,0 0 0,11-23 1,-4 1-645,-1-1 0,-2 0-1,10-50 1,-22 82 261,6-20-1848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51 10565,'0'0'10653,"3"-8"-9672,7-26-207,-10 34-766,0 0 0,1 0 1,-1 0-1,0 0 0,0 0 0,0 0 0,0-1 0,1 1 0,-1 0 0,0 0 0,0 0 1,0 0-1,0 0 0,0-1 0,0 1 0,0 0 0,0 0 0,1 0 0,-1 0 1,0-1-1,0 1 0,0 0 0,0 0 0,0 0 0,0-1 0,0 1 0,0 0 1,0 0-1,0 0 0,0-1 0,0 1 0,0 0 0,0 0 0,0 0 0,-1-1 0,1 1 1,0 0-1,0 0 0,0 0 0,0 0 0,0-1 0,0 1 0,0 0 0,-1 0 1,1 0-1,0 0 0,0 0 0,0-1 0,0 1 0,0 0 0,-1 0 0,1 0 0,0 0 1,0 0-1,0 0 0,-1 0 0,1 0 0,0 0 0,0 0 0,0 0 0,-1 0 1,1 0-1,0 0 0,0 0 0,0 0 0,-1 0 0,1 0 0,0 0 0,0 0 0,-10 1 126,0 0 0,0 0 0,0 1 0,1 1 0,-1 0 0,1 0 0,-14 6-1,-67 40 319,58-30-227,-77 49 265,65-39-181,-78 39-1,122-68-309,0 0 0,0 0 0,0 0 0,0 0 0,0 0 1,0 0-1,0 0 0,0 0 0,0 0 0,0 0 0,0 0 0,1 0 0,-1 0 0,0 0 0,0 1 0,0-1 0,0 0 0,0 0 0,0 0 1,0 0-1,0 0 0,0 0 0,0 0 0,0 0 0,0 0 0,0 0 0,0 0 0,0 1 0,0-1 0,0 0 0,0 0 0,0 0 0,0 0 1,0 0-1,0 0 0,0 0 0,0 0 0,0 0 0,0 0 0,0 0 0,0 1 0,0-1 0,0 0 0,0 0 0,0 0 0,0 0 0,0 0 1,-1 0-1,1 0 0,0 0 0,0 0 0,0 0 0,0 0 0,0 0 0,0 0 0,0 0 0,0 0 0,0 0 0,0 0 0,0 0 1,0 1-1,-1-1 0,1 0 0,0 0 0,0 0 0,0 0 0,0 0 0,0 0 0,11 2-141,16 1-76,114 1 270,71 5-125,-181-6 3,0 2-1,0 1 1,0 1-1,48 19 0,-76-25 60,0 0 0,-1 1 0,1-1 0,0 1 0,-1-1 0,1 1 0,-1 0-1,0 0 1,1 0 0,-1 0 0,0 0 0,0 0 0,0 1 0,-1-1 0,1 1-1,-1-1 1,3 6 0,-2-1-9,0 0-1,-1 0 1,0-1-1,-1 1 1,1 0-1,-2 8 0,1-11 29,0 1 14,-1 0-1,0 0 1,0-1-1,-1 1 0,0 0 1,1-1-1,-1 1 1,-1-1-1,1 0 1,-1 0-1,1 0 1,-1 0-1,0 0 1,-1-1-1,1 1 0,-1-1 1,1 0-1,-1 0 1,0 0-1,0 0 1,0-1-1,-7 4 1,-7 3 82,0-1 0,-1-1 0,0 0 0,-22 4 0,4-4 37,-1-2-1,1-1 1,-54-2 0,89-2-346,17-3-6172,7-8 1885,32-20-1,-12 3-2153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0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6947,'0'0'9450,"7"-3"-8639,10-3-64,0 2 1,0 0-1,0 0 0,0 2 1,1 0-1,29 2 1,-29-1-389,-14 0-310,-1 1 0,0 0 0,0 0 0,0 0 1,1 0-1,-1 0 0,0 0 0,0 1 0,0 0 0,1-1 0,-1 1 0,0 0 1,0 1-1,0-1 0,-1 1 0,1-1 0,0 1 0,0 0 0,4 3 1,4 8 10,0 0 1,-1 1 0,0 0-1,-1 1 1,0-1 0,12 31-1,-4 2-39,12 54 0,-24-75-46,-1 0 0,-2 0-1,-1 0 1,-2 34 0,0-10-22,1-47 47,-1-1 1,1 0-1,-1 0 1,1 0-1,-1 0 0,0 0 1,0 0-1,0 0 0,0 0 1,0 0-1,0 0 1,0 0-1,-1 0 0,1-1 1,-1 1-1,1-1 0,-1 1 1,0-1-1,1 0 1,-1 1-1,0-1 0,0 0 1,0 0-1,0 0 0,0 0 1,0-1-1,0 1 1,0 0-1,-1-1 0,-2 1 1,-9 1 55,-1 0-1,1-1 1,-21 0 0,27-1-8,7 0-29,-1 0 0,0-1 1,0 1-1,1 0 0,-1-1 0,0 1 1,0-1-1,1 0 0,-1 1 0,1-1 1,-1 0-1,0 0 0,1 0 0,0 0 1,-1 0-1,1 0 0,0-1 0,-1 1 1,1 0-1,0-1 0,0 1 0,0-1 1,0 1-1,0-1 0,1 0 0,-1 1 1,0-1-1,1 0 0,-1 1 0,1-1 1,0 0-1,-1 0 0,1-1 0,-1-11 38,0 1-1,0 0 0,3-23 1,0 10 5,-2 18-48,1 0 1,0 0-1,1 0 1,0 0-1,0 0 1,1 1-1,0-1 1,0 1-1,0 0 1,1-1 0,0 2-1,1-1 1,6-7-1,9-9 10,1 0 0,26-21 0,-41 39-25,21-18-75,2 1-1,44-27 1,-68 47-234,0 0 0,-1 0 0,2 0 0,-1 0 0,0 1 0,0 0 0,0 0 0,1 0 0,4 1 0,30 0-5959,-21 0 666,-4 0 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1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5 428 4802,'0'0'9228,"1"6"-7811,-1-5-1405,0 0 43,0 0 0,0 0 0,0 0 0,0 0 0,0 0 0,0 1 0,0-1-1,1 0 1,-1 0 0,0 0 0,1 0 0,-1 0 0,1 0 0,-1 0 0,1 0-1,0 0 1,-1 0 0,1 0 0,0 0 0,0-1 0,-1 1 0,1 0-1,0 0 1,0-1 0,0 1 0,0-1 0,0 1 0,0-1 0,0 1 0,0-1-1,0 1 1,0-1 0,1 0 0,-1 0 0,0 1 0,0-1 0,0 0 0,0 0-1,0 0 1,0 0 0,1-1 0,0 1 0,7-1 104,-1 0 0,1 0 0,-1-1 0,0 0 0,0-1 0,0 0 0,0 0 0,0-1 0,-1 1 0,1-2 0,-1 1 0,0-1 0,-1 0-1,1-1 1,-1 1 0,0-1 0,0-1 0,6-8 0,2-3 3,-2 0 0,0 0 0,-1-1 0,-1-1 0,-1 0 0,7-23 0,-10 18 41,0-1 1,-3 0-1,0 1 1,-1-1-1,-3-38 0,1 35 314,-3 28-480,0 0 1,-1 0 0,1 1 0,-1-1 0,1 1-1,-1 0 1,1-1 0,-1 2 0,-6 0 0,3-1 13,-7 0-5,10-1-24,-1 1-1,0 0 1,0 0 0,1 1 0,-1-1-1,0 1 1,-7 2 0,10-1-19,0-1 0,1 0 1,-1 0-1,0 1 0,0-1 0,1 1 1,-1 0-1,1-1 0,-1 1 1,1 0-1,0 0 0,-1 0 0,1 0 1,0 0-1,0 0 0,1 0 1,-1 1-1,0-1 0,0 3 1,-37 100 204,-9 26 144,32-89-353,2 0-1,1 1 1,3 0 0,1 0 0,3 1 0,-1 45 0,6-88-2,0 0 0,1 0 0,-1 0 0,1 0 0,-1 0 0,0 0 0,1 1 0,0-1 0,-1 0 0,1 0 0,0 0 0,-1-1 0,1 1 0,0 0 0,0 0 0,0 0 0,0-1 0,-1 1 0,1 0 0,0-1 0,1 1 0,-1-1 0,0 1 0,0-1 0,0 1 0,0-1 0,0 0 0,0 1 1,1-1-1,-1 0 0,1 0 0,45 3 40,-39-4-27,61 3 155,-42 0-171,0-1 1,1-1-1,-1-2 0,1-1 1,-1-1-1,31-8 0,-37 6 0,-17 6-11,0-1-1,-1 0 1,1 0-1,0 0 1,-1 0-1,1-1 0,-1 0 1,1 1-1,4-5 1,-7 6-58,-50-4-12680,12 3 7595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4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657 26 2593,'0'-3'9260,"0"2"-9116,0 0 0,0 1 0,0-1-1,0 0 1,0 0 0,0 0 0,0 1-1,-1-1 1,1 0 0,0 0-1,0 0 1,-1 1 0,1-1 0,-1 0-1,1 1 1,-1-1 0,1 0 0,-1 1-1,1-1 1,-1 1 0,1-1-1,-1 0 1,0 1 0,1 0 0,-1-1-1,0 1 1,1-1 0,-2 1 0,-29-4 2210,-248 4 3852,273 1-6170,-1 0-1,1 0 1,-1 1 0,1 0-1,0 0 1,0 1 0,0 0-1,0 0 1,0 0 0,0 1-1,1 0 1,0 0 0,0 0-1,0 0 1,0 1 0,-5 6-1,-8 10 93,2 0 0,-23 37 0,15-17 12,2 1 1,2 1-1,2 0 0,2 2 1,2 0-1,1 0 1,3 1-1,2 1 1,2 0-1,-1 64 0,7-83-109,-1-12-14,1 0 0,1 0 1,0 0-1,5 18 0,-5-29-18,1 1 0,0-1 0,0 1 0,1-1 0,-1 0 0,1 0-1,0 0 1,1-1 0,-1 1 0,1-1 0,0 0 0,0 0 0,0 0-1,1 0 1,6 3 0,3 2-96,1-1 0,1-1 0,-1-1 0,1 0 0,0-1 0,1-1 0,-1-1 0,1 0 0,0-1 0,-1 0 0,1-2 0,0 0 0,17-2 0,-29 1 48,0 1 0,0-1 0,-1 0 0,1-1 0,-1 1 0,1-1-1,-1 0 1,1 0 0,-1 0 0,0-1 0,0 0 0,0 1 0,0-1 0,-1-1-1,1 1 1,-1 0 0,1-1 0,4-7 0,3-7-150,0-1 0,-1 0-1,9-22 1,2-5 54,-18 41 140,23-55-46,-25 50-244,-1 2 3134,7 17-1398,6 17-1317,-1 0 0,-2 1 0,-1 0-1,-1 1 1,-1 0 0,-1 0 0,2 34-1,-1 208-68,-8-185-467,19-87-7006,-16 1 6868,1 1 1,1-3 0,29-22-1823,-19 13 740,42-34-4062,1-2-1861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4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10757,'0'0'6003,"3"-10"-5163,7-27 67,-10 37-799,0-1-1,0 1 1,0 0 0,0-1 0,0 1-1,0-1 1,0 1 0,0 0-1,0-1 1,0 1 0,1 0-1,-1-1 1,0 1 0,0 0-1,0 0 1,0-1 0,1 1-1,-1 0 1,0-1 0,0 1 107,1 0-107,-1-1-1,0 1 1,1 0 0,-1 0-1,0 0 1,0 0 0,1-1-1,-1 1 1,0 0 0,1 0 0,-1 0-1,0 0 1,1 0 0,4 9 1683,-5-9-1942,13 45 756,-1 0 0,5 49 0,-2-12-229,6 45-200,-18-74-3831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5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269 105 9220,'0'0'4872,"0"5"-3610,0 7-900,1-8-217,0-1 0,-1 1 0,0 0 1,0-1-1,0 1 0,0 0 0,-1-1 0,1 1 0,-1-1 0,0 1 0,0-1 1,-1 1-1,1-1 0,-1 1 0,1-1 0,-1 0 0,0 0 0,0 0 1,0 0-1,-1 0 0,1 0 0,-6 4 0,-2-1 117,0 0-1,0 0 0,-1-1 1,0 0-1,0-1 1,0 0-1,-17 3 1,4-3 471,-1-1 1,-38-1 0,62-2-712,0-1 0,-1 1 0,1 0 1,0 0-1,0-1 0,0 1 0,0 0 0,0-1 1,0 1-1,0-1 0,0 0 0,0 1 1,0-1-1,0 0 0,0 1 0,0-1 0,0 0 1,1 0-1,-1 0 0,0 0 0,1 0 1,-1 0-1,0 0 0,1 0 0,-1 0 0,1 0 1,0 0-1,-1 0 0,1 0 0,0-1 1,0 1-1,0 0 0,-1-1 0,1-48 303,1 33-234,-1-6 20,-1 14-66,1-1 0,1 0 0,-1 1 0,4-17 0,-3 22-34,1 1-1,-1-1 0,1 1 0,-1 0 0,1 0 0,0 0 1,0 0-1,0 0 0,1 0 0,-1 0 0,1 1 1,-1-1-1,1 1 0,0 0 0,0 0 0,4-3 0,0 2 5,1-1 0,-1 1 0,1 0 0,0 1 0,0 0 0,0 0-1,0 1 1,9-1 0,71 1 27,-51 1-52,-33 1-27,0-1 0,0 1-1,0 0 1,0 0 0,0 0 0,0 0 0,-1 1 0,1 0 0,0-1 0,-1 1-1,0 1 1,1-1 0,-1 0 0,0 1 0,0 0 0,0-1 0,0 1-1,-1 0 1,1 1 0,-1-1 0,0 0 0,0 1 0,0-1 0,0 1 0,-1 0-1,2 4 1,3 9-730,0 0-1,-2 0 1,0 1 0,2 29-1,6 93-8116,-4-75 2713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5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1130 10773,'0'0'7262,"16"-27"-6688,6-8-382,5-8 347,37-79-1,-24 20 99,-4-1 0,40-193 0,-64 223-251,-2 0 1,-2-146 0,-8 217-352,1 1 0,-1-1 0,0 1 0,0-1 0,0 0 0,0 1 0,-1-1 0,1 1 0,0-1 0,-1 1 0,1-1 0,-1 1 0,1 0 0,-1-1 0,0 1 0,1 0 0,-1-1 0,0 1 0,0 0 0,-2-2 0,1 2 18,0 0 0,-1 0-1,1 1 1,-1-1 0,1 1 0,-1-1 0,1 1 0,-1 0 0,1 0 0,-5 1 0,0-1-49,4 0 12,0 0-1,0 0 1,0 1 0,0-1 0,0 1 0,0 0 0,0 0-1,0 0 1,0 1 0,0-1 0,1 0 0,-1 1-1,1 0 1,-1 0 0,1 0 0,-5 4 0,2-1 5,1 1 0,0 0 0,0 0 0,0 0 1,1 0-1,0 0 0,-3 9 0,0 3 80,1 1-1,1 0 1,0 0 0,-1 33 0,3-25 30,1 59 177,1-76-277,1-1 1,0 0-1,1 0 1,0-1-1,0 1 1,1 0-1,5 9 1,19 33 79,-16-33-55,-1 0 0,0 1 1,-2 1-1,9 28 0,-10-12 41,-1-1 0,3 63 1,-10 77 33,0-73-114,-1-56 6,1-28-39,1 0 1,0 0-1,4 24 0,-4-41 9,1 0 0,-1 0 0,1 0 0,0 0 0,0 0 0,0 0 1,0 0-1,0 0 0,-1 0 0,1 0 0,1-1 0,-1 1 0,0 0 0,0-1 0,0 1 0,0-1 0,0 1 1,1-1-1,-1 1 0,0-1 0,0 0 0,1 0 0,-1 0 0,2 1 0,36 1-125,-34-3 114,1 2-73,1-1 0,0 1 0,-1-2 0,1 1 0,-1-1 0,1 0 0,-1 0 0,1-1 0,-1 0 0,0 0 0,1-1 0,-1 0 0,0 0 0,-1 0 0,1 0 0,-1-1 0,1 0 1,-1 0-1,7-8 0,-11 11 49,77-86-2918,-70 77 1631,0-1-1,-1 0 1,-1-1 0,0 1-1,0-1 1,6-23 0,-5 1-3794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6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1 280 9380,'0'0'6817,"31"-17"-6025,3-3-546,-5 3-2,0 1-1,1 2 0,1 0 0,47-13 0,-23 12 587,-1-3 1,-1-3-1,0-2 0,91-54 0,-143 76-1032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551 153 2849,'0'0'7577,"0"-10"-5816,0-36-11,-1 44-1574,1-1-1,0 1 1,-1-1-1,1 1 1,-1-1-1,0 1 1,0-1-1,0 1 1,0 0-1,0 0 1,-1-1 0,1 1-1,-1 0 1,1 0-1,-1 0 1,0 0-1,0 1 1,0-1-1,0 0 1,-2-1-1,-2 0 106,-1-1 0,0 1-1,0 0 1,-13-3 0,13 3-11,-30-5 416,-1 0 0,0 3 0,0 1 0,-1 2 0,-50 3 0,35 0-168,50-1-475,-1 1 0,0 0 0,1 0 1,-1 0-1,1 1 0,-1 0 0,1 0 0,0 0 0,0 0 0,0 0 1,0 1-1,0 0 0,0 0 0,1 0 0,-1 0 0,1 1 0,0-1 1,0 1-1,0 0 0,1 0 0,-1 0 0,1 0 0,-3 8 0,-3 6 45,0 0-1,2 0 1,0 1-1,-4 27 1,6-15 28,2 1 0,1 46 0,2-39-72,-1-36-44,0 0 0,0-1 0,0 1 0,1 0 0,0 0 0,-1 0 1,1 0-1,0-1 0,0 1 0,1 0 0,-1-1 0,0 1 0,1-1 0,0 1 0,-1-1 0,1 0 1,0 1-1,4 2 0,-1-1-7,0-1 0,1 0 1,-1 0-1,1 0 1,-1 0-1,1-1 0,0 0 1,9 2-1,9 1-365,1-2 1,0-1-1,34 0 0,-59-2 364,31 0-648,0 1-706,0-1 0,-1-2 0,1-1 0,-1-1 0,40-11 0,73-36-6922,-76 21 2898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1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64 5218,'0'0'11072,"4"-11"-9324,-2 8-1692,-1 0 63,1 0 0,-1 1 0,0-1-1,0 0 1,0 1 0,0-1 0,-1 0 0,1 0-1,-1 0 1,0 0 0,1-4 0,-2 6-77,1 1 0,0-1 0,0 1 0,-1-1-1,1 0 1,-1 1 0,1-1 0,0 1 0,-1-1 0,1 1 0,-1-1 0,1 1 0,-1-1 0,1 1 0,-1-1 0,0 1 0,1 0-1,-1-1 1,1 1 0,-1 0 0,0 0 0,0-1 0,-32 1 854,27 1-798,0 1 0,0 0 0,0 0 0,1 0 0,-1 1 0,1 0-1,-1 0 1,1 1 0,0-1 0,0 1 0,1 0 0,-1 1-1,1-1 1,0 1 0,0 0 0,-5 8 0,0 1 53,0 0 1,1 0-1,1 1 0,1 0 1,-6 18-1,6-7-3,2 0 0,1-1 1,1 1-1,1 0 0,4 36 0,-1 2 25,-3-63-169,1 1-1,0-1 1,0 1-1,0 0 1,1-1-1,-1 1 1,0-1-1,1 1 1,-1-1-1,0 1 1,1-1-1,0 1 1,-1-1-1,1 1 1,0-1-1,0 0 1,0 1-1,0-1 1,0 0-1,0 0 1,0 0-1,0 0 1,0 0-1,3 2 1,0-2 1,0 1 0,0-1-1,1 0 1,-1 0 0,0-1 0,1 1-1,-1-1 1,8 0 0,-1 0 14,1 0 1,-1-1-1,0 0 0,14-4 1,-20 4-11,0-1-1,0 0 1,0 0 0,-1-1 0,1 1 0,-1-1 0,1 0-1,-1 0 1,0 0 0,0-1 0,4-5 0,2-2 6,-1 0 1,0-1-1,-1 0 1,0 0-1,-1-1 1,0 0-1,-1 0 1,-1 0-1,0-1 1,0 0-1,-2 0 1,0 0-1,0-1 1,-2 1-1,1-25 1,-2 35-17,1-9 2,-1 0 1,-1 1 0,0-1-1,-1 0 1,-3-11-1,4 20-1,-1 0-1,1 1 1,-1-1-1,0 1 1,0-1-1,0 1 0,-1 0 1,1 0-1,-1 0 1,1 0-1,-1 0 1,0 1-1,0-1 0,0 1 1,-1 0-1,1 0 1,0 0-1,-1 0 1,-7-2-1,2 2-166,-1 0 0,1 0 0,-1 1-1,1 0 1,-1 1 0,-14 1 0,0 0-2022,23-1 2015,0-1 0,1 1 0,-1 0-1,0 1 1,1-1 0,-1 0 0,0 0 0,1 0 0,-1 0-1,0 1 1,1-1 0,-1 0 0,0 0 0,1 1 0,-1-1-1,1 0 1,-1 1 0,1-1 0,-1 1 0,0-1 0,1 1-1,0-1 1,-1 1 0,1-1 0,-1 1 0,1 0 0,0-1-1,-1 2 1,-1 20-7064,2-21 6825,0 9-6334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1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9332,'0'0'9807,"-4"-3"-9217,-5-3-298,4 9 116,3 20 378,2-11-623,0 243 3380,0-504-3359,0 248-88,6 14-90,-1 1 0,-1-1-1,0 1 1,2 17 0,-4-16 2,2-1 0,-1 1 0,11 24 0,-10-30-10,0 0 11,1 0-1,0 1 1,0-1-1,12 13 1,-15-19-14,0-1 1,1 1 0,0-1 0,0 0 0,-1 0-1,1 0 1,0 0 0,1-1 0,-1 1-1,0-1 1,0 0 0,1 0 0,-1 0-1,0 0 1,1-1 0,-1 1 0,1-1-1,3 0 1,1 1-23,0-1 0,-1-1 0,0 1 0,1-1 0,-1-1-1,1 1 1,-1-1 0,0 0 0,0-1 0,0 0 0,0 0 0,0 0 0,-1-1-1,0 0 1,1 0 0,-1-1 0,6-6 0,-3 4 19,-1-1-1,1-1 1,-2 1-1,1-1 1,-1-1-1,-1 1 1,0-1-1,0 0 1,-1-1 0,0 1-1,-1-1 1,0 0-1,-1 0 1,0 0-1,-1-1 1,0 1-1,1-18 1,-3 29 630,0 9-572,-10 204 196,10-211-254,0-1 0,0 1 1,-1-1-1,1 1 1,1 0-1,-1-1 0,0 1 1,0-1-1,0 1 1,1-1-1,-1 1 0,1-1 1,0 1-1,-1-1 1,1 1-1,0-1 0,0 0 1,-1 1-1,1-1 1,0 0-1,0 0 0,3 2 1,0-1-61,-1-1 0,1 0 0,0-1 0,-1 1 1,1 0-1,0-1 0,0 0 0,6-1 0,-9 1 45,8 0-95,10 1-301,0-2 1,20-3-1,-32 3 317,-1-1 0,1 1 0,-1-1 0,0-1 1,0 1-1,0-1 0,0 0 0,0-1 0,8-6 0,-6 4 61,0 0 0,-1-1-1,0-1 1,0 1-1,-1-1 1,0 0 0,0 0-1,-1-1 1,0 1 0,0-1-1,-1-1 1,0 1 0,-1 0-1,0-1 1,0 0 0,-1 0-1,-1 0 1,0 0 0,0 0-1,0 0 1,-2-12-1,1-1 2409,0 28-2255,0 19-61,1 3 82,-2-1 1,0 1-1,-2 0 0,-8 33 1,10-52-79,1-7-39,0 0 0,0 0 0,0-1-1,0 1 1,0 0 0,0 0 0,-1-1 0,1 1 0,0 0 0,0 0-1,-1-1 1,1 1 0,0 0 0,-1 0 0,1-1 0,0 1 0,-1-1-1,1 1 1,-1 0 0,1-1 0,-1 1 0,0-1 0,1 1 0,-1-1-1,0 1 1,1-1 0,-1 0 0,0 1 0,1-1 0,-2 1 0,2-2-12,-1 1 1,0-1 0,1 1 0,0-1 0,-1 0 0,1 1 0,-1-1 0,1 1 0,0-1 0,-1 0 0,1 0 0,0 1 0,0-1 0,-1 0 0,1 1 0,0-1 0,0 0 0,0 0 0,0 1 0,0-1 0,0 0 0,0 0 0,0 1 0,0-1 0,1 0 0,-1-1 0,0-3 10,0-217-2,-1 214-15,1 7 1,0 0 0,0 0 0,0-1 0,0 1 1,0 0-1,0-1 0,0 1 0,0 0 0,0 0 0,0-1 0,1 1 1,-1 0-1,1 0 0,-1 0 0,1 0 0,-1-1 0,1 1 0,0-1 1,0 2-2,-1-1-1,1 1 1,0 0 0,-1 0 0,1 0 0,-1 0 0,1-1 0,0 1 0,-1 0 0,1 0 0,-1 0 0,1 0 0,0 0 0,-1 1 0,1-1 0,-1 0 0,1 0 0,0 0 0,-1 0 0,1 1 0,-1-1 0,1 0 0,-1 1 0,1-1 0,-1 0 0,1 1 0,-1-1 0,1 0 0,-1 1 0,1-1-1,-1 1 1,0-1 0,1 1 0,-1-1 0,0 1 0,1-1 0,-1 2 0,8 16 26,-1 1 0,5 22 0,-9-27-18,1-1 0,0 0 1,1 0-1,0 0 0,1 0 0,0-1 1,1 0-1,12 17 0,-15-27-18,-1 0 0,1 1-1,-1-1 1,1 0 0,0-1-1,-1 1 1,1-1 0,0 0-1,0 1 1,0-2 0,0 1 0,1 0-1,-1-1 1,0 0 0,0 0-1,0 0 1,0 0 0,5-2-1,8 2-52,-12-1 60,-1 0-1,1 0 0,-1 0 0,1-1 0,-1 1 0,0-1 0,0 0 1,0 0-1,0-1 0,0 1 0,0-1 0,-1 0 0,1 0 0,-1 0 1,0 0-1,0-1 0,5-7 0,2-1-3,-2-1 0,1 0 1,-2-1-1,7-16 0,-10 18 22,0-1 1,-1 0-1,-1 0 0,0 0 1,-1-1-1,0 1 0,-2-15 0,1 28-12,0-1 194,-1 4-179,-3 29 5,1 0 1,1 62-1,2-57-56,0-35 22,0 1-1,0-1 1,1 0 0,-1 1-1,0-1 1,1 0 0,0 1 0,-1-1-1,1 0 1,0 1 0,0-1 0,0 0-1,0 0 1,1 0 0,-1 0-1,0 0 1,1 0 0,0-1 0,-1 1-1,1 0 1,0-1 0,0 1-1,0-1 1,0 0 0,0 1 0,0-1-1,0 0 1,0 0 0,5 1-1,4 0-189,0 0-1,0 0 1,0-1-1,1 0 1,12-1-1,-15-1 79,-6 1 113,1 0 0,0 0-1,-1-1 1,1 1 0,-1-1-1,1 0 1,-1 0 0,1 0 0,-1-1-1,0 1 1,1-1 0,-1 0-1,0 0 1,0 0 0,0 0 0,0-1-1,-1 1 1,1-1 0,-1 0-1,1 1 1,-1-1 0,0 0 0,0 0-1,0-1 1,-1 1 0,1 0-1,-1-1 1,0 1 0,1 0-1,-1-6 1,4-10 242,-2 0-1,-1-1 0,0 1 1,-2-29-1,0 33 267,0 13 531,0 24-832,0 275 242,0-297-1058,-3-1-949,1 0 1164,0 0-1,0 0 1,-1 0-1,1 0 1,0-1-1,0 1 1,0-1 0,1 1-1,-1-1 1,0 0-1,1 0 1,-1 0-1,1 0 1,-1 0-1,1 0 1,0 0 0,0-1-1,0 1 1,-1-3-1,-12-53-4985,13 52 4585,-10-68-4545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118 106 9636,'0'0'10725,"-20"-17"-9879,-4-4-586,-50-46 1252,76 85-1025,-1 0 0,2 0 0,5 18 1,4 30 86,-6-1-275,-3-19-567,2 0-1,16 61 0,-10-156-19940</inkml:trace>
  <inkml:trace contextRef="#ctx0" brushRef="#br0" timeOffset="1">118 106 10981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1 450 12134,'0'0'5247,"51"-12"-4593,161-40-27,-121 26-258,-50 4 76,-37 19-387,3-1 74,0-1 0,0 0 0,-1 0-1,1 0 1,-1-1 0,-1 0 0,1 0-1,-1-1 1,0 0 0,-1 0 0,1 0 0,-1 0-1,-1 0 1,1-1 0,-1 0 0,-1 0-1,0 0 1,0 0 0,0 0 0,-1 0-1,0 0 1,0-12 0,-1 9-30,0 7-4,0 0 0,0 0 1,0-1-1,-1 1 0,1 0 0,-3-7 0,3 10-71,-1-1-1,0 1 0,0 0 1,0-1-1,0 1 0,0 0 1,0 0-1,0 0 0,0-1 1,-1 1-1,1 0 0,0 1 0,-1-1 1,1 0-1,-1 0 0,1 0 1,-1 1-1,1-1 0,-1 1 1,-1-1-1,-16-3 72,0 1 1,0 0-1,0 2 0,-1 0 1,-19 2-1,6-1 51,27 1-127,0 0-1,-1 0 1,1 1 0,0-1-1,0 1 1,0 1-1,1-1 1,-1 1 0,0 0-1,1 0 1,0 0 0,0 1-1,0 0 1,0 0 0,0 1-1,1-1 1,0 1 0,0 0-1,-7 10 1,-2 6 80,0 0 1,1 1-1,-14 40 1,21-47-76,1 0 1,0-1-1,2 1 1,0 1-1,0-1 1,1 0-1,1 0 1,1 0-1,2 19 1,-2-32-33,0 0 1,0-1-1,0 1 1,0-1-1,0 1 1,0-1-1,0 0 1,0 1-1,0-1 1,1 0-1,-1 0 1,1 0-1,-1 0 1,1 0-1,-1 0 1,1 0-1,-1 0 1,1-1-1,0 1 1,-1-1-1,1 1 1,0-1-1,0 1 1,0-1-1,-1 0 1,1 0-1,3 0 1,0 0-12,48 4-305,0-2 1,60-6-1,-113 4 320,7-1-29,0 0 1,0 0-1,0-1 0,0 0 0,0 0 0,-1-1 0,1 0 1,-1 0-1,1 0 0,-1-1 0,0 0 0,0 0 0,-1-1 0,1 0 1,-1 0-1,8-10 0,5-8 48,-2 0-1,27-50 1,-18 27-9,-17 33 9,-1 1 1,2 0-1,0 0 1,16-15-1,-20 22 7,1 0 1,0 1-1,0-1 0,1 1 1,-1 1-1,1-1 0,0 1 1,0 1-1,0-1 0,14-2 1,13 1 84,1 1 0,-1 1 0,60 6 0,-90-3-104,1 0 1,0 0-1,-1 0 0,1 0 1,-1 1-1,0 0 0,1 0 1,-1 0-1,0 0 0,0 1 1,0 0-1,-1-1 1,1 1-1,-1 1 0,1-1 1,-1 0-1,0 1 0,0 0 1,-1-1-1,1 1 1,-1 0-1,0 1 0,0-1 1,0 0-1,0 1 0,1 4 1,2 8 27,-1 0 0,0 0 0,-1 0 0,-1 1 0,0 28 0,-1-20-13,0-20-1,-1 0 1,1 1-1,-1-1 1,0 0 0,0 1-1,-1-1 1,0 0-1,0 1 1,-1-1-1,1 0 1,-1 0 0,-4 7-1,2-9 3,0 0 0,0 0-1,0 0 1,-1-1 0,0 1 0,0-1 0,0-1-1,0 1 1,0-1 0,0 1 0,-1-2-1,1 1 1,-8 1 0,-4 1 77,-1-2-1,1 0 1,-23 0 0,39-2-97,1 0-1,-1 0 1,0 0 0,1-1 0,-1 1-1,0 0 1,0 0 0,1-1 0,-1 1 0,1-1-1,-1 1 1,0 0 0,1-1 0,-1 1-1,1-1 1,-1 1 0,1-1 0,-1 0 0,1 1-1,-1-1 1,1 1 0,0-1 0,-1 0 0,1 1-1,0-1 1,0 0 0,-1 1 0,1-1-1,0 0 1,0 0 0,0 1 0,0-2 0,-1-29-9,1 23-11,0-17-69,-1 15 70,0-1 0,1 1 0,1 0 0,-1-1 0,2 1 0,-1 0 0,2 0 1,-1 0-1,6-13 0,0 11 2,-1 0 0,2 1 0,0 0 0,0 0 0,1 1 0,0 0 1,0 1-1,17-11 0,-7 6-8,1 2 1,1 0-1,45-18 1,-56 26 6,0 0 0,0 2 0,1-1 0,0 1 0,-1 1 0,1 0 0,0 1 0,0 0 0,16 3 1,-27-3 11,1 1 1,-1 0 0,1 0-1,-1-1 1,0 1 0,1 0 0,-1 0-1,0 0 1,0 0 0,0 0 0,0 1-1,0-1 1,0 0 0,0 0 0,0 1-1,0-1 1,-1 1 0,1-1 0,0 0-1,-1 1 1,0-1 0,1 1-1,-1 1 1,3 5-5,8 22 27,-2 0 0,7 40 0,-10-38 34,2-1 0,14 39 0,-21-69-26,-1 0-1,0 0 1,0-1 0,1 1 0,-1 0 0,1 0 0,-1 0 0,0-1 0,1 1 0,0 0 0,-1-1 0,1 1 0,-1 0-1,1-1 1,0 1 0,-1-1 0,1 1 0,0-1 0,0 1 0,-1-1 0,2 1 0,-1-1-3,0 0 1,-1 0-1,1 0 0,0-1 1,-1 1-1,1 0 1,0 0-1,-1-1 0,1 1 1,-1 0-1,1-1 0,-1 1 1,1-1-1,-1 1 1,1-1-1,-1 1 0,1-1 1,-1 1-1,1-1 1,-1 1-1,1-2 0,17-40 518,-16 36-591,23-57 115,1 1-1,4 1 1,2 2 0,53-73-1,-79 126 1008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1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1313,'0'0'11765,"7"22"-10103,-3-8-1362,0-6-187,-2 0 0,1 0 1,-1 0-1,0 1 0,0 11 0,-2-16-55,0-1 1,0 1 0,0-1-1,-1 0 1,1 1-1,-1-1 1,0 0 0,0 1-1,0-1 1,-1 0-1,1 0 1,-1 0-1,0 0 1,1 0 0,-1 0-1,-1-1 1,1 1-1,0-1 1,-1 1 0,-3 2-1,-7 6 370,-1-1 0,0-1 0,-1 0 1,0 0-1,-17 6 0,22-12-63,0 1 0,-1-2 1,1 1-1,0-2 0,-1 1 0,0-1 1,1-1-1,-1 0 0,-16-2 1,26 1-329,-1 1 0,0-1 0,1 0 0,-1 1 0,1-1 0,0 0 0,-1 0 0,1 0 0,0 0 0,-1 0 0,1 0 0,0 0 0,0-1 1,0 1-1,0 0 0,0-1 0,0 1 0,0-1 0,1 1 0,-1-1 0,0 1 0,1-1 0,-1 1 0,1-1 0,0 0 0,-1 1 0,1-1 0,0-1 0,-2-57 364,3 46-350,-1 12-54,1-1 0,0 1 0,0 0 0,0 0 0,0-1 0,1 1 0,-1 0 0,0 0-1,1 0 1,0 0 0,-1 1 0,1-1 0,0 0 0,0 1 0,0-1 0,0 1 0,0 0 0,0-1 0,1 1 0,-1 0 0,0 0 0,1 1 0,2-2 0,62-16-322,-46 14-481,1 2 0,41 2 0,-37 0-532,-22 0 1009,0 0 0,0 1 0,0-1 0,0 1 0,0 0 0,0 0 0,0 1 0,-1-1 0,1 1 0,-1 0 0,1 0 0,-1 0 0,1 0 1,-1 1-1,0-1 0,0 1 0,0 0 0,0 0 0,-1 0 0,1 0 0,3 6 0,2 6-1183,0 1 0,-1 0 1,10 30-1,-10-25 309,6 18-841,9 46-1,-8 0 2119,-5 58 8485,-9-141-8205,0 0 1,0-1 0,1 1 0,-1 0 0,1 0 0,-1 0 0,1-1 0,0 1-1,-1 0 1,1-1 0,0 1 0,0 0 0,2 1 0,-3-3-229,0 1 1,1-1 0,-1 0-1,0 1 1,1-1-1,-1 0 1,1 0-1,-1 1 1,0-1 0,1 0-1,-1 0 1,1 0-1,-1 1 1,1-1 0,-1 0-1,1 0 1,-1 0-1,1 0 1,-1 0-1,1 0 1,-1 0 0,2 0-1,-1-1-71,0 1 0,0-1 0,-1 1-1,1-1 1,0 1 0,0-1 0,0 0-1,0 0 1,0 1 0,-1-1 0,1 0-1,0 0 1,-1 0 0,1 0 0,0-1 0,26-46 599,36-96 1,-52 115-278,-2-1-1,-1 0 0,-1 0 0,-2 0 0,-1-1 0,0-52 1,-4 82 138,0 15-363,0 469 1710,0-477-1853,0-1 0,0 1 0,1 0 1,0-1-1,0 1 0,0-1 0,1 0 0,0 1 1,0-1-1,0 0 0,0 0 0,1 0 0,0 0 1,0 0-1,0-1 0,1 1 0,0-1 1,0 0-1,6 5 0,-9-8-131,0 0-1,0 0 1,0 0 0,0-1-1,0 1 1,0 0 0,0-1-1,1 1 1,-1-1 0,0 0-1,0 1 1,0-1 0,1 0-1,-1 1 1,0-1 0,0 0-1,1 0 1,-1 0 0,0 0-1,0 0 1,1-1 0,-1 1-1,0 0 1,0-1 0,1 1-1,-1-1 1,0 1 0,0-1-1,0 1 1,0-1 0,0 0-1,0 1 1,0-1 0,0 0-1,0 0 1,0 0 0,0 0-1,0 0 1,-1 0 0,1 0-1,0 0 1,-1 0 0,2-2-1,2-3-944,-1-1 1,1 1-1,-1-1 0,-1 0 0,1 0 0,1-9 0,2-21-3994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 11461,'0'0'6851,"-5"9"-6787,68-9-64,-1 0-16,5 0-1264,0 0-1153,5-17-1825,-5 4-2225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17 10869,'0'0'9412,"28"0"-8611,1 0-369,0 0-304,-10 0-128,5 0-64,-5-8-640,0 8-801,0-9-832</inkml:trace>
  <inkml:trace contextRef="#ctx0" brushRef="#br0" timeOffset="1">226 17 6867,'-192'212'2673,"173"-200"-1664,9-3 2336,6 0-1008,4-5-1232,0 5-193,0-1 33,0 1-305,33-9-352,5 0-176,10 0-32,-5 0-80,5 0-1232,-9-13-913,4-4-1553,0 4-304,-5-4-1648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48 9124,'0'0'8465,"-1"-6"-7630,1 5-793,0-1 0,0 1 0,0 0 0,-1 0-1,1 0 1,0-1 0,-1 1 0,1 0-1,-1 0 1,1 0 0,-1 0 0,0 0-1,1 0 1,-1 0 0,0 0 0,0 0-1,0 0 1,0 1 0,0-1 0,1 0 0,-1 0-1,-1 1 1,1-1 0,0 1 0,0-1-1,0 1 1,0-1 0,-2 0 0,-1 1 36,0 0-1,0 0 1,0 0 0,0 0 0,1 1 0,-1 0-1,0 0 1,0 0 0,1 0 0,-1 0 0,-4 3-1,-7 3 194,0 1-1,0 0 0,0 1 0,1 1 1,-23 21-1,32-26-197,-1 0 0,1 0-1,0 0 1,1 1 0,-1 0 0,1 0 0,0 0 0,1 0 0,0 1-1,0-1 1,0 1 0,0 0 0,1 0 0,0 0 0,1 0 0,-1 8-1,1-6-19,1 0-1,1 0 1,-1 0-1,1-1 1,5 17-1,-5-21-43,1-1 0,0 1 1,0-1-1,0 0 0,1 0 0,-1 0 0,1 0 0,-1 0 1,1 0-1,0-1 0,0 1 0,0-1 0,0 0 1,1 0-1,6 3 0,153 69 314,-152-70-306,-1 0-1,0 1 1,0 0 0,11 9 0,-18-12-9,-1 0 0,1 0 0,-1 0 0,0 1-1,0-1 1,0 0 0,0 1 0,0-1 0,-1 1 0,1 0 0,-1 0 0,0 0 0,1-1 0,-1 1 0,0 0 0,-1 0 0,1 1 0,-1-1 0,1 5 0,-1-6-6,-1 0 0,1 0 1,0 0-1,-1 0 0,0-1 0,1 1 1,-1 0-1,0 0 0,0-1 1,0 1-1,0 0 0,0-1 1,0 1-1,0-1 0,-1 0 1,1 1-1,-1-1 0,1 0 1,-1 0-1,1 0 0,-1 0 1,0 0-1,1 0 0,-1 0 1,-3 1-1,-6 1 11,0 1 1,0-1-1,-13 1 1,17-2-8,-24 3-97,0-1 0,-43 0 0,73-3 63,0-1 0,0 0 0,0 0 0,0 0 0,1-1 0,-1 1 0,0 0 0,0 0 0,0 0 0,0-1 0,1 1 0,-1 0 0,0-1 0,0 1 0,0 0 0,1-1 0,-1 1 0,0-1 0,1 0 0,-1 1 0,0-1 0,1 1 0,-1-1 0,1 0 0,-1 0 0,1 1 0,-1-1 0,1 0 0,0 0-1,-1 1 1,1-1 0,0 0 0,0 0 0,-1 0 0,1-1 0,4-34-1097,-4 33 1056,3-5-180,-1 0 1,1 1 0,0-1 0,0 1-1,1 0 1,0 0 0,1 0-1,-1 0 1,1 1 0,10-10-1,7-6-410,36-27 0,-33 30 304,91-79-746,62-50 764,-170 142 541,-5 3 37,0 1 1,0 0-1,0-1 1,0 1-1,0 0 1,0 0-1,1 1 0,-1-1 1,0 1-1,1 0 1,0 0-1,-1 0 1,1 0-1,6 0 1,-9 1-181,0 1 0,0 0 0,0 0-1,0 0 1,0 0 0,0 0 0,-1 0 0,1 0 0,0 1 0,0-1 0,-1 0-1,1 0 1,-1 1 0,1-1 0,-1 0 0,1 1 0,-1-1 0,0 0 0,0 1-1,0-1 1,0 1 0,0 0 0,1 3 129,4 38 494,-2 1 0,-4 71 0,-1-37-322,2-76-341,-3 39 108,3-40-110,0 1 0,0-1 0,0 0 0,0 0 1,0 0-1,-1 0 0,1 0 0,0 1 0,-1-1 0,1 0 0,-1 0 0,0 0 0,1 0 0,-1 0 0,0 0 0,1 0 0,-1-1 0,0 1 0,0 0 0,0 0 0,0 0 0,0-1 0,0 1 0,0-1 0,0 1 0,0-1 0,0 1 0,0-1 0,-2 1 0,2-1-11,1 0 1,-1-1-1,0 1 0,1-1 1,-1 1-1,1 0 1,-1-1-1,1 1 1,0-1-1,-1 1 0,1-1 1,-1 0-1,1 1 1,0-1-1,-1 1 1,1-1-1,0 1 1,0-1-1,0 0 0,-1 1 1,1-1-1,0 0 1,0 1-1,0-1 1,0 0-1,0 1 0,0-1 1,0 0-1,0 1 1,1-2-1,-4-31 45,4-65-1,-1 86-47,2 1 0,0 0 1,0 0-1,1 0 0,0 0 0,1 0 1,0 0-1,1 1 0,10-18 1,-4 13 34,1 0 0,0 0 0,1 1 0,1 1 0,28-22 0,-34 29-17,1 0 0,0 1 1,0 0-1,0 0 1,1 1-1,0 1 0,0-1 1,0 2-1,0-1 1,0 1-1,0 1 0,14-1 1,-22 2-9,0 0 0,0 0 1,-1 1-1,1-1 0,0 0 1,0 1-1,0 0 0,-1-1 1,1 1-1,0 0 0,0 0 1,-1 0-1,1 0 0,-1 0 1,1 0-1,-1 0 0,1 0 1,1 3-1,-1-1 8,1 1-1,-1-1 1,0 1-1,0 0 1,0-1 0,-1 1-1,1 0 1,0 5-1,2 10 73,-1-1 0,-1 1 0,-1 19 0,0-22 18,0 220 447,-1-236-592,0 1 0,1-1-1,-1 0 1,1 1 0,-1-1-1,1 1 1,-1-1 0,0 1 0,1-1-1,0 0 1,-1 0 0,1 1-1,-1-1 1,1 0 0,-1 0 0,1 1-1,-1-1 1,1 0 0,0 0-1,-1 0 1,1 0 0,0 0 0,-1 0-1,1 0 1,-1 0 0,2 0-1,24 0-1061,-17-1 496,35 0-1898,0-3 0,0-1-1,0-2 1,-1-2 0,58-20 0,29-23-1501,-121 47 4094,1 1 0,-1-1-1,-1-1 1,1 0 0,-1 0-1,0 0 1,-1-1 0,1 0-1,-1-1 1,-1 1 0,9-13-1,-10 11 799,0 0 0,-1-1 0,0 1 0,-1-1 0,0 0 0,0 0 0,-1 0 0,-1-1 0,1 1 0,-1-21 0,-1 29-668,0 1 0,0-1-1,0 0 1,0 0 0,0 1-1,0-1 1,0 0-1,-1 1 1,1-1 0,-1 0-1,1 1 1,-1-1 0,-1-2-1,1 3-135,-1 0 0,1 1 0,-1-1 0,0 1 0,1-1-1,-1 1 1,0 0 0,1-1 0,-1 1 0,0 0 0,1 0-1,-1 0 1,-2 1 0,-8-1 130,-11 0 427,-39 4-1,53-2-545,1-1 0,0 2 0,0-1 0,0 1 0,1 0 0,-1 1-1,1-1 1,-9 7 0,6-4-50,1 0-1,0 1 1,1 0-1,-1 0 0,2 1 1,-1 0-1,1 0 1,0 1-1,0 0 1,1 0-1,1 1 1,0 0-1,0-1 1,0 2-1,1-1 0,1 0 1,0 1-1,1 0 1,-1 0-1,0 21 1,2-14-58,2 16-174,-1-33 174,0 0-1,1 0 1,-1 0-1,0 0 1,1 0-1,-1-1 1,1 1 0,-1 0-1,1 0 1,0 0-1,-1-1 1,1 1-1,0 0 1,-1-1-1,1 1 1,0 0 0,0-1-1,0 1 1,-1-1-1,1 1 1,0-1-1,0 0 1,0 1-1,0-1 1,0 0 0,0 0-1,0 1 1,0-1-1,2 0 1,0 0-10,23 2-102,35-2-1,-54 0 110,1-1 1,-1 0-1,0 0 0,0-1 0,0 0 0,0 0 1,0-1-1,-1 0 0,1 0 0,6-4 0,1-4 21,-1-1-1,1 0 1,-2-1-1,0 0 1,-1-1-1,0-1 0,-1 1 1,0-2-1,-1 1 1,-1-1-1,-1-1 1,0 1-1,8-34 0,-24 272 1478,9-221-1512,1 0 1,-1 0-1,0 0 0,1 0 1,-1 0-1,0 0 0,1 0 1,-1 0-1,1 0 0,0 0 1,-1 0-1,1 0 0,0 0 1,0 0-1,-1-1 0,1 1 1,0 0-1,0 0 0,0-1 1,0 1-1,0-1 0,0 1 1,0-1-1,0 1 0,0-1 1,0 0-1,1 1 0,-1-1 1,0 0-1,0 0 0,0 0 1,2 0-1,46 1-929,-34-1 632,-8-1 248,1 0-1,-1 0 1,0 0-1,0-1 1,0 0-1,0 0 0,0-1 1,0 0-1,0 0 1,-1-1-1,1 1 1,-1-1-1,0-1 0,0 1 1,-1-1-1,0 0 1,10-11-1,-2-1 93,0-1-1,-1 0 1,-1-1-1,16-36 1,-24 49 137,0 1 1,-1-1-1,0 0 1,0 0-1,-1 1 0,0-1 1,1-11-1,-2 16 1068,0 24-673,-5 15-256,-19 70 0,0 2-58,22-101-229,-11 83 117,-5-1 0,-40 125 0,55-214-97,2-2 27,1-45-18,6-254-118,-1 239-11,2 0 0,28-112 0,-30 156 75,0 0 1,1 0-1,16-30 0,-20 42 12,1 0-1,0 0 1,0 0 0,0 0-1,0 0 1,1 0 0,-1 1-1,1 0 1,0-1-1,0 1 1,0 1 0,0-1-1,1 1 1,-1-1 0,1 1-1,-1 1 1,11-3 0,2 1-2,0 2 1,21 0-1,-30 1 9,-6 0 0,1 0 0,-1 1 0,0-1-1,0 0 1,0 1 0,0 0 0,0-1-1,0 1 1,0 0 0,0 0 0,0 0-1,0 0 1,0 0 0,0 1 0,-1-1-1,1 0 1,2 4 0,-1-1 0,0 0 1,0 0-1,0 0 1,-1 1-1,1-1 1,-1 1-1,2 7 0,0 4 12,0 0-1,-1 1 0,2 29 0,-4-33-5,-1-1 0,0 0 1,-1 0-1,0 1 0,-5 20 1,4-26-7,-1-1 0,0 1 1,0-1-1,0 1 0,-1-1 1,0 0-1,0-1 0,0 1 1,-1-1-1,1 1 0,-8 4 1,-10 9-78,0-1 1,-2-1-1,-27 15 1,36-23-707,-1-2 1,0 0-1,-26 8 1,14-13-4487,23-2 2435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337 242 9668,'0'0'9018,"1"-17"-7836,1-50-11,-2 66-1138,0 0 1,0 0-1,0 0 1,0-1-1,0 1 1,0 0-1,0 0 1,0 0-1,-1 0 1,1 0-1,0 0 1,-1 0-1,1 0 1,-1 0-1,1 0 0,-1 0 1,1 1-1,-1-1 1,1 0-1,-1 0 1,0 0-1,0 1 1,1-1-1,-1 0 1,0 1-1,0-1 1,0 0-1,0 1 1,0-1-1,0 1 1,0 0-1,0-1 0,0 1 1,0 0-1,0-1 1,0 1-1,0 0 1,0 0-1,0 0 1,0 0-1,0 0 1,0 0-1,0 0 1,-2 1-1,-4-1 142,-4 0 2,-20-3 360,-1 2 1,-54 5 0,78-3-468,0 1-1,-1-1 1,1 1 0,0 1 0,0-1 0,1 1 0,-1 1 0,1-1 0,-1 1-1,1 1 1,0-1 0,0 1 0,1 1 0,0-1 0,-9 10 0,13-11-48,0 0 0,0-1 0,0 1 0,1 0 0,0 1 0,0-1 1,0 0-1,0 0 0,0 0 0,1 1 0,0-1 0,0 0 0,0 0 0,1 6 1,-1 4 2,1-10-19,-1 0-1,1 0 0,0 0 1,0 0-1,1 0 0,-1 0 1,1-1-1,0 1 0,0 0 1,0-1-1,0 0 0,1 1 1,-1-1-1,1 0 0,0 0 1,0 0-1,4 3 0,11 7 4,0 0 0,20 11-1,-11-7 20,-19-12-24,15 10 19,-1 0 0,24 23 0,-41-34-19,0 1 0,0 0 0,-1 0 0,0 0 0,0 0 0,0 1 0,-1 0 0,1-1 0,-1 1 0,-1 0 0,1 1 0,-1-1 0,0 0 0,2 13 0,-4-12-1,1 0 1,-1 0-1,0 0 0,-3 14 1,3-18-4,-1 0 1,0-1 0,0 1 0,0-1 0,0 0 0,-1 1 0,1-1 0,-1 0 0,1 0 0,-1 0 0,0 0-1,0 0 1,0 0 0,0 0 0,0-1 0,-5 4 0,-4 1 8,0 0 0,0 0 1,-1-1-1,0 0 0,0-1 0,-1 0 0,1-1 1,-17 1-1,26-4-84,3-1-43,0 0 68,0-1 0,0 1-1,0 0 1,1-1 0,-1 1 0,0 0 0,1-1 0,-1 1 0,0 0 0,1 0 0,0-1 0,-1 1-1,1 0 1,1-2 0,12-17-311,2 1 0,0 0-1,1 1 1,1 1-1,28-22 1,3-3-237,24-24-257,-2-4 1,-4-3 0,87-122-1,-145 182 991,-4 7 7,-1-1-1,1 1 1,-1-1-1,0 0 1,-1 0-1,1 0 1,-1-1-1,-1 1 1,1-1-1,-1 1 1,1-13-1,-17 19 1963,10 2-2048,0 0 0,0 0-1,-1 0 1,1 1-1,0 0 1,0-1 0,0 1-1,1 1 1,-1-1-1,0 0 1,1 1 0,-1 0-1,1 0 1,0 0-1,0 0 1,0 0 0,1 1-1,-1-1 1,1 1-1,-4 6 1,-3 6 110,1 1 0,0 0 0,-10 31 0,12-18-63,0 0-1,3 1 1,0 0-1,2 0 1,3 42-1,-1-7-86,-1 80 68,0-144 86,1-8-70,2-10-99,1-1-1,0 1 0,2 0 1,-1 0-1,2 1 0,0 0 1,1 0-1,1 0 0,0 1 1,0 0-1,2 1 0,0 0 1,24-21-1,-33 32 0,0 0 0,0 0-1,1 1 1,-1-1 0,1 1 0,-1 0-1,1-1 1,-1 1 0,1 1 0,0-1 0,-1 0-1,1 0 1,0 1 0,3 0 0,-5 0 4,1 0 1,-1 0 0,1 1-1,-1-1 1,1 1 0,-1-1 0,1 1-1,-1-1 1,0 1 0,1 0-1,-1 0 1,0 0 0,1 0-1,-1 0 1,0 0 0,0 0 0,0 0-1,2 3 1,1 4 28,1 1-1,-2 0 1,1 1 0,-1-1-1,0 0 1,2 15 0,3 8-38,-7-27 3,0-1 0,1 1 0,0-1 0,-1 0 0,2 1 0,-1-1 0,0 0 1,1-1-1,0 1 0,0 0 0,0-1 0,0 1 0,0-1 0,1 0 0,-1 0 0,1-1 0,0 1 0,0-1 0,0 1 0,0-1 0,1-1 0,-1 1 0,0 0 0,1-1 0,-1 0 0,1 0 1,0-1-1,-1 1 0,1-1 0,5 0 0,6 0-26,-6 1 16,-1-1 0,0 0 0,1 0 0,-1-1 0,1 0-1,-1-1 1,0 0 0,0 0 0,0-1 0,0 0 0,0-1 0,11-6 0,0-2-37,-1-2 0,0 0 1,30-31-1,-44 40 47,0-1 0,0 0 0,-1 0 0,1-1 0,-1 1-1,-1-1 1,1 0 0,-1 0 0,0 0 0,-1-1 0,0 1 0,0-1 0,-1 1 0,1-1 0,-1-10 0,-1 15-1,0 1 0,0-1-1,0 0 1,0 0 0,0 1 0,0-1 0,-1 0 0,0 1-1,1-1 1,-1 1 0,0-1 0,0 1 0,-3-6 0,2 7-1,0 0 1,0 0 0,0-1-1,0 1 1,0 0 0,0 1 0,0-1-1,0 0 1,0 1 0,-1-1-1,1 1 1,0-1 0,0 1-1,-1 0 1,1 0 0,-5 1 0,0-2 9,-1 1 1,0 1-1,1-1 1,-1 1-1,0 1 1,1-1-1,-1 1 1,-12 6-1,17-6 0,-1 0 0,1 0-1,0 1 1,0-1-1,0 1 1,0 0 0,1 0-1,-1 0 1,1 0 0,-1 1-1,1-1 1,0 0-1,1 1 1,-1 0 0,0-1-1,1 1 1,0 0-1,0 0 1,-1 4 0,-1 13 23,1 0 0,0 0 0,3 35 0,0-17-1,-1-38-15,0-1 0,1 1-1,-1 0 1,0-1 0,1 1 0,-1 0 0,1-1-1,-1 1 1,1-1 0,-1 1 0,1-1-1,-1 1 1,1-1 0,-1 1 0,1-1 0,0 1-1,-1-1 1,1 0 0,0 1 0,-1-1 0,1 0-1,0 0 1,-1 1 0,1-1 0,0 0-1,0 0 1,-1 0 0,1 0 0,0 0 0,0 0-1,-1 0 1,1 0 0,0 0 0,0 0 0,-1-1-1,1 1 1,0 0 0,-1 0 0,1-1-1,0 1 1,-1-1 0,1 1 0,0 0 0,-1-1-1,1 1 1,-1-1 0,1 1 0,-1-1-1,1 1 1,-1-1 0,1 0 0,-1 1 0,1-1-1,-1 0 1,0 1 0,1-1 0,-1 0 0,0 1-1,0-2 1,7-38 79,-3 1 1,0-70-1,-9 80-8,-3 18-1835,-3 6-6256,13 32-2204,10 2 5597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0 571 624,'0'0'11990,"19"11"-9803,0 0-1560,0-2 0,25 10 0,-41-18-553,0-1-1,0 1 0,0-1 0,0 0 1,-1 0-1,1 0 0,0 0 1,0-1-1,0 1 0,-1-1 1,1 0-1,0 0 0,0 0 0,-1 0 1,1 0-1,-1 0 0,1-1 1,-1 1-1,0-1 0,1 0 0,-1 1 1,0-1-1,0 0 0,0-1 1,0 1-1,-1 0 0,1 0 1,1-3-1,5-5 173,7-8 10,-2 0 1,0-1-1,0 0 0,-2-1 1,-1 0-1,0-1 0,-1 0 1,-2 0-1,0-1 0,-1 0 1,3-25-1,-1-18 402,-2-1 0,-4-78 0,-2 108 308,0 655 1166,0-611-2119,-1 0 13,2 0 1,-1 0-1,1 0 1,3 15-1,-4-21-25,1 0 0,-1-1 0,1 1-1,-1 0 1,1-1 0,0 1 0,0-1 0,0 0-1,0 1 1,0-1 0,0 0 0,0 1 0,0-1 0,1 0-1,-1 0 1,0 0 0,1 0 0,-1 0 0,1 0-1,-1 0 1,1-1 0,-1 1 0,1-1 0,0 1 0,-1-1-1,1 1 1,-1-1 0,1 0 0,0 0 0,2 0 0,11 0-9,6 1-101,39-6-1,-53 4 8,0 0 0,0-1 0,0 0-1,0-1 1,-1 0 0,1 0 0,-1 0-1,1 0 1,6-6 0,0-1-369,0 0 1,-1-1 0,0-1-1,-1 0 1,12-15-1,-18 20-296,0-1-1,-1 0 0,0 0 1,4-11-1,-5 12-663,-1 0 0,-1 0 0,1 0 0,-1 0 0,0-14 0,-1-11-6789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2193,'0'0'13772,"8"0"-12478,253 0 4153,-260-1-5566,1 1 0,0-1 0,-1 0 0,1 0 0,0 0 0,-1 0 0,1 0 0,-1 0 0,1 0 0,-1 0 0,0 0 0,1-1 0,-1 1 0,0 0 0,0-1 0,0 1 0,0-1 0,0 0 0,0 1 0,-1-1 0,1 0-1,-1 1 1,1-1 0,-1 0 0,1 0 0,-1 0 0,0-2 0,4-29-4009,-6 7-3956,-2 17 4573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4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8084,'0'0'10292,"5"-21"-9657,38-130 841,-35 118-841,-1 1 0,-1-1 0,-2 0 0,-2-1 0,-1-34-1,-10 84-199,2 28-344,3 1 0,0 69-1,4 158 121,0-267-206,0 0-1,1 0 0,-1 0 1,1 0-1,0 0 1,0 0-1,1 0 1,-1-1-1,1 1 0,0-1 1,5 9-1,-5-11-3,0 1 0,0-1 0,0 0 0,0 0 0,1 0 0,-1 0 0,1 0 0,-1 0 0,1-1 0,0 1 0,-1-1 0,1 0 0,0 0 0,0 0 0,0 0 0,0 0 0,0-1 0,0 1 0,0-1 0,0 0 0,3 0 0,23 0 7,-18 1-9,0 0 0,1-1 1,-1 0-1,0-1 0,0 0 0,1-1 0,-1-1 0,0 1 0,-1-2 0,1 1 0,18-10 0,-13 3-284,0-1 0,-1 0-1,-1-1 1,19-19 0,-28 25-143,-1 1-1,1-1 1,-1 1-1,0-1 1,-1-1-1,0 1 1,0 0 0,0-1-1,-1 1 1,1-1-1,-2 0 1,1 0-1,-1 0 1,0 0 0,0-7-1,-3-25-5056,-6 0-1937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58 100 5747,'0'0'7323,"-7"-9"-6157,-18-26-315,24 35-798,0-1 0,1 0 1,-1 1-1,1-1 0,-1 0 0,1 0 0,-1 1 1,1-1-1,-1 0 0,1 0 0,0 0 1,-1 0-1,1 1 0,0-1 0,0 0 0,-1 0 1,1 0-1,0 0 0,0 0 0,0 0 0,0 0 1,0 0-1,0 0 0,1 1 0,-1-1 1,0 0-1,0 0 0,1 0 0,-1 0 0,0 0 1,1 1-1,-1-1 0,1 0 0,-1 0 1,1 1-1,0-1 0,-1 0 0,1 1 0,0-1 1,-1 0-1,1 1 0,0-1 0,-1 1 0,1-1 1,0 1-1,0 0 0,0-1 0,0 1 1,1-1-1,4 0 137,-1-1 0,1 1 0,0 1 0,-1-1 0,8 1 1,-12 0 212,-2 15 108,1-14-492,0-1 0,0 1 0,0 0 0,0-1 0,0 1 0,0 0 0,0-1 1,0 1-1,0 0 0,0-1 0,0 1 0,0 0 0,0-1 0,0 1 0,-1-1 0,1 1 0,0 0 0,-1-1 0,1 1 0,0-1 0,-1 1 0,1-1 0,0 1 0,-1-1 0,1 1 0,-1-1 0,1 1 0,-1-1 0,1 0 0,-1 1 0,0-1 0,1 0 0,-1 1 0,1-1 0,-1 0 0,0 0 0,1 0 0,-1 1 0,1-1 0,-1 0 0,0 0 0,1 0 0,-1 0 0,0 0 0,1 0 0,-1 0 0,0 0 0,0-1 0,-55 1 1040,55 0-736,2-1-316,-1-1 0,1 1 0,0-1 1,-1 1-1,1 0 0,0-1 0,0 1 0,0 0 1,0 0-1,0-1 0,0 1 0,0 0 0,1 0 1,-1 0-1,0 0 0,1 1 0,-1-1 1,0 0-1,1 0 0,-1 1 0,3-1 0,33-12 48,-16 9-35,1 1 0,0 1 0,42 1 0,-42 1 10,-21 0-30,0 1 1,-1-1 0,1 0-1,0 1 1,0-1 0,-1 1 0,1-1-1,0 1 1,-1 0 0,1-1 0,-1 1-1,1 0 1,-1-1 0,1 1-1,-1 0 1,1-1 0,-1 1 0,0 0-1,1 0 1,-1 0 0,0-1 0,0 1-1,0 0 1,1 0 0,-1 0-1,0 0 1,0 0 0,0-1 0,-1 3-1,1 36 27,-1-28 7,1-8-26,-1 0 0,0 0-1,0-1 1,0 1-1,0 0 1,0-1 0,-1 1-1,1-1 1,-1 0 0,0 1-1,1-1 1,-1 0-1,0 0 1,0 0 0,-1 0-1,1 0 1,0-1 0,-1 1-1,1-1 1,-1 1-1,1-1 1,-5 2 0,-4 1 45,1 1 0,-1-1 0,-1-1 0,-14 3 0,-19-3 243,43-3-277,1 1-1,-1-1 0,0 0 1,1 0-1,-1 0 0,1 0 0,-1 0 1,0-1-1,1 1 0,-1 0 1,1-1-1,-1 1 0,1-1 0,-1 1 1,1-1-1,-1 0 0,1 0 1,0 0-1,-1 0 0,1 0 1,0 0-1,-2-2 0,0-42 156,3 42-175,0 1 0,0-1 0,0 0 0,0 1 0,1-1 0,-1 1 0,1-1 0,0 1 0,0 0 0,0-1 0,0 1 0,0 0 0,0-1 0,1 1 0,-1 0 1,3-2-1,3-1 0,0 1-1,0 0 1,1 1 0,-1-1 0,1 1 0,0 1 0,0-1 0,0 1 0,0 1 0,12-2 0,15 1-481,41 2 0,-39 1-762,-33-1 816,0 0-1,0 0 1,-1 0 0,1 0 0,0 1-1,0 0 1,0 0 0,-1 0 0,1 0-1,-1 1 1,1-1 0,-1 1 0,1 0 0,-1 0-1,0 0 1,0 1 0,0-1 0,0 1-1,0-1 1,-1 1 0,1 0 0,-1 0-1,0 0 1,1 1 0,-2-1 0,1 0-1,0 1 1,1 4 0,9 31-6882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4626,'0'0'13694,"7"0"-11455,23-2-1096,34 2-52,-59 0-1044,0 1-1,-1-1 1,1 1 0,0 0 0,-1 0 0,0 1 0,1 0 0,-1-1 0,0 1 0,7 4 0,-4 1 7,1-1-1,-1 1 0,-1 0 1,1 1-1,-1 0 0,0 0 1,-1 0-1,0 0 0,0 1 1,-1 0-1,0 0 0,-1 0 1,4 15-1,-3-8 37,-2 1 0,1-1 0,-2 1 0,0 0 0,-1-1 1,-1 1-1,-3 20 0,3-34-77,1 0 0,-1 0 1,0-1-1,0 1 0,0 0 0,0-1 1,-1 1-1,1-1 0,-1 0 1,1 1-1,-1-1 0,0 0 0,0 0 1,0 0-1,0 0 0,0 0 0,0-1 1,-1 1-1,1-1 0,0 1 1,-1-1-1,-2 1 0,-2 1 25,0-1-1,0 0 1,-1 0-1,1-1 1,0 0-1,0 0 1,-9-1-1,14-4 25,2-21-26,0 6-22,0-1 0,4-25 0,-3 37-16,1 1 0,0 0 0,0 0 0,1 0 0,-1 1 0,2-1 0,-1 1 0,1-1 0,0 1 0,4-6 0,3 0 3,0 1 0,1 0 0,0 1 0,1 0 0,-1 0 1,2 2-1,0 0 0,0 0 0,0 1 0,1 1 0,-1 1 0,2 0 1,22-5-1,-37 10 1,0 0 0,1 0 0,-1-1 0,1 1 0,-1 0 0,0 0 0,1 1 1,-1-1-1,1 0 0,-1 0 0,0 1 0,1-1 0,-1 1 0,0-1 0,1 1 1,-1-1-1,0 1 0,0 0 0,1 0 0,-1-1 0,0 1 0,0 0 0,0 0 0,0 0 1,0 0-1,0 1 0,-1-1 0,1 0 0,0 0 0,-1 0 0,1 1 0,0-1 0,-1 0 1,1 1-1,-1-1 0,0 0 0,1 2 0,1 8 20,-1-1 0,0 0 1,-1 1-1,0 12 0,-1-7 5,1 206 187,1-221-317,-1 1 0,0-1 0,1 1 0,-1-1 0,1 1-1,0-1 1,-1 0 0,1 1 0,0-1 0,0 0 0,0 1 0,0-1 0,0 0 0,0 0 0,0 0 0,0 0 0,1 0 0,-1 0 0,0 0-1,0-1 1,1 1 0,-1 0 0,1-1 0,-1 1 0,1-1 0,-1 1 0,1-1 0,-1 0 0,1 1 0,-1-1 0,4 0 0,9 1-1897,1 0 0,22-2 0,-20 1 306,15 0-3436,-3 0-390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8180,'0'0'8657,"35"2"-7571,112 7-123,-134-8-737,1 0 1,-1-1-1,1 0 0,-1-2 1,1 1-1,20-6 1,-30 5-129,-1 1 0,1-1 1,0 0-1,-1 0 1,1 0-1,-1-1 1,0 1-1,0-1 1,0 0-1,0 1 0,0-1 1,-1-1-1,1 1 1,-1 0-1,0-1 1,0 1-1,0-1 0,3-7 1,-2 0 140,-1 0-1,0 0 1,-1 0-1,0-1 1,0 1 0,-1 0-1,-1 0 1,-2-19 0,2 28-196,0 0 1,0 0 0,0 1 0,-1-1 0,1 0-1,0 0 1,-1 0 0,1 1 0,-1-1 0,0 1-1,1-1 1,-1 1 0,0 0 0,0 0 0,0 0-1,0 0 1,0 0 0,0 0 0,0 0 0,0 0-1,0 1 1,-1-1 0,1 1 0,0 0 0,0 0-1,-3 0 1,-5-1 33,0 0 1,0 1-1,0 0 0,-17 3 0,23-2-69,0 1 0,0 0 0,0-1 0,0 2-1,0-1 1,1 0 0,-1 1 0,0-1 0,1 1 0,0 0-1,0 1 1,0-1 0,0 0 0,-4 8 0,-3 5 57,0-1 1,-9 23 0,13-22-42,1 1 1,1 1-1,0-1 0,1 1 1,0-1-1,2 1 0,0 0 0,2 21 1,-1-32-33,0-4-5,1 0 1,-1-1 0,0 1-1,1 0 1,0-1-1,-1 1 1,1-1 0,0 1-1,1-1 1,-1 1-1,0-1 1,1 0 0,-1 0-1,1 1 1,0-1-1,-1 0 1,1-1 0,0 1-1,0 0 1,0 0-1,1-1 1,-1 1 0,0-1-1,1 0 1,-1 0-1,1 0 1,-1 0-1,1 0 1,-1 0 0,1-1-1,0 1 1,4-1-1,11 2-50,-1 0-1,0-2 1,33-3 0,-43 3 83,-2-1-24,-1 0 1,0-1-1,1 1 1,-1-1-1,0 1 0,0-1 1,0-1-1,0 1 1,0 0-1,-1-1 0,1 0 1,-1 0-1,0 0 1,1 0-1,2-5 0,8-10 14,22-34-1,-25 34 9,10-15-17,-15 21-1,0 0-1,2 1 1,-1 0 0,2 1-1,-1 0 1,1 0-1,1 1 1,-1 0-1,16-10 1,-17 14 13,1 0 0,0 1 0,0 0 0,0 0 1,1 1-1,-1 0 0,17-2 0,0 2 69,42 2 1,-47 1-62,-15 1-13,0 0 0,-1 0 1,1 1-1,0-1 1,-1 2-1,0-1 0,1 0 1,-1 1-1,0 0 0,0 0 1,0 1-1,-1-1 1,1 1-1,-1 0 0,5 7 1,6 5 8,-1 1 1,22 35-1,-20-26-1,-1 1 0,16 40 0,-26-52-21,0 0 1,-1 0 0,0 1 0,-2-1 0,1 1 0,-1 22 0,-1-10 1,0-16-13,-1 0-1,0 0 1,-2 12 0,2-21 21,-1 0 0,1-1 0,-1 1 0,0-1 0,0 1 1,0-1-1,0 1 0,0-1 0,0 0 0,-1 1 0,1-1 0,-1 0 1,1 0-1,-1 0 0,0 0 0,0-1 0,0 1 0,-3 2 0,-10 3 47,0-1-1,-1 0 0,1-1 0,-1-1 0,0 0 0,0-1 1,0-1-1,0-1 0,-1 0 0,-17-2 0,32 1-46,0 0-1,1 0 1,-1-1-1,0 1 1,1-1-1,-1 1 1,1-1-1,-1 0 1,0 1-1,1-1 1,0 0-1,-1 0 1,1 0-1,-1 0 0,1 0 1,0-1-1,0 1 1,0 0-1,0 0 1,0-1-1,0 1 1,0-1-1,0 1 1,0-1-1,1 1 1,-1-1-1,1 0 1,-1 1-1,1-1 1,0 0-1,-1-2 1,-1-8 12,1 0 0,0 0 0,1-18 0,0 18 6,0 6-19,0-25 43,5-44-1,-3 65-39,0-1-1,1 1 1,0 0-1,0-1 1,1 2-1,0-1 1,11-16 0,0 4 13,0 1 1,2 0-1,1 1 1,0 1 0,2 1-1,0 1 1,0 1-1,2 0 1,0 2 0,46-23-1,-51 29-169,93-50 463,-94 48-1170,0-1 1,17-16 0,-32 26 539,0 0 0,1-1 0,-1 1 0,0 0 0,-1-1 0,1 1 0,0-1 0,0 1 0,0-1 0,-1 1-1,1-1 1,-1 0 0,1 1 0,-1-1 0,0-3 0,-4-14-6283,-13 5-2541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160 771 144,'0'0'12790,"22"-26"-11243,69-81-282,-85 100-875,0-1 0,0 0 1,0 0-1,7-16 0,-12 21-92,0 0-1,-1 0 1,1 0 0,-1 0-1,1 0 1,-1 0 0,0 0-1,0 0 1,-1-4-1,1-8 1165,-1 14-1408,1 0 0,0 0-1,-1 0 1,1 1-1,-1-1 1,0 0-1,1 0 1,-1 0 0,0 0-1,1 1 1,-1-1-1,0 0 1,0 1-1,0-1 1,0 1-1,0-1 1,0 1 0,1-1-1,-1 1 1,0-1-1,0 1 1,0 0-1,0 0 1,-1 0-1,1-1 1,0 1 0,0 0-1,-2 1 1,-37-3 246,34 2-182,-3 0-39,-1 0-1,1 0 1,-1 1 0,1 1 0,-18 4-1,21-3-58,0 0-1,0-1 1,1 2-1,-1-1 1,1 1-1,0 0 1,0 0-1,0 0 1,-6 8-1,-5 6 57,0 1 0,-24 38 0,35-48-67,0-1-1,1 1 1,0 0 0,1 0-1,0 1 1,0-1-1,1 1 1,0-1 0,1 1-1,0 11 1,0-3 4,0 28 5,1-45-17,1 1 0,-1 0 0,0 0 0,1-1 0,-1 1-1,1 0 1,-1-1 0,1 1 0,0 0 0,-1-1 0,1 1 0,0-1 0,0 1 0,0-1 0,1 0 0,-1 1 0,0-1 0,0 0 0,1 0 0,2 2 0,5 0 2,1 0 0,0-1 0,-1 0 1,1-1-1,0 0 0,0 0 0,0-1 1,13-2-1,7 1 0,-22 1-8,-1-1 1,1 0 0,0-1-1,-1 1 1,1-2 0,-1 1-1,1-1 1,-1 0 0,0 0-1,0-1 1,-1 0 0,1 0 0,-1-1-1,0 0 1,0 0 0,0 0-1,-1-1 1,0 0 0,0 0-1,0 0 1,6-12 0,6-12-34,0-2 0,-3 0 1,17-51-1,-26 70 30,83-268-320,-72 217 285,-2-1-1,6-95 0,-19 130 127,-1 60-54,-24 348 494,14-271-449,5 115-1,5-192-97,0-30 20,0 1 0,1-1 0,-1 1 0,0-1 0,0 1 0,0-1 0,0 1 0,1-1 0,-1 0 0,0 1 0,1-1 0,-1 0 0,0 1 0,1-1 0,-1 0 0,0 1 0,1-1 0,-1 0 0,0 1 0,1-1 0,-1 0 0,1 0 0,-1 0 0,1 1 0,-1-1 0,1 0 0,-1 0 0,0 0 0,1 0 0,-1 0 0,1 0 0,0 0 0,22 0-15,-13 0 36,3-1-18,0-1 0,0 0 0,-1-1 0,1 0 0,-1-1 0,1 0 0,-1-1 0,-1 0 0,1-1 0,-1 0-1,0-1 1,0 0 0,0-1 0,-1 0 0,16-19 0,9-10-105,-2-2 0,46-71-1,-70 97 104,0 0 0,-1-1 0,0 0 0,-1 0 0,-1 0 0,-1-1 0,0 0 0,0 0 0,-2-1 0,0 1-1,0-1 1,-1-26 0,-2-4 46,0 45-43,-1 0 0,1 1 1,-1-1-1,0 1 0,1-1 0,-1 1 0,0-1 1,1 1-1,-1-1 0,0 1 0,0 0 0,0-1 1,1 1-1,-1 0 0,0 0 0,0 0 0,0 0 1,0 0-1,0 0 0,1 0 0,-1 0 0,0 0 1,0 0-1,-1 0 0,-27 2-15,29-2 14,-3 1 0,-1 0-1,1 0 0,-1 0 1,1 0-1,0 1 1,0 0-1,0 0 0,0 0 1,0 0-1,0 0 0,1 0 1,-1 1-1,1-1 0,-1 1 1,1 0-1,0 0 1,0 0-1,0 0 0,1 0 1,-1 0-1,-1 4 0,-2 5-3,0 0-1,1 0 1,1 0-1,-5 26 0,3 26 59,2 1-1,6 71 1,-2-128-51,0-1 0,0 0 0,1 1 1,0-1-1,0 0 0,1 0 0,0 0 1,0 0-1,1-1 0,-1 1 0,1-1 0,1 0 1,-1 0-1,1 0 0,0-1 0,10 8 1,-8-7-14,0-1 0,0 0 0,0 0 0,1-1 0,0 0 0,0 0 0,0-1 1,0 0-1,1 0 0,-1-1 0,1 0 0,0-1 0,-1 0 0,10 0 0,-7-1-169,1 0 0,-1 0-1,1-1 1,22-6-1,-30 5 127,1 1 0,-1-1-1,1-1 1,-1 1-1,0 0 1,0-1 0,0 0-1,-1 0 1,1 0-1,-1-1 1,1 1-1,-1-1 1,0 0 0,4-7-1,0-2 0,0 1 1,-2-1-1,1 0 0,-2-1 1,0 1-1,0-1 0,-1 0 0,2-23 1,-3-15 114,-3-54 1,0 36 113,1 54 447,0 20 69,3 26-318,4-8-271,0 0 0,15 28 0,1 5 82,-4-10-135,1 0 0,3-1 0,54 78 0,-77-121-242,1 0 0,-1-1 1,0 1-1,1 0 0,-1-1 1,1 1-1,-1-1 0,1 1 0,-1-1 1,1 1-1,-1-1 0,1 1 1,0-1-1,-1 1 0,1-1 0,0 0 1,-1 1-1,1-1 0,0 0 1,-1 0-1,1 0 0,0 1 1,0-1-1,0 0 0,0-1-129,-1 1 0,1 0 0,0-1 0,-1 1 0,1-1 0,-1 1 0,1-1 0,-1 0 0,1 1-1,-1-1 1,0 1 0,1-1 0,-1 0 0,0 1 0,1-1 0,-1 0 0,0 1 0,0-1 0,0-1 0,5-45-8347,-5 40 9016,1-43-4470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527 190 768,'0'0'11368,"3"-32"-9132,10-94-246,-10 94 1574,-3 47-3130,-2-1-1,0 1 1,0-1-1,-2 1 1,1-1-1,-2 0 1,0-1-1,-12 24 1,-7 6 61,-37 49 0,41-64-179,-31 39 59,-3-2 0,-2-2 0,-82 70 0,126-123-412,1 0 0,-1 0 0,-1-1 0,0 0 0,-26 12 0,37-21-833,15 0-4654,-4-1 4223,-1 0-1,0-1 1,0 0 0,0 0 0,-1-1-1,13-5 1,29-20-6246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126 152 7331,'0'0'9375,"0"-8"-8203,0-101 3819,2 108-4970,1 0-1,-1 1 0,0-1 1,1 0-1,-1 1 1,1-1-1,-1 1 1,1 0-1,0 0 1,-1 0-1,1 0 1,-1 0-1,1 1 0,-1-1 1,1 1-1,-1 0 1,3 1-1,-3 4 17,0 0-1,-1 0 1,0 0-1,0 0 1,0 0-1,-1 1 1,0-1-1,0 0 0,-3 12 1,3-9 25,-1-4-23,0-1-1,0 1 1,-1-1-1,1 0 1,-1 0 0,0 1-1,0-1 1,-1 0-1,1-1 1,-1 1-1,0 0 1,0-1 0,0 1-1,0-1 1,-1 0-1,1 0 1,-1 0-1,0-1 1,0 1 0,0-1-1,-5 2 1,-1 1 129,0-1 0,0 0 0,0 0 0,0-1 0,0-1 0,-1 0 0,1 0 0,-16 0 0,25-2-153,1-1 0,-1 1 0,1-1 0,0 1 0,-1-1 0,1 1 0,-1-1 0,1 1 1,0-1-1,-1 1 0,1-1 0,0 1 0,0-1 0,-1 0 0,1 1 0,0-1 0,0 0 0,0 1 0,0-1 0,0 1 0,0-1 0,0 0 0,0 1 0,0-1 0,0 0 0,0-26 26,0 20-6,1-1-55,-1 0 0,1 1 0,1-1 0,-1 0 0,1 1-1,1-1 1,0 1 0,0-1 0,0 1 0,0 0 0,1 1 0,1-1 0,-1 0-1,1 1 1,0 0 0,0 0 0,1 1 0,0-1 0,0 1 0,0 1 0,0-1-1,1 1 1,12-6 0,-14 7-351,0 1-1,1 0 1,-1 0-1,1 1 1,0-1 0,-1 1-1,10 0 1,3 0-3503,1 1-3504,-18 0 6973,8 0-5758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6 160 9412,'0'0'10261,"0"-8"-9132,1-17-407,2 35 233,3 58 158,-3 385 984,-12-378-1970,5-52-61,-1 40 0,5-63 30,0-5-21,1-9-55,0 1 1,2 0-1,-1 0 0,2 0 1,0 0-1,10-22 1,43-79-41,-43 87 30,25-37-18,-35 58 5,0 0 1,1 1-1,0-1 0,0 1 1,0 0-1,1 1 0,-1-1 1,8-3-1,-12 7 0,1 0 0,0 0-1,-1 0 1,1 1 0,0-1 0,0 0-1,0 1 1,-1-1 0,1 1-1,0 0 1,0 0 0,0 0 0,0 0-1,0 0 1,0 0 0,0 0 0,0 0-1,-1 1 1,1-1 0,0 1 0,0-1-1,0 1 1,0 0 0,-1 0 0,1 0-1,0 0 1,-1 0 0,1 0 0,-1 0-1,1 1 1,-1-1 0,0 0 0,0 1-1,1-1 1,-1 1 0,0 0 0,0-1-1,0 1 1,-1 0 0,1-1 0,1 4-1,3 8 9,0 1 0,-1 0 0,-1 0 0,3 20-1,-5-27-6,5 37 8,-4-22-5,1 0 0,1 1 1,1-1-1,1 0 0,17 40 1,-21-59-18,0 0 0,0 0 1,0 0-1,0-1 0,1 1 1,-1-1-1,1 1 0,-1-1 1,1 0-1,0 0 1,0-1-1,0 1 0,0 0 1,0-1-1,0 0 0,1 0 1,-1 0-1,0 0 0,1 0 1,-1-1-1,0 1 0,1-1 1,-1 0-1,1 0 1,-1 0-1,1-1 0,4 0 1,0 0-89,-1-1 1,1 0 0,0-1 0,-1 0-1,0 0 1,1 0 0,-1-1-1,0 0 1,-1 0 0,10-9 0,-2 0-88,-2 0 0,0-1 0,-1 0 0,0-1 0,-1-1 0,-1 0 0,0 0 1,-1 0-1,8-27 0,1-13-349,16-93 1,-22 93 357,2-17 461,-3 0 1,0-122 1544,-10 199-1558,0 745 2266,0-748-2534,0 1 0,0-1 0,0 0 0,0 1 0,0-1 0,0 0 0,0 1 0,1-1 0,-1 0 0,0 1 0,1-1 0,-1 0 0,1 0 0,-1 1 0,1-1 0,0 0 0,-1 0 0,1 0 0,0 0 0,0 0 0,0 0 0,0 0 0,0 0 0,0 0 0,1 1 0,2-1-23,-1 0 0,1 0-1,-1-1 1,1 1 0,-1-1 0,1 0 0,0 0 0,3-1-1,7 1-92,-8-1-46,-1 1 0,0-2 0,0 1 0,0-1 0,0 0 0,0 0 0,0 0 0,0 0 0,-1-1 0,1 0 0,-1 0 0,0 0 0,0-1 0,0 1 0,0-1 0,0 0 0,-1 0 0,0-1 0,6-8 0,-4 4-903,1 0-1,-1-1 1,7-19 0,-9 22-406,-1-1 0,0 0 0,-1 1 0,0-1 0,1-11 0,-2-19-8107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14 416,'0'0'17672,"24"-13"-17143,29 13-257,-1 13-272,1 0-128,-5 0-417,0-5-1344,5-3-832,-1 3-848,1 1-161,4-1 705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138 142 4674,'0'0'13425,"-7"-9"-11891,-23-28-371,30 36-1130,-1 1 0,1-1-1,0 1 1,-1-1 0,1 1-1,0 0 1,-1-1 0,1 1 0,-1-1-1,1 1 1,-1 0 0,1 0-1,0-1 1,-1 1 0,1 0 0,-1 0-1,0-1 1,1 1 0,-1 0-1,1 0 1,-1 0 0,1 0-1,-1 0 1,1 0 0,-1 0 0,1 0-1,-1 0 1,0 0 0,1 0-1,-1 0 1,1 0 0,-1 0 0,1 1-1,-1-1 1,1 0 0,-1 0-1,1 1 1,-1-1 0,1 0 0,-1 1-1,1-1 1,0 0 0,-1 1-1,1-1 1,-1 1 0,1-1-1,0 0 1,-1 1 0,1-1 0,0 1-1,-1 0 1,-7 26 328,7-25-254,-6 33 504,-5 49 0,0 7-45,2-54-407,7-26-103,0-1 0,0 1 0,1 0 1,0 12-1,2-22-37,-1-1-7,1-1 0,-1 1 1,0 0-1,1-1 0,-1 1 1,1 0-1,-1-1 1,1 1-1,-1-1 0,1 1 1,-1-1-1,1 1 0,-1-1 1,1 0-1,0 1 1,-1-1-1,1 1 0,0-1 1,-1 0-1,1 1 0,0-1 1,0 0-1,0 1 1,-1-1-1,1 0 0,0 1 1,0-1-1,0 0 0,0 1 1,1-2-1,-1-31-5,0 21 21,-1-52 14,-1 29-56,2 0 0,6-50 0,-6 85 14,0-5-1,1 0 0,0 0 0,0-1 0,0 1 0,1 1-1,0-1 1,0 0 0,0 0 0,1 1 0,-1-1 0,1 1 0,0-1 0,4-3-1,-1 17-160,14 60 131,-12-41 37,15 42 0,-20-62-6,1 0 0,0 0-1,1-1 1,-1 1 0,1-1-1,1 0 1,-1 0 0,1-1 0,11 9-1,-12-12-20,0 0-1,1 0 0,0-1 0,-1 1 1,1-1-1,0-1 0,0 1 0,0-1 1,0 0-1,0-1 0,8 1 1,-3-1-79,0 0 1,0-1 0,0 0-1,0 0 1,15-5 0,-19 4 49,0-1 0,0-1 1,0 1-1,0-1 0,0 0 0,-1-1 0,0 0 1,0 0-1,0 0 0,0 0 0,-1-1 0,0 0 1,0 0-1,-1-1 0,0 1 0,0-1 0,0 0 1,-1 0-1,4-11 0,0-2 32,-2-1 0,0 1-1,-2-1 1,0 0 0,-1 0 0,-1-22 0,-1 42 20,0-5 22,0 0 0,-1-1-1,1 1 1,-1 0 0,-3-11-1,4 15 22,-1 1 0,0-1 0,1 1-1,-1-1 1,0 1 0,0 0 0,0-1 0,0 1-1,0 0 1,0 0 0,0 0 0,0 0 0,-1 0-1,1 0 1,0 0 0,-1 0 0,1 0-1,-1 0 1,1 1 0,-1-1 0,1 1 0,-1-1-1,1 1 1,-1 0 0,1-1 0,-1 1-1,0 0 1,-2 0 0,3 1-38,1-1 0,-1 1 0,1-1 0,-1 1 1,1 0-1,0-1 0,-1 1 0,1 0 0,0-1 0,-1 1 0,1 0 0,0-1 0,0 1 0,0 0 1,0-1-1,0 1 0,-1 0 0,1 0 0,0-1 0,1 1 0,-1 0 0,0 0 0,-1 8 38,-12 123 801,4 176 0,9-307-878,0-1 0,1 1 0,-1-1 1,0 1-1,1-1 0,-1 1 0,1 0 1,-1-1-1,0 1 0,1-1 0,-1 0 1,1 1-1,0-1 0,-1 1 0,1-1 0,-1 0 1,1 1-1,0-1 0,-1 0 0,1 0 1,-1 0-1,1 1 0,0-1 0,-1 0 1,1 0-1,0 0 0,0 0 0,-1 0 1,2 0-1,27 0-1983,-23-1 983,38 1-9604,-25 0 2240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1 714 4994,'0'0'11029,"4"-4"-10028,17-20-653,-2-2 0,0 0 1,-2-1-1,-1 0 0,-1-2 1,-1 0-1,-1 0 0,-2-1 0,12-55 1,-9 16 40,-3 0 0,-3-1 0,-2-100 0,-7 174 510,-13 124 9,14 332-460,0-456-445,0 0-1,0 0 1,1 0 0,-1-1-1,1 1 1,0 0 0,0 0-1,0-1 1,0 1 0,1 0 0,-1-1-1,1 0 1,0 1 0,0-1-1,0 0 1,1 0 0,-1 0 0,1 0-1,-1 0 1,1-1 0,0 1-1,0-1 1,0 0 0,1 0 0,-1 0-1,0 0 1,1 0 0,0-1-1,-1 1 1,7 0 0,9 2 14,1-1 0,-1-1 1,0 0-1,39-3 0,-23 0 13,21 1-91,-55 0-310,-14 0-2756,-7 1 1266,0 1 0,0 0 0,1 2-1,-21 6 1,-48 18-5166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24 361 4770,'0'0'8663,"-4"1"-7148,3-1-1394,0 1-1,0-1 1,0 1-1,0-1 0,0 1 1,0-1-1,0 1 1,0-1-1,0 1 1,0 0-1,0 0 1,0-1-1,1 1 0,-1 0 1,-1 2-1,-2 23 2974,4-26-3035,1 1 1,-1 0-1,0 0 0,0 0 0,1 0 0,-1-1 0,1 1 1,-1 0-1,1 0 0,-1 0 0,1-1 0,-1 1 1,1 0-1,-1-1 0,1 1 0,0-1 0,0 1 1,-1-1-1,1 1 0,0-1 0,0 1 0,-1-1 1,1 0-1,0 1 0,0-1 0,0 0 0,0 0 1,0 1-1,1-1 0,33 3 532,-27-3-442,182 1 1132,-181-1-1268,-1-1 0,1-1 1,-1 1-1,1-1 1,-1-1-1,0 1 0,0-1 1,0-1-1,0 0 1,-1 0-1,1 0 0,-1-1 1,0 0-1,-1 0 1,1-1-1,9-10 1,-10 9-7,1-1 0,-2 1 0,1-1 0,-1 0 1,0 0-1,-1-1 0,0 1 0,0-1 0,-1 0 1,0 0-1,0 0 0,-1 0 0,0-1 1,0-16-1,-2-77-13,0 101 9,0 0 0,0 1-1,-1-1 1,1 0-1,0 0 1,-1 0 0,1 0-1,-1 0 1,0 1-1,0-1 1,0 0 0,0 1-1,0-1 1,0 1 0,0-1-1,0 1 1,-1-1-1,1 1 1,0 0 0,-3-2-1,0 0 9,1 1 1,-1 0-1,0 0 0,0 1 0,-1-1 0,1 1 1,0 0-1,0 0 0,-5-1 0,3 1 2,0 1 0,0-1-1,0 1 1,0 0 0,-1 1-1,1-1 1,0 1 0,0 0-1,0 1 1,1 0 0,-1 0-1,0 0 1,-10 6 0,8-1 11,0 1 0,0 0 1,1 0-1,0 1 1,0 0-1,1 0 0,-6 13 1,1-1 33,1 1-1,-10 33 1,14-36-28,2 1 0,0-1 0,2 1 0,0 0 0,1 0 0,1 1 0,5 37 0,-4-55-33,1 1 0,-1 0 1,1-1-1,0 1 0,0-1 1,0 0-1,0 0 0,1 1 0,-1-2 1,1 1-1,0 0 0,0 0 1,0-1-1,0 1 0,0-1 0,0 0 1,1 0-1,-1 0 0,1-1 1,-1 1-1,1-1 0,0 0 0,0 0 1,4 1-1,9 1-39,0 0-1,0 0 1,34-1-1,-19-1-131,-11-1-60,0 0 0,35-5 1,-50 4 182,0 0 0,0-1 0,0 0 0,0 0 0,0 0 1,0-1-1,-1 0 0,1 0 0,-1-1 0,0 1 0,0-1 1,0 0-1,5-6 0,2-5 23,0-1 0,-2-1 1,0 0-1,-1 0 0,0-1 0,-2 0 1,0-1-1,-1 1 0,6-32 1,-9 42 59,-2 6 16,0 18 8,9 45 34,-6-36 41,0 0 0,1 29-1,-5-54 247,1 0-348,0 0 0,0 0 0,0 0 0,0-1 0,0 1 0,0 0 0,0-1 0,0 1 0,0-1 0,0 1 1,0-1-1,-1 1 0,1-1 0,0 0 0,0 1 0,0-1 0,-1 0 0,1 0 0,0 0 0,-1 0 0,1 1 0,-1-1 1,1 0-1,-1 0 0,1-2 0,4-5 55,26-36-37,1 2-1,60-60 1,-66 77-29,2 0 1,0 2-1,2 1 1,53-31-1,-80 52-20,31-13 188,-33 14-177,1 0 0,-1 0 1,0 0-1,1-1 1,-1 1-1,1 1 0,-1-1 1,0 0-1,1 0 1,-1 0-1,0 1 0,1-1 1,-1 1-1,0-1 1,0 1-1,0 0 1,1-1-1,-1 1 0,0 0 1,0 0-1,0 0 1,0-1-1,0 1 0,0 0 1,0 1-1,1 0 1,9 19 38,-1 0 0,-1 0 0,-1 1 0,8 33 0,4 8 74,-15-48-117,-1-3 8,0 0-1,1 0 1,11 20 0,-14-28-23,0-1 0,0-1 1,1 1-1,-1 0 0,1 0 1,-1-1-1,1 0 0,0 1 1,0-1-1,0 0 1,0 0-1,0-1 0,0 1 1,1-1-1,-1 1 0,1-1 1,-1 0-1,6 0 0,32 2-1516,-1-1-1,57-7 0,-83 4 1102,-1-2 1,1 0 0,-1 0-1,0-1 1,0-1 0,0 0-1,-1-1 1,1 0 0,-1-1-1,-1 0 1,0-1 0,0-1-1,18-17 1,-14 12 602,-2-2 0,0 0 0,0 0 0,-2-1 0,0-1 0,-1 0 1,0 0-1,9-30 0,-16 36 251,0 0 1,-1 0-1,0 0 0,-1 0 1,-1-23-1,0 24 97,0 10-471,0 0 0,0 1-1,-1-1 1,1 0 0,0 0-1,0 1 1,0-1 0,0 0-1,-1 1 1,1-1 0,0 0-1,-1 1 1,1-1 0,0 1-1,-1-1 1,1 0 0,-1 1-1,1-1 1,-1 1 0,1-1-1,-1 1 1,1 0 0,-1-1-1,0 1 1,1-1 0,-1 1-1,0 0 1,1 0 0,-1-1-1,-1 1 1,-24-2 466,21 2-381,-31-1 352,17 0-201,0 0 0,-19 3-1,34-2-253,-1 1-1,1 0 0,0 0 0,-1 0 1,1 0-1,0 1 0,0-1 0,0 1 0,0 0 1,1 0-1,-1 1 0,0-1 0,1 1 0,-4 3 1,1 0-7,1 1 1,0-1-1,0 1 1,0 1-1,1-1 1,0 1-1,0 0 1,1-1 0,0 2-1,0-1 1,-1 9-1,1 6 1,0 1 0,2 40 0,1-62-34,0 0 1,0 0 0,0 0 0,1 0-1,-1-1 1,1 1 0,-1 0 0,1 0-1,0-1 1,-1 1 0,1 0 0,0-1-1,0 1 1,0-1 0,0 1 0,0-1-1,1 1 1,-1-1 0,0 0 0,1 1-1,-1-1 1,1 0 0,-1 0 0,1 0-1,0-1 1,-1 1 0,1 0 0,0 0-1,0-1 1,-1 1 0,1-1 0,3 1-1,7 0-34,-1 0-1,1 0 0,0-1 1,14-2-1,-1 1-49,-19 1 76,0-1-1,0 0 1,0-1 0,0 0 0,0 1-1,0-2 1,-1 1 0,1-1-1,-1 0 1,0 0 0,0 0-1,0-1 1,0 1 0,0-1 0,-1-1-1,0 1 1,0 0 0,0-1-1,0 0 1,3-7 0,5-6 5,-1-2 1,-1 0 0,0 0-1,6-24 1,-3-12 181,-11 45 309,-3 38-287,-8 301 514,11-298-670,1-1-1,2 1 1,16 57-1,-12-55-6,-1 0-1,6 62 1,-14 70 26,1-161-59,-1-1 0,0 0-1,0 1 1,-1-1 0,1 1 0,0-1-1,-1 1 1,1-1 0,-1 0 0,0 1-1,0-1 1,0 0 0,0 0 0,0 0-1,0 0 1,-1 0 0,1 0 0,-1 0-1,1 0 1,-4 2 0,2-2 5,-1 0 0,1-1 1,-1 1-1,0-1 0,1 0 0,-1 0 1,0 0-1,0 0 0,0-1 0,0 0 0,0 1 1,-4-2-1,1 1 9,-1 0 0,1 0 0,0-1 0,0 0 0,0 0 0,0 0 0,0-1 0,-7-3 0,9 2-10,0 0 0,0 0-1,1 0 1,-1-1-1,1 0 1,0 0-1,0 0 1,0 0-1,0-1 1,-5-9-1,1 2 1,1-1-1,1 0 0,0 0 1,1-1-1,0 0 0,1 0 1,0 0-1,-2-21 0,2-10-8,2-62-1,2 81-2,-1 12 0,2 1 0,0-1 0,1 1 0,5-25-1,-4 30 5,0 1-1,0 0 1,0 0-1,1 0 1,0 0-1,0 1 1,1 0-1,0 0 1,8-9-1,8-4-61,1 1 1,1 1 0,1 0-1,0 2 1,1 1-1,0 1 1,1 1-1,0 2 1,35-10-1,-44 15-947,0 1 1,0 1-1,34-2 0,53 6-8008,-43 1 650,-45-2 5648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83 848,'0'0'11985,"1"-12"-9888,3-58 6389,-4 75-8030,0 199 1076,3-181-425,-2-19-4921,0-25-14369</inkml:trace>
  <inkml:trace contextRef="#ctx0" brushRef="#br0" timeOffset="1">0 83 5715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53 311 5715,'69'-259'1005,"-56"214"-544,-9 38 55,1 18 5288,-5-8-5485,1 0 0,-1 0 1,0 1-1,1-1 0,-2 0 0,1 0 0,0 1 1,-1-1-1,1 0 0,-1 0 0,0 0 1,-1 4-1,-1-6-166,1 1-1,-1 0 1,0-1 0,0 0 0,1 1-1,-1-1 1,0 0 0,0-1 0,-1 1-1,1 0 1,0-1 0,-3 1 0,-46-1 2036,29-1-978,22 1-1169,1 0-1,-1 0 1,0 0-1,0 0 1,0 0-1,0 0 1,0 0-1,1 0 1,-1-1-1,0 1 1,0 0 0,0-1-1,0 1 1,1-1-1,-1 1 1,0-1-1,1 1 1,-1-1-1,0 1 1,1-1-1,-1 0 1,0 1-1,1-1 1,-1-1-1,-4-23 922,10 22-904,5 2-180,-1 0 1,1 0 0,-1 1-1,1 0 1,0 0-1,-1 1 1,1 1 0,10 2-1,-16-3-328,0 1 0,-1-1 0,1 1 0,0 0 0,-1 0 0,1 0 0,-1 0 0,0 1 0,0-1 0,0 1 0,0 0 0,0 0 0,0 0 0,-1 0 0,1 0 0,-1 1 0,0-1 0,0 1 0,0-1 0,-1 1 0,1 0 0,0 4 0,4 15-5217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96 6355,'0'0'12779,"5"-16"-11514,0 1-829,-1 0 1,3-19 0,-6 33-422,-1 1 1,0-1 0,0 1-1,0-1 1,0 1 0,0-1-1,0 0 1,0 1 0,0-1-1,0 1 1,0-1 0,-1 1 0,1-1-1,0 1 1,0-1 0,0 1-1,-1-1 1,1 1 0,0-1-1,-1 1 1,1 0 0,0-1-1,-1 1 1,1-1 0,0 1-1,-1 0 1,1-1 0,-1 1-1,1 0 1,-1 0 0,1-1 0,-1 1-1,1 0 1,-1 0 0,1 0-1,-1-1 1,1 1 0,-1 0-1,1 0 1,-1 0 0,1 0-1,-1 0 1,1 0 0,-1 0-1,1 0 1,-1 0 0,0 1-1,1-1 1,-1 0 0,1 0 0,-1 0-1,1 0 1,-1 1 0,1-1-1,0 0 1,-1 1 0,0 0-1,-12 3 128,1 2 0,-1 0-1,1 0 1,0 2 0,1-1-1,0 1 1,0 1 0,-19 19-1,14-11 48,0 1 0,2 0 0,0 1 0,-19 35-1,21-29-92,2 1-1,1 1 0,1-1 1,1 1-1,1 0 0,1 1 1,2 0-1,1-1 0,1 32 0,1-53-87,3 17 9,-2-23-18,0 1 0,0 0-1,0 0 1,0-1 0,0 1 0,-1 0-1,2-1 1,-1 1 0,0-1-1,0 1 1,0-1 0,0 0 0,0 0-1,0 1 1,0-1 0,0 0 0,1 0-1,-1 0 1,2 0 0,11 1 21,1 0 1,0-1-1,0-1 0,0 0 1,0-1-1,-1 0 0,1-2 1,-1 1-1,0-2 0,0 0 1,0 0-1,0-2 0,-1 0 1,15-10-1,-5 0 6,-1-1 0,-1-1 0,-1-1 0,33-42 0,-41 47-20,-2 0-1,0-1 0,0 0 1,-2-1-1,0 0 0,-1 0 0,-1-1 1,6-26-1,-11 41 20,-1-12-155,-21 12-398,4 3 312,-8 0-703,-49 5 0,65-3 685,1-1 1,0 1 0,0 1-1,0 0 1,0 0 0,1 0-1,-1 1 1,1 0 0,0 0-1,-9 8 1,10-8 48,0 1 1,0 0-1,1 1 1,0-1-1,0 1 0,0 0 1,0 0-1,1 0 1,0 1-1,1-1 0,-1 1 1,1 0-1,0 0 1,1 0-1,0 1 0,0-1 1,1 1-1,-1-1 1,2 1-1,-1-1 0,1 11 1,2 3 923,0 0 1,1 0 0,1 0-1,10 27 1,3 21 569,0 13-200,-3 1-1,5 139 1,-19-121-1256,0-198-15334,0 26 6893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2065,'0'0'4159,"5"-2"-3940,22-7-18,-11 7 4920,-16-4-2119,0-19-1511,0-41 1721,2 65-3046,-1 1-1,1 0 1,-1-1 0,1 1-1,-1 0 1,1 0-1,-1 0 1,0 0 0,1 0-1,-1 1 1,1-1-1,-1 0 1,1 1-1,1 0 1,0 2-119,-1 0 0,0 0 0,0 0 0,0 0 0,0 0 0,-1 1 1,1-1-1,-1 0 0,0 1 0,0-1 0,0 1 0,0 0 0,0 4 0,1 54 240,-2-53-251,0 107 1183,0-116-755,0-12-120,-1-46-283,0 17-14,4-46 1,-2 75-50,0 1 1,1 0-1,1-1 1,0 1-1,0 0 1,1 1-1,1-1 0,10-18 1,-14 27-4,0 0 0,0 1 0,0-1 0,1 0 1,-1 0-1,1 0 0,-1 1 0,1-1 0,0 1 0,-1-1 1,1 1-1,0 0 0,0 0 0,0 0 0,0 0 0,0 0 1,0 0-1,0 0 0,1 1 0,-1-1 0,0 1 0,0 0 0,0-1 1,1 1-1,-1 0 0,4 1 0,-5-1 3,0 1 0,1-1 0,-1 1 0,0-1 0,0 1 0,0 0-1,-1 0 1,1-1 0,0 1 0,0 0 0,0 0 0,0 0 0,-1 0 0,1 0 0,-1 0 0,1 0-1,0 0 1,-1 0 0,0 0 0,1 1 0,-1-1 0,0 0 0,1 0 0,-1 0 0,0 0 0,0 1-1,0 1 1,1 4-3,18 66 34,11 93 1,-30-165-28,0 0 0,0 1 0,0-1 0,1 0 0,-1 0 0,0 1 0,0-1 0,1 0 0,-1 0 0,1 0 0,-1 0 0,1 0 0,0 0 0,-1 0 0,1 0 0,0 0 0,0 0 0,0 0 1,-1 0-1,1 0 0,2 1 0,-2-2 2,0 0 1,0 0 0,0-1-1,0 1 1,-1 0-1,1 0 1,0 0 0,0-1-1,0 1 1,0-1-1,-1 1 1,1 0 0,0-1-1,0 1 1,-1-1 0,1 1-1,0-1 1,-1 0-1,1 1 1,-1-1 0,1 0-1,-1 1 1,1-1 0,-1 0-1,1 0 1,-1 0-1,0 1 1,1-1 0,-1 0-1,0 0 1,0 0 0,1-1-1,35-107-4,8-23-16,-34 107 23,-8 18-7,0 0 1,1 0-1,0 0 1,0 1-1,1-1 0,-1 0 1,2 1-1,6-9 1,-9 14-14,4 14-134,32 211 112,-23-173 112,-14-47-73,1-1 0,-1 1 0,1-1 0,0 0 1,0 0-1,0 0 0,1 0 0,-1 0 0,1 0 0,-1 0 1,1-1-1,3 3 0,-3-4-1,0 0 0,0-1 0,0 1 1,0-1-1,0 0 0,0 0 0,0 0 0,0 0 1,0 0-1,0-1 0,0 1 0,0-1 0,0 0 1,5-2-1,2-5 6,0-1 0,0 0 0,-1-1 1,0 0-1,0 0 0,13-22 0,-11 15-6,4-2-8,-2-2 1,0 1 0,-1-2-1,0 0 1,-2 0 0,-1-1-1,-1 0 1,-1 0 0,-1-1-1,-1 0 1,-1 0 0,2-47 0,-9 71-3,1-1 0,-1 1 1,1 0-1,-1 0 1,1 1-1,-1-1 1,1 0-1,-1 1 1,1-1-1,-3 2 0,-1 3 7,0 1-1,0-1 0,0 1 0,1 0 0,0 1 0,0 0 0,1-1 0,-7 14 0,1 1 41,-15 41 1,20-40-7,1-1 0,1 2 1,1-1-1,1 0 1,4 43-1,-2-8 53,0-52-75,-1 0 1,1-1-1,-1 1 0,1-1 1,1 1-1,-1-1 0,1 0 1,-1 0-1,1 1 0,1-1 1,-1 0-1,0 0 0,1-1 1,0 1-1,0-1 0,0 1 1,0-1-1,1 0 0,-1 0 0,1 0 1,-1-1-1,1 1 0,0-1 1,0 0-1,7 3 0,2 0 22,0-1-1,0 0 0,1 0 1,-1-1-1,1-1 0,0-1 1,19 1-1,-20-2-18,-8 1-16,0-1 0,0 0-1,0 0 1,0 0 0,-1-1-1,1 0 1,0 0 0,0 0 0,0 0-1,-1-1 1,1 1 0,-1-1 0,8-4-1,4-7-426,27-25-1,-17 5-2328,-24 30 1872,0 0 0,0-1-1,0 1 1,-1-1 0,0 1 0,0-1 0,2-6 0,-3-8-7682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8500,'0'-4'13756,"0"3"-13708,0 0 0,0-1 1,1 1-1,-1 0 1,0 0-1,1-1 0,-1 1 1,1 0-1,-1 0 1,1 0-1,0 0 0,-1 0 1,1 0-1,0 0 1,0 0-1,-1 0 1,1 0-1,0 0 0,0 1 1,0-1-1,0 0 1,0 1-1,0-1 0,1 0 1,-1 1-1,0-1 1,0 1-1,0 0 1,0-1-1,1 1 0,0 0 1,48-4 1251,-46 4-1290,-3 0-8,0 0 0,-1 1-1,1-1 1,0 0 0,0 1-1,0-1 1,-1 0-1,1 1 1,0-1 0,-1 1-1,1-1 1,0 1-1,-1 0 1,1-1 0,-1 1-1,1 0 1,0-1-1,-1 1 1,0 0 0,1-1-1,-1 1 1,1 0 0,-1 0-1,0 0 1,0-1-1,1 1 1,-1 0 0,0 0-1,0 0 1,0 0-1,0-1 1,0 2 0,0 35 116,0-27-68,0-9-22,0 1-1,0-1 1,1 1 0,-1 0-1,-1-1 1,1 1 0,0-1 0,0 1-1,-1-1 1,1 1 0,0-1-1,-1 1 1,0-1 0,1 1 0,-1-1-1,0 1 1,0-1 0,0 0-1,1 1 1,-4 1 0,2-2 51,0 0 1,-1-1-1,1 1 0,-1-1 1,1 1-1,-1-1 1,1 0-1,-1 0 1,1 0-1,-6-1 0,-12 1 248,18-1-317,1 1-1,-1 0 1,1 0-1,0-1 1,-1 1 0,1-1-1,0 1 1,-1-1-1,1 0 1,0 1-1,0-1 1,0 0 0,-1 0-1,1 0 1,0 0-1,0 0 1,0 0 0,0 0-1,1 0 1,-1 0-1,0-1 1,0 1-1,1 0 1,-1 0 0,0-1-1,1 1 1,0-1-1,-1 1 1,1 0 0,0-1-1,-1-2 1,0-7-83,0 0 0,0 0 0,2-13 0,-1 11-211,0 12 177,0-1 1,1 1 0,-1 0-1,1-1 1,-1 1-1,1 0 1,-1 0 0,1 0-1,-1-1 1,1 1 0,0 0-1,0 0 1,0 0-1,0 0 1,0 0 0,0 0-1,0 0 1,0 1 0,0-1-1,0 0 1,0 1-1,0-1 1,0 0 0,1 1-1,-1 0 1,0-1 0,3 0-1,38-6-2613,-41 7 2619,97-1-10886,-54 1 2237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25 4162,'0'0'14577,"-7"-4"-13328,-22-14-363,29 18-845,0 0 1,-1-1-1,1 1 1,-1 0-1,1 0 1,-1 0-1,1-1 1,0 1-1,-1 0 1,1 0-1,-1 0 1,1 0-1,-1 0 1,1 0-1,-1 0 1,1 0-1,-1 0 1,1 0-1,0 0 1,-1 0-1,1 0 1,-1 0 0,1 0-1,-1 1 1,1-1-1,-1 0 1,1 0-1,0 0 1,-1 1-1,1-1 1,0 0-1,-1 1 1,1-1-1,0 0 1,-1 1-1,1-1 1,0 0-1,-1 1 1,1-1-1,0 0 1,0 1-1,0-1 1,-1 1-1,1-1 1,0 1-1,0-1 1,0 1 0,-3 22 253,2-21-142,-1 271 1887,4-143-1532,-1-99-372,0-20-2,0 1 1,-1-1-1,-1 0 1,-1 13-1,1-21-102,1-1-1,-1 0 0,0 1 1,0-1-1,0 0 0,0 1 1,0-1-1,0 0 0,0 0 1,-1 0-1,1 0 0,-1 0 1,1 0-1,-1-1 0,0 1 1,0 0-1,0-1 0,0 1 1,0-1-1,0 0 0,0 0 1,0 0-1,-4 2 0,-16 1 39,1 0 0,-1-1 0,1-1 0,-1-1 0,0-1 0,0-1 0,-21-4 0,39 4-138,0 0-1,0 0 0,0 0 1,1 0-1,-1-1 0,1 0 0,-1 0 1,1 0-1,-1 0 0,1 0 0,0-1 1,0 0-1,0 1 0,0-1 1,1 0-1,-1 0 0,1-1 0,0 1 1,0 0-1,0-1 0,0 1 0,0-1 1,1 0-1,0 0 0,0 1 1,0-1-1,-1-5 0,-1-13-1714,0 0 0,1 0-1,2-39 1,1 36-928,-1-40-4844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292 49 8948</inkml:trace>
  <inkml:trace contextRef="#ctx0" brushRef="#br0" timeOffset="1">292 49 8948,'-243'-25'1185,"194"20"509,49 4-1387,0 1 0,0-1 0,0 1 1,1-1-1,-1 1 0,0 0 0,3-4 3072,-3 3-3072,1 1 1,-1 0-1,0 0 0,1 0 0,0-1 0,16-4 1893,20 2-2733,-31 3 1360,179-1 668,-103 1-4156,-79 0 1983,0 0 1,0 1 0,0-1 0,0 0-1,0 1 1,0-1 0,0 1 0,0 0-1,-1 0 1,1 0 0,0 1 0,-1-1-1,5 3 1,13 9-7871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 7603,'0'0'8762,"13"0"-7225,31-5 774,-39 4-721,-7 1-193,-30 4-373,19-2-948,-1 1 0,1 0 0,0 2 0,0-1 0,-20 11 0,-57 37 170,87-50-245,1-1 1,-1 1-1,0 0 0,1 0 1,-1 0-1,1 0 0,0 0 1,0 1-1,-1-1 0,2 1 1,-1-1-1,0 1 0,0 0 1,1-1-1,0 1 0,-1 0 1,1 0-1,0 0 0,1 0 1,-1 0-1,0 1 0,1-1 1,-1 5-1,2-8-1,-1 0-1,0 1 1,0-1 0,1 0-1,-1 1 1,0-1 0,1 0-1,-1 0 1,0 1-1,1-1 1,-1 0 0,0 0-1,1 1 1,-1-1 0,1 0-1,-1 0 1,0 0 0,1 0-1,-1 0 1,1 0-1,-1 0 1,0 0 0,1 0-1,-1 0 1,1 0 0,-1 0-1,1 0 1,-1 0 0,1 0-1,6 0 15,96 2 42,24 2 21,-110-2-71,-1 0 0,0 1 1,0 1-1,-1 0 0,23 10 1,-34-13-8,-1 0 1,0 1 0,0 0 0,0 0 0,0 0 0,0 0 0,0 1 0,-1-1 0,1 1 0,-1-1 0,0 1 0,0 0 0,0 0 0,0 0-1,0 0 1,0 0 0,-1 0 0,2 6 0,-1 2 1,0 0 0,0-1 0,-1 1 0,-1 18 0,0-21 1,-1-4 9,0-1 0,1 0 0,-2 0 0,1 1 0,0-1 0,0 0 0,-1 0 0,0-1 0,0 1 0,0 0 1,0 0-1,0-1 0,0 1 0,0-1 0,-1 0 0,0 0 0,1 0 0,-1 0 0,0 0 0,0 0 0,0-1 0,-5 3 0,-8 3 113,1-1 0,-1 0 0,-20 3 0,8-4 121,-1-1 1,1-1-1,-1-2 1,-29-3-1,5 1 22,53 1-251,-34 0-17456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15 147 6259,'0'0'12464,"-2"-21"-10482,-3-7-1298,2 8 584,1 0 0,0-38 736,2 70-1446,0 162 661,1-171-2677,2 3 4509,0-4-3458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20 4434,'0'0'9914,"0"-3"-8794,1-6 497,-6 23-464,3-10-1012,0 0-1,0 0 1,-1-1 0,0 1 0,1-1 0,-2 1 0,1-1 0,0 0 0,-1 0 0,1 0-1,-1 0 1,0-1 0,0 0 0,0 0 0,0 0 0,0 0 0,-5 1 0,-3 1 323,0-1 0,0-1 1,0 0-1,0-1 1,-18 0-1,29-1-445,1 0 1,-1 0-1,0-1 0,1 1 0,-1 0 1,1 0-1,-1-1 0,1 1 0,-1 0 0,1-1 1,0 1-1,-1 0 0,1-1 0,-1 1 1,1-1-1,0 1 0,-1-1 0,1 1 1,0-1-1,0 1 0,-1-1 0,1 1 0,0-1 1,0 1-1,0-1 0,0 0 0,-1 1 1,1-1-1,0 1 0,0-1 0,0 1 1,0-2-1,1-27 352,-1 16-227,1 12-145,-1 0 1,1 0-1,-1-1 1,1 1-1,0 0 1,0 0-1,0 0 1,0 0-1,0 0 0,0 0 1,0 0-1,0 0 1,0 0-1,0 0 1,0 1-1,0-1 1,1 0-1,-1 1 1,0-1-1,0 1 0,1 0 1,-1-1-1,1 1 1,-1 0-1,3 0 1,41-7-67,-43 6 60,21-1-551,-1 1 0,44 2 1,-60 0 66,-1 0 0,1 0 0,-1 0 1,1 0-1,-1 1 0,0 0 1,0 0-1,0 0 0,0 1 0,0-1 1,0 1-1,-1 0 0,1 1 1,-1-1-1,0 1 0,0 0 1,4 5-1,9 22-5445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7251,'108'144'1310,"-87"-119"-457,-13-21 204,7-4 236,0 2 0,1 0 0,-1 0 0,19 7 0,-25-7-939,0 1 0,-1 0 0,1 1 1,-1 0-1,0 1 0,0-1 0,0 1 1,13 11-1,-16-10-149,-1 0 0,1 0 1,-1 1-1,0-1 0,-1 1 0,1 0 1,-1 0-1,-1 0 0,1 0 0,-1 0 0,-1 1 1,2 14-1,-1 0 148,-1 1 1,-1-1-1,-3 26 1,3-46-321,-1 0 0,1 0-1,-1 0 1,0 0 0,1 1 0,-1-1 0,0-1 0,0 1 0,0 0 0,0 0-1,0 0 1,-1 0 0,1-1 0,-1 1 0,1-1 0,-1 1 0,1-1 0,-1 0 0,0 1-1,0-1 1,0 0 0,1 0 0,-1 0 0,-4 1 0,0 0 55,0-1 0,1 0 1,-1 0-1,0 0 0,1 0 1,-1-1-1,0 0 0,-9-2 0,14 2-79,-1 0-1,1-1 0,-1 1 0,1-1 0,0 1 0,-1-1 0,1 0 0,0 0 0,0 1 0,0-1 0,-1 0 0,1 0 0,0 0 0,0 0 0,0-1 0,1 1 0,-1 0 0,0 0 1,0 0-1,0-1 0,1 1 0,-1 0 0,1-1 0,-1 1 0,1-1 0,0 1 0,-1 0 0,1-3 0,-1-50 113,1 37-105,0 3 10,0 0 0,1 0 0,1 0 0,5-26 0,-4 32-16,0 1-1,0 1 0,0-1 0,1 0 0,0 1 0,0 0 0,1-1 0,0 2 0,0-1 0,10-9 0,-5 6 18,0 0 1,1 1 0,0 0-1,1 1 1,0 0 0,0 1 0,0 0-1,1 0 1,0 2 0,0 0-1,0 0 1,0 1 0,1 1-1,-1 0 1,23 0 0,-28 2-3,29 3 117,-35-3-136,0 1 0,-1 0-1,1 0 1,0-1-1,-1 1 1,1 0 0,-1 0-1,0 1 1,1-1 0,-1 0-1,0 0 1,1 1 0,-1-1-1,0 1 1,0-1 0,0 1-1,0-1 1,1 3-1,4 13 36,0 0 0,0 0-1,-2 0 1,0 0-1,2 35 1,-3 94 141,-4-91-122,1-54-141,-1 1 0,1 0 0,0-1 0,0 1 0,0 0 0,0-1 1,1 1-1,-1-1 0,0 1 0,1 0 0,-1-1 0,1 1 0,-1-1 0,1 1 0,0-1 0,0 1 0,0-1 0,0 1 1,0-1-1,0 0 0,0 0 0,0 1 0,0-1 0,0 0 0,1 0 0,-1 0 0,0 0 0,1-1 0,-1 1 0,1 0 1,-1-1-1,3 2 0,-1-2-268,0 0 1,1 0-1,-1-1 1,0 1 0,0-1-1,0 1 1,1-1-1,-1 0 1,0 0 0,0 0-1,0-1 1,0 1-1,0-1 1,-1 1 0,1-1-1,3-3 1,38-33-5992,-32 27 2718,8-7-5033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312 543 7684,'0'0'9334,"-2"-16"-8176,-7-49-179,8 63-917,1 1 0,-1-1 0,1 1 0,-1-1-1,0 1 1,1-1 0,-1 1 0,0-1 0,0 1 0,0 0-1,0-1 1,0 1 0,-1 0 0,1 0 0,0 0-1,0 0 1,-1 0 0,1 0 0,-1 0 0,1 0-1,-1 0 1,1 1 0,-3-1 0,0 0 76,-1 0 0,1 0 0,-1 1 0,0 0 0,1 0 0,-6 1 0,-1-1 112,-9 0 24,6 0 11,0 0 1,0 1 0,-23 4-1,32-4-234,0 0 0,0 1 0,0 0-1,0 0 1,1 0 0,-1 1 0,1 0-1,-1 0 1,1 0 0,0 0-1,0 1 1,1-1 0,-6 7 0,2-1 13,1-1 1,1 1-1,-1 0 1,1 1-1,1-1 1,0 1 0,0 0-1,-3 18 1,3-6-29,1-1 1,1 1 0,0 25 0,3-46-40,-1 0 0,0 1-1,0-1 1,1 0 0,-1 0 0,1 1 0,-1-1 0,1 0-1,-1 0 1,1 0 0,0 0 0,0 1 0,-1-1-1,1 0 1,0-1 0,0 1 0,0 0 0,0 0 0,0 0-1,0 0 1,0-1 0,1 1 0,-1 0 0,0-1-1,0 1 1,1-1 0,-1 0 0,0 1 0,0-1 0,1 0-1,-1 0 1,0 0 0,2 0 0,8 1-13,0 0 0,0-1 0,12-2 1,-13 1 5,-5 0-2,0 0 0,0 0 0,1-1 0,-1 0 0,0 0 0,-1 0 0,1-1 0,0 1 0,-1-1 0,1 0 0,-1 0 1,0-1-1,0 0 0,0 1 0,-1-1 0,1 0 0,2-5 0,6-8-32,-1 0-1,-1-1 1,11-23-1,-4 1 11,-3 0 0,-1 0 0,14-76 0,-16 38-17,2-86 1,-12 70 170,-1 93 235,0 4-195,-1 22-32,-9 44 1,-1 8 19,10 222 407,2-287-537,0-1 0,1 1 0,0-1 0,1 0 0,0 0 0,1 0 0,1 0 0,-1 0 0,2-1 0,10 17 0,-12-21-19,0-1 1,1 1-1,0-1 1,0 0-1,0 0 1,0 0-1,1 0 0,0-1 1,0 0-1,0-1 1,0 1-1,1-1 1,-1 0-1,1-1 0,0 0 1,0 0-1,0 0 1,10 1-1,1-2 5,-1 0 0,1-1 0,0-1 0,-1-1 0,20-3 0,-28 2-6,-1 1 0,1-1 0,-1 0 1,0-1-1,0 0 0,0 0 0,0-1 0,-1 0 0,0 0 1,0-1-1,0 0 0,6-8 0,2-4-22,-2 0 0,-1-1 1,0 0-1,-1-1 0,-1-1 0,-1 0 0,-1 0 0,0 0 1,-2-1-1,-1 0 0,-1-1 0,0 1 0,-2-1 0,0-35 1,-3 75 17,-1-1 0,-7 29 0,5-28 7,1 0-1,-2 35 1,5 98-71,0-147 67,0-1 0,0 0-1,0 0 1,1 0 0,-1 0-1,1 1 1,-1-1 0,1 0 0,0 0-1,0 0 1,0 0 0,0 0-1,0 0 1,0-1 0,0 1 0,1 0-1,-1 0 1,1-1 0,-1 1-1,1-1 1,0 0 0,-1 1 0,1-1-1,0 0 1,0 0 0,0 0-1,0 0 1,0 0 0,0-1 0,4 2-1,5 0-64,0 0-1,1-1 1,-1 0-1,20-2 1,-15 1-115,-11 0 154,-1 0-1,1 0 1,-1 0 0,0-1-1,1 0 1,-1 0-1,0 0 1,1 0 0,-1-1-1,0 1 1,0-1-1,0 0 1,0-1-1,-1 1 1,6-5 0,-4 2 25,-1 0 0,0 0 1,0 0-1,0-1 0,0 0 1,-1 0-1,0 0 1,-1 0-1,4-12 0,3-8 36,-1 0 0,-1-1-1,-2 0 1,-1 0-1,1-30 1,-4 57-16,-1 1 0,0-1 0,0 0 0,0 1 0,0-1 0,1 1 0,-1-1 0,0 0 0,0 1 0,1-1 0,-1 0 0,0 1 0,0-1 0,1 0 0,-1 0 0,0 1 0,1-1 0,-1 0 0,1 0 0,-1 1 0,0-1 0,1 0 0,-1 0 0,1 0 0,-1 0 0,0 0 0,1 0 0,-1 0 0,1 0 0,-1 0 0,1 0 0,-1 0 0,0 0 0,1 0 0,-1 0 0,1 0 0,-1 0 0,0 0 0,1 0 0,-1 0 0,1-1 0,-1 1 0,0 0 0,1 0 0,-1-1 0,0 1 0,1 0 0,-1 0 0,0-1 0,1 1 0,-1 0 0,0-1 0,0 1 0,1-1 0,-1 1 0,0 0 0,0-1 0,0 1 0,0 0 0,1-1 0,-1 1 0,0-1 0,0 1 0,0-1 0,0 1 0,0 0 0,0-1 0,0 1 0,0-1 0,71 179 534,-57-146-482,-7-15-82,1 0 0,1-1 0,0 0-1,21 28 1,-27-42-274,0 0 0,0 0 0,0 0 0,0-1 0,0 1 0,0-1 0,0 0 0,0 0 0,1 0 0,-1 0 0,1-1 0,-1 1 0,0-1 0,1 0 0,-1 0 0,1 0 0,4-1 0,-4 1-490,0 0 0,0-1 0,1 1 0,-1-1 0,0 0 0,0 0 0,0-1 0,0 0 0,0 1 0,0-1 0,0 0 0,-1-1 0,6-3 0,11-22-5041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349 170 4162,'0'0'12104,"0"-28"-10375,-1-84-344,1 110-1234,1 0 0,-1 1 0,0-1 0,0 0 1,0 0-1,0 1 0,0-1 0,0 0 1,-1 1-1,1-1 0,0 0 0,-1 1 0,0-1 1,1 1-1,-2-4 0,-3 17 1223,4-11-1544,-22 70 829,-3-1 0,-3-1 1,-4-2-1,-2-1 0,-3-2 1,-62 81-1,47-76-590,59-68-3702,9-10 2104,72-55-10047,-43 34 1171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 9748,'0'0'9728,"-48"38"-8979,-152 122-10,124-95-176,47-32-147,17-18-312,-10 17 102,17-23-280,-1-1 1,0 0-1,0 0 0,-11 9 1,25-17-5191,11-5 3884,-1-1 0,0 0 0,0-1 1,18-10-1,30-19-4084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73 9236,'0'0'8642,"0"-5"-7762,-1 4-821,1 0 1,0 0-1,0-1 1,-1 1-1,1 0 1,0 0-1,0-1 1,0 1-1,0 0 1,1-1-1,-1 1 1,0 0-1,0 0 1,1-1-1,0-1 1,0 2 50,1 0 0,-1 0 0,0 1 0,1-1 0,-1 0 0,0 1 0,1-1 0,-1 1 0,1-1 0,-1 1 0,1 0 0,-1 0 0,1-1 0,-1 1 0,1 0 0,-1 0 0,3 1 0,-3-1-78,0 1-1,-1-1 1,1 1 0,-1-1 0,1 1-1,0-1 1,-1 1 0,1-1-1,-1 1 1,1 0 0,-1-1 0,0 1-1,1 0 1,-1-1 0,1 1 0,-1 0-1,0-1 1,0 1 0,0 0-1,1 0 1,-1 0 0,0-1 0,0 1-1,0 0 1,0 0 0,0-1-1,0 2 1,0 29 429,0-26-300,0-2-55,0 1 0,0-1-1,0 0 1,0 0 0,-1 0 0,1 1-1,-1-1 1,-2 5 0,2-7-72,0 1 1,0-1-1,0 0 1,0 0-1,0 0 1,0-1-1,0 1 1,0 0-1,-1 0 1,1-1-1,0 1 0,-1 0 1,1-1-1,-1 0 1,1 1-1,0-1 1,-1 0-1,1 1 1,-1-1-1,1 0 1,-3 0-1,-6 0 153,1 2-28,0-1 0,0-1 1,0 0-1,0 0 0,0 0 1,-15-4-1,23 3-141,0 0 0,0 1 0,1-1 0,-1 0 0,0 0-1,0 0 1,1 0 0,-1 1 0,1-1 0,-1 0 0,1 0 0,-1 0 0,1-1 0,-1 1 0,1 0-1,0 0 1,0 0 0,0 0 0,-1-2 0,1-25 65,0 22-62,-1 3-21,1-1 1,0 1 0,0-1 0,1 1 0,-1 0 0,1-1-1,0 1 1,0-1 0,0 1 0,0 0 0,0 0 0,1-1-1,3-4 1,-2 5 0,0 0 1,0 1-1,0 0 0,0-1 0,1 1 1,-1 0-1,1 1 0,-1-1 0,1 1 1,0-1-1,7 0 0,1-1-3,1 1 0,-1 0 0,1 1 0,19 0 0,-32 1 18,1 0 0,-1 1 1,1-1-1,0 0 1,-1 1-1,1-1 1,-1 0-1,1 1 1,-1-1-1,1 1 0,-1-1 1,1 1-1,-1-1 1,1 1-1,-1-1 1,0 1-1,1-1 1,-1 1-1,0 0 1,1-1-1,-1 1 0,0 0 1,0-1-1,0 1 1,1 0-1,-1-1 1,0 1-1,0 0 1,0-1-1,0 1 0,0 0 1,0 18 172,-1-7-3370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62 8980,'0'0'9842,"3"-10"-8532,6-30-171,-9 40-1109,0-1 0,0 1 0,1 0 0,-1-1-1,0 1 1,0 0 0,0-1 0,0 1 0,0 0 0,0-1 0,0 1 0,0 0-1,-1-1 1,1 1 0,0 0 0,0-1 0,0 1 0,0 0 0,0-1 0,-1 1-1,1 0 1,0-1 0,0 1 0,0 0 0,-1 0 0,1-1 0,0 1-1,0 0 1,-1 0 0,1 0 0,0-1 0,0 1 0,-1 0 0,1 0 0,0 0-1,-1 0 1,1 0 0,0 0 0,-1 0 0,1-1 0,-1 1 0,-14 1 92,13-1 38,-9 0 28,6-1-106,-1 1-1,1 0 0,-1 0 1,1 0-1,0 1 0,-1-1 0,1 1 1,0 1-1,-1-1 0,1 1 0,0 0 1,0 0-1,0 0 0,0 1 0,1 0 1,-1 0-1,-4 4 0,-7 9 85,0 1 0,2 0 0,0 1 0,1 0 0,0 2 0,2-1 0,0 1 0,2 1 1,0 0-1,1 0 0,1 1 0,1 0 0,1 0 0,1 0 0,1 1 0,0 39 0,3-60-164,0-1 0,0 0 0,0 0 0,0 0 0,0 1-1,0-1 1,1 0 0,-1 0 0,0 0 0,1 0 0,-1 1 0,1-1 0,-1 0 0,1 0 0,0 0 0,-1 0 0,1 0 0,0 0 0,0 0 0,0-1 0,0 1 0,0 0-1,-1 0 1,2-1 0,-1 1 0,0 0 0,0-1 0,0 1 0,0-1 0,0 0 0,0 1 0,2-1 0,4 1-3,-1 0 0,1 0 0,0-1 0,13-1 1,1-1-28,-17 2 26,10 1-359,-1 0 0,1-2-1,0 0 1,0 0 0,0-1-1,-1-1 1,1 0 0,-1-1-1,22-9 1,80-47-7886,-57 26 1135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29 10197,'0'0'8940,"-4"-4"-8105,1 1-766,1 1-1,0 0 1,-1 0 0,1 0-1,-1 0 1,0 1 0,1-1 0,-1 1-1,0-1 1,0 1 0,0 0-1,0 0 1,0 0 0,0 1 0,0-1-1,-5 0 1,2 1 45,0 1-1,0-1 1,0 1-1,0 0 1,0 1 0,0-1-1,0 1 1,-6 3-1,-11 7 229,1 0 0,1 2 0,-27 21 0,38-28-267,-10 8 94,-3 2 21,-29 26-1,47-38-168,0-1 0,1 2 0,-1-1 0,1 1 0,0-1 1,0 1-1,1 0 0,-1 0 0,2 1 0,-1-1 0,-2 8 0,5-14-22,0 1 1,0 0 0,0-1-1,0 1 1,0-1 0,0 1-1,0 0 1,0-1 0,0 1-1,0 0 1,0-1-1,0 1 1,0-1 0,0 1-1,1 0 1,-1-1 0,0 1-1,0-1 1,1 1-1,-1-1 1,0 1 0,1-1-1,-1 1 1,1-1 0,-1 1-1,0-1 1,1 1 0,-1-1-1,1 0 1,0 1-1,-1-1 1,1 0 0,-1 1-1,1-1 1,-1 0 0,1 0-1,0 0 1,-1 1-1,1-1 1,-1 0 0,2 0-1,32 0 63,-19-1-23,160 1 137,-171 0-176,-1 0 0,1 0 1,-1 0-1,1 0 0,-1 1 0,1 0 0,-1 0 0,1 0 0,-1 0 0,0 0 0,1 1 0,-1 0 0,0-1 0,0 1 0,0 0 0,0 0 0,-1 1 1,1-1-1,0 1 0,-1-1 0,0 1 0,0 0 0,0 0 0,0 0 0,0 0 0,0 0 0,-1 0 0,1 0 0,-1 1 0,0-1 0,0 1 1,0-1-1,-1 1 0,1-1 0,-1 1 0,0-1 0,0 5 0,0-5 33,-1 1 1,1 0 0,-1-1-1,0 1 1,0-1-1,-1 1 1,1-1-1,-1 1 1,0-1-1,1 0 1,-1 0-1,-1 0 1,1 0-1,0 0 1,-1 0-1,0-1 1,1 1 0,-1-1-1,0 0 1,0 0-1,0 0 1,-7 3-1,-9 4 75,1 0 1,-2-2-1,-19 5 0,19-5-29,7-4-135,1 0-1,0 0 1,-1-1-1,1-1 1,-16 0-1,27-12-2877,0 8 2475,1 0 0,0 1 1,-1-1-1,1 0 0,1 1 1,-1-1-1,0 0 0,1 1 1,-1-1-1,1 1 0,0-1 1,0 0-1,0 1 0,0 0 1,0-1-1,0 1 0,1 0 0,-1-1 1,1 1-1,0 0 0,-1 0 1,1 0-1,0 1 0,0-1 1,0 0-1,4-2 0,27-14-6122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72 7732,'0'0'9305,"17"-13"-8056,50-36-134,-66 49-974,-1 0-1,0 0 1,1 0 0,-1 0 0,0 0 0,1 0-1,-1 0 1,0 0 0,1-1 0,-1 1 0,0 0-1,1 0 1,-1-1 0,0 1 0,1 0-1,-1 0 1,0-1 0,0 1 0,0 0 0,1 0-1,-1-1 1,0 1 0,0 0 0,0-1 0,0 1-1,0 0 1,1-1 0,-1 1 0,0-1-1,0 1 1,0 0 0,0-1 0,0 1 0,0 0-1,0-1 1,-14 0 739,-21 9-1215,27-4 357,0-1-1,0 2 0,0-1 1,1 1-1,0 0 0,0 0 1,0 1-1,-11 12 0,3 1 62,-26 40 0,39-55-70,0-1 1,1 1 0,-1-1 0,1 1 0,0 0 0,0 0-1,1-1 1,-1 1 0,1 0 0,-1 0 0,1 0 0,1 0 0,-1 0-1,0-1 1,2 6 0,-2-8-13,1-1 1,-1 1-1,1-1 0,-1 1 1,1-1-1,0 1 0,-1 0 1,1-1-1,-1 0 0,1 1 1,0-1-1,0 1 0,-1-1 1,1 0-1,0 0 0,-1 1 1,1-1-1,0 0 0,0 0 1,0 0-1,-1 0 0,2 0 1,24 1 29,-10-2-2,212 23 11,-227-22-38,45 8-21,-45-8 18,-1 0-1,1 0 1,0 1 0,0-1-1,0 0 1,-1 1-1,1-1 1,0 1-1,0-1 1,-1 1-1,1-1 1,0 1-1,-1 0 1,1-1-1,-1 1 1,1 0-1,-1-1 1,1 1-1,0 1 1,-1-1 0,0 0 0,0 0 0,-1 0 0,1 0 0,0 0 0,0 0 0,-1 0 0,1 0 0,0 0 0,-1-1 0,1 1 0,-1 0 0,1 0 0,-1 0 0,0-1 0,1 1 0,-1 0 0,0 0 0,1-1 0,-1 1 0,0-1 0,0 1 0,-1 0 0,-8 5 28,0 1-1,-1-2 0,0 0 0,0 0 0,-19 5 0,-17 7 164,-152 52 1175,128-47-924,18 0 32,38-16-337,1 0 0,-24 6 0,32-11-102,6-1-106,-31 0-5173,19 0 2544,-1 0-1,0-1 1,1-1-1,-19-4 1,-11-7-5004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5484 355 8772,'0'0'8449,"-17"-22"-7384,-56-68-137,68 84-773,-1 1-1,0-1 1,0 1-1,0 0 1,-1 0-1,0 1 1,0 0-1,0 0 0,0 0 1,0 1-1,-1 0 1,0 1-1,1 0 1,-1 0-1,-8-1 1,-16-4 334,-85-21 856,-175-20 0,-124 13-819,345 30-423,-1012-42 626,44 39-366,492 7-114,302 1-178,-129 31-21,126-6 33,186-21-72,7-2 2,-1 3-1,1 2 1,-73 18-1,110-19-11,0 1 0,0 1 0,1 0 0,-1 1 0,2 1-1,0 1 1,0 0 0,-16 16 0,11-8 2,2 2 1,0 0-1,1 1 0,-28 47 0,13-7 3,3 2 0,3 1 0,-31 111 0,53-153-22,0 1-1,2-1 1,1 1-1,1 0 1,2 26-1,0-10-4,-1-32 16,1 0-1,1-1 0,0 1 0,0 0 1,0-1-1,1 0 0,0 1 1,0-1-1,1 0 0,8 11 0,8 11-2,26 26-1,-36-44-1,4 5 9,1-1 1,1-1-1,0-1 1,1 0 0,0-1-1,1-1 1,1-1 0,27 12-1,17 2 21,84 21 0,-100-31-51,309 59 194,-70-18-102,93 15-14,-106-23-35,-126-15 11,-48-9-22,163 16-1,63-8-150,195 7 244,535-33-857,-978-9 592,108-18 0,-89 8-34,59-13-163,194-60 0,-119 25 213,-61 12-109,-148 42 172,0-1 1,-1-2-1,0 0 0,0-1 1,30-25-1,268-247-396,-310 276 495,1-1-1,-2 1 1,1-1 0,-1-1 0,-1 1-1,0-1 1,0-1 0,-1 1 0,0-1-1,0 0 1,-2 0 0,1 0 0,-1 0-1,-1-1 1,0 1 0,0-17 0,-1-9 21,-5-88 46,2 108-58,0 0 1,-1 0-1,-1 1 0,-1 0 0,-9-22 1,10 29 9,1 1 1,-2 0 0,1 1 0,-1-1 0,0 1 0,-1 0 0,0 0-1,0 0 1,0 1 0,-1 0 0,0 0 0,0 1 0,0 0-1,-1 0 1,-8-4 0,-39-18 141,-1 3-1,-1 2 1,-1 2-1,-98-19 1,107 28-13,22 7-53,1-2 0,1-1-1,-1-1 1,-35-17 0,58 24-94,-10-7 5,0 1 0,-1 1 1,1 0-1,-1 1 1,0 0-1,0 1 0,-1 1 1,-22-3-1,-110 6-74,140 1-39,1-1 1,-1 1-1,1 1 0,-1-1 1,1 1-1,0 0 0,-1 1 0,1 0 1,0-1-1,1 2 0,-1-1 1,1 1-1,-1 0 0,-6 6 1,4-2-963,1 1 0,0-1 0,0 1 0,0 1 0,2-1 0,-1 1 0,-7 19 0,-2 13-7075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5419 2 5475,'0'0'7990,"-7"0"-6723,-177-2 2688,-347 12-77,68 18-2639,177-12-928,40-5-196,-226 21 2,389-23-107,-106 16 26,68-1-33,-85 20-81,116-23 77,0-5 0,-112 6 0,124-12-15,-83 23 0,22-5 3,-50 12 23,-39 7 9,149-35-18,-287 37-2,240-36-6,-170 41 1,217-36 11,38-9-2,-1 1 1,1 2-1,-53 23 0,23-3-29,35-17 34,2 1 0,0 2 0,-48 33 0,79-48-16,0 0 0,0 0 0,1 0 0,0 0 0,-1 0 0,1 0 0,0 1 1,1-1-1,-1 1 0,1-1 0,-1 1 0,1 0 0,0 0 0,0-1 0,0 8 0,0 8-10,0 0 0,2 20 0,0-9 44,0-25-25,-1 0 0,1-1 0,0 1 0,0 0 0,1-1 0,0 0 1,-1 1-1,2-1 0,-1 0 0,0 0 0,1 0 0,0 0 0,-1 0 0,2-1 0,-1 1 0,0-1 0,1 0 0,-1 0 0,8 5 0,9 5 7,1-1-1,37 16 0,-39-19-5,42 17 29,2-3 0,0-2 0,1-3-1,117 16 1,271-2-62,77-29 23,18 0 115,-304 18-109,38 1 9,730-22-215,-570-34 67,-222 11-115,-106 13 109,-1-6 0,179-49 0,-264 56 40,-1-1 1,-1-1-1,0-2 0,0 0 0,-1-1 0,-1-2 0,0 0 0,-1-1 0,-1-2 1,-1 0-1,0-1 0,-2-1 0,0 0 0,-2-2 0,16-26 0,7-8-7,-23 35 52,-1-1 1,19-39-1,7-14 71,-29 58-4,-2-1 0,0 0 1,12-38-1,-18 45-32,0-4 54,0 1-1,1-1 1,1 1 0,10-19 0,-13 29 1,-1 0 0,0 0 1,0 0-1,0 0 1,-1 0-1,0 0 1,0 0-1,1-10 1,-2-48 476,-1 33-210,0 25-258,1 0 0,-1 0 0,0 0 0,-1 0 0,1 0 0,-1 0 0,0 1 0,0-1 0,-1 1 0,1-1 0,-1 1-1,0 0 1,0 0 0,0 0 0,-1 0 0,0 1 0,1-1 0,-8-4 0,-9-6 137,0 1 0,-36-18-1,40 23-102,2 2-47,0 1-1,0 0 1,-1 1 0,0 1 0,0 0 0,0 1-1,0 1 1,-28 0 0,21 1-29,-1-1 1,-34-7-1,57 8-97,0 0 1,0 0-1,-1 0 1,1 0-1,0 0 0,0 0 1,-1 0-1,1 0 0,0 0 1,0 0-1,-1 0 1,1 0-1,0 0 0,0 0 1,-1 0-1,1-1 1,0 1-1,0 0 0,0 0 1,-1 0-1,1 0 0,0 0 1,0-1-1,0 1 1,0 0-1,-1 0 0,1 0 1,0-1-1,0 1 0,0 0 1,0 0-1,0-1 1,0 1-1,0 0 0,0 0 1,0 0-1,0-1 1,-1 1-1,1 0 0,0 0 1,0-1-1,0 1 0,1 0 1,-1 0-1,0-1 1,0 1-1,0 0 0,0 0 1,0-1-1,0 1 1,0 0-1,0 0 0,0 0 1,1-1-1,-1 1 0,0 0 1,0 0-1,0 0 1,0-1-1,1 1 0,-1 0 1,0 0-1,0 0 0,0 0 1,1 0-1,-1-1 1,16-14-7722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11397,'0'0'5867,"48"-21"-5395,157-67 131,-108 42 78,-49 12-190,-47 33-489,4-3 98,1-1 0,-1 0 0,0-1 0,-1 0 0,1 1 1,-1-1-1,0-1 0,-1 1 0,1 0 0,-1-1 0,-1 0 0,1 0 0,-1 0 0,0 0 1,-1 0-1,1 0 0,-2 0 0,1-1 0,-1 1 0,-1-12 0,1 17-68,0 0-1,-1 0 1,1 0-1,-1 0 1,1 0-1,-1 0 1,0 0-1,0 0 1,0 0-1,0 0 1,0 0-1,-1 1 1,1-1-1,0 0 1,-1 1-1,1-1 1,-1 1-1,0 0 1,1-1-1,-1 1 1,0 0-1,0 0 1,0 0-1,0 0 1,0 1-1,0-1 1,0 1-1,0-1 1,0 1-1,0-1 1,-4 1 0,-11-2 80,0 0 0,0 1 0,-17 2 0,14 0 37,15-2-125,0 1 0,0-1-1,0 1 1,0 1 0,-1-1 0,1 1-1,0 0 1,0 0 0,0 1-1,1-1 1,-1 1 0,0 0 0,0 0-1,1 1 1,-1-1 0,1 1-1,0 0 1,0 0 0,0 1 0,0-1-1,1 1 1,-1 0 0,1 0-1,0 0 1,0 0 0,-2 5 0,-12 16 131,2 0 0,-15 34 0,24-47-113,1 1 1,1-1-1,1 1 1,-1 0 0,2 0-1,0 0 1,0 20-1,1-13-34,1-10-17,0 0-1,0 0 0,1 0 0,2 11 0,-2-18 9,0 0 0,0 0 0,0 0 0,0 0 0,0-1 0,1 1 0,-1-1 0,1 1 0,0-1 0,0 1 0,0-1-1,0 0 1,0 0 0,0 0 0,1 0 0,-1 0 0,1-1 0,2 3 0,5 0-5,0 0 0,-1-1 0,1 1 0,0-2 0,1 0 0,-1 0 0,11 0-1,77-1-417,-53-2 107,-32 2 177,1-2-1,0 0 1,0 0 0,0-1-1,22-7 1,-30 7 103,0-1 0,0 1 0,-1-1 0,1 0 0,-1-1 1,0 1-1,0-1 0,0 0 0,-1 0 0,1-1 0,-1 1 0,0-1 0,-1 0 0,1 0 0,3-7 1,6-14 32,-2-1 0,-1 1 0,7-30 0,14-36 180,-30 89-149,0 1 0,0 0 0,0 0 0,0 0 0,0 0 0,0 0 0,1 0 0,-1 1 0,1-1 0,-1 0 1,1 1-1,0-1 0,0 1 0,0 0 0,0-1 0,0 1 0,0 0 0,0 0 0,3-1 0,1 1 29,1 0 0,-1 0 0,0 1 1,1-1-1,9 2 0,5 0-105,2-2 88,-8 1-7,1 0 0,-1 1 0,0 0 0,17 4 0,-26-3-21,-1 0 1,1 0 0,-1 0-1,0 1 1,1-1 0,-1 1-1,0 1 1,-1-1 0,1 1 0,-1 0-1,1 0 1,-1 0 0,0 0-1,4 7 1,-2-2 3,0 1 1,-1 0-1,0 0 0,-1 0 1,0 0-1,-1 1 1,0 0-1,0 0 0,1 11 1,-1 14 54,0 51-1,-6-86-49,-1 0 1,0 0-1,1 0 0,-1 0 0,0-1 0,0 1 0,1-1 1,-1 0-1,0-1 0,-4 0 0,2 1 17,3 0-32,1 0-1,0 0 1,0-1-1,0 1 1,-1-1-1,1 0 1,0 1-1,0-1 1,0 0-1,0 0 1,0 0-1,0-1 1,1 1 0,-1 0-1,0-1 1,1 1-1,-1-1 1,1 0-1,-1 1 1,1-1-1,0 0 1,-1 0-1,1 0 1,0 0-1,1 0 1,-1 0-1,0 0 1,0 0-1,1 0 1,-1 0 0,1-4-1,-3-9-27,1 0 0,1 0 0,2-25 0,-1 21-25,0 14 43,1 1 0,0-1-1,0 0 1,0 1-1,0 0 1,1-1-1,-1 1 1,1 0-1,0 0 1,0 0 0,1 0-1,-1 0 1,1 0-1,0 1 1,0-1-1,0 1 1,1 0-1,-1 0 1,1 0-1,-1 0 1,1 0 0,8-3-1,-2 1-8,1 0 0,0 0 0,1 1 0,-1 0 0,1 1 0,0 1 0,20-3 0,79 4-2,-109 1 17,0 1 1,0-1-1,0 0 0,0 0 1,-1 1-1,1-1 0,0 1 1,0-1-1,0 1 1,0 0-1,0 0 0,-1 0 1,1 0-1,0 0 0,-1 0 1,1 0-1,-1 1 0,3 2 1,-2-1-2,0 0 0,1 0 1,-2 1-1,1-1 0,0 1 0,-1-1 1,0 1-1,1 0 0,-1 4 0,2 11 28,-1-1 0,-1 1 0,-2 25 0,0-19 83,1-24-101,0 0 0,0 0 0,-1 0 0,1 1 0,0-1 0,0 0 0,-1 0 0,1 0 0,-1 0 1,1 0-1,-1 0 0,0 0 0,1 0 0,-1 0 0,0 0 0,0 0 0,1 0 0,-1-1 0,0 1 0,0 0 0,0 0 0,0-1 1,0 1-1,0-1 0,0 1 0,0-1 0,-1 1 0,1-1 0,0 0 0,0 0 0,0 1 0,-2-1 0,-46 1 254,33-2-97,16 1-164,-1-1 0,1 1-1,-1-1 1,1 0 0,-1 1 0,1-1 0,-1 1 0,1-1 0,0 0 0,0 0 0,-1 1-1,1-1 1,0 0 0,0 1 0,0-1 0,0 0 0,0 0 0,0 1 0,0-1 0,0 0-1,0-1 1,0-26 34,0 19-33,0 4-13,0 0 1,1 1-1,-1-1 1,1 0-1,0 0 0,0 0 1,1 1-1,-1-1 1,1 1-1,0-1 1,1 1-1,-1 0 0,4-6 1,0 4-11,-1 0 0,1 0 0,0 1 0,1 0 0,-1 0 0,1 0 0,10-5 0,2 1-104,1 1 0,0 0 0,1 1 0,0 1 0,0 1 0,0 1 0,1 1 0,-1 1 0,36 1 0,-66 10 184,-1 4 10,1 2-1,0-1 1,1 1-1,1 0 1,0 0-1,1 1 1,1 0-1,1 0 0,0 0 1,1 1-1,-1 17 1,4-33-70,1 0 1,0 0-1,-1 0 0,1-1 0,0 1 1,0 0-1,-1-1 0,1 1 1,0-1-1,0 1 0,0-1 1,0 1-1,0-1 0,0 0 1,0 1-1,0-1 0,0 0 0,0 0 1,0 0-1,0 0 0,0 0 1,0 0-1,0 0 0,0 0 1,0 0-1,0 0 0,2-1 1,1 1 9,20 1 45,-15-1-46,0 1 1,-1-1-1,1-1 1,0 1-1,-1-2 0,17-3 1,-23 4-13,0 0 1,1-1 0,-1 1-1,0 0 1,0-1-1,0 0 1,0 1 0,0-1-1,0 0 1,-1 0-1,1 0 1,0 0-1,-1 0 1,0-1 0,1 1-1,-1 0 1,0-1-1,0 1 1,-1-1 0,1 1-1,0-1 1,-1 1-1,1-1 1,-1 1 0,0-1-1,0 0 1,0 1-1,-1-4 1,2-2-14,-2 0 0,1 0 0,-1 0 0,0 0 0,-4-12-1,4 16 5,-1 0 0,0 0-1,0 0 1,-1 0 0,1 0-1,-1 1 1,0-1 0,0 1-1,0 0 1,0 0 0,-5-4-1,-53-39 36,60 46-24,0 0 0,1-1-1,-1 1 1,1-1 0,-1 1-1,1-1 1,0 0 0,-1 1-1,1-1 1,-1 1 0,1-1-1,0 0 1,0 1 0,-1-1 0,1 0-1,0 1 1,0-1 0,0 0-1,0 1 1,0-2 0,0 1-6,0 0-1,1 1 1,-1-1 0,0 1 0,1-1 0,-1 1 0,1-1-1,-1 1 1,1-1 0,-1 1 0,1-1 0,0 1 0,-1 0 0,1-1-1,-1 1 1,1 0 0,0 0 0,-1-1 0,1 1 0,0 0 0,-1 0-1,1 0 1,0 0 0,-1 0 0,1 0 0,0 0 0,0 0-1,208 0 7,-202 1 6,-1 0-1,1 0 0,0 1 1,-1 0-1,0 0 0,0 0 1,1 1-1,-1 0 0,-1 0 1,1 1-1,0 0 1,-1 0-1,0 0 0,0 0 1,0 1-1,0 0 0,-1 0 1,0 0-1,0 1 0,0-1 1,-1 1-1,0 0 0,0 0 1,0 0-1,-1 0 0,0 1 1,0-1-1,0 1 0,-1-1 1,1 12-1,-1-14 3,-1-1-1,0 1 1,0-1-1,0 1 1,-1 0 0,1-1-1,-1 1 1,0-1-1,0 1 1,0-1 0,0 0-1,0 1 1,-1-1 0,0 0-1,1 0 1,-1 0-1,0 0 1,-1 0 0,1 0-1,0-1 1,-1 1 0,0-1-1,1 0 1,-1 1-1,0-1 1,0 0 0,0-1-1,-1 1 1,1-1 0,0 1-1,-1-1 1,1 0-1,0 0 1,-7 1 0,-39 0 169,32-2-16,12-20 120,3 9-256,1-1 1,0 0-1,1 1 1,0-1-1,1 0 1,0 1-1,1-1 1,0 1-1,1-1 1,0 1-1,1 0 1,0 0-1,1 0 1,0 1-1,12-19 1,-7 18-26,0 0 0,0 0 0,1 1 0,0 0 0,1 1 0,0 0 0,1 1 0,0 0 0,0 1 0,0 1 0,1 0 0,18-5 0,-31 10 522,4 0-101,-1 0-3382,-26-1-12725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291 118 5106,'0'0'9618,"1"-12"-8111,3-49 1620,-6 61-2414,-9 0-599,0 2 0,0-1 1,1 1-1,-1 1 1,0 0-1,1 0 1,0 1-1,-1 1 0,2 0 1,-1 0-1,-12 9 1,-3 4 192,1 1 0,-40 42 0,59-56-262,1 0 1,-1 0-1,2 1 1,-1 0 0,1 0-1,-1 0 1,2 0-1,-1 0 1,1 1-1,0-1 1,-2 12-1,3-14-28,0 1-1,1-1 1,0 0 0,0 1-1,0-1 1,0 0-1,1 0 1,0 1-1,-1-1 1,2 0 0,-1 0-1,0 0 1,1 0-1,0 0 1,0 0-1,0 0 1,0-1-1,1 1 1,4 5 0,5 1 61,1 1 0,0-1 0,28 15 1,-1 0 128,-38-23-199,0-1 0,0 1 0,0-1 1,0 1-1,0 0 0,0 0 0,0 0 0,-1 0 1,1 0-1,0 0 0,-1 1 0,0-1 0,2 5 1,-1-1 3,-1 0 1,-1 0 0,1 0-1,-1 0 1,0 6 0,0-11-12,0 1 3,0-1 0,-1 1 0,1-1 0,0 1 0,-1-1 0,1 0 0,-1 1 0,1-1 0,-1 1 0,0-1 0,0 0 0,0 0 0,0 1 0,0-1 0,0 0 0,0 0 0,0 0 0,0 0 0,-2 1 0,-2 2 7,0-1 1,0-1 0,0 1 0,0-1-1,-9 3 1,1-1 10,0-1 0,0-1-1,0 0 1,-17 1 0,29-3-23,1 0 0,-1 0 0,1 0 0,-1 0 0,1 0 1,-1 1-1,1-1 0,-1 0 0,1 0 0,-1-1 0,1 1 0,0 0 0,-1 0 1,1 0-1,-1 0 0,1 0 0,-1 0 0,1-1 0,-1 1 0,1 0 0,-1 0 1,1-1-1,0 1 0,-1 0 0,1-1 0,0 1 0,-1 0 0,1-1 0,0 1 1,-1 0-1,1-1 0,0 1 0,0-1 0,-1 1 0,1-1 0,0 1 1,0 0-1,0-1 0,0 1 0,-1-1 0,1 1 0,0-1 0,0 1 0,0-1 1,0 1-1,0-1 0,0 1 0,0-1 0,1 1 0,-1-1 0,0 1 0,0-1 1,0 1-1,0-1 0,1 1 0,-1-1 0,0 1 0,0 0 0,1-1 0,-1 1 1,0 0-1,1-1 0,26-30-390,22-7-268,1 1 0,76-40 0,-37 24-210,53-41-279,-115 73 871,0 0-1,46-49 1,-70 66 287,1 0-1,0 0 1,-1-1 0,0 1-1,0-1 1,-1 0 0,1 0 0,-1 0-1,0 0 1,0 0 0,-1 0-1,1-1 1,-1 1 0,0-1-1,-1 1 1,1-1 0,-1 1-1,-1-8 1,1 12 30,-1 0 0,1 0 0,-1 0 0,0 1 0,1-1 0,-1 0 0,0 1 0,1-1 0,-1 0 0,0 1 0,0-1 0,0 1 0,0-1 0,1 1 0,-1 0 0,0-1 0,0 1 0,0 0 0,0 0 0,0 0 0,0-1 0,0 1 1,0 0-1,0 0 0,-1 1 0,-35-1 830,26 1-364,10-2-456,0 1 1,0 0-1,0 0 0,0 0 0,0 0 0,0 0 1,0 0-1,0 1 0,0-1 0,0 0 1,0 0-1,0 1 0,0-1 0,1 0 0,-1 1 1,0-1-1,0 1 0,0-1 0,0 1 0,1 0 1,-1-1-1,-1 2 0,-1 22 439,3-22-497,0 592 3076,6-592-3289,-3-2 167,-1 0 34,5 0-81,1 1 0,-1-2 0,0 1 0,0-1 0,1 0 0,-1 0 0,0-1 1,0 0-1,0 0 0,0 0 0,-1-1 0,1 0 0,6-5 0,16-12-1250,26-24 0,-44 35 99,-1-1 0,0 0 1,-1 0-1,0-1 0,10-17 1,-18 26 728,0 1 1,0-1-1,-1 0 1,1 1-1,-1-1 1,1 0 0,-1 0-1,0 0 1,0 0-1,0-3 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9 200 11125,'0'0'7820,"-3"-7"-7127,2 6-686,1 0-1,-1 0 0,1 0 1,-1 0-1,1-1 0,-1 1 0,1 0 1,0 0-1,-1 0 0,1 0 1,0 0-1,0-1 0,0 1 1,0 0-1,0 0 0,0 0 0,0 0 1,0-1-1,1 1 0,-1 0 1,0 0-1,1 0 0,-1 0 0,1 0 1,-1 0-1,1 0 0,-1 0 1,2-1-1,1 0 9,1 0 0,-1 1 0,1 0 1,-1-1-1,1 1 0,-1 1 0,1-1 0,0 0 0,-1 1 1,8 0-1,224-6-759,-41 2-1778,-169 3 2432,-1-2-1,0-1 0,1-1 0,43-15 1,-66 19 147,1 0 0,0 0 1,-1 0-1,1 0 0,0-1 0,-1 0 1,0 1-1,1-1 0,-1 0 1,3-3-1,-5 4 199,1 0 0,0 0-1,0 0 1,-1 0 0,1-1 0,-1 1 0,1 0 0,-1 0 0,0-1 0,1 1 0,-1 0 0,0-1-1,0-1 1,-9 2 1692,-12 1-1539,-47 2 236,62-1-616,1 0 0,-1 0 0,1 1 0,-1-1-1,1 1 1,0 1 0,0-1 0,0 1 0,0-1-1,-5 5 1,-1 2-10,0 0-1,1 0 1,0 1-1,0 1 1,1 0-1,1 0 1,0 1-1,0-1 1,1 2 0,1-1-1,0 1 1,0 0-1,2 0 1,-1 1-1,2 0 1,0-1-1,0 1 1,0 18-1,16-32-359,-6 0 339,1-1 0,-1-1 0,0 1 1,0-1-1,0-1 0,0 1 0,0-1 0,0 0 1,-1-1-1,1 1 0,-1-1 0,0-1 0,0 1 1,-1-1-1,1 0 0,7-9 0,9-12 64,0-1 0,22-39 1,-26 38-51,-10 9-11,-5 14 111,-3 13 533,-1 27-588,0-19-33,1 0 1,0 0-1,4 26 0,-4-41-26,1 1 0,-1 0-1,1-1 1,-1 1 0,1-1-1,0 1 1,0-1 0,0 1-1,0-1 1,0 1 0,0-1-1,0 0 1,1 0 0,-1 1-1,0-1 1,1 0 0,-1 0-1,0 0 1,3 0 0,0 1-44,0 0 0,1 0 0,-1-1 1,1 0-1,-1 0 0,1 0 1,5 0-1,6-1-112,1 0 1,-1-1-1,20-4 0,-23 2 121,-1 0 0,0-1 0,-1 0 0,1-1 1,-1 0-1,1-1 0,-1 0 0,-1-1 0,16-12 0,-7 2-46,0 0 0,-2 0 0,30-40 0,-44 53 83,0-1 0,0 0 1,0-1-1,-1 1 0,1 0 1,-1-1-1,-1 0 0,1 1 1,-1-1-1,0 0 1,0 0-1,0 1 0,-1-1 1,-1-11-1,1 17 8,0-1-1,-1 1 1,1-1 0,0 1-1,-1-1 1,1 1 0,-1 0-1,1-1 1,-1 1 0,1 0-1,-1-1 1,1 1 0,-1 0 0,1-1-1,-1 1 1,1 0 0,-1 0-1,1 0 1,-1 0 0,1 0-1,-1 0 1,0 0 0,1-1-1,-1 2 1,1-1 0,-2 0 0,-22 0 88,18 0-51,-14 0 9,13-1-29,-1 1 1,0 0-1,0 0 0,0 1 1,0 0-1,-7 3 1,12-4-22,1 1 1,0 0-1,0 0 0,0 1 1,0-1-1,1 0 0,-1 0 1,0 1-1,0-1 0,1 1 1,-1 0-1,1-1 0,-1 1 1,1 0-1,0 0 0,0 0 1,0 0-1,0 0 0,0 0 1,0 0-1,0 0 0,1 1 1,-1-1-1,1 0 0,-1 5 1,0 49-144,1-56 133,1 0 1,-1 0-1,0 1 0,0-1 1,0 0-1,0 0 0,0 0 1,0 1-1,0-1 0,0 0 1,1 0-1,-1 0 0,0 1 1,0-1-1,0 0 0,0 0 1,1 0-1,-1 0 0,0 0 1,0 1-1,0-1 0,1 0 1,-1 0-1,0 0 0,0 0 1,1 0-1,-1 0 0,0 0 1,0 0-1,0 0 0,1 0 1,-1 0-1,0 0 0,0 0 1,1 0-1,-1 0 0,0 0 1,0 0-1,1 0 0,-1 0 1,0 0-1,0-1 0,1 1 1,-1 0 10,0 0 0,1 0 0,-1 0 0,0 0 1,0-1-1,1 1 0,-1 0 0,0 0 0,1 0 1,-1 0-1,0 0 0,1 0 0,-1 0 0,0 0 0,1 0 1,-1 0-1,0 0 0,0 1 0,1-1 0,-1 0 1,0 0-1,1 0 0,-1 0 0,0 0 0,0 1 1,1-1-1,-1 0 0,0 0 0,0 0 0,1 1 1,-1-1-1,0 0 0,0 0 0,0 1 0,1-1 0,-1 0 1,0 0-1,0 1 0,0-1 0,0 0 0,0 1 1,0-1-1,0 0 0,1 1 0,-1-1 0,0 1 1,3 54 373,3 0 1,3 0 0,2-1 0,22 65 0,-17-66-263,-2 1 0,-3 0 0,-2 0-1,3 69 1,-12-41-18,0-81-97,0-1-1,-1 1 1,1-1 0,0 1 0,-1-1-1,1 1 1,0-1 0,-1 0-1,1 1 1,-1-1 0,1 1 0,-1-1-1,1 0 1,-1 0 0,1 1-1,-1-1 1,1 0 0,-1 0 0,1 1-1,-1-1 1,1 0 0,-1 0-1,0 0 1,1 0 0,-1 0 0,1 0-1,-1 0 1,1 0 0,-1 0-1,0 0 1,1 0 0,-2-1 0,-18-2 53,18 1-61,0 0-1,0 0 1,0 0 0,0 0-1,1 0 1,-1-1 0,1 1-1,-1-1 1,1 1 0,0-1-1,0 1 1,0-1 0,0 1-1,0-1 1,1 0 0,-1 0-1,1 0 1,0 1 0,-1-6-1,1 2-18,-4-34-278,2-56 0,2 67 125,0 22 136,1-1 0,0 1 1,0 0-1,1 0 0,0 0 1,0 0-1,1 0 0,0 0 1,0 1-1,0-1 0,1 1 1,0 0-1,0 0 1,1 0-1,-1 1 0,1-1 1,1 1-1,-1 0 0,9-5 1,12-9-137,0 3 1,2 0-1,37-16 1,-9 5 39,-24 10 86,-3 3-20,0-1 0,-2-2 0,45-34 1,-66 46 64,1-1 1,-1-1-1,0 1 1,0-1-1,-1 0 1,0 0 0,0-1-1,-1 1 1,0-1-1,0 0 1,-1-1-1,0 1 1,0 0 0,-1-1-1,0 0 1,-1 1-1,0-1 1,0-11-1,-1 19 3,-1 1-1,0-1 0,1 0 0,-1 1 1,0-1-1,0 1 0,0-1 0,1 1 1,-1-1-1,0 1 0,0 0 1,0-1-1,0 1 0,0 0 0,0 0 1,0-1-1,0 1 0,0 0 0,0 0 1,0 0-1,1 0 0,-1 1 1,0-1-1,0 0 0,0 0 0,-1 1 1,-3-1-5,-15 0 16,11-1-3,-1 1 0,1 1-1,-16 2 1,21-2-3,1 0 0,-1 0 0,1 0 0,0 1 0,0-1 0,0 1 0,0 0 0,0 0-1,0 0 1,0 0 0,0 1 0,1-1 0,-4 5 0,-3 3 27,1 1 1,0 0 0,1 1-1,0-1 1,1 1-1,0 1 1,1-1-1,0 1 1,1 0-1,1 0 1,0 0-1,1 1 1,0-1-1,1 1 1,0 14-1,1-12 7,0-11-25,-1 0 0,2 0 0,-1 0 0,0 0 0,1 0 0,2 7 0,-2-10-9,0 0 0,0 0 0,0 0 0,0-1 0,0 1 0,1 0 0,-1-1 0,0 1 1,1-1-1,0 1 0,-1-1 0,1 0 0,0 1 0,0-1 0,0 0 0,0 0 0,-1-1 0,5 2 1,15 3-8,0 0 1,0-2 0,0 0-1,0-2 1,0 0 0,32-4 0,0 2-92,42 1-1257,-36 0-2572,-58 0 3614,1 0-1,-1-1 1,0 1-1,0 0 0,0 0 1,0 0-1,0 1 1,0-1-1,0 0 1,0 0-1,0 0 0,0 1 1,0-1-1,0 1 1,0-1-1,0 1 0,1 0 1,2 21-8028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118 181 9220,'0'0'7620,"-18"1"-6935,1 0-463,1 0-1,-26 5 1,41-5-190,-1-1 0,1 1 0,-1 0 1,1 0-1,-1 0 0,1 0 1,0 0-1,-1 1 0,1-1 0,0 0 1,0 0-1,0 1 0,0-1 0,0 1 1,0-1-1,0 1 0,1-1 0,-1 1 1,0 0-1,1-1 0,0 1 0,-1 0 1,1-1-1,0 1 0,0 0 1,0 3-1,-1 1 51,2 0 1,-1 0-1,1 0 0,-1 0 1,4 10-1,-2-13-36,-1 1 0,1-1 0,0 0 0,0 0 0,0 0 0,0-1 0,0 1 0,0 0 0,1-1 0,-1 0 0,1 1 0,0-1 0,0 0 0,6 3 0,50 20 640,-36-16-430,127 48 1279,-145-56-1478,-1 1-1,0 0 1,0 0-1,0 0 0,0 1 1,5 4-1,-8-7-42,0 1 0,-1 0 0,1-1 0,0 1 0,-1 0 0,1-1 1,-1 1-1,1 0 0,-1 0 0,1-1 0,-1 1 0,0 0 0,1 0 0,-1 0 0,0 0 0,0-1 0,1 1 0,-1 0 0,0 0 0,0 0 0,0 0 0,0 0 0,0 0 1,0 0-1,0 0 0,-1-1 0,1 1 0,0 0 0,0 0 0,-1 0 0,1 0 0,-1 0 0,1-1 0,0 1 0,-1 0 0,0 0 0,1-1 0,-1 1 0,1 0 1,-2 0-1,-7 5 61,0 0 0,0-1 0,-1 0 0,1-1 0,-1 0 0,0 0 0,-15 3 0,21-6-57,-25 7 81,-1-1 1,0-1 0,0-2 0,-45 2 0,75-7-112,-1 0 1,1 0 0,0 0-1,0-1 1,0 1-1,0 0 1,0 0 0,0 0-1,0 0 1,0 0 0,0 0-1,1 0 1,-1 0-1,0 0 1,1 0 0,-1 0-1,1-1 1,3-5-74,0 1-1,0 0 1,0 0 0,0 1 0,1-1-1,0 1 1,0 0 0,1 1-1,10-8 1,61-33-608,-65 39 536,184-80-3550,-129 59 1159,92-50 1,-150 72 2491,0 0 0,-1 0 0,0-1 0,0-1 0,0 1 0,-1-1 0,9-11 0,-13 13 262,0-1 0,0 1 0,0-1 0,0 1-1,-1-1 1,0 0 0,0 0 0,-1 0 0,0 0-1,0 0 1,0 0 0,0-13 0,-1-46 7786,0 83-7484,0 498 553,20-515-3514,-18-1 2124,1 0 0,0 0 0,0 0 0,0-1 0,0 1 0,0-1 0,-1 0 0,1 0 0,0 1 0,-1-2 0,1 1 0,0 0 0,-1-1 0,1 1 0,-1-1 0,0 1 0,0-1 0,4-4 0,-5 4-482,0 1-1,0-1 0,0 1 1,0-1-1,-1 0 1,1 0-1,0 1 0,-1-1 1,0 0-1,1 0 0,-1 0 1,0-3-1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3362,'56'160'6611,"-45"-164"-5219,9 4 1073,16 0 273,9 0-1106,11 0-511,-10 14 175,0 8-399,-15-3-673,-6 4-144,-10-5-64,-15-4-16,0 0-544,0 4-1585,-10-4-512,-36-1-1825,1-8-1089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66 157 464,'0'0'12611,"-11"-9"-10951,-34-27-812,36 25-621,12 6-32,8-1-8,0 1 0,0 0 0,1 1 1,-1 0-1,21-4 0,67-6 112,37 5-719,71 11-6310,-69 0 3859,-136-2 3016,-1 0-1,0 0 0,0 0 1,1 0-1,-1 0 1,0 0-1,0 0 1,1-1-1,-1 1 1,0 0-1,0-1 1,0 1-1,1-1 1,-1 1-1,0-1 1,2-1-1,0-17 5619,-3 13-4535,0 6-1159,0-1 0,0 1-1,-1 0 1,1-1 0,0 1-1,0-1 1,0 1 0,-1 0 0,1-1-1,0 1 1,-1 0 0,1-1-1,0 1 1,-1 0 0,1-1 0,0 1-1,-1 0 1,1 0 0,-1-1 0,1 1-1,0 0 1,-1 0 0,1 0-1,-1 0 1,1-1 0,-1 1 0,1 0-1,0 0 1,-1 0 0,0 0 0,-18 0 381,15 0-254,-10 0 108,4-1-39,0 1 0,0 1 1,0-1-1,0 2 1,-13 2-1,19-2-215,-1 0 1,1 0-1,1 0 0,-1 0 0,0 1 1,0 0-1,1-1 0,0 1 0,-1 1 1,1-1-1,0 0 0,1 1 0,-1-1 1,1 1-1,-3 4 0,0 3-34,0 1 0,0-1 0,2 0 0,-1 1 0,2 0-1,-1 0 1,2 0 0,-1 0 0,2 0 0,0 0 0,1 14 0,-1-9-108,0-16 81,0-1 0,0 1 1,1-1-1,-1 0 0,0 1 0,0-1 0,0 1 1,1-1-1,-1 1 0,0-1 0,0 0 0,1 1 1,-1-1-1,0 0 0,1 1 0,-1-1 0,1 0 0,-1 1 1,0-1-1,1 0 0,-1 0 0,1 0 0,-1 1 1,1-1-1,-1 0 0,1 0 0,-1 0 0,0 0 1,1 0-1,-1 0 0,1 0 0,0 0 0,22 0-116,-13 0 59,-3-1 63,1 1 1,-1-1-1,0 0 1,1-1-1,-1 0 1,0 0-1,0-1 1,0 0-1,0 0 1,0 0 0,-1-1-1,0 0 1,0 0-1,0-1 1,0 0-1,0 0 1,7-9-1,1-3 13,0-1-1,-2-1 1,0 0-1,15-34 1,-25 48 71,0 1 0,0 0 0,-1-1 0,0 1 0,0-1 0,0 1 0,0-1 0,-1 0 0,0-8 733,-1 29-427,-10 20-192,7-28-176,1 0 0,1 0 0,0 1 0,0 0 0,0-1 0,1 10 0,0-2 20,1-12-79,0 1 0,0-1 0,0 1 0,1-1 0,-1 0 0,3 9 0,-2-11 22,0-1-1,0 1 1,-1-1 0,2 0 0,-1 1-1,0-1 1,0 0 0,0 0 0,0 1 0,1-1-1,-1 0 1,1 0 0,-1-1 0,1 1 0,-1 0-1,1 0 1,-1-1 0,1 1 0,0-1-1,-1 1 1,3-1 0,21 4-223,1-1 0,-1-1-1,1-1 1,-1-2 0,28-3 0,-46 3 179,-1 0 0,0 0 0,0-1 0,0 1 0,0-1 0,0-1 0,0 1 0,0-1 0,-1 0 0,0 0 0,1-1 0,-1 1 0,0-1 0,-1-1 0,1 1 0,-1 0 0,6-8 0,-5 6 71,-1-1 1,0 0-1,0 0 1,-1-1-1,0 1 1,0-1 0,0 0-1,-1 1 1,-1-1-1,1 0 1,-1 0-1,0-15 1,-1 22 21,0 0 0,1-1 0,-1 1 0,0 0 0,-1-1 0,1 1 0,0 0 1,0 0-1,0 0 0,-1-1 0,1 1 0,0 0 0,-1 0 0,1 0 0,-1-1 0,0 1 0,1 0 0,-1 0 1,0 0-1,0 0 0,0 0 0,-1-1 0,-1 1 5,1 0 1,-1 1-1,1-1 1,-1 1-1,0-1 1,1 1-1,-1 0 1,0 0-1,-3 0 1,-3 0 7,-88 0 572,95 0-603,0 0 1,0 0-1,0 1 1,1-1-1,-1 0 1,0 1-1,0-1 1,0 1-1,1-1 0,-1 1 1,0 0-1,0 0 1,1 0-1,-1 0 1,1 0-1,-1 0 1,1 0-1,-1 0 0,1 1 1,0-1-1,0 0 1,-1 1-1,1-1 1,0 1-1,0 0 1,0-1-1,1 1 0,-1 0 1,-1 3-1,0 3-7,1 0-1,0 0 1,0 1-1,0-1 1,2 11-1,-1-9-47,0-9 37,0 0 0,1 0-1,-1-1 1,0 1 0,1 0-1,-1 0 1,1-1 0,-1 1-1,1 0 1,-1 0 0,1-1-1,0 1 1,-1-1 0,1 1 0,0-1-1,-1 1 1,1-1 0,0 1-1,0-1 1,0 1 0,-1-1-1,1 0 1,0 0 0,0 1-1,0-1 1,0 0 0,-1 0 0,1 0-1,0 0 1,0 0 0,1 0-1,39-1-68,-28 1 10,-11 0 61,-1 0 1,1 0-1,0 0 1,-1 0-1,1 0 1,-1-1-1,1 1 1,-1 0-1,1-1 1,-1 1-1,1-1 1,-1 0-1,1 1 1,-1-1-1,0 0 1,1 0-1,-1 0 1,0 0-1,0 0 1,0 0-1,1 0 1,-1 0-1,0 0 1,-1-1-1,3-1 1,-2-1 184,0-1 0,1 1 0,-1-1 1,-1 1-1,1-1 0,-1 1 0,1-1 0,-2-5 1022,1 33-700,-9 122 138,-2-10-170,11-1-103,1-60-232,-3 0-1,-15 94 1,17-166-131,-15 61 61,14-59-58,-1 0 1,1 0 0,-1 0 0,0 0 0,0 0 0,0-1 0,0 1-1,-1-1 1,0 1 0,1-1 0,-1 0 0,-5 3 0,7-5-3,0 0 0,0-1 0,0 1 0,0-1 1,0 1-1,0-1 0,0 1 0,-1-1 0,1 0 1,0 0-1,0 1 0,0-1 0,-1 0 0,1 0 1,0 0-1,0-1 0,0 1 0,-1 0 0,1 0 1,0-1-1,0 1 0,0 0 0,0-1 0,0 1 1,0-1-1,-1 0 0,1 1 0,0-1 0,1 0 1,-1 1-1,0-1 0,0 0 0,0 0 0,0 0 1,1 0-1,-1 0 0,0 0 0,0-2 0,-3-4 2,0 1-1,1-1 1,0 1-1,-2-11 0,-3-14-140,3 0 0,0 0 0,2-1 0,2 1 0,2-35 0,-1 30-166,-1 21 103,2 0 0,0 0 0,0-1 0,2 1 1,0 0-1,7-21 0,-7 28 0,1 0 1,0 0-1,0 1 1,1 0-1,0 0 1,1 0-1,-1 0 1,1 1-1,1 0 1,-1 0-1,1 1 1,13-9-1,-5 6-430,0 1 0,0 1 0,0 0 0,1 1 0,-1 1 0,1 1 0,0 0 0,24-1 0,-24 3 553,0-1 0,-1 0 0,1-1 0,-1-1 0,0 0 0,0-1 0,0 0-1,-1-2 1,27-15 0,96-93 2769,-118 97-2412,-17 16-234,2 0 98,-1-1-1,1 0 1,-1 0-1,1 0 1,-1 0-1,0-1 1,0 1-1,-1-1 1,1 0-1,-1 0 1,0 0-1,0 0 1,0 0-1,0 0 1,-1 0-1,0-1 1,1 1-1,-1-6 1,-1 9-129,-1 0 0,1 1 0,-1-1 0,1 1 1,-1-1-1,1 1 0,-1-1 0,1 1 0,-1-1 0,0 1 0,1 0 0,-1-1 1,0 1-1,1 0 0,-1-1 0,0 1 0,1 0 0,-1 0 0,0 0 1,0 0-1,1-1 0,-1 1 0,0 0 0,0 0 0,0 1 0,-26-2 41,23 1-2,-12 0 12,5 0-2,-1 0-1,1 0 1,-13 3 0,20-2-53,0 1 1,0-1-1,0 1 1,0-1-1,0 1 0,0 0 1,0 1-1,0-1 1,1 1-1,-1-1 1,-3 5-1,-5 6 42,0 1 0,1 0-1,0 0 1,1 1-1,1 1 1,0 0 0,1 0-1,1 0 1,1 1 0,0 0-1,1 1 1,1-1-1,0 1 1,2 0 0,0 0-1,1-1 1,1 1 0,0 0-1,6 33 1,-6-50-47,0 1 1,1 0-1,0 0 1,-1 0-1,1-1 1,0 1-1,0 0 1,0-1-1,0 1 1,0-1-1,1 1 1,-1-1-1,0 1 1,1-1-1,-1 0 1,1 0-1,1 2 1,2-1 15,0 1-1,-1-1 1,1 0 0,0 0 0,1 0 0,4 0 0,8 1 45,0 0 1,33-1 0,19 0 4,-37 0-39,0-2 0,1-1 0,42-7 0,-75 8-130,29-8 510,-29 7-576,0 1 0,0 0-1,0 0 1,0-1 0,0 1 0,0-1 0,0 1 0,0-1 0,0 1-1,0-1 1,0 0 0,-1 1 0,1-1 0,0 0 0,0 0 0,-1 1 0,1-1-1,-1 0 1,1 0 0,0 0 0,-1 0 0,0 0 0,1-1 0,-23 2-6171,-15 0 947,-9 0-1160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2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9 726 4386,'-4'6'24128,"-1"-494"-20678,5 488-3015,5-1-419,99-7 96,131 7 0,-106 3-83,507-2-42,-563-4 24,-73 4-11,-9-1-601,-137-51 60,126 45 522,1-1 0,0-1 0,0 0 0,0-2 0,2 0 0,-1-1 0,-16-16 0,21 20 187,12 20 109,2 3-322,-1-2 76,1-1 1,0 0-1,1 0 0,0 1 1,1-1-1,0-1 0,5 14 1,-5-16-1,0 0 1,-1 0 0,0 1-1,0-1 1,-1 1-1,0 10 1,-1-20-32,0-1-1,0 1 0,0 0 1,0 0-1,0 0 1,0 0-1,0-1 1,0 1-1,0 0 1,1 0-1,-1 0 1,0 0-1,0-1 1,0 1-1,0 0 1,0 0-1,1 0 0,-1 0 1,0 0-1,0 0 1,0 0-1,0 0 1,1 0-1,-1-1 1,0 1-1,0 0 1,0 0-1,0 0 1,1 0-1,-1 0 1,0 0-1,0 0 1,0 0-1,1 0 0,-1 0 1,0 0-1,0 0 1,0 1-1,0-1 1,1 0-1,-1 0 1,0 0-1,0 0 1,0 0-1,0 0 1,1 0-1,-1 0 1,0 1-1,0-1 0,0 0 1,0 0-1,0 0 1,0 0-1,1 0 1,-1 1-1,0-1 1,0 0-1,0 0 1,0 0-1,0 0 1,0 1-1,0-1 1,0 0-1,0 0 0,1-18-46,-2-1-1,0 1 1,-1-1-1,0 1 1,-9-29-1,-5-12-15,12 41 39,-1 1 1,-9-23 0,10 24 1,16 22-4,-2 1 28,175 102 198,-143-87-176,1-2 0,70 22 0,48 1-20,-129-35-5,1-3 1,66 3 0,-87-4 61,-11-4 3,-1 1-80,0-1 16,0 1 0,0-1-1,0 1 1,0 0-1,0-1 1,0 1-1,0-1 1,-1 1 0,1-1-1,0 1 1,0-1-1,0 1 1,-1-1-1,1 1 1,0-1 0,-1 1-1,1-1 1,0 0-1,-1 1 1,1-1 0,-1 0-1,1 1 1,-1-1-1,1 0 1,0 1-1,-1-1 1,1 0 0,-1 0-1,1 1 1,-1-1-1,0 0 1,1 0-1,-1 0 1,1 0 0,-1 0-1,0 0 1,-3 1-1,-107 33 55,-182 81-1,127-43 3,152-67-17,3-1-6,-1 0 0,1 0 0,0-2-1,-1 1 1,0-1 0,0-1 0,-19 0 0,31-1-20,-30 5 163,-11 2-176,40-36 0,1-285 70,0 171-4179,0 145 3298,0 0 1,0 0-1,-1 0 0,1-1 1,-1 1-1,1 0 1,-1 0-1,1 0 0,-1-1 1,0 1-1,-1 2 1,-16 25-9723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66 14279,'0'0'8323,"-23"2"-7602,5-1-560,-49 4 475,61-3-371,10-1 62,44 0 554,-43-1-818,33 1 277,0-2 1,0-1 0,0-2-1,53-13 1,-76 13-286,42-13 311,100-15 0,-155 32 39,-6-1-155,-18 0-71,-37 5-100,11 7 63,-50 19 0,18-4 51,-211 56 592,290-79-716,0-1 0,0 1 0,0 0 0,0 0 0,1 0 0,-1 0 0,1-1 0,-1 1 1,1 0-1,0 0 0,0 0 0,1 0 0,0 5 0,-1 1 63,11 124 340,-1-1-165,-10 145 61,0-276-411,14-5-5418,10-38-3314,-15 16 1756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9428,'0'0'10072,"-7"0"-9011,-16 0 239,20 0 283,18 0-458,112 0 2214,-73 0-4504,-15 0-3737,-1 0-4949,-25 0 1591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13510,'0'0'9095,"-10"1"-7061,7 5 2138,3 16-3860,1-1 0,1 1 0,1 0 0,9 33 0,-5-22-183,-1 1 1,-2 0-1,-1 1 0,-3 57 0,0-56-580,9-41-6995,5-30 613,10-15-3707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99 12982,'0'0'8943,"-10"-3"-7705,-29-10-307,38 13-878,1-1 1,-1 1 0,0 0-1,1 0 1,-1 0 0,1 0-1,-1-1 1,1 1 0,-1 0-1,1 0 1,0-1-1,-1 1 1,1 0 0,-1-1-1,1 1 1,0-1 0,-1 1-1,1 0 1,0-1 0,-1 1-1,1-1 1,0 1 0,-1-1-1,1 1 1,0-1 0,0 1-1,0-2 1,6-5 634,8 3-528,0 1 1,1 0-1,21-2 0,20-4 114,164-31 708,-279 53-500,-89 33 1,72-22-349,71-22-121,-18 5 124,1 0 1,1 2-1,-23 11 1,43-18-111,0-1 0,0 0-1,-1 1 1,1-1 0,0 1 0,0-1 0,0 1 0,0 0-1,1-1 1,-1 1 0,0 0 0,1-1 0,-1 1 0,1 0-1,0 0 1,-1 0 0,1 0 0,0 2 0,0 41 84,1-29 4,-1 458 1129,4-493-16523,-4-2 8563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81 11381,'0'0'9170,"-3"-3"-8074,3 3-1066,0 0-1,0 0 1,0-1-1,0 1 1,0 0-1,-1 0 1,1 0-1,0-1 1,0 1-1,0 0 1,0 0-1,0-1 1,0 1-1,0 0 1,0 0-1,0-1 1,0 1-1,0 0 1,0-1-1,0 1 1,0 0-1,0 0 1,0-1-1,0 1 1,0 0-1,0 0 1,0-1-1,0 1 1,0 0 0,0 0-1,1 0 1,-1-1-1,0 1 1,0 0-1,0 0 1,0 0-1,1-1 1,-1 1-1,0 0 1,0 0-1,0 0 1,1 0-1,-1-1 1,0 1-1,0 0 1,1 0-1,21-6 943,41 0 248,-43 4-813,234-30-364,-183 22-2954,-18 3-2249,-9 3-2793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11989,'0'0'7401,"0"0"-7366,0 0 0,0 0 0,-1 1 0,1-1 0,0 0 0,0 0 0,0 0 0,0 1 0,0-1 0,0 0 0,0 0 0,0 1 0,0-1 0,0 0 0,0 0 0,0 1 0,0-1 1,0 0-1,0 0 0,0 1 0,0-1 0,0 0 0,0 0 0,0 1 0,0-1 0,0 0 0,0 0 0,0 1 0,1-1 0,-1 0 0,0 0 0,0 0 0,0 1 0,0-1 0,1 0 0,-1 0 0,0 0 0,0 0 0,0 1 0,1-1 0,-1 0 0,0 0 0,0 0 0,1 0 0,-1 0 0,0 0 0,0 0 0,1 0 0,-1 0 0,0 0 0,0 0 0,1 0 0,-1 0 0,0 0 0,1 0 0,12 3 406,1-2 0,0 0-1,0 0 1,-1-1 0,15-2-1,14 0 286,-13 1-322,25-1 106,-50 2-461,0 1 0,0-1 0,0 1-1,0-1 1,0 1 0,0 0 0,0 1 0,0-1 0,6 4 0,-8-4-19,-1 1 0,1-1 1,-1 1-1,1 0 0,-1-1 0,0 1 0,0 0 1,0 0-1,0 0 0,0 0 0,0 0 1,0 0-1,0 0 0,-1 0 0,1 0 0,-1 0 1,1 3-1,-1 42 295,-1-28-159,1-13-120,-1 0 0,0 1 0,0-1 0,0 0 0,-1 0-1,0 0 1,0-1 0,-1 1 0,0 0 0,0-1 0,-6 9 0,-6 7 197,-30 28 0,7-6-5,36-41-216,-4 7 81,-1 0 0,0-1 1,0 0-1,-1 0 1,0-1-1,-1 0 0,-18 11 1,49-26-55,0 0 0,0 1 0,0 1 0,0 1 0,1 1 0,0 1 0,33-1 0,-51 4-40,1 0 0,0 0 0,0 1-1,0 0 1,9 2 0,-13-2-2,1 0-1,-1 0 1,0 0-1,0 1 1,0-1-1,0 1 1,0-1-1,0 1 1,0 0-1,0 0 1,-1 0-1,1 0 1,-1 0-1,1 0 1,1 4-1,0 1 23,3 3 58,-1 0-1,2 0 0,-1 0 1,1-1-1,9 9 0,-12-17-70,-1 0 0,1-1-1,0 1 1,0-1 0,-1 0 0,1 0-1,0 0 1,0-1 0,5-1 0,-5 1-88,-1-1 1,1 0-1,0 0 1,-1 0 0,0 0-1,0-1 1,0 0-1,0 1 1,0-1 0,0 0-1,0 0 1,-1 0-1,0-1 1,0 1 0,4-8-1,0 0-1061,-1 0 0,0 0 0,-1 0-1,4-15 1,-4-2-4747,-3-2-3180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25 106 5923,'0'0'15324,"-7"-5"-14374,-9-11-601,15 15-338,1 1 0,0 0 0,0-1 0,0 1 0,0 0 1,0-1-1,-1 1 0,1 0 0,0-1 0,0 1 0,0 0 0,0-1 0,0 1 1,0 0-1,0 0 0,0-1 0,0 1 0,1 0 0,-1-1 0,0 1 0,0 0 0,0-1 1,0 1-1,0 0 0,0-1 0,1 1 0,-1 0 0,0 0 0,0-1 0,0 1 1,1 0-1,-1 0 0,1-1 0,4-1 108,1-1 0,-1 1 0,1 1 0,-1-1 0,1 1-1,6-1 1,11-3 173,261-49 2133,-354 53-1592,25 6-605,-46 13 0,-8 2 572,98-20-761,0 0 0,0 0 0,0 1-1,0-1 1,1 0 0,-1 0-1,0 0 1,0 1 0,0-1 0,1 0-1,-1 1 1,0-1 0,1 1-1,-1-1 1,0 1 0,1-1 0,-1 1-1,0 0 1,1-1 0,-1 1-1,1 0 1,-1-1 0,1 1 0,0 0-1,-1 0 1,1-1 0,0 1-1,-1 0 1,1 0 0,0-1 0,0 1-1,0 0 1,0 0 0,0 0-1,0 0 1,0 0 0,0-1 0,0 1-1,0 0 1,0 0 0,0 0-1,0-1 1,1 2 0,0 10-134,11 279 1672,9-104-1169,-21-180-660,2 16 816,-2-23-637,0 1 0,1-1 0,-1 0 0,0 1 0,0-1 0,0 0 0,1 1 0,-1-1 0,0 0 0,0 1 0,1-1 0,-1 0 0,0 1 0,0-1 0,1 0 0,-1 0 0,0 1 0,1-1 0,-1 0 0,1 0 0,-1 0 0,0 0 0,1 0 0,-1 1 0,1-1 0,-1 0 0,0 0 0,1 0 0,-1 0 0,1 0 0,-1 0 0,0 0 0,1 0 0,-1 0 0,1-1 0,-1 1 0,0 0 0,1 0 0,-1 0 0,0 0 0,1-1 0,-1 1 0,0 0 0,1 0 0,-1 0 0,0-1 0,1 1 0,-1 0 0,1-1 1,4-5-888,0 1 1,0-1-1,0 0 1,-1-1 0,0 1-1,0-1 1,4-10 0,8-26-10346,-15 26 2763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53 11669,'0'0'10469,"-38"0"-9925,63 0 145,9 0-113,4 0-512,8 0-64,5-7-208,12-8-1857,1 3-2177,-9 1-2513,-13 3-3986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9556,'0'0'7278,"-46"25"-6237,46-25-1041,-194 111 1051,177-100-808,0 1-1,0 0 1,1 1 0,1 0-1,0 2 1,-22 26 0,15-15 78,3-4-63,-7 7 63,2 0 0,-22 35 0,45-62-336,0-1 0,0 1-1,0-1 1,0 1-1,1-1 1,-1 1-1,0 0 1,1-1 0,-1 1-1,1 0 1,0-1-1,0 1 1,-1 2-1,7-3-2318,9-1 1888,-1 0 0,1-1-1,-1-1 1,0 0 0,0 0 0,0-2 0,26-9-1,32-18-16,0 3-1,84-20 1,-102 36 1612,2 1 1,-1 4-1,94-2 0,-72 7-64,-33 0-465,0 2-1,48 6 0,-41 7-471,-48-12-203,0 0 0,0 0 0,1 0 0,-1 1-1,0-1 1,0 1 0,-1 0 0,1 0 0,0 0 0,0 0 0,-1 0 0,5 5 0,-7-3-766,-30-3-17842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12662,'0'0'7320,"12"0"-6250,55-1 196,139 3 1982,-204-2-3218,0 1 0,-1-1 0,1 1-1,0-1 1,-1 1 0,1 0-1,0 0 1,-1-1 0,1 1-1,-1 0 1,0 0 0,1 1 0,-1-1-1,0 0 1,0 0 0,0 1-1,1-1 1,-1 1 0,-1-1 0,1 1-1,0-1 1,0 1 0,0-1-1,-1 1 1,1 0 0,-1-1 0,0 1-1,1 0 1,-1 0 0,0-1-1,0 3 1,1 3 42,-1-1 1,0 1-1,0-1 0,-1 0 0,0 1 1,0-1-1,-3 11 0,1-11-32,0 0 1,-1-1-1,1 1 0,-1 0 1,0-1-1,0 0 0,-1 0 1,0 0-1,0-1 0,0 1 0,0-1 1,-9 5-1,-11 6 122,-40 18 0,55-28-135,-15 7 67,16-7-26,0 0-1,0 0 1,0-1 0,0-1-1,-1 0 1,0 0-1,-18 3 1,27-6 234,12 0-228,26-1 51,-1-1-1,53-10 1,-60 8-103,-1 1 0,50 2 0,-50 1 16,-27 0-36,0 0 1,0 1-1,0-1 0,0 0 1,-1 1-1,1-1 0,0 0 1,0 1-1,0-1 0,-1 1 1,1-1-1,0 1 1,-1 0-1,1-1 0,0 1 1,-1 0-1,1-1 0,-1 1 1,1 0-1,-1 0 0,1-1 1,-1 1-1,1 0 0,-1 0 1,0 0-1,0 0 1,1-1-1,-1 1 0,0 0 1,0 0-1,0 2 0,1 34 97,-1-28-62,0-2-4,0 0 8,1 0 0,-1 0 0,0 1 1,-1-1-1,0 0 0,0 0 0,0 0 0,-1 0 0,0 0 1,-1 0-1,1 0 0,-1-1 0,0 1 0,-5 6 1,-5 5 3,-1 0 0,-1-1 1,-1 0-1,0-2 0,-1 1 1,-1-2-1,0 0 0,-1-2 1,-25 14-1,-19 3-4474,-2 0-7352,24-11 611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57 13942,'0'0'8092,"0"-9"-6931,0-29-158,0 28 1267,0 21-1296,19 225 634,-2-61-1130,-6 593 557,-11-561-880,-13 120 88,13 620 405,9-841-437,-9-106-240,0-30-2146,-2 5 686,0 0 0,-1 0 0,-1 0-1,-14-43 1,-25-57-6963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34 430 6323,'0'0'5717,"-4"5"-4543,2-2-951,-19 27 1776,20-27-1297,0 0 1,0 0-1,0 0 0,0 0 1,0 0-1,1 0 1,-1 6-1,12-5 6158,23-4-7231,-22 0 957,436-26 1223,-138 20-1311,-181 8-353,-118-2-123,444-5 548,0-25-399,71-38 219,-17-8-180,239 23-119,-357 23-94,-256 15-18,101-8-7,689-76 59,-602 68 0,-63 8-28,321 4 23,-471 19-20,-109 1-7,-1-1 0,1 0 0,-1 0 0,0 0 0,1 1 1,-1-1-1,0 0 0,1 1 0,-1-1 0,0 0 0,1 1 0,-1-1 0,0 0 0,0 1 0,1-1 0,-1 0 0,0 1 0,0-1 0,0 1 0,0-1 0,1 0 0,-1 1 0,0-1 0,0 1 0,0-1 0,0 1 0,0-1 0,0 0 0,0 1 0,0 0 0,-1 16-3,1-13 4,0 9 19,-2 1 0,1-1 1,-2 0-1,0 0 0,0 0 1,-1 0-1,-9 18 1,-50 85 123,24-49-68,14-16-26,3 2-1,1 0 0,3 1 1,3 1-1,1 0 1,-10 107-1,10 348-48,15-344 8,41 387-8,-14-368 0,8 87 0,11 598 0,8-374 0,-39-384 0,13 123 0,-28-177 0,-2-57 0,1-1 0,0 1 0,-1 0 0,1-1 0,-1 1 0,1 0 0,0-1 0,-1 1 0,0 0 0,1-1 0,-1 1 0,1-1 0,-1 1 0,0-1 0,1 1 0,-1-1 0,0 0 0,1 1 0,-1-1 0,0 0 0,0 1 0,-1-1 0,-23 8 0,17-6 0,-641 157 0,205-97 0,-4-38 0,217-14 0,-116 15 0,-62 3 0,-283 29 0,461-27 0,-178 27 0,102-32 0,63-8 0,76 0 0,-104 15 0,214-24 0,-225 41 0,247-43 0,-1-1 0,0-3 0,-64-2 0,39-1 0,-14 2 0,-79-3 0,132-1 0,-34-9 0,38 7 0,-1 1 0,-23-2 0,-77-9 0,70 8 0,-62-1 0,-117 0 0,228 8 0,0 0 0,0-1 0,1 1 0,-1 0 0,0-1 0,0 1 0,0-1 0,1 1 0,-1-1 0,0 0 0,0 1 0,1-1 0,-1 0 0,1 1 0,-1-1 0,1 0 0,-1 0 0,1 0 0,-1 1 0,1-1 0,-1 0 0,1 0 0,0 0 0,0 0 0,-1 0 0,1-1 0,-6-36 0,3 18 0,-6-26 0,3-1 0,-2-53 0,8-97 0,2 87 0,9-33 0,0 47 0,-4-263 0,-7 327 0,-1 8 0,-2 1 0,-10-46 0,1 9 0,-17-95 0,27 139 0,0 0 0,1-28 0,1 36 0,0-1 0,-1 1 0,0-1 0,-1 0 0,0 1 0,0-1 0,-1 1 0,-6-16 0,7-4 2,3 0-25,-1 27-159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92 14839,'0'0'6904,"29"-3"-6229,-4 0-510,25-2 398,94-22 1,-111 18-285,4 0 673,66-26-1,-101 35-340,-23 2-326,-74 31-87,59-20-83,0-1-1,-46 9 1,45-16 243,-39-1 1,-9 1 405,84-5-733,0 1 1,0-1 0,0 0 0,0 0 0,0 1 0,0-1-1,0 1 1,-1-1 0,1 1 0,0-1 0,1 1 0,-1 0 0,0-1-1,0 1 1,0 0 0,0 0 0,0 0 0,1-1 0,-1 1-1,0 0 1,1 0 0,-1 0 0,1 0 0,-1 0 0,1 0 0,-1 1-1,1-1 1,0 0 0,0 0 0,-1 1 0,2 41 125,0-22-40,-1 40 165,3 135 405,0-151-545,2 0-1,14 58 0,-6-50 2,2-1 0,27 63 1,-41-115-232,-1 1 1,0 0-1,1 0 1,-1 0-1,1-1 1,-1 1 0,1 0-1,-1 0 1,1-1-1,-1 1 1,1-1-1,0 1 1,-1 0 0,1-1-1,0 1 1,0-1-1,-1 1 1,1-1-1,0 0 1,0 1 0,0-1-1,0 0 1,-1 0-1,1 1 1,0-1-1,0 0 1,0 0 0,0 0-1,0 0 1,0 0-1,-1 0 1,1 0-1,0-1 1,0 1 0,0 0-1,0 0 1,0-1-1,-1 1 1,1 0-1,0-1 1,0 1 0,-1-1-1,1 1 1,0-1-1,0 1 1,-1-1-1,2 0 1,4-12-1424,-1-1 1,0 1-1,6-25 1,-6 17-1840,-1 0 1,0-23 0,-3 5-3553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57 109 8004,'0'0'11560,"-11"-1"-10523,-33-5-111,42 3-93,9-1-450,11-4 170,134-40 1740,-99 36-2517,1 2 1,77-3-1,-113 11-112,-6 1-504,0 1-1,0 0 1,14 1 0,-24 0 450,1-1 0,-1 0 1,1 1-1,-1 0 0,1 0 0,-1 0 0,1 0 0,-1 0 1,1 0-1,-1 0 0,0 1 0,0-1 0,0 1 1,0 0-1,0-1 0,0 1 0,0 0 0,-1 0 1,3 4-1,6 19-3129,-1 2-688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6419,'0'0'15122,"-5"3"-12884,-6 11-1979,0 0 1,1 0-1,1 1 1,1 0-1,0 1 1,1 0-1,0 0 1,1 1-1,1-1 0,1 1 1,0 0-1,2 1 1,-1-1-1,2 1 1,1 23-1,-1-26-148,3 12 21,-2-26-129,0 0-1,1-1 0,-1 1 0,1 0 0,-1 0 0,1-1 0,-1 1 0,1 0 0,0-1 0,-1 1 1,1-1-1,0 1 0,-1-1 0,1 1 0,0-1 0,0 0 0,0 1 0,-1-1 0,1 0 0,0 1 0,0-1 1,0 0-1,0 0 0,0 0 0,-1 0 0,1 0 0,0 0 0,2 0 0,6 0 34,0 0 0,0 0 0,0-1 0,0 0 0,11-3-1,-16 2-14,1 0-1,-1 0 0,0-1 1,1 1-1,-1-1 0,0 0 1,-1 0-1,1 0 0,-1-1 1,1 1-1,4-8 0,-1 2 18,0-1 0,-1 1-1,0-1 1,-1-1 0,0 1 0,0-1-1,-2 0 1,1 0 0,-1 0-1,-1 0 1,0-1 0,0 1 0,0-22-1,-3 32-32,1 0-1,-1-1 0,1 1 0,-1 0 0,1-1 0,-1 1 1,0 0-1,1 0 0,-1-1 0,0 1 0,0 0 1,0 0-1,0 0 0,0 0 0,0 0 0,0 0 0,0 0 1,-1 1-1,1-1 0,0 0 0,0 1 0,-1-1 1,1 1-1,0-1 0,-1 1 0,1-1 0,-1 1 0,1 0 1,0 0-1,-1 0 0,-2 0 0,-60-1-108,46 2-120,17-1-182,7 0-3948,27 1 2486,-11 0 750,-1 0 0,29-4 0,-45 2 1095,0 1 0,0-1 0,1-1 0,-1 1 0,0-1 0,0 0 0,-1 0 0,1 0-1,0 0 1,-1-1 0,1 0 0,-1 0 0,0 0 0,8-8 0,-3-16 10607,1 139-9582,0-16-558,-3-14-203,0 27-397,-3-109-808,1 0 0,-1 0-1,1 0 1,-1 0 0,1-1 0,4-1-1,0-2-333,0 0-1,-1-1 0,1 0 1,-1-1-1,0 0 0,-1 0 1,1-1-1,8-9 0,30-36-8484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5 107 10261,'0'0'11456,"20"-10"-10656,-7 4-638,13-7 186,-1 2 0,2 1-1,35-9 1,-15 4 305,-35 10-254,0 1 0,0 0 1,0 1-1,0 1 1,21-3 920,-37 5-1208,-17 1-29,1 1-1,-1 1 1,-37 10 0,-63 26 322,80-25-96,39-14-270,1 1 0,-1-1-1,0 1 1,0 0-1,1 0 1,-1-1 0,1 1-1,-1 0 1,1 0-1,-1 1 1,1-1-1,0 0 1,-1 0 0,1 1-1,0-1 1,0 1-1,0-1 1,-1 2 0,1 1 18,0-1-1,0 0 1,1 1 0,0-1 0,-1 1 0,1-1 0,1 6 0,-1 7-34,0 635 1313,0-650-1821,0-102-15309,0 62 9500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65 10373,'0'0'9906,"-7"0"-7857,56-3-783,0-2-1,80-19 1,-12 2-4175,-84 17-3623,52-1-1,-71 6 368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69 10997,'0'0'8796,"-5"0"-6414,2 0-2235,1 1-1,-1 0 0,1 0 0,0 0 0,-1 0 1,1 0-1,0 0 0,0 1 0,0-1 0,0 1 0,0 0 1,0-1-1,0 1 0,0 0 0,1 0 0,-2 3 1,-26 38 1022,20-27-970,2 0-1,0 1 1,1 0-1,0 0 0,2 0 1,0 1-1,1 0 1,0 0-1,2 0 0,0 25 1,2-42-196,0 0 1,0 0-1,1 0 1,-1 0 0,0-1-1,1 1 1,-1 0-1,0 0 1,1-1-1,-1 1 1,1-1-1,-1 0 1,1 1-1,-1-1 1,1 0-1,-1 0 1,1 0 0,-1 0-1,1 0 1,-1 0-1,3-1 1,40-2 137,-37 0-116,-1-1 1,0 1-1,-1-1 0,1 0 1,-1 0-1,1 0 1,-1-1-1,0 0 1,-1 0-1,1 0 1,-1 0-1,0-1 1,-1 0-1,5-9 1,-2 4 15,0-1 1,-1 0 0,0 0 0,-1 0 0,0-1 0,3-24 0,-6 35-37,-1-2 43,1 0-1,-1 0 1,0 0 0,0 0-1,0 0 1,-2-7 0,2 10-38,-1 0 0,1 1-1,-1-1 1,1 0 0,-1 0 0,1 0 0,-1 1 0,0-1 0,1 0-1,-1 1 1,0-1 0,0 0 0,1 1 0,-1-1 0,0 1 0,0-1-1,0 1 1,0 0 0,0-1 0,0 1 0,0 0 0,0 0 0,0 0-1,1-1 1,-1 1 0,0 0 0,0 0 0,0 0 0,-2 1 0,-21-2-91,13 0 134,0 0 1,0 1-1,-16 2 0,25-1-110,0-1 0,0 0-1,0 1 1,0 0 0,0-1 0,0 1 0,0 0-1,0 0 1,0 0 0,0 0 0,0 0-1,0 0 1,1 1 0,-1-1 0,1 1 0,-1-1-1,1 1 1,-1-1 0,1 1 0,0 0 0,0 0-1,0 0 1,-1 1 0,2-2-184,-1 0-1,1-1 1,0 1 0,0-1 0,0 1-1,0-1 1,0 1 0,-1 0 0,1-1-1,0 1 1,0-1 0,0 1 0,0-1-1,1 1 1,-1 0 0,0-1 0,0 1-1,0-1 1,0 1 0,1-1 0,-1 1-1,0-1 1,0 1 0,1 0 0,13 5-2291,28-6 2195,-29-1-181,-5 1 596,1-1 0,-1 0-1,0 0 1,0-1 0,0 0 0,0 0-1,-1-1 1,1 0 0,0-1-1,-1 1 1,0-1 0,0-1-1,8-6 1,-3 4 235,18-14 516,2 2 0,0 1 1,1 1-1,1 2 0,40-12 1,-65 25-564,1 1 0,-1 0 0,17 0 0,-19 1-42,-7 0-212,1 1 1,0-1-1,-1 0 0,1 1 0,0-1 1,-1 0-1,1 1 0,-1-1 0,1 1 1,-1-1-1,1 1 0,-1-1 0,1 1 1,-1-1-1,1 1 0,-1 0 0,0-1 0,1 1 1,-1-1-1,0 1 0,0 0 0,1-1 1,-1 1-1,0 0 0,0-1 0,0 1 1,0 0-1,0 0 0,0 1 0,1 28 208,-1-23-140,0 30 188,-1 52 209,0-81-446,0 1 1,-1-1-1,0 0 0,0 1 1,-1-1-1,0 0 0,0 0 1,-5 7-1,-15 20 115,-30 34-1,-9 13 287,58-75-155,8-10 77,12-8-264,-3 6-89,0 0 1,0 1-1,1 1 1,-1 0-1,1 1 1,14 0-1,86 2 21,-55 1-4,43-1 382,-101 0-341,4-3-216,-1 0-1,0 0 1,0 0 0,0-1-1,0 1 1,3-6 0,20-28-4857,-10 3-8757,-8 23 4406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93 13654,'0'0'8447,"-3"-7"-7513,-11-21-214,10 21 1510,8 18-1459,-2 1-614,-1 0 0,0 0-1,-1 0 1,0 1-1,-1-1 1,-2 16 0,2-25-130,0 0 1,1-1 0,-1 1-1,0 0 1,0 0-1,-1-1 1,1 1 0,0-1-1,-1 1 1,0-1-1,0 0 1,1 1-1,-1-1 1,0 0 0,-1 0-1,1-1 1,0 1-1,-1 0 1,1-1 0,-1 1-1,1-1 1,-1 0-1,1 0 1,-1 0 0,0 0-1,0 0 1,0 0-1,1-1 1,-1 0 0,0 1-1,-6-1 1,-6 0 154,9 0-105,1 0 0,-1 0 0,1 0 0,-1 0 0,1-1 0,-1 0-1,-7-3 1,12 4-64,-1-1-1,1 0 1,-1 0-1,1-1 1,-1 1-1,1 0 1,0 0-1,-1-1 1,1 1-1,0-1 0,0 1 1,0-1-1,0 0 1,1 1-1,-1-1 1,0 0-1,1 1 1,-1-1-1,1 0 1,-1 0-1,1 0 0,0 1 1,0-1-1,0 0 1,0 0-1,0-3 1,-1-19 44,0-29 28,1 51-81,0-1 0,0 1 0,1 0-1,-1-1 1,1 1 0,-1-1-1,1 1 1,0 0 0,0-1-1,0 1 1,0 0 0,0 0-1,1 0 1,-1 0 0,1 0-1,1-2 1,8-4-1,1 1 0,0 0 0,0 1 0,0 0 0,1 1 0,15-5 0,-27 10-4,0 0-1,-1-1 0,1 1 1,0 0-1,0 0 0,-1-1 1,1 1-1,0 0 0,0 0 0,0 0 1,-1 0-1,1 0 0,0 0 1,0 0-1,0 0 0,-1 0 1,1 1-1,0-1 0,0 0 0,-1 0 1,1 1-1,0-1 0,0 1 1,-1-1-1,1 0 0,0 1 1,-1-1-1,1 1 0,-1 0 1,1-1-1,-1 1 0,1-1 0,-1 1 1,1 0-1,-1-1 0,1 1 1,-1 0-1,0 0 0,1-1 1,-1 1-1,0 0 0,0 0 0,0 0 1,1 6 22,0-1 0,-1 1 1,0-1-1,-2 12 1,0 2 47,2-18-59,-1 0 1,1 0-1,-1 0 1,0 0-1,0-1 1,0 1-1,0 0 1,0-1-1,0 1 1,0 0-1,-1-1 0,1 0 1,-1 1-1,1-1 1,-1 0-1,1 0 1,-1 1-1,0-1 1,0-1-1,1 1 1,-1 0-1,-3 1 1,-1 0 36,0 0 1,1 0-1,-1 0 1,0-1-1,-1 1 1,-8-1-1,14-1 148,2 0-312,2 0 109,0 1-563,1-1-1,0 1 1,0 0 0,-1 0 0,1 0-1,0 0 1,-1 1 0,1-1 0,-1 1-1,1 0 1,-1 0 0,0 1 0,0-1-1,0 0 1,0 1 0,-1 0 0,1 0-1,0 0 1,-1 0 0,0 0 0,0 0-1,0 0 1,0 1 0,1 4 0,10 18-5344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3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300 898 13926,'0'0'4533,"-20"4"-3439,-65 11 128,81-15-1152,0 1 1,0-1-1,0 0 1,0 0-1,0 0 1,0 0-1,0-1 1,0 1-1,0-1 1,0 0-1,0-1 1,0 1-1,0-1 1,1 1-1,-1-1 1,0 0-1,1-1 1,0 1-1,-1 0 1,1-1-1,0 0 1,0 0-1,1 0 1,-6-6-1,2 1 41,-5-5-9,1-1 0,0-1 0,1 0 0,1 0 0,0-1 0,1 0 0,1 0 0,0 0 0,1-1 1,1 0-1,1 0 0,0 0 0,1-1 0,1 1 0,1-1 0,0 1 0,2 0 0,6-34 0,-6 41-95,1 1 0,0-1 0,0 1 0,1-1 0,1 1 0,-1 0-1,1 1 1,1-1 0,12-14 0,-6 10-2,1 1-1,0-1 0,1 2 1,0 0-1,16-9 1,6 0-8,0 2 1,2 1-1,-1 2 0,47-11 1,-40 15 15,1 1 0,1 3 0,56-1 0,2 5-2565,-102-20-9024,-2-10 5064,-4 2 3961,3 27 2687,0 0 0,0 0 0,-1 0 0,0 0 0,0 0 0,0 0 1,0 0-1,-1 0 0,0 1 0,1-1 0,-1 1 0,-6-5 0,-8-6 2899,-1 1 1,-20-11-1,38 24-2940,1 0-1,-1 0 1,0 0 0,0 0 0,1 0 0,-1 0 0,0 0 0,0 0 0,0 0 0,1-1-1,-1 1 1,0 0 0,0 0 0,0 0 0,1 0 0,-1 0 0,0 0 0,0-1 0,0 1 0,0 0-1,1 0 1,-1 0 0,0 0 0,0-1 0,0 1 0,0 0 0,0 0 0,0 0 0,0-1-1,1 1 1,-1 0 0,0 0 0,0-1 0,0 1 0,0 0 0,0 0 0,0 0 0,0-1-1,0 1 1,0 0 0,0 0 0,0-1 0,0 1 0,-1 0 0,1 0 0,0 0 0,0-1 0,0 1-1,0 0 1,0 0 0,0 0 0,0-1 0,-1 1 0,1 0 0,0 0 0,0 0 0,0 0-1,0-1 1,-1 1 0,1 0 0,0 0 0,0 0 0,0 0 0,-1 0 0,1 0 0,0 0-1,-1-1 1,20-1 872,-12 3-788,1 1 0,-1 1 1,0-1-1,0 1 0,0 0 0,0 0 0,0 1 0,-1 0 0,0 0 1,8 7-1,-3-2 89,0 1 1,0 0-1,-1 1 1,14 18 0,-22-24-237,1 1 1,-1-1-1,-1 1 1,1 0-1,-1 0 1,0-1-1,0 1 1,-1 0-1,1 0 1,-1 0-1,-1 0 1,0 7-1,0 11 60,1-18-82,-1 0 0,0-1 0,0 1 0,0-1 0,-1 1-1,1-1 1,-1 1 0,-1-1 0,1 0 0,-1 0-1,0 0 1,0 0 0,0-1 0,-1 1 0,1-1 0,-1 0-1,0 0 1,-5 4 0,-10 7-350,-1-1 0,-1-1 0,-22 11 0,3-2-1088,-51 38-6495,54-32-532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204 140 8932,'0'0'10287,"1"-16"-8766,3-81 1243,-4 96-2666,-1 0 0,1 0 0,0 0 0,-1-1 0,1 1 0,-1 0 0,1 0 0,-1 0 0,1 0 0,-1 0 0,0 0 0,1 0 0,-1 0 0,0 0 0,0 0 0,0 0 0,0 1 0,0-1 0,0 0 0,0 1 0,0-1 0,0 0 1,0 1-1,0 0 0,0-1 0,0 1 0,0-1 0,-1 1 0,1 0 0,0 0 0,0 0 0,-3 0 0,-48-1 880,37 2-589,10-1-336,1 0 0,0 0 0,0 1 0,0-1 0,0 1 0,0 0 0,0 0 0,0 0 0,0 0 0,0 1 0,0 0 0,-3 2 0,3-1-13,0 1 0,0-1 0,0 1 0,1 0 0,-1 0 0,1 1 0,0-1 0,1 1 0,-4 7 0,2-3-15,1 1 0,0-1 0,0 1 1,1 0-1,1 0 0,0 0 0,0 0 1,1 0-1,1 13 0,-1-6-45,0-16 17,0-1 1,1 1-1,-1 0 1,0 0-1,1 0 1,-1 0-1,1 0 0,-1 0 1,1 0-1,0-1 1,-1 1-1,1 0 1,0-1-1,-1 1 1,1 0-1,0-1 1,0 1-1,0-1 0,0 1 1,-1-1-1,1 1 1,0-1-1,0 0 1,0 1-1,0-1 1,0 0-1,0 0 1,0 0-1,0 0 1,2 0-1,37 2-57,-32-2 52,-2 0-11,7 0-46,0 0-1,25-4 1,-33 3 60,0-1 0,-1 1 0,1-1 1,0 0-1,-1 0 0,0 0 1,0-1-1,1 0 0,-1 1 0,-1-1 1,5-5-1,6-4-14,-1-2-1,-1 0 1,17-25 0,-25 32 174,0 0 0,0 0 0,-1 0-1,0 0 1,0-1 0,-1 1 0,0-1 0,-1 0 0,1 1 0,-1-1 0,-1-8 0,15 281 1337,0 17-1485,-15-54 49,0-223-53,0 0-1,0 0 0,-1 0 0,1 0 0,-1 0 0,0 0 0,-4 8 0,4-11 3,0 0 1,1-1-1,-1 0 1,-1 1-1,1-1 1,0 0-1,0 1 1,0-1 0,-1 0-1,1 0 1,0 0-1,-1 0 1,1 0-1,-1 0 1,1-1-1,-1 1 1,0 0-1,1-1 1,-1 1-1,0-1 1,1 0-1,-1 1 1,0-1 0,1 0-1,-4 0 1,-2 0 19,0 0 0,0 0 0,0-1 0,0 0 0,0 0 0,0-1 1,-7-2-1,10 2-20,0 0 0,0-1 0,0 1 0,1-1 0,-1 0 0,1 0 0,-1 0 0,1-1 0,0 1 0,0-1 0,-4-6 0,0-1-12,1-1 1,-1 0-1,2-1 1,0 1-1,0-1 0,1 0 1,1 0-1,-3-17 1,2-9-70,1-62 0,3 90 61,2 0-1,-1 0 1,1 0-1,1 0 1,0 0-1,0 1 1,1-1 0,1 1-1,0 0 1,0 0-1,1 0 1,0 1-1,1 0 1,12-15-1,5 0-466,1 0 0,1 2 0,43-30-1,-52 41-770,1 1-1,0 1 0,0 0 1,1 2-1,0 0 0,0 1 1,1 1-1,-1 0 0,40-2 1,-56 7 968,-2 0 262,0 1 0,0-1 0,-1 0-1,1 0 1,0 0 0,0 0 0,-1 0 0,1 0 0,0 0 0,0 0 0,-1 0 0,1-1 0,0 1 0,0 0 0,-1 0 0,1-1 0,0 1 0,-1 0 0,1-1-1,0 1 1,-1-1 0,1 1 0,0-1 0,0 0 0,1-23 9072,-3 16-4886,1 21-3251,0 53-582,0 33 68,0-33-3396,0-82-10361,0-20 6255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63 10613,'0'0'7646,"-5"5"-6517,-1 2-742,0 0 0,-1-1 0,0 0 1,-1 0-1,1-1 0,-1 0 0,0 0 1,0 0-1,-1-1 0,0-1 0,1 1 1,-1-1-1,0-1 0,0 0 1,-1 0-1,1-1 0,0 0 0,-13 0 1,13-1-212,-18-3 1091,26 2-1241,0 1 0,0-1 1,0 1-1,1-1 0,-1 0 1,0 0-1,1 1 0,-1-1 0,1 0 1,-1 0-1,1 0 0,-1 1 0,1-1 1,-1 0-1,1 0 0,0 0 0,-1 0 1,1 0-1,0 0 0,0 0 1,0 0-1,0 0 0,0 0 0,0 0 1,0-1-1,0-6 59,0 1 1,0-1-1,0 0 1,1 1-1,0 0 0,1-1 1,2-7-1,-2 12-78,-1 1-1,1-1 0,0 0 1,0 1-1,0-1 1,1 1-1,-1-1 1,0 1-1,1 0 1,0 0-1,-1 0 0,1 0 1,0 1-1,0-1 1,0 1-1,0 0 1,0 0-1,5-1 1,4-1-189,1 0 0,0 1 0,0 1 0,-1 0 1,1 1-1,23 3 0,-35-3 45,1 1-1,-1-1 1,0 1 0,1-1-1,-1 1 1,0 0 0,0 0-1,0 0 1,1 0 0,-1-1-1,0 2 1,0-1-1,0 0 1,0 0 0,-1 0-1,1 0 1,0 0 0,0 1-1,-1-1 1,1 0 0,-1 1-1,1-1 1,0 2 0,8 40-2799,-7-32 1514,6 31-4424,-3 3-3552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0 662 12870,'0'0'10920,"0"-5"-9907,2-20-695,1-1-1,1 0 1,1 0-1,1 1 1,1 0-1,18-39 1,38-122-78,-55 154-119,-1 1 0,-1-1 0,-2 0 0,0-36 0,-4 14 819,-1 54-890,0-1 1,0 1 0,1-1-1,-1 1 1,0-1 0,0 1-1,0 0 1,0-1 0,0 1-1,0 0 1,0 0 0,1-1-1,-1 1 1,0 0 0,0 0 0,0 0-1,0 0 1,0 0 0,0 1-1,0-1 1,0 0 0,0 0-1,0 1 1,0-1 0,1 0-1,-3 1 1,2 75 139,-1-25 59,7 74 0,-1-104-206,1 0-1,0-1 0,10 22 0,5 18-8,-11-27-8,29 93 44,-37-123-79,0 0 0,1 1 0,-1-1-1,1 0 1,-1 0 0,1 0 0,0 0 0,0 0-1,1 0 1,-1 0 0,0-1 0,1 1 0,0-1-1,-1 0 1,1 0 0,0 0 0,0 0 0,6 2-1,0-1-86,0-1 0,-1-1 1,2 0-1,-1 0 0,0 0 0,10-2 0,-16 1 65,3-1-104,1 0 0,-1-1 0,0 1 1,1-1-1,-1-1 0,0 1 1,0-1-1,0 0 0,-1-1 0,1 1 1,-1-1-1,0 0 0,0-1 1,0 1-1,0-1 0,4-6 1,1-1-1083,0-1 1,0 0-1,-1 0 1,0-1 0,8-21-1,-8 8-3657,-8 3-1988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12038,'0'0'7024,"9"-5"-5463,170-49 2723,-144 45-3817,-7 1-182,-13 3-201,1 1 0,0 0 0,0 1 0,20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195 149 4610,'0'0'19708,"-14"-25"-18449,-43-73-429,56 95-774,0 1 1,0 0-1,0 0 0,-1 0 1,1 0-1,0 0 1,-1 1-1,1-1 1,-1 0-1,0 1 0,-3-3 1,3 14 302,2-7-219,-5 45 416,2 1-1,5 64 0,0-25-124,-2 170 554,0-257-823,0-20 84,-2-4-235,-1 0 1,0 0-1,-2 1 0,-9-29 1,6 26-12,2-1 1,0 0-1,-1-32 1,6-33-148,2 88 144,0 0 0,0 0 0,0 0 0,0 1 0,0-1 0,1 0 0,0 1 0,-1-1 0,1 1 0,0-1 0,0 1 0,0 0 0,0 0 0,1 0 0,-1 0 0,1 0 0,-1 1 0,1-1 0,0 1 0,-1 0 0,1-1 0,3 0 0,11-5-19,-1 1-1,25-6 1,-23 9 12,1 0 0,-1 1-1,33 2 1,-35 0 0,-15 0 8,0 0-1,1 0 1,-1 0 0,0 1-1,0-1 1,0 1 0,0-1-1,0 1 1,1-1 0,-1 1-1,0 0 1,0-1-1,-1 1 1,1 0 0,0 0-1,0 0 1,0 0 0,0 0-1,-1-1 1,1 2 0,0-1-1,-1 0 1,1 0-1,-1 0 1,1 0 0,-1 0-1,1 0 1,-1 0 0,0 1-1,0-1 1,0 0 0,0 2-1,2 51-79,-3-36 71,0-11 16,0 0 0,0 0 0,-1 0 0,0 0 0,0 0 0,-1 0 0,0 0 0,0-1 0,-1 1 0,1-1 0,-1 0 0,-1 0 0,1-1 0,-1 1 0,0-1 0,0 0 0,-1 0 0,-11 8 0,-5 2 25,-2 0-1,0-1 1,-45 19 0,64-31-21,-4 3 1,0-1-1,-1-1 1,1 0-1,-1 0 1,1-1-1,-1 0 1,-15 1-1,24-3 77,28-6-177,4-6 76,-17 6 16,0 1 0,0 0 1,1 1-1,0 0 1,0 1-1,30-1 0,-22 4-14,-11-1 16,0 1-1,1 1 0,-1 0 1,15 3-1,-22-3 2,0 1 1,0 0-1,-1 0 1,1 0-1,-1 1 1,1-1-1,-1 1 1,0 0-1,0 0 1,0 1-1,-1-1 1,1 1-1,5 7 1,0 3 42,1 0 0,-2 1 0,0 0 0,12 31 0,-19-44-46,0-1 0,0 1 0,0-1 0,0 1 1,0-1-1,1 0 0,-1 0 0,0 0 0,1 0 0,-1 0 1,1 0-1,-1 0 0,1 0 0,0 0 0,-1-1 1,1 1-1,0 0 0,-1-1 0,1 0 0,0 1 1,0-1-1,3 0 0,49 0-60,-35 0-3,-15-1 52,1 0 0,-1 1-1,1-1 1,-1-1-1,1 1 1,-1-1 0,0 0-1,0 0 1,0 0-1,0 0 1,0-1 0,0 1-1,0-1 1,-1 0 0,0 0-1,1 0 1,-1-1-1,0 1 1,-1-1 0,1 0-1,3-6 1,3-7-42,0-1 1,-1 0-1,10-31 0,-13 29 27,0 0 0,-2-1-1,0 1 1,-2-1 0,0-28-1,-2 48 21,1 0 0,-1 0-1,0 0 1,1 0 0,-1 0 0,0 0-1,1 1 1,-1-1 0,0 0-1,0 1 1,1-1 0,-1 0 0,0 1-1,0-1 1,0 1 0,0-1 0,0 1-1,0 0 1,0-1 0,0 1-1,0 0 1,0 0 0,0-1 0,0 1-1,-1 0 1,1 0 0,0 0-1,0 1 1,0-1 0,-1 0 0,-37 4 14,35-3 0,-1 0 1,1 1 0,-1 0 0,1 0 0,0 0 0,0 1 0,0 0 0,0-1-1,1 1 1,-1 1 0,1-1 0,0 0 0,-6 8 0,-1 4 31,0 0 0,-9 21 0,13-25-20,2-2-13,1 1-1,0 0 0,0 0 1,1 0-1,0 1 0,1-1 1,0 1-1,1-1 0,1 20 1,0-3 6,-1-25-13,0 0-1,0 0 0,0 0 0,1-1 1,-1 1-1,1 0 0,-1 0 1,1-1-1,-1 1 0,1-1 0,0 1 1,0 0-1,0-1 0,0 1 0,0-1 1,0 0-1,1 1 0,2 1 1,-1 0-7,1-1 0,0 1 0,0-1 0,0 0 0,0-1 1,0 1-1,7 1 0,3 1-107,1-2 0,-1 0 0,28 0 0,-4-1-308,-10-1-173,33-2 0,-52 1 477,0-1-1,-1 0 0,1 0 1,-1 0-1,0-1 0,1 0 0,-1-1 1,7-4-1,-2-1 4,0 1 0,0-2 0,-1 1 0,-1-2 0,0 0 0,10-12 0,-15 16 109,-1 0 0,0 0 0,-1-1 0,0 0 0,0 0 0,0 0 0,-1 0 1,-1 0-1,1-1 0,-1 1 0,-1-1 0,2-10 0,-3-85 2598,0 108-2342,-3 56 169,-14 79 0,0-7-65,4 211 347,13-341-638,0-10 21,8-697-298,-8 704 176,17 1-68,-4 0 63,1 0-1,-1 1 0,16 3 1,-23-3 33,-1 0 0,0 1-1,0 0 1,0 0 0,0 1 0,-1-1 0,1 1 0,0 0 0,-1 0 0,0 1 0,5 4 0,-3-2 12,0 0 0,-1 0 0,1 1 1,-1 0-1,-1 0 0,1 0 0,-1 1 1,0 0-1,-1-1 0,3 10 1,-3-5 6,-1 1 0,0 0 0,0 0 0,-2 0 0,-1 26 0,0-32 11,0 0 0,-1 0 0,0 0 0,0-1 0,-1 1 0,0-1 0,0 1 0,-1-1 0,0 0 1,0 0-1,0 0 0,0-1 0,-1 0 0,0 0 0,0 0 0,-10 7 0,5-4-456,-1 0 0,-1-1 0,1 0 0,-1 0 0,-1-2 0,1 1 0,-1-2 0,-13 4 0,21-7-419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186 128 12678,'0'0'9420,"1"-9"-8171,2-1-771,2-9-153,-6 0 3666,-11 38-3452,8-9-479,0 0 0,1 1 0,0 0 0,1-1 0,0 1 0,1 0 0,0 0 0,1 0 0,0 0 0,2 13-1,-1 11 192,-1-32-238,0 0 0,0-1 0,0 1 0,1-1 1,-1 1-1,1 0 0,0-1 0,-1 1 1,1-1-1,0 0 0,1 1 0,-1-1 0,0 0 1,1 1-1,-1-1 0,1 0 0,0 0 0,-1 0 1,1-1-1,0 1 0,0 0 0,1-1 1,-1 1-1,0-1 0,0 1 0,1-1 0,-1 0 1,1 0-1,-1 0 0,4 0 0,8 2 25,-1-1-1,0 0 1,0-1-1,25-1 0,-21-1 20,-11 1-40,0-2 0,0 1 1,0 0-1,-1-1 0,1 0 0,-1-1 0,1 1 0,-1-1 0,0 0 1,0 0-1,0-1 0,0 1 0,0-1 0,-1 0 0,0 0 0,8-10 0,-6 7 3,-1 0 0,1-1 0,-1 0 0,-1 0 0,1 0 0,-1 0-1,-1-1 1,1 1 0,-2-1 0,4-16 0,-4-87 311,-2 110-330,0 0 0,-1 0 0,1 0 0,0 0 0,-1-1 1,0 1-1,1 0 0,-1 0 0,0 1 0,0-1 0,0 0 0,0 0 1,0 0-1,-1 1 0,1-1 0,0 0 0,-1 1 0,0-1 1,1 1-1,-1 0 0,0-1 0,1 1 0,-1 0 0,0 0 1,0 0-1,0 0 0,0 1 0,0-1 0,0 1 0,0-1 1,0 1-1,-2-1 0,-11-1-25,1 1 1,0 0-1,-27 2 0,18-1 9,11 0-103,0 0 0,0 1 0,0 0 0,0 1 0,1 0 1,-1 1-1,1 0 0,-1 1 0,1 1 0,0-1 0,1 2 1,-1-1-1,1 1 0,0 1 0,0 0 0,1 0 0,-14 15 1,-20 24-4227,6-6-5340,11-13-2698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1 418 8884,'0'0'10429,"0"3"-8714,0 7 2803,8-28-2467,9-4-1650,0 0 1,38-34 0,9-11 167,-64 67-566,85-109 608,-77 98-565,-1-1-1,0-1 1,-1 1 0,0-1-1,-1 0 1,0-1-1,4-22 1,-9 36-46,1-1 0,-1 1 0,0 0 0,0-1 0,0 1 0,0-1 0,0 1 0,0-1 0,0 1 0,0 0 0,0-1 0,0 1 0,-1-1 0,1 1 0,0 0 0,0-1 0,0 1 0,0-1 0,-1 1 0,1 0 0,0-1 0,0 1 0,-1 0 0,1-1 0,0 1 0,-1 0 0,1-1 0,0 1 0,-1 0 0,1 0 1,0-1-1,-1 1 0,1 0 0,-1 0 0,1 0 0,0 0 0,-1 0 0,1 0 0,-1-1 0,1 1 0,-1 0 0,1 0 0,0 0 0,-1 0 0,1 0 0,-1 0 0,1 1 0,-1-1 0,1 0 0,0 0 0,-1 0 0,1 0 0,-1 0 0,1 1 0,0-1 0,-1 0 0,1 0 0,0 1 0,-1-1 0,1 0 0,-1 1 0,-27 15-26,26-15 30,0 0-6,-19 12 6,1 1 0,1 1 0,-20 19 0,34-29-5,0 0-1,1 0 1,0 0-1,0 1 1,0-1-1,1 1 1,-1 0-1,1 0 1,1 1-1,-1-1 1,1 0-1,0 1 1,1 0-1,0-1 1,0 1-1,0 8 1,1-8-6,-1-1 1,1 1 1,0 0-1,1-1 0,0 1 1,2 10-1,-1-14 5,-1 0 1,0-1-1,1 1 1,0-1 0,-1 1-1,1-1 1,0 0-1,0 1 1,1-1-1,-1 0 1,0-1-1,1 1 1,-1 0-1,5 2 1,40 24-5,79 41-17,-123-67-185,0-1-1,1 0 1,-1 0-1,0 0 1,1-1-1,-1 1 1,1-1-1,-1 0 1,1 0-1,-1 0 1,1 0-1,-1-1 1,1 1-1,-1-1 1,1 0-1,-1 0 1,6-3-1,2-1-284,-1-1 0,1 0 1,15-14-1,-8 6 335,-5 5-16,6-4-115,-1-2 0,0 1 0,23-26 0,-36 34 356,0 1-1,-1-1 1,0-1 0,0 1 0,-1-1-1,0 1 1,0-1 0,0 0 0,-1 0-1,0 0 1,0-1 0,-1 1 0,0 0-1,0-14 1,-1 2 6147,0 38-5102,0 41-1411,0 44 795,0-59-3000,-15-51-4340,-8-19-1407,-2-9-5756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12870,'0'0'7406,"0"7"-6270,0-4-984,0 0 0,-1 0 0,1 0 0,-1 0 0,0 0-1,0 0 1,0 0 0,0-1 0,0 1 0,-1 0 0,1-1-1,-1 1 1,0 0 0,1-1 0,-1 0 0,-1 1 0,1-1-1,0 0 1,0 0 0,-1 0 0,1-1 0,-1 1 0,0 0-1,1-1 1,-1 0 0,0 0 0,0 0 0,0 0-1,0 0 1,0 0 0,0-1 0,-4 1 0,6-1-53,0 1 0,0-1 1,0 0-1,0 0 0,0 0 0,1 0 1,-1 0-1,0 0 0,0 0 0,0 0 1,0 0-1,0 0 0,0 0 1,0-1-1,0 1 0,0 0 0,0-1 1,0 1-1,0-1 0,0 1 0,1-1 1,-1 1-1,-1-2 0,-1-20 1608,3 12-1813,26 10 117,-22-1-330,0 1 1,0 0-1,0 1 1,0-1 0,0 1-1,0-1 1,0 1-1,7 3 1,-9-3 51,0 1 0,0-1 0,-1 1 0,1-1 0,-1 1-1,1 0 1,-1-1 0,0 1 0,1 0 0,-1 0 0,0 0 0,0 0 0,0 0 0,-1 0 0,1 0 0,0 0 0,0 5 0,4 29-4442,0-1-2201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1 548 13894,'0'0'8708,"5"-6"-7534,18-25-659,0-2-1,-2-1 1,-2 0-1,-1-2 1,19-53-1,-27 57-380,-2-1 0,0 0-1,-3 0 1,-1-1 0,0-65 0,-4 98-115,1 1-1,-1-1 1,0 0 0,0 0 0,0 1-1,-1-1 1,1 0 0,0 0 0,0 1-1,0-1 1,0 0 0,-1 0 0,1 1-1,0-1 1,-1 0 0,1 1 0,-1-1-1,1 0 1,-1 1 0,1-1 0,-1 1-1,1-1 1,-1 1 0,1-1 0,-2 0-1,-18-1 728,15 2-501,3 3-222,1 0 1,0 1-1,0-1 0,0 1 1,0-1-1,1 1 1,-1-1-1,1 1 0,0 5 1,0-6 1,-2 228 653,3-121-457,1-78-125,1 0 1,11 46 0,-3-24-80,-11-51-16,0-1 0,1 1 1,-1-1-1,1 1 1,-1-1-1,1 1 0,0-1 1,0 0-1,0 0 1,0 1-1,1-1 0,-1 0 1,1 0-1,-1 0 0,1-1 1,0 1-1,-1 0 1,1 0-1,4 2 0,-1-2-41,0-1-1,0 1 0,0-1 1,0 0-1,0 0 0,0-1 0,0 1 1,10-2-1,-11 2-109,1-1 0,-1 0 0,1 0 0,-1 0 0,1-1 1,-1 1-1,1-1 0,-1 0 0,1 0 0,-1-1 0,0 0 0,0 1 0,0-1 0,0 0 1,0-1-1,0 1 0,0-1 0,-1 0 0,1 0 0,-1 0 0,5-6 0,8-10-1062,-5 6-1070,0 0 0,15-27 1,-23 35 994,0 0 0,-1 0 0,0-1 0,0 1 0,-1-1 1,0 1-1,1-9 0,-1-9-6853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11509,'0'0'11494,"9"-1"-10273,135-25 1553,149-48-1,-254 65-3982,-39 9 1065,0 0-1,0-1 1,0 1 0,0 0-1,0-1 1,0 1-1,0 0 1,0-1-1,0 1 1,-1 0-1,1-1 1,0 1-1,0 0 1,0 0-1,0-1 1,0 1 0,-1 0-1,1-1 1,0 1-1,0 0 1,-1 0-1,1 0 1,0-1-1,0 1 1,-1 0-1,1 0 1,0 0-1,0 0 1,-1-1 0,1 1-1,0 0 1,-1 0-1,1 0 1,0 0-1,-1 0 1,1 0-1,0 0 1,-1 0-1,1 0 1,0 0-1,-1 0 1,1 0 0,0 0-1,-1 0 1,1 0-1,-1 1 1,-41-5-5598,-18 4-3534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1 723 8196,'0'0'6333,"25"2"-5431,85 6 109,-103-8-912,0 0 0,0-1 1,0 1-1,0-1 0,0-1 0,0 1 0,0-1 0,0-1 0,0 1 0,-1-1 0,1 0 0,-1 0 1,0-1-1,8-6 0,-3 0 120,0 0 0,-1-2 1,0 1-1,14-21 0,-19 25-118,4-6 82,-1 0 0,-1-1 0,1 0 0,-2 0 0,0-1 0,-1 1 0,-1-1 0,5-23 0,-4-2 283,-2 0-1,-1-43 1,-2 76-419,-1 0 1,0 0-1,0 0 0,-1 1 0,0-1 1,0 0-1,-1 1 0,1 0 0,-1-1 1,-1 1-1,1 0 0,-1 1 0,0-1 0,-9-9 1,7 8-42,-1 1 0,-1-1 0,1 1 0,-1 0 1,0 1-1,0 0 0,0 0 0,-1 1 0,1 0 0,-11-3 0,11 3 63,7 3-64,0 1-1,-1-1 0,1 0 1,0 1-1,-1-1 0,1 1 0,0 0 1,-1-1-1,1 1 0,-1 0 1,1 0-1,0 0 0,-1 0 1,-1 0-1,1 0-17,2 4-105,0 240 857,0-250-724,1 0 0,0 0 0,0 0 0,1 0 0,0 0 0,4-9 0,1-6-5,-2 5-4,41-112 20,-40 114-28,1 0 0,0 1 0,1 0 0,0 0 0,1 1 0,17-20 1,-20 27 2,1 0-1,-1 1 1,1 0 0,-1 0 0,1 0 0,0 0 0,1 1 0,-1 1 0,0-1 0,1 1 0,0 0 0,8 0 0,-1 0 19,0 1 0,-1 0 0,1 1 1,0 1-1,19 4 0,-22-2-7,-1 2 1,0-1-1,0 1 0,0 1 1,-1 0-1,0 1 0,0 0 1,-1 0-1,15 15 1,13 8-47,2-2-1298,46 23-1,2-4-6874,-35-16-1603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0 0 3249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496 365 3249,'-204'-204'4555,"163"154"9595,41 64-12939,0-11-1130,0-1-1,0 0 0,-1 1 0,1-1 0,-1 0 1,1 1-1,-1-1 0,0 0 0,0 0 1,0 0-1,0 0 0,0 0 0,-1 0 1,1 0-1,0 0 0,-1 0 0,0-1 0,1 1 1,-3 1-1,-1 1 32,0-1-1,-1 0 1,1 0 0,-1 0-1,1-1 1,-1 1 0,-7 1 0,-6 0 127,0-1 1,-1 0 0,-34 0 0,-7-3 421,60-4-631,0 0-1,0 0 0,0 0 0,1 0 1,-1 1-1,1-1 0,0 0 0,0 0 0,1-8 1,-1 6 6,0-6 25,0 6-29,0 1-1,0 0 1,0-1-1,1 1 1,2-11-1,-2 13-25,0 1 1,1-1-1,-1 1 0,1 0 0,-1-1 1,1 1-1,0 0 0,0 0 0,0 0 1,0 0-1,0 1 0,1-1 0,-1 1 1,4-3-1,8-5 51,1 1-1,-1 0 1,2 1 0,-1 1-1,1 0 1,0 1 0,0 1-1,1 0 1,-1 1 0,1 1-1,17 0 1,-31 1-39,0 1-1,0 0 1,1 0 0,-1 1 0,0-1-1,0 1 1,0-1 0,0 1-1,0 0 1,0 0 0,4 2-1,-4 0-1,0 0-1,0 0 1,0 0 0,-1 0-1,1 0 1,-1 1-1,0-1 1,3 6-1,-4-4-130,1 0 0,-1-1 0,1 1 0,-1 0 0,-1-1 0,1 1 0,-1 0 0,0 0 0,0 0 0,-1 5 0,1-1-1465,-2 1-1,1 0 0,-7 17 1,0-4-2844,-1-4-1893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123 156 2753,'0'0'11907,"7"-8"-9490,18-30-589,-24 36-1457,1-1 1,-1 1-1,0-1 1,0 1-1,-1-1 1,1 1-1,0-1 0,-1 1 1,1-1-1,-1 0 1,0 0-1,0 1 1,0-1-1,-1 0 1,0-2-1,0-7 1447,-21 12-191,18 0-1575,-1 0 1,1 1-1,0-1 1,-1 1-1,1 0 0,0 0 1,0 1-1,0-1 0,0 1 1,0 0-1,0 0 1,0 0-1,1 0 0,-6 6 1,3-3-4,1 0-1,0 0 1,1 1 0,-1 0 0,1 0 0,0 1-1,1-1 1,-4 8 0,1 2 21,1 1 1,0-1-1,1 1 1,1 0-1,0 0 1,0 33-1,3-49-66,-1 1-1,1 0 1,0 0-1,0-1 1,0 1-1,0 0 1,1-1-1,-1 1 1,0 0-1,1-1 1,-1 1-1,1 0 0,-1-1 1,1 1-1,0-1 1,0 1-1,0-1 1,2 4-1,0-4 2,0 0-1,0 0 0,0-1 1,0 1-1,0-1 0,0 1 1,0-1-1,0 0 0,1 0 1,2-1-1,-4 1-3,2 0 5,5 1 11,0-2 0,-1 1 0,1-1 0,9-2 0,-15 2-14,0 0 0,0 0 0,0 0 1,0-1-1,0 0 0,0 1 0,-1-1 0,1 0 0,-1 0 1,1 0-1,-1-1 0,0 1 0,1 0 0,1-4 1,2-4-4,0 1 0,0-1 0,-1 0 0,-1 0 0,0 0 0,0 0 0,4-19 0,-5 8-23,0-1 0,-1-41-1,-2 62 20,0-1-1,0 1 0,0 0 1,0-1-1,-1 1 0,1 0 1,-1-1-1,1 1 0,-1 0 1,1-1-1,-1 1 1,0 0-1,0 0 0,0 0 1,0 0-1,1-1 0,-1 1 1,0 1-1,-1-1 0,1 0 1,0 0-1,0 0 1,0 0-1,-1 1 0,1-1 1,0 1-1,0-1 0,-1 1 1,1-1-1,-1 1 0,1 0 1,-3-1-1,-6 0-10,0 0 0,0 1-1,-18 2 1,9-1-8,-66-1-23,84 0 9,13 0-216,53-4 295,115-20 0,-145 19-57,28-3 7,110 3 1,-164 5 6,-4 0 0,0 0-1,0 1 1,0-1 0,0 1 0,0 0-1,0 0 1,0 1 0,-1 0-1,1-1 1,0 2 0,-1-1 0,0 0-1,1 1 1,-1 0 0,0 0 0,0 0-1,6 7 1,-6-5 3,0 0-1,-1 0 1,0 1-1,0-1 1,0 1-1,-1-1 1,1 1-1,-1 0 1,-1 0-1,1 0 1,-1 0-1,0 0 1,-1 0-1,1 10 1,-1-10 3,0 8 39,0-1-1,-1 1 0,-3 17 1,3-27-25,-1 0 0,1 1 1,-1-1-1,0 0 0,0 0 0,0 0 0,0 0 1,-1-1-1,0 1 0,1 0 0,-1-1 1,-1 0-1,-4 4 0,4-2 41,-1-1 0,1 0 0,-1 0 0,0-1-1,-1 0 1,1 1 0,-1-2 0,1 1 0,-1-1 0,0 0 0,0 0-1,0 0 1,0-1 0,0 0 0,-11 1 0,16-5-47,0 0 1,0 0-1,0 0 0,1 0 1,-1 0-1,1 1 0,0-1 1,0 0-1,0 0 0,1-5 1,-1 1-1,0-2-24,0 1 0,0 0 0,1-1 0,0 1-1,0-1 1,1 1 0,0 0 0,0 0 0,1 0 0,0 0 0,0 0 0,1 1-1,0-1 1,1 1 0,0 0 0,0 0 0,6-6 0,0 2-281,1 0 1,0 1-1,0 1 1,1 0-1,0 0 1,0 2 0,29-13-1,-18 11-851,1 1 0,-1 1 0,52-7-1,-62 7 714,-6 7 5078,-9 7-4550,0 0-1,0 0 1,-1 0-1,0 0 1,-4 11 0,-6 23 311,8-20-331,1 0-1,0 0 1,2 0-1,1 0 0,3 33 1,-3-53-85,0 0 1,1-1 0,-1 1-1,0 0 1,1 0-1,-1 0 1,1-1 0,-1 1-1,1 0 1,0-1-1,-1 1 1,1 0 0,0-1-1,-1 1 1,1-1 0,0 1-1,0-1 1,-1 1-1,1-1 1,0 0 0,0 1-1,0-1 1,0 0 0,0 0-1,1 1 1,26 0-336,-23-1 247,8 0-63,0 0 1,1-1 0,-1-1-1,0 0 1,0-1 0,-1 0-1,18-7 1,-25 8 140,1-1-1,-1 0 1,0 0 0,-1 0-1,1 0 1,0-1-1,-1 1 1,0-1 0,0 0-1,0-1 1,0 1 0,-1-1-1,0 0 1,0 0-1,0 0 1,0 0 0,-1 0-1,0 0 1,3-11 0,-1-3 2384,-7 51-1416,3 80-626,8 763 647,-7-699-769,-32-177 48,28 0-246,0-1 1,1 1-1,-1-1 1,0 0-1,1 0 0,-1 0 1,1 0-1,-1 0 1,1-1-1,0 1 1,0-1-1,0 0 1,0 1-1,1-1 1,-1 0-1,1 0 1,-2-3-1,-17-57-10,20 63 5,-11-51 1,2 0 1,-2-71-1,7-105-52,4 170 5,-1 41 36,1-1 1,1 1-1,0 0 1,1-1-1,1 1 0,1 0 1,0 0-1,1 0 1,0 1-1,1 0 1,1 0-1,1 0 1,10-15-1,-4 11 7,0 1 0,1 0 0,1 1 0,1 1-1,0 1 1,1 0 0,1 1 0,0 1 0,0 1-1,2 1 1,-1 1 0,1 0 0,1 2 0,0 0 0,0 1-1,0 2 1,1 0 0,0 1 0,0 2 0,29-1 0,-18 2 31,-17 0-9,0 1 0,20 2 1,-33-1-18,0-1 1,0 1 0,0 0-1,0 0 1,0 1-1,0-1 1,0 1 0,0 0-1,0 0 1,-1 0-1,1 0 1,-1 1 0,6 4-1,-4-1 6,0 0-1,0 1 0,-1 0 0,0-1 1,0 1-1,0 1 0,-1-1 0,0 1 1,0-1-1,1 11 0,-3-14-143,0 0 0,0 1 0,-1-1 0,1 0 0,-1 1 0,0-1 0,-1 0 0,1 1 0,-1-1 0,0 0 0,0 1-1,0-1 1,0 0 0,-1 0 0,0 0 0,0 0 0,0 0 0,0 0 0,0-1 0,-6 7 0,-10 6-2436,0-1 0,-40 24 0,0-4-5685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114 211 10917,'0'0'11739,"-19"4"-10389,-57 14-243,57-14 627,30-4-622,42 0-598,0-3 0,0-2-1,57-13 1,528-92 510,-616 110-928,-20 0 35,-7 0-67,-36 0-17,1-1-1,-1-2 1,-72-16 0,-60-38-10,156 47-10,11 4 12,11 3 10,65 2 23,100 3 25,-145 0-98,-1 1 0,1 1 1,-1 1-1,42 14 0,-61-17 8,0 0-1,-1 0 0,1 0 1,-1 0-1,1 1 0,-1 0 0,0 0 1,5 4-1,-8-5-1,1 0 0,0 1 0,-1-1-1,1 0 1,-1 1 0,0-1 0,0 1 0,0 0-1,0-1 1,0 1 0,-1 0 0,1-1 0,-1 1 0,0 0-1,0 0 1,0 3 0,1 9 96,-1-10-87,1 1-1,-1-1 0,0 1 0,-1-1 0,1 0 0,-1 1 1,0-1-1,0 0 0,-1 1 0,0-1 0,0 0 0,0 0 1,0 0-1,-1-1 0,-3 6 0,-18 19-56,-2-1-1,0-1 0,-51 39 1,0-13-3910,113-52-18874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62 15959,'0'0'9287,"7"-10"-8172,18-28-77,-25 38-987,1 0 0,-1 0 1,0 0-1,1-1 0,-1 1 0,0 0 0,0 0 0,0 0 0,1-1 0,-1 1 0,0 0 1,0 0-1,0 0 0,1-1 0,-1 1 0,0 0 0,0-1 0,0 1 0,0 0 1,0 0-1,0-1 0,1 1 0,-1 0 0,0-1 0,0 1 0,0 0 0,0 0 0,0-1 1,0 1-1,0 0 0,0-1 0,-1 1 0,1 0 0,0-1 0,0 1 0,0 0 0,0 0 1,0-1-1,0 1 0,0 0 0,-1 0 0,1-1 0,0 1 0,0 0 0,0 0 1,-1-1-1,1 1 0,0 0 0,0 0 0,-1 0 0,1 0 0,0-1 0,0 1 0,-1 0 1,1 0-1,0 0 0,-1 0 0,1 0 0,0 0 0,-1 0 0,1 0 0,0 0 0,0 0 1,-1 0-1,1 0 0,-18 3-272,18-3 318,-8 3-59,0 1 1,0 0-1,0 0 1,1 1-1,-1 0 1,1 0-1,0 0 1,-9 11-1,-50 59 101,48-54-99,5-6-44,-22 29 81,33-41-91,0 0 1,0 1-1,0 0 0,0-1 0,1 1 0,-1 0 0,1-1 0,0 1 0,1 0 1,-1 0-1,0 5 0,5-9-63,11 0 26,-1-2 1,0 0 0,0 0-1,0-1 1,0-1 0,-1 0 0,0-1-1,1 0 1,-2-1 0,1-1-1,-1 0 1,15-11 0,-22 15 103,21-15-138,-1 0-1,28-27 1,-48 41 219,0-1 0,0 0 1,0-1-1,-1 1 0,0-1 0,0 0 0,0 0 1,-1 0-1,1 0 0,-2-1 0,1 1 0,-1-1 0,0 0 1,0 0-1,-1 0 0,1-7 0,-11 210 135,0-37-199,9-2-70,-3 52 0,0-158 0,-2 0 0,-13 51 0,18-101 0,-1 5 0,-1 1 0,1-1 0,-1 1 0,0-1 0,0 0 0,-1 0 0,0 0 0,0 0 0,-1 0 0,-6 9 0,8-15 0,0 1 0,1 0 0,-1 0 0,0 0 0,0-1 0,0 1 0,0-1 0,0 0 0,0 1 0,0-1 0,0 0 0,0 0 0,0 0 0,1 0 0,-1-1 0,0 1 0,0 0 0,0-1 0,0 0 0,0 1 0,0-1 0,1 0 0,-1 0 0,0 0 0,0 0 0,1 0 0,-1 0 0,1 0 0,-1-1 0,1 1 0,0-1 0,-1 1 0,0-3 0,-9-10 0,2 0 0,0-1 0,0-1 0,2 1 0,0-1 0,0 0 0,2-1 0,0 1 0,1-1 0,-3-20 0,1-22 0,1-97 0,5 152 0,0-5 1,0 0-1,1 1 1,0-1 0,1 1-1,0-1 1,0 1 0,1-1-1,0 1 1,0 0 0,1 1-1,0-1 1,1 0 0,5-6-1,0 1-20,1 1 0,0 1 0,1-1 0,1 2 0,0 0 0,17-10 0,-3 3-464,0 2 1,1 2-1,1 0 0,31-8 0,120-26-4798,19-7-7581,-196 54 12696,-1-1-1,1 0 1,0 0-1,-1-1 1,1 1-1,-1-1 1,1 1-1,8-16 10064,-16 17-5897,4 0-3820,0 0 0,1 0 0,-1 0 0,0 0 0,1 0-1,-1-1 1,0 1 0,1 0 0,-1 0 0,0 1 0,1-1 0,-1 0-1,0 0 1,1 0 0,-1 0 0,0 1 0,1-1 0,-1 0 0,1 0-1,-1 1 1,0-1 0,1 0 0,-1 2 0,0 31 619,0-11-548,1-1 1,1 1-1,0 0 0,2-1 1,1 0-1,9 33 0,-10-44-319,-1-2 27,1-1 0,0 0 1,0 1-1,7 11 0,-9-18-86,-1 0-1,1 0 1,0 0-1,-1-1 1,1 1 0,0 0-1,-1 0 1,1-1-1,0 1 1,0 0 0,0-1-1,0 1 1,0-1-1,0 1 1,0-1 0,0 1-1,0-1 1,0 0-1,0 1 1,0-1 0,0 0-1,0 0 1,0 0 0,0 0-1,0 0 1,0 0-1,0 0 1,0 0 0,0 0-1,0 0 1,0-1-1,0 1 1,0 0 0,0-1-1,0 1 1,0-1-1,0 1 1,0-1 0,0 0-1,0 1 1,-1-1-1,1 0 1,0 1 0,0-2-1,5-6-920,0 0-1,-1-1 0,0 1 1,0-1-1,-1 0 0,-1-1 1,1 1-1,3-18 0,10-41-5873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11813,'0'0'10165,"-24"17"-8604,-74 51-259,62-48 23,22-21-77,5-1-558,8 2-625,1 0 0,-1 0 0,0 0 0,1 0 0,-1 0 1,0 0-1,1 0 0,-1 0 0,0 0 0,1 0 1,-1 0-1,0-1 0,1 1 0,-1 0 0,1-1 0,-1 1 1,0 0-1,1-1 0,-1 1 0,1-1 0,-1 1 1,1-1-1,-1 1 0,1-1 0,0 1 0,-1-1 0,1 1 1,0-1-1,-1-1 0,0-23 579,1 8-424,34 17-1519,-32 1 1130,0 0-1,0 0 1,1 1 0,-1-1-1,0 0 1,-1 1-1,1-1 1,0 1-1,0-1 1,-1 1-1,1 0 1,-1 0 0,1 0-1,-1 0 1,0 0-1,0 0 1,2 3-1,15 44-2392,-14-36 1416,13 40-4416,-4 0-3018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0 549 14999,'0'0'7980,"10"-4"-6844,-4 1-957,-2 3-96,-1-2 0,1 1 1,-1 0-1,0-1 1,0 1-1,0-1 0,0 0 1,0 0-1,0 0 0,0-1 1,-1 1-1,1 0 1,-1-1-1,1 0 0,-1 0 1,0 0-1,0 0 0,-1 0 1,4-6-1,11-38 354,-2-1 1,-1 0-1,-3-1 0,-3 0 0,-1 0 0,-1-83 0,-5 125-382,-3-34 299,3 40-319,-1 0 1,1 0 0,0 0 0,-1 0 0,1 0-1,0 0 1,-1 0 0,0 0 0,1 0 0,-1 0-1,1 0 1,-1 0 0,0 0 0,0 1 0,0-1-1,1 0 1,-1 0 0,0 1 0,0-1 0,0 1-1,0-1 1,0 1 0,0-1 0,0 1-1,0-1 1,0 1 0,0 0 0,-1 0 0,1 0-1,-2-1 1,2 1 178,1 0-209,0 0 0,0 0 0,0 0 0,0 0 0,0 0 0,0 0-1,0 0 1,0 0 0,-1 0 0,1 0 0,0 0 0,0 0 0,0 0 0,0 0 0,0 0 0,0 0 0,0 0 0,-1 0 0,1 0 0,0 0 0,0 0 0,0 0 0,0 0 0,0 0 0,0 0 0,0 0 0,-1 0 0,1 0 0,0 0 0,0 0 0,0 0-1,0 0 1,0 0 0,0 1 0,0-1 0,0 0 0,0 0 0,0 0 0,-1 0 0,1 0 0,0 0 0,0 0 0,0 0 0,0 1 0,0-1 0,0 0 0,0 0 0,0 0 0,0 0 0,0 0 0,0 0 0,0 0 0,0 1 0,0-1 0,0 0 0,0 0 0,0 97 363,21 178 0,-14-232-310,10 54 41,-14-86-89,0 0 0,1 0 0,0 0 0,1-1 0,0 0 0,7 12 0,-9-20-27,-1 1-1,1 0 1,0-1 0,0 0 0,0 1 0,0-1 0,0 0 0,1-1 0,-1 1-1,0-1 1,1 1 0,0-1 0,-1 0 0,1 0 0,0-1 0,-1 1 0,8-1-1,-6 1-99,-1-1 0,1 0 0,-1-1-1,1 1 1,-1-1 0,0 1-1,1-1 1,-1-1 0,0 1-1,1-1 1,-1 1 0,0-1 0,0 0-1,0-1 1,3-2 0,1-2-475,-1 0 1,0-1 0,0 0 0,-1-1 0,0 1-1,-1-1 1,7-14 0,-9 17-734,-1-1 1,0 1-1,0-1 0,0 1 1,-1-1-1,0 0 0,0-10 1,-1-10-7144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15159,'0'0'8006,"47"-22"-6797,149-71-158,-117 55 672,92-29 1,-152 61-1555,-13 5-151,0-1 1,-1 1 0,1-1 0,-1-1 0,0 1 0,0-1 0,0 0 0,5-4 0,-9 6-446,-11-3-6562,2 2 5000,0-1 0,0 2 1,0-1-1,-11 0 0,-34-3-9862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81 10597,'0'0'8300,"-1"-6"-7185,0-2-1476,-1-7 3424,2 38-283,2 24-1808,-1-29-572,0 1 0,-1-1 0,-1 1 0,-4 21 0,4-37-354,0 0 1,0 0-1,0 0 0,-1 0 0,1-1 0,-1 1 0,0 0 0,0-1 0,0 0 0,0 1 1,0-1-1,-1 0 0,1 0 0,0 0 0,-1 0 0,0-1 0,1 1 0,-1-1 0,0 1 0,0-1 1,0 0-1,0 0 0,-6 1 0,-6 1 86,0-1 0,0-1 0,-25 0 0,33-1-78,5 0-48,1 0 0,-1 0 0,1-1 0,-1 1 0,1 0-1,0 0 1,-1-1 0,1 1 0,-1-1 0,1 0 0,0 1 0,-1-1 0,1 0 0,0 0-1,0 0 1,0 1 0,0-1 0,0-1 0,0 1 0,0 0 0,-1-1 0,0-1-3,0-1 1,0 1 0,1-1-1,-1 1 1,1-1 0,0 1-1,0-1 1,0-5-1,-1-8-6,2-1 0,1-32-1,0 39 18,0 6-12,1-1 0,-1 0 0,1 1 0,0-1 1,1 1-1,-1-1 0,1 1 0,0 0 1,0 0-1,1 0 0,0 1 0,-1-1 0,1 1 1,1 0-1,-1 0 0,1 0 0,-1 1 1,8-5-1,0 1 7,0 0 1,1 0 0,-1 1-1,1 1 1,0 0-1,25-6 1,10 9 22,-28 2-32,-18 1-1,-1-1-1,1 1 1,0-1 0,-1 1-1,1-1 1,0 1-1,-1 0 1,1 0 0,-1 0-1,1 0 1,-1 0 0,0 0-1,1 0 1,-1 1 0,0-1-1,0 0 1,0 1 0,0-1-1,0 1 1,0-1-1,0 1 1,-1 0 0,1-1-1,0 1 1,-1 0 0,1-1-1,-1 1 1,0 0 0,1 3-1,1 7-161,-1 0-1,1 24 1,-2 92-7635,0-78 376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69 6515,'0'0'9039,"-3"-4"-7118,-31-28 2438,0 0 4912,34 53-8814,0-14-383,0 271 678,0-278-826,0 1 0,0-1 0,0 0 0,0 0 0,0 1 0,0-1 0,0 0 0,0 0-1,1 1 1,-1-1 0,0 0 0,0 0 0,0 1 0,0-1 0,1 0 0,-1 0 0,0 0 0,0 1 0,0-1 0,1 0-1,-1 0 1,0 0 0,0 0 0,1 0 0,-1 0 0,0 1 0,1-1 0,-1 0 0,0 0 0,0 0 0,1 0 0,-1 0-1,0 0 1,0 0 0,1 0 0,-1 0 0,0 0 0,1 0 0,-1 0 0,0-1 0,0 1 0,1 0 0,-1 0 0,0 0-1,0 0 1,1 0 0,-1 0 0,0-1 0,0 1 0,1 0 0,-1 0 0,0 0 0,0-1 0,0 1 0,1 0 0,0-32-6971,-2 14 3578,1-29-6273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362 181 10005,'0'0'7979,"-6"-15"-6877,3 5-877,1 4-113,0 0 1,0 1 0,-1-1-1,1 1 1,-1 0 0,-4-5-1,5 8-56,0 0 0,0 0 0,0 0 0,0 0 0,0 0 1,0 1-1,0-1 0,-1 1 0,1 0 0,-1 0 0,1-1 0,-1 2 0,1-1 0,-1 0 0,0 0 0,1 1 0,-1 0 0,0-1 0,-4 1 0,-25 0 466,12-1-114,0 1 0,0 1 0,0 0 1,-34 8-1,48-7-355,0 0 0,1 0-1,-1 0 1,1 1 0,0 0 0,-1 0 0,1 0 0,1 1 0,-1 0 0,0-1 0,1 2 0,0-1 0,0 0 0,0 1 0,0 0-1,1 0 1,0 0 0,0 0 0,0 1 0,-2 7 0,0 3 48,1 1-1,0-1 1,2 1-1,0 0 1,1 34-1,1-49-93,0-1 0,0 1-1,0 0 1,0 0 0,0 0 0,1 0-1,-1 0 1,1-1 0,0 1 0,-1 0 0,1 0-1,0-1 1,0 1 0,0-1 0,0 1 0,0-1-1,0 1 1,1-1 0,-1 1 0,0-1-1,1 0 1,-1 0 0,1 0 0,-1 0 0,1 0-1,0 0 1,-1 0 0,1 0 0,0-1-1,0 1 1,2 0 0,6 1 36,1-1-1,-1 0 1,0-1 0,19-1-1,-6 1 38,-7-1-51,-1-1 1,1 0-1,0-1 1,-1 0-1,0-2 1,0 0-1,0 0 1,0-1-1,-1-1 1,0-1-1,-1 0 1,1 0-1,12-13 1,-10 9 0,-1-2-1,0 0 1,-1-1-1,-1 0 1,-1-1 0,0-1-1,0 0 1,-2 0 0,16-36-1,-23 44-51,-1 1 0,0-1 0,0 1 0,0-1 0,-2 0 0,1 1 0,-1-15 0,-1 22-20,1 0-1,-1 1 1,1-1-1,-1 0 1,0 0-1,0 1 1,1-1-1,-1 0 1,0 1-1,0-1 1,0 1-1,0-1 1,1 1-1,-1 0 0,0-1 1,0 1-1,0 0 1,0-1-1,0 1 1,0 0-1,0 0 1,0 0-1,0 0 1,0 0-1,0 0 1,-2 0-1,-38 1-789,30-1 502,3 0 23,0 1-1,-1-1 1,1 1 0,0 1 0,0 0 0,-1 0 0,1 1-1,1-1 1,-1 2 0,-13 7 0,17-9 181,0 1 1,1-1-1,-1 1 1,1 1-1,0-1 1,0 0-1,0 1 0,0-1 1,0 1-1,1 0 1,-1 0-1,1 0 0,0 0 1,1 1-1,-1-1 1,1 0-1,0 1 1,0-1-1,0 1 0,0-1 1,1 10-1,0-2 28,-1-1 209,1-1 0,0 1 0,1 0 0,0-1 0,1 1 0,0-1 0,1 1 0,0-1 0,5 13-1,31 47 1757,65 90 0,7 10-49,-105-158-1690,0 0-1,-1 0 0,0 1 1,-1-1-1,0 1 0,-1 0 1,2 16-1,-2 10-290,-1 44 0,-3-55-602,-21-27-3978,20-1 4341,-1 0 1,0-1 0,0 1-1,0-1 1,0 1-1,1-1 1,-1 0 0,0 0-1,1 0 1,-1 0-1,1-1 1,-1 1-1,1-1 1,0 1 0,-1-1-1,1 0 1,0 0-1,0 0 1,0 0 0,0 0-1,1-1 1,-1 1-1,-1-3 1,-24-43-5543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40 10549,'0'0'7931,"4"5"-6815,-2-4-999,0 1 0,-1 0 0,1 0 0,-1 0 1,1 0-1,-1 0 0,0 1 0,0-1 0,0 0 1,0 1-1,0-1 0,0 0 0,-1 1 0,1-1 0,-1 1 1,0-1-1,0 1 0,0 0 0,0-1 0,0 1 1,0-1-1,-1 1 0,1-1 0,-1 1 0,1-1 1,-1 0-1,0 1 0,0-1 0,0 0 0,-1 0 0,1 1 1,0-1-1,-1 0 0,1 0 0,-1 0 0,0-1 1,0 1-1,0 0 0,-2 1 0,-9 8 217,0-1-1,-1 0 1,0-1 0,-1-1 0,0 0-1,0-1 1,0-1 0,-1 0-1,0-1 1,0-1 0,-1-1-1,1 0 1,-34 1 0,49-4-285,1 0 0,-1-1 1,0 0-1,0 1 0,1-1 1,-1 1-1,0-1 0,1 0 1,-1 0-1,1 1 0,-1-1 1,1 0-1,-1 0 0,1 1 1,-1-1-1,1 0 0,0 0 1,0 0-1,-1 0 0,1 0 1,0 0-1,0 0 1,0 0-1,0 1 0,0-1 1,0 0-1,0-2 0,1-38 83,-1 29 27,1 7-149,-1 1 1,1-1-1,0 1 0,1 0 0,-1-1 0,1 1 0,0 0 0,0 0 0,0 0 0,0 0 0,1 0 1,-1 1-1,1-1 0,0 1 0,0 0 0,1-1 0,-1 1 0,1 1 0,6-5 0,6-3-10,-1 0-1,2 2 1,28-12-1,-29 14-136,0 2-1,0 0 0,0 0 1,22-1-1,-24 4-935,0 0-1,26 4 1,-38-3 758,-1 0 0,1 1 0,-1-1 0,1 1 1,-1-1-1,1 1 0,-1 0 0,0 0 0,1-1 0,-1 1 0,0 0 0,1 0 0,-1 0 1,0 0-1,0 1 0,0-1 0,0 0 0,0 0 0,0 1 0,0-1 0,-1 0 0,1 1 1,0-1-1,-1 1 0,1-1 0,-1 1 0,1-1 0,-1 1 0,0 0 0,0-1 1,0 1-1,0-1 0,0 1 0,0 2 0,1 36-11197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1 1 15223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15223,'53'194'1112,"-44"-146"-65,-7-45-35,2-2-253,59 23 2777,-47-19-2901,-1 0 0,1 2-1,27 14 1,-38-18-500,-1 0 0,0 0-1,0 1 1,0-1 0,-1 1-1,1-1 1,-1 1 0,0 1 0,0-1-1,0 0 1,0 1 0,-1-1-1,0 1 1,0 0 0,0-1-1,0 1 1,0 7 0,1 5 253,-1 0 1,-1 21 0,-1-31-304,0-1 0,0 0 1,0 0-1,-1 0 0,0 0 1,-1 0-1,1 0 1,-1 0-1,-5 9 0,6-13-47,-1 0 1,0 0-1,0 0 0,0 0 0,0 0 0,0-1 0,0 1 1,0-1-1,-1 0 0,1 1 0,-1-1 0,1 0 0,-1 0 1,1-1-1,-1 1 0,1 0 0,-1-1 0,0 0 0,1 1 1,-1-1-1,0 0 0,-3-1 0,5 1-35,0 0 1,0-1-1,0 1 0,1 0 1,-1-1-1,0 1 0,0-1 0,0 1 1,1-1-1,-1 0 0,0 1 1,1-1-1,-1 0 0,1 1 1,-1-1-1,0 0 0,1 0 1,0 1-1,-1-1 0,1 0 0,-1 0 1,1 0-1,0 0 0,0 0 1,-1 1-1,1-1 0,0 0 1,0 0-1,0 0 0,0-1 1,-1-35 58,1 30-59,0-14 8,0-1-1,8-41 1,-6 55-8,0 0 0,1 0 0,0 0 0,0 0 0,0 1 0,1-1-1,1 1 1,-1 0 0,1 0 0,9-9 0,-5 6 10,0 0 1,1 1-1,1 0 0,0 1 1,0 0-1,0 0 0,1 1 1,0 1-1,1 0 0,-1 1 1,1 0-1,0 1 1,0 0-1,1 1 0,-1 1 1,1 0-1,16 0 0,-28 2-5,0 1 0,-1-1 0,1 1 0,0-1 0,0 1-1,-1 0 1,1 0 0,0 0 0,-1 0 0,1 0 0,-1 0 0,1 0-1,-1 1 1,0-1 0,1 1 0,-1-1 0,0 1 0,0-1 0,0 1-1,0-1 1,0 1 0,-1 0 0,2 2 0,17 52 117,-13-36-33,10 44 53,-13-47-107,1-1 1,1 1-1,9 23 1,-11-36-243,-1 1 1,1-1 0,0 0 0,0-1 0,0 1 0,0 0 0,1-1 0,0 0 0,-1 0 0,1 0 0,0 0 0,0-1 0,1 1 0,-1-1 0,1 0-1,-1 0 1,1-1 0,7 2 0,4 1-1027,1-2 0,1 0 0,28-1 0,-45-1 1199,1 0-83,-1-1-1,1 1 0,-1 0 1,1 0-1,0-1 1,-1 1-1,1-1 0,-1 1 1,1-1-1,-1 0 1,0 1-1,1-1 0,-1 0 1,0 0-1,1 0 1,-1 0-1,0 0 1,0 0-1,0-1 0,0 1 1,0 0-1,0 0 1,0-1-1,-1 1 0,1-1 1,0 1-1,-1-1 1,1 1-1,-1-1 0,1 1 1,-1-1-1,0 1 1,0-3-1,2-8 442,-2 1 1,1-1-1,-3-20 1,0 5 855,2-41 7165,0 75-7532,0 266-613,-2-273-789,0 1 0,0-1 1,0 0-1,0 0 0,0 0 0,0 0 1,0 0-1,0-1 0,0 1 1,-3-1-1,4 0 253,0 0 0,-1 1 0,1-1 1,0 0-1,0 0 0,0 0 0,0 0 0,0 0 0,0 0 1,1 0-1,-1 0 0,0 0 0,0-1 0,1 1 1,-1-1-1,-9-36-6791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24 12742,'0'0'9279,"-25"24"-7756,-75 72-253,98-94-1103,0 1 0,0-1 1,0 0-1,0 0 0,-1 0 0,1 0 0,-1-1 0,1 1 0,-1 0 1,1-1-1,-1 0 0,0 0 0,-5 2 0,8-4-92,0 1-1,-1-1 0,1 1 1,0 0-1,-1-1 0,1 1 1,0-1-1,0 1 0,0-1 1,-1 1-1,1-1 0,0 1 0,0-1 1,0 0-1,0 1 0,0-1 1,0 1-1,0-1 0,0 1 1,0-1-1,0 1 0,0-1 1,0 1-1,1-1 0,-1 1 1,0-2-1,1-2-158,-2-20 434,0 13-235,1 0-1,0 1 0,3-16 1,-3 23-108,1 1 1,-1-1 0,1 0 0,0 1-1,0-1 1,0 0 0,1 1 0,-1-1-1,1 1 1,-1 0 0,1-1 0,0 1 0,-1 0-1,1 0 1,1 0 0,-1 0 0,3-2-1,1 1-85,-1 0-1,1 0 0,0 0 1,0 1-1,0 0 0,0 0 0,0 0 1,0 1-1,1 0 0,-1 0 1,8 1-1,-13 0-31,0 0 1,0 0-1,0 0 0,0 0 1,0 1-1,0-1 1,-1 0-1,1 0 0,0 1 1,0-1-1,0 1 0,0-1 1,-1 1-1,1-1 0,0 1 1,0 0-1,-1-1 0,1 1 1,0 0-1,-1-1 1,1 1-1,-1 0 0,1 0 1,-1 0-1,1 0 0,-1-1 1,0 1-1,1 0 0,-1 2 1,4 30-2797,-4-26 2202,1 42-5166,-1 7-3302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15783,'0'0'8012,"5"-7"-7062,6-14-530,0-1 0,-1 0 1,-2 0-1,0 0 1,-1-1-1,5-32 0,13-152 589,-21 43-22,-4 163-718,0 1-247,0 0-1,0 0 0,-1 0 1,1 0-1,0 0 0,0 0 1,0 0-1,-1 0 0,1 0 1,0 0-1,0 0 0,0 1 1,0-1-1,-1 0 1,1 0-1,0 0 0,0 0 1,0 0-1,0 0 0,0 0 1,-1 1-1,1-1 0,0 0 1,0 0-1,0 0 0,0 0 1,0 1-1,0-1 0,0 0 1,0 0-1,0 0 0,0 0 1,0 1-1,-1-1 0,1 0 1,0 0-1,0 0 0,0 1 1,0-1-1,0 0 0,0 0 1,1 0-1,-1 0 0,0 1 1,0-1-1,0 0 1,0 0-1,0 44 97,-2-14-27,2 0 1,2-1 0,0 1-1,12 51 1,-5-41 10,-1-1-1,-3 1 1,1 43 0,-3-42-37,-2-30-46,0 0 0,1-1 0,0 0 0,6 15 0,-8-23-19,1 1 0,0-1 1,-1 0-1,1 0 0,0 0 1,0 0-1,1 0 0,-1 0 1,0-1-1,1 1 1,-1 0-1,1 0 0,-1-1 1,1 1-1,0-1 0,0 0 1,0 1-1,0-1 0,0 0 1,0 0-1,0 0 1,0 0-1,0-1 0,0 1 1,0 0-1,3-1 0,4 1-125,0-2 0,0 1-1,0-1 1,-1 0 0,12-4-1,-15 4 35,-1-1-1,1-1 0,0 1 1,-1-1-1,0 0 0,0 0 0,0 0 1,0 0-1,0-1 0,3-3 1,-3 2-243,16-17-1215,32-42 0,-27 15-3242,-23 43 2943,0-1 1,-1 0 0,1 1-1,-1-1 1,0-13-1,-1 0-7964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11045,'0'0'9994,"3"-1"-8737,168-50 3345,-113 31-3055,106-22 0,-144 37-1347,-14 4-198,0-1 0,0 1 0,0 0-1,0 0 1,8 1 0,-14-3-2359,0-16-998,-3 11-3080,-15 3-2833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0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 7716,'0'0'12699,"0"-8"-11259,-4-18 3987,-6 98-5294,3 1 0,3 116 0,4-147-121,0-35-8,-1 0 0,2 0 1,-1 0-1,1 0 1,0 0-1,1 0 0,-1 0 1,1 0-1,1 0 1,-1 0-1,1-1 1,0 1-1,1-1 0,0 0 1,0 0-1,0 0 1,0-1-1,1 1 0,6 4 1,-10-9 2,0 0 0,0 0 0,-1 0 0,1-1-1,0 1 1,0 0 0,0-1 0,0 1 0,0-1 0,1 1 0,-1-1 0,0 1 0,0-1 0,0 0 0,0 1 0,0-1 0,1 0 0,-1 0 0,0 0 0,0 0 0,0 0 0,1 0 0,-1 0 0,0-1-1,0 1 1,0 0 0,0-1 0,0 1 0,1-1 0,-1 1 0,0-1 0,0 1 0,0-1 0,0 0 0,0 1 0,-1-1 0,1 0 0,0 0 0,0 0 0,0 0 0,-1 0 0,2-1 0,2-4 42,-1 1 1,0-1-1,0 0 1,0-1-1,0 1 1,1-7-1,7-32 237,7-74 0,-13 78-247,2 1 0,19-69 0,-21 90-46,-5 15-92,1 1 0,-1 0 0,1-1 0,0 1 0,0 0 0,0 0 0,1 0-1,-1 0 1,1 0 0,1-4 0,-1 7-1240,-2 0 1115,1-1 1,-1 1 0,0 0 0,0 0-1,1 0 1,-1 0 0,0 0 0,1 0 0,-1 0-1,0 0 1,0 0 0,1 0 0,-1 0-1,0 0 1,1 1 0,-1-1 0,0 0-1,0 0 1,1 0 0,0 1-893,10 12-3590,-2 11-1505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0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10069,'0'0'8027,"10"25"-6936,31 84-45,-35-91-586,-1 0-1,-1 0 0,-1 0 0,0 0 1,-1 1-1,-1-1 0,-3 34 1,1-4 1484,-11-53-874,8-1-1025,1-1 0,0 0 1,1 0-1,0 0 1,0 0-1,0 0 0,1 0 1,-1-12-1,1-68-9,1 55 0,0 25-27,0-1 1,1 0-1,-1 1 0,1-1 1,1 1-1,0-1 1,0 1-1,0 0 0,1-1 1,0 1-1,0 1 1,0-1-1,1 0 0,1 1 1,-1 0-1,1 0 1,0 0-1,0 0 0,0 1 1,11-9-1,-13 12-3,2-3 12,0 0-1,1 0 1,-1 1-1,1 0 1,0 0-1,0 0 1,0 1-1,0 0 1,1 0-1,-1 0 0,1 1 1,-1 0-1,1 1 1,0-1-1,11 0 1,-17 2-7,1 0 0,-1 1 0,1-1 0,0 0 0,-1 1 1,1-1-1,-1 1 0,1-1 0,-1 1 0,0 0 0,1 0 0,-1 0 1,0 0-1,1 0 0,-1 0 0,0 0 0,2 2 0,0 2 11,0-1 0,0 1 0,0-1-1,0 1 1,2 7 0,2 8 119,9 39 0,-15-54-101,16 118 404,-10-54-354,-5-58-1600,-1-1 1,1 1-1,1-1 0,0 0 1,7 15-1,-9-22 916,1 0 0,0 0 0,0 0 0,0 0 0,0 0 0,0-1 0,1 1-1,-1-1 1,1 0 0,-1 1 0,1-1 0,0 0 0,0-1 0,0 1 0,0-1 0,0 1 0,1-1 0,-1 0 0,0 0 0,1 0 0,3 0 0,13 1-558,38-2 1,-24-1 13242,-34-4-11141,1-1 0,0 0 0,0 1 0,0-1-1,3-7 1,24-47-221,-13 31-191,1-5-388,-1-1 0,-2-1 1,-1 0-1,-2 0 0,-1-1 1,-2 0-1,-2-1 0,1-45 0,-4 46-131,-1 27 43,-1 0-1,1 0 0,-2 0 1,1 1-1,-4-18 0,3 25 15,0 1-1,0-1 0,0 1 0,-1 0 1,1 0-1,0-1 0,-1 1 1,1 0-1,-1 0 0,1 0 0,-1 0 1,1 1-1,-1-1 0,0 0 1,1 1-1,-1-1 0,0 1 0,0-1 1,0 1-1,1 0 0,-1 0 0,-2 0 1,4 4-28,-1 45 167,0 2 170,10 91-1,1-39-187,2 11-39,-10-99-139,1-1 1,1-1 0,0 1-1,1 0 1,11 21-1,-15-32-55,0-1-1,1-1 0,-1 1 0,0 0 0,1 0 0,-1 0 0,1-1 1,0 1-1,-1-1 0,1 1 0,0-1 0,0 0 0,0 0 0,0 1 0,0-2 1,0 1-1,1 0 0,-1 0 0,0-1 0,0 1 0,1-1 0,-1 1 0,0-1 1,1 0-1,-1 0 0,0 0 0,0 0 0,1-1 0,-1 1 0,0-1 1,1 1-1,-1-1 0,0 0 0,0 0 0,4-1 0,1-2-378,1-1 0,0 1 0,-1-1 0,0 0 0,0-1 0,0 0 0,10-11 0,-8 6-1473,-1 0 0,0 0-1,12-23 1,-10 3-4966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0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12054,'0'0'8539,"9"-10"-8258,0 1-349,1 0 1,0 1-1,0 0 1,1 0 0,0 1-1,0 0 1,0 1-1,1 1 1,0 0-1,1 0 1,-1 1 0,1 1-1,-1 0 1,16-1-1,84 2-7732,-47 3 15296,-65-2-7344,1 0 0,-1 0-1,0 0 1,0 0 0,1 0 0,-1 1-1,0-1 1,1 0 0,-1 0 0,1 0-1,-1 1 1,1-1 0,-1 0 0,1 1-1,0-1 1,-1 0 0,1 1-1,0-1 1,-1 1 0,1-1 0,0 1-1,0 0 1,0-1 0,-1 1 0,1 0-1,0-1 1,0 1 0,0 0 0,1 0-1,30-4-57,-26 3 260,55-1 461,78 5 0,-131-2-788,0 1-1,0 0 1,0 0-1,-1 1 1,1 0 0,-1 0-1,1 1 1,-1 0-1,0 0 1,-1 1 0,1-1-1,-1 2 1,0-1-1,0 1 1,0-1 0,-1 2-1,0-1 1,0 1-1,-1-1 1,1 1-1,-1 0 1,-1 1 0,0-1-1,0 1 1,0 0-1,-1-1 1,0 1 0,0 0-1,-1 0 1,0 0-1,-1 11 1,1-14 28,-1 0 0,0 0 0,-1 0 0,1 0 0,-1 0 0,0-1-1,0 1 1,-3 7 0,3-11-21,0 1-1,0-1 1,0 1 0,-1-1-1,1 0 1,-1 0-1,1 1 1,-1-1 0,1 0-1,-1 0 1,0-1-1,1 1 1,-1 0-1,0 0 1,0-1 0,0 1-1,0-1 1,0 0-1,1 1 1,-1-1 0,0 0-1,0 0 1,0 0-1,-3-1 1,0 1 77,0 1 0,0-2 0,-1 1 0,1 0-1,0-1 1,-1 0 0,1-1 0,-6-1 0,8 1-92,1 0 1,-1 1-1,1-1 0,0 0 1,0 0-1,0 0 0,0-1 0,0 1 1,1 0-1,-1-1 0,1 1 1,-1-1-1,1 0 0,0 1 0,0-1 1,-1-5-1,-2-9 15,0 0 0,2-1 0,0 0 0,0 0 0,3-29 0,-1 18-22,0 25-18,0 0-1,1 0 1,-1 0 0,1 1-1,0-1 1,0 0 0,0 0-1,0 1 1,0-1 0,1 1-1,0-1 1,0 1 0,0-1 0,0 1-1,0 0 1,4-4 0,-1 3 8,-1 0 0,1 1 0,0-1 0,0 1 0,0 0 0,1 0 1,-1 1-1,1 0 0,9-3 0,9 0-1166,1 1 0,-1 1 0,0 2 0,29 0 0,-40 1-245,51 2-11181,-30 4 3236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0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32 11125,'0'0'9058,"-1"-4"-7572,1 2-1375,0 1 0,-1 0 0,1-1 1,-1 1-1,1 0 0,-1 0 0,0-1 1,0 1-1,0 0 0,1 0 1,-1 0-1,0 0 0,0 0 0,-1 0 1,1 0-1,0 0 0,0 0 0,0 1 1,-1-1-1,1 0 0,0 1 0,0-1 1,-1 1-1,1-1 0,-1 1 1,1 0-1,-2-1 0,-48 0 1570,31 1-1390,17 0-267,0 0 0,0 1-1,0-1 1,-1 0 0,1 1-1,0 0 1,0 0-1,1 0 1,-1 0 0,0 0-1,0 1 1,0-1 0,1 1-1,-1 0 1,1-1 0,-1 1-1,-2 3 1,2 0-6,-1-1 1,1 1-1,0-1 0,0 1 1,1 0-1,0 0 0,0 0 1,0 0-1,-2 7 1,0 10-19,1 0 1,0 0 0,2 41-1,1-57-3,0 7 10,1 13-140,0-25 121,-1 0 1,0-1-1,1 1 1,-1 0-1,1-1 1,-1 1-1,1 0 1,0-1-1,-1 1 1,1-1-1,-1 1 1,1-1-1,0 1 1,-1-1-1,1 1 1,0-1-1,0 0 1,-1 1 0,1-1-1,0 0 1,0 0-1,0 0 1,0 0-1,-1 1 1,1-1-1,0 0 1,0 0-1,1-1 1,0 1-7,10 1-39,-1-2 0,0 1 1,16-4-1,-23 3 59,1-1-1,-1 1 1,0-1 0,1 0-1,-1 0 1,0-1-1,0 1 1,-1-1 0,1 0-1,5-5 1,5-5 22,-1-1 0,-1 0 0,17-23 0,-25 30 15,0 1 1,-1-1-1,1 0 1,-2 0 0,1 0-1,-1-1 1,0 1-1,0 0 1,-1-1 0,0 0-1,0-9 1,-1 8 111,1 6-49,-1 0 0,0 0 0,0 0-1,-1 1 1,1-1 0,0 0 0,-1 0 0,0 1-1,-1-5 1,1 6-50,1 0 0,-1 0 0,0 1-1,0-1 1,-1 0 0,1 0 0,0 0 0,0 1 0,0-1-1,0 1 1,-1-1 0,1 1 0,0-1 0,0 1-1,-1 0 1,1 0 0,0 0 0,-1-1 0,1 1-1,0 0 1,-1 1 0,-1-1 0,-1 20 31,2 104 52,3-67-97,0-50-28,0 0 0,0 0 0,1-1-1,-1 1 1,2-1 0,-1 1 0,1-1 0,0 0 0,0 0-1,0 0 1,1 0 0,0-1 0,0 1 0,1-1 0,-1 0-1,1 0 1,0-1 0,9 7 0,-6-5-158,0-1-1,0 1 1,1-1-1,0-1 1,0 0 0,0 0-1,0 0 1,0-1-1,1-1 1,-1 0 0,1 0-1,14 1 1,9-2-1830,-23 0 448,0-1 1,1 0-1,-1 0 0,0-1 0,0 0 1,17-5-1,-22 4-400,1-1 0,0 0-1,-1-1 1,0 1 0,7-7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8676,'0'0'10479,"-40"32"-8979,-129 104-132,72-60-281,-17 17 649,112-91-1664,12-9-1016,-4 0 910,34-39-184,48-40 0,-71 71 201,1 1 0,1 1 0,-1 1 0,2 0-1,0 2 1,35-14 0,-23 15 63,1 1 1,0 2-1,0 1 0,0 2 0,55 1 1,-85 2-18,1 0 0,-1 0 0,0 0 1,0 1-1,0 0 0,0-1 0,0 1 1,0 0-1,0 1 0,0-1 0,0 0 1,0 1-1,-1 0 0,1-1 0,0 1 1,-1 0-1,0 0 0,1 1 0,-1-1 1,0 0-1,0 1 0,0-1 0,0 1 1,-1 0-1,1 0 0,-1 0 0,0-1 1,0 1-1,0 0 0,0 1 0,1 4 1,0 1-200,0 1 0,-1 0 0,0 17 0,-5 28-3934,4-53 3695,-1 1-1,1-1 1,-1 1 0,0-1-1,0 1 1,0-1-1,-1 0 1,1 0-1,0 1 1,-1-1-1,1 0 1,-1 0-1,0 0 1,0-1 0,0 1-1,0 0 1,0-1-1,0 1 1,0-1-1,-4 2 1,-25 12-4964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0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175 116 10837,'0'0'9623,"-13"-10"-8062,-39-28-358,49 37-1050,1-1-1,-1 1 1,1 0 0,-1-1 0,1 1 0,-1 0-1,1 1 1,-1-1 0,0 0 0,1 1-1,-1-1 1,0 1 0,0 0 0,0 0-1,1 0 1,-1 1 0,0-1 0,-3 1-1,-2 0 73,6 0-182,0 0 0,0 0 1,0 0-1,0 0 0,0 0 1,1 1-1,-1-1 1,0 1-1,0-1 0,1 1 1,-1-1-1,1 1 0,0 0 1,-1 0-1,1 0 0,0-1 1,0 1-1,0 1 0,0-1 1,0 0-1,1 0 0,-1 0 1,0 4-1,-10 55 551,11-59-572,-2 32 315,2 40-1,1-26-152,-1-43-229,0 0 1,1 0-1,-1 0 1,1 0-1,0 0 1,1 0-1,-1 0 1,1 0-1,0 0 1,0-1-1,1 1 1,-1-1-1,1 1 0,0-1 1,0 0-1,0 0 1,1 0-1,-1-1 1,1 1-1,0-1 1,0 0-1,0 0 1,10 5-1,-9-6-273,0 0 0,0 0 0,0-1 0,0 1 0,0-1 0,1 0 0,-1-1 0,1 1 0,-1-1 0,0 0 0,1-1 1,-1 1-1,1-1 0,-1 0 0,0 0 0,0 0 0,0-1 0,1 0 0,-2 0 0,1 0 0,0-1 0,0 0 0,4-3 0,11-9-1344,-2-1 0,0-1 1,0 0-1,18-25 0,-25 28 994,-1-1-1,0 0 1,-1 0 0,-1 0-1,0-1 1,9-29 0,-14 31 1300,0-1 1,-1 1 0,0-19 0,-1 15 2159,-2 0 1,-3-23 0,-4 26 923,8 15-3646,0 0 0,0-1-1,0 1 1,0 0 0,0 0-1,-1-1 1,1 1 0,0 0-1,0 0 1,0-1-1,0 1 1,0 0 0,-1 0-1,1 0 1,0-1 0,0 1-1,0 0 1,-1 0 0,1 0-1,0 0 1,0-1 0,0 1-1,-1 0 1,1 0 0,0 0-1,0 0 1,-1 0-1,1 0 1,0 0 0,0 0-1,-1 0 1,1 0 0,0 0-1,-1 0 1,1 0 0,0 0-1,0 0 1,-1 0 0,1 0-1,0 0 1,0 0 0,-1 0-1,1 0 1,0 1-1,0-1 1,-1 0 0,1 0-1,0 0 1,0 0 0,0 1-1,-1-1 1,1 0 0,0 0-1,0 0 1,0 1 0,0-1-1,0 0 1,-1 0 0,1 1-1,0-1 1,0 0-1,0 0 1,0 1 0,0-1-1,-3 17 137,1 0-1,0 1 0,1-1 0,1 0 0,2 18 0,0 10 85,-2 224 1172,2-276-1436,0 0-1,0 0 1,1 0-1,0 0 1,1 1 0,-1-1-1,1 1 1,1 0-1,4-7 1,-2 4-12,28-39 14,3 2 1,1 1 0,53-46-1,-84 86-9,-7 4 210,-3 2-222,0-1-1,0 1 0,1-1 0,-1 1 0,0 0 0,0 0 1,0 0-1,1 0 0,-1 0 0,1 0 0,-1 0 0,1 1 1,-1-1-1,1 0 0,-1 1 0,0 2 0,-19 27 44,16-23-36,2 1 0,0-1 0,0 1 0,0 0 0,1 0 0,0 0 0,-1 17 0,4 69 171,0-43-44,-1-38-95,1 0 1,0 0-1,1 0 1,0 0-1,7 22 1,-7-30-37,1 0-1,0 0 1,0 0 0,0 0-1,0 0 1,1-1 0,0 1-1,0-1 1,1 0 0,-1-1-1,1 1 1,0-1 0,0 0-1,8 5 1,-7-7-92,-1 1 0,1-2 0,0 1 0,-1-1 0,1 1 0,0-2 0,0 1 0,0-1 0,7 0 0,54-4-3385,-65 4 3314,3-1-717,0 0-1,1 0 0,-1-1 0,0 1 0,0-1 0,0 0 1,0 0-1,-1-1 0,1 0 0,-1 1 0,9-8 0,14-16-9870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1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12438,'0'0'6493,"11"-6"-5495,3-3-687,5-1 390,0-2 0,-1 0 1,0-2-1,23-21 1,-32 26-372,2-4 159,1 0-1,15-24 1,-24 32-279,0-1 1,-1 1-1,1-1 1,-1 0-1,0 0 1,-1 0-1,1 0 1,-1-1-1,0 1 1,0-11-1,-2 16-186,1 0 1,0 0-1,-1 1 0,1-1 1,-1 0-1,1 1 0,-1-1 1,1 1-1,-1-1 0,1 1 1,-1-1-1,1 0 0,-1 1 1,0 0-1,1-1 0,-1 1 1,0-1-1,0 1 0,1 0 1,-1 0-1,0-1 0,0 1 0,1 0 1,-1 0-1,0 0 0,0 0 1,0 0-1,1 0 0,-2 0 1,-32-1 230,27 2-151,-3-1-66,0-1 3,1 1 1,-1 1 0,-17 3 0,24-3-36,0-1 0,0 2 0,0-1 0,0 0 0,0 0 0,0 1 0,1 0 0,-1-1 0,1 1 0,-1 0 0,1 1 0,-1-1 0,1 0 0,0 0 0,-3 6 0,-1 1 10,1 1 0,0 0 0,1 1 0,0-1 0,1 1 0,0 0 0,0 0 0,-1 18 0,1 10 5,3 45 0,1-40 31,-2-39-92,1 0 1,0 0-1,1 0 1,-1-1-1,1 1 1,0 0-1,0 0 1,1 0-1,-1-1 1,1 1 0,0-1-1,0 1 1,1-1-1,-1 0 1,1 0-1,0 0 1,0 0-1,0 0 1,1-1 0,-1 1-1,1-1 1,0 0-1,0 0 1,0-1-1,0 1 1,1-1-1,7 4 1,0-2-492,1 1 0,0-2 0,0 1 0,0-2 0,0 0 0,15 1 0,85-4-3596,-79 0 2903,-14-1 551,-1 0-1,0-1 1,1-1-1,-2-1 1,1-1 0,0-1-1,-1 0 1,-1-2 0,21-11-1,-16 7 732,-2-1-1,0 0 0,-1-2 1,0 0-1,-2-1 0,1-1 1,14-20-1,-28 32 541,0 0-1,-1 0 1,0 0-1,0 0 1,0 0 0,0-1-1,-1 1 1,0-1-1,-1 0 1,1 1 0,-1-1-1,-1 0 1,1 0-1,-1 0 1,-1-8 0,0 14-500,1-1 1,-1 1-1,0-1 1,0 1 0,0-1-1,0 1 1,0 0-1,0 0 1,0-1 0,0 1-1,-1 0 1,1 0-1,0 0 1,-1 0 0,1 0-1,-1 1 1,1-1-1,-1 0 1,1 1 0,-1-1-1,-2 0 1,-44-13 549,40 12-405,-9-1 82,0 1 1,-1 0-1,0 1 1,1 1-1,-1 0 1,-20 4-1,34-3-302,1 1 0,0-1 0,-1 0 0,1 1-1,0 0 1,0 0 0,0 0 0,0 0 0,0 0 0,0 1-1,0-1 1,1 1 0,-1 0 0,1-1 0,0 1 0,0 0 0,0 1-1,0-1 1,1 0 0,-1 0 0,-1 7 0,-1 0 9,1 1 0,0 0 1,1-1-1,0 1 0,0 0 0,1 13 0,1 97 110,0-119-145,0-1 0,0 1 0,0-1 0,1 1 1,-1-1-1,0 1 0,1-1 0,-1 1 0,1-1 0,-1 0 1,1 1-1,0-1 0,0 0 0,-1 1 0,1-1 0,0 0 1,0 0-1,0 0 0,0 0 0,1 0 0,-1 0 0,0 0 1,2 1-1,1 0-11,-1-1 1,1 1-1,-1-1 0,1 0 1,0 0-1,0-1 1,-1 1-1,1-1 0,6 1 1,-3-1-14,0-1 0,1 1 0,-1-1 1,0 0-1,0-1 0,0 0 0,0 0 0,0-1 1,0 1-1,9-7 0,0-3-22,0-2 0,-1 1 0,-1-2 0,0 0 0,-1-1-1,-1 0 1,0-1 0,-1 0 0,-1-1 0,-1 0 0,0-1 0,-2 0 0,0 0 0,-1-1 0,-1 1 0,0-1-1,-2 0 1,0-1 0,-1-23 0,-2 36 51,-1-154 127,0 155-125,0-1 0,-1 0 0,0 1 1,0-1-1,-1 1 0,0 0 0,-8-13 0,10 17 73,-1 0 0,0 0-1,0 0 1,0 1 0,0-1-1,0 1 1,0-1 0,-1 1 0,1 0-1,-1 0 1,0 0 0,0 0-1,1 1 1,-1-1 0,0 1-1,-1 0 1,1-1 0,0 1 0,0 1-1,0-1 1,-6 0 0,9 25 13,1-10-68,1 0-1,0 1 0,1-1 1,0-1-1,7 17 0,-4-12 9,-1-1-1,-1 1 0,2 19 1,-1 218 149,-6-160-195,1-93 12,1 0 1,-1-1 0,0 1 0,0-1 0,1 1 0,-1-1 0,1 0 0,-1 1-1,1-1 1,0 1 0,0-1 0,-1 0 0,1 1 0,0-1 0,0 0 0,0 0-1,0 0 1,1 0 0,-1 0 0,0 0 0,0 0 0,1 0 0,-1-1 0,0 1-1,1 0 1,-1-1 0,1 1 0,-1-1 0,0 1 0,1-1 0,-1 0-1,3 1 1,7 0-16,0 0-1,0 0 0,18-2 0,-10 0 32,-3 0-12,0 0 1,-1-1-1,1-1 1,-1 0-1,0-1 1,0-1-1,0 0 0,0-1 1,-1 0-1,0-2 1,25-16-1,-39 24-23,0 0 0,0 0 0,0 0 1,1 0-1,-1 0 0,0 0 0,0 0 0,0 0 0,0 0 0,0 0 0,1 0 0,-1 0 0,0 0 1,0 0-1,0-1 0,0 1 0,0 0 0,0 0 0,0 0 0,1 0 0,-1 0 0,0 0 0,0 0 1,0-1-1,0 1 0,0 0 0,0 0 0,0 0 0,0 0 0,0 0 0,0-1 0,0 1 0,0 0 1,0 0-1,0 0 0,0 0 0,0 0 0,0-1 0,0 1 0,0 0 0,0 0 0,0 0 0,0 0 1,0 0-1,0-1 0,0 1 0,0 0 0,0 0 0,0 0 0,0 0 0,-1 0 0,1 0 0,0 0 0,0-1 1,0 1-1,0 0 0,0 0 0,0 0 0,0 0 0,-1 0 0,1 0 0,0 0 0,0 0 1,-17-3-3469,-26 6-4127,6 11 1341,-1 4-1599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2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225 253 7812,'0'0'13536,"-5"-6"-12770,-15-17 2,15 17 2314,5 508 440,1-477-3478,1 0 0,2-1 0,0 1 1,10 33-1,41 91 119,-45-125-120,1-1 0,2-1 0,22 34 0,-29-48-29,1 1 0,1-1 0,-1 0-1,1-1 1,0 0 0,1 0 0,0-1 0,0 0 0,0 0 0,20 7 0,5-1-14,1-1 1,0-3-1,1 0 0,59 3 1,146-7 40,-152-4-54,233-10 90,19-3 23,-38 1-96,-37-18 88,59-4 35,-104 14-17,53-3-34,161 27 122,-24-1 6,-215-5-128,-116 1-82,-13-1-5,0 3-1,130 20 1,-135-9-11,-1-2 0,108 2-1,-157-12 41,-4 1-14,1-1 1,0 1-1,0-2 0,0 1 0,0-1 1,0-1-1,-1 0 0,1 0 0,-1 0 1,1-1-1,-1-1 0,0 1 0,15-10 1,1-2-75,0 0 1,28-11 0,-42 21 49,-8 5 15,1-1 1,0 0-1,-1 0 1,1 0-1,-1 0 1,0 0-1,1-1 1,-1 1-1,0-1 1,0 1-1,0-1 1,0 0-1,0 0 1,0 0-1,0 0 1,-1 0-1,1 0 1,-1-1-1,1 1 1,-1 0-1,0-1 1,0 1-1,0-1 1,-1 1-1,1-1 1,0 0-1,-1 1 1,0-1-1,1-4 1,3-62-35,-7-94 0,2 142 39,-3-12 8,0 0-1,-2 0 1,-12-33-1,10 37-10,1-1 0,1 1-1,1-1 1,0-33 0,7-26 6,-5-98-4,2 181 3,0 1 0,0-1 0,-1 0 0,0 0-1,0 0 1,-1 1 0,0 0 0,0-1 0,0 1-1,0 0 1,-1 0 0,0 1 0,0-1 0,0 1-1,0 0 1,-1 0 0,0 0 0,-8-5-1,-4-1 10,0 0 0,0 2 0,-1 0 0,-28-9-1,21 10 32,-1 1 0,1 2 0,-51-4 0,-83 8 188,70 2-129,-25-2-7,-696 18 287,354 9-231,237-21-95,-65 4-44,128 3 15,-291 12 87,-160-25-62,559 2-56,-60 10 0,14 0 1,-109 16 28,115-13-18,-25-1-38,-167 1 0,150-15 50,57 8-76,20-8 124,52 0-92,-24 0-118,22 1 141,1-1 0,-1 1 1,1 0-1,-1 0 1,1 1-1,0-1 0,0 0 1,0 1-1,0-1 1,0 1-1,0 0 0,0 0 1,0 0-1,0 0 1,1 0-1,-1 0 0,1 0 1,0 0-1,0 1 1,-1-1-1,2 0 0,-3 5 1,-2 5-15,1 1 0,0 0 0,-3 17 0,1 11 17,-8 39 16,13-76-551,0-1 0,-1 1 0,1 0 0,-1 0 0,1-1 0,-1 1 0,-1-1 0,1 1 0,0-1 0,-1 0 1,1 0-1,-1 0 0,0 0 0,-3 2 0,-5 5-1782,-25 25-7416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2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2464 74 5106,'0'0'13358,"-3"-12"-11794,-9-37 77,6 37 98,0 12 316,-1 12 159,0 36-1738,2 0 1,2 1 0,5 77-1,-4 59 133,-72 635 235,64-700-765,-10 187 44,-5 277-21,-17-69 36,30-396-84,-17 98-29,-9 129 32,37-332-58,-13 267 37,6-196-23,-25 109 1,4 3-10,13-72 27,6-31-39,5 190 0,6-164-6,-1-29 17,-2-9-21,4 0-1,14 102 0,-11-149 27,0 44-1,-4-49 4,1 0 0,7 37 0,-4-37 4,-1 0 0,-2 1 0,-1-1 0,-5 58 0,3-82-12,-1 1 1,0-1 0,-1 0-1,1 1 1,-1-1 0,0 0-1,-1-1 1,1 1 0,-1-1-1,-1 1 1,1-1 0,0 0-1,-9 6 1,-7 6 9,1-1 0,-28 16 0,-14 6 31,-83 38 0,-131 20 236,102-40-184,81-26-6,-119 23-1,-98 1-62,147-28 61,75-11-52,-175 8 0,258-23-42,-1 1 9,1-1-1,0 0 0,-1 0 1,1 0-1,0-1 0,-1 0 1,1 1-1,0-1 0,-1-1 1,1 1-1,0-1 1,0 1-1,0-1 0,0 0 1,-5-5-1,3 3-5,0 1 0,0 0 0,-1 0-1,1 0 1,-10-2 0,10 3 6,0 0-1,1 0 1,-1 0 0,1-1 0,0 0-1,-1 0 1,-4-4 0,9 7-8,1-1 0,-1 1 1,1-1-1,-1 1 0,1-1 1,-1 1-1,1-1 0,-1 1 1,1-1-1,0 0 1,-1 1-1,1-1 0,0 1 1,-1-1-1,1 0 0,0 1 1,0-1-1,0 0 0,0 0 1,0 1-1,0-1 0,-1 0 1,2 1-1,-1-1 1,0 0-1,0 0 0,0 1 1,0-1-1,0 0 0,1 1 1,-1-1-1,0 0 0,0 1 1,1-1-1,-1 1 0,1-1 1,-1 0-1,0 1 1,1-1-1,-1 1 0,2-1 1,21-14-22,-21 14 23,61-41-69,-49 32 15,0 0 0,31-16 0,-45 26 50,1 0-1,0 0 1,-1-1 0,1 1 0,0 0 0,-1-1 0,1 1 0,0 0-1,-1-1 1,1 1 0,-1-1 0,1 1 0,-1-1 0,1 1 0,-1-1-1,1 1 1,-1-1 0,0 0 0,1 1 0,-1-1 0,0 1-1,1-1 1,-1 0 0,0 0 0,-1 8 14,0 1 1,-1-1-1,1 0 1,-2 1-1,1-1 1,-1 0-1,0 0 0,-1-1 1,1 1-1,-2-1 1,1 1-1,-9 8 1,-7 9 22,-41 36 0,54-54-24,5-3-5,0-1 0,0 1 0,-1-1 0,1 1 1,-1-1-1,0 0 0,0 0 0,0-1 0,0 1 0,0-1 0,0 1 0,0-1 1,-5 1-1,7-2 9,1 2-12,1 0-1,-1 0 1,1 0-1,0 0 1,-1 0-1,1 0 1,0 0-1,0 0 1,0-1 0,0 1-1,1 0 1,-1-1-1,0 1 1,1-1-1,-1 1 1,1-1-1,-1 0 1,1 0-1,3 3 1,46 22 29,-22-12-18,-14-3 4,0 0-1,0 1 1,-1 0-1,13 16 1,13 12 7,-32-33-20,-6-3-43,-2-3-240,-35-1-15703,2 0 2924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3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224 617 8100,'0'0'8838,"-1"-26"-7322,-5-66-446,5 78 6867,5 966-5133,-3-950-2804,1 0 1,-1 0 0,0-1 0,1 1 0,-1 0-1,1-1 1,-1 0 0,1 1 0,0-1 0,0 0-1,0 1 1,-1-1 0,1 0 0,0-1 0,0 1 0,3 1-1,3 1 13,3 3-5,1 0 0,0-1-1,0 0 1,0-1 0,1-1-1,-1 0 1,1 0 0,14 0 0,17-1 0,45-2 1,-30-2 27,471-9 101,-254 3-74,183-21-50,-275 16 28,-59 7-26,8-3-10,185-21-119,-238 21 119,103 0-1,9 0-13,126 4 26,-186 7 1,695-2 427,-791-3-386,-1 0 0,1-3 0,38-10 0,61-9-36,58-5-18,-150 22-10,2 2-32,1 3 0,70 3 0,-48 1-73,-9-1 14,-56-1 85,-1 1 1,1-1 0,-1 0-1,1 0 1,-1 0-1,0 0 1,1 0 0,-1 0-1,0-1 1,0 1 0,0-1-1,0 0 1,0 1 0,0-1-1,-1 0 1,3-2 0,29-41-47,-25 33 92,-4 4-31,-1 1-1,1-1 0,-1 1 1,-1-1-1,3-12 1,5-12 10,-5 14-7,0 0 0,0 0 0,-2-1 0,2-35 1,-6-82 16,-1 57-39,-6-150 90,8-85 40,-1 312-110,1-1 0,0 0 0,-1 1 0,0-1 0,0 1 0,1-1 0,-1 1 0,-1 0 0,1-1 1,0 1-1,-1 0 0,1 0 0,-1-1 0,1 1 0,-1 0 0,0 1 0,0-1 0,0 0 1,0 1-1,0-1 0,-1 1 0,-3-3 0,-7-2 13,-1-1-1,-28-7 1,14 4 41,-28-8 29,-1 3 1,-1 2-1,-85-7 0,-2-2-1,40 7-15,-136-4-1,-109 18 88,174 3-122,67 3-28,-168 30 0,113-11-3,47-8 2,0 5 0,-177 56 0,113-25 25,-258 41 1,172-34-83,83-15 10,136-34 48,-1-2 0,0-2 1,-50 0-1,-404-3 108,479-4-112,0-1 0,-27-7-1,-11-1-4,-208-20-14,186 25 29,-157 10 0,222-3 6,-34 11 0,4-2-5,34-7-25,0 0-1,-22 10 0,34-13 5,1 0 0,0 0 0,-1 0-1,1 1 1,0-1 0,0 1 0,0-1 0,0 1-1,0 0 1,0 0 0,1 0 0,-1 0 0,1 0 0,-1 0-1,1 0 1,0 0 0,-2 5 0,3-4-14,0 57-16,0-59 11,0 12-5143,0 22-7290,0-7-671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2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175 148 13126,'0'0'11981,"-29"5"-10980,-86 13-190,85-10 16,34-5 313,-3-3-1053,83 16 1307,-20-5-904,52 15 96,107 22-53,-166-39-411,112 3 0,42-12 19,-211-32-55,-1 29-86,0-1 0,-1 1 0,1 0 0,-1-1 0,0 1 0,1 0 0,-1 0 0,-1 0 0,1 0 0,0 0 0,-1 1 0,1-1 0,-1 1 0,-5-4 0,-52-35-36,41 30 19,-40-24-29,-64-26 1,37 20 47,13 7 30,123 36 169,-23 6-178,43 20 1,-9-3 1,13 2 21,149 60 25,-223-85-68,1-1 0,-1 1 0,0-1-1,0 1 1,1 0 0,-1-1 0,0 1 0,0-1 0,-1 1 0,1 0-1,0-1 1,0 1 0,-1 1 0,-3 4-3,0 0 0,-1 0 0,0-1 0,0 0 0,0 0 0,-1 0 0,1 0 0,-1-1 0,-8 5 0,-15 16 0,-148 166-48,169-185 951,3 0-6115,24-5-870,27-2-212,8 0-2713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2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423 188 11605,'0'0'10402,"0"-21"-9020,0-65-224,0 83-1050,0 0 0,1 0 0,-2 0 1,1 0-1,0 0 0,0 0 0,-1 0 0,0 0 0,1 0 0,-1 0 0,0 1 0,-1-1 0,1 0 0,0 0 0,-1 1 0,1-1 1,-1 1-1,0 0 0,0-1 0,0 1 0,0 0 0,0 0 0,-1 0 0,1 1 0,0-1 0,-1 0 0,-3-1 0,-2 1 33,1 0 0,-1 0-1,0 1 1,1 0 0,-1 1 0,0-1-1,-13 3 1,3-2 69,8 0-138,-1-1 21,1 1 0,-1 0 0,1 0 1,-1 1-1,0 1 0,1 0 0,0 0 0,0 1 1,-1 0-1,2 1 0,-17 8 0,11-3 39,0 1 0,1 1 0,0 0 0,-22 24 0,31-29-99,0 0 1,1 0-1,-1 1 0,1-1 0,1 1 1,-1 0-1,1 0 0,0 0 1,1 1-1,0-1 0,0 1 0,1 0 1,-2 11-1,3 112 234,0-127-268,0 0 1,0 1-1,0-1 1,1-1 0,0 1-1,0 0 1,0 0-1,0 0 1,0 0 0,1-1-1,0 1 1,0 0-1,0-1 1,0 0-1,0 1 1,1-1 0,-1 0-1,1 0 1,0 0-1,0-1 1,0 1 0,0-1-1,1 1 1,-1-1-1,1 0 1,-1-1-1,1 1 1,0 0 0,6 1-1,8 1-14,0 0 0,1-2 0,-1 0-1,1-1 1,19-1 0,-35 0 17,10-1-13,0-1-1,0 0 1,0-1-1,0 0 1,-1-1-1,1-1 1,-1 0-1,0-1 0,-1 0 1,1 0-1,-1-1 1,0-1-1,-1 0 1,19-18-1,-14 11-6,-1-1 0,0 0 1,0-1-1,-2 0 0,0-1 0,-1-1 0,-1 1 1,13-35-1,-19 36 48,0 0-1,-1 0 1,-1 0 0,-1 0-1,-1-31 1,0 30 40,-1 17-51,1 0 0,-1 0 0,0 1-1,1-1 1,-1 0 0,0 0 0,0 1 0,0-1 0,1 1 0,-1-1 0,0 1-1,0-1 1,0 1 0,0 0 0,0-1 0,0 1 0,0 0 0,0 0-1,0 0 1,0 0 0,0 0 0,0 0 0,0 0 0,0 0 0,0 0-1,0 0 1,0 0 0,0 1 0,0-1 0,0 0 0,0 1 0,0-1 0,0 1-1,0-1 1,0 1 0,0 0 0,1-1 0,-1 1 0,0 0 0,0-1-1,0 2 1,-2 17 8,1 0 0,0 0 0,1 0 0,3 30 0,0 1 54,0-13-52,2-1 0,2 0 0,1 0 0,2 0 0,16 41 0,-9-29 10,15 85-1,-28-108 5,-1 41 1,-2-61-24,0-5-15,-1 1 0,0 0 0,0-1 0,0 1 0,0-1 0,0 1 0,0-1 0,0 0 0,0 1 0,-1-1 0,1 0 0,0 0 0,0 1 1,0-1-1,0 0 0,0 0 0,0-1 0,0 1 0,-2 0 0,-25-3-10,24 2 5,1-1 0,0 1 0,-1-1 0,1 0 0,0 0 0,0 0 0,0 0 0,0-1 0,1 1 0,-1-1 0,1 0 0,-1 0 0,1 0 0,0 0 0,0 0 0,0 0 0,1-1 0,-3-6 0,-2-4 0,1 0 0,1 0 0,-4-21 0,5 8 0,1 0 0,1-34 0,2 31 0,0 20-2,0-1-1,1 1 1,0 0-1,1 0 1,0 0 0,1 0-1,0 1 1,1-1-1,0 1 1,0 0 0,1 0-1,0 1 1,0-1-1,1 1 1,15-13 0,-4 4-489,0 1 0,2 1 0,0 1 1,1 1-1,40-20 0,-29 21-1585,-1 1 1,35-7-1,-29 9-1576,36-15 0,-72 24 3646,0-1 0,0 1 0,0-1 0,0 1 1,0-1-1,0 0 0,0 1 0,-1-1 0,1 0 0,0 0 0,0 0 1,0 1-1,-1-1 0,1 0 0,0 0 0,-1 0 0,1 0 0,-1 0 1,1 0-1,0-3 0,-1 3 311,0-1 0,0 1 0,0-1 0,0 1 0,0-1 0,0 1-1,0-1 1,0 1 0,-1-1 0,1 1 0,-1-1 0,1 1 0,-1-1 0,1 1 0,-1 0 0,0-1 0,0 1 0,1 0 0,-1-1 0,0 1 0,0 0 0,0 0-1,-1 0 1,1 0 0,0 0 0,0 0 0,0 0 0,-1 1 0,1-1 0,0 0 0,-1 1 0,1-1 0,-1 1 0,1-1 0,-1 1 0,-2-1 733,4 3-534,-9 364 1060,4-406-14231,-6-10 4564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2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9172,'0'0'10074,"-12"17"-8244,-43 51-64,51-64-1524,1 0-1,-1-1 1,0 0-1,0 0 0,-1 0 1,1 0-1,0 0 1,-1-1-1,0 0 1,0 0-1,1 0 0,-1-1 1,0 0-1,0 1 1,-1-2-1,1 1 0,0-1 1,0 1-1,0-1 1,0-1-1,-8 0 0,-8 0 1273,20-1-1470,0 1-1,0-1 1,0 1 0,0-1 0,0 1 0,0-1-1,0 0 1,0 0 0,1 1 0,-1-1-1,1 0 1,0 0 0,-1 0 0,1 0 0,0 0-1,0 1 1,0-1 0,0 0 0,1 0-1,-1 0 1,0 0 0,1 0 0,-1 1-1,1-1 1,0 0 0,0-2 0,3 2-203,0 0 0,0 1 1,0-1-1,0 0 0,0 1 0,0 0 1,1 0-1,-1 1 0,0-1 0,8 1 1,-6-1-412,0 1 0,0 0 1,-1 0-1,1 1 1,0 0-1,-1 0 0,1 0 1,7 3-1,-10-2 93,0 0 0,-1 0-1,1 1 1,0-1 0,-1 0 0,1 1-1,-1 0 1,0 0 0,3 3-1,17 37-6784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2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1 738 14102,'0'0'9471,"10"-19"-8649,-2 3-641,11-19 441,24-67 0,-29 55-96,-1 0 0,-3-1 0,7-80 0,-8-151 833,-9 278-1333,0 1 0,0-1 1,1 1-1,-1-1 1,0 0-1,0 1 0,-1-1 1,1 1-1,0-1 0,0 1 1,0-1-1,0 0 0,0 1 1,-1-1-1,1 1 1,0-1-1,0 1 0,-1-1 1,1 1-1,-1-1 0,1 1 1,0 0-1,-1-1 0,1 1 1,-1-1-1,1 1 1,-1 0-1,1-1 0,-1 1 1,1 0-1,-1 0 0,1-1 1,-1 1-1,1 0 0,-1 0 1,1 0-1,-1 0 1,0 0-1,1 0 0,-1 0 1,1 0-1,-1 0 0,0 0 1,0 0-10,0 1-1,0-1 1,0 0 0,0 1 0,0 0 0,0-1 0,0 1-1,0-1 1,0 1 0,0 0 0,0 0 0,1 0 0,-1-1 0,0 1-1,1 0 1,-1 0 0,0 0 0,1 0 0,0 0 0,-1 0 0,1 0-1,-1 0 1,1 0 0,0 0 0,-1 2 0,-3 43 170,3 79 1,2-58-24,2-7 31,21 113 1,-4-44-48,-17-102-134,-2-10-7,1 0 0,0 0-1,1-1 1,1 1 0,1 0 0,0-1 0,11 23 0,-15-38-21,-1 0 1,1 1-1,-1-1 0,1 0 0,0 0 1,0 0-1,0 0 0,0 0 0,-1 0 1,1 0-1,0 0 0,1 0 0,-1 0 1,0 0-1,0 0 0,0-1 0,0 1 1,1-1-1,-1 1 0,0-1 1,1 1-1,-1-1 0,0 0 0,1 1 1,-1-1-1,0 0 0,1 0 0,-1 0 1,1 0-1,-1 0 0,0-1 0,1 1 1,-1 0-1,0-1 0,1 1 0,-1-1 1,2 0-1,1-2-113,0 1 0,-1-1 1,1 0-1,-1 0 0,0-1 0,0 1 0,0-1 0,0 0 1,4-7-1,6-13-1266,0-1 0,-1 0 1,11-40-1,-18 48-951,-1-1-1,0 0 1,1-27 0,-5 2-5583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2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12902,'0'0'10981,"13"-30"-10213,34 11-159,7 0-241,-3 0-288,4 4-80,-9 3-160,-12 12-945,0 0-1600,-9 0-1809,-8 0-4274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297 388 10981,'-34'-195'382,"27"156"1773,12 40-827,-5-1-1276,0-1-1,0 1 0,1 0 1,-1 0-1,0 0 0,0 0 1,1 0-1,-1 0 0,0 0 1,0 0-1,1-1 0,-1 1 1,0 0-1,1 0 1,-1 0-1,0 0 0,0 0 1,1 0-1,-1 0 0,0 1 1,0-1-1,1 0 0,-1 0 1,0 0-1,1 0 0,-1 0 1,0 0-1,0 0 1,0 1-1,1-1 0,-1 0 1,0 0-1,0 0 0,1 0 1,-1 1-1,0-1 0,0 0 1,0 0-1,0 1 0,0-1 1,1 0-1,-1 0 1,0 1-1,0-1 0,0 0 1,0 0-1,0 1 0,0-1 1,0 0-1,0 1 0,0-1 1,0 1-1,0 0 12,1 1-1,-1 0 1,0-1-1,0 1 1,0 0-1,-1-1 1,1 1-1,0 0 1,-1-1 0,1 1-1,-1 0 1,1-1-1,-1 1 1,0-1-1,1 1 1,-1-1-1,0 0 1,0 1-1,0-1 1,0 0 0,-1 1-1,1-1 1,0 0-1,0 0 1,-1 0-1,1 0 1,-1 0-1,1 0 1,-1-1-1,1 1 1,-1 0 0,1-1-1,-1 1 1,0-1-1,-1 1 1,-22 9 412,0-1 0,0-2 1,-1 0-1,0-1 0,0-2 0,-50 2 1,73-6-359,-1-1 140,3-8-56,1 9-197,0-15 50,-1 6-37,1 0 1,0-1 0,1 1 0,0-1 0,0 1 0,1 0 0,0-1 0,0 1 0,1 0-1,5-9 1,4-1 106,1 1-1,1 0 0,1 1 0,23-21 1,-37 37-124,-1 0 1,0 1 0,1-1 0,-1 1-1,1-1 1,-1 1 0,1 0 0,-1-1 0,1 1-1,-1-1 1,1 1 0,-1 0 0,1-1 0,-1 1-1,1 0 1,0 0 0,-1 0 0,1-1-1,-1 1 1,1 0 0,0 0 0,-1 0 0,1 0-1,0 0 1,-1 0 0,1 0 0,0 0-1,-1 0 1,1 0 0,-1 1 0,1-1 0,0 0-1,-1 0 1,1 0 0,-1 1 0,1-1-1,-1 0 1,1 1 0,0-1 0,-1 1 0,1-1-1,-1 0 1,0 1 0,1-1 0,-1 1 0,1-1-1,-1 1 1,0 0 0,1-1 0,-1 1-1,0-1 1,0 1 0,0 0 0,1 0 0,7 44-337,-6-30 79,2 5-1162,1-1 0,15 36 0,-9-31-3043,25 40-1,-6-22-2332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0 0 3922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300 703 10197,'0'0'11645,"5"-10"-9863,-1-2-1185,0 1 0,0-1-1,2-19 1,-5 26-399,-1 0-1,1 0 1,-1 0 0,0 0-1,-1 0 1,1 1 0,-1-1-1,0 0 1,0 0 0,0 0-1,-1 1 1,0-1 0,0 1-1,-4-8 1,2 6-49,0 0 1,0 1-1,-1-1 1,0 1-1,0 0 0,-1 1 1,1-1-1,-1 1 1,0 0-1,0 0 0,0 1 1,-11-5-1,6 4-6,-1 1 1,0 0-1,0 1 0,0 1 1,0-1-1,-19 2 0,29 0-137,-1 0 0,0 1-1,0-1 1,1 1 0,-1 0-1,0-1 1,1 1 0,-1 1-1,1-1 1,-1 0 0,1 0-1,0 1 1,-1 0 0,-3 3-1,1 0 10,0 0-1,0 1 1,1 0 0,-1 0-1,-4 10 1,1 0 4,1 0 1,0 0-1,1 1 0,-4 20 1,4 2-17,2 0 1,1 0 0,3 44-1,0-51-15,0-29 9,0-1 0,0 0 0,0 1 0,1-1 0,-1 0 0,1 1-1,-1-1 1,1 0 0,0 1 0,0-1 0,0 0 0,0 0 0,0 0-1,1 0 1,-1 0 0,1 0 0,-1 0 0,1-1 0,0 1-1,-1 0 1,1-1 0,0 0 0,0 1 0,0-1 0,0 0 0,0 0-1,1 0 1,-1 0 0,0 0 0,3 0 0,7 2-42,0-1 0,1-1-1,-1 0 1,21 0 0,-22-1-8,0-1 27,-1-1-1,0 1 1,0-1 0,0-1-1,0 0 1,0 0 0,0-1-1,-1 0 1,1-1-1,-1 0 1,0-1 0,-1 0-1,0 0 1,11-10 0,-8 6 23,0-1 1,-1 0 0,0 0-1,-1-1 1,-1-1 0,0 1-1,0-1 1,-1-1 0,8-21-1,-11 18 18,0 0 0,-2 0-1,0-1 1,-1 1 0,0 0-1,-3-22 1,1-4 133,-2 99 27,1-35-138,1 1 0,2-1 1,-1 1-1,8 36 0,-7-52-71,1 0 0,0 0 0,0 0-1,0-1 1,1 1 0,0 0 0,0-1-1,0 0 1,1 0 0,0 0 0,0 0-1,0 0 1,1-1 0,-1 0 0,1 0-1,0 0 1,0 0 0,0-1 0,1 0-1,-1 0 1,9 2 0,3 0-374,1 0-1,-1-2 1,1 0 0,0-2-1,0 0 1,34-2-1,-12 0-403,-26 1 557,1-1 1,0-1-1,-1 0 0,1-1 0,-1-1 1,0 0-1,0-1 0,0 0 1,-1-1-1,0-1 0,0 0 1,0-1-1,-1 0 0,15-14 1,-15 13 280,-1 0 0,-1 0 0,0-1 1,0-1-1,-1 0 0,-1 0 0,1 0 1,-2-1-1,0-1 0,0 1 1,-1-1-1,-1 0 0,0 0 0,-1-1 1,0 0-1,-1 1 0,0-1 1,-1 0-1,-1-18 0,0 2 495,0 17-87,0 1 0,-1-1 0,-4-23 0,3 34-378,1 1 0,-1-1 1,0 1-1,0-1 0,0 1 0,0-1 0,0 1 0,0 0 0,0-1 0,-1 1 1,1 0-1,0 0 0,-1 0 0,1 0 0,-1 0 0,1 0 0,-1 1 0,1-1 1,-1 0-1,0 1 0,1-1 0,-1 1 0,0-1 0,-2 1 0,-47-3 628,41 3-554,6 0-82,-1 0 1,1 0-1,-1 0 0,1 1 0,-1 0 0,1-1 1,0 1-1,-1 1 0,1-1 0,0 1 0,0 0 1,-7 3-1,7-1-14,0 0 1,0 1-1,0-1 1,0 1-1,1 0 0,-1 0 1,1 0-1,0 0 1,-2 7-1,-5 10 19,2-1 0,0 1-1,1 0 1,2 0-1,0 1 1,1 0 0,1 0-1,2 0 1,0 0 0,3 33-1,-1-54-57,-1 0-1,1 0 1,0 0 0,0 0-1,0 0 1,0 0 0,1 0-1,-1-1 1,0 1-1,1 0 1,-1-1 0,1 0-1,0 1 1,-1-1-1,1 0 1,0 1 0,0-1-1,0 0 1,0-1 0,0 1-1,0 0 1,0 0-1,0-1 1,0 1 0,0-1-1,0 0 1,0 0-1,5 0 1,2 1-49,0 0 0,1-1 0,-1 0 0,0-1 0,16-3 0,-18 1 7,0 0-1,0 0 1,0 0 0,0-1 0,0 0-1,-1-1 1,0 1 0,0-1 0,0 0-1,0-1 1,5-6 0,2-4-40,-1 0 1,0-1 0,11-19 0,-13 15 63,-1 1 0,0-1 0,-2-1 1,0 1-1,-1-1 0,-2 0 0,3-26 0,-2-20 176,-4-71 0,-2 63 308,0 75-438,1 1 1,0-1 0,-1 1-1,1-1 1,0 1-1,-1 0 1,1-1 0,-1 1-1,1 0 1,-1-1 0,1 1-1,-1 0 1,1-1-1,-1 1 1,1 0 0,-1 0-1,1 0 1,-1 0-1,1 0 1,-1-1 0,1 1-1,-1 0 1,1 0-1,-1 0 1,0 0 0,1 0-1,-1 1 1,1-1-1,-1 0 1,1 0 0,-1 0-1,1 0 1,-1 1-1,1-1 1,-1 0 0,1 0-1,-1 1 1,1-1-1,-1 0 1,1 1 0,0-1-1,-1 1 1,1-1-1,0 0 1,-1 2 0,-4 7 18,0 1 0,0 0 1,1 0-1,1 0 1,-1 0-1,2 1 0,-4 21 1,-2 81 207,5-54-235,-1 10-414,9 109-1,-5-174 291,0 0 0,1-1 0,-1 1 0,1 0 0,0-1 0,1 1 0,-1-1 0,0 1 0,1-1 0,0 0 0,0 0 0,0 1 0,0-1 0,0-1 0,1 1 0,0 0 0,-1 0 0,1-1 0,0 0 0,0 0 0,0 1 0,0-2 0,1 1 1,-1 0-1,0-1 0,6 2 0,5 1-439,1-1 0,-1-1 0,1-1 0,0 0 0,19-1 0,-20 0 303,9-2 24,0 0 1,-1-1-1,1-2 0,-1 0 1,1-2-1,-2 0 0,1-1 1,-1-2-1,0 0 0,-1-1 1,0-1-1,-1-1 0,25-21 1,-38 28 282,1 0 0,-1 0 0,-1-1 1,1 1-1,-1-1 0,-1 0 1,1-1-1,-1 1 0,5-14 0,-5 9 524,-1 0 0,-1 0 0,0 0 0,-1 0 0,0-25-1,-1 36-518,0-1 0,0 1 0,-1-1-1,1 1 1,0-1 0,-1 1-1,0-1 1,1 1 0,-1-1-1,0 1 1,0 0 0,0-1 0,0 1-1,0 0 1,0 0 0,0 0-1,0-1 1,0 1 0,0 0-1,-1 1 1,1-1 0,0 0 0,-1 0-1,1 1 1,-1-1 0,1 0-1,-3 0 1,-46-8 778,48 8-791,-129-2 1240,104 3-1027,22 0-229,1 0 1,0 1 0,-1 0-1,1 0 1,-1 0 0,1 0 0,0 1-1,0-1 1,0 1 0,0 0-1,0 0 1,0 1 0,1-1-1,-1 1 1,1 0 0,-1 0-1,1 0 1,0 0 0,0 1-1,1-1 1,-1 1 0,1 0-1,-1 0 1,1 0 0,0 0-1,1 0 1,-3 8 0,0-1-25,1 0 0,1 1-1,0-1 1,0 1 0,1-1 0,1 1 0,0-1 0,1 1 0,3 20 0,-3-29-22,0 0 1,0 0-1,1-1 0,-1 1 1,1 0-1,0-1 1,0 1-1,0-1 1,0 1-1,0-1 0,0 0 1,1 0-1,-1 0 1,1 0-1,-1 0 1,1-1-1,0 1 1,0-1-1,-1 0 0,1 0 1,0 0-1,0 0 1,0 0-1,1-1 1,2 1-1,6 1-69,-1 0 0,1-1 0,0-1 0,-1 0 0,19-2 0,-22 0 36,-1-1 1,1 1 0,-1-1 0,1-1-1,-1 1 1,0-1 0,0-1 0,-1 1-1,1-1 1,-1 0 0,0-1 0,-1 1-1,1-1 1,7-10 0,-2 0-9,0 0 0,0 0 1,-2-1-1,0 0 0,8-21 0,-8 7 54,-2 0-1,-1-1 1,-2 0-1,0 0 1,-3 0-1,-2-41 1,1 41 33,0 23-10,0-1-1,-1 1 1,0 0 0,-1 0 0,0 0 0,0 0 0,-7-17 0,6 21 40,0-1 0,0 1 0,0 0 1,-1 0-1,0 0 0,0 0 0,0 0 0,-1 1 1,1 0-1,-1 0 0,0 0 0,-10-5 0,7 3 186,7 5-198,0 1 0,0-1 0,1 0 1,-1 0-1,0 0 0,0 1 0,0-1 0,0 1 0,0-1 1,0 1-1,-1-1 0,1 1 0,0-1 0,0 1 0,0 0 0,0 0 1,-1 0-1,1 0 0,-2 0 0,5 14 27,24 45 56,-17-43-66,-2 0-1,8 23 1,-12-28-54,5 15 17,-1 1 0,-2 0-1,0 0 1,1 42 0,-6 320 44,0-387-136,0-1 1,0 1 0,1 0-1,-1-1 1,0 1 0,1 0-1,-1-1 1,1 1 0,-1-1-1,1 1 1,0-1 0,-1 1-1,1-1 1,0 1 0,0-1-1,0 0 1,0 1 0,1-1-1,-1 0 1,0 0 0,0 0-1,1 0 1,-1 0 0,1 0-1,-1 0 1,0-1 0,1 1-1,0 0 1,-1-1 0,1 1-1,-1-1 1,4 1 0,6 0-937,1 0 0,-1 0 0,0-1 0,14-2 0,4 0-618,45 2-3907,9 0-739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34 11269,'0'0'11499,"-7"1"-9995,3-1-1721,-21 2 2375,23-1-768,18-1-793,32-2 214,78-15 0,-77 9-475,83-3 0,-131 11-299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11429,'0'0'11507,"3"0"-10360,243-11 3823,-209 10-4172,-36 1-598,-16 0-7715,-8 0 378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262 196 12630,'0'0'10196,"8"-23"-8864,23-73-198,-29 92-914,-1 0 0,0-1 1,0 1-1,0-1 0,-1 1 1,0-1-1,1 0 0,-2-5 1,1 9-160,0-1 0,-1 1 0,1 0 0,0 0 0,-1-1 0,1 1 1,-1 0-1,0 0 0,1-1 0,-1 1 0,0 0 0,0 0 0,0 0 1,0 0-1,0 0 0,0 0 0,0 0 0,-1-1 0,-2 1 20,0-1 1,0 1-1,-1 0 0,1 0 1,0 0-1,-1 1 0,1 0 0,0 0 1,-1 0-1,1 0 0,-5 1 0,-8 0 138,12-1-192,-1 1 1,1 0-1,0 0 1,1 0-1,-1 1 1,0-1-1,0 1 1,1 0-1,-1 1 0,1-1 1,-1 1-1,1 0 1,0 0-1,0 0 1,-4 5-1,-7 7 58,1 2-1,-16 21 0,20-25-29,1 0-38,0 2 1,0-1-1,2 1 1,0 0-1,0 1 1,2 0-1,0 0 1,1 0-1,0 0 1,1 1-1,1-1 1,1 1-1,1 30 1,-1-43-22,1 1 1,0-1-1,1 0 1,-1 1-1,1-1 1,0 1-1,0-1 1,1 5-1,-1-8 1,0 1 0,1-1 0,-1 1 0,0-1 0,0 0 1,1 0-1,-1 1 0,1-1 0,-1 0 0,1 0 0,-1 0 0,1-1 0,0 1 0,-1 0 0,1-1 0,0 1 1,0-1-1,-1 1 0,1-1 0,0 0 0,3 1 0,7 0-28,1 1-1,-1-2 1,1 0 0,-1 0-1,1-1 1,-1 0 0,16-5-1,-19 3 22,0 0-1,-1 0 0,0-1 1,1-1-1,-1 1 0,-1-2 1,1 1-1,-1-1 0,0 0 1,8-8-1,-5 3 14,-1-1 0,0 1 0,-1-2 0,0 1 0,-1-1 1,0 0-1,-1 0 0,7-25 0,-4 6 63,-2 0 0,6-60 1,-13 58 104,1 24 267,-1 25 489,8 157-581,-5-146-316,2 1 1,1-1 0,1-1-1,15 39 1,-21-62-29,0 1-1,0-1 0,0 0 1,1 1-1,-1-1 1,1 0-1,0 0 1,-1 1-1,1-1 0,0-1 1,0 1-1,0 0 1,1 0-1,-1-1 1,0 1-1,0-1 0,1 0 1,-1 0-1,4 1 1,1 0-6,1-1 1,0 0 0,0 0-1,-1-1 1,12-1 0,3 1 2,-16 0-12,-1-1 0,1 0-1,0 0 1,-1 0 0,1 0 0,-1-1-1,1 0 1,-1 0 0,0-1 0,0 1-1,7-6 1,4-3-897,29-28 1,-28 24-541,-11 10-17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8196,'0'0'12437,"-9"2"-11007,-27 6-216,35-8-1163,1 0 0,-1 0 0,1 0 0,-1 0 0,1 0 0,-1 1 0,1-1 1,-1 0-1,1 0 0,-1 1 0,1-1 0,0 0 0,-1 1 0,1-1 0,0 0 0,-1 1 0,1-1 0,0 0 0,-1 1 0,1-1 0,0 1 0,0-1 0,-1 1 0,1-1 0,0 1 0,0-1 0,0 0 0,0 1 0,-1-1 0,1 1 0,0-1 0,0 1 0,0-1 0,0 1 0,0-1 0,0 1 0,1-1 0,-1 1 0,0-1 0,0 1 0,0-1 0,0 1 0,1-1 0,-1 1 0,0-1 0,0 1 0,1-1 0,-1 0 0,0 1 1,1-1-1,-1 1 0,0-1 0,1 0 0,-1 0 0,1 1 0,-1-1 0,0 0 0,1 1 0,-1-1 0,1 0 0,-1 0 0,1 0 0,0 1 0,29 3 306,0-2 0,-1 0 0,44-4 0,-11 1-166,-16-2-58,59-9 1,-14 1-6,-78 10-69,-19 3 44,-15 3-46,-167 50-40,151-47 28,-1-1 0,0-2 0,-48 0 0,77-5-264,8 0 261,1 0 1,-1-1 0,0 1 0,1 0-1,-1 0 1,0 0 0,1 0 0,-1-1-1,0 1 1,1 0 0,-1 0 0,0 0-1,1 1 1,-1-1 0,0 0 0,1 0-1,-1 0 1,0 0 0,1 1 0,-1-1-1,1 0 1,-1 0 0,0 1 0,1-1 0,-1 1-1,1-1 1,-1 0 0,1 1 0,-1-1-1,1 1 1,-1-1 0,1 1 0,0-1-1,-1 1 1,1 0 0,0-1 0,-1 1-1,1-1 1,0 1 0,0 0 0,0-1-1,0 1 1,-1 0 0,1-1 0,0 1-1,0 0 1,0-1 0,0 1 0,1 1-1,2 39 70,1 0-1,3 0 0,22 76 0,-9-39-19,39 144 126,-54-216-1159,-3-18 80,0-18-978,0-21-3216,0-1-4676,-2 26 3715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7411,'0'0'9746,"9"0"-4740,42 0-3161,-41 0-1651,32 0 104,-1-1 1,0-1-1,65-14 1,-49 7-1327,-17 11-6767,-30 3 3110,-8 8-1088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5763,'0'0'10343,"-3"0"-8801,-19 0 1928,5 0 4319,17 21-7368,3 40 119,16 90 1,-3-27-141,-11-109-363,-3-12-26,-1-1 0,0 1 0,0-1 0,-1 1 0,1-1 0,0 1 0,-1 0 0,0-1 0,0 6 0,2-8 75,-2 0-104,0 0 0,0 0-1,1 0 1,-1 0 0,0 0 0,0 0-1,0 1 1,1-1 0,-1 0 0,0-1-1,0 1 1,1 0 0,-1 0 0,0 0 0,0 0-1,0 0 1,1 0 0,-1 0 0,0 0-1,0 0 1,0 0 0,1 0 0,-1-1 0,0 1-1,0 0 1,0 0 0,0 0 0,1 0-1,-1 0 1,0-1 0,0 1 0,0 0 0,0 0-1,0 0 1,0-1 0,1 1 0,-1 0-1,0 0 1,0 0 0,0-1 0,0 1-1,0 0 1,0 0 0,0-1 0,0-19-1700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67 9060,'0'0'11165,"-7"-2"-9780,-21-5-419,29 7-944,-1 0 1,0 0-1,0 0 1,1-1 0,-1 1-1,0 0 1,0 0-1,1 0 1,-1 0 0,0 0-1,0-1 1,0 1-1,1 0 1,-1 0 0,0 0-1,0-1 1,0 1-1,0 0 1,1 0 0,-1-1-1,0 1 1,0 0-1,0 0 1,0-1 0,0 1-1,0 0 1,0-1-1,0 1 1,0 0 0,0 0-1,0-1 1,0 1-1,0 0 1,0-1 0,0 1-1,0 0 1,0 0-1,0-1 1,0 1 0,0 0-1,0 0 1,-1-1-1,1 1 1,0 0 0,0 0-1,0-1 1,0 1-1,-1 0 1,1 0 0,0 0-1,0-1 1,0 1-1,-1 0 1,1 0 0,0 0-1,0 0 1,-1 0-1,1 0 1,0-1 0,0 1-1,-1 0 1,1 0-1,0 0 1,-1 0 0,1 0-1,0 0 1,-1 0-1,29-8 302,0 1 0,0 1 0,47-3 0,14-3 40,-132 15 81,-63-4 1,24-1 400,65 1-599,13 0-174,0 1-1,0-1 1,0 1 0,1 0-1,-1 0 1,0 1 0,0-1-1,0 1 1,1-1 0,-1 1-1,0 1 1,1-1 0,-8 3-1,10 0-48,0-1 0,0 0 0,0 1 0,0-1 0,1 1 0,-1-1 0,1 1 0,0-1 0,0 1 0,0-1 0,0 1 0,1 3 0,0 6 38,-2 113 557,3 140 272,3-227-733,-5-38-193,0 0 0,0 0 0,1 0 0,-1 0 0,0 1 0,1-1 0,-1 0 0,0 0 1,1 0-1,-1 0 0,1 0 0,0 0 0,-1 0 0,1-1 0,0 1 0,0 0 0,-1 0 1,1 0-1,0-1 0,0 1 0,0 0 0,0-1 0,0 1 0,0-1 0,0 1 0,0-1 1,1 1-1,-2-14-2716,3-38-3203,-1-2-3945,-2 26 2219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50 115 8324,'0'0'10079,"-10"4"-8702,-29 14-289,80-14 2180,-19-6-3069,0-1 0,-1-1 0,1-1 0,-1-1 0,0-1 0,36-17 0,23-7-196,75-12-1755,-123 37-2713,40-2-1,-44 7-2860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10597,'0'0'8452,"3"0"-7631,10 0-271,-6-1-222,0 1 0,1 0 1,-1 1-1,0 0 0,8 2 0,-12-2-244,0 0 0,-1 0 0,1 0 0,-1 1 0,1-1 0,-1 1 0,1-1 0,-1 1 0,0 0 0,0 0 0,0 0 0,0 0 0,0 0 0,0 1 0,0-1 1,-1 0-1,2 5 0,2 5 105,-1 1 0,-1 0 0,0 1 0,0-1 1,-1 1-1,-1-1 0,-1 1 0,0-1 0,-2 16 1,2 6 207,-1-28-324,1-1 0,-1 1 0,0-1 1,0 1-1,0-1 0,-1 1 1,0-1-1,-1 0 0,1 0 0,-4 6 1,4-9-17,0 0 1,1-1-1,-1 1 1,0-1-1,-1 1 1,1-1-1,0 0 1,-1 0-1,1 0 1,-1 0-1,1 0 1,-1 0-1,0-1 1,0 0-1,0 1 1,0-1-1,0 0 1,0 0 0,0-1-1,0 1 1,-1-1-1,-4 1 1,7-1-13,-2-1 39,3-8-32,-1-16-35,3-45 12,-1 64-27,0 1-1,0-1 0,0 1 0,1 0 0,-1-1 0,2 1 0,-1 0 0,0 0 1,1 0-1,5-7 0,-2 5-2,0 0 0,0 0 0,1 0 0,0 1 0,0 0 0,12-7 0,-15 10-4,1 1 1,0 0 0,0 0 0,0 0 0,0 1 0,0-1-1,0 1 1,1 0 0,-1 1 0,0-1 0,1 1 0,9 1-1,-14-1 6,1 1-1,-1-1 0,1 1 0,-1-1 0,1 1 1,-1 0-1,1-1 0,-1 1 0,1 0 0,-1 0 1,0 0-1,0 0 0,1 0 0,-1 0 0,0 1 1,0-1-1,0 0 0,0 1 0,0-1 0,0 2 1,14 34 34,-10-23-13,32 102 172,-37-115-187,0-1 0,0 1 0,0-1 0,1 1 0,-1-1 0,0 1 0,0-1 0,0 1 0,1-1 0,-1 0 0,0 1 0,1-1 0,-1 1 0,0-1 0,1 0 0,-1 1 0,0-1 0,1 0 0,-1 1 0,1-1 0,-1 0 0,0 0 0,1 1 0,-1-1 0,1 0 0,-1 0 0,1 0 0,-1 0 0,1 1 0,-1-1 0,1 0 0,-1 0 0,1 0 0,-1 0 0,1 0 0,-1 0 0,1-1 0,-1 1 0,1 0 0,-1 0 0,1 0 0,-1 0 0,1-1 0,-1 1 0,1 0 0,0-1 0,19-16 150,80-131-149,-63 90-1594,-31 48 11,-27 35-17373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3922,'36'271'3898,"-35"-224"-2912,-1-46-962,0-1 0,0 0 0,0 1-1,0-1 1,0 0 0,0 1 0,0-1-1,0 1 1,0-1 0,0 0-1,0 0 1,0 1 0,-1-1 0,1 0-1,0 1 1,0-1 0,0 0 0,-1 1-1,1-1 1,0 0 0,0 0-1,-1 0 1,1 1 0,0-1 0,-1 0-1,1 0 1,0 0 0,0 1-1,-1-1 1,0 0 0,1 0 20,-5 2 643,-1 0 0,1 1 0,0-1 0,0 1 0,1 0 0,-6 4 0,-43 43 2138,43-40-2525,7-7-195,-68 68 2640,-107 141 0,170-201-2695,5-7-58,0 0 1,0 0-1,0 1 0,0-1 0,0 1 1,1-1-1,0 1 0,0 0 0,0 0 1,-1 10-1,9-15-339,0-1 341,0 0-1,0 0 1,0 0-1,0-1 1,-1 0-1,1 0 1,0 0-1,-1-1 1,8-4-1,56-40-74,-11 8-21,-33 25 78,1 1-1,0 1 1,31-9 0,-41 17 134,1 0 1,-1 1 0,0 0 0,1 2-1,0 0 1,30 2 0,-38 1-7,-1 0 1,0 0 0,0 1 0,0 0 0,0 1-1,-1-1 1,1 2 0,-1-1 0,0 1 0,9 7 0,-8-5-120,0-1 0,1 0 0,0-1 1,0 0-1,0 0 0,1-1 0,13 4 1,-23-8-9,36 6-1626,-34-6 1211,0 1 0,0-1 1,0 0-1,0 0 0,0 0 0,0 0 1,0 0-1,0-1 0,-1 1 0,1 0 1,0-1-1,0 0 0,0 1 0,0-1 1,-1 0-1,3-1 0,7-21-5554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47 3650,'0'0'10815,"-8"-7"-8894,-10-9-1202,-7-7 4762,24 23-5320,1 1-1,-1-1 0,0 0 0,0 1 1,1-1-1,-1 1 0,1-1 0,-1 1 1,0-1-1,1 1 0,-1-1 0,1 1 0,-1-1 1,1 1-1,-1 0 0,1-1 0,0 1 1,-1 0-1,1 0 0,0-1 0,-1 1 1,1 0-1,0 0 0,0 0 0,-7 28-313,5-19 542,-5 18-355,-2 4-486,2 1 0,1-1 0,-3 58 0,9-86-415,0 8-440,11-8-4120,24-4-1221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87 15079,'0'0'6451,"30"-9"-5461,100-32-243,-71 21-339,-2 3 718,-128 19 987,-84 36-1742,30-6 127,53-13 151,71-19-632,0 1 0,1-1 1,-1 1-1,0 0 0,1-1 1,-1 1-1,0 0 0,1-1 1,-1 1-1,1 0 0,-1 0 1,1-1-1,-1 1 0,1 0 1,0 0-1,-1 0 0,1 0 1,0-1-1,0 1 0,0 0 1,0 0-1,0 0 0,0 1 1,0 28 112,1-17-60,-3 60 242,1-28-13,1 0 0,11 83 0,-1-63-145,-8-42-133,1-1-1,2 0 1,8 28 0,-13-50-164,0 0-1,0 1 1,0-1 0,0 0 0,0 0-1,0 1 1,0-1 0,0 0 0,0 0-1,1 0 1,-1 1 0,0-1-1,0 0 1,0 0 0,0 0 0,0 1-1,0-1 1,1 0 0,-1 0 0,0 0-1,0 0 1,0 1 0,0-1 0,1 0-1,-1 0 1,0 0 0,0 0-1,1 0 1,-1 0 0,0 0 0,0 1-1,0-1 1,1 0 0,-1 0 0,0 0-1,0 0 1,1 0 0,-1 0-1,0 0 1,0 0 0,0 0 0,1 0-1,-1-1 1,0 1 0,0 0 0,1 0-1,-1 0 1,0 0 0,0 0 0,0 0-1,1 0 1,-1 0 0,0-1-1,0 1 1,0 0 0,0 0 0,1 0-1,-1 0 1,0-1 0,0 1 0,0 0-1,0 0 1,0 0 0,0-1-1,1 1 1,-1 0 0,0 0 0,0-1-1,5-9-5158,-4 4 4704,0-13-5258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47 10213,'0'0'11226,"-17"0"-9799,-47 0-373,48 0-288,18 0-240,17-2-256,0 0 0,-1-1 1,1 0-1,26-10 0,27-6-1828,-61 18-123,0-1 0,0 1 0,0 1 0,19 1 0,-29-1 1361,0 0 0,0 0 1,-1 0-1,1 0 1,0 0-1,0 1 1,-1-1-1,1 0 1,0 1-1,-1-1 1,1 0-1,0 1 0,-1-1 1,1 1-1,0-1 1,-1 1-1,2 0 1,7 19-6847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4834,'179'63'4173,"-142"-52"2929,-33-15-6878,0 1 1,0 0-1,0-1 1,1 2-1,-1-1 1,1 0-1,-1 1 0,1 0 1,0 0-1,0 0 1,0 1-1,0 0 1,0-1-1,6 1 1,0-1 226,-1 1 1,1 0 0,0 1-1,0 0 1,-1 1-1,13 2 1,-21-2-393,-1-1 0,0 1-1,1 0 1,-1 0 0,0-1 0,0 1-1,1 0 1,-1 0 0,0 0 0,0 1-1,0-1 1,0 0 0,0 0 0,0 1-1,-1-1 1,1 0 0,0 1 0,-1-1 0,1 1-1,-1-1 1,1 0 0,-1 1 0,0 0-1,1-1 1,-1 1 0,0 1 0,0 49 752,0-37-552,-1-9-191,1 0-1,-1-1 0,0 1 0,0-1 1,-1 1-1,1-1 0,-1 0 0,0 0 1,-1 1-1,1-1 0,-1-1 1,0 1-1,0 0 0,-1-1 0,0 1 1,1-1-1,-1 0 0,0-1 1,-1 1-1,1-1 0,-1 1 0,0-1 1,0-1-1,0 1 0,0-1 1,0 1-1,0-2 0,-1 1 0,1 0 1,0-1-1,-9 1 0,13-2 184,5-5-115,6-6-116,1 0 0,0 0 0,1 1 0,0 1 1,0 0-1,1 1 0,25-13 0,-28 16 0,1 0 0,0 0 0,0 2 0,1-1 0,-1 1 0,1 1-1,-1 0 1,1 1 0,0 0 0,0 1 0,15 1 0,-26-1-12,0 1 1,0-1-1,0 1 0,0 0 0,0-1 0,0 1 1,0 0-1,0-1 0,0 1 0,-1 0 0,1 0 0,0 0 1,0 0-1,-1 0 0,1 0 0,-1 0 0,1 0 1,-1 0-1,1 0 0,-1 0 0,0 0 0,1 0 0,-1 1 1,0-1-1,0 0 0,0 0 0,0 2 0,0 42 185,0-30-86,0-9-74,1 0 0,-1 0 0,0-1 0,0 1 0,-1 0 0,0 0 0,0 0 0,0 0 0,-1 0 0,0-1 0,0 1 0,0-1 0,-1 1 0,0-1 0,0 0 0,0 0 0,-5 6 0,-14 12 129,0 0-1,-1-1 1,-2-2-1,-52 35 1,-38 11-894,35-26-3016,5-2-3489,34-18-1334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17 10405,'0'0'11322,"-3"-4"-9937,3 3-1341,0 0 1,0 1 0,0-1-1,-1 1 1,1-1-1,0 1 1,0-1-1,-1 1 1,1-1-1,0 1 1,0-1-1,-1 1 1,1-1-1,0 1 1,-1 0 0,1-1-1,-1 1 1,1-1-1,-1 1 1,1 0-1,-1-1 1,1 1-1,-1 0 1,1 0-1,-1 0 1,1-1-1,-1 1 1,1 0 0,-1 0-1,0 0 1,-1 21 1213,1-1-1176,-3 17 212,-2-1-1,-1 1 1,-23 65 0,-6 28-4470,30-103-1077,-5-7-3650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2897,'0'0'18009,"-68"80"-16809,51-23-79,-12 4-241,3-4-336,5-12-256,0-7-208,17-11-80,0-16-160,8-49-19192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24 288,'0'0'17854,"-7"0"-16656,1 1-1112,-14 0 942,18 0-329,16-1-53,2 0-239,0-1 0,0-1 0,0 0 0,0-2 0,16-4-1,7-1 656,-46 24-902,1-10-142,1 0 0,0-1 0,-1 0 0,0 0 0,0 0 0,-1-1 0,1 1 0,-1-2 0,-11 5 0,-4-2 188,-39 6 1,37-8 360,-34 9-1,57-12-524,0 1-1,0 0 1,0 0-1,0-1 1,1 1-1,-1 0 1,0 0-1,0 0 0,0 0 1,1 0-1,-1 0 1,0 0-1,1 0 1,-1 0-1,1 0 0,0 0 1,-1 0-1,1 1 1,0-1-1,0 0 1,-1 0-1,1 2 0,-2 34 95,1-23 21,-2 41 309,2 0 0,6 56 0,0-82-328,1 0-1,12 37 1,5 25-4,-18-68-316,-3-22-562,-2-4-283,0-39-3589,-1 18 3659,0-103-10718,-2 91 6596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58 6115,'0'0'10767,"-14"0"-9278,-33 0 590,43 0-702,7 0-125,34 0-67,5-3-1250,0-1 0,-1-2 0,81-23 0,-96 23-504,30-3-3747,-19 9-6962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92 1105,'0'0'14371,"0"-3"-12548,-2-6 1746,-3 11-1392,-12 19-712,-13 37-1046,22-39-231,2 1 0,0 0 0,1 1 0,1-1 0,1 1 0,1 0 0,0 0 0,2 0 1,2 25-1,-1-44-180,-1 0 1,1 0 0,0-1-1,0 1 1,0-1 0,0 1 0,0-1-1,0 1 1,0-1 0,1 1-1,-1-1 1,0 0 0,1 0 0,-1 0-1,1 0 1,-1 0 0,1 0-1,0 0 1,-1 0 0,1-1 0,0 1-1,0 0 1,-1-1 0,1 0-1,0 1 1,0-1 0,0 0 0,3 0-1,0 0 1,1 1 1,-1-1-1,1 0 0,0 0 0,-1-1 0,1 0 0,-1 0 0,1 0 1,5-3-1,-5 1 0,0-1 0,0 0 0,0-1 0,-1 1 0,1-1 0,-1 0 0,0-1 0,-1 1 0,1-1 0,4-9 0,2-1 15,-2-2 0,12-29 0,-14 25 11,-1 0 1,-1-1 0,-1 1 0,-1-1 0,-1 0-1,-2-39 1,0 60-32,0 1 0,0-1 0,-1 0 0,1 0 0,0 1 0,-1-1 0,1 0 0,-1 1 0,1-1 0,-1 0 0,0 1 0,0-1-1,0 1 1,0-1 0,0 1 0,0-1 0,0 1 0,-1 0 0,1 0 0,0-1 0,-1 1 0,-1-1 0,0 1-57,0-1 1,0 1-1,0-1 0,-1 1 1,1 0-1,0 0 1,-1 1-1,1-1 0,-1 1 1,-6-1-1,10 1-534,12 0-3417,21 1 2928,-18 0 944,0 0-1,0-1 0,0-1 0,0 0 0,0-1 0,-1-1 0,1 0 1,-1-1-1,26-11 0,-39 15 251,-1 0 0,0 0 0,0 0 0,1 0 0,-1 0 0,0 0 0,0-1 0,1 1 0,-1 0 0,0 0 0,0 0 0,1 0 0,-1 0 0,0 0 0,1 0 0,-1 0 0,0 0 0,0 0 0,1 0 0,-1 1 0,0-1 0,0 0 0,1 0 0,-1 0 0,0 0 0,0 0 1,1 0-1,-1 1 0,0-1 0,0 0 0,0 0 0,1 0 0,-1 0 0,0 1 0,0-1 0,0 0 0,0 0 0,1 1 0,-1-1 0,0 0 0,0 0 0,0 1 0,0-1 0,0 0 0,0 0 0,0 1 0,0-1 0,0 0 0,0 1 0,0-1 0,0 0 0,0 0 0,0 1 0,0 22-693,0-13 1102,-5 272 1470,2-139-2734,2-2-3796,1-129 3205,0 18-6463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14903,'0'0'9300,"-4"183"-8612,-17-123-271,0-3-33,4-7-288,4-16-96,5-11-80,4-12-416,4-26-7540,21-34 1153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1 506 11861,'0'0'5896,"16"-9"-5405,7-3-297,-10 6-27,1-1 0,-2 0 0,1-1 0,-1 0 0,16-15 0,-20 15 11,-1 0 1,0-1 0,0 1-1,-1-1 1,0-1 0,-1 1 0,0-1-1,0 0 1,-1 0 0,0 0-1,-1-1 1,0 1 0,1-16-1,1-15 140,-2 0 0,-2-50 0,-1 53-153,0 36-154,0 0 1,0 0-1,-1 0 0,1 0 1,0 0-1,-1 0 1,1 0-1,-1 1 0,0-1 1,1 0-1,-1 0 1,0 1-1,0-1 0,0 0 1,-1 1-1,1-1 1,0 1-1,-3-3 0,1 2 9,0 0 0,-1 0-1,1 0 1,-1 0 0,1 1-1,-1-1 1,1 1 0,-1 0 0,-4-1-1,-10 0 32,-1 0-1,1 1 1,-25 2-1,19 0-73,23-1 19,0-1-1,0 1 0,-1 0 1,1 0-1,0 0 1,-1 0-1,1 1 1,0-1-1,0 0 0,0 0 1,-1 1-1,1-1 1,0 1-1,0-1 1,0 1-1,0 0 1,0-1-1,0 1 0,0 0 1,0 0-1,0-1 1,0 1-1,-1 2 1,1 0-3,0 0 0,0-1 0,1 1 1,-1 0-1,1 0 0,0 0 1,-1 0-1,2 5 0,-1 2 20,0 372 334,0-381-371,0-12 2,2-26 19,1 0 0,1 1 0,13-47 0,43-109-14,-58 187 15,-1 1-3,0 0 0,1 0 0,-1 0 0,1 0-1,0 0 1,1 0 0,-1 1 0,0-1 0,5-4 0,-5 8 10,-1-1 1,1 1 0,0 0 0,0-1-1,-1 1 1,1 0 0,0 0 0,-1 0 0,1 0-1,3 1 1,0 0 16,2-1 2,0 1-1,-1 0 1,1 0 0,0 1-1,-1 0 1,1 0 0,-1 0 0,0 1-1,0 0 1,0 0 0,9 7-1,7 7 55,31 30-1,-16-14-41,68 45-410,-103-76 131,0-1 0,0 1 0,0-1 0,0 1 0,0 0 0,0 0 0,0 0 0,-1 0 0,1 1 0,0-1 0,1 5 0,0 18-5146,-8 1-1214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7732,'0'0'11439,"38"-22"-10169,124-69-448,-140 79-579,0 1 0,26-8 0,-36 15 53,0 2-1,0 0 0,16-1 0,-28 3-287,-15 12 460,0 0-1,0-1 1,-21 10-1,-140 74 603,174-93-999,0-1-1,0 0 1,0 1-1,1 0 1,-1-1-1,1 1 1,-1 0-1,1 0 1,0 0 0,-1 0-1,1 0 1,0 0-1,0 0 1,1 0-1,-1 0 1,0 1-1,1-1 1,-1 0-1,1 0 1,0 1-1,0 2 1,0 59 97,1-40-12,-1 529 999,0-552-1499,0-11-2970,0-3 1758,0-48-8749,0 20-3328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11925,'0'0'9733,"215"-49"-8821,-164 41-415,-4 0-193,-14 5-304,-3 3-48,-9 0-673,-8 0-1344,-5 7-752,-4 20-1265,1-1-1776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6051,'0'0'9183,"9"0"-7887,24 0-199,-24 0 954,-9 22 300,-13 123 277,12-117-2484,1 37 103,0-62-233,1 0 1,-1 0-1,1 0 0,-1-1 1,1 1-1,0 0 0,0-1 1,0 1-1,1 0 1,-1-1-1,0 0 0,1 1 1,0-1-1,-1 0 0,1 0 1,0 0-1,0 0 1,3 2-1,0-2 2,0 0 0,1-1 0,-1 0 1,0 0-1,1 0 0,-1-1 0,1 1 0,-1-1 1,1-1-1,-1 1 0,0-1 0,1 0 0,-1 0 1,6-2-1,-4-1-5,0 0 1,0-1 0,-1 0 0,0 0-1,0-1 1,0 0 0,0 0-1,-1 0 1,0-1 0,7-11 0,5-10 27,17-38 1,-30 56 0,-1 0 1,0 1 0,0-1-1,-1 0 1,0 0-1,-1 0 1,0-1 0,-1-16-1,-1 26-30,1 0-1,0-1 0,-1 1 1,1 1-1,-1-1 0,1 0 1,-1 0-1,1 0 0,-1 0 0,0 0 1,1 0-1,-1 1 0,0-1 1,0 0-1,1 0 0,-1 1 1,0-1-1,0 1 0,0-1 1,0 1-1,0-1 0,0 1 1,0 0-1,0-1 0,0 1 1,0 0-1,0 0 0,0-1 1,0 1-1,0 0 0,-2 1 1,-47-2 10,33 2-3,9-2 74,-1 1-1,1 1 0,0 0 0,0 0 0,-15 4 1,21-4-227,0 0 1,0 0 0,0 0 0,0 0 0,1 0 0,-1 0 0,0 0 0,0 1-1,1-1 1,-1 1 0,-1 2 0,2-3-448,-1 1 0,1 0 0,0 0 0,0 0 0,1 0 0,-1 1 0,0-1 1,1 0-1,-1 0 0,1 0 0,0 0 0,0 1 0,0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85 10997,'0'0'8900,"5"-5"-7867,11-6-524,0 0 0,1 0 0,0 2 0,1 0 1,0 1-1,27-7 0,-35 13-366,1 0 0,-1 1 0,1 0 1,15 2-1,-6-1 147,-20 0-274,1 1-1,0-1 1,-1 1 0,1-1 0,-1 0 0,1 1 0,0-1 0,-1 1-1,1-1 1,-1 1 0,0 0 0,1-1 0,-1 1 0,1-1 0,-1 1 0,0 0-1,1-1 1,-1 1 0,0 0 0,0-1 0,0 1 0,1 0 0,-1 0 0,0-1-1,0 1 1,0 0 0,0 0 0,0-1 0,-1 2 0,1 31 174,0-23-88,-1-3-71,1-1 0,-2 1-1,1-1 1,-1 1 0,1-1 0,-2 0 0,1 1-1,-1-1 1,-5 9 0,-40 54 195,25-38-162,11-14-8,-23 32 131,3 0-1,-40 82 1,64-116-128,5-15 54,8-25-29,1 13-83,1 0 1,0 1-1,1 0 0,0 1 1,0 0-1,1 0 0,1 1 1,0 0-1,0 0 0,0 1 1,1 1-1,0 0 0,23-11 1,-31 17-6,0 0 1,0 0-1,0 0 1,0 0-1,1 0 1,-1 1 0,0-1-1,1 1 1,-1 0-1,0 0 1,1 0-1,-1 1 1,0-1-1,0 1 1,4 1 0,0 1 3,-1 0 0,1 0 0,-1 1 0,0 0 0,7 6 0,-7-5 20,-3-3-12,0 0 1,1 0-1,-1-1 1,1 1-1,-1-1 1,1 1-1,-1-1 1,1 0-1,0-1 0,0 1 1,-1-1-1,1 1 1,0-1-1,0 0 1,0 0-1,-1-1 1,1 1-1,0-1 0,0 0 1,-1 0-1,1 0 1,0-1-1,-1 1 1,0-1-1,1 0 1,4-3-1,0 0-1,-1 0-1,1-1 1,-1 0-1,0-1 1,0 0-1,-1 0 1,0 0-1,0-1 1,7-11-1,-13 17-47,1 1-1,0 0 0,-1-1 1,1 1-1,-1-1 0,1 1 1,-1-1-1,0 1 0,1-1 0,-1 1 1,0-1-1,0-3 0,0 1-1107,-22 6-9253,1 14 4084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7139,'0'0'7740,"8"-17"-6388,3-5-917,-5 12-71,0-1 0,-1 0 0,-1 0 0,6-20 0,-11 37 640,0 1 0,0-1 1,0 1-1,1-1 0,0 0 1,1 8-1,12 50 404,-9-50-1409,1 0 0,1-1-1,-1 0 1,2 0 0,0 0-1,0-1 1,14 17 0,-17-26 20,-1 0 1,1 0-1,0 0 1,-1 0 0,1-1-1,0 1 1,1-1-1,6 2 1,-9-3 0,-1 0 1,1 0-1,0-1 0,0 1 1,0-1-1,0 0 1,0 1-1,-1-1 0,1 0 1,0 0-1,0 0 0,0-1 1,0 1-1,0 0 1,0-1-1,0 1 0,0-1 1,-1 1-1,1-1 0,0 0 1,0 0-1,-1 0 1,1 0-1,2-2 0,5-10 40,0 0-1,-1 0 0,-1-1 1,0 0-1,0-1 0,4-16 1,1 0-38,8-22-17,-8 23-401,20-42 0,-31 72 173,-1-1 1,1 1 0,-1-1-1,1 1 1,0-1-1,-1 1 1,1-1 0,0 1-1,-1 0 1,1-1-1,0 1 1,0 0-1,-1 0 1,1 0 0,0-1-1,0 1 1,1 0-1,30 1-764,-23-1 917,-6 1 93,0-1 1,0 1 0,-1 0-1,1 0 1,0 0 0,0 0-1,-1 1 1,1-1 0,-1 1-1,1-1 1,-1 1 0,0 0-1,0 0 1,0 0-1,0 0 1,0 1 0,0-1-1,0 0 1,-1 1 0,3 3-1,3 7 294,1 1-1,6 21 1,-9-19-49,-1 1 1,0 0-1,-2 1 1,0-1-1,-1 1 1,-2 30-1,1-19 99,0-27-328,0 0 0,0 0 0,0 0 1,0 0-1,-1 0 0,1 0 0,-1 0 0,1 0 0,-1 0 0,0 0 0,0 0 0,0 0 1,0 0-1,0 0 0,0-1 0,0 1 0,-1 0 0,1-1 0,-1 1 0,1-1 0,-1 0 0,0 1 1,1-1-1,-1 0 0,0 0 0,0 0 0,0 0 0,1-1 0,-1 1 0,0 0 0,0-1 1,0 1-1,-1-1 0,-2 1 0,4-4-28,0 1 1,0 0-1,0-1 0,0 1 1,1-1-1,0 1 0,-1-1 1,1 1-1,0-1 1,0 1-1,0-1 0,0 1 1,1-3-1,-1-1 1,0-2-8,-1 0 1,1 0 0,1 1 0,-1-1-1,1 0 1,0 1 0,1-1 0,0 0-1,0 1 1,1 0 0,0 0 0,0-1-1,6-9 1,15-15 1,32-32-1,-46 53 17,0 1 0,1 0 0,0 1 0,1 1 0,0-1 1,18-8-1,-30 17-19,1-1 1,0 1-1,-1-1 1,1 1-1,0 0 1,-1-1 0,1 1-1,0 0 1,0 0-1,0 0 1,-1-1-1,1 1 1,0 0-1,0 0 1,-1 0 0,1 0-1,0 0 1,0 1-1,0-1 1,-1 0-1,1 0 1,0 0-1,0 1 1,-1-1 0,1 0-1,0 1 1,-1-1-1,1 0 1,0 1-1,-1-1 1,1 1-1,-1-1 1,1 1 0,0 0-1,-1-1 1,1 1-1,-1 0 1,1 0-1,6 32 189,-6-21-173,3 25 134,-1 61 1,-3-58 19,5 47 1,-2-67-118,-3-14-42,0-1 0,0 1 0,1-1 0,0 1 0,0-1 0,0 1-1,1-1 1,0 0 0,0 0 0,0 1 0,1-1 0,-1-1 0,7 9 0,-4-11-43,-1-1 1,1 0-1,-1 0 1,1 0-1,-1 0 1,1-1 0,0 0-1,-1 0 1,1 0-1,0-1 1,7-1-1,-9 2-27,11-3-544,1-1 0,-1 0 0,17-7 0,8-2-3296,1 4-5663,-26 8 987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53 141 2065,'0'0'14780,"0"-6"-13283,0-12-931,0 12 199,0 13 2087,-2 22-2261,0-1 0,-2 0 0,-1 0 0,-1 0 0,-16 42 0,22-68-547,0-1 1,-1 1 0,1 0 0,-1-1-1,1 1 1,-1-1 0,1 1-1,-1-1 1,0 1 0,1-1 0,-1 1-1,0-1 1,0 0 0,0 1 0,-2 0-1,4-27 544,0-5-651,-2 10 63,2-1 0,0 0 0,1 1 0,1-1 0,1 1 0,0 0 0,2 0 0,1 0 0,0 1 0,1 0 0,13-22 0,-21 40 0,1 1-1,-1-1 1,0 0-1,0 1 1,0-1 0,0 1-1,1-1 1,-1 1-1,0 0 1,1-1 0,-1 1-1,0-1 1,1 1-1,-1-1 1,1 1-1,-1 0 1,0-1 0,1 1-1,-1 0 1,1-1-1,-1 1 1,1 0 0,-1 0-1,1 0 1,-1-1-1,1 1 1,-1 0-1,1 0 1,0 0 0,-1 0-1,1 0 1,-1 0-1,1 0 1,-1 0 0,1 0-1,-1 0 1,1 0-1,-1 1 1,1-1-1,-1 0 1,1 0 0,-1 0-1,1 1 1,-1-1-1,1 0 1,-1 0 0,1 1-1,-1-1 1,1 1-1,-1-1 1,0 0-1,1 1 1,-1-1 0,0 1-1,1-1 1,-1 1-1,0-1 1,0 1 0,1-1-1,-1 1 1,0-1-1,0 1 1,0-1-1,0 1 1,0-1 0,0 2-1,1-2 2,23 82 168,-19-59-133,1-2 0,1 1 0,18 37 0,-24-58-41,-1 0 0,1 0 0,-1-1 0,1 1 0,-1 0 0,1-1 0,0 1 0,0-1 0,-1 1 0,1 0 0,0-1 0,0 1 0,-1-1 0,1 0 0,0 1 0,0-1 0,0 0 0,0 1 0,0-1 0,0 0 0,-1 0 0,1 0 0,0 0 0,0 0 1,0 0-1,0 0 0,0 0 0,0 0 0,0-1 0,0 1 0,0 0 0,1-1 0,1 0-5,0 0 1,0-1 0,-1 1-1,1-1 1,0 0 0,-1 0-1,1 0 1,3-3 0,12-19-61,0 0 0,-2 0 0,-1-2 0,-1 0 0,12-31 1,-23 51 76,-1 0 1,0 0 0,0 0-1,0 0 1,-1 0 0,0 0-1,0-7 1,-1 13 173,0 8 12,-11 180 468,9-156-542,2 38-1,1-28-77,-1-41-46,0-1 1,1 1 0,-1-1-1,0 1 1,1 0 0,-1-1-1,1 1 1,-1-1 0,0 0-1,1 1 1,-1-1 0,1 1-1,0-1 1,-1 0 0,1 1-1,-1-1 1,1 0 0,-1 0-1,1 1 1,0-1 0,-1 0-1,1 0 1,0 0 0,-1 0-1,1 0 1,0 0 0,-1 0-1,1 0 1,0 0 0,27 0-46,-21 0 38,0 0-11,-1 0 1,1-1 0,0 0-1,-1 0 1,0 0 0,1-1-1,-1 0 1,10-4 0,-3-1-42,-1 0 0,23-19 0,-18 13-33,77-66-356,-86 72 435,0-1-1,-1-1 1,0 1 0,0-1 0,-1-1-1,0 1 1,0-1 0,6-16-1,-10 1 27,-2 12 142,0 12-52,-11 1 108,8 0-201,0 0 1,0 1-1,0-1 1,1 1-1,-1-1 0,0 1 1,0 0-1,0 0 0,1 0 1,-1 1-1,1-1 1,-1 1-1,1-1 0,-1 1 1,-3 3-1,2 0 9,0-1 0,0 1 0,1 0 0,0 0 0,-1 0 0,2 0 0,-4 8-1,1 0 13,1 0-1,0 0 0,1 0 0,1 1 0,0-1 0,0 20 0,2-31-24,-1 0-1,1 0 0,0-1 0,0 1 0,0 0 0,1 0 0,-1 0 0,0 0 0,1 0 0,-1 0 1,1-1-1,0 1 0,0 0 0,-1 0 0,1-1 0,0 1 0,0-1 0,1 1 0,-1-1 1,2 2-1,0-1 7,0-1 0,0 0 0,0 0 0,0 0 0,0 0 1,0 0-1,1-1 0,-1 0 0,0 0 0,0 1 0,5-2 0,-6 1-1,0 0 0,0 0 0,0-1 0,-1 1-1,1 0 1,0-1 0,0 0 0,-1 1 0,1-1-1,-1 0 1,1 0 0,0 0 0,-1 0 0,1 0-1,-1 0 1,0 0 0,1 0 0,-1-1 0,2-2-1,0 0 6,-1 0 0,1-1 0,-1 1-1,0-1 1,0 0 0,3-9 0,-2-3 30,0 1 1,-1-1-1,0-25 1,-2 35-20,0 0 1,0-1-1,-1 1 1,0 0-1,0 0 1,-2-7-1,2 12-22,0 1-1,0-1 1,0 0 0,1 1-1,-1-1 1,-1 1 0,1-1-1,0 1 1,0 0-1,-1-1 1,1 1 0,0 0-1,-1 0 1,1 0 0,-1 0-1,0 0 1,1 0 0,-1 1-1,0-1 1,1 0 0,-1 1-1,0-1 1,0 1-1,0 0 1,1-1 0,-1 1-1,0 0 1,-3 1 0,1-2-163,0 1-1,-1 0 1,1 1 0,-1-1 0,1 1 0,0 0 0,-1 0 0,1 0-1,0 0 1,-8 4 0,10-3-31,0 0 1,1-1-1,-1 1 0,0 0 1,1 0-1,-1 0 0,1 0 1,0 0-1,0 0 0,0 0 0,0 0 1,0 1-1,0-1 0,1 0 1,-1 1-1,1-1 0,-1 0 0,1 1 1,0-1-1,0 0 0,0 5 1,0 7-854,0-8-75,0-1 1,0 1-1,0-1 1,1 0-1,-1 1 1,3 7-1,-2-11 773,0 0-1,0 0 0,0-1 0,0 1 0,0 0 0,1-1 1,-1 1-1,0-1 0,1 1 0,-1-1 0,1 0 0,-1 0 0,1 1 1,0-1-1,-1 0 0,1-1 0,0 1 0,0 0 0,0 0 0,0-1 1,0 1-1,2 0 0,44 4-4570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302 354 9268,'0'0'8655,"-6"-6"-7455,2 3-994,1 0-97,1 1 0,0 0 1,-1 0-1,1 0 0,-1 0 0,0 0 1,1 1-1,-1-1 0,0 1 0,0 0 0,0 0 1,0 0-1,0 0 0,-1 0 0,1 1 1,0-1-1,-4 1 0,-1 0 159,-10-1 317,1 2 0,-1 0 0,1 0 0,-26 7 0,37-6-477,0 0-1,0 0 1,0 1 0,1 0 0,-1 0-1,1 1 1,-1-1 0,1 1-1,0 0 1,1 1 0,-1-1-1,1 1 1,0 0 0,0 0-1,0 0 1,-3 6 0,2-1-70,1 0 0,0 1 0,0-1 0,1 1 1,1 0-1,0 0 0,0 0 0,1 0 0,0 0 0,1 0 1,0 0-1,3 15 0,-3-23-44,1-1 1,0 1-1,0-1 0,0 0 0,0 0 1,0 1-1,0-1 0,0 0 1,1 0-1,-1 0 0,1 0 0,0 0 1,-1-1-1,1 1 0,0 0 1,0-1-1,0 1 0,0-1 0,0 0 1,0 0-1,1 0 0,-1 0 1,0 0-1,1 0 0,-1 0 0,1-1 1,4 1-1,4 1-31,1-1 0,-1 0 0,1 0 1,22-3-1,-28 0 17,0 1 0,0-1 0,0-1 0,0 1 0,0-1 0,0 0 0,-1 0 0,0 0 0,1-1 0,-1 0 0,-1 0 0,1 0 0,6-8 0,2-2-72,-1-1-1,0-1 0,12-22 0,-16 23 52,-1-1 1,0-1-1,-1 1 1,0-1-1,-2 0 1,0-1-1,2-24 1,-1-125 129,-5 115-68,-1 42-23,1 1 0,-1-1 0,0 1 0,-3-11 0,4 19 54,-1-1 0,1 0 0,0 1 0,-1-1 0,1 0 0,-1 1 0,0-1 0,0 0 0,0 1 0,0-1 0,0 1 0,0 0 0,0-1 0,0 1 0,0 0 0,0 0 0,-1-1 0,1 1 0,-1 0 0,1 0 0,-1 1 0,1-1 0,-1 0 0,1 0 0,-1 1 0,0-1 0,1 1 0,-1-1 0,-2 1 0,4 12 68,-17 370 486,17-379-613,0 1 1,1-1-1,-1 1 0,1 0 1,-1-1-1,1 1 0,0-1 0,0 1 1,1-1-1,-1 0 0,1 1 0,-1-1 1,1 0-1,0 0 0,0 0 1,1 0-1,-1 0 0,0-1 0,1 1 1,4 2-1,-2-2-55,0 0 0,0 0 1,0-1-1,0 0 0,0 0 0,0 0 0,1-1 1,-1 1-1,1-1 0,0-1 0,-1 1 0,8-1 1,-1 0-198,-1 0 0,0 0 1,1-2-1,-1 1 0,0-1 1,18-6-1,-25 6 201,0 0 1,-1 0-1,1 0 0,0 0 0,-1 0 0,0-1 1,0 1-1,0-1 0,0 0 0,0 0 0,0 0 0,-1-1 1,1 1-1,-1-1 0,0 1 0,0-1 0,-1 0 1,1 0-1,-1 1 0,1-1 0,-1 0 0,0-5 1,4-20 460,2-50 0,-6 34 3563,-1 218-3149,0-98-3218,-26-75-7377,10-3 2735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32 6979,'0'0'7796,"5"5"-5875,-4-3-1771,1 0 0,0 0 0,0 0 0,-1 0 0,1 1 0,-1-1 0,0 0 0,0 1 0,0-1 0,0 1 0,0 0 0,-1-1 0,1 1 0,-1 0 0,1-1 0,-1 1 0,0 0 0,0 0 0,0-1 0,-1 1 0,1 0 0,0-1 0,-1 1 0,0 0 0,0-1 0,0 1 0,0-1 0,0 1 0,0-1 0,-1 1 0,1-1 0,-1 0 0,0 0 0,1 0 0,-1 0 0,0 0 0,0 0 0,-4 2 0,2-2 199,-1 1-1,0-1 0,1 0 1,-1 0-1,0-1 1,0 0-1,-1 0 0,1 0 1,0 0-1,0-1 1,-7 0-1,8-22 436,3 14-731,1 0-1,-1 0 0,1 0 1,1 0-1,1-10 0,-1 16-44,0-1-1,-1 1 0,1 0 1,0-1-1,0 1 0,1 0 1,-1-1-1,0 1 0,1 0 1,0 0-1,-1 0 0,1 0 1,0 0-1,0 1 0,0-1 1,0 0-1,0 1 0,4-3 1,3 0-45,0 0 0,0 0-1,1 1 1,-1 0 0,17-2 0,23 1-3961,-48 4 3727,0 0 0,-1 0 0,1 0 0,0 0-1,-1 0 1,1 0 0,0 0 0,0 0 0,-1 0-1,1 1 1,0-1 0,-1 0 0,1 0 0,0 1 0,-1-1-1,1 0 1,-1 1 0,1-1 0,-1 1 0,1-1 0,0 1-1,-1-1 1,1 1 0,-1-1 0,0 1 0,1-1 0,0 2-1,4 12-6051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0 1 10085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10085,'183'-100'1718,"-146"75"10263,-38 151-9550,3 165-767,-1-266-1596,2 0 0,1 0-1,1 0 1,1-1-1,1 0 1,1 0 0,1 0-1,14 24 1,-22-45-67,0 0 1,0-1-1,1 0 1,-1 1-1,1-1 1,-1 0-1,1 0 1,0 1-1,0-2 1,0 1-1,0 0 1,1 0-1,-1-1 1,0 1-1,1-1 1,-1 1-1,1-1 1,-1 0-1,1 0 1,0 0-1,-1-1 1,1 1-1,0-1 1,3 1-1,-5-2 4,0 1 0,0-1 0,0 1 0,0-1 0,0 0-1,0 0 1,0 0 0,0 0 0,0 1 0,-1-1 0,1 0 0,0 0 0,0-1 0,-1 1 0,1 0 0,-1 0-1,1 0 1,-1 0 0,0 0 0,1-1 0,-1 1 0,0 0 0,0-2 0,7-36 36,-6 36-43,5-68-171,-3-82 0,-3 115 93,0 34 69,0 1 0,0-1 1,0 1-1,-1-1 1,0 1-1,1-1 0,-1 1 1,-1 0-1,1-1 0,0 1 1,-1 0-1,1 0 1,-1 0-1,0 0 0,0 0 1,0 0-1,-1 1 1,-2-4-1,0 3-2,1-1 0,-1 1-1,0 0 1,0 1 0,-1-1 0,1 1 0,-1 0-1,1 0 1,-1 1 0,-8-2 0,5-1-51,9 4-38,4 0-405,27 0-55,0 0 0,-1-2 0,1-1 0,-1-1 0,1-2-1,37-12 1,-53 12 341,-11 5 180,0 0-1,0-1 1,0 1 0,0-1-1,-1 0 1,1 0-1,4-4 1,-6 5 78,-1 42 5856,1-6-5663,11 55 0,-10-76-645,0 0 1,-2 0 0,1 16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454 371 4786,'0'0'9018,"-34"0"-7706,-108 1 145,44 3 664,80-2-1454,-1-1 0,1-1 0,-1-1 0,-19-3 0,35 3-618,1 1-1,-1-1 1,1 0 0,0 0 0,-1 0 0,1 0 0,0 0 0,-1 0 0,1-1-1,0 1 1,0-1 0,0 1 0,0-1 0,1 0 0,-1 0 0,-2-3-1,1 1 3,0-1-1,1 0 0,-1 0 0,1 0 0,0-1 0,0 1 1,-1-7-1,0-8 45,0 0 0,2 0 0,0-22-1,1 39-73,0-15 27,-1 4-30,1 1-1,1-1 1,4-25 0,-4 35-16,1 0-1,-1 1 1,0-1 0,1 0 0,0 1 0,0-1 0,0 1 0,0 0 0,0-1 0,1 1-1,-1 0 1,1 1 0,0-1 0,0 0 0,0 1 0,0-1 0,7-2 0,0-1 1,1 2 0,0-1 0,0 2 1,0-1-1,0 2 0,1-1 0,13 0 1,11 1-17,36 3 1,-18 0-53,-54-1 61,1-1 1,0 1 0,-1 0-1,1 0 1,0 0 0,0 0 0,-1 0-1,1 0 1,0 0 0,-1 1-1,1-1 1,0 0 0,-1 0-1,1 1 1,0-1 0,-1 0 0,1 0-1,0 1 1,-1-1 0,1 1-1,-1-1 1,1 1 0,-1-1 0,1 1-1,-1-1 1,1 1 0,-1-1-1,1 1 1,-1-1 0,0 1 0,1 0-1,-1-1 1,0 1 0,0 0-1,1-1 1,-1 1 0,0 0 0,0 0-1,0-1 1,0 1 0,0 0-1,0 0 1,0 0-42,-3 13-257,-79 32 332,74-43-74,0-1 1,0 0 0,0 0-1,0-1 1,0 0-1,0 0 1,-1-1 0,1 0-1,0 0 1,-10-2 0,-10 1-62,24 1 94,1 0 1,-1-1-1,1 1 0,-1-1 0,0 0 0,1 0 1,0 0-1,-5-2 0,7 3 10,0 0 1,0-1-1,0 0 0,0 1 0,0-1 0,0 0 0,0 1 1,1-1-1,-1 0 0,0 0 0,0 0 0,0 0 1,1 0-1,-1 0 0,1 0 0,-1 0 0,0 0 0,1 0 1,0 0-1,-1 0 0,1 0 0,0 0 0,0 0 1,-1-2-1,1 2-50,207 9 11,-172-7 51,-32-1 786,-20 0-767,4-2-49,-1 0 1,2 0-1,-1-1 1,0-1-1,1 0 1,-18-9-1,-8-2-11,17 9 35,16 5 0,-1-1 0,0 0 0,0 0 0,1 0 0,-1-1 0,1 0 0,-7-4 0,84 7-613,-43 4 635,-1 0-1,39 12 1,36 5-9,-75-18-7,-19-3 0,1 1 1,-1 0-1,1 0 1,-1 1 0,12 4-1,-20-4 4,0-1 0,0 0-1,0 1 1,0-1-1,-1 1 1,1 0-1,0-1 1,-1 1-1,1 0 1,-1-1-1,1 1 1,-1 0 0,0-1-1,0 1 1,0 0-1,0 0 1,0-1-1,0 1 1,-1 0-1,0 3 1,1 5 29,-1 1 27,0 0 1,0 0-1,-1 0 0,-1 0 1,0 0-1,0-1 0,-7 15 0,-42 71 345,11-22-234,41-73-324,-1 1-1,0-1 0,0 1 0,0-1 0,0 1 1,0-1-1,0 1 0,-1-1 0,1 0 0,0 0 1,-1 0-1,1 0 0,0 0 0,-1 0 0,0 0 1,-1 1-1,-16 1-8467,9-3 1866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3714,'0'0'14113,"-20"22"-12483,-62 67-189,81-86-1233,-2-1 1,1 0 0,0 0-1,0 1 1,-1-1 0,1-1-1,-1 1 1,0 0 0,1-1-1,-1 1 1,0-1 0,0 0-1,-4 1 1,6-2-152,0 0 0,1 0 0,-1 0 0,0 0 0,1 0 1,-1-1-1,0 1 0,0 0 0,1-1 0,-1 1 0,1 0 0,-1-1 0,0 1 0,1-1 0,-1 1 1,1-1-1,-1 1 0,1-1 0,-1 1 0,1-1 0,0 0 0,-1 1 0,1-1 0,-1 1 0,1-1 1,0 0-1,0 0 0,0 1 0,-1-1 0,1 0 0,0-1 0,-1-5 96,0-1 0,1 1 0,0-1 0,1 1 0,1-13 0,-1 18-156,0 0 0,-1 1 0,1-1 0,0 0-1,0 1 1,0-1 0,0 1 0,1-1 0,-1 1 0,0-1 0,0 1-1,1 0 1,-1 0 0,1 0 0,-1 0 0,1 0 0,0 0-1,-1 0 1,1 0 0,0 1 0,0-1 0,0 1 0,-1-1 0,1 1-1,3-1 1,51-3-4199,-55 4 4071,0 0-91,0 0 0,0 1 0,0-1 0,0 0 0,0 0 0,0 1 0,-1-1 0,1 0 0,0 1 0,0-1 0,0 1 0,0 0-1,-1-1 1,1 1 0,0-1 0,-1 1 0,1 0 0,0 0 0,-1-1 0,1 1 0,-1 0 0,1 0 0,-1 0 0,1-1 0,-1 1 0,0 0 0,1 0 0,-1 0 0,0 0 0,0 0 0,0 0 0,1 0 0,-1 0 0,-1 2 0,2 0-411,4 30-5204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9380,'0'0'7911,"7"1"-7007,-4 0-879,-1 0 61,0-1 1,1 1-1,-1-1 1,1 1 0,-1-1-1,1 0 1,-1 0-1,1 0 1,-1 0-1,1 0 1,-1-1-1,1 1 1,-1-1-1,1 1 1,-1-1-1,0 0 1,1 0 0,-1 0-1,0-1 1,0 1-1,0 0 1,0-1-1,0 1 1,0-1-1,0 0 1,0 1-1,-1-1 1,2-3-1,6-7 269,0 0 0,-1-1 0,-1-1 0,0 1 0,-1-1-1,-1 0 1,0-1 0,0 1 0,-2-1 0,0 0 0,2-30 810,-8 45-1123,-1 0-1,1 0 0,0 0 0,-1 1 0,1 0 0,0-1 0,0 1 0,-1 1 0,1-1 0,0 0 0,0 1 0,0-1 0,0 1 0,1 0 0,-1 0 0,0 0 1,-3 4-1,3-1-12,-1-1 1,0 1 0,1 0-1,0 1 1,1-1 0,-1 0 0,1 1-1,0 0 1,-2 6 0,0 13 13,0-1 0,1 1 0,2 44-1,1-60-12,0 8-57,-1-7 20,1 0 0,0 0 0,1 0 0,0 0 1,1 0-1,3 10 0,-4-17-41,0 0 0,1 0 0,0 0 0,-1 0 1,1 0-1,1 0 0,-1 0 0,0-1 0,1 1 0,-1-1 0,1 0 1,0 0-1,-1 0 0,1 0 0,0 0 0,0 0 0,1-1 0,-1 1 0,0-1 1,0 0-1,7 1 0,9 1-469,1 0 1,-1-2-1,1 0 1,27-3-1,-1 1-395,-34 0 623,0 0 0,0-1 1,-1 0-1,1-1 0,-1 0 1,0-1-1,0 0 0,0-1 0,0 0 1,-1-1-1,0 0 0,13-11 1,-9 6 152,-1 0 0,0-1 0,-1 0 0,0-1 1,-1 0-1,-1-1 0,0 0 0,8-16 0,-14 21 594,-1 0-1,0 1 0,-1-1 0,0-1 1,0 1-1,-1 0 0,0 0 0,-1 0 0,0-16 1,0 17 286,-1 7-685,1 0 0,-1 0 0,1 1 1,0-1-1,-1 0 0,1 0 0,-1 1 0,0-1 0,1 1 0,-1-1 0,0 0 0,1 1 0,-1-1 0,0 1 0,1-1 0,-1 1 0,0 0 0,0-1 0,0 1 0,1 0 0,-1-1 0,0 1 0,0 0 0,0 0 0,0 0 0,0 0 0,1 0 0,-1 0 0,0 0 0,-1 0 0,-37 0 403,29 1-190,5-1-227,0 1 0,1 0 0,-1 1 0,1-1 0,-1 1 0,1 0 0,-1 0 0,1 0 0,0 0 0,0 1 0,0 0 0,1 0 0,-1 0 0,0 0 0,1 0 0,0 1 0,0 0 0,0-1 0,0 1 0,-2 6 0,0-3 1,1 1 0,-1 0 0,2 0 0,-1 0 0,1 0 0,1 1 0,-1-1 0,1 1 1,1 0-1,-1 10 0,1 2-2,0-15-35,1 0 0,0 1 0,0-1 0,1 0 0,2 12 1,-3-17-12,1 1 1,-1-1 0,1 1 0,0-1-1,0 0 1,-1 1 0,1-1 0,0 0-1,0 0 1,1 0 0,-1 0 0,0 0-1,0 0 1,0 0 0,1 0 0,-1 0-1,0 0 1,1-1 0,-1 1 0,1 0-1,-1-1 1,1 0 0,-1 1 0,1-1-1,-1 0 1,1 1 0,2-1 0,9 1-12,1 0 0,0-1 1,19-3-1,-29 3-8,1-1-1,-1 0 1,1-1 0,-1 1-1,0-1 1,1 0 0,-1 0-1,0 0 1,0 0 0,0-1-1,0 0 1,-1 1-1,5-5 1,2-6-8,0 1 0,0-1-1,-2-1 1,1 1 0,-2-2 0,0 1-1,0-1 1,-1 0 0,-1 0 0,-1-1-1,0 1 1,2-21 0,0-22 86,-3 0 1,-3-60-1,-1 49-6,-6 43 177,8 25-194,-1 1 0,0-1 1,0 1-1,-1-1 1,1 1-1,0-1 1,0 1-1,0 0 0,0-1 1,0 1-1,0-1 1,-1 1-1,1-1 1,0 1-1,0 0 0,-1-1 1,1 1-1,0 0 1,0-1-1,-1 1 1,1 0-1,0-1 0,-1 1 1,1 0-1,-1 0 1,1-1-1,0 1 1,-1 0-1,1 0 0,-1 0 1,1-1-1,-1 1 1,1 0-1,0 0 1,-1 0-1,1 0 0,-1 0 1,1 0-1,-1 0 1,1 0-1,-1 0 1,1 0-1,-1 0 0,1 0 1,-1 1-1,1 10 46,0 410 435,0-412-507,0 1 0,1-1 0,0 0 0,1 0 0,0 0 0,3 9 0,-4-16-10,0 1-1,0-1 1,0 0-1,0 1 1,0-1 0,0 0-1,1 0 1,-1 0-1,1 0 1,-1 0-1,1-1 1,0 1-1,0 0 1,0-1-1,0 1 1,0-1-1,0 0 1,0 1-1,0-1 1,1 0-1,-1 0 1,0-1-1,1 1 1,-1 0-1,0-1 1,1 0-1,3 1 1,5 0-17,0-1-1,1 0 1,-1-1 0,1 0-1,-1-1 1,0 0 0,0-1-1,0 0 1,0-1 0,0 0 0,-1-1-1,12-6 1,9-10-568,31-18-1855,-57 36 1422,1 1 0,-1 0 0,1 0 0,0 0 1,10-1-1,19 2-6760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4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42 300 12358,'0'0'7523,"-7"1"-7093,-28 2 677,40-1-876,0 0 1,-1 1 0,1-1-1,-1 1 1,0 0-1,0 0 1,0 1-1,0-1 1,0 1-1,-1 0 1,0-1 0,4 6-1,1 0 91,97 109 948,309 379 357,-132-132-1221,-78-110-180,108 119 39,-135-208-188,-172-159-71,-4-6-3,0 1 1,0 0-1,0-1 0,0 1 0,1-1 1,-1 0-1,1 1 0,-1-1 0,1 0 1,-1 0-1,1 1 0,0-1 0,-1-1 1,1 1-1,0 0 0,3 1 0,-4-2 110,-1-3-97,-5-85 10,-4 0 0,-26-113 0,-5-42-19,7-263-16,28 1 42,5 435-36,2 13 9,3 1 0,2 0 0,25-92 0,-27 125-6,-1 5 17,1-1 0,11-28 0,-14 43-19,-1 1-1,0 0 1,0-1 0,0 1-1,0-1 1,0 1 0,-1-6-1,0 8 14,0 11-1993,-2 0 1263,-1 0 1,0 0 0,0 0 0,-1-1 0,0 0-1,-1 1 1,0-1 0,0-1 0,-10 13-1,10-13 101,-63 92-8370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4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4578,'0'0'16087,"-36"27"-14571,-116 89-126,143-109-1233,1 1 0,-1-1 0,1 1 0,1 1 1,0 0-1,0 0 0,1 0 0,0 1 0,0 0 0,1 0 0,-4 12 1,-1 2 213,-1 3-12,1 1-1,2 0 1,1 1 0,1 0-1,1 0 1,2 0 0,1 1-1,2 30 1,0-56-346,0-1 0,0 0 0,1 0 0,-1 1 0,1-1 0,0 0 0,0 0 0,0 0 0,0 0 0,0 0 0,1 0 0,-1 0 0,1 0 0,0 0 0,0-1 0,0 1 0,0-1 1,1 1-1,-1-1 0,1 0 0,-1 0 0,1 0 0,0 0 0,-1-1 0,1 1 0,0-1 0,0 1 0,0-1 0,6 1 0,7 2-319,-1-1 1,1-1-1,-1-1 1,29 0-1,-33-2-247,0 0 0,0-1 0,0 0 0,-1 0 0,1-1 0,-1-1 0,0 0 0,0 0 0,0-1 0,0-1 0,-1 1 0,0-2-1,0 1 1,0-1 0,9-10 0,8-10-2223,-1-1-1,-1-1 0,22-35 1,-3-1-1923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4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2753,'190'99'3746,"-162"-92"-1273,-28-7-2470,1 0 0,-1 0-1,1 0 1,0 0 0,-1 0 0,1 0-1,-1 0 1,1-1 0,-1 1-1,1 0 1,-1 0 0,1-1-1,-1 1 1,1 0 0,-1-1-1,1 1 1,-1 0 0,1-1 0,-1 1-1,0-1 1,1 1 0,0-1-1,1-16 1861,-6-2 13612,4 439-11924,0-409-3493,-1-8-42,1-1 0,0 1 1,0-1-1,0 1 0,0-1 0,1 1 0,-1-1 0,1 0 0,-1 1 0,1-1 0,0 0 0,0 1 0,0-1 0,2 3 0,-2-3 13,16-6-42,-10-8 2,0 1-1,9-25 1,5-7 21,-8 19-5,1 1 0,1 0 0,0 1 0,2 1 0,1 0 0,37-34 0,-54 54-6,0 0 1,1 1 0,-1-1 0,0 0-1,1 0 1,-1 1 0,0-1-1,1 0 1,-1 1 0,0 0 0,1-1-1,-1 1 1,1 0 0,-1-1 0,1 1-1,-1 0 1,1 0 0,-1 1 0,1-1-1,-1 0 1,1 0 0,-1 1 0,1-1-1,-1 0 1,1 1 0,-1 0 0,0-1-1,1 1 1,-1 0 0,0 0 0,0 0-1,0-1 1,1 1 0,-1 1 0,0-1-1,0 0 1,0 0 0,-1 0 0,1 0-1,0 1 1,0-1 0,-1 0 0,2 3-1,3 5 32,-1 1 0,0 0 0,0 0 1,3 15-1,0 12 44,3 36 1,-8-48-51,2 0 0,0 0 1,2 0-1,11 33 0,-16-57-190,-1 1-1,1-1 1,0 0-1,0 1 1,0-1 0,-1 0-1,1 0 1,0 0-1,1 1 1,-1-1 0,0 0-1,0 0 1,0 0-1,1-1 1,-1 1-1,0 0 1,1 0 0,-1-1-1,0 1 1,1-1-1,1 1 1,1 0-336,-1-1 0,0 0 0,0 0 0,1 0 0,-1 0-1,0-1 1,1 1 0,-1-1 0,5-1 0,2-2-1010,0 0 0,-1-1 1,1 0-1,-1 0 0,12-10 0,29-22-5681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210 360 6467,'0'0'13417,"0"-6"-11841,0-17 25,0 23-1540,-1-1 1,1 1-1,0-1 0,-1 1 0,1 0 1,0-1-1,-1 1 0,1-1 0,0 1 1,-1 0-1,1-1 0,-1 1 0,1 0 1,-1 0-1,1-1 0,-1 1 0,1 0 1,-1 0-1,1 0 0,-1 0 0,1-1 1,-1 1-1,1 0 0,-1 0 0,1 0 0,-1 0 1,0 0-1,1 0 0,-1 0 0,1 1 1,-1-1-1,1 0 0,-2 1 0,1-1 157,-4-1-99,0 1-1,-1 0 1,1 1 0,0 0-1,0-1 1,-1 1 0,1 1-1,0-1 1,0 1 0,0 0-1,0 0 1,1 1-1,-1-1 1,1 1 0,-1 0-1,1 0 1,0 1 0,0-1-1,0 1 1,-5 6 0,-4 4 87,1 1-1,-21 31 1,29-39-182,1 0 0,-1 0 1,1 1-1,1-1 0,-1 0 0,1 1 0,1 0 0,-1-1 1,1 1-1,0 9 0,0 6 3,0-15-31,1 1 0,0-1 0,0 0 0,2 11 1,-2-18-1,0 1 0,1-1 0,-1 1 0,1-1 0,-1 1 0,1-1 0,0 1 0,-1-1 0,1 0 1,0 1-1,0-1 0,0 0 0,0 0 0,0 0 0,0 0 0,0 0 0,0 0 0,1 0 1,-1 0-1,0 0 0,1 0 0,-1 0 0,0-1 0,1 1 0,-1-1 0,1 1 0,2-1 0,4 2-17,0-2 0,0 1-1,0-1 1,1 0-1,-1-1 1,0 0-1,0-1 1,0 1-1,0-1 1,0-1-1,0 0 1,-1 0 0,1 0-1,-1-1 1,0 0-1,0 0 1,0-1-1,6-6 1,-1 2-21,-1-2 1,-1 0 0,0 0-1,-1-1 1,0 0-1,0-1 1,-1 0 0,-1 0-1,6-16 1,-9 18 56,-2 0 0,0 0 0,0 0 1,-1 0-1,0 0 0,-1 0 0,-1-13 0,0-3 1494,1 37-1242,-2 55 18,0-28-191,3 40-1,-1-74-91,1-1 0,-1 1 0,1-1-1,0 0 1,0 1 0,0-1 0,0 0 0,0 0 0,0 0 0,1 0 0,-1 0 0,1 0 0,-1 0-1,1 0 1,0 0 0,0-1 0,-1 1 0,1-1 0,1 1 0,-1-1 0,0 0 0,0 0 0,0 0-1,1 0 1,-1 0 0,0 0 0,1-1 0,2 1 0,-1 0-8,-1 0 1,0-1-1,1 0 0,-1 0 1,0 0-1,1 0 0,-1 0 1,0-1-1,1 1 0,-1-1 1,0 0-1,0 0 0,1 0 1,-1-1-1,0 1 0,0-1 1,0 0-1,-1 1 0,1-1 1,0-1-1,3-2 0,6-11-14,0 0 0,11-22-1,-15 24-42,1 0 0,0 0 0,1 0 0,20-19 0,-29 32 23,-1 10-106,-1-7 171,1 1 0,0-1 1,0 1-1,1-1 0,-1 1 1,0-1-1,1 0 0,0 1 1,-1-1-1,1 1 0,0-1 1,0 0-1,3 4 0,-3-9-6,1 0 0,-1 1 0,0-1-1,0 0 1,0 1 0,0-1 0,0 0-1,0 0 1,-1 0 0,1 0 0,-1-5-1,2-5 0,5-14 29,15-38-1,-18 54-41,0 1-1,1 0 0,1 0 0,0 0 0,0 1 1,12-14-1,-16 21-3,0 1 1,0-1-1,0 1 1,0-1-1,0 1 1,0 0-1,0 0 1,0 0-1,1 0 1,-1 0-1,0 1 1,1-1 0,-1 1-1,0-1 1,1 1-1,-1 0 1,1 0-1,-1 0 1,1 0-1,-1 0 1,0 1-1,1-1 1,-1 1-1,0-1 1,1 1-1,-1 0 1,0 0-1,0 0 1,1 0-1,-1 1 1,0-1-1,0 0 1,3 4-1,5 3 8,-1 0 0,1 1 0,-1 1 0,14 19 0,7 21-16,-24-38-77,1 0 1,1 0-1,14 18 0,-20-29-8,1 1-1,-1-1 1,1 1-1,-1-1 1,1 0-1,0 0 1,0 0-1,0-1 1,0 1-1,-1-1 1,1 1-1,0-1 1,0 0-1,5-1 1,42-4-988,-43 3 927,1-1-1,-1 1 1,0-2 0,0 1 0,0-1 0,0 0 0,-1 0 0,1-1 0,-1 0 0,7-7 0,10-11-309,22-29 1,-35 40 250,1-1 224,0 0 1,-1 0-1,-1-1 0,0 0 0,-1-1 0,0 0 0,-2 0 1,1-1-1,-2 0 0,0 0 0,-1 0 0,-1 0 0,3-32 0,-6 47 29,0 0 0,0 0 0,0 1 0,1-1 0,-1 0 0,0 0-1,0 1 1,0-1 0,0 0 0,-1 0 0,1 1 0,0-1-1,0 0 1,0 0 0,-1 1 0,1-1 0,0 0 0,0 1 0,-1-1-1,1 0 1,-1 1 0,1-1 0,-1 1 0,1-1 0,-1 1-1,1-1 1,-1 1 0,1-1 0,-1 1 0,0-1 0,1 1 0,-1 0-1,0-1 1,1 1 0,-1 0 0,0-1 0,0 1 0,1 0-1,-1 0 1,0 0 0,0 0 0,1 0 0,-1 0 0,0 0 0,0 0-1,1 0 1,-1 0 0,0 0 0,1 0 0,-1 1 0,-1-1 0,-9 1 156,7-2-155,0 1 0,0 0-1,-1 0 1,1 0 0,0 0 0,0 1 0,-1 0 0,1 0 0,0 0 0,0 0-1,0 1 1,0 0 0,1-1 0,-1 1 0,0 1 0,1-1 0,-1 0 0,1 1 0,0 0-1,0 0 1,0 0 0,0 0 0,0 0 0,1 1 0,-1-1 0,1 1 0,-3 6-1,-1 4-6,1 0-1,1 0 0,1 1 1,0-1-1,1 1 1,0-1-1,1 1 0,1 0 1,2 22-1,-2-2 14,0-35-50,1 1-1,-1-1 1,0 0 0,0 1-1,1-1 1,-1 1-1,0-1 1,0 0-1,1 1 1,-1-1 0,0 0-1,1 1 1,-1-1-1,0 0 1,1 1-1,-1-1 1,1 0 0,-1 0-1,1 1 1,-1-1-1,0 0 1,1 0-1,-1 0 1,1 0-1,-1 0 1,1 0 0,-1 0-1,1 0 1,-1 0-1,1 0 1,0 0-1,19 0-16,-15 0-6,2-1 11,-1 0 1,0-1-1,0 1 0,0-1 0,0 0 0,-1-1 1,1 1-1,0-1 0,-1 0 0,0-1 0,1 1 1,-1-1-1,-1 0 0,1 0 0,-1-1 1,8-9-1,0 0 23,-1-2-1,0 1 1,-1-1 0,10-22 0,-18 33 3,5-20 1241,-7 29-1054,12 462 617,-12-287-388,-6-141-260,5-37-143,1 1 0,-1 0 0,0 0 0,1-1 0,-1 1 0,0 0 0,0-1 0,0 1 0,0-1 0,-1 1 0,1-1 0,0 1 0,-1-1 0,1 0 0,-1 0 0,-2 2 0,2-2 316,-2-5-67,-1-5-263,1-1 0,1 1 0,0-1 0,0 1 0,1-1 0,0 0 0,0-15 0,0-77-157,3 60 106,0 22-172,0-1 0,1 1 1,2 0-1,0 0 0,1 0 1,1 0-1,0 1 0,2 0 1,10-19-1,-10 24-495,0 0 0,1 1 1,0 0-1,1 1 0,1-1 0,0 2 0,15-13 1,-21 20-221,0 1 0,0-1 0,0 1 0,0 0 0,1 0 0,-1 1 0,1-1 0,0 1 0,0 1 0,11-3 0,10 3-6222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1 552 8452,'0'0'11429,"9"-3"-10130,7-3-798,-2 3-64,-1-2 0,0 0 0,0 0 0,0-1 0,-1-1 0,0 0 0,0 0 0,17-15 0,-19 11-166,30-33 333,-37 41-484,-1-1-1,0 1 1,0 0-1,0-1 1,0 1-1,0-1 0,-1 1 1,0-1-1,1 0 1,-1 0-1,-1 0 1,1-4 669,-3 25-597,-18 33-127,11-32-51,2 0 0,0 1 0,1 0 0,1 0 0,-5 40 0,8-24-20,4 55-1,-2-88 0,1 0 0,0 1 0,0-1 0,0 0 1,0 0-1,0-1 0,0 1 0,1 0 0,-1 0 0,1 0 0,-1-1 0,1 1 1,0-1-1,-1 1 0,1-1 0,0 0 0,0 0 0,0 0 0,0 0 0,0 0 1,0 0-1,0 0 0,0-1 0,1 1 0,-1-1 0,0 1 0,0-1 0,5 0 1,9 2-229,0-2 0,28-1 0,-38 1 106,1-1 21,1-1-1,-1 1 0,0-1 0,0-1 1,0 1-1,0-1 0,0 0 0,-1-1 0,1 0 1,8-6-1,9-8-257,25-27 1,-44 40 289,160-172-842,-162 173 977,0 0-1,0-1 0,0 1 1,-1-1-1,1 1 0,-1-1 1,-1 0-1,1 0 1,0 0-1,-1 0 0,0 0 1,0 0-1,-1-1 0,0 1 1,1 0-1,-2-9 1,0 13-26,1 1 1,0-1 0,0 1-1,0-1 1,-1 1-1,1-1 1,0 1 0,-1-1-1,1 1 1,0 0 0,-1-1-1,1 1 1,-1-1 0,1 1-1,-1 0 1,1-1 0,-1 1-1,1 0 1,-1 0-1,1-1 1,-1 1 0,1 0-1,-1 0 1,1 0 0,-1 0-1,1 0 1,-1 0 0,1 0-1,-1 0 1,0 0-1,0 0 1,-26 0 329,17 1-164,6-2-165,0 1-1,0 0 1,0 0 0,0 0 0,0 1 0,0-1 0,-1 1 0,1 0 0,1 0 0,-1 1 0,0-1-1,0 1 1,0 0 0,1 0 0,-1 0 0,1 0 0,-1 1 0,1-1 0,0 1 0,0 0-1,0 0 1,1 0 0,-1 0 0,1 0 0,-1 1 0,-1 4 0,-2 2 29,0 0 0,1 1-1,0 0 1,1 0 0,0 0 0,1 1 0,-4 20 0,4 0 138,-1 53-1,4-84-199,0 0 0,0 0 1,0 0-1,0 0 0,0 0 0,0-1 0,0 1 0,1 0 1,-1 0-1,0 0 0,0 0 0,1 0 0,-1 0 0,1-1 1,-1 1-1,0 0 0,1 0 0,-1-1 0,1 1 0,0 0 0,-1-1 1,1 1-1,0 0 0,-1-1 0,1 1 0,0-1 0,1 1 1,24 1-29,-14-2 0,-8-1 16,-1 1 1,1 0-1,-1-1 0,0 0 1,1 0-1,-1 0 0,0 0 1,0 0-1,1-1 0,-1 0 1,0 1-1,-1-1 0,1 0 1,0 0-1,0-1 1,-1 1-1,3-4 0,4-5-29,0 0-1,14-24 0,-15 20 8,10-13-9,-1-1 0,-2-1 0,-1-1-1,-1 0 1,-2 0 0,-1-1 0,-2 0 0,-1-1 0,6-62-1,-11 53 28,-1 18 29,0 0 0,-1-1 0,-5-35 0,5 59 16,-1-1 0,1 1 0,-1 0 0,1-1 0,-1 1 0,0 0 0,1 0 0,-1 0 0,0-1 0,0 1 0,0 0 0,1 0 0,-1 0 1,0 0-1,-1 1 0,1-1 0,0 0 0,0 0 0,0 1 0,0-1 0,-1 0 0,1 1 0,0-1 0,-1 1 0,1 0 0,0-1 1,-1 1-1,1 0 0,0 0 0,-1 0 0,1 0 0,-3 0 0,3 0 285,10 270-3,-4-27-260,-6-152-21,1-90-34,1-1 1,-1 1 0,0 0 0,1-1 0,-1 1 0,1-1 0,-1 1-1,1-1 1,-1 0 0,1 1 0,-1-1 0,1 1 0,-1-1 0,1 0-1,-1 0 1,1 1 0,0-1 0,-1 0 0,1 0 0,0 0 0,-1 1-1,1-1 1,0 0 0,-1 0 0,1 0 0,0 0 0,-1 0 0,2-1-1,29 1-95,-19 0 61,-4 0 40,0-1-1,0 0 1,0 0-1,0-1 1,0 0-1,-1 0 0,1-1 1,-1 0-1,14-7 1,-5 0 9,-1-1 1,0-1-1,15-13 1,-30 25-65,0 0 1,0-1 0,0 1-1,1 0 1,-1 0-1,0 0 1,0-1 0,0 1-1,0 0 1,0 0-1,0 0 1,0 0 0,1-1-1,-1 1 1,0 0-1,0 0 1,0 0 0,0 0-1,1 0 1,-1 0-1,0 0 1,0 0-1,0-1 1,1 1 0,-1 0-1,0 0 1,0 0-1,0 0 1,1 0 0,-1 0-1,0 0 1,0 0-1,0 0 1,1 0 0,-1 0-1,0 0 1,0 0-1,0 1 1,0-1-1,1 0 1,-1 0 0,0 0-1,0 0 1,0 0-1,1 0 1,-1 0 0,0 1-1,0-1 1,0 0-1,0 0 1,0 0 0,0 0-1,1 0 1,-1 1-1,0-1 1,-5 13-3340,-26 10-2382,-13 6-3554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123 268 3458,'0'0'13889,"0"0"-13830,0 0 1,0 0-1,0 0 1,0 0-1,0 0 1,-1 0-1,1 1 1,0-1-1,0 0 1,0 0 0,0 0-1,-1 0 1,1 0-1,0 0 1,0 0-1,0 0 1,-1 0-1,1 0 1,0 0-1,0 0 1,0 0-1,0 0 1,-1-1 0,1 1-1,0 0 1,0 0-1,0 0 1,0 0-1,-1 0 1,1 0-1,0 0 1,0 0-1,0-1 1,0 1-1,0 0 1,0 0 0,-1 0-1,1 0 1,0 0-1,0-1 1,0 1-1,0 0 1,0 0-1,0 0 1,0 0-1,0-1 1,0 1-1,0 0 1,0 0 0,0 0-1,0 0 1,0-1-1,0 1 1,0 0-1,0 0 1,0 0-1,0-1 1,0 1-1,0 0 1,9-13 484,0 1 1,0 0-1,17-14 0,11-16-147,-31 35-297,0 0 0,0-1 0,-1 0 0,0 0 0,-1-1 0,0 1 0,0-1-1,0 0 1,-2 0 0,1 0 0,-1 0 0,0 0 0,-1-1 0,0 1 0,0-15-1,-4 23 0,0 0 0,0 0-1,-1 0 1,1 0-1,0 1 1,0 0-1,0 0 1,0 0 0,-1 0-1,-4 1 1,1-1-20,3 1-60,0 0 0,0 0 0,0 0 0,0 1 0,0 0 0,0-1 1,1 1-1,-1 1 0,1-1 0,-1 0 0,1 1 0,0 0 0,0 0 0,0 0 1,1 0-1,-5 6 0,-7 9 128,-18 33 0,10-14 159,-31 75 0,46-94-201,1 1-1,1-1 0,1 1 0,0 1 0,2-1 0,-1 28 1,3-40-77,0-1 19,0 1 0,0-1-1,1 1 1,-1-1 0,3 8-1,-2-11-38,1 0 0,-1-1-1,0 1 1,1-1 0,-1 1-1,1-1 1,0 0 0,0 0 0,0 0-1,0 0 1,0 0 0,0 0-1,1 0 1,3 1 0,-1 1-31,0-1 0,0 0 1,1-1-1,0 1 1,0-1-1,-1 0 0,1 0 1,0-1-1,0 0 0,1 0 1,-1 0-1,0-1 0,0 0 1,0 0-1,0-1 0,0 1 1,1-1-1,-1-1 1,0 1-1,-1-1 0,1 0 1,8-4-1,-10 3-503,1 1 0,-1-1 1,0 0-1,-1-1 0,1 1 0,0-1 1,-1 1-1,0-1 0,0 0 0,5-9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49 11429,'0'0'10570,"0"-11"-9076,-1-9-1994,1 19 761,0 1-1,-1-1 1,1 0-1,0 0 0,0 0 1,0 0-1,0 0 0,0 0 1,0 0-1,0 0 1,0 0-1,0 1 0,1-1 1,-1 0-1,0 0 0,0 0 1,1-1-1,1 3-20,0 0 0,0 1 0,0-1-1,0 1 1,0-1 0,-1 1 0,1 0 0,-1-1 0,1 1-1,-1 0 1,2 3 0,12 17-145,0-1 1,-2 2-1,-1 0 1,0 0-1,-2 1 1,-1 1-1,-1 0 1,7 31-1,38 238 196,-51-278-280,3 13 7,-2-17-1,-1 0 0,1 23 0,-3 23 114,-4-61-131,-241-162-371,215 142 337,-32-21-7,29 25 57,31 15-13,2 4-41,12 0-322,325-12 342,-321 12 37,17 1-125,1-2 1,-1-1-1,50-10 1,-45 11-29,-37 1 142,-3 8-40,1-1 40,-2 0 0,1 0 0,-1 0 1,0 0-1,0-1 0,-1 1 0,0-1 0,0 1 0,-1-1 0,-8 9 0,1 0 13,-110 153 339,122-167-685,-1 0-1,0 0 1,1 0 0,-1 0-1,0-1 1,1 1 0,-1 0-1,0 0 1,0-1 0,0 1-1,1-1 1,-1 1 0,0 0-1,0-1 1,0 0 0,0 1-1,0-1 1,0 1 0,0-1-1,0 0 1,0 0 0,0 0-1,0 0 1,-1 0 0,1 0 0,0 0-1,0 0 1,-2 0 0,-14 0-5131,-10 3-3228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40 7988,'0'0'12293,"-2"2"-11503,1 2 67,11-1-144,29 0 373,51-5 391,-63-4-995,0-1 1,52-20 0,-68 19 585,-24 6-792,-32 6-211,-134 35 163,58-10 352,120-29-529,0 0 1,0 0-1,0 0 0,0 1 0,0-1 1,0 0-1,-1 1 0,1-1 0,0 1 1,0-1-1,0 1 0,1 0 0,-1-1 1,0 1-1,0 0 0,0 0 0,0 0 0,1-1 1,-1 1-1,-1 2 0,0 22 922,2-13-1197,0 0 283,-1 54 250,3 0 1,19 115-1,3-43 46,-23-136-342,-1-2 11,3 0-42,-2 0-158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5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388 232 2865,'0'0'9773,"15"-31"-8261,46-98 23,-58 124-1216,-1 0 0,0 0 0,0-1 0,-1 1 1,2-10-1,-3 13-242,0 1 1,0 0 0,0 0 0,0 0 0,0 0-1,0 0 1,0 0 0,-1 0 0,1 0 0,0 0-1,0 0 1,-1 0 0,1 0 0,-1 0-1,1 0 1,-1 0 0,0 0 0,0-1 0,-1 1 19,0 0 0,0 0 0,0 0 0,0 0 1,0 0-1,-1 1 0,1-1 0,0 1 0,0-1 1,0 1-1,-1 0 0,1 0 0,0 0 0,0 0 1,-4 1-1,-6-1-19,-1 0 76,-24-2 415,-46 4 1,72-1-442,0 0 0,1 1 1,-1 0-1,1 1 1,-1 0-1,1 1 1,0 0-1,-18 10 1,14-4-2,0 0-1,1 0 1,1 2-1,0-1 1,0 2 0,1-1-1,1 1 1,0 1-1,1 0 1,0 1 0,2 0-1,-1 0 1,2 0-1,0 1 1,0 0 0,2 0-1,0 0 1,1 1-1,1 0 1,0-1 0,1 27-1,1-17-75,-1-11-36,1 0 0,1 0-1,0 0 1,4 15 0,-4-25-22,1 0 0,-1 0 1,1 0-1,0-1 1,1 1-1,-1-1 0,1 0 1,0 0-1,0 1 1,0-2-1,0 1 0,1 0 1,0-1-1,0 0 0,8 6 1,2-1-254,1 0 1,0-1 0,1 0-1,-1-2 1,1 0-1,0 0 1,1-2 0,28 4-1,-5-5-1404,0-1 1,62-6-1,-72 1-195,1-2 0,-1-1 0,-1-1 0,45-19 0,10-10-5227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65 9268,'0'0'8692,"-10"3"-6654,14-2-1759,1-1 0,0 0-1,-1 0 1,1-1 0,0 1-1,-1-1 1,1 0 0,-1 0-1,1 0 1,7-4 0,5 0 180,238-41 2670,-205 39-2480,-11 6 258,-38 1-833,-1 38-16343,0-11 9346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4946,'0'0'10512,"2"-6"-8714,-2 1-1202,5-18 282,5 8 9336,-8 15-10179,-1 1-1,1-1 1,-1 1 0,0-1-1,1 1 1,-1 0 0,1 0-1,-1 0 1,0 0 0,0 0-1,0 0 1,1 0 0,-1 0-1,0 0 1,0 0 0,0 1-1,-1-1 1,1 0 0,0 1-1,0-1 1,-1 1 0,1-1-1,0 2 1,13 42 185,-13-40-162,16 52 187,10 46 89,-18-74-245,-7-23-70,0 0 0,0-1 0,0 1 0,-1 0 0,1 7-1,-2-9 14,3-4-50,-2 0-126,0 18-12195,6-5 5162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 15831,'0'0'7689,"5"-8"-6344,-6 8-1290,1 1-1,0-1 0,0 0 0,1 0 1,-1 0-1,0 0 0,0 0 1,0 0-1,0 0 0,0 1 0,0-1 1,0 0-1,0 0 0,0 0 0,0 0 1,0 0-1,0 0 0,0 0 0,0 0 1,0 0-1,0 1 0,0-1 1,1 0-1,-1 0 0,0 0 0,0 0 1,0 0-1,0 0 0,0 0 0,0 0 1,0 0-1,1 0 0,-1 0 0,0 0 1,0 0-1,0 0 0,0 0 1,0 0-1,0 0 0,0 0 0,1 0 1,-1 0-1,0 0 0,0 0 0,0 0 1,0 0-1,0 0 0,0 0 1,0 0-1,0 0 0,1 0 0,0 75 762,-3 100-137,1-155-690,-2-1 0,0 0 0,-1 0 0,-1 0-1,0 0 1,-15 30 0,20-48-79,-1 0 0,1 0 1,-1 1-1,1-1 0,-1-1 0,0 1 1,1 0-1,-1 0 0,0 0 0,0 0 0,0 0 1,0-1-1,1 1 0,-1 0 0,0-1 0,-2 2 1,3-3-48,-1 1 0,0 0 1,1 0-1,-1-1 1,1 1-1,-1 0 1,1-1-1,0 1 0,-1-1 1,1 1-1,-1 0 1,1-1-1,0 1 1,-1-1-1,1 1 0,0-1 1,-1 1-1,1-1 1,0 0-1,0 1 1,0-1-1,-1 1 0,1-1 1,0 1-1,0-1 1,0 0-1,0 1 1,0-1-1,0 1 0,0-1 1,0 0-1,1 1 1,-1-1-1,0 1 1,0-2-1,0-50-4991,0-17-3329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9204,'0'0'12715,"41"-19"-11794,130-64-350,-59 35 367,-66 29 98,-108 45-409,-85 27 0,133-50-569,-5 3 261,-1-1 0,0-1 0,-39 4 1038,58-4-1303,1 0 0,-1 0 1,1 0-1,-1 0 1,1 0-1,0 0 0,1 0 1,0 6-1,0 6 12,0 57 314,4 1 1,27 140-1,-27-190-355,0-4-29,-1 0 1,-1 0-1,1 22 1,-4-40-485,-9-2-5179,-27-2-3644,18-4 1727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11477,'0'0'9100,"9"-1"-7768,16-6-556,0-1 0,0-1 0,0-2 0,37-21 0,12-5 335,-56 29-850,-1-1-74,0 1 0,1 1 0,0 1 0,0 1-1,31-6 1,16 3-1152,-65 8 847,1 0 0,-1 0 0,0 0 1,1 0-1,-1 1 0,1-1 0,-1 0 1,0 0-1,1 0 0,-1 1 0,0-1 1,1 0-1,-1 0 0,0 1 0,1-1 1,-1 0-1,0 1 0,1-1 0,-1 0 1,0 1-1,0-1 0,0 0 0,1 1 1,-1-1-1,0 1 0,0-1 0,0 0 1,0 1-1,0-1 0,0 1 0,0-1 1,0 1-1,0-1 0,0 0 0,0 1 1,0 0-1,4 64-10343,-4-24 475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111 141 11141,'0'0'8305,"-7"0"-7272,-11 0-387,5 0 2488,11-2-2605,7-2-481,2 0 1317,-84 32 119,76-28-1453,1-1 0,0 1 0,-1 0 0,1 0 0,0-1 0,-1 1 0,1 0 0,0 0 1,-1-1-1,1 1 0,0-1 0,0 1 0,-1 0 0,1-1 0,0 1 0,0 0 0,0-1 1,0 1-1,-1-1 0,1 1 0,0 0 0,0-1 0,0 1 0,0-1 0,0 1 0,0-1 0,0 1 1,0 0-1,0-1 0,0 1 0,0-1 0,1 1 0,-1-1 0,1-20-77,-1 18 55,1-1 0,0 0 0,1 1 0,-1-1-1,1 1 1,0-1 0,-1 1 0,1 0 0,1 0 0,-1 0 0,0 0 0,1 0 0,0 0 0,-1 1 0,1-1 0,0 1 0,5-3 0,8-6 11,1 2 1,21-9 0,-21 10-15,-8 4-2,-1 1-1,1 0 1,0 0-1,17-2 0,-24 4-2,1 1 0,-1-1 0,1 1 0,-1 0 0,1 0 0,-1 0 0,1 0 0,-1 0 0,0 1 0,1-1 0,-1 1 0,1-1 0,-1 1 0,0 0 0,1 0 0,-1 0 0,0 0 0,0 0 0,0 1-1,0-1 1,0 1 0,0-1 0,2 3 0,0 3 6,-1-1 1,0 0-1,-1 1 0,0-1 0,0 1 0,0 0 1,-1 0-1,2 13 0,-2 62 69,-2-46-27,1-16-17,0 0 0,-1 0 0,-2-1 1,0 1-1,0-1 0,-2 1 0,-1-1 1,0-1-1,-1 1 0,-15 25 1,22-42-31,-10 17 58,0-1 1,-1 0-1,-1 0 1,0-1-1,-16 16 1,27-33-55,1 0 1,0 0-1,0 0 1,-1-1-1,1 1 1,0 0-1,0 0 1,-1 0-1,1 0 0,0 0 1,0-1-1,0 1 1,-1 0-1,1 0 1,0 0-1,0-1 1,0 1-1,0 0 0,-1 0 1,1-1-1,0 1 1,0 0-1,0 0 1,0-1-1,0 1 1,0 0-1,0 0 0,0-1 1,0 1-1,0 0 1,0 0-1,0-1 1,0 1-1,0 0 1,0-1-1,0 1 0,0 0 1,0 0-1,0-1 1,0 1-1,0 0 1,1-1-1,-1-15-56,1 11 51,1 0 1,-1 0-1,1 0 1,0 0-1,1 0 1,-1 1-1,1-1 1,0 1 0,0 0-1,6-7 1,1 0 20,0 1 0,19-16-1,-23 22-18,0 0-1,0 1 0,0-1 0,1 1 0,0 1 0,0-1 0,-1 1 1,1 0-1,1 1 0,-1-1 0,0 1 0,0 1 0,0-1 0,8 2 1,-13-1 4,-1 0 0,0 1 0,0-1 0,0 0 0,0 1 0,0-1 1,0 1-1,-1-1 0,1 1 0,0 0 0,0-1 0,0 1 1,0 0-1,-1 0 0,1 0 0,0-1 0,-1 1 0,1 0 1,-1 0-1,1 1 0,0 0 8,0-1 0,0 0 0,0 0 0,0 1 0,0-1 0,0 0 0,0 0 0,0 0 0,0 0 0,0 0 0,1 0 0,-1 0 0,0 0 0,1-1 0,-1 1 0,0 0 0,1-1 0,-1 1 0,1-1 0,-1 0 0,4 1 0,0-1-70,-1 0 0,1 0 0,0 0 1,0-1-1,0 0 0,0 0 0,0 0 1,-1 0-1,1-1 0,0 0 0,-1 0 1,0 0-1,1-1 0,-1 1 0,0-1 1,0 0-1,0 0 0,6-7 0,-8 8-208,1 0-1,-1 0 1,1 0 0,0 0-1,0 0 1,0 1-1,6-3 1,1 2-3057,2 1-3485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56 506 13638,'0'0'9781,"-4"-9"-9098,-9-29-30,13 37-634,0 1-1,0 0 1,0 0 0,0-1-1,0 1 1,0 0-1,0-1 1,0 1 0,-1 0-1,1-1 1,0 1-1,0 0 1,1 0-1,-1-1 1,0 1 0,0 0-1,0-1 1,0 1-1,0 0 1,0-1 0,0 1-1,0 0 1,1 0-1,-1-1 1,0 1-1,0 0 1,0 0 0,0-1-1,1 1 1,-1 0-1,0 0 1,0 0-1,1-1 1,-1 1 0,0 0-1,0 0 1,1 0-1,-1 0 1,0 0 0,1 0-1,-1-1 1,0 1-1,1 0 1,-1 0-1,0 0 1,0 0 0,1 0-1,-1 0 1,1 0-1,12 4 513,-9-2-458,-1-1 0,0 1 0,0 1 0,0-1 0,0 0 0,0 1 0,0 0 0,-1-1 0,1 1 0,-1 0 0,0 0 0,3 6 0,21 46 451,-20-39-354,14 35-39,-2 1 0,-3 1 0,-2 0-1,-2 1 1,4 69 0,-6 278 20,-7-107 4,-2-275-143,6 61 2,-5-73-15,0 1-1,0-1 1,1 1-1,1-1 0,-1 1 1,1-1-1,7 12 1,-7-15 0,1 0 0,-1 0 0,1-1 0,0 0 0,0 0 1,0 0-1,0 0 0,1 0 0,-1-1 0,1 0 1,-1 0-1,1 0 0,0-1 0,0 1 0,6 0 0,7 1 23,-1-1-1,34 0 0,99 0 37,176-5 60,-55-36-107,-254 36-8,122-25 37,75-11-3,-126 24-24,-53 8-10,64-4 0,138-14 46,3-1-26,139 0-106,-100-14 91,-246 36-2,26-4 1,-22 0-2,0 1 0,74-2 0,-4 0 2,-44 4-9,75 3-1,-78 3 8,3 7 27,-62-8 56,11-44 19,-1-89-60,-7-177 1,-6 163-29,2 61-13,2-20 12,-17-132 1,0 90-6,5-163 1,10 310-7,-1-1 1,0 1-1,1-1 1,-1 1-1,0-1 1,0 1-1,1 0 1,-1-1-1,0 1 1,0 0-1,-1 0 1,1 0-1,0-1 1,0 1-1,0 0 1,-1 1-1,1-1 1,-1 0-1,1 0 1,-1 1-1,1-1 1,-1 0-1,1 1 1,-1 0-1,1-1 1,-1 1-1,1 0 1,-1 0 0,-2 0-1,-55-4 173,58 4-185,-85-2 97,42 0-50,-1 2 0,0 1 0,0 3-1,-53 11 1,19 3-11,-69 20 85,55-8-97,-42 15 21,-182 35 0,165-61-13,98-15-16,1 3 1,-80 21-1,-18 21 38,62-19 37,-152 32 1,217-58-69,-7 2 8,1-2 0,-34 0 0,-141 7 30,90-2 29,-66 12-79,96-9 55,-22 11-87,16-4 68,30-5-55,44-10 27,-1 0 1,0 0-1,-32 1 1,39-5-24,1 1 0,-1 1 0,1 0-1,-13 4 1,13-3 14,0 0-1,0-1 0,0-1 1,-12 1-1,21-2 57,-28 0-45,18 0-11,-1-1-1,1 0 0,0-1 0,0 0 0,-17-7 0,27 9-5,-15-4-9,0 1 0,0 1 0,-1 1 0,-27 0 0,43 1-1,0 0 10,0 0 0,-1 0 0,1-1 0,0 1 0,-1 0 0,1 0 0,0-1 0,-1 1 0,1-1-1,0 1 1,0-1 0,0 0 0,-1 0 0,0-1 0,1 2-56,1 0 1,0 0-1,0-1 1,0 1-1,0 0 1,0 0-1,0-1 1,0 1-1,0 0 1,0 0-1,-1 0 1,1-1-1,0 1 1,0 0-1,0 0 1,0 0-1,-1 0 1,1 0-1,0-1 1,0 1-1,0 0 1,-1 0-1,1 0 0,0 0 1,0 0-1,0 0 1,-1 0-1,1 0 1,0 0-1,0 0 1,-1 0-1,1 0 1,0 0-1,0 0 1,-1 0-1,1 0 1,0 0-1,0 0 1,-1 0-1,1 0 1,0 0-1,0 0 1,0 0-1,-1 0 1,1 0-1,0 1 0,0-1 1,0 0-1,-1 0 1,1 0-1,0 0 1,0 1-1,0-1 1,-7 18-2988,7 71-8343,0-42 254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250 128 10325,'0'0'12048,"-27"-13"-10506,-80-40-350,100 49-1014,-18-7 485,25 11-641,0 0-1,0 0 0,0 0 0,-1 0 1,1 0-1,0 0 0,0 0 0,0 0 1,0 0-1,0 0 0,0 0 0,-1 0 0,1 0 1,0 0-1,0 0 0,0 0 0,0 0 1,0 1-1,0-1 0,0 0 0,-1 0 1,1 0-1,0 0 0,0 0 0,0 0 1,0 0-1,0 0 0,0 0 0,0 0 1,0 1-1,0-1 0,0 0 0,-1 0 1,1 0-1,0 0 0,0 0 0,0 0 1,0 1-1,0-1 0,0 0 0,0 0 1,0 0-1,0 0 0,0 0 0,0 0 1,0 1-1,0-1 0,0 0 0,0 0 1,0 0-1,0 0 0,1 0 0,-1 0 1,0 1-1,0-1 0,0 0 0,0 0 1,0 4 794,-2 85-167,-4-1 0,-33 166 0,11-163-398,28-90-226,-1-1-20,1 0 0,0 0 0,0-1 0,0 1 0,0 0 1,0 0-1,0 0 0,0 0 0,0 0 0,0 0 0,0 0 0,0 0 0,-1 0 1,1-1-1,0 1 0,0 0 0,0 0 0,0 0 0,0 0 0,0 0 1,0 0-1,-1 0 0,1 0 0,0 0 0,0 0 0,0 0 0,0 0 0,0 0 1,0 0-1,-1 0 0,1 0 0,0 0 0,0 0 0,0 0 0,0 0 0,0 0 1,0 0-1,-1 0 0,1 0 0,0 0 0,0 1 0,0-556 9,3 590-19,2 0 1,1 0 0,2 0 0,21 55-1,-29-88 6,22 57 0,-19-54 0,-1 0 0,1 0 1,-1-1-1,1 1 0,1-1 0,-1 0 0,1 0 0,-1 0 0,6 4 1,-7-6-10,0-1-1,0 0 1,0-1 0,0 1 0,0 0 0,0 0 0,1-1 0,-1 0 0,0 1 0,0-1 0,0 0 0,1 0 0,-1 0 0,0 0 0,0 0-1,1-1 1,2 0 0,0 0 0,-1-1-1,0 1 1,1-1-1,-1 0 1,0 0-1,0-1 1,6-4-1,6-6 0,-1-2 0,-1 1 1,0-2-1,-1 0 0,-1-1 0,0 0 0,14-31 0,-12 20 14,-2 0 0,-1-1 1,-1-1-1,9-47 0,-21 108 351,3 52 1,1-16-184,-3-19-99,-1-24-41,2 1 0,4 33 0,-3-55-45,0 0 1,0-1 0,0 1-1,0 0 1,0 0-1,1-1 1,-1 1-1,1 0 1,0-1-1,-1 0 1,1 1-1,1-1 1,-1 0-1,0 0 1,0 0-1,1 0 1,-1-1-1,1 1 1,-1-1-1,1 1 1,0-1-1,0 0 1,-1 0 0,1 0-1,0 0 1,0-1-1,0 1 1,6-1-1,7 2-116,0-1 0,0-1 0,0-1-1,18-3 1,-21 2-71,1-1 0,-1-1-1,0-1 1,-1 1 0,1-2-1,-1 0 1,0 0 0,0-1-1,19-16 1,-16 11-7,0-1-1,-1 0 1,-1-1-1,0 0 0,-1-1 1,16-25-1,-23 29 319,1-1 0,-1 0 0,-1 0 0,0 0-1,-1 0 1,0-1 0,-1 1 0,-1-1 0,0 1-1,0-19 1,-1 30 219,-2 1-279,-1-1 0,1 1 0,0 0-1,-1 0 1,1 0 0,0 0 0,0 0 0,-1 1 0,1-1-1,0 0 1,0 1 0,-1 0 0,1-1 0,0 1 0,0 0 0,0 0-1,0 1 1,0-1 0,-2 2 0,2 0-34,-1 0 0,1 0 0,0 1 0,0-1 0,0 1 0,0 0 0,1 0 0,-1 0 0,1-1 0,-1 6 0,-3 12 48,1 0-1,1 0 1,1 1-1,0-1 1,2 1 0,4 38-1,-3-57-60,0 1 0,0-1 0,0 0 0,0 0 1,1 1-1,-1-1 0,1 0 0,0 0 0,0 0 0,0-1 0,0 1 0,0 0 0,1-1 0,-1 0 0,1 1 0,0-1 1,0 0-1,0 0 0,0 0 0,0-1 0,0 1 0,0-1 0,0 0 0,1 0 0,-1 0 0,5 1 0,10 1 11,0 0 0,1-1 0,31-1-1,-42-1-12,-5 0 3,0 0-1,-1-1 1,1 1 0,0 0 0,0-1 0,-1 0 0,1 0-1,-1 1 1,1-2 0,0 1 0,-1 0 0,0 0-1,1-1 1,-1 1 0,0-1 0,0 0 0,0 0-1,2-2 1,0 0 6,-1 0 0,0-1-1,-1 1 1,1-1 0,-1 0 0,0 0-1,0 0 1,2-9 0,0-8 30,-1 0 0,0 1 0,-2-36 1,-1 47-31,0 2-2,0-1 0,0 1-1,-1-1 1,0 1 0,-4-17 0,3 22-10,1 0 0,-1 1 0,1-1 1,-1 0-1,0 1 0,0-1 1,0 1-1,0 0 0,0-1 0,-1 1 1,1 0-1,-1 0 0,1 1 1,-1-1-1,0 0 0,0 1 1,0 0-1,0 0 0,-3-1 0,-6-1-22,0 0 0,-1 1-1,1 0 1,-1 2-1,1-1 1,-16 2 0,2 0-14,24-1-42,-1 0 0,1 0 1,0 0-1,-1 1 0,1-1 0,0 1 0,0 0 0,-1-1 0,1 1 0,0 0 0,0 0 0,0 1 0,0-1 0,0 0 1,0 1-1,1-1 0,-1 1 0,0-1 0,1 1 0,-1 0 0,1 0 0,0 0 0,-1 0 0,1 0 0,0 0 0,0 0 1,0 0-1,-1 4 0,0 3-967,0 0 0,0 0 0,1 0 0,0 0 0,1 14 0,0-21 652,-1 0 1,2 0-1,-1 0 0,0 0 1,0 0-1,1 0 0,-1 0 1,1 0-1,-1 0 1,1 0-1,0-1 0,0 1 1,0 0-1,0 0 0,0-1 1,0 1-1,0 0 0,0-1 1,1 1-1,-1-1 0,1 0 1,-1 1-1,1-1 0,0 0 1,-1 0-1,1 0 0,3 1 1,37 18-8367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420 460 10901,'0'0'8671,"3"-8"-7148,8-28-125,-10 34-1322,-1 0 1,0 0-1,0 0 1,0 0-1,0 0 1,0 0-1,0 0 1,-1 0-1,1 0 1,-1 0-1,1 1 1,-1-1-1,0 0 1,0 0-1,0 0 1,0 1-1,0-1 1,0 0-1,0 1 1,0-1-1,-1 1 1,1-1-1,-1 1 1,1 0-1,-1-1 1,0 1-1,1 0 1,-4-1-1,-4-3 176,0 0-1,-1 1 1,-17-6-1,26 10-223,-20-5 271,0 2 0,0 0 1,-1 1-1,1 1 0,-1 1 0,-35 4 0,50-2-272,0-1-1,-1 2 1,1-1-1,1 1 1,-1 0-1,0 1 1,1-1-1,-1 1 1,1 1-1,0-1 0,0 1 1,1 0-1,0 0 1,0 1-1,-8 10 1,6-7-13,0 0 1,1 0-1,0 1 1,1 0-1,0 0 1,1 1-1,0-1 1,0 1-1,-3 21 1,6-24-13,0 0 1,0 0-1,1 0 0,0 0 1,0 0-1,1 1 1,3 14-1,-3-21-1,0 1-1,1-1 1,-1 1 0,1-1 0,-1 1-1,1-1 1,0 0 0,0 0-1,0 0 1,0 0 0,0 0-1,0-1 1,0 1 0,1-1-1,-1 1 1,1-1 0,-1 0 0,1 0-1,-1 0 1,1 0 0,0 0-1,-1 0 1,1-1 0,0 0-1,5 1 1,8 1-39,0-1 0,0-1-1,31-2 1,-40 1-13,0-1-1,0 1 1,0-1-1,0 0 1,-1-1-1,1 1 1,0-1-1,-1-1 1,0 1-1,0-1 1,6-5-1,4-5-61,-1-1-1,-1 0 1,0-2-1,-1 1 1,-1-1-1,-1-1 1,0 0-1,-1-1 1,-1 0 0,11-35-1,-10 18-63,-2 0 1,-1 0-1,-1-1 1,-3 0-1,0-44 0,-3 62 187,1 11 16,-1-1-1,0 1 0,-1 0 0,0-1 0,-2-8 0,2 15-14,0 0 0,0 0 0,0-1 0,0 1 0,0 0 0,0 0 0,-1 0 0,1 0 0,-1 0 0,0 0 0,1 0 0,-1 1 0,0-1 0,0 1 0,0-1 0,0 1 0,0 0 0,0 0 0,-1 0 0,-3-2 0,-2 1 225,0 0 0,1 0 0,-1 1 0,0 0 0,0 0 0,-9 1 0,16 0-223,1 1 0,-1-1 0,0 0 0,0 1 0,0-1 0,0 0 0,1 1 0,-1-1 0,0 1 0,0 0 0,1-1 0,-1 1-1,0-1 1,1 1 0,-1 0 0,1-1 0,-1 1 0,1 0 0,-1 0 0,1 0 0,0-1 0,-1 1 0,1 0 0,0 0 0,-1 0 0,1 0 0,0 0 0,0 1 0,-4 30 141,4-29-135,-3 48 205,2 1-1,11 93 0,-7-128-209,0 1 0,1-1 0,1 0 0,1 0 0,0-1 0,1 0 0,1 0 0,0 0 0,2-1 0,-1 0 0,2-1 0,12 13 0,-18-21-34,0-2 0,1 1 0,0-1 0,0 0 0,0 0 0,0 0 0,0-1 1,1 0-1,0 0 0,0-1 0,-1 0 0,13 3 0,4-2-342,-1-1 0,39-2 0,-31 0-62,-21-1 365,-1 1-1,1-1 1,-1 0 0,1-1 0,-1 0 0,1-1-1,-1 0 1,0 0 0,0 0 0,0-1 0,-1 0-1,1-1 1,-1 0 0,0 0 0,0 0 0,-1-1-1,0 0 1,0 0 0,0-1 0,0 0 0,-1 0-1,0 0 1,-1 0 0,0-1 0,0 0 0,-1 0-1,1 0 1,-2 0 0,1 0 0,-1-1 0,2-16 0,-3-53 1877,-1 47-548,-1 24-838,1 8-247,-8 179 571,-1 14-2048,9-219-11308,0-27 3974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9780,'0'0'7351,"-7"10"-5791,1-1-1156,0-1 1,-1 1-1,0-1 0,-11 10 0,14-15-72,0 1 0,0-2 1,-1 1-1,1 0 0,0-1 0,-1 0 0,0 0 0,1 0 0,-1 0 1,0-1-1,0 0 0,0 0 0,0 0 0,-7-1 0,11-4-170,-1 0-1,1 0 0,1-1 0,-1 1 1,1 0-1,-1-1 0,1 1 0,0 0 1,2-7-1,-2 3 147,4 7-287,1 0-1,-1 0 0,1 0 0,-1 1 1,1-1-1,-1 1 0,1 0 0,7 1 1,-5 0-25,35-1-3735,0 0-4722,-17 0 198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357 152 8740,'0'0'9989,"-13"-7"-8837,3 2-859,6 2-185,-1 0 0,1 0-1,-1 1 1,0 0 0,0 0 0,0 0 0,0 0 0,0 1 0,-1 0 0,1 0 0,0 0 0,-1 1 0,1 0 0,0 0 0,-10 1 0,6 2 88,0 0 0,0 1 0,1 0 0,-1 1 1,1 0-1,0 0 0,0 0 0,1 1 0,-14 14 1,-2 4 336,-29 40 0,43-53-450,1-1 0,1 2 1,0-1-1,0 1 0,1 0 0,1 0 1,0 1-1,1 0 0,0 0 1,1 0-1,0 0 0,1 0 0,0 26 1,1-29-94,1-3-7,0 0 0,0 0-1,1 0 1,0 0 0,3 11 0,-4-16 11,2 1-1,-1-1 1,0 0 0,0 0-1,1 0 1,-1 0-1,1 0 1,0 0-1,0 0 1,-1 0-1,1 0 1,0-1 0,1 1-1,-1-1 1,0 0-1,0 0 1,0 1-1,5 0 1,8 2 7,0 0 1,0-1-1,0-1 1,0-1 0,0 0-1,1 0 1,21-4-1,6 2 27,-33 1-27,0-1 0,0 0 0,1 0-1,-1-1 1,0 0 0,-1-1 0,1-1 0,0 1 0,-1-1 0,0-1 0,0 0 0,0 0-1,0 0 1,8-9 0,-10 8-7,-1 1 0,-1-1 0,1-1 0,-1 1-1,0-1 1,-1 0 0,1 0 0,-1 0 0,-1-1-1,1 1 1,-2-1 0,1 0 0,-1 0 0,0 0 0,0 0-1,-1 0 1,0-1 0,0-7 0,-1 13-5,-1 1-1,1-1 1,0 1 0,-1 0 0,1-1 0,-1 1-1,1 0 1,-1 0 0,0-1 0,0 1 0,0 0-1,-1 0 1,1 0 0,0 0 0,-1 0 0,1 1-1,-1-1 1,0 0 0,1 1 0,-1-1 0,0 1-1,-4-3 1,-4-1-13,1 1 0,-1 0 0,0 0 0,-12-2 0,-1-1 36,13 4-2,-7-2 16,-1-1 0,1-1-1,0 0 1,1-1-1,-1 0 1,-20-16 0,36 22-26,0 1-1,0-1 1,0 1 0,0-1 0,0 0 0,0 1 0,0-1 0,1 0 0,-1 0-1,1 1 1,-1-1 0,1 0 0,0 0 0,0 0 0,-1 0 0,2-3 0,-1 4-17,0 0 1,0 0 0,0-1 0,0 1 0,0 0 0,0 0 0,1-1 0,-1 1 0,0 0 0,1 0 0,-1 0 0,1 0 0,0 0 0,-1-1 0,1 1 0,0 0 0,-1 0 0,1 1 0,0-1 0,0 0 0,0 0 0,0 0 0,0 0 0,0 1 0,1-1 0,14-3 31,-1 1 1,1 1 0,-1 0-1,1 1 1,0 1 0,0 0-1,-1 1 1,1 1 0,0 1-1,-1 0 1,0 1-1,1 0 1,22 11 0,-12-2 9,-1 0 1,0 2 0,-1 0-1,-1 2 1,0 1 0,20 21-1,-36-32-21,0 0 0,0 0 1,-1 1-1,0 0 0,-1 1 0,0-1 0,0 1 0,-1 0 0,0 0 0,-1 0 0,1 1 0,-2-1 0,1 1 0,-2 0 1,1-1-1,-1 1 0,-1 0 0,0 0 0,0 0 0,-1 0 0,-1 10 0,0-16 3,0 1 0,0 0-1,0-1 1,-1 0 0,1 1 0,-1-1 0,0 0-1,0 0 1,0-1 0,-1 1 0,0-1 0,1 1-1,-1-1 1,0 0 0,0-1 0,-1 1 0,1-1-1,-8 3 1,3 0 38,-1-1 0,-1 0 0,1-1 0,0-1 0,-1 1 0,1-1-1,-19 0 1,28-2-31,-1 0 0,1 0 0,-1 0 1,1 0-1,-1-1 0,1 1 0,0 0 0,-1-1 0,1 1 0,-1-1 0,1 1 0,0-1 0,-1 0 0,1 0 0,0 1 0,0-1 0,-1 0 0,1 0 0,0 0 0,0 0 0,0-1 0,0 1 0,0 0 0,1 0 0,-1-1 1,0 1-1,0 0 0,1-1 0,-1 1 0,1 0 0,-1-3 0,0-4 6,0 0-1,0 0 1,1 0 0,1-15-1,-1 4 34,0-153 267,1 165-316,-1 0 1,1 0 0,0 0-1,1 0 1,-1 1 0,1-1-1,1 0 1,-1 1 0,1 0-1,1-1 1,-1 1 0,1 1-1,0-1 1,0 0-1,0 1 1,1 0 0,0 0-1,0 0 1,0 1 0,1-1-1,-1 1 1,1 1 0,0-1-1,0 1 1,1 0 0,-1 0-1,1 1 1,-1 0 0,1 0-1,0 0 1,0 1 0,0 0-1,-1 0 1,14 1-1,-6 0 23,-11-1-21,0 1 0,1 0 0,-1 0 0,0 0 0,1 0 0,-1 0 1,0 1-1,1-1 0,-1 1 0,0 0 0,0 0 0,1 0 0,-1 0 0,0 1 0,0-1 0,0 1 0,-1 0 0,1 0 0,0 0 0,-1 0 0,1 1 0,3 3 0,4 9 4,0 0 0,0 0 1,-2 1-1,0 0 0,-1 1 1,0-1-1,-1 2 0,-1-1 0,-1 0 1,3 26-1,-1 21 25,-3 102 1,-3-107 28,0-59-65,0 1 1,0-1-1,0 0 1,0 1-1,0-1 1,0 0-1,0 1 0,0-1 1,0 0-1,0 0 1,1 1-1,-1-1 0,0 0 1,0 0-1,0 1 1,0-1-1,1 0 1,-1 0-1,0 1 0,0-1 1,1 0-1,-1 0 1,0 0-1,0 0 1,1 1-1,-1-1 0,0 0 1,1 0-1,-1 0 1,0 0-1,1 0 0,-1 0 1,0 0-1,0 0 1,1 0-1,-1 0 1,0 0-1,1 0 0,-1 0 1,0 0-1,1 0 1,-1 0-1,1 0 1,11-5-15,-5 1 18,0-1 0,-1 0 0,0-1 0,0 1 0,0-1 0,-1 0 0,0-1 0,6-8 0,1-1 5,47-67-41,-4-3 0,-3-2-1,-4-2 1,45-121 0,-90 204 14,0 0 0,0 0-1,-1 0 1,0 0 0,-1 0 0,0-1-1,0 1 1,0-14 0,-6 21-112,-1 1 121,0 0 0,0 0 0,0 1 0,0-1 0,1 1-1,-1 1 1,0-1 0,1 1 0,0 0 0,-1 0 0,-8 7 0,-8 8 10,-24 24 1,44-40-4,-22 22-9,0 1-1,-37 54 1,54-69 7,0 1 1,1 0-1,0 0 1,1 1 0,0 0-1,1 0 1,0 0-1,1 0 1,0 1-1,1-1 1,-1 17 0,3-17-23,0-4 8,0 1 1,0 0 0,1 0 0,3 13 0,-3-18 18,1-1-1,-1 1 1,1-1 0,0 0 0,-1 1 0,2-1 0,-1 0 0,0 0-1,1 0 1,-1 0 0,1-1 0,0 1 0,4 2 0,19 13 18,0-2 1,1 0-1,29 11 1,90 31 35,-87-36-73,-55-20 23,0-1 0,0 1 0,-1 0 0,1 0 0,-1 1 1,1-1-1,5 6 0,-9-8-6,1 1 0,0 0 0,-1-1 1,1 1-1,-1 0 0,1 0 1,-1 0-1,0-1 0,1 1 0,-1 0 1,0 0-1,1 0 0,-1 0 0,0 0 1,0 0-1,0 0 0,0 0 0,0-1 1,0 1-1,0 0 0,0 0 1,0 0-1,-1 0 0,1 0 0,0 0 1,-1 0-1,1 0 0,0-1 0,-1 1 1,1 0-1,-1 0 0,1 0 0,-1-1 1,1 1-1,-1 0 0,0-1 1,1 1-1,-1-1 0,0 1 0,0 0 1,0-1-1,1 0 0,-1 1 0,-1 0 1,-12 8-160,-1-1 1,1 0 0,-2-1-1,1-1 1,-1 0 0,0-1-1,0-1 1,-1 0 0,-19 1-1,36-5 49,-1 0 0,1 0 0,-1 0 0,1 0 0,-1 0-1,1 0 1,-1 0 0,1 0 0,-1-1 0,1 1 0,-1 0-1,1 0 1,-1 0 0,1-1 0,-1 1 0,1 0 0,0-1 0,-1 1-1,1 0 1,0-1 0,-1 1 0,1-1 0,0 1 0,-1 0-1,1-1 1,0 1 0,0-1 0,-1 1 0,1-1 0,0 1 0,0-1-1,0 1 1,0-2 0,0-19-2288,0 10 1165,0 6 428,0 0 0,1 0 0,-1 0 0,1 0 0,0 0 0,2-9 1,1 6-636,0 1 0,1 0 1,0-1-1,7-7 1,-12 14 1349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 12726,'0'0'9399,"0"0"-9344,0-1 0,0 1 0,0 0 0,0 0 1,0 0-1,0 0 0,0-1 0,-1 1 0,1 0 0,0 0 1,0 0-1,0 0 0,0 0 0,-1-1 0,1 1 0,0 0 1,0 0-1,0 0 0,0 0 0,-1 0 0,1 0 0,0 0 1,0 0-1,-1 0 0,1 0 0,0 0 0,0 0 1,0 0-1,-1 0 0,1 0 0,0 0 0,0 0 0,0 0 1,-1 0-1,1 0 0,0 0 0,0 0 0,0 0 0,-1 1 1,1-1-1,0 0 0,0 0 0,0 0 0,0 0 0,-1 0 1,1 0-1,0 1 0,0-1 0,0 0 0,0 0 0,0 0 1,0 1-1,0-1 0,0 0 0,-1 0 0,-13 134 1849,7 249 0,8-237-1505,-1-136-381,3 42 85,-3-50-98,1 0 0,-1 0 0,1 0 0,0 0-1,-1 0 1,1 0 0,0 0 0,0 0 0,0 0 0,0 0 0,1 0 0,-1-1 0,1 1 0,-1 0 0,1-1 0,-1 1 0,1-1 0,0 0 0,-1 0 0,3 2 0,-3-3-8,0 0 1,0 1-1,-1-1 0,1 0 1,0 0-1,0 0 1,0 0-1,-1 0 1,1 0-1,0 0 1,0 0-1,-1 0 1,1 0-1,0 0 1,0 0-1,-1-1 1,1 1-1,0 0 1,0-1-1,-1 1 1,1 0-1,0-1 0,-1 1 1,1-1-1,-1 1 1,1-1-1,0 1 1,-1-1-1,1 0 1,-1 1-1,1-2 1,12-23 18,-11 19-10,7-16-13,-1 0 0,-1-1 0,-2 1 1,0-2-1,-1 1 0,-1 0 0,-2-1 0,0-26 1,-1 45-4,0 0 0,-1 0 0,1 0 1,-1 1-1,0-1 0,0 0 1,-1 1-1,1-1 0,-1 1 1,0 0-1,0-1 0,0 1 1,-1 0-1,0 0 0,0 0 1,0 1-1,0-1 0,0 1 1,-1-1-1,1 1 0,-1 0 1,-6-3-1,2 1 11,-1 1 0,1 0 1,-1 1-1,0 0 0,0 1 1,0-1-1,-1 2 0,1-1 1,0 1-1,-15 1 0,24 0-5,0 0 1,-1 0-1,1 0 0,0 0 0,0 0 0,-1 0 0,1 0 0,0 0 0,0 0 0,0 0 0,-1 0 0,1 0 1,0 0-1,0 0 0,0 0 0,-1 0 0,1 0 0,0 0 0,0 0 0,0-1 0,-1 1 0,1 0 0,0 0 1,0 0-1,0 0 0,0 0 0,-1 0 0,1-1 0,0 1 0,0 0 0,0 0 0,0 0 0,0 0 0,-1-1 0,1 1 1,0 0-1,0 0 0,0 0 0,0-1 0,0 1 0,9-4-110,285 4-4430,-221-8 9336,-71 20-4176,5 25-675,19 104 1104,-18-46-4923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9 6499,'0'0'13286,"-19"24"-11739,-65 73 140,82-94-1570,-1 0 0,1-1-1,-1 1 1,1-1 0,-1 0 0,0 1 0,0-1 0,0 0 0,0-1 0,-1 1 0,1 0 0,0-1 0,-1 0 0,1 0 0,-1 0 0,1 0 0,-1-1 0,1 1 0,-1-1 0,0 0 0,1 0 0,-1 0 0,-3-1 0,-7 0 504,13 1-554,0 0 0,0 0 1,0 0-1,0 0 0,0 0 0,-1 0 1,1 0-1,0 0 0,0 0 1,0-1-1,0 1 0,0 0 0,0-1 1,0 1-1,0-1 0,0 1 0,0-1 1,0 0-1,0 1 0,-2-3 1,3 2 7,-1-1 1,0 0 0,1 0 0,0 0-1,-1 0 1,1 0 0,0 0 0,0 0-1,0 0 1,0-2 0,1-7-33,-1 0 77,-1 4-25,1 0-1,1 1 1,-1-1-1,3-12 1,-2 16-80,0 1 0,0 0 0,0 0 0,0-1 0,1 1 0,-1 0 0,1 0 0,-1 0 0,1 1 0,0-1 0,-1 0 0,1 0 0,0 1 0,0-1 0,0 1 0,4-2 0,5-2-64,0 0 0,0 1 0,1 1 0,0 0 0,-1 0 0,1 1 0,0 1 0,0 0 0,1 0 0,18 2 0,-17-1-282,-10 1 42,0 0-1,-1 0 0,1 0 0,0 0 0,0 0 0,0 1 0,-1-1 0,1 1 0,-1 0 0,1 1 1,-1-1-1,0 0 0,0 1 0,0 0 0,0-1 0,0 1 0,3 6 0,6 7-3864,-1 0 0,12 23 0,-9-9-5471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2849,'0'0'16160,"9"4"-14765,-6-2-1214,32 13 1075,-33-14-1065,1-1-1,-1 1 1,0 0 0,1-1 0,-1 1 0,0-1 0,1 0 0,-1 0 0,1 0 0,-1 0 0,0 0 0,1-1 0,-1 1-1,1-1 1,-1 1 0,3-2 0,-1-2-92,0 0 1,0 1-1,-1-2 0,1 1 1,-1 0-1,0 0 0,0-1 0,-1 0 1,5-9-1,17-50 282,-19 47-71,-1-1-1,-1-1 1,0 1-1,-1 0 0,-1-35 1,-1 52 165,-3 1-445,0 1 0,0-1 1,0 1-1,0 0 0,0 0 1,0 0-1,0 0 0,0 1 1,0-1-1,0 1 0,1-1 1,-1 1-1,1 0 0,-1 0 0,1 0 1,0 0-1,0 1 0,0-1 1,-3 5-1,-3 5 17,1 0 1,-12 25-1,18-33-8,-6 10 11,2 1 1,0 0-1,1 0 0,0 0 1,-2 20-1,1 81 51,6-113-121,-1 0 1,0 0-1,1 1 1,0-1 0,0 0-1,0 0 1,0 0-1,0 0 1,0 0 0,1 0-1,0 0 1,-1 0-1,1-1 1,0 1-1,0-1 1,1 1 0,-1-1-1,0 0 1,1 1-1,0-2 1,-1 1 0,1 0-1,0 0 1,0-1-1,0 1 1,0-1-1,0 0 1,0 0 0,0 0-1,5 0 1,12 3-628,-1-1-1,1-1 1,37 0 0,-55-2 567,4 0-39,14 0-405,-1 0 0,1 0 0,0-2 0,0-1 0,-1 0 0,1-2 0,19-6 0,-11 0-169,-1-2 0,-1-1 0,40-27 0,-57 36 881,-1-2-1,0 1 1,0-1 0,-1 0-1,0-1 1,0 0 0,-1 0-1,0 0 1,0-1 0,-1 0-1,0 0 1,0 0 0,5-18 0,-9 23 81,0 1 1,0 0 0,-1-1-1,0 1 1,1-1 0,-1 1-1,0-1 1,-1 1 0,1-1-1,-2-5 1,2 7-206,-1 1-1,1 0 0,-1 0 1,0 0-1,1 0 1,-1 0-1,0 0 1,0 0-1,1 0 1,-1 0-1,0 0 1,0 1-1,0-1 1,0 0-1,0 1 1,0-1-1,-1 0 1,1 1-1,0 0 1,0-1-1,0 1 1,0-1-1,-1 1 1,1 0-1,0 0 1,0 0-1,0 0 1,-3 0-1,-9 0 153,2-1-5,0 1 0,0 1-1,0 0 1,0 0-1,-17 5 1,25-5-169,-1 1-1,1-1 1,0 1 0,0 0 0,0 0 0,0 0 0,0 0 0,0 1 0,0-1 0,1 1-1,-1 0 1,1 0 0,-1 0 0,1 0 0,0 0 0,1 0 0,-1 0 0,0 1 0,1-1-1,0 0 1,-1 5 0,-2 10 31,1-1 0,1 1 0,0 0 1,3 36-1,-1-22-84,1-31 8,-1 0 1,0-1-1,0 1 0,0 0 1,0 0-1,0-1 0,1 1 1,-1 0-1,0-1 0,1 1 1,-1 0-1,0-1 0,1 1 0,-1 0 1,1-1-1,-1 1 0,1-1 1,-1 1-1,1-1 0,0 1 1,-1-1-1,1 1 0,0-1 1,-1 1-1,1-1 0,0 0 1,-1 0-1,1 1 0,0-1 1,0 0-1,-1 0 0,1 0 1,1 0-1,31 1-102,-19-2 61,-7 0 8,-1 1 0,0-2-1,0 1 1,0-1 0,1 0 0,-1 0 0,-1-1-1,1 1 1,0-1 0,-1-1 0,1 1 0,-1-1 0,0 0-1,0 0 1,-1 0 0,1-1 0,-1 0 0,0 0-1,0 0 1,-1 0 0,5-8 0,1-3-32,1-2 1,-2 1 0,-1-1-1,0 0 1,8-36-1,-10 17 79,-1-1 0,-1 0 0,-5-67 0,1 88 7,0 5-13,0 0 0,-1 0 1,-1 1-1,0-1 0,0 1 1,-9-20-1,9 25 36,0-1-1,0 1 1,-1 0-1,0 0 1,0 0 0,-1 1-1,1-1 1,-1 1 0,-1 0-1,1 0 1,-1 1 0,-9-7-1,15 11-14,0 0 1,0 0-1,-1 0 0,1 0 0,0 0 0,0 0 0,-1-1 0,1 1 1,0 0-1,0 0 0,-1 0 0,1 0 0,0 0 0,-1 0 0,1 0 1,0 0-1,0 1 0,-1-1 0,1 0 0,0 0 0,0 0 0,-1 0 1,1 0-1,0 0 0,0 0 0,-1 1 0,1-1 0,0 0 0,0 0 0,0 0 1,-1 0-1,1 1 0,0-1 0,0 0 0,0 0 0,0 1 0,-1-1 1,1 0-1,0 0 0,0 1 0,0-1 0,-4 19 308,4 32-477,0-39 284,2 18-80,1 0-1,2 0 0,1-1 1,9 30-1,-5-27-45,-3 0 0,8 66 0,-10 105 20,-6-201-37,1 0 0,0-1 0,0 1 0,0 0 0,1 0 0,-1-1 0,0 1 0,1 0 0,-1 0 0,1-1 0,-1 1 0,1 0 0,0-1 0,0 1 0,0-1 0,0 1 0,0-1 0,0 1 0,0-1 0,0 0 0,0 0 0,1 1 0,-1-1 0,1 0 0,-1 0 0,1 0 0,-1 0 0,1-1 0,3 2 0,2 0-22,0-1 0,1 0 1,-1 0-1,1-1 0,-1 0 1,8-1-1,9 0 44,-6 0-14,0-1 0,0 0 0,0-1-1,-1-1 1,0-1 0,31-12 0,99-57 48,-67 32-42,-64 34-43,-8 5-80,0-1-1,-1 0 1,1-1 0,13-10 0,-20 14-543,-11 6-5522,-25 21-10,-17 8-4206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1:5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1 640 7780,'0'0'11394,"0"1"-11200,1-1 0,0 0 0,-1 1 0,1-1 0,0 0 0,0 1-1,0-1 1,-1 0 0,1 0 0,0 0 0,0 0 0,0 0 0,-1 0 0,1 0 0,0 0 0,0 0 0,0 0-1,0 0 1,-1-1 0,1 1 0,1-1 0,4-2-60,0-1-1,0-1 1,-1 1 0,0-1-1,8-7 1,4-6 97,18-12 154,2 1 1,50-32-1,89-41 251,-173 100-625,107-56 112,2 4-1,3 5 1,1 5 0,2 6 0,2 4-1,1 6 1,1 5 0,1 6 0,128-2-1,-15 18-92,-212 1-24,0 2 0,0 1 0,0 1 1,-1 1-1,0 1 0,1 1 1,-2 1-1,1 1 0,-1 1 0,-1 0 1,0 2-1,0 1 0,-1 0 1,18 18-1,-8-5 13,-1 2 1,-2 1 0,-1 2-1,-1 0 1,-2 1-1,-1 2 1,29 60-1,-37-66 2,-1 1-1,-1 1 0,-2 0 0,-1 0 0,-1 1 1,5 43-1,-6-27 10,-4-32-13,-1-1-1,1 27 1,-3-41 127,-1-11-69,-2 3-74,0 0 1,0 0-1,-1 0 1,0 0 0,0 0-1,-1 1 1,0-1 0,-11-12-1,-60-54-3,49 49 3,3 4 0,0 2 0,-53-30 1,48 31 1,1-1 0,-33-27 0,61 46-6,0-1-1,-1 1 1,1 0-1,0-1 0,-1 1 1,1 0-1,0-1 1,-1 1-1,1 0 1,0-1-1,0 1 1,0-1-1,-1 1 0,1-1 1,0 1-1,0 0 1,0-1-1,0 1 1,0-1-1,0 1 1,0-1-1,0 1 0,0-1 1,0 1-1,0-1 1,0 1-1,0-1 1,0 1-1,0 0 1,0-1-1,1 1 0,-1-1 1,0 1-1,0 0 1,1-1-1,-1 1 1,0-1-1,0 1 0,1 0 1,-1-1-1,0 1 1,1 0-1,-1-1 1,1 1-1,-1 0 1,0 0-1,1 0 0,-1-1 1,1 1-1,-1 0 1,0 0-1,1 0 1,-1 0-1,1 0 1,0 0-1,29-9-42,-27 8 56,186-29 10,-43 8-10,-132 20-10,70-14-26,0 4 0,93-1 0,-175 13 5,-2 6-39,0 0 58,-1-1 0,0 1 1,0 0-1,0 0 0,-1 0 0,0-1 1,0 1-1,-1-1 0,-2 6 1,-4 3 10,-1 0 0,-13 15 0,-2 2 20,-96 116 203,4-5-16,112-127-4302,4-7-1192,-3 2-2238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0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94 206 12582,'0'0'11128,"-9"-7"-10235,-23-22-71,25 25-433,5 9-3,2-5-374,-9 72 1424,-10 153 444,15-167-1693,4-56-40,-1-7-118,1-1 1,-1 1 0,1 0-1,0-1 1,1-7-1,0-12 7,-2 19-30,-10-401 73,11 406-49,1 1-30,0 1 0,1-1 0,-1 1 0,0-1 1,0 0-1,0 1 0,0 0 0,0-1 0,0 1 0,0 0 0,0-1 1,0 1-1,-1 0 0,1 0 0,0 0 0,0 0 0,-1 0 1,1 0-1,0 0 0,0 1 0,12 27 13,-9-19-2,66 111 100,-4-4-73,-60-105-41,-1-2 9,0 1 0,1-1 0,0 0 0,9 10 0,-13-18-7,-1 1-1,1-1 0,0-1 1,1 1-1,-1 0 1,0 0-1,0-1 1,1 1-1,-1-1 1,1 0-1,-1 0 1,1 0-1,0 0 1,-1 0-1,1 0 1,0-1-1,0 1 1,-1-1-1,1 0 0,0 0 1,0 0-1,3 0 1,-4-1 4,-1 0-1,1 1 1,-1-1 0,1 0-1,-1 0 1,0 0 0,1 0-1,-1 0 1,0 0-1,0 0 1,1 0 0,-1-1-1,0 1 1,0 0 0,-1-1-1,1 1 1,0-1 0,0 1-1,-1-1 1,1 1 0,-1-1-1,1 1 1,0-4 0,2-4 10,13-31 21,-1-1-1,-3 0 1,-1-1-1,-2 0 1,-1-1-1,2-75 1,-7 86 98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39 183 11333,'0'0'10517,"0"6"-8271,-1 13-1490,-1-1-1,-1 0 1,-9 32 0,7-32-497,0 0-1,2 1 1,-3 34 0,6-25-70,-1-15-97,1-1 0,0 1 1,3 15-1,-2-26-86,0 0-1,0 0 1,0 0 0,0 0-1,0 0 1,0 0 0,1 0-1,-1-1 1,1 1 0,0 0-1,-1-1 1,1 1 0,0-1-1,0 0 1,0 0 0,0 1 0,0-1-1,0 0 1,0-1 0,0 1-1,0 0 1,1-1 0,-1 1-1,0-1 1,4 1 0,-2-1 6,1 1 0,-1-1 0,1 0 0,-1 0 0,1 0 0,-1 0 0,1-1 0,-1 0 0,1 0 0,-1 0 0,0 0 0,8-5 0,3-6 29,0-1 1,-2-1-1,1 0 1,-2-1-1,13-20 1,-15 23-24,-1 0-3,-1-1 1,-1 0 0,1 0 0,-2 0-1,0-1 1,-1 0 0,5-20 0,-5 9 56,-1 0-1,-1 0 1,0-39 0,-3 62-62,0 0 1,0-1-1,-1 1 0,1 0 0,-1 0 0,1 0 1,-1 0-1,1 1 0,-1-1 0,0 0 0,0 0 1,0 0-1,0 0 0,0 1 0,0-1 0,-1 1 1,1-1-1,-1 1 0,1-1 0,-1 1 0,1 0 1,-1-1-1,0 1 0,0 0 0,1 0 0,-1 0 1,0 1-1,0-1 0,0 0 0,0 1 0,0-1 1,-3 1-1,-8-2 15,-1 1 0,1 0 1,0 1-1,-16 2 0,0-1-24,25-1-45,1 0-1,-1 0 1,0 0-1,0 0 0,0 1 1,1 0-1,-1 0 1,0 0-1,1 0 0,-1 1 1,1-1-1,-1 1 1,1 0-1,0 0 0,-1 0 1,1 0-1,0 1 1,0-1-1,1 1 0,-1-1 1,1 1-1,-1 0 1,1 0-1,0 1 0,0-1 1,0 0-1,0 1 1,1-1-1,0 1 0,-1-1 1,1 1-1,0 0 1,1 0-1,-1-1 0,1 1 1,0 0-1,-1 0 1,2 6-1,-1-9-52,0-1 1,0 1-1,0 0 1,0 0-1,1 0 1,-1-1-1,0 1 1,0 0-1,1-1 1,-1 1-1,0 0 1,1-1-1,-1 1 1,0 0-1,1-1 1,-1 1-1,1-1 1,-1 1-1,1 0 0,0-1 1,-1 1-1,1-1 1,0 0-1,-1 1 1,1-1-1,0 0 1,-1 1-1,1-1 1,0 0-1,-1 0 1,3 1-1,27 0-1578,-21-1 1173,12 0-420,14 0-1594,51-6-1,-73 4 2155,-1 0 0,0-1 0,0-1 1,0 0-1,0-1 0,-1 0 0,20-12 0,-16 7 1002,-1-1 0,0-1 1,-1-1-1,22-26 0,-8 9 2797,-27 29-3358,0 1-1,0 0 1,0-1 0,0 1-1,1-1 1,-1 1 0,0 0 0,0 0-1,0-1 1,1 1 0,-1 0-1,0-1 1,0 1 0,1 0 0,-1 0-1,0-1 1,1 1 0,-1 0-1,0 0 1,1 0 0,-1-1 0,0 1-1,1 0 1,-1 0 0,0 0-1,1 0 1,-1 0 0,1 0 0,-1 0-1,0 0 1,1 0 0,-1 0-1,0 0 1,1 0 0,-1 0 0,1 0-1,-1 0 1,0 0 0,1 0-1,-1 1 1,0-1 0,1 0 0,-1 0-1,0 0 1,1 1 0,-1-1-1,0 0 1,0 0 0,1 1 0,-1-1-1,0 0 1,0 0 0,1 1-1,3 22 758,-3-18-741,7 238 2479,-8-184-2384,0-50-164,1 0 0,0 0 0,0 0 0,5 15 0,-5-23-23,-1 1 1,1-1 0,0 1 0,-1 0 0,1-1 0,0 1-1,0-1 1,0 0 0,0 1 0,0-1 0,0 0 0,1 1-1,-1-1 1,3 2 0,-3-3-1,0 0 0,0 1 0,0-1 0,0 0 0,0 0 0,0 0 1,0 0-1,1 0 0,-1 0 0,0 0 0,0 0 0,0 0 0,0-1 0,0 1 0,0 0 0,0-1 0,0 1 0,0-1 0,0 1 0,0-1 0,0 0 0,0 1 0,0-1 1,0 0-1,1-1 0,7-8 21,0 0 1,-1-1-1,0 0 1,-1-1-1,0 0 1,7-19-1,-1 5-19,7-12 32,-2-1 0,-2 0 1,20-69-1,-38 129 117,1-1 0,2 38 0,1-5-117,-2 67 54,0-118-89,0 1 0,1-1 1,-1 1-1,0-1 1,1 1-1,-1-1 0,1 0 1,0 1-1,0-1 0,0 0 1,0 0-1,0 1 0,1-1 1,-1 0-1,1 0 1,-1 0-1,1 0 0,0-1 1,2 3-1,0-1 3,0-1 1,0 1-1,0-1 0,0 0 1,0-1-1,0 1 0,1-1 1,-1 0-1,0 0 0,7 1 1,-4-1 0,-1-1 1,1 0-1,-1 0 0,1 0 1,-1-1-1,1 0 0,-1 0 1,1 0-1,-1-1 1,0 0-1,0 0 0,0-1 1,0 0-1,0 0 0,8-6 1,-4 0 5,0-1 0,0-1-1,-1 0 1,0 0 0,-1-1 0,-1 0 0,0 0 0,0 0 0,-1-1-1,-1 0 1,0-1 0,-1 1 0,0-1 0,-1 0 0,-1 0 0,0 0-1,0-23 1,-1 9 49,0-31 37,-2 57-89,1-1-1,0 0 1,0 0 0,-1 1 0,0-1 0,0 0 0,1 1 0,-1-1 0,-1 0 0,1 1 0,0 0 0,-1-1 0,1 1 0,-1 0 0,-3-4 0,0 1 0,-1 2 0,1-1 0,-1 0 0,0 1 0,0 0 0,0 1 0,0-1 0,0 1 0,-1 0 0,-10-1-1,16 3-37,1 5-4285,0-3 3454,1 1 0,-1-1-1,1 0 1,-1 1 0,1-1-1,0 1 1,-1-1 0,1 0-1,1 1 1,-1-1 0,0 0 0,0 0-1,1 0 1,1 2 0,23 24-11311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301 529 11349,'0'0'9663,"0"-18"-8233,0 1-1033,1 10-262,-1 0 0,0 0 0,0 0 0,-1 0 0,0 0 0,0 1 0,0-1 0,-1 0 0,0 1 0,-1-1 0,1 1 0,-1-1 0,-6-9 0,8 15-94,-6-12 304,-1 1 0,0-1-1,-1 2 1,-1-1 0,0 1 0,0 0 0,-1 1 0,0 1-1,-21-15 1,30 23-294,0 0 1,0 0-1,-1 0 0,1 0 0,0 1 1,0-1-1,-1 1 0,1-1 0,0 1 1,-1 0-1,1 0 0,0 0 0,-1 0 1,1 0-1,-1 1 0,1-1 0,0 1 1,-4 1-1,2 0-26,0 0 0,1 0 0,0 0 0,-1 0 0,1 1 0,0 0 0,0 0 0,1-1 1,-1 2-1,-2 3 0,-5 7-27,2 2 1,0-1-1,-12 34 1,17-41 57,-5 17-36,2 0 1,1 0 0,2 1 0,0-1-1,1 1 1,3 34 0,-1-51-22,0-7-2,0 0 0,0 0 0,1 0 0,-1 0 0,1 0 0,-1 0 0,1 0 0,0 0 0,0 0 0,0 0 0,0 0 0,0 0 0,0-1 0,0 1 0,1 0 1,-1-1-1,1 1 0,-1-1 0,1 1 0,0-1 0,-1 0 0,1 0 0,0 0 0,0 0 0,0 0 0,0 0 0,0 0 0,0-1 0,0 1 0,0-1 0,0 1 1,0-1-1,4 0 0,4 1-48,1 0 0,-1-1 0,1-1 0,-1 1 0,18-5 0,-21 3 36,-1-1 1,0 1-1,0-1 0,0 0 0,0-1 0,0 1 1,-1-1-1,1-1 0,-1 1 0,0-1 1,0 1-1,-1-1 0,1-1 0,-1 1 1,3-6-1,5-9 11,0 1 1,-2-2-1,9-22 0,-11 24 28,-2 0-1,0 0 0,-1 0 1,-1-1-1,0 1 0,-2-1 1,0-20-1,-2 38 473,0 4-389,-1 13-79,0-1 1,-1 0-1,-1 0 1,-7 22-1,5-20-6,1 0 0,0 0 0,-1 24-1,4 58 11,1-97-33,0 0-1,0 1 0,0-1 1,0 0-1,0 1 0,1-1 1,-1 0-1,0 1 0,1-1 1,-1 0-1,1 1 0,0-1 1,-1 0-1,1 0 0,0 0 1,0 0-1,-1 0 0,1 0 1,0 0-1,0 0 0,0 0 0,0 0 1,0 0-1,3 1 0,-1-1-12,0 0 0,0 0-1,0 0 1,0 0-1,0-1 1,0 0-1,0 1 1,1-1 0,-1 0-1,5-1 1,0 0-35,0 0 0,0-1 0,-1 0 0,1 0 1,-1 0-1,1-1 0,-1-1 0,11-5 0,-4-3-32,1-1 0,-2 0 0,0-1 0,0-1 0,-2 0-1,1 0 1,-2-1 0,0 0 0,-1-1 0,-1 0 0,0-1 0,5-21 0,-2 2 23,-2 1 0,-2-1 1,-1 0-1,-2-1 0,0-46 1,-5 83 69,1 0 0,0 1 1,-1-1-1,1 0 1,-1 1-1,1-1 0,0 1 1,-1-1-1,0 1 1,1-1-1,-1 1 1,1-1-1,-1 1 0,0-1 1,1 1-1,-1 0 1,0 0-1,1-1 1,-1 1-1,0 0 0,1 0 1,-1 0-1,0-1 1,0 1-1,1 0 1,-1 0-1,0 0 0,0 0 1,1 0-1,-2 1 1,-1-1 8,0 0 0,0 0-1,0 0 1,1 1 0,-1-1 0,0 1 0,0 0 0,-4 1 0,3 2 2,-1-1 1,0 1-1,1 0 0,0 0 0,0 0 1,0 1-1,1-1 0,-1 1 0,1 0 1,0 0-1,0 0 0,1 0 1,0 1-1,0-1 0,0 1 0,0-1 1,1 1-1,-1 7 0,-1 15 90,0-1 0,3 47-1,1-38-41,-1-21-55,1 1 0,0-1 0,1 1 1,1-1-1,0 0 0,7 17 0,-6-22-9,0-1 0,0 0 0,1 0 0,0-1 0,1 1 0,0-1 0,0-1 0,1 1 0,0-1 0,12 10 0,-15-14-31,1 0 0,0-1 1,0 1-1,0-1 1,0-1-1,0 1 1,0-1-1,0 1 1,0-1-1,1-1 1,-1 1-1,0-1 1,1 0-1,-1 0 0,0-1 1,9-1-1,-7 1-21,0-1 0,0 1-1,0-1 1,0-1 0,0 1-1,-1-1 1,1-1 0,-1 1-1,0-1 1,0 0-1,8-7 1,-3-1-44,1-2 0,-2 0 0,0 0 0,-1 0 0,0-1 0,-1-1 0,-1 0 0,-1 0 0,0 0 0,-1-1 0,0 1 0,2-22 0,0-20-5,-3 1 0,-4-77 0,-1 60 140,1 72-4,0 1 0,-1-1 0,1 1 0,0-1 0,-1 0 0,1 1-1,-1-1 1,1 1 0,-1 0 0,0-1 0,0 1 0,0-1-1,0 1 1,0 0 0,0 0 0,-2-3 0,3 4-28,-1 0 0,0-1 0,1 1 0,-1 0 0,1 0 1,-1-1-1,1 1 0,-1 0 0,0 0 0,1 0 0,-1-1 0,0 1 0,1 0 0,-1 0 1,0 0-1,1 0 0,-1 0 0,1 1 0,-1-1 0,0 0 0,1 0 0,-1 0 0,0 0 1,1 1-1,-1-1 0,1 0 0,-1 1 0,1-1 0,-1 0 0,1 1 0,-1-1 0,1 1 1,-1-1-1,1 0 0,-1 1 0,1-1 0,0 1 0,-1 0 0,1-1 0,0 1 1,-1-1-1,1 1 0,0-1 0,0 1 0,-1 1 0,-6 17 9,1 1 0,1 0 0,1 0 0,1 1 0,0-1 0,1 28 0,0-18 6,-4 73 264,8 122 0,-1-221-289,-1-1-1,1 1 0,-1 0 0,1-1 1,0 1-1,1-1 0,-1 1 0,0-1 1,1 1-1,0-1 0,0 0 0,0 0 0,0 0 1,0 0-1,1 0 0,-1-1 0,1 1 1,0-1-1,0 1 0,0-1 0,0 0 0,0 0 1,0 0-1,1-1 0,-1 1 0,1-1 1,-1 0-1,8 2 0,8 0-261,-1 0 0,2-1 1,-1-1-1,28-1 0,-21-1-617,29-1-2742,-20-5-1818,0-9-5269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74 15879,'0'0'8820,"-7"-12"-8059,-20-37-236,20 37-58,9 12-390,-1 0-1,0 1 1,1-1-1,-1 0 1,0 1-1,0-1 1,0 1-1,1 0 1,-1-1-1,0 1 0,0 0 1,0-1-1,0 1 1,0 0-1,0 0 1,0 0-1,0 0 1,-1 0-1,1 0 1,1 2-1,13 26 125,-13-23-68,19 45 248,-3 1 1,22 100 0,3 114 269,-23-128-289,-17-118-326,-3-12-19,1 0 0,0-1-1,1 1 1,0 0-1,0-1 1,0 1-1,1-1 1,0 0 0,1 0-1,5 9 1,-9-16-16,0 1 0,1-1 0,-1 1 1,0-1-1,0 0 0,1 0 0,-1 1 1,0-1-1,0 0 0,1 1 0,-1-1 0,0 0 1,1 0-1,-1 0 0,1 1 0,-1-1 0,0 0 1,1 0-1,-1 0 0,0 0 0,1 0 1,-1 0-1,1 0 0,-1 0 0,0 0 0,1 0 1,-1 0-1,1 0 0,-1 0 0,1 0 1,-1 0-1,0 0 0,1 0 0,-1 0 0,0 0 1,1-1-1,-1 1 0,1 0 0,-1 0 1,0 0-1,1-1 0,-1 1 0,0 0 0,1-1 1,9-17-55,-3-3 7,0-1 0,-1 1 0,-1-1 0,-1 0 0,-1 0 0,1-32 0,-4 39 12,0-3-45,0-1 0,-6-30 0,5 42 63,-1 1 0,0-1 0,0 1 1,-1-1-1,0 1 0,0 0 0,0 0 0,-1 0 0,0 1 0,-8-10 0,4 7-2,0 1 1,-1 0-1,1 0 1,-2 1-1,1 0 0,-1 0 1,1 1-1,-16-5 0,17 6 9,6 3-4,4 1-235,22 2 168,35 5 1,19 2-53,180-9-2253,-248 0 2295,0 0 0,0-1 1,0 0-1,0-1 0,-1 0 1,1 0-1,-1-1 1,1-1-1,14-6 0,-23 9 119,0 1-1,-1-1 0,1 0 1,0 1-1,-1-1 0,1 1 1,0-1-1,-1 0 0,1 0 1,-1 1-1,1-1 0,-1 0 1,1 0-1,-1 0 0,0 1 1,1-1-1,-1 0 0,0 0 1,0 0-1,1 0 0,-1 0 1,0 0-1,0 0 0,0 0 1,0 0-1,0 1 0,-1-1 1,1 0-1,0 0 0,0 0 1,0 0-1,-1 0 0,1 0 1,-1 1-1,1-1 0,0 0 1,-2-1-1,1 0 107,-1 0 1,1-1-1,-1 1 1,0 0-1,0 0 0,0 0 1,0 0-1,0 0 0,-4-2 1,5 4-102,0-1 1,0 0 0,1 1-1,-1-1 1,0 1-1,0 0 1,0-1 0,0 1-1,1-1 1,-1 1-1,0 0 1,0 0 0,0 0-1,0 0 1,0-1-1,0 1 1,0 0 0,0 0-1,0 1 1,0-1 0,0 0-1,0 0 1,0 0-1,0 1 1,1-1 0,-1 0-1,0 1 1,0-1-1,0 1 1,0-1 0,1 1-1,-1-1 1,0 1-1,0 0 1,1-1 0,-1 1-1,0 0 1,1 0 0,-1-1-1,0 2 1,-1 3 33,1 1-1,-1-1 1,1 0 0,0 1 0,0-1-1,1 7 1,-2 5-86,-4 53 303,3 75 0,3-111-335,0-32-328,0-61-15144,0 16 7046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22 10053,'0'0'9673,"-14"8"-8064,-43 24-112,52-30-1243,1 0-1,-1 0 1,0-1 0,0 1 0,0-1-1,0-1 1,0 1 0,0-1 0,0 1 0,0-1-1,0-1 1,0 1 0,0-1 0,0 0 0,-5-1-1,9 1-208,0 1 1,-1 0-1,1-1 0,0 1 0,0-1 0,0 1 0,0-1 0,0 0 1,0 1-1,0-1 0,0 0 0,0 0 0,0 1 0,1-1 0,-1 0 1,0 0-1,0 0 0,1 0 0,-1 0 0,1 0 0,-1-1 0,1 1 0,-1-2 1,-2-33 671,3 25-519,0 11-233,3 0-235,0 0 77,0 0 0,0 0 0,0 1 0,-1 0 0,1 0 0,0-1 0,0 1 0,-1 1 0,1-1 0,-1 0 1,1 1-1,-1-1 0,1 1 0,-1 0 0,0 0 0,4 4 0,34 43-6674,-33-40 4836,13 19-4853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0 611 13254,'0'0'7916,"8"2"-6550,-3-1-1100,-4 0-204,1 0 0,-1-1 0,1 1 1,0-1-1,0 1 0,-1-1 0,1 0 0,0 1 1,0-1-1,-1 0 0,1 0 0,0 0 1,0-1-1,-1 1 0,1 0 0,0-1 0,-1 1 1,1-1-1,0 1 0,-1-1 0,1 0 0,-1 0 1,1 0-1,-1 0 0,1 0 0,-1 0 1,1 0-1,1-3 0,11-16 164,0-1 0,-1 0 0,-2-1 0,0 0 0,-1-1 0,-1 0 0,-2-1 0,8-33 0,-7 4-114,-1 0 1,-1-96 0,-6 39 412,-3 104-203,-2 16-177,-3 50 44,3 0 0,5 105 1,1-76-115,-1-66-60,3 77 47,-2-89-56,1 0-1,0 0 1,0-1 0,1 1 0,1-1-1,-1 0 1,7 10 0,-8-17-9,0 0 0,1 0-1,-1 0 1,1 0 0,0-1 0,0 1 0,0-1 0,0 0 0,1 0 0,-1 0-1,0 0 1,1-1 0,-1 1 0,1-1 0,0 0 0,-1 0 0,1 0 0,0-1-1,0 1 1,5-1 0,0 1-18,0-1 0,0 0 0,0-1 0,0 0-1,0-1 1,0 1 0,12-5 0,-2-4-9,0 0 0,0-1-1,-1-1 1,-1-1 0,0 0 0,0-2-1,-2 0 1,18-21 0,-20 23 29,0-2-1,-1 1 1,-1-1-1,-1-1 1,0 0-1,-1 0 1,-1-1 0,0 0-1,-1-1 1,-1 0-1,-1 0 1,-1 0-1,0 0 1,2-38 0,-6 56 5,-1-1 0,0 1 0,1-1 0,-1 1 0,0-1 1,0 1-1,1 0 0,-1-1 0,0 1 0,0 0 0,0 0 1,0-1-1,1 1 0,-1 0 0,0 0 0,0 0 0,0 0 1,0 0-1,1 1 0,-1-1 0,-1 0 0,-21 2 25,16 0-21,1 0 0,-1 1-1,1 0 1,0 0 0,0 0 0,0 1 0,0 0 0,1 0 0,-1 0 0,1 1 0,0 0 0,1 0 0,-1 0 0,-4 7 0,-1 2 16,0 0 0,1 1 0,0 1 1,-9 24-1,14-26-1,0 0-1,1 0 1,0 1 0,1-1 0,1 1 0,1 26 0,0-39-18,1 0 0,-1 0-1,1 0 1,-1 0 0,1 0 0,0-1 0,-1 1 0,1 0 0,0 0-1,0-1 1,0 1 0,1-1 0,-1 1 0,0-1 0,0 1 0,1-1-1,-1 0 1,1 1 0,0-1 0,-1 0 0,1 0 0,0 0 0,-1 0-1,1-1 1,0 1 0,0 0 0,0-1 0,3 1 0,8 2 51,0 0 0,0-1 0,15 0 0,-23-1-26,60 2 191,83-6 1,-123-1-197,0 0 0,44-14 1,-27 6-76,-49 15-6171,-23 10 3299,-28 17-3953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8260,'0'0'13718,"106"-64"-12966,-65 64-63,-5 0-353,-16 0-16,-10 0-256,1 0-48,-1 0-16,0 0-528,15-5-1281,21-4-1601,15-14-1008,11 0-3921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269 200 2849,'0'0'10645,"3"-29"-8465,2-7-1500,-1 7 282,-1 0 1,-2-34-1,-1 62-818,-1 0-1,1 0 1,-1 0 0,1 1 0,-1-1 0,0 0-1,0 0 1,1 1 0,-1-1 0,0 0 0,0 1-1,0-1 1,0 1 0,0-1 0,0 1 0,0-1-1,0 1 1,0 0 0,0-1 0,0 1 0,0 0-1,0 0 1,0 0 0,0 0 0,0 0-1,0 0 1,0 0 0,0 0 0,0 0 0,-1 1-1,-39 2 1085,33 0-1058,0-1 0,0 2-1,0-1 1,1 1 0,-1 0 0,1 0-1,0 1 1,0 0 0,1 0-1,0 0 1,-1 1 0,-5 8 0,-3 3 146,1 1 0,1 1 0,-15 25 0,21-29-178,0-1 1,1 1-1,1 0 0,0 0 1,1 1-1,-3 24 1,4-8 110,1 0 0,3 41-1,-1-69-240,0 0-1,1 0 0,0 1 0,0-1 1,0 0-1,0 0 0,1 0 0,-1 0 0,1 0 1,0 0-1,0-1 0,0 1 0,1 0 1,0-1-1,-1 0 0,5 4 0,-1-2-34,0-1-1,0 0 0,0 0 1,0 0-1,1-1 0,-1 0 1,1 0-1,13 3 0,6 0-586,1-2-1,0-1 1,0-1-1,27-1 1,-44-1 314,8 1-695,-1-1 1,0 0 0,0-2-1,1 0 1,-1 0-1,0-2 1,-1 0-1,25-10 1,25-18-4825,2-4-423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90 5410,'0'0'15082,"-7"-13"-13383,4 5-1409,0 3-166,1-1 1,-1 1 0,0-1 0,-1 1 0,-3-5-1,5 8-76,1 1-1,0-1 0,-1 1 0,1 0 1,-1-1-1,0 1 0,1 0 0,-1 0 1,0 0-1,0 0 0,0 1 0,0-1 1,0 0-1,0 1 0,0-1 0,0 1 0,0 0 1,0-1-1,0 1 0,0 0 0,0 0 1,0 1-1,-2-1 0,-4 2 93,0 0-1,0 1 1,0-1-1,1 1 1,-1 1 0,1 0-1,0 0 1,0 0-1,0 1 1,0 0-1,1 0 1,0 1-1,0-1 1,0 1 0,1 1-1,0-1 1,-8 13-1,7-7-43,0 0-1,0 0 1,2 1-1,-1 0 0,2 0 1,-1 0-1,2 0 1,0 0-1,0 0 0,1 17 1,1-24-85,0-1 1,0 0 0,0 1-1,1-1 1,0 0 0,0 1 0,0-1-1,3 9 1,-2-12-7,-1-1 0,1 1-1,-1 0 1,1 0 0,-1-1 0,1 1 0,0-1-1,0 1 1,0-1 0,0 0 0,0 0 0,0 0 0,0 0-1,0 0 1,1 0 0,-1-1 0,0 1 0,0-1 0,1 1-1,-1-1 1,0 0 0,3 0 0,0 0 15,0 1 0,0-1 0,0 0-1,0 0 1,0-1 0,-1 1 0,1-1 0,0 0 0,0-1 0,-1 1 0,1-1 0,0 0 0,-1 0-1,0 0 1,8-5 0,-5 0 57,-1 0 1,1 0-1,-1 0 0,0-1 0,-1 1 1,9-17-1,-7 11 19,1-1-1,-2-1 1,0 1-1,-1-1 1,0 0 0,-1 0-1,-1-1 1,0 1 0,-1-1-1,-1 1 1,-1-1 0,-1-20-1,0 34-151,1 0 0,-1-1 0,0 1 0,0 0 0,0 0 0,0-1 1,-1 1-1,1 0 0,-1 0 0,1 0 0,-1 1 0,0-1 0,0 0 0,1 1 0,-1-1 0,0 1 0,0-1 0,-1 1 0,1 0 0,0 0 0,0 0 0,-1 0 0,1 1 0,0-1 0,-1 0 0,1 1 0,-1 0 1,1-1-1,-1 1 0,1 0 0,-1 0 0,1 1 0,0-1 0,-1 0 0,-3 2 0,5-1-113,0-1-1,0 1 1,0 0-1,0-1 1,0 1 0,0 0-1,0 0 1,0 0-1,0 0 1,0 0 0,1 0-1,-1 0 1,0 0-1,1 0 1,-1 0 0,1 0-1,-1 0 1,1 0-1,0 0 1,-1 1 0,1-1-1,0 0 1,0 0-1,0 2 1,0 31-6452,4-15-1388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5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41 101 15959,'0'0'7588,"0"5"-7028,1 68 1263,-3 104 372,2-168-2116,-1 0 0,-1 0 0,0 0 0,0-1 1,0 1-1,-1-1 0,-1 1 0,-6 12 0,10-21-71,0 0 0,0-1 0,0 1 0,0 0 0,0 0 0,0 0 0,0 0 0,0 0 0,0-1 0,0 1 0,0 0 0,0 0 0,0 0 0,0 0 0,0-1 0,0 1 0,0 0 0,0 0 0,-1 0-1,1 0 1,0 0 0,0 0 0,0-1 0,0 1 0,0 0 0,0 0 0,0 0 0,0 0 0,-1 0 0,1 0 0,0 0 0,0 0 0,0 0 0,0 0 0,0 0 0,-1 0 0,1-1 0,0 1 0,0 0 0,0 0 0,0 0 0,0 0 0,-1 0 0,1 0 0,0 0 0,0 0 0,0 0 0,0 1-1,0-1 1,-1 0 0,1 0 0,0 0 0,0 0 0,0 0 0,0 0 0,0 0 0,-1 0 0,1 0 0,0 0 0,0 0 0,0 1 0,0-1 0,0 0 0,0 0 0,-3-18 64,3 9-61,-3-30 8,2-1-1,5-50 0,-3 80-24,0 0 1,1 0 0,0 0-1,1 0 1,0 1 0,0-1 0,1 1-1,1-1 1,-1 1 0,1 1 0,1-1-1,0 1 1,0 0 0,10-10-1,-14 16 2,-1 1-1,1-1 0,-1 1 0,1-1 0,0 1 1,0 0-1,0 0 0,0 0 0,0 0 0,0 0 1,0 1-1,0-1 0,0 1 0,0-1 0,0 1 1,0 0-1,0-1 0,1 1 0,-1 0 0,0 1 0,0-1 1,0 0-1,0 1 0,1-1 0,-1 1 0,0-1 1,0 1-1,2 1 0,-1 0 2,1 0 0,-1 1 0,0-1 0,0 1 0,0 0 0,-1 0 0,1 0 0,-1 0 0,1 0 0,-1 0 0,0 1 0,0-1 0,1 5 0,11 27-8,-3-1 1,13 60-1,-24-94 13,0 0 1,0 0-1,0-1 1,1 1-1,-1 0 0,0 0 1,0 0-1,0 0 0,0 0 1,0 0-1,1 0 1,-1 0-1,0-1 0,0 1 1,0 0-1,0 0 0,0 0 1,1 0-1,-1 0 0,0 0 1,0 0-1,0 0 1,1 0-1,-1 0 0,0 0 1,0 0-1,0 0 0,0 0 1,1 0-1,-1 0 1,0 0-1,0 1 0,0-1 1,0 0-1,0 0 0,1 0 1,-1 0-1,0 0 1,0 0-1,0 0 0,0 0 1,0 1-1,1-1 0,-1 0 1,0 0-1,0 0 1,0 0-1,0 0 0,0 1 1,0-1-1,0 0 0,0 0 1,0 0-1,0 0 1,0 1-1,0-1 0,0 0 1,0 0-1,0 0 0,0 0 1,0 1-1,7-14-10,-6 8 5,50-122 2,-41 106 4,1 0 0,1 1 0,27-37 0,-39 57-3,0 0 1,0 0-1,0 0 0,0-1 1,0 1-1,0 0 1,0 0-1,1 0 1,-1 0-1,0 0 0,0-1 1,0 1-1,0 0 1,0 0-1,0 0 1,0 0-1,0 0 0,1-1 1,-1 1-1,0 0 1,0 0-1,0 0 1,0 0-1,0 0 0,1 0 1,-1 0-1,0 0 1,0 0-1,0 0 1,0 0-1,1 0 0,-1 0 1,0 0-1,0 0 1,0 0-1,1 0 1,-1 0-1,0 0 0,0 0 1,0 0-1,0 0 1,1 0-1,-1 0 1,0 0-1,0 0 0,0 0 1,0 0-1,0 0 1,1 1-1,-1-1 1,0 0-1,0 0 0,0 0 1,0 0-1,0 0 1,0 0-1,1 1 1,-1-1-1,0 0 0,0 0 1,0 0-1,0 0 1,0 1-1,0-1 1,1 14 2,0-11 3,18 158 241,-15-142-236,1 0 0,0 0 0,1-1-1,1 1 1,1-1 0,14 22 0,-20-37-11,0 0 1,1 0 0,-1 0-1,0-1 1,1 1-1,0-1 1,0 0-1,0 0 1,0 0-1,0 0 1,0 0 0,0-1-1,0 1 1,1-1-1,-1 0 1,1 0-1,-1 0 1,1-1-1,-1 1 1,1-1-1,-1 0 1,1 0 0,0 0-1,-1 0 1,5-1-1,-1 0 2,-1-1 1,0 1-1,0-1 0,0 0 0,0-1 0,0 1 1,0-1-1,0-1 0,-1 1 0,0-1 1,1 1-1,-1-2 0,5-4 0,7-11-3,0 0 0,-1-1-1,-1 0 1,-1-2 0,-1 1-1,-1-2 1,-1 0 0,-1 0-1,13-50 1,-22 65-8,1 1 0,-1-1 1,-1 0-1,0 0 0,0 0 0,-3-16 1,2 24 7,1 1 0,-1-1 0,0 1 0,0-1 0,1 1 0,-1-1 0,0 1 1,0-1-1,0 1 0,0 0 0,0 0 0,0-1 0,1 1 0,-1 0 0,0 0 0,0 0 1,0 0-1,0 0 0,-2 0 0,-26 1-21,20-1 14,5 1 6,1 0 0,-1 0 0,0 0 0,0 0 0,0 1 0,1 0 0,-1 0 0,1 0 1,0 0-1,-1 0 0,1 1 0,0-1 0,0 1 0,0 0 0,1 0 0,-1 0 0,1 0 1,0 0-1,-1 1 0,-2 5 0,-3 7 8,0 0 0,0 0 0,-7 28 0,8-10 25,1 1 0,1-1 0,2 1 1,3 59-1,0-61 2,0-27-22,0 0 0,0 0 1,1 0-1,0 1 0,0-1 0,1 0 0,-1 0 0,1 0 1,1-1-1,-1 1 0,6 9 0,-4-11-10,-1 0 1,0 0-1,1 0 0,-1-1 1,1 0-1,0 0 0,0 0 0,1 0 1,-1 0-1,1-1 0,-1 0 1,1 0-1,0 0 0,-1 0 0,8 0 1,14 3-538,-1-3 0,1 0 0,0-1 0,0-1 0,0-2 0,36-7 0,-3 3-2409,38 2-3748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1 680 10645,'0'0'6435,"8"-32"-5443,-3 9-697,3-9 169,1 0 0,1 1 0,2 0 0,29-55 0,-16 42 88,25-65 0,-42 90-402,-2 0 0,0 0 0,-2-1 1,0 0-1,-1 0 0,1-30 0,-4 32-43,1 13 64,-1-1 0,0 0 0,-1 1 1,1-1-1,-1 0 0,-2-8 0,2 13-115,1-1-1,-1 0 1,0 1 0,0-1-1,0 1 1,0-1 0,0 1 0,-1 0-1,1-1 1,0 1 0,-1 0-1,1 0 1,-1 0 0,1 0 0,-1 0-1,1 0 1,-1 1 0,0-1-1,0 0 1,1 1 0,-1-1 0,0 1-1,0 0 1,-2-1 0,-74 0 2169,77 4-2194,-1-1 0,1 1 0,0-1 0,0 1 0,0 0 0,0-1 0,0 1 0,0 0 0,1 0-1,-1 0 1,1 0 0,0 5 0,-1 0 31,-8 72 217,4 0 0,6 99 1,1-62-142,-1-94-87,1-1 0,1 1 0,1 0 0,1-1 0,0 0 0,2 0 0,1 0 0,1-1 0,1 0 0,17 28 0,-25-46-62,0 0 1,-1-1-1,1 1 1,0 0-1,0-1 1,0 0-1,1 1 0,-1-1 1,1 0-1,-1 0 1,1 0-1,0-1 1,-1 1-1,1-1 1,0 1-1,0-1 1,0 0-1,0 0 1,0 0-1,1-1 1,-1 1-1,0-1 1,0 1-1,0-1 1,1 0-1,-1 0 1,0-1-1,0 1 1,0-1-1,1 1 0,-1-1 1,5-3-1,1 0-196,-1 0-1,-1-1 0,1 0 0,0 0 0,-1-1 1,0 1-1,-1-2 0,1 1 0,-1-1 0,7-10 0,-7 9-436,0 0-1,0 0 1,-1-1-1,0 0 1,-1 0-1,0 0 1,0 0-1,-1-1 1,0 1-1,-1-1 1,3-15-1,-5-15-4501,0 2-1919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5090,'0'0'11518,"13"0"-10774,33 1-110,0-3-1,0-1 1,65-15-1,-60 7-417,228-58 2500,-278 68-2633,0 1 0,0-1-1,0 1 1,0 0-1,-1-1 1,1 1-1,0 0 1,0 0 0,0 0-1,0 0 1,0 0-1,0 0 1,0 0-1,0 0 1,0 0-1,0 0 1,0 0 0,0 0-1,0 1 1,0-1-1,0 0 1,0 1-1,0 0 1,0 0 65,0 1-1,-1-1 1,0 0-1,1 1 1,-1-1-1,0 1 1,0-1 0,0 1-1,0-1 1,0 1-1,0-1 1,0 3 0,-1 11-396,1 171 1654,0-182-1388,0 0 0,0 0 0,0 0 0,1-1 0,-1 1 1,1 0-1,0 0 0,0-1 0,0 1 0,1 0 0,-1-1 0,1 1 0,0-1 1,0 0-1,0 0 0,0 0 0,1 0 0,-1 0 0,1 0 0,0 0 0,-1-1 1,1 1-1,1-1 0,-1 0 0,0 0 0,0 0 0,1 0 0,-1-1 0,1 1 1,0-1-1,-1 0 0,1 0 0,0 0 0,0-1 0,-1 1 0,1-1 1,0 0-1,7-1 0,-8 1-7,13 1 58,-1-2 0,0 0 0,18-3-1,-28 2-49,1 1 1,-1-1-1,1 0 0,-1-1 0,0 1 0,0-1 0,0 0 0,0 0 0,0-1 0,-1 0 0,7-6 0,-3 3 20,-1-1 1,0 0-1,-1-1 0,1 0 1,-1 0-1,-1 0 1,0-1-1,0 1 0,-1-1 1,0 0-1,-1-1 1,0 1-1,-1-1 1,0 1-1,-1-1 0,0 0 1,0-12-1,-1 3 33,1 14-48,-1 0 0,0 0 1,0 0-1,0 0 0,-1 1 1,0-1-1,-2-7 0,2 11-22,0 1 0,0-1 0,0 0 0,-1 1-1,1-1 1,0 1 0,0-1 0,-1 1-1,1 0 1,-1 0 0,0 0 0,1-1-1,-1 1 1,0 1 0,1-1 0,-1 0 0,0 0-1,0 1 1,0-1 0,0 1 0,0-1-1,0 1 1,0 0 0,0 0 0,-3 0-1,-18-2-29,0 2-1,-24 2 0,39-1 9,0 0 0,0 1 0,0 0 1,0 0-1,0 0 0,1 1 0,-1 1 0,1-1 0,-8 6 0,-5 4-394,2 1 1,-26 23-1,38-31-301,0 0 0,1 1 1,0 0-1,-5 8 0,8-10-453,-1-1 0,1 1-1,0 1 1,0-1 0,1 0-1,-1 0 1,0 8 0,2 5-6903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0 691 8324,'0'0'11498,"14"-31"-10142,46-105-260,-21 61-305,-32 64-662,-1 0-1,0-1 1,-1 1-1,0-1 1,-1 0-1,0-1 1,-1 1-1,2-14 1,0-41 750,-4-93 0,-2 79 20,1 80-865,0 0 0,1 1 0,-1-1 0,0 1 0,0-1 0,0 0 1,0 1-1,0-1 0,0 0 0,0 1 0,0-1 0,0 1 0,0-1 0,0 0 0,0 1 0,-1-1 0,1 0 0,0 1 1,0-1-1,-1 1 0,1-1 0,0 1 0,-1-1 0,1 1 0,0-1 0,-1 1 0,1-1 0,-1 1 0,1-1 0,-1 1 1,1 0-1,-1-1 0,1 1 0,-1 0 0,0-1 0,1 1 0,-1 0 0,1 0 0,-1 0 0,0-1 0,1 1 0,-1 0 1,1 0-1,-1 0 0,0 0 0,1 0 0,-1 0 0,0 0 0,0 1-24,0 0 1,0 0-1,1 0 0,-1 0 0,0 0 1,1 0-1,-1 0 0,1 0 1,-1 0-1,1 0 0,0 1 0,-1-1 1,1 0-1,0 0 0,0 0 1,0 0-1,0 1 0,0-1 0,0 1 1,0 3 23,-6 59 318,6 98 1,2-68-185,-3-67-119,2 1 1,2 0 0,0-1 0,2 1 0,1-1-1,1 0 1,1-1 0,13 29 0,-19-51-42,1 1 0,0 0 0,-1-1 0,2 1 0,-1-1 1,0 0-1,1 0 0,0-1 0,0 1 0,0-1 0,0 1 0,9 4 1,-10-7-43,0 0 0,0 1 0,0-1 0,1-1 0,-1 1 0,0 0 0,0-1 0,1 0 0,-1 1 0,0-1 0,0-1 0,1 1 0,-1 0 0,0-1 0,0 0 0,1 1 1,-1-1-1,0-1 0,0 1 0,0 0 0,0-1 0,3-2 0,5-3-426,-1-1 0,0 0 1,-1-1-1,15-18 0,-20 23-539,0-1-1,0-1 1,-1 1-1,1 0 1,-2-1-1,5-10 1,-5 7-4934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11141,'0'0'9140,"2"-15"-8243,-1 7-786,-1 4-54,1 0 1,-1 0-1,0 0 0,1 0 1,0-1-1,0 1 0,0 1 1,0-1-1,1 0 0,0 0 1,0 0-1,0 1 0,0-1 1,0 1-1,1-1 0,-1 1 1,1 0-1,0 0 0,0 0 1,0 1-1,0-1 0,1 1 1,-1-1-1,8-2 0,26-10 470,1 3-1,1 1 1,0 1 0,50-4-1,162 2 680,-233 12-1175,-6-1-3,-1 2 0,1-1 1,0 1-1,13 3 0,-21-3-18,0 1-1,-1-1 0,1 1 0,0 0 0,0 0 0,-1 0 0,1 0 0,-1 0 0,0 1 0,0 0 1,0-1-1,0 1 0,0 1 0,0-1 0,2 5 0,0 1 74,0 1 0,-1 0 0,0 0 0,0 0 0,-1 1 0,-1-1 0,0 1 0,0 0 1,-1-1-1,0 1 0,-1 0 0,0 0 0,-1-1 0,-2 12 0,2-20-43,0 0-1,1 0 1,-1 0 0,0 0-1,0 0 1,0 0 0,0 0-1,-1-1 1,1 1 0,0 0-1,-1-1 1,1 1 0,-1-1-1,0 0 1,1 1 0,-1-1-1,0 0 1,0 0 0,0 0-1,1 0 1,-4 0 0,4 0-13,0 0 0,0-1 0,0 0 0,0 1 1,-1-1-1,1 0 0,0 1 0,0-1 1,0 0-1,0 0 0,-1 0 0,1 0 1,0 0-1,0 0 0,0 0 0,0 0 1,-1-1-1,1 1 0,0 0 0,0-1 0,0 1 1,0-1-1,0 1 0,0-1 0,0 0 1,0 1-1,0-1 0,0 0 0,0 0 1,0 1-1,1-1 0,-1 0 0,0 0 1,0 0-1,1 0 0,-1 0 0,0-2 0,-2-10-3,1-1 0,0 0 0,1 0 0,0 0 0,1 1 0,1-1 0,0 0 1,5-20-1,-2 25-20,0 0 0,1 0 1,-1 1-1,2-1 1,-1 1-1,1 0 1,0 1-1,1-1 1,0 1-1,9-7 0,10-7-595,48-29 0,-66 45-46,0 1 0,0 0-1,1 0 1,-1 1 0,1 0 0,0 1 0,14-3 0,1 3-5810,38 0 1,-50 2 4053,20 0-5315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65 9316,'0'0'11763,"-5"-10"-10416,-16-31-362,20 39-920,0 1 0,0 0 1,0 0-1,0 0 1,0 0-1,-1 0 0,1 1 1,0-1-1,0 0 1,-1 0-1,1 1 0,0-1 1,-1 1-1,1-1 0,-1 1 1,1 0-1,-1 0 1,1-1-1,-1 1 0,1 0 1,-1 0-1,1 0 1,-1 1-1,-1-1 0,0 1 1,0-1-1,0 1 0,1 0 1,-1 0-1,0 0 0,1 0 1,-1 0-1,1 0 0,-1 1 0,-3 2 1,-2 6-27,0 0 0,1 0 0,0 0 0,0 1-1,2-1 1,-1 2 0,1-1 0,1 0 0,0 1 0,1 0 0,0 0 0,-2 17 0,1 4 41,1 0-1,2 0 1,5 49-1,-4-80-86,1 0-1,-1-1 1,1 1-1,0 0 0,-1-1 1,1 1-1,0 0 1,0-1-1,0 1 1,0-1-1,0 0 1,1 1-1,-1-1 0,0 0 1,1 0-1,-1 1 1,1-1-1,-1 0 1,1 0-1,-1-1 1,1 1-1,0 0 1,-1-1-1,1 1 0,0-1 1,0 1-1,-1-1 1,1 0-1,0 1 1,3-1-1,-1 0-10,0 0 0,1 0 0,-1 0-1,0 0 1,0-1 0,0 1 0,0-1 0,0 0 0,0 0 0,0-1-1,0 1 1,-1-1 0,7-3 0,-4 0 18,0-1 1,-1 0-1,1 0 1,-1 0-1,0-1 0,-1 0 1,0 0-1,5-9 1,25-68 108,-25 59-97,2-1 117,-5 12 66,0 0 1,-1-1-1,0 0 1,-2 0-1,1 0 1,1-25-1,6 93 248,-9-41-384,2 17 167,1-1 1,17 50-1,-20-71-226,1 0 1,-1 0 0,2 0 0,-1 0 0,1-1 0,0 0 0,1 0-1,-1 0 1,1 0 0,0-1 0,1 1 0,-1-1 0,1-1 0,0 1 0,0-1-1,10 5 1,17-1-2676,-11-8-1946,-12 0 1118,6 0-5459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84 216 6275,'0'0'15967,"0"-4"-14750,0-14-225,0 18-965,0 0 0,0 0 0,-1 0 0,1-1 0,0 1 0,0 0 0,0 0 0,0 0 0,0-1 0,0 1 0,0 0 0,0 0 0,0 0 0,-1 0 0,1-1 0,0 1 0,0 0 0,0 0 0,0 0 0,-1 0 0,1 0 0,0-1 0,0 1 0,0 0 0,0 0 0,-1 0 0,1 0 0,0 0 0,0 0 0,-1 0 0,1 0 0,0 0 0,0 0 0,0 0 0,-1 0 0,1 0 0,0 0 0,0 0 0,0 0 0,-1 0 0,1 0 0,0 0 0,0 0 1,0 0-1,-1 0 0,1 0 0,0 1 0,0-1 0,0 0 0,-1 0 0,1 0 0,0 0 0,0 0 0,0 1 0,-1-1 107,-1 2-63,-1-1 0,1 1 1,0 0-1,0 0 1,0 0-1,0 0 0,0 0 1,0 0-1,1 1 0,-1-1 1,1 0-1,0 1 1,-2 2-1,-15 42 359,12-29-189,0 5-99,1 0 0,0 0 0,2 1 0,1-1 0,1 1-1,2 32 1,-1-19-89,0-34-53,0 0 0,0 0 1,0 0-1,1 0 0,-1 0 1,1-1-1,0 1 0,-1 0 1,1 0-1,1 0 1,-1-1-1,0 1 0,1-1 1,-1 1-1,1-1 0,-1 1 1,5 2-1,-3-2-49,0-1 1,1 0-1,-1 0 0,1 0 0,-1 0 1,1 0-1,0-1 0,0 0 1,0 0-1,0 0 0,0 0 0,6 0 1,1 0-295,-1-1 0,1 0 1,0-1-1,-1 0 1,1 0-1,-1-1 1,1 0-1,10-5 1,-7 2-736,-1-1 1,1-1 0,-1 0-1,0-1 1,-1 0 0,0-1 0,0-1-1,18-19 1,-14 12-421,-1-2 0,0 0-1,-2 0 1,0-1 0,10-24 0,-13 23 889,-1-1 0,9-33 0,-10 21 2709,-2 0 0,4-51 1,-8-19 12874,-2 124-13737,-1 87-70,4 149 63,-1-230-1103,8 41 0,-8-57-104,1 0 1,0-1 0,0 1-1,1-1 1,0 0 0,1 0-1,6 10 1,-7-17 2,-3-2-25,0-1 0,0 1 1,0-1-1,0 1 1,0-1-1,0 0 0,0 1 1,0-1-1,0 0 0,0 0 1,0 1-1,0-1 1,0 0-1,-1 0 0,1 0 1,0 0-1,-1 0 0,1 0 1,-1 0-1,1-2 0,13-31-13,-8 19 26,10-20-1,2 2 1,2 0-1,0 1 0,2 0 1,2 2-1,0 1 0,30-26 1,-51 54-18,-2 1-5,-1 10 67,-1 41 85,-1-16-16,6 58 0,-3-89-132,0 0 0,0 0 0,0 1 0,0-1 0,1 0 0,-1 0 0,1 0 0,0 0 0,0-1 0,1 1 0,-1 0 0,1-1 0,0 0 0,0 1 0,0-1 0,0 0 0,0-1 0,1 1 0,0-1 0,-1 1 0,1-1 0,0 0 0,0 0 0,0-1 0,8 3 0,4 0-264,0-1 1,0-1-1,0 0 0,0-2 1,26-1-1,-31 0 95,-1-1 0,0 0 0,0-1 0,0 0 0,0-1-1,0 0 1,-1 0 0,1-1 0,-1 0 0,-1-1 0,1 0 0,-1 0 0,0-1 0,11-11 0,-12 12 142,0-2 1,-1 1-1,0-1 0,0 0 1,0-1-1,-1 1 0,0-1 1,-1 0-1,0 0 0,-1 0 0,1-1 1,-2 0-1,1 1 0,-2-1 1,2-13-1,-3-26 3825,0 53-3658,0 214 259,-14-217-2946,12-1 2246,0 0 0,0 1-1,0-1 1,0-1-1,0 1 1,0 0 0,0 0-1,0-1 1,1 1 0,-1-1-1,0 1 1,0-1 0,0 0-1,1 0 1,-1 0-1,0 0 1,1 0 0,-1 0-1,1-1 1,-1 1 0,1 0-1,-1-1 1,-1-2-1,1-1-738,0 0-1,1-1 0,-1 1 0,1-1 0,0 1 0,0-1 0,1 0 0,0-6 0,-1-37-6091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51 8244,'0'0'10837,"-12"-1"-9293,2 0-1188,0 1-1,0 0 1,0 0-1,0 1 1,0 0-1,0 1 0,1 0 1,-14 5-1,7-1 335,-1-1 0,0 0 0,0-1 0,0 0-1,0-2 1,-19 1 0,35-3 193,1 0-864,0-1 0,0 0 1,0 0-1,0 0 0,0 0 0,0 0 0,0 0 0,0 0 0,1 1 1,-1-1-1,0 0 0,1 0 0,-1 0 0,0 1 0,1-1 0,-1 0 1,1 0-1,-1 1 0,1-1 0,0 0 0,-1 1 0,2-2 0,8-6-72,0 1-1,0 0 0,1 0 0,-1 1 0,1 1 0,1 0 0,-1 0 1,23-5-1,35-2-2883,-1 13-4391,-60 0 6973,-1 0-1,0 0 1,1 1-1,-1 0 1,0 1-1,0-1 1,0 1-1,11 7 1,-9-4 538,-1 0 0,0 1 0,0 0 0,0 0 0,10 14 0,-5-4 590,-2 1 0,0 0-1,-1 1 1,0 0-1,10 32 1,-13-25 32,0-1-1,3 41 1,-6-39-46,1-1 1,9 30 0,-8-42-32,-5-12-170,-1-5-265,1-9-228,1 0 0,0-1 0,1 1 0,0 0 0,1 0 0,0 1 0,1-1 0,0 1 0,0 0 0,12-16 0,5-4-48,1 1 0,31-33 0,-10 23 26,-41 37-51,1 1 1,-1 0-1,1 0 0,-1 0 0,1 0 0,0 1 0,0-1 0,0 1 1,0 0-1,0 0 0,0 0 0,5 1 0,-8 0 4,0 0-1,0 1 1,0-1-1,-1 1 1,1 0-1,0-1 1,-1 1 0,1 0-1,-1-1 1,1 1-1,-1 0 1,1-1-1,-1 1 1,1 0-1,-1 0 1,1 0 0,-1-1-1,0 1 1,0 0-1,1 0 1,-1 0-1,0 0 1,0 0-1,0 0 1,0 0-1,3 32-14,-3-29 18,6 107-471,-6-110 440,0 0-1,0 1 1,1-1 0,-1 0 0,0 0-1,1 0 1,-1 0 0,1 0 0,-1 0-1,1 0 1,0 0 0,-1 0 0,1 0-1,0-1 1,0 1 0,0 0 0,-1 0-1,1-1 1,0 1 0,0 0 0,0-1-1,0 1 1,0-1 0,0 1 0,0-1-1,1 0 1,-1 1 0,0-1 0,2 0-1,40 1-670,-22-2 498,-4 0 150,-1 0-1,1-2 0,-1 0 1,1 0-1,-1-1 1,0-1-1,18-9 0,-23 9 14,0 0 1,0 0-1,-1-1 0,0-1 0,-1 0 0,1 0 0,-1-1 1,0 0-1,-1-1 0,0 0 0,8-12 0,-14 17 88,0 0 0,0 0 0,0 0 0,-1 0 0,1-1 0,-1 1 0,0-1 0,-1 1 0,1-1-1,-1 1 1,0-1 0,0-7 0,0 3 267,0 8-288,-1 0 0,1 0-1,0 0 1,-1 0 0,1 0 0,0 0 0,-1 0-1,1 1 1,-1-1 0,1 0 0,-1 0-1,0 1 1,1-1 0,-1 0 0,0 1 0,0-1-1,1 0 1,-1 1 0,0-1 0,0 1 0,0 0-1,1-1 1,-1 1 0,0 0 0,0-1 0,0 1-1,0 0 1,0 0 0,-1 0 0,-33-4 189,30 4-150,-16-2 72,0 1 1,0 2 0,0 0-1,0 1 1,-32 7 0,48-7-113,0-1 1,0 1-1,0 0 1,0 0-1,0 0 1,1 1-1,-1 0 1,1 0 0,0 0-1,-1 0 1,2 1-1,-1 0 1,0-1-1,1 2 1,0-1-1,-1 0 1,2 0 0,-1 1-1,0 0 1,1-1-1,0 1 1,0 0-1,1 0 1,-1 0-1,1 0 1,0 1 0,0 9-1,0-9-35,0 1 0,1-1 0,0 1 0,0-1 0,1 0 0,1 10 0,-1-14 2,0-1 0,-1 1 0,1-1 1,0 1-1,0 0 0,0-1 0,0 0 0,0 1 1,0-1-1,0 0 0,1 1 0,-1-1 0,1 0 1,-1 0-1,0 0 0,1 0 0,0 0 0,-1-1 1,1 1-1,0 0 0,-1-1 0,1 1 1,0-1-1,-1 1 0,1-1 0,3 0 0,9 2-161,-1-1 0,1 0-1,0-2 1,25-2-1,-33 2 138,0-1 0,0 1 0,0-1 0,0-1-1,0 1 1,0-1 0,-1 0 0,1 0 0,-1 0 0,0-1-1,0 0 1,7-7 0,-8 7 69,1 0-1,-1 0 1,1-1 0,-1 0 0,0 0-1,-1 0 1,1 0 0,-1 0-1,0-1 1,-1 1 0,1-1-1,-1 0 1,0 0 0,0 0-1,1-12 868,-3 25-468,0 45-120,11 491 1125,-11-536-1430,3 36 39,-1 0 0,-8 70 1,5-109-45,0-1-1,0 1 1,0-1 0,-1 0 0,1 0-1,-1 0 1,0 0 0,0 0 0,0 0-1,0 0 1,-1 0 0,1-1 0,-1 1-1,1-1 1,-1 0 0,0 0 0,0 0 0,0 0-1,0 0 1,0-1 0,-1 1 0,1-1-1,0 0 1,-1 0 0,1 0 0,-1-1-1,-5 1 1,-11 2 26,1-2 0,-1 0 0,-32-4-1,43 2-17,7 1-13,0 0-1,0-1 1,0 1-1,0-1 1,1 1-1,-1-1 1,0 0-1,0 0 1,0 0-1,1 0 1,-1 0-1,0 0 1,1 0-1,-1-1 1,1 1-1,-1-1 0,1 1 1,0-1-1,0 1 1,0-1-1,0 0 1,0 0-1,0 1 1,0-1-1,0 0 1,1 0-1,-1 0 1,0-3-1,-1-6-24,0 0 0,1-1-1,1-21 1,0 25 3,-1-4 15,1 0 0,1 0 1,0 0-1,1 0 1,0 1-1,1-1 1,0 0-1,1 1 0,0-1 1,1 1-1,0 0 1,11-15-1,64-85 111,96-101 0,-121 148-26,-17 24-43,-24 26-81,0-1 0,-1 0 0,18-29-1,-26 33 365,-6 1-5676,0 9 4766,0 0 1,-1 1-1,1-1 1,0 1-1,0-1 1,0 1-1,-1-1 0,1 1 1,0 0-1,0 0 1,-1-1-1,1 1 1,0 0-1,0 0 1,-3 1-1,-26-1-6353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164 103 768,'0'0'22181,"-22"-19"-21794,-62-54-88,67 62 198,11 13-268,7 14-26,-1-14-73,-1 80 1232,-18 130 0,11-147-1742,1 102 0,15-166-3121,-6-1 3183,1 0-1,-1 0 0,0 0 1,0-1-1,0 1 0,0-1 1,1 0-1,-1 1 1,0-1-1,0 0 0,0 0 1,0 0-1,-1-1 0,1 1 1,0 0-1,0-1 1,-1 1-1,4-4 0,-3 1-425,1 0-1,0 0 1,-1 0-1,0-1 0,0 1 1,0-1-1,-1 1 1,2-7-1,4-30-5671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110 350 3378,'0'0'6210,"-9"14"-3224,-71-6 6960,80-9-9905,-1 1 1,0-1-1,0 1 1,0-1-1,0 1 1,0-1-1,1 1 1,-1-1-1,0 0 1,1 0-1,-1 1 1,0-1-1,1 0 1,-1 0-1,1 0 1,-1 0-1,1 1 1,0-1-1,-1 0 1,1 0-1,0 0 1,0 0 0,-1 0-1,1 0 1,0 0-1,0-1 1,-2-27 131,1-4 65,0 15-95,1 1-1,3-21 1,-2 32-120,0 0 1,0 0-1,1 0 1,0 0 0,0 1-1,1-1 1,0 1-1,0-1 1,7-9-1,-7 11-11,30-39 354,34-58 1,-67 122-43,0-8-271,0 1 1,-1-1 0,0 0-1,-4 17 1,-7-1 140,-2-2 0,-28 44 0,-11 22 62,52-90-287,-1 0 0,1 1 0,0-1 1,0 1-1,0-1 0,1 1 0,-1 6 1,0 6-6064,1-15 5817,5 0-3765,19 2-1464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328 107 11589,'0'0'8196,"3"-17"-7102,11-54 40,-14 52 220,-6 19-1239,2 1 86,-8-1-64,0 0 0,0 0 0,0 1 0,0 1 0,0 0 1,0 0-1,0 2 0,1-1 0,-15 7 0,5 2 88,0 0 0,1 2-1,-25 21 1,34-26-136,0 1 0,1 1 0,1-1 0,0 2 0,0-1 0,1 1 0,-7 14 1,13-21-78,0 1 0,0-1 1,0 1-1,1 0 1,0 0-1,0 0 1,0 0-1,1 0 1,0 6-1,0-10-9,0 1-1,0-1 1,0 1-1,1-1 1,-1 0-1,1 1 1,-1-1-1,1 0 1,0 1-1,0-1 1,0 0-1,0 0 0,1 0 1,-1 0-1,0 0 1,1 0-1,-1 0 1,1-1-1,0 1 1,0 0-1,0-1 1,0 1-1,0-1 1,2 1-1,22 7 33,0-1 1,33 6-1,-37-10-29,0 0 0,0 2 0,0 1 0,-1 1 0,21 10 0,-36-14-5,0-1 0,-1 1 1,0 0-1,0 0 0,0 1 0,0-1 0,-1 1 0,1 0 0,-1 0 0,-1 1 0,1-1 0,-1 1 0,0 0 0,0 0 0,0 0 0,-1 0 0,0 0 0,0 1 1,-1-1-1,0 1 0,1 12 0,-1-14 29,-1 0 0,0 0 0,0 0 1,0 1-1,-1-1 0,0 0 0,0 0 1,0 0-1,-2 6 0,1-8 1,1-1 0,-1 1-1,0 0 1,0-1 0,0 0-1,0 1 1,0-1 0,0 0-1,-1 0 1,1 0 0,0 0 0,-1-1-1,0 1 1,1-1 0,-1 1-1,-4 0 1,-11 4 107,0-1 0,-1-2 0,0 1-1,0-2 1,1 0 0,-1-2 0,0 0 0,-22-3 0,39 3-137,0 0 0,0-1 0,0 1 0,0 0 0,0-1 0,0 0 0,1 1 0,-1-1 0,0 0 0,0 0 0,1 0 0,-1 0 0,0 0 0,1 0 0,-1-1 0,1 1 0,0 0 0,-1-1 0,1 1 0,0-1 0,0 0 0,0 1 0,0-1 0,0 0 0,0 1 0,0-1 0,1 0 0,-1 0 0,0-3 0,-1-5-202,1-1 0,0 1 0,1 0 1,1-17-1,-1 6-741,0 19 759,0 0-1,0 0 1,1 0-1,-1 1 1,0-1-1,1 0 1,-1 0-1,1 0 1,-1 0-1,1 0 1,0 0-1,0 1 1,0-1-1,0 0 1,0 1 0,0-1-1,0 1 1,1-1-1,-1 1 1,0-1-1,1 1 1,-1 0-1,1 0 1,0 0-1,-1 0 1,1 0-1,3-1 1,2-1-856,1 1-1,0 1 1,-1-1 0,1 1-1,14 0 1,35 1-5807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1 651 11397,'0'0'8842,"20"-35"-8202,65-112-29,-71 124-280,-2 0 1,15-41-1,-23 47-72,0 1 0,2-35 0,-3 19 7,-1 0-1,-2 0 1,-5-34-1,3 59-121,0 0-1,0 0 1,-1 0 0,0 1-1,-1 0 1,0-1 0,0 1-1,0 1 1,0-1 0,-1 0-1,0 1 1,0 0 0,0 0-1,-1 1 1,0 0 0,0 0-1,0 0 1,0 0 0,-10-3-1,15 6 452,-2 38-338,4 64-1,0-8 0,-8 352 779,7-440-1026,0 0 0,0 1 1,0-1-1,1 0 0,0 0 0,2 8 1,-2-11-14,0-1 1,-1 0-1,1 1 1,0-1-1,0 0 1,0 0-1,0 1 1,0-1-1,0 0 1,0 0 0,0 0-1,0 0 1,1 0-1,-1-1 1,0 1-1,1 0 1,-1 0-1,1-1 1,-1 1 0,0-1-1,1 1 1,-1-1-1,1 0 1,-1 0-1,1 0 1,0 1-1,2-2 1,-1 2-79,1-1 0,-1 0-1,1 0 1,-1 0 0,1 0 0,-1 0 0,0-1 0,1 0 0,-1 0 0,1 0-1,-1 0 1,0 0 0,0-1 0,0 1 0,0-1 0,0 0 0,0 0 0,0 0-1,0 0 1,-1 0 0,1-1 0,3-5 0,7-7-844,-1 0 0,16-29-1,-8 0-2875,-18 39 2390,-1-1-1,1 0 1,-1 0 0,0 0-1,0-8 1,-1-2-6645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156 311 9380</inkml:trace>
  <inkml:trace contextRef="#ctx0" brushRef="#br0" timeOffset="1">156 311 9380,'-106'-137'3839,"76"102"-2627,28 33-872,1 1 0,-1 0 1,1-1-1,-1 1 0,1-1 0,0 0 0,-1 1 0,1-1 0,0 0 0,0 0 1,1 0-1,-1 0 0,0 0 0,0 1 0,1-1 0,-1-1 0,1 1 1,0 0-1,0 0 0,0 0 0,0 0 0,0 0 0,0-3 0,1 3-270,-1 1 0,0-1 0,0 0 0,1 1 0,-1-1 0,1 1 0,-1-1 0,1 1-1,0-1 1,0 1 0,-1 0 0,1-1 0,0 1 0,0 0 0,0-1 0,1 1 0,-1 0 0,0 0-1,0 0 1,0 0 0,2-1 0,33-14 90,-26 12-62,10-5-87,1 2 1,0 0-1,0 2 0,33-5 1,-42 9-420,-1 0 1,1 0-1,0 1 0,-1 1 1,1 0-1,-1 1 1,1 0-1,-1 0 1,0 1-1,14 6 1,113 59-11612,-86-46 5387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244 210 4226,'0'0'15484,"3"-22"-13899,2-9-954,-2 9 432,0-1 0,-1-43 0,-2 65-1001,0 1 0,0-1 0,0 0 0,0 0 0,0 1 0,-1-1 0,1 0 0,0 1 0,0-1-1,-1 0 1,1 1 0,-1-1 0,1 0 0,0 1 0,-1-1 0,1 1 0,-1-1 0,0 1 0,1-1-1,-1 1 1,1-1 0,-1 1 0,0-1 0,1 1 0,-2-1 0,-26-4 716,19 5-662,0 0 0,0 1-1,0 0 1,-10 2 0,11 0-83,1 1-1,-1-1 1,0 1-1,1 1 1,0-1 0,0 1-1,0 1 1,1-1-1,0 1 1,0 0-1,0 1 1,1-1-1,-1 1 1,-5 12 0,1-4-11,2 1 1,0 1 0,1-1 0,0 1 0,1 0 0,-3 19-1,6-16-31,1-1 0,2 31 0,0-38 2,0-12 0,0 1 0,1-1 0,-1 1 0,1-1 0,0 1 0,-1-1 0,1 0 0,-1 1 0,1-1-1,-1 0 1,1 1 0,0-1 0,-1 0 0,1 0 0,0 0 0,-1 0 0,1 0 0,0 0 0,-1 0 0,1 0 0,0 0 0,-1 0 0,2 0 0,22 0-151,-19 0 109,1-1 40,-1 0 0,1 0 1,-1 0-1,1 0 1,-1-1-1,0 0 1,1 0-1,-1 0 0,0-1 1,0 0-1,-1 0 1,1 0-1,-1 0 1,1-1-1,-1 0 0,0 0 1,5-6-1,6-9 30,-1 0 1,20-36-1,-29 46 5,2-1 27,-1 0-1,-1 0 0,1-1 0,-2 1 0,1-1 1,-2 0-1,1-1 0,1-14 0,-5 26 148,0 1-197,0 16-10,1 0-1,0-1 1,1 1 0,0-1 0,2 1-1,6 20 1,-8-32-44,0-1-1,0 1 1,0 0-1,1-1 1,-1 0 0,1 0-1,0 0 1,0 0-1,1 0 1,-1 0 0,1-1-1,0 0 1,0 1-1,0-1 1,0-1 0,0 1-1,1-1 1,-1 0-1,1 0 1,0 0 0,0 0-1,0-1 1,-1 0-1,1 0 1,8 1 0,21 0-677,52-2 0,-76 0 651,1-2 0,-1 1 0,1-1-1,-1-1 1,0 0 0,0 0 0,0-1-1,0 0 1,10-6 0,-6 0 45,1 0-1,-2 0 1,1-2-1,-1 0 1,-1 0 0,20-26-1,-26 29 136,-1 1-1,1-2 0,-1 1 0,-1-1 0,0 1 0,0-1 1,-1 0-1,0-1 0,-1 1 0,0 0 0,0-1 1,-1-14-1,-1 24-47,1-1 0,-1 1 0,0-1-1,0 0 1,0 1 0,0-1 0,-1 1 0,1-1 0,0 1 0,-1-1 0,1 1 0,-1-1 0,1 1 0,-1-1 0,0 1 0,0-1 0,1 1 0,-1 0-1,0 0 1,0-1 0,-2 0 0,1 1 2,-1 0-1,0 0 0,0 0 1,1 1-1,-1-1 1,0 1-1,0 0 0,0 0 1,0 0-1,-3 0 1,-2 1-35,-1-1 23,-4-1 53,0 1 1,0 1-1,-17 3 0,25-2-79,0-1 0,1 1 0,-1-1 0,1 1 0,0 0 0,-1 1 1,1-1-1,0 1 0,1 0 0,-1 0 0,0 0 0,-4 6 0,2-3-10,1 0 1,0 1-1,1 0 1,-1 0-1,1 0 1,1 1-1,-1-1 1,1 1-1,0 0 1,-2 13-1,2 1-13,1 1 1,0 36-1,2-48 4,0-9-6,0-1 0,0 0 0,1 1 0,-1-1 0,0 0 0,0 1 0,1-1 0,-1 0 0,1 1 0,-1-1 0,1 0 0,-1 0 0,1 0 0,0 0 0,0 1 0,-1-1 0,1 0-1,0 0 1,0-1 0,0 1 0,0 0 0,0 0 0,0 0 0,3 1 0,-1-1-23,0 0 0,1 0-1,-1 0 1,1 0 0,-1 0 0,1-1 0,0 0-1,-1 1 1,6-2 0,-1 1-18,0-1 0,-1 0 0,1-1 0,0 0 0,-1 0-1,1 0 1,-1-1 0,12-6 0,-10 1 63,0 0 0,0 0 0,0-1-1,-1 0 1,-1-1 0,1 0 0,-2 0 0,1 0-1,-1-1 1,-1 0 0,0 0 0,4-13 0,-12 33 1416,-9 28-992,-9 42 1,11 11-332,3 1 1,7 112-1,1-94 0,8 121 439,-6-191-354,-3 7 11,0-45-74,-3-2-101,0 1 0,0-1-1,-1 0 1,1 0 0,0 0-1,0 0 1,0-1 0,0 1 0,0-1-1,1 1 1,-1-1 0,0 0-1,1 0 1,-1-1 0,1 1 0,0 0-1,-4-6 1,0 0-26,0 0 0,1-1 0,0 1 0,-7-19 0,4 0-4,1-1 0,1-1 0,1 1 0,2-1 0,1 0 0,3-49 0,0 39 0,-1 12-70,1 1-1,2-1 1,1 1 0,1 0-1,11-33 1,-12 46-166,0 0 0,2 1-1,0-1 1,0 1 0,1 0 0,0 1 0,1 0 0,1 0-1,0 0 1,0 1 0,1 1 0,11-10 0,-13 15-361,1 0 0,-1 0 0,1 0 0,0 1 0,0 0 1,0 1-1,0 0 0,0 0 0,1 1 0,-1 0 0,0 1 0,18 1 0,-25-1 476,3 0-312,0 1 0,-1-1 0,1 1 0,0 0 0,-1 0 0,1 0 0,0 0 0,-1 1 0,0 0 0,1 0 0,-1 0 0,5 4 0,2 2-370,-1 1 0,0 0 1,9 12-1,-6-8 1010,-10-11 155,0 1 1,1-1 0,0 0 0,-1 0-1,1-1 1,0 1 0,0-1 0,0 0 0,0 0-1,0 0 1,0 0 0,0-1 0,1 0-1,-1 0 1,7-1 0,-4 1 54,0 0-1,0-1 1,0 0-1,0-1 1,0 1-1,-1-1 1,1-1 0,10-4-1,-5-2-43,0 0-1,0 0 0,-1-1 1,0-1-1,-1 0 1,-1 0-1,13-18 1,-16 20-131,-1 0 0,0 0 1,0-1-1,-1 1 1,0-1-1,0 0 0,-1-1 1,-1 1-1,0 0 0,0-1 1,0-11-1,-2-22 580,-1 43-804,0 0 0,0 1 0,1-1 0,-1 1 0,0-1 0,0 1 0,0-1 0,0 1 0,0 0 0,0-1 0,0 1 0,0 0 0,0 0 0,0 0 0,0 0 0,0-1 0,0 2 0,0-1 0,0 0 0,0 0 0,-1 0 0,-27 2 66,23 0-74,-1 0 0,1 0 0,0 1 0,0 0 0,0 0 0,0 0 0,0 1 0,1 0 0,0 0 0,0 0 0,0 1 0,0 0 0,1 0 0,-1 0-1,1 0 1,-6 12 0,-9 13 50,-26 59-1,42-80-59,-11 20 40,2 2 0,1 0-1,2 0 1,1 1 0,1 0 0,2 1-1,1-1 1,1 40 0,2-64-21,1-4-7,0 0-1,0 0 0,0 1 1,1-1-1,-1 0 0,1 0 0,2 5 1,-3-8-10,1 1 0,0-1 0,0 0 1,0 1-1,0-1 0,1 0 0,-1 0 1,0 0-1,1 0 0,-1 0 1,0 0-1,1 0 0,-1 0 0,1 0 1,-1-1-1,1 1 0,0-1 0,-1 1 1,1-1-1,1 1 0,22 3 28,1-1-1,-1-2 1,0 0 0,33-4-1,-24 2-19,-13-1 7,-1-1 1,0-1-1,0-1 1,26-9-1,37-8-136,-82 21-15,0-1 0,0 1 1,-1 0-1,1 0 0,0-1 1,-1 1-1,1-1 0,-1 1 0,0 0 1,1-1-1,-1 1 0,0-1 1,0 1-1,0-1 0,0 1 1,0-1-1,0 1 0,0 0 1,0-1-1,-1 1 0,1-1 1,0 1-1,-1-1 0,1 1 1,-1 0-1,0 0 0,-1-3 1,-5 2-742,0-1 0,-1 1 1,1 0-1,-1 1 1,0-1-1,0 2 1,1-1-1,-1 1 1,0 0-1,-8 1 1,-8 0-2651,-42-1-6242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122 162 9316,'0'0'11600,"-22"0"-10196,-31-1-974,17 1 1228,25 0 3390,178-31-4381,85-12-377,-68 9-209,-122 30-50,-52 4 7,-33 0 21,-326 0-19,341 0-31,0-1 0,0 0 0,0 0 0,0 0 0,-13-5 0,18 5-5,-1-1-1,1 1 1,0-1-1,0 1 1,0-1-1,0 0 0,0 0 1,0 0-1,0-1 1,1 1-1,-1 0 1,1-1-1,0 0 1,0 0-1,-3-4 0,31 7-69,-6 0 64,26 0-10,1 1 0,65 11 0,-78-6 50,-19-4-46,1 1-1,0 0 1,-1 1 0,0 1-1,0 0 1,0 1-1,28 16 1,-42-21 8,-1 0 0,1 0 0,0 1 0,0-1 0,0 0-1,-1 0 1,1 1 0,0-1 0,-1 0 0,1 1 0,-1-1 0,0 0 0,1 1 0,-1-1 0,0 1-1,0-1 1,0 2 0,-1 33 79,1-18-49,-1-15-25,1 1 0,-1-1 1,1 1-1,-1-1 0,0 1 1,0-1-1,-1 1 0,1-1 0,-1 0 1,1 0-1,-1 0 0,0 0 1,0 0-1,-1 0 0,-4 5 0,-5 3 28,0-1 0,-20 13 0,-3 3 43,7-6 13,21-16-91,1-1 0,0 2-1,0-1 1,1 1 0,-1 0 0,1 0 0,-7 8 0,12-12-44,5-3-3834,-3 2 3415,0-1 1,0 1-1,0 0 0,0 0 1,0 0-1,0 0 0,3 0 1,15 0-1426,39-18-4222,12-1-2900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307 398 14054,'0'0'7583,"0"-20"-6314,-2-62-223,2 80-979,0 0-1,0 0 1,0 0-1,0 0 1,-1 0 0,1 0-1,-1 0 1,1 1-1,-1-1 1,0 0-1,1 0 1,-1 0-1,0 1 1,-2-4 0,2 5-30,0-1 0,0 1 0,0-1 0,1 1 1,-1-1-1,0 1 0,0 0 0,0-1 1,0 1-1,0 0 0,0 0 0,0 0 0,0-1 1,0 1-1,-1 0 0,-5 0 197,-5-3 22,0 1 1,0 1-1,-1 0 0,1 0 1,0 1-1,-1 1 1,1 0-1,-16 4 0,21-3-207,0 0 0,0 0 0,1 1 0,-1 0 0,1 1 0,-1-1-1,1 1 1,0 0 0,0 1 0,1-1 0,-1 1 0,1 0 0,0 1-1,1-1 1,-6 8 0,4-4-31,0 1 0,1 0-1,0 0 1,0 0 0,1 0-1,1 1 1,-1 0 0,2 0-1,-1 0 1,2 0 0,0 0-1,0 0 1,0 0 0,2 1-1,1 10 1,-2-20-17,1 0-1,-1 0 1,1 0-1,0 0 1,-1 0 0,1-1-1,0 1 1,0 0-1,1-1 1,-1 1 0,0 0-1,0-1 1,1 0-1,-1 1 1,1-1 0,-1 0-1,1 0 1,0 0-1,-1 0 1,1 0 0,0 0-1,0 0 1,0 0 0,0-1-1,0 1 1,0-1-1,-1 1 1,4-1 0,8 2 3,0 0 0,0-1 0,15-1 0,-19 0-3,6-1-1,0 0 0,0-1 1,0-1-1,0 0 0,0-1 1,-1 0-1,0-1 1,0-1-1,0 0 0,-1-1 1,1-1-1,-2 0 0,1 0 1,21-21-1,-32 28 0,14-12-8,-1 0 1,-1-1-1,14-16 1,-24 25 15,0-1-1,-1 1 1,1 0 0,-1-1-1,-1 0 1,1 0 0,-1 0-1,0 0 1,0 0 0,-1 0-1,0 0 1,0-1 0,0-10-1,-1 8 4,0 7 44,0-1 0,0 1 1,0 0-1,0 0 0,0-1 1,0 1-1,-1 0 0,1-1 1,-2-2-1,1 4-2,0 0-1,0 0 1,0 0-1,0 0 1,1 1 0,-1-1-1,0 0 1,-1 1 0,1-1-1,0 1 1,0-1 0,0 1-1,0 0 1,0-1-1,0 1 1,-1 0 0,1 0-1,0 0 1,0 0 0,0 0-1,0 0 1,-2 0 0,2 1-43,-1-1 0,1 1 0,0-1-1,0 1 1,0 0 0,0 0 0,-1-1 0,1 1 0,0 0 0,1 0 0,-1 0 0,0 0 0,0 0 0,0 0 0,0 0 0,1 0 0,-1 1 0,1-1 0,-1 0 0,1 0 0,-1 1 0,1-1 0,-1 2 0,-9 37 55,10-36-49,-10 69 90,3 0 1,5 144 0,4-105-43,-2-80-63,1-10 16,-4 41 1,3-58-12,-1 1 0,0-1 0,-1 0-1,1 1 1,-1-1 0,0 0 0,0 0 0,-1 0 0,1 0-1,-1 0 1,-1 0 0,-4 5 0,6-8 3,0 0 0,0-1 0,0 1 0,-1-1 1,1 1-1,-1-1 0,1 0 0,-1 0 0,1 0 0,-1 0 0,0 0 1,1-1-1,-6 1 0,-38-1 164,26 0-106,18 0-64,-1-1 0,1 1 0,-1 0 0,1-1 0,-1 1 0,1-1 0,0 0 0,-1 1 0,1-1 0,0 0 0,-1-1 0,1 1 0,0 0 0,0-1 0,0 1 0,0-1 0,0 0 0,-2-3 0,1 1-3,0 0 0,0-1-1,0 1 1,1-1 0,0 0-1,0 0 1,0 0 0,-1-8 0,0 0-14,1 0 0,1 0 0,0 0 0,1-1 0,1 1 0,3-24 0,-1 27-34,0 1-1,1-1 0,0 1 0,1 0 0,0 0 0,0 0 0,1 1 0,0-1 0,1 2 0,0-1 1,0 1-1,12-10 0,12-8-479,61-38 0,96-36-1960,-16 10 75,-171 88 2365,9-4 1601,-10 12 1337,-2 13-3059,3 15 389,0 0 0,3 0 0,15 68 0,-19-103-274,0 1 0,0-1 0,0 1 0,0-1 0,0 1 0,0-1 0,0 1 0,1-1-1,-1 1 1,0-1 0,0 1 0,1-1 0,-1 1 0,0-1 0,0 1 0,1-1 0,-1 0-1,1 1 1,-1-1 0,0 0 0,1 1 0,-1-1 0,1 0 0,-1 0 0,1 1 0,-1-1-1,1 0 1,-1 0 0,1 0 0,-1 0 0,2 1 0,-2-2-109,1 1 1,0-1-1,-1 0 0,1 1 1,-1-1-1,1 1 1,0-1-1,-1 0 0,1 0 1,-1 1-1,0-1 0,1 0 1,-1 0-1,0 0 0,1 1 1,-1-1-1,0 0 1,0 0-1,0 0 0,0 0 1,0 0-1,0 1 0,0-1 1,0-1-1,5-196-12602,-4 100 7006,15-115 0,-14 201 5921,0 0 0,1 0 1,0 1-1,8-18 0,15-13 3301,-26 41-3237,0 1 0,0-1 1,0 1-1,0 0 0,1-1 0,-1 1 0,0 0 1,0 0-1,0-1 0,1 1 0,-1 0 0,0-1 1,1 1-1,-1 0 0,0 0 0,1 0 0,-1-1 1,0 1-1,1 0 0,-1 0 0,0 0 0,1 0 1,-1 0-1,0-1 0,1 1 0,-1 0 0,1 0 1,-1 0-1,0 0 0,1 0 0,3 11 2796,-4 26-1858,0-30-341,0 1-506,0 0 0,-1 0-1,0 0 1,-1 0-1,0 0 1,0 0 0,0 0-1,-1-1 1,0 1-1,-1-1 1,0 0 0,-6 10-1,-2-3 409,0 1 0,-1-2-1,0 0 1,-19 15 0,29-26-615,1 0-1,-1 0 1,1 0 0,-1 0-1,0 0 1,0-1 0,0 1-1,0-1 1,0 0 0,0 0-1,0 0 1,0 0-1,0 0 1,-1-1 0,1 0-1,0 1 1,0-1 0,-1 0-1,1-1 1,0 1 0,0 0-1,-1-1 1,1 0 0,0 0-1,0 0 1,0 0 0,0 0-1,0-1 1,0 1 0,0-1-1,1 0 1,-1 0 0,0 0-1,1 0 1,0 0 0,-1-1-1,1 1 1,0-1-1,0 1 1,0-1 0,1 0-1,-1 0 1,1 0 0,-1 0-1,1 0 1,0 0 0,0 0-1,-1-6 1,1 0-24,-3-37 110,4 44-203,0 0 1,0 0-1,1 1 0,-1-1 0,0 0 0,1 0 1,-1 1-1,1-1 0,0 0 0,-1 1 0,1-1 0,0 1 1,0-1-1,0 1 0,0-1 0,0 1 0,1 0 1,-1-1-1,0 1 0,1 0 0,-1 0 0,2-1 0,6-2-196,0 0-1,0 1 0,0 0 1,1 1-1,-1 0 0,1 0 0,13 0 1,-17 2-269,-1-1 0,0 1 0,0 1-1,1-1 1,-1 1 0,0 0 0,0 0 0,0 0 0,0 1 0,0 0 0,0 0 0,0 0 0,0 0 0,-1 1 0,9 6 0,22 35-6147,-2 9-3458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20 607 12870,'0'0'8900,"12"-24"-7924,1 1-733,-5 12-140,-2-1-1,0 0 0,0 0 1,-1 0-1,0-1 0,-1 0 1,-1 1-1,0-1 0,-1-1 1,2-20-1,-4-257 1408,0 288-1462,-3-54 387,3 55-340,0-1 0,-1 0 0,1 0 0,-1 0 0,0 0-1,0 0 1,0 1 0,0-1 0,0 0 0,-1 1 0,1-1 0,-1 1-1,1 0 1,-1-1 0,-4-3 0,4 5-43,0 1 0,0-1 0,0 0 1,0 1-1,0-1 0,0 1 0,0 0 0,0 0 0,0-1 1,0 1-1,0 1 0,0-1 0,0 0 0,0 0 0,0 1 1,0-1-1,0 1 0,0 0 0,0-1 0,1 1 0,-1 0 1,0 0-1,0 0 0,1 1 0,-1-1 0,0 0 0,1 0 1,-3 3-1,0 13 18,0-1 0,1 0 0,1 1 0,1 0 0,0-1 0,1 1 0,2 17 0,-1 11 71,2 6-1,2 0 0,15 66 0,-3-22 17,-14-74-141,-3-10 9,1-1-1,1 1 1,0-1-1,0 1 1,1-1-1,1 0 1,-1 0-1,2-1 1,8 16-1,-11-23-23,0 0-1,1 0 1,-1-1-1,1 1 0,-1-1 1,1 1-1,0-1 1,0 0-1,0 0 1,0 0-1,-1 0 1,1-1-1,0 1 1,0-1-1,1 0 1,-1 0-1,0 0 1,3 0-1,0-1-49,-1 1 0,1-1 0,0 0 0,-1 0 1,1-1-1,-1 1 0,1-1 0,-1-1 0,6-2 0,-3-1-176,-1 0 0,1-1 0,-1 0 0,0 0 0,0-1 0,-1 1 0,0-1 0,-1-1 0,0 1 0,0-1 0,4-10 0,-3 6-1221,-1-1 0,5-23 1,-7 24-1059,-1 1 1,-1-1 0,1-12-1,-2 1-8850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224 326 13382</inkml:trace>
  <inkml:trace contextRef="#ctx0" brushRef="#br0" timeOffset="1">224 326 13382,'-223'-242'5395,"223"239"-4547,41-16-288,7 5 609,9-1-113,0 8-415,-4-4-369,8 4-208,0 3-64,-1 0-48,10 4-593,-5 0-1344,4 0-1600,-9 0-4931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436 677 5683,'0'0'15620,"-4"-22"-14153,-17-70-170,20 88-1195,-1 0 0,1 1 0,-1-1 0,1 1 0,-1-1 0,0 1 0,-1-1 0,1 1 0,0 0 0,-1 0 0,0 0 0,0 1 0,1-1 0,-2 1 0,1-1 0,0 1 0,-6-3 0,-4-3 311,1 1-188,-1 1 1,1 0-1,-1 0 0,0 1 1,-1 1-1,1 1 0,-1 0 1,0 0-1,0 1 1,0 1-1,0 1 0,0 0 1,0 0-1,-25 5 0,33-3-199,1 0 0,-1 0 0,0 0 0,1 1 0,0 0 0,-1 0 0,1 0 0,0 1 0,1-1-1,-1 1 1,1 1 0,-1-1 0,1 0 0,0 1 0,1 0 0,-1 0 0,1 0 0,-3 7 0,1-2-14,0 0 1,1 1-1,0 0 1,1-1 0,0 1-1,1 1 1,0-1-1,-1 22 1,3-19-7,0 0 0,1 0 1,0 0-1,7 27 0,-6-36-7,0 0 0,0 0 0,1 0 0,-1 0 0,1 0 0,0-1 0,1 1 1,-1-1-1,1 0 0,0 0 0,0 0 0,0 0 0,0-1 0,1 0 0,6 4 0,-4-3-34,0-1 1,1-1 0,-1 0-1,1 0 1,0 0-1,-1-1 1,1 0-1,0 0 1,0-1-1,-1 0 1,1-1 0,0 0-1,0 0 1,-1 0-1,1-1 1,0 0-1,-1-1 1,0 1 0,0-1-1,0-1 1,13-8-1,-11 4 18,0 0 0,-1-1 0,0-1-1,0 1 1,-1-1 0,-1-1 0,1 1-1,-2-1 1,1 0 0,-2-1 0,1 1 0,-2-1-1,4-18 1,0-10 225,-3 0 0,-1-72 0,-3 108-169,0 2 478,0 7-493,-1 33 29,0-16-32,1 0 0,1 1 0,6 33 0,-6-49-20,1 0 1,0 0-1,1 0 1,-1 0-1,1-1 1,1 1-1,-1-1 1,1 0-1,0 0 1,1 0-1,-1-1 0,1 1 1,0-1-1,0 0 1,10 6-1,-4-4-99,0-1 0,0 0 0,1-1 0,-1 0-1,1-1 1,0-1 0,1 0 0,-1 0-1,24 1 1,-1-2-957,0-2-1,45-5 1,-67 3 753,0-1-1,0-1 1,0 0 0,-1 0 0,0-1 0,0-1-1,0 0 1,-1-1 0,0 0 0,0 0 0,-1-2-1,18-16 1,-9 6 132,-1 0 0,-1-2 0,-1 0 0,-1-1 0,18-33 0,-29 45 474,0-1 0,-1 1 0,0-1 0,0 0 1,-2 0-1,1 0 0,-1 0 0,-1 0 0,0-14 0,-1 23-249,1 1 0,0-1-1,-1 1 1,1-1 0,-1 1-1,0-1 1,1 1-1,-1 0 1,0-1 0,0 1-1,0 0 1,0 0 0,0-1-1,0 1 1,0 0 0,-1 0-1,1 0 1,0 0 0,-1 1-1,1-1 1,0 0 0,-1 0-1,1 1 1,-1-1-1,1 1 1,-1-1 0,1 1-1,-1 0 1,0 0 0,1-1-1,-3 1 1,-11-1 307,-1 0 0,-21 1 0,20 1-131,10 0-179,0 0 0,0 0 1,0 1-1,0 0 0,1 1 1,-1-1-1,1 1 0,-1 0 1,1 1-1,0 0 1,1 0-1,-1 0 0,1 0 1,-1 1-1,1 0 0,1 0 1,-9 11-1,6-7-24,1-1 0,0 2 1,0-1-1,1 0 0,0 1 0,1 0 0,0 0 1,1 1-1,0-1 0,0 1 0,-1 13 0,3-7-13,0-7-9,0-1 1,1 0-1,0 1 0,0-1 1,3 12-1,-2-19-8,-1 0 0,1 0 0,0 0 0,-1 0 0,1 0 1,0 0-1,0 0 0,1 0 0,-1-1 0,0 1 0,1 0 0,-1-1 0,0 1 0,1-1 0,0 0 0,-1 1 1,1-1-1,0 0 0,0 0 0,0 0 0,0 0 0,0 0 0,0-1 0,0 1 0,0 0 0,0-1 0,0 0 1,2 1-1,4 0-34,-1 0 0,0 0 0,1 0 0,-1-1 0,0-1-1,1 1 1,-1-1 0,0 0 0,0-1 0,1 1 0,-1-1 0,0-1 0,-1 0 0,1 0 0,0 0 0,-1 0 0,9-7 0,-1-3-62,0-1 0,-2 0 0,0-1 0,0 0 0,-2-1 0,1 0 0,-2-1 0,-1 0 0,0 0 0,-1 0 0,0-1 0,5-28 0,-4 6 69,-2 1-1,-2-1 1,-1 0-1,-5-75 0,2 113 73,0 0 0,0 0 0,-1 0-1,1 0 1,0 0 0,-1 0 0,1 0-1,-1 0 1,0 0 0,1 0 0,-1 0-1,0 0 1,0 1 0,0-1 0,-1 0-1,1 1 1,0-1 0,-1 1 0,1-1 0,-1 1-1,1 0 1,-1-1 0,0 1 0,1 0-1,-1 0 1,0 0 0,0 0 0,0 1-1,0-1 1,0 0 0,0 1 0,0-1-1,0 1 1,0 0 0,-3 0 0,4 0-29,0 0 0,0 0 1,0 0-1,1 1 1,-1-1-1,0 0 0,0 1 1,1-1-1,-1 1 0,0-1 1,1 1-1,-1-1 0,0 1 1,1-1-1,-1 1 1,1 0-1,-1-1 0,1 1 1,-1 0-1,1-1 0,0 1 1,-1 0-1,1 0 1,0-1-1,-1 1 0,1 0 1,0 0-1,0 1 0,-4 29 24,3-23 1,-3 151 315,4-123-300,1-24-46,-1 1-1,2-1 0,0 0 1,0 0-1,1 0 0,1 0 1,0-1-1,0 1 0,1-1 0,1 0 1,0 0-1,8 10 0,-9-14-198,0 0 0,1 0 0,0-1 0,0 0 0,0 0 0,1-1-1,0 1 1,0-1 0,0-1 0,1 1 0,0-2 0,0 1 0,0-1-1,0 0 1,0 0 0,1-1 0,16 2 0,0-2-933,0-1-1,0-1 1,39-5 0,-49 2 771,0 0 0,0-1 0,-1 0 0,0-1 0,0-1 0,0 0 0,16-10 0,-18 8 228,0 1 0,0-2 1,-1 0-1,15-15 0,-22 20 229,-1 0 1,0 0-1,0 0 0,0-1 1,-1 1-1,1-1 1,-1 0-1,0 0 0,0 1 1,-1-1-1,1-1 0,-1 1 1,0 0-1,-1 0 1,1-8-1,-1 10 40,1-1 0,-1 1 0,0 0 0,0-1 0,0 1 0,-1-1 0,1 1 1,-1 0-1,0-1 0,0 1 0,0 0 0,0 0 0,0 0 0,-1 0 0,1 0 0,-1 0 0,0 0 0,0 0 0,0 0 0,-1 1 0,1-1 0,0 1 1,-1 0-1,0 0 0,1 0 0,-1 0 0,0 0 0,0 0 0,0 1 0,-5-2 0,-5-3 251,-1 1 0,0 0 0,1 1 1,-2 1-1,1 0 0,0 1 0,0 1 0,-1 0 0,-14 1 0,26 1-370,1-1-1,0 1 0,0-1 1,-1 1-1,1 0 0,0 0 1,0 0-1,0 0 0,0 0 1,0 1-1,0-1 0,0 1 1,0-1-1,1 1 0,-1 0 1,0-1-1,1 1 0,-1 0 1,1 0-1,0 0 0,0 0 1,0 0-1,-1 3 0,-4 8 56,1 0-1,-6 22 1,9-30-60,-2 17 26,0 1 0,1-1 0,2 1-1,0 0 1,5 43 0,-4-64-48,1-1 1,-1 1-1,0 0 0,1-1 0,-1 1 0,1 0 1,0-1-1,-1 1 0,1-1 0,0 1 1,0-1-1,0 0 0,0 1 0,0-1 0,0 0 1,0 0-1,1 1 0,-1-1 0,0 0 1,1 0-1,1 1 0,1-1-14,-1 1 0,1-1 0,0 1 0,0-1 0,0 0 0,0-1 0,0 1 0,0-1 0,4 1 0,-1-1-21,0 0 0,-1-1 0,1 0 0,0 0 0,-1 0 0,1-1 0,0 0 0,-1 0 0,0 0 0,0-1 0,7-4 0,-2-2 9,-1 0 1,0-1-1,0 0 0,-1-1 0,-1 0 1,0-1-1,0 0 0,-1 0 0,0 0 1,-2-1-1,1 0 0,-1 0 0,-1 0 1,4-22-1,0-11 3,-2 0-1,-3 0 1,-1-48 0,-2 84 27,0 1 0,-1-1 1,0 0-1,0 1 1,-1 0-1,-1-1 1,1 1-1,-6-11 1,5 14 64,0 1 1,0 0-1,0 0 1,-1 1-1,0-1 1,0 1-1,0 0 1,0 0 0,-1 0-1,0 0 1,1 1-1,-1 0 1,-1 0-1,-7-4 1,13 7-58,0 0 0,-1 0 1,1 0-1,0 0 0,0 0 0,0 0 1,-1 0-1,1 0 0,0 0 1,0 0-1,0 0 0,-1 0 0,1 0 1,0 0-1,0 0 0,0 0 1,0 0-1,-1 0 0,1 0 0,0 0 1,0 0-1,0 0 0,-1 0 1,1 0-1,0 0 0,0 0 1,0 1-1,0-1 0,-1 0 0,1 0 1,0 0-1,0 0 0,0 0 1,0 1-1,0-1 0,0 0 0,0 0 1,-1 0-1,1 0 0,0 1 1,0-1-1,0 0 0,0 0 0,0 0 1,0 1-1,0-1 0,0 0 1,0 0-1,0 0 0,0 1 1,0-1-1,0 0 0,0 0 0,0 0 1,0 1-1,0-1 0,0 0 1,1 0-1,-1 0 0,0 0 0,0 1 1,0-1-1,0 0 0,0 0 1,1 4-27,-1 82 187,15 105 0,-10-131-96,-4 111 1,-2-83-43,1-84-32,0-1 0,0 1 0,0-1 0,1 0 0,-1 0 0,1 1 0,0-1 0,0 0-1,0 0 1,0 0 0,1 0 0,-1 0 0,1 0 0,0 0 0,0 0 0,0 0 0,0-1 0,0 1 0,0-1 0,1 0 0,0 0 0,-1 0 0,1 0 0,0 0 0,0 0 0,0-1 0,0 1 0,0-1 0,5 2 0,6 0-104,1 0 0,0-1 1,0 0-1,0-1 0,18-1 1,-26 0-7,1-2-216,-1 1 0,1-1 0,-1 0 0,1-1 1,-1 0-1,0 0 0,0 0 0,0-1 1,-1 0-1,1-1 0,8-7 0,4-1-2087,5-7-2614,-3 2-2847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84 8756,'-297'-9'1579,"287"9"-1355,1-1 1,0 0-1,0-1 0,0 0 0,-16-6 0,23 8-59,1-1 1,0 0-1,-1 0 0,1 1 1,0-1-1,0 0 0,0 0 1,0-1-1,0 1 0,0 0 1,0 0-1,0 0 0,0-1 1,0 1-1,-1-3 0,-2-4 1219,3 7-1175,1 0 0,-1 0 0,0 0 0,1 0 0,-1 0 0,1 0 0,-1 0 0,1-1 0,0 1 0,0 0 0,-1 0 0,1 0 0,0-1 0,0 1 0,0-2 0,0 3-110,0-1-1,1 1 0,-1-1 0,0 1 0,1-1 0,-1 0 1,0 1-1,1-1 0,-1 1 0,0-1 0,1 1 1,-1 0-1,1-1 0,-1 1 0,1-1 0,-1 1 0,1 0 1,-1 0-1,1-1 0,0 1 0,0 0 0,4-2 103,0 1-1,0 1 0,0-1 0,0 1 1,9 0-1,-5 0-453,193 0 49,-68 0-7993,-134 0 8036,1 0 1,-1 0-1,1 0 0,-1 0 1,1 0-1,-1 0 0,0 0 1,1 0-1,-1 0 1,1 0-1,-1 0 0,1 0 1,-1 0-1,0 0 0,1 1 1,-1-1-1,1 0 0,-1 0 1,0 0-1,1 1 0,-1-1 1,0 0-1,1 0 0,-1 1 1,0-1-1,0 0 1,1 1-1,1 18-5420</inkml:trace>
  <inkml:trace contextRef="#ctx0" brushRef="#br0" timeOffset="1">0 418 14503,'0'0'5826,"56"55"-5297,6-50-353,-6-5 96,-6 0-192,-4 0-80,0 0-352,-10 0-1153,5-18-1184,4-19-1521,-4 0-2113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113 212 13062,'0'0'11021,"-23"0"-10375,-50 0-218,56 0-38,63 0 67,75-2 159,-1-5 0,121-23 1,-200 22-535,0 3-1,46-1 1,-71-1 137,-15 7-213,-1-1 0,0 1 1,1 0-1,-1-1 0,0 1 0,0 0 1,0-1-1,1 1 0,-1-1 0,0 1 1,0 0-1,0-1 0,0 1 0,0-1 0,0 1 1,0 0-1,0-1 0,0 1 0,0-1 1,0 1-1,0 0 0,0-1 0,0 1 1,0-1-1,0 1 0,0 0 0,0-1 1,-1 1-1,1-1 0,0 1 0,0 0 1,0-1-1,-1 1 0,1 0 0,0-1 1,0 1-1,-1 0 0,1 0 0,0-1 1,-1 1-1,1 0 0,0 0 0,-1 0 1,1-1-1,-1 1 0,1 0 0,0 0 1,-1 0-1,0 0 0,-32-17 21,-1 3 0,0 0-1,-1 3 1,-55-12 0,-41-14 15,127 36 7,-1-1 1,1 1-1,-1 0 0,1 0 0,-1 0 0,-6 1 0,10-2 13,1-3-30,5 4-16,37 3-4,0 1 0,0 3 1,-1 1-1,78 24 0,-114-30-10,1 1-1,-1 0 1,0 0 0,0 1-1,1-1 1,-2 1 0,1 0 0,0 1-1,-1-1 1,1 1 0,6 7-1,-8-6 1,0-1 1,-1 0-1,0 1 0,0-1 0,0 1 0,0-1 0,-1 1 1,0 0-1,0 0 0,0 0 0,0-1 0,-1 1 1,0 8-1,0-2 10,0 0 0,-1-1 0,0 1 0,-1-1 0,0 1 0,-1-1 0,-4 13 0,4-16-7,-1 0 1,0-1-1,0 1 1,0-1-1,-1 0 1,0 0 0,0-1-1,0 1 1,-1-1-1,0 0 1,-10 6 0,8-5-168,-1-1 0,0 0 0,-15 5 0,-12-3-3915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320 242 15239,'0'0'6827,"-14"-10"-5773,-49-31-288,60 39-713,-1 0 0,0 1 1,1-1-1,-1 1 1,0 0-1,0 0 1,0 1-1,0-1 0,0 1 1,0 0-1,0 0 1,0 0-1,0 1 0,0-1 1,0 1-1,1 0 1,-9 2-1,3 1 82,1 1 0,-1 0 0,1 0-1,-15 12 1,13-9 28,0 0 34,-1 0-1,1 1 1,1 0 0,0 1 0,0 0-1,-11 17 1,18-22-156,-1-1 0,1 0 0,-1 1 0,1 0 0,0-1 0,1 1 0,-1 0 0,1 0 1,0 0-1,0 0 0,1 0 0,0 0 0,-1 0 0,2 0 0,-1 0 0,0 0 0,1 0 0,0 0 0,3 9 0,-2-11-36,0 0 0,0 1 0,1-1 0,-1 0 0,1 0 0,0 0 0,0-1 0,0 1 0,0-1 0,0 1 0,0-1 0,1 0 0,-1 0 0,1 0 0,4 1 0,57 18 8,-62-20-10,57 12 48,-43-11-45,-1 1-1,1 1 1,-1 1-1,0 0 1,0 1 0,0 1-1,-1 0 1,22 14 0,-36-21-4,0 1 1,0 0-1,0 0 1,0 0 0,0 0-1,0 0 1,0 0 0,0 0-1,-1 0 1,1 0 0,0 0-1,0 0 1,-1 0 0,1 0-1,-1 1 1,1-1 0,-1 0-1,0 1 1,1-1 0,-1 0-1,0 0 1,0 1 0,0-1-1,0 0 1,0 1 0,0-1-1,0 0 1,0 1-1,-1-1 1,1 0 0,-1 1-1,1-1 1,0 0 0,-1 0-1,0 0 1,0 2 0,-2 0 8,1 0 0,-1 0 0,1 0 0,-1 0 0,0-1-1,-1 1 1,1-1 0,0 0 0,-1 0 0,-3 2 0,-8 4 15,11-5-16,-1-1 1,1 1-1,-1-1 1,0 0-1,0-1 1,0 1-1,0-1 1,-6 1-1,10-2 22,3-3-114,18-20-190,1 2 0,1 1 1,1 0-1,36-23 1,-12 8-263,-30 22 318,101-82-1385,-100 79 1300,-2 0 1,1-2-1,-2 0 0,17-24 0,-26 29 272,0 0 1,0 0 0,-1 0 0,-1-1-1,0 1 1,-1-1 0,0 0 0,-2 0-1,1 0 1,-1 0 0,-2-22 0,1 32 145,-1 0 0,1 0 0,-1 0 0,1 0 0,-1 0 0,0 0 0,-1 0 0,1 0 0,-1 1 0,1-1 0,-1 0 0,0 1 0,-1 0 1,1-1-1,0 1 0,-1 0 0,0 0 0,0 0 0,0 0 0,0 1 0,0-1 0,0 1 0,-8-4 0,11 6 2,0 0-87,0 0 0,0 0 0,0 0 0,-1-1 1,1 1-1,0 0 0,0 0 0,0 0 0,0 0 0,-1 0 0,1 0 0,0 0 0,0 0 0,-1-1 0,1 1 0,0 0 0,0 0 0,0 0 0,-1 0 0,1 0 0,0 0 0,0 0 0,0 0 0,-1 0 0,1 0 0,0 1 0,0-1 0,-1 0 0,1 0 0,0 0 0,0 0 0,0 0 0,0 0 0,-1 0 0,1 0 0,0 1 0,0-1 0,0 0 0,0 0 0,-1 0 0,1 0 0,0 1 1,0-1-1,0 0 0,0 0 0,0 0 0,0 0 0,0 1 0,-1-1 0,1 0 0,0 0 0,0 1 0,0-1 0,0 0 0,0 0 0,0 0 0,0 1 0,0-1 0,0 0 0,0 0 0,0 1 0,0-1 0,1 0 0,8 297 1308,-5-250-1087,3-1 0,1 1 1,2-2-1,25 66 1,-34-107-243,1 0 1,0 0 0,0-1-1,0 1 1,1-1 0,-1 1-1,1-1 1,0 0 0,0 0 0,0 0-1,0 0 1,5 3 0,-6-5-55,0 0 1,0 0-1,0 0 1,0 0 0,0-1-1,0 1 1,0 0-1,1-1 1,-1 0 0,0 1-1,1-1 1,-1 0 0,0 0-1,0 0 1,1-1-1,-1 1 1,0 0 0,0-1-1,1 0 1,-1 1-1,0-1 1,0 0 0,0 0-1,0 0 1,0 0 0,2-2-1,3-3-348,-1 1 0,0-1 0,0-1 0,-1 1 0,0-1 0,0 0-1,0 0 1,-1 0 0,0 0 0,-1-1 0,3-8 0,5-21-4411,-7 2-4023,-4 6-550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11 410 11877,'0'0'8903,"-4"-4"-8057,3 4-826,1 0-1,-1 0 1,1-1 0,0 1 0,-1 0 0,1-1-1,-1 1 1,1 0 0,0-1 0,-1 1 0,1-1-1,0 1 1,0 0 0,-1-1 0,1 1 0,0-1-1,0 1 1,0-1 0,-1 1 0,1-1 0,0 1-1,0-1 1,0 1 0,0-1 0,0 1-1,0-1 1,0 1 0,0-1 0,0 1 0,0-1-1,1 1 1,-1-1 0,0 1 0,0-1 0,0 1-1,1-1 1,-1 1 0,0-1 0,0 1 0,1 0-1,0-2 1,1 1 30,1-1-1,-1 0 0,1 1 1,0-1-1,0 1 1,-1 0-1,1 0 1,5-1-1,77-12 178,-82 14-225,94-10-425,50 0-5826,-22 2 43,-96 6 5616,-1-1 0,31-8 0,-50 8 868,0 0 1,0 0 0,0 0-1,10-7 1,-15 8 172,0-1 1,0 1-1,-1-1 1,0 0-1,1 0 0,-1 0 1,0 0-1,0-1 1,-1 1-1,4-5 0,-5 4 118,0 0 0,0 0-1,0 0 1,0 0-1,0 0 1,-1 0 0,0 0-1,0 0 1,-1-7-1,1 1 715,0 9-1187,-1 1-1,1-1 1,-1 1 0,1-1 0,-1 1-1,0-1 1,1 1 0,-1 0-1,1-1 1,-1 1 0,0 0 0,1 0-1,-1-1 1,0 1 0,0 0-1,1 0 1,-1 0 0,0 0-1,1 0 1,-1 0 0,0 0 0,0 0-1,-1 0 1,-25 0 259,22 0-123,-2 0-143,0 0-1,0 1 1,0-1-1,0 1 1,0 1-1,0-1 1,0 1 0,1 0-1,-1 1 1,1-1-1,-1 1 1,1 1-1,0-1 1,0 1 0,1 0-1,-1 0 1,1 1-1,0 0 1,0 0-1,0 0 1,1 0 0,-1 1-1,1 0 1,-5 9-1,6-5-64,-1-1 0,1 1 0,0 0 0,1 0 0,0 0 0,1 1 0,0-1 0,0 0 0,1 0 0,1 1 0,2 12 0,-3-21-30,1 0-1,0-1 1,-1 1-1,1-1 1,0 1-1,0-1 1,0 1-1,1-1 1,-1 1-1,0-1 1,0 0-1,1 0 1,-1 0-1,1 0 0,-1 0 1,1 0-1,-1 0 1,1 0-1,0 0 1,-1-1-1,1 1 1,0-1-1,0 1 1,-1-1-1,1 0 1,0 0-1,3 0 0,58 3-282,-51-3 220,-7-1 69,0 0 1,0 0-1,0-1 1,0 1 0,-1-1-1,1 0 1,0 0-1,-1-1 1,0 1-1,1-1 1,-1 0-1,0 0 1,0 0-1,-1-1 1,1 0-1,-1 1 1,1-1-1,-1 0 1,-1-1-1,6-7 1,-3 3 35,0 0 0,-1 0 1,0-1-1,0 1 0,-1-1 0,0 0 1,0 0-1,-2 0 0,3-17 0,-4 26 717,0 5-673,-2 15-46,2 36 47,0-53-80,0 0-1,0 1 1,0-1 0,1 0 0,-1 0 0,1 0-1,-1 1 1,1-1 0,0 0 0,0 0-1,0 0 1,0 0 0,1 0 0,-1-1 0,0 1-1,1 0 1,-1 0 0,1-1 0,2 3-1,3-1-10,1 0 0,-1 0 0,1 0-1,0-1 1,0 0 0,0-1 0,0 0-1,12 1 1,5-2-36,36-3 0,-48 1 10,0 0 1,-1-1-1,0 0 0,1-1 0,-1-1 0,-1 0 0,1 0 0,-1-1 0,0 0 0,0-1 0,-1-1 0,13-10 0,-16 12 37,-1 0-1,1-1 1,-1 0 0,0-1-1,-1 1 1,1-1 0,-2 0-1,1 0 1,-1 0-1,0-1 1,-1 0 0,0 1-1,0-1 1,-1 0-1,0-1 1,-1 1 0,1-12-1,-2 18 16,0 0 0,0 1-1,0-1 1,0 0 0,0 1 0,0-1-1,-1 0 1,0 1 0,1-1 0,-1 1-1,0-1 1,-2-2 0,2 4-3,-1 0 1,1-1-1,-1 1 0,0 0 1,1 0-1,-1 1 1,0-1-1,0 0 0,0 0 1,1 1-1,-1-1 0,0 1 1,0 0-1,0 0 1,0-1-1,0 1 0,-2 1 1,-6-2 33,0 0 0,1 1 0,-1 1 0,0-1 0,1 1 0,-14 4 1,20-4-39,-1 1 1,0 0-1,1-1 1,-1 1-1,1 1 1,-1-1-1,1 0 1,0 1-1,0 0 1,0 0 0,0 0-1,1 0 1,-1 0-1,1 0 1,-1 1-1,1-1 1,-2 7-1,1-3 4,0 1-1,1 0 0,0 0 0,1 1 0,0-1 1,0 0-1,0 1 0,2 12 0,-1-11-23,0-9 8,0 0 0,0 0-1,0 0 1,1 0 0,-1 0 0,0 0-1,1-1 1,-1 1 0,0 0 0,1 0-1,-1 0 1,1 0 0,-1-1 0,1 1 0,-1 0-1,1-1 1,0 1 0,-1 0 0,1-1-1,0 1 1,-1-1 0,1 1 0,0-1-1,0 1 1,0-1 0,-1 0 0,1 1 0,0-1-1,0 0 1,0 0 0,0 1 0,0-1-1,1 0 1,37 0-187,-24-1 58,-10 1 100,1 0 0,0 0 0,0-1 0,0 0 0,-1-1 0,1 1 0,-1-1 0,1 0 0,-1 0 0,0-1 0,1 0 0,7-6 1,-3 2 37,-1-2 1,0 1-1,0-1 1,-1-1-1,7-10 1,-15 20 11,1 0 0,-1 0 1,0 0-1,0 0 0,0 0 1,0 0-1,1 0 1,-1 0-1,0 0 0,0 0 1,0 0-1,0 0 0,1 0 1,-1 0-1,0 0 0,0 0 1,0 0-1,0 0 1,1 0-1,-1 0 0,0 0 1,0 0-1,0 1 0,0-1 1,0 0-1,0 0 0,1 0 1,-1 0-1,0 0 1,0 0-1,0 1 0,0-1 1,0 0-1,0 0 0,0 0 1,0 0-1,0 0 0,0 1 1,0-1-1,0 0 0,0 0 1,0 0-1,1 0 1,-1 1-1,-1-1 0,1 0 1,0 0-1,0 0 0,0 0 1,0 1-1,4 14 57,-3-13-3,13 69 396,-3 2 0,-3-1 0,-2 90 1,-5-106-359,-6 108 57,4-146-134,-2-1 0,-1 1 1,0-1-1,-1 0 1,0-1-1,-2 1 0,-9 17 1,14-30-13,0-1-1,0 0 1,0 1 0,-1-1-1,0 0 1,0 0 0,1-1 0,-1 1-1,-1-1 1,1 1 0,0-1-1,-1 0 1,-6 3 0,8-4-15,1-1 0,-1 0-1,1 1 1,-1-1 0,0 0 0,1 0 0,-1 0 0,1 0 0,-1 0-1,0-1 1,1 1 0,-1 0 0,1-1 0,-1 1 0,1-1-1,-1 1 1,1-1 0,-1 0 0,1 0 0,0 1 0,-1-1 0,1 0-1,0 0 1,0 0 0,0-1 0,0 1 0,0 0 0,0 0 0,0-1-1,0 1 1,0 0 0,0-1 0,1 1 0,-1-1 0,1 1-1,-1-1 1,0-2 0,-4-13-16,0-1-1,1 1 0,1-1 1,-1-34-1,5-79-275,0 86 148,0 26 44,0 1 0,2-1 0,0 1 1,1 0-1,0 0 0,12-29 0,-11 37 15,0 0 0,0-1 0,1 2-1,0-1 1,1 1 0,0 0 0,0 0 0,1 1-1,0 0 1,1 0 0,0 1 0,11-8-1,-15 13 48,0-1-1,0 1 1,1 0-1,-1 0 0,1 1 1,0-1-1,-1 1 0,12 0 1,52 2-34,-32 0 57,-18-1 13,0 0-1,0-2 1,-1-1-1,1 0 0,30-10 1,-37 8-3,0 0 0,0 0 0,0-1 0,-1-1 1,0 0-1,-1 0 0,1-1 0,-1-1 0,9-9 0,-16 13 1,1 1 1,-1-1-1,0 1 0,0-1 0,-1 0 0,1 0 0,-1-1 0,0 1 1,0 0-1,-1-1 0,0 1 0,0-1 0,0 1 0,-1-1 0,1 0 0,-1 1 1,-1-1-1,1 0 0,-2-7 0,1 12-1,1 0 1,-1 0-1,0 0 0,1 0 1,-1 0-1,0 0 0,0 0 1,0 0-1,0 0 0,0 1 1,0-1-1,0 0 1,0 1-1,0-1 0,0 1 1,0-1-1,0 1 0,-1-1 1,1 1-1,0 0 0,0-1 1,0 1-1,-1 0 0,1 0 1,0 0-1,-2 0 0,-44 0 47,34 1-20,9-1-21,0 0 1,0 1-1,0-1 1,0 1-1,0 0 1,0 0-1,0 1 0,0-1 1,1 1-1,-1 0 1,0 0-1,1 0 0,0 0 1,-5 4-1,2 0 5,1-1 0,0 1 0,0 0 0,0 0 0,0 1 0,1-1 0,-4 9 0,2-2-5,0 1 0,1-1-1,1 1 1,0 0 0,1 0 0,1 0 0,-2 29 0,4-31-9,0-2-2,0 0 0,0-1-1,1 1 1,3 12 0,-3-19-8,0 0 0,0 0 1,0-1-1,0 1 0,1 0 0,-1 0 0,1-1 1,-1 1-1,1-1 0,0 0 0,0 0 0,1 1 1,-1-1-1,0 0 0,1-1 0,-1 1 1,5 2-1,2 0-69,1 0 1,-1 0 0,1-1-1,-1-1 1,1 0 0,0 0-1,14 0 1,75-2-728,-46-2 386,-35 1 317,-1 0 0,0-2 0,0 0 0,0-1 1,-1 0-1,1-2 0,26-12 0,-20 7 88,-1-1 0,-1-1 0,0 0 1,33-30-1,-51 40 56,0 1 0,0-1 0,0 0 0,0 0 1,0 0-1,-1 0 0,1-1 0,-1 1 0,0-1 1,0 1-1,0-1 0,-1 0 0,1 0 0,-1 0 0,0 0 1,0 0-1,-1 0 0,1-5 0,-10 7 543,0 2-523,-74 4 258,75-3-295,0 1 0,0 0 0,0 0 0,1 1 0,-1-1 0,1 2-1,-1-1 1,-9 7 0,3 0 24,0 0-1,0 1 0,-11 12 1,22-20-24,0 1 0,0-1 1,0 1-1,0 0 0,1 0 1,-1 0-1,1 0 0,0 1 1,0-1-1,1 1 0,-1-1 1,1 1-1,0-1 1,0 1-1,0 7 0,1-8-12,0-2-4,0 1 0,0 0-1,0-1 1,0 1 0,0 0 0,1-1 0,-1 1 0,1 0 0,1 4 0,-1-6-5,0-1-1,0 1 1,0 0-1,0 0 1,1 0-1,-1-1 1,0 1-1,0 0 1,0-1-1,1 1 1,-1-1-1,0 1 1,1-1-1,-1 0 1,0 0-1,1 1 1,-1-1-1,0 0 1,1 0-1,-1 0 1,2-1-1,6 1 3,0 0 0,0 0 0,0-1 0,0-1 0,0 1 0,-1-1 0,17-7-1,-18 6 1,-1-1 0,0 1 0,0-2-1,-1 1 1,1 0 0,-1-1 0,0 0-1,0-1 1,-1 1 0,7-11 0,-1 1-18,-2 0 1,0 0 0,-1-1-1,-1-1 1,0 1 0,-1-1-1,5-32 1,6-127 66,-10 77-19,-6 72 407,0 27-2,1 3-414,46 345 694,-42-297-646,-4-38-45,0-1 1,1 0 0,0-1-1,1 1 1,0 0 0,1-1-1,9 20 1,-13-30-82,1 0 0,0 0-1,0 0 1,0 0 0,0-1 0,0 1-1,0 0 1,1 0 0,-1-1 0,0 1-1,0-1 1,0 1 0,1-1 0,-1 1-1,0-1 1,1 0 0,-1 1 0,0-1-1,1 0 1,-1 0 0,0 0 0,3-1-1,29-7-2912,5-11-1027,12-2-3324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43 15239,'0'0'9340,"-4"-10"-8185,2 6-937,-9-21 267,5 22-86,4 16 322,1 29-43,2 0 0,2-1 0,1 1 0,18 72 1,26 31-141,-43-113-1755,-5-11-4166,0-7-1553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156 125 10069,'0'0'10476,"-13"28"-8440,-40 84-283,52-109-1647,0-1 0,0 0 1,0 0-1,-1 0 0,1 0 0,0 0 1,-1 0-1,1-1 0,-1 1 0,0 0 1,0-1-1,0 1 0,1-1 0,-1 0 1,-1 0-1,1 1 0,0-1 1,0 0-1,0-1 0,0 1 0,-1 0 1,1-1-1,0 1 0,-1-1 0,1 0 1,0 0-1,-1 0 0,1 0 0,-1 0 1,1 0-1,0-1 0,-4 0 0,-8-1 915,14 2-977,-1 0 0,1 0 0,-1-1-1,1 1 1,-1 0 0,1-1 0,-1 1 0,1 0-1,-1-1 1,1 1 0,0-1 0,-1 1-1,1-1 1,-1 1 0,1-1 0,0 1 0,0-1-1,-1 1 1,1-1 0,0 0 0,0 1 0,0-1-1,0 1 1,-1-1 0,1 1 0,0-1-1,0 0 1,0 1 0,0-1 0,1 0 0,-1-29 28,0 19 59,1 5-122,0 0 1,1 0-1,-1 0 1,1 0-1,0 1 1,1-1-1,-1 0 0,1 1 1,0 0-1,1-1 1,-1 1-1,1 0 1,0 1-1,0-1 0,1 1 1,8-7-1,7-6-477,1 2-1,40-23 0,11 6-4636,-10 7-7326,-30 9 791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26 11141,'0'0'13446,"-3"-5"-12235,-11-14-181,11 17 99,3 8-1012,0-2 70,1 17 208,2-1 0,0 1-1,11 34 1,5 26 238,-13-35-1072,-1 0-1,-4 72 1,-4-75-4589,-9 51 0,7-43-6019,5-39 4340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3906,'0'0'12528,"11"4"-11010,34 15-261,-43-17-1074,0-1 0,0 1 1,0-1-1,0 1 0,0 0 1,-1 0-1,1-1 0,0 1 1,-1 0-1,1 1 0,-1-1 1,0 0-1,0 0 0,0 1 1,0-1-1,0 0 0,0 1 1,-1-1-1,1 1 0,-1-1 1,0 1-1,1-1 0,-1 1 1,-1 4-1,1-5-45,0 0-1,0 0 1,0 0-1,-1 1 1,1-1 0,-1 0-1,1 0 1,-1 0 0,0 0-1,0 0 1,0 0 0,0 0-1,0-1 1,0 1-1,-1 0 1,1 0 0,-1-1-1,1 1 1,-1-1 0,1 1-1,-1-1 1,0 0-1,-2 2 1,3-3-71,-1 1 0,1 0 0,0-1 0,0 1 0,0-1 0,-1 0 0,1 1 0,0-1 0,0 0 0,-1 0 0,1 0 0,0 0 0,0 0 0,-1 0 0,1 0 0,0 0 0,-1-1 0,1 1 1,0 0-1,0-1 0,0 1 0,-1-1 0,1 1 0,0-1 0,0 0 0,0 1 0,0-1 0,0 0 0,0 0 0,0 0 0,0 0 0,0 0 0,1 0 0,-1 0 0,0 0 0,0-2 0,-1-2 62,1-1 0,0 0 0,0 1 0,1-1 0,0 0 0,1-11 0,-1-1-137,0 12 33,0 1-1,0 0 1,1 0 0,-1 0-1,1 0 1,0 0 0,0 0-1,4-8 1,-4 11-22,0 0 0,0 0 0,1 1 0,-1-1 0,1 1 1,-1-1-1,1 1 0,-1 0 0,1 0 0,0-1 0,0 1 0,0 0 0,-1 1 0,1-1 0,0 0 0,0 0 0,0 1 0,0-1 0,0 1 0,1 0 0,-1-1 1,0 1-1,0 0 0,4 1 0,-6-1-369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554 160 4978,'0'0'11008,"-5"25"-9928,-18 77-130,12-68 712,2-27-826,1-3-415,-164 141 1457,42-31-1726,119-106-119,1 0 0,-1-1 0,0 0-1,0-1 1,-1 0 0,0 0 0,0-1-1,0-1 1,-1 0 0,0-1 0,1 0-1,-1-1 1,-24 1 0,37-4-28,-1 0-1,1 1 1,-1-1 0,1 0-1,-1 1 1,1-1 0,-1 0-1,1 1 1,0-1-1,-1 0 1,1 0 0,0 0-1,0 1 1,-1-1 0,1 0-1,0 0 1,0 0 0,0 0-1,0 1 1,0-1-1,0 0 1,1-1 0,-1-28 1,0 23 1,1-7 2,0 0 1,1 0-1,1 0 0,0 0 0,1 1 0,0-1 1,11-21-1,53-87 50,-49 90-51,19-31-2,1 0 66,47-104 0,-76 145-40,-10 21-32,-1 1 1,1-1-1,0 1 0,-1 0 1,1-1-1,0 1 1,-1 0-1,1-1 0,-1 1 1,1 0-1,-1 0 0,1-1 1,-1 1-1,1 0 1,-1 0-1,1 0 0,-1 0 1,1 0-1,-1-1 1,1 1-1,-1 0 0,1 0 1,-1 0-1,1 0 0,-1 1 1,1-1-1,-1 0 1,1 0-1,-1 0 0,-1 0 0,-2 1-3,0-1 1,-1 1-1,1 0 1,0 0 0,-1 0-1,1 0 1,0 1 0,0 0-1,0 0 1,0 0-1,1 0 1,-1 0 0,0 1-1,1 0 1,0 0-1,-1 0 1,1 0 0,0 0-1,1 0 1,-1 1-1,1 0 1,-1-1 0,1 1-1,0 0 1,0 0 0,1 0-1,-2 5 1,-2 7 8,0 0 0,2 0 0,0 0 0,0 0 0,2 0 0,0 18 1,0-27 2,1 0 0,1 0 0,-1 0 0,1 0 0,0 0 1,1-1-1,3 13 0,-2-15-10,-1 1 0,1-1 1,0 0-1,1 0 0,-1 0 0,1-1 0,-1 1 1,1-1-1,0 0 0,0 0 0,7 4 1,65 37 22,-51-31-11,0 1 1,-2 1 0,0 0 0,0 2 0,35 36 0,-54-47-73,0 0-1,0 1 1,-1-1 0,0 1-1,-1 0 1,0 0-1,0 0 1,0 0 0,-1 0-1,0 0 1,0 1 0,-1 12-1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350 231 11157,'0'0'8316,"-10"-24"-7188,-34-71-26,43 92-1039,0 1-1,-1 0 1,1 0-1,-1 0 1,1 0-1,-1 0 1,0 0-1,1 0 1,-1 0-1,0 1 1,0-1-1,-3-1 1,-16 2 641,12 2-425,4-1-214,0 0-1,1 1 1,-1 0 0,0 0 0,1 0 0,-1 1-1,1-1 1,-1 1 0,1 0 0,0 0 0,0 1 0,0-1-1,0 1 1,0 0 0,0 0 0,1 0 0,-6 7-1,-3 5 34,0 1 0,1 0-1,-9 19 1,15-26-44,-10 19 36,1 0-1,1 1 0,1 1 1,2 0-1,1 0 0,1 1 1,2 0-1,1 0 1,-1 63-1,5-93-86,1 1-1,0-1 1,0 1 0,0 0 0,0-1 0,0 1-1,0-1 1,0 1 0,1 0 0,-1-1 0,1 1-1,-1-1 1,1 1 0,0-1 0,-1 1-1,1-1 1,0 0 0,0 1 0,0-1 0,0 0-1,1 2 1,1-2-5,0 0 0,0 0-1,0-1 1,0 1 0,0-1 0,0 1-1,0-1 1,0 0 0,6-1-1,7 1-11,-8-1-4,1 0-1,-1 0 1,1-1 0,-1-1-1,0 1 1,0-1 0,0 0-1,0-1 1,0 0-1,-1 0 1,1-1 0,-1 0-1,8-7 1,11-11-139,45-51 0,-49 48 88,-1-1 0,-1-1 0,-1 0 0,17-36 0,-27 45 89,-1 1 0,-1-1 0,-1 0 0,0 0 0,-2-1 0,0 0 0,-1 0 0,0-28 0,-11 47 222,5 1-224,-1 0-1,0 1 0,1-1 0,-1 1 1,1 0-1,-1 0 0,1 0 0,-1 1 1,1-1-1,0 1 0,0 0 0,0 0 1,0 0-1,-4 3 0,1 1 2,1-1 0,0 1-1,0 0 1,0 0 0,1 1 0,-6 10-1,3-4-4,1 0 0,1 1-1,0-1 1,1 1-1,1 1 1,0-1 0,-1 15-1,3-8 0,-1-10-10,1 0 0,1 1 0,0-1-1,0 0 1,5 22 0,-4-32-6,-1 0 0,1 1 0,0-1 1,0 0-1,0 0 0,0 0 0,0 0 1,0 0-1,0 0 0,0 0 0,0-1 1,1 1-1,-1 0 0,0 0 1,1-1-1,-1 1 0,0-1 0,1 1 1,-1-1-1,0 0 0,1 0 0,-1 1 1,3-1-1,42 0-88,-30-1 29,-9 1 19,-1 0 1,0-1-1,1 0 0,-1 0 1,0 0-1,0-1 0,0 0 1,0 0-1,0-1 0,0 0 1,0 0-1,-1 0 0,8-6 1,-5 2 0,-1 0-1,0 0 1,0 0 0,0-1-1,-1 0 1,0-1 0,8-16 0,-3 2 44,-2-1 1,0-1-1,-1 0 0,-2 0 1,6-48-1,-11 68 13,0 0-1,0 0 0,1 0 0,-1 0 0,1 0 0,0 1 1,0-1-1,1 1 0,-1 0 0,1-1 0,0 1 0,0 0 1,1 1-1,-1-1 0,1 0 0,-1 1 0,1 0 1,0 0-1,1 0 0,-1 1 0,0-1 0,1 1 0,-1 0 1,1 0-1,9-2 0,5-1 11,1 1 1,0 1 0,0 1-1,40 0 1,-55 1-24,-1 1 1,1 0 0,0 0-1,-1 1 1,1-1 0,-1 1-1,1 0 1,-1 0 0,1 1-1,-1-1 1,0 1 0,1 0-1,-1 0 1,0 0 0,0 1-1,-1-1 1,1 1 0,0 0-1,-1 0 1,0 0 0,0 1-1,0-1 1,4 6 0,0 3 1,0 0 0,-1 1 1,0-1-1,-1 1 0,0 0 0,-1 0 1,0 1-1,2 20 0,-2 10 67,-1 59 1,-3-94-56,0-7 2,-1 1-1,1 0 1,0-1-1,0 1 1,-1 0-1,0-1 1,1 1-1,-1-1 1,0 1-1,0-1 1,-1 0-1,1 1 1,0-1-1,-1 0 1,1 0-1,-1 0 1,0 0-1,0 0 1,0 0-1,0 0 1,0-1 0,0 1-1,0-1 1,0 0-1,-1 1 1,-2 0-1,-1 0 73,1 0-1,-2 0 0,1-1 1,0 0-1,0 0 1,0 0-1,0-1 0,-1 0 1,1 0-1,-11-2 1,16 2-78,0-1 0,0 0 1,0 1-1,0-1 0,0 0 1,-1 1-1,1-1 0,1 0 1,-1 0-1,0 0 0,0 0 1,0 0-1,0 0 0,1 0 1,-1 0-1,0 0 0,1-1 1,-1 1-1,1 0 0,0 0 1,-1 0-1,1-1 0,0 1 0,-1 0 1,1-1-1,0 1 0,0-2 1,0-47 16,1 35-24,-2 4-4,2-1 0,-1 2 0,1-1 0,3-14 0,-2 20-2,0 0 0,0 0-1,1 0 1,0 0 0,-1 0 0,2 0 0,-1 1-1,0-1 1,1 1 0,6-6 0,10-8-538,0 1 1,1 0-1,43-25 1,-47 33-1171,0 0 1,1 2-1,24-8 0,-2 8-5414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13830,'0'0'3837,"30"-20"-3480,96-70-63,-118 84-215,0-1 1,-1 1-1,0-1 1,0 0-1,0-1 1,10-15-1,-14 17 59,0 0 0,-1-1 1,0 1-1,0-1 0,0 1 0,1-9 0,0 1 150,-1-1 265,0 0-1,-1 1 0,-1-18 0,0 20 641,-16 11-257,13 1-899,0 1 1,-1 0-1,1-1 0,0 1 0,-1 1 1,1-1-1,0 0 0,0 1 0,0 0 1,0-1-1,0 1 0,1 0 0,-1 1 0,0-1 1,1 0-1,0 1 0,-5 4 0,-4 8 104,1 0-1,-10 19 1,13-22-48,-2 5-33,1 0 0,0 0 1,2 1-1,0 0 0,1 0 1,0 1-1,-1 21 0,1 15-84,3 62-1,2-95-37,0-21 28,0 0 1,0 0-1,0 0 1,0 0-1,1 0 1,-1 0-1,0 0 1,1 0-1,-1 0 1,1 0-1,-1-1 1,1 1-1,0 0 1,-1 0-1,1 0 1,0-1-1,-1 1 1,1 0-1,0-1 1,0 1-1,-1-1 1,1 1-1,0-1 1,0 1-1,0-1 1,0 0-1,0 1 1,0-1-1,0 0 1,0 0-1,0 1 1,1-1-1,42 1-1213,-29-2 716,5 0 9,0-1-1,0-1 1,-1-1 0,0-1 0,1 0 0,-1-2 0,-1 0 0,0-1 0,25-14 0,4-7-841,-1-1 1,50-45-1,-77 60 1249,-2 0-1,0-2 0,19-23 0,-30 33 422,-2 0-1,1 0 1,-1 0 0,0 0-1,-1-1 1,1 1 0,-1-1-1,-1 0 1,0 0 0,0 0-1,0 0 1,-1 0-1,0-10 1,-1 18-221,0-1 1,1 0-1,-1 1 0,0-1 0,0 0 1,0 0-1,0 1 0,0-1 1,0 0-1,0 0 0,0 1 0,0-1 1,-1 0-1,1 0 0,0 1 1,0-1-1,-1 0 0,1 1 0,0-1 1,-1 0-1,1 1 0,-1-1 1,1 1-1,0-1 0,-1 0 0,0 1 1,1-1-1,-1 1 0,1-1 1,-1 1-1,0 0 0,1-1 0,-1 1 1,0 0-1,1-1 0,-1 1 0,0 0 1,1 0-1,-1 0 0,0 0 1,0-1-1,1 1 0,-1 0 0,0 0 1,0 0-1,1 1 0,-1-1 1,0 0-1,0 0 0,1 0 0,-1 0 1,0 1-1,1-1 0,-1 0 1,0 1-1,1-1 0,-1 1 0,0-1 1,1 0-1,-1 1 0,0 0 0,-5 3-1,-1 1-1,1-1 0,0 1 0,-10 11 1,6-5-20,1 1 0,0 0 0,0 1 0,1-1 0,1 1 0,0 1 0,1 0 0,0 0 0,1 0 0,1 0 0,0 1 0,1-1 0,1 1 0,0 0 0,0 24 0,2 3-107,1-41 38,0 0 1,0-1 0,0 1-1,0 0 1,0-1 0,0 1 0,0-1-1,0 0 1,0 1 0,0-1-1,0 0 1,0 1 0,0-1 0,0 0-1,0 0 1,1 0 0,-1 0-1,0 0 1,0 0 0,0 0 0,0-1-1,1 1 1,29-5 4,-25 2 11,-1-1 0,0 0 0,0 0 0,0-1-1,0 0 1,-1 1 0,1-1 0,-1-1 0,4-6 0,6-6 21,11-12 61,52-69-120,-67 85 156,-2 1 1,0-2-1,0 1 1,-2-1-1,8-23 1,-9 32 902,1 16-588,0 13-312,-1 1-1,-1-1 1,1 32-1,-4-33-96,1 0-1,1 1 0,1-1 1,12 37-1,-15-57-73,0 1 0,1-1-1,-1 1 1,1-1 0,-1 0 0,1 0 0,0 1 0,0-1-1,0-1 1,0 1 0,0 0 0,1 0 0,-1-1 0,0 1-1,1-1 1,-1 0 0,1 0 0,0 0 0,-1 0 0,1 0-1,5 1 1,4-1-515,0 0 0,0 0 0,23-2 0,-7-1-434,-10 2 318,9 1-2749,0-2-1,43-6 0,1-15-9163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55 14070,'0'0'8372,"-7"-10"-7809,-20-33-59,24 41-1,2 10-332,4 11 41,6 61 517,-4 0 0,-4 84-1,-2-84-417,-1-27-137,-4 0-1,-20 95 0,0-13-71,19-64-109,3 107 1,4-129-112,18-48-21,-14-2 142,1 1 0,-1-1 0,1 0-1,-1 0 1,0 0 0,0-1 0,1 1-1,-1-1 1,0 0 0,0-1 0,-1 1-1,1 0 1,3-4 0,46-45 38,-37 34-56,3-2-13,0 0-63,32-42 1,-46 55 55,-1-1 0,1 0 0,-2-1 0,1 1 0,-1-1 0,0 0 1,0 1-1,-1-1 0,0 0 0,1-15 0,-2 16 10,-1-2-48,1 0 1,-1-1 0,0 1-1,-3-13 1,2 19 50,0 0 0,0-1 1,0 1-1,0 0 0,-1 0 0,0 0 0,1 0 0,-1 0 1,0 0-1,-1 0 0,1 1 0,0-1 0,-1 1 1,1-1-1,-5-2 0,-15-8-24,-1 0-1,0 1 1,-1 1-1,0 2 1,0 0 0,-41-8-1,-34-13 124,93 26-72,30 1-434,45-11 438,12-3 253,87-5 0,-116 18-163,-50 4-158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312 201 4514,'0'0'13166,"-6"-4"-12133,1 0-833,0 1 1,-1 0 0,1 1 0,0-1-1,-1 1 1,0 0 0,1 1 0,-1-1-1,0 1 1,0 0 0,-12 0 0,10 1 31,-5-1 135,0 2 0,1 0-1,-14 2 1,21-2-303,1 0 1,-1 1-1,1 0 0,-1-1 0,1 1 1,0 1-1,0-1 0,0 1 0,0-1 1,0 1-1,-5 6 0,-1 2 9,0 0 1,1 0-1,0 1 0,1 1 1,0-1-1,1 1 0,1 0 0,0 1 1,0 0-1,2-1 0,0 2 1,0-1-1,1 0 0,1 1 0,0 0 1,1 28-1,2 61 7,0-102-83,-1 0 0,1 1 0,0-1-1,0 0 1,0 1 0,0-1 0,0 0 0,1 0-1,-1 0 1,1 0 0,-1 0 0,1 0 0,0-1 0,0 1-1,0 0 1,0-1 0,0 0 0,0 1 0,0-1-1,0 0 1,0 0 0,1 0 0,-1 0 0,0 0 0,1-1-1,-1 1 1,0-1 0,1 0 0,4 1 0,-3-1-1,0 1 1,1-1 0,-1 0-1,0 0 1,0-1 0,0 1 0,1-1-1,-1 0 1,0 0 0,0 0-1,0 0 1,0-1 0,0 0 0,-1 0-1,1 0 1,0 0 0,5-5-1,-1-3-7,0 0 0,0 0 0,-2 0 0,1-1 0,-1 0 0,-1-1 0,0 1 0,0-1 0,-1 0 0,3-18 0,-1-1 78,-2-1-1,0-63 0,-4 94 11,0 5-13,-1 20-12,-9 45-1,5-43-6,-2 51-1,6-57-29,0-12-16,1-1 1,0 1 0,0-1 0,3 14 0,-2-19-1,-1 0 0,1-1-1,-1 1 1,1 0 0,0-1-1,-1 1 1,1-1-1,0 1 1,0-1 0,0 1-1,1-1 1,-1 0 0,0 1-1,0-1 1,1 0-1,-1 0 1,1 0 0,-1 0-1,1 0 1,-1 0 0,1 0-1,0-1 1,-1 1 0,1-1-1,2 1 1,4 1-45,1-1 0,0 0 0,-1 0 0,1-1 0,0 0 0,0 0 0,-1-1 0,1 0 0,-1-1 0,1 0 0,-1 0 0,1-1 0,-1 0 0,0-1 0,0 1 0,-1-1 0,1-1-1,-1 0 1,0 0 0,0 0 0,0-1 0,-1 0 0,7-8 0,12-13-449,-2 0-1,-1-2 0,27-48 0,-40 61 375,0-1 0,-2 0 0,0 0 0,-1-1 0,-1 0-1,0 0 1,-2 0 0,3-32 0,-5-104 262,-1 153-89,0 1 1,0-1-1,0 0 0,0 0 0,0 0 0,0 1 0,0-1 0,0 0 0,0 0 1,0 0-1,0 1 0,-1-1 0,1 0 0,0 0 0,-1 1 0,1-1 0,0 0 1,-1 0-1,1 1 0,-1-1 0,1 0 0,-1 1 0,0-1 0,1 1 0,-1-1 0,1 1 1,-1-1-1,0 1 0,1-1 0,-1 1 0,0 0 0,0-1 0,1 1 0,-1 0 1,-1 0-1,1 0 12,-1 0 0,1 0 0,0 1 0,0-1 0,0 0 0,0 1 0,0 0 0,0-1 1,0 1-1,0-1 0,0 1 0,0 0 0,0 0 0,0 0 0,0 0 0,0-1 0,1 1 0,-1 0 1,0 0-1,1 0 0,-1 0 0,1 1 0,-1-1 0,1 0 0,-1 2 0,-5 17 53,0 0-1,2 0 1,0 1-1,-1 37 1,6 94 360,0-69-336,-1-72-130,1-1 0,0 0 0,0 0 0,1 1 0,0-1 0,1 0 0,0 0 0,0-1 0,1 1 1,0-1-1,1 0 0,0 0 0,1 0 0,0-1 0,0 1 0,1-1 0,0-1 0,0 1 0,13 9 0,-18-16-12,-1 1-1,0-1 1,1 0 0,-1 0-1,1 0 1,-1-1-1,1 1 1,-1 0 0,1 0-1,-1-1 1,1 1-1,0-1 1,0 0 0,-1 1-1,1-1 1,0 0-1,-1 0 1,1 0 0,0 0-1,0 0 1,-1-1-1,1 1 1,0 0 0,-1-1-1,1 1 1,0-1-1,-1 0 1,1 1-1,-1-1 1,1 0 0,-1 0-1,1 0 1,-1 0-1,0 0 1,2-2 0,4-4-2,0 0 0,-1-1 0,0 1 0,8-17 0,-13 24 2,25-44-22,-1-1 1,-3-2 0,-2 0 0,-2-1-1,23-92 1,-34 107 17,-2 13 10,-1 0 0,0-1 1,0-28-1,-4 49-5,0 0 0,0-1 0,0 1 0,0 0 0,0 0 0,0 0 1,0 0-1,0 0 0,-1 0 0,1 0 0,0 0 0,0 0 0,0-1 0,0 1 0,0 0 0,0 0 0,0 0 0,0 0 0,0 0 0,0 0 0,0 0 0,0 0 0,-1 0 0,1 0 0,0 0 1,0 0-1,0 0 0,0 0 0,0 0 0,0 0 0,0 0 0,0 0 0,0 0 0,-1 0 0,1 0 0,0 0 0,0 0 0,0 0 0,0 0 0,0 0 0,0 0 0,0 0 0,0 0 0,-1 0 0,1 0 1,0 0-1,0 0 0,0 0 0,0 0 0,0 0 0,0 0 0,0 0 0,0 0 0,0 0 0,0 1 0,0-1 0,0 0 0,-1 0 0,1 0 0,0 0 0,0 0 0,0 0 0,0 0 0,0 0 0,0 0 1,0 1-1,-7 6-1,0 4 4,0-1 0,1 1 0,0 0 1,1 0-1,0 0 0,1 1 0,0 0 0,0 0 1,-1 12-1,1 10 8,0 0-1,2 41 1,3-72-11,-1-1 0,1 0 1,-1 1-1,1-1 0,0 0 0,-1 0 1,1 0-1,1 1 0,-1-1 0,0 0 1,0 0-1,1 0 0,-1-1 0,1 1 1,-1 0-1,1-1 0,0 1 0,0 0 0,0-1 1,0 0-1,0 0 0,0 1 0,0-1 1,0-1-1,4 3 0,8 1 3,-1 1 0,1-2-1,16 3 1,-20-4-1,25 3 4,-21-3-14,1 0 0,-1 1 1,0 1-1,15 5 1,-27-7 7,1-1 0,-1 1 0,0 0 0,0 0 0,0 0 1,0 0-1,-1 0 0,1 0 0,-1 0 0,1 1 0,-1-1 1,0 0-1,0 1 0,0 0 0,0-1 0,0 1 0,0-1 1,-1 1-1,1 0 0,-1 4 0,1 0 6,0 1 1,-1 0-1,0 0 1,-1 0-1,0 0 0,-2 9 1,2-14-2,0 0 1,-1 0 0,1 0 0,-1-1-1,0 1 1,0 0 0,0-1 0,0 1 0,0-1-1,-1 0 1,1 0 0,-1 0 0,1 0-1,-1 0 1,-5 2 0,-46 21 34,50-24-36,-13 5 16,0-2 1,-1 0-1,0-1 1,0 0 0,0-2-1,-28-1 1,45 0-54,1 0 0,-1 0 1,0-1-1,1 1 1,-1 0-1,1 0 0,-1-1 1,1 1-1,-1-1 1,1 1-1,-1 0 0,1-1 1,-1 1-1,1-1 1,-1 1-1,1-1 0,0 1 1,-1-1-1,1 0 1,0 1-1,0-1 0,-1 1 1,1-1-1,0 0 1,0 1-1,0-1 0,0 0 1,0 1-1,0-1 1,0 1-1,0-2 0,0-27-2036,1 20 838,-1 7 823,0 0 0,0 0 0,0 0 0,0 0-1,1 0 1,-1 0 0,1 0 0,-1 0 0,1 0 0,0 0-1,0 0 1,0 0 0,0 0 0,0 1 0,0-1-1,0 0 1,1 1 0,-1-1 0,0 1 0,1 0-1,3-3 1,25-17-7265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1665,'0'0'18486,"-10"5"-17822,3-2-526,1 0 0,0 1 1,0 0-1,1 0 0,-1 0 1,1 0-1,0 1 0,0 0 0,1 0 1,-1 1-1,1-1 0,0 1 1,0 0-1,1 0 0,0 0 0,0 0 1,-3 12-1,-4 21 237,1 1 1,3 0-1,1 0 0,2 0 0,2 44 1,1-83-374,1 0 1,-1 0 0,0 0-1,0 0 1,1 0-1,-1 0 1,0 0 0,1 0-1,-1 0 1,1 0-1,-1 0 1,1-1 0,-1 1-1,1 0 1,0 0-1,-1-1 1,1 1 0,0 0-1,0-1 1,0 1-1,-1 0 1,1-1 0,0 1-1,0-1 1,0 0-1,0 1 1,0-1 0,0 0-1,0 1 1,0-1 0,0 0-1,2 0 1,39 1 45,-29-2-25,-8 1-17,-1-1 0,0 0 0,1 0 1,-1-1-1,0 1 0,0-1 0,0 0 0,0 0 0,-1 0 0,1-1 0,0 1 0,-1-1 1,0 0-1,1 0 0,-1 0 0,0 0 0,-1-1 0,1 1 0,-1-1 0,1 1 0,-1-1 1,0 0-1,2-5 0,2-5 11,0 0 0,-1 0 0,-1 0-1,0 0 1,3-26 0,-5 8 18,-2-33 0,0 24 58,-1 40-92,0 0 0,0 0 0,0-1 0,0 1 0,0 0-1,0 0 1,0 0 0,-1 1 0,1-1 0,0 0 0,0 0 0,-1 0 0,1 1 0,-1-1 0,1 1 0,0-1 0,-1 1-1,1 0 1,-1 0 0,1-1 0,-1 1 0,1 0 0,-1 0 0,1 0 0,-3 1 0,-1-1-239,0-1 1,0 1 0,0 1-1,0-1 1,0 1-1,1 0 1,-10 2-1,8 2-669,0 0 1,0 0-1,1 1 0,-1-1 0,1 1 0,-7 10 0,-3 4-3336,-8 5-2419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395 391 7716,'0'0'7787,"4"-3"-6306,6-8-450,-10 6 976,-26 3 922,13 2-3238,0 0 472,-1 0-1,1 0 1,0 2-1,-1 0 1,1 0-1,0 1 1,1 0-1,-1 2 1,0-1-1,-17 10 1,-8 9 285,0 1 0,-41 36 0,75-56-406,-1 0 0,1 0-1,0 0 1,0 1 0,0 0-1,1 0 1,0 0 0,0 0-1,0 1 1,0-1 0,1 1-1,-3 10 1,2-1 11,1 0-1,1 1 1,0 24 0,1-29-59,1-9 6,-1-1 0,1 0 0,-1 0 0,1 0-1,0 1 1,-1-1 0,1 0 0,0 0 0,0 0 0,0 0-1,0 0 1,0-1 0,0 1 0,0 0 0,0 0-1,0 0 1,0-1 0,0 1 0,1-1 0,-1 1-1,0-1 1,0 1 0,1-1 0,-1 0 0,0 0-1,1 0 1,-1 1 0,0-1 0,1 0 0,0-1-1,55 2-8,-45-1 11,-4-1 1,0 0 0,0-1 1,-1 0-1,1 0 0,-1-1 0,0 0 0,0 0 1,0 0-1,0-1 0,0 0 0,-1-1 0,1 0 0,-1 1 1,-1-2-1,11-10 0,0-2 24,0-1-1,-1-1 1,22-39 0,-31 47-8,0-1 0,-1 0 0,0 0 0,-1 0 0,-1 0 1,0 0-1,-1-1 0,0 0 0,-1 1 0,-1-18 0,0 30 248,1 21-276,-2-13 10,1 18 14,-1-9 17,1 0 0,0 0 0,4 20 0,-4-32-27,1-1-1,0 1 0,0-1 0,0 0 0,0 1 1,0-1-1,1 0 0,0 0 0,-1 0 1,1 0-1,0 0 0,1 0 0,-1 0 1,0-1-1,1 1 0,-1-1 0,1 0 1,0 1-1,0-1 0,5 2 0,-4-3-4,0 0-1,1 0 1,-1 0 0,0-1-1,1 0 1,-1 0-1,1 0 1,-1-1 0,0 1-1,1-1 1,-1 0-1,0 0 1,1-1 0,-1 1-1,0-1 1,0 0-1,0 0 1,-1 0 0,6-4-1,13-14-14,0 0 0,27-33 0,-4 3-25,-44 49 36,0-1 0,0 1 0,0 0 0,0 0 0,0 0 0,0 0 0,0 0 0,0 0 0,1 0 0,-1 0 1,0 1-1,1-1 0,-1 0 0,0 1 0,1-1 0,-1 1 0,1 0 0,-1-1 0,1 1 0,-1 0 0,1 0 0,-1 0 0,1 0 0,-1 0 0,1 0 1,0 1-1,-1-1 0,0 0 0,1 1 0,-1-1 0,1 1 0,-1-1 0,1 1 0,-1 0 0,0 0 0,0-1 0,1 1 0,-1 0 0,0 0 0,0 0 1,0 1-1,0-1 0,0 0 0,0 0 0,0 0 0,0 1 0,-1-1 0,1 0 0,0 1 0,-1-1 0,1 1 0,-1-1 0,0 1 0,1-1 0,-1 1 1,0-1-1,0 1 0,0 1 0,2 80 81,-2-51-45,0-31 200,0-10-104,0-4-119,2 1 0,0-1 0,0 1 0,1 0-1,0 0 1,1 0 0,1 1 0,0-1 0,0 1 0,1 0-1,1 0 1,13-17 0,-18 27-5,0-1 0,0 1-1,0 0 1,0 0 0,0 0 0,0 0 0,0 0-1,0 1 1,1-1 0,-1 1 0,0-1 0,0 1 0,1 0-1,-1 0 1,0 0 0,1 0 0,-1 0 0,0 0-1,1 1 1,-1-1 0,0 1 0,0 0 0,0 0-1,0-1 1,1 1 0,-1 1 0,0-1 0,0 0-1,-1 0 1,1 1 0,0-1 0,0 1 0,-1-1 0,2 3-1,22 33 7,-17-23 1,1-1-1,1 0 1,0 0 0,15 14 0,-21-23-66,1 0-1,0-1 1,0 1 0,0-1 0,1 0 0,-1-1 0,1 1 0,-1-1-1,1 0 1,0-1 0,0 1 0,0-1 0,0 0 0,0-1-1,9 1 1,-11-1 20,17 0-235,1-1 0,20-3 0,-35 3 214,0-1 0,1 0-1,-1 0 1,0-1 0,0 0-1,-1 0 1,1-1-1,-1 1 1,8-7 0,7-6 3,0-1-1,-1 0 1,26-32 0,-40 42 95,-1 0 0,1 0 0,-2-1 0,1 0 0,-1 0 0,0 0 0,-1 0 0,0-1 1,0 1-1,-1-1 0,0 0 0,0 1 0,0-18 0,-3 25-19,0 0-1,0 1 1,0-1-1,0 1 1,0-1 0,0 1-1,0-1 1,0 1 0,0-1-1,0 1 1,0 0 0,-1 0-1,1 0 1,0 0 0,0 0-1,0 0 1,0 0 0,0 0-1,-1 0 1,-1 1-1,-1-1 34,-3-1-23,1 1 0,-1 0 0,0 0 0,0 1 0,0 0 0,1 0 0,-1 0 0,0 1 0,1 0 0,-1 0 0,1 1 0,0 0 0,0 0 0,0 0 0,0 1 0,1 0 0,-1 0 0,1 1 0,0-1 0,-8 10 0,4-2 0,-1 0 0,2 1 0,0 0 0,0 1 0,1 0 0,1 0 0,0 0 0,1 1 0,1 0-1,0 0 1,1 0 0,1 0 0,0 1 0,1-1 0,1 1 0,0-1 0,4 27 0,-3-41-34,-1 0 0,0-1-1,1 1 1,-1 0 0,0 0 0,1-1 0,-1 1 0,1 0 0,-1-1 0,1 1 0,0 0 0,-1-1 0,1 1 0,0-1-1,-1 1 1,1-1 0,0 1 0,0-1 0,-1 0 0,1 1 0,0-1 0,0 0 0,0 1 0,0-1 0,-1 0 0,1 0-1,2 0 1,26 1-13,-22-1 13,3-1-13,0 0 0,0 0 0,1-1 0,-2 0 0,1 0-1,0-1 1,0-1 0,-1 0 0,0 0 0,0-1 0,15-9 0,-5 0-47,-1-1 1,-1 0-1,0-1 1,16-20-1,-20 20 35,-1 0-1,-1 0 1,0-1-1,-1 0 1,-1-1-1,0 0 1,-2-1-1,0 1 1,-1-2-1,-1 1 0,0 0 1,-2-1-1,0 0 1,-2 0-1,0-24 1,0 3 40,0 21 29,-1 0 1,-3-29-1,3 48-22,-1 0-1,1 0 1,-1 0-1,1 0 1,-1 0-1,1 0 1,-1 0-1,0 0 1,0 0-1,1 0 1,-1 0-1,0 1 1,0-1-1,0 0 1,0 0-1,0 1 1,0-1 0,0 1-1,0-1 1,0 1-1,-1-1 1,1 1-1,0 0 1,0-1-1,0 1 1,0 0-1,-1 0 1,1 0-1,0 0 1,0 0-1,0 0 1,-1 0-1,1 1 1,0-1 0,-2 1-1,3 23 65,0 575 1036,0-592-1115,0 0 1,1 1-1,0-1 0,0 0 1,1 1-1,0-1 1,0 0-1,1 0 0,0-1 1,0 1-1,0-1 1,1 1-1,5 6 0,-5-9-18,-1 0-1,1 0 1,0 0-1,0-1 0,0 0 1,0 1-1,1-2 0,-1 1 1,1 0-1,0-1 1,-1 0-1,1 0 0,1 0 1,-1-1-1,0 0 1,0 0-1,0 0 0,1 0 1,5-1-1,2 1-201,-1-1 0,0-1 0,1 0 0,-1 0 0,0-1 0,0-1 0,0 0 0,18-7 0,137-85-6082,-73 39-49,-25 18-290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34 494 7924,'0'0'12261,"-8"-15"-11719,2 4-415,1 0 1,0 0-1,-5-19 0,10 29-115,0 1 0,0-1 0,0 0 0,0 0 0,0 1 0,0-1 0,0 0 0,0 0 0,1 0 0,-1 1 0,0-1 0,0 0 0,1 1 0,-1-1 0,0 0 0,1 1 0,-1-1 0,1 0 0,-1 1 0,1-1 0,-1 1 0,1-1 0,-1 0-1,1 1 1,-1-1 0,1 1 0,0 0 0,-1-1 0,1 1 0,0 0 0,-1-1 0,1 1 0,0 0 0,0 0 0,-1-1 0,2 1 0,31-1 361,-24 1-263,20-1 222,36 1 302,-60 1-598,-1-1 1,1 1 0,-1 0 0,1 0 0,-1 0 0,0 1 0,0 0 0,1 0 0,-1 0 0,0 0 0,5 4 0,-3 0 8,1 1-1,-1-1 1,0 1 0,-1 1 0,0-1-1,0 1 1,-1 0 0,0 0 0,0 0-1,0 1 1,-1-1 0,-1 1 0,4 17-1,-2 7 220,-1 0 0,-1 47-1,-2-62-130,0-12-58,0 0 1,-1 0 0,1 1-1,-1-1 1,-1 0-1,1 0 1,-1 0 0,0 0-1,0 0 1,-1 0-1,1-1 1,-1 1 0,-1-1-1,-5 8 1,5-9 3,0 0 0,0-1 1,0 0-1,0 0 0,0 0 1,-1 0-1,1-1 0,-1 1 0,0-1 1,0 0-1,0-1 0,0 1 1,0-1-1,0 0 0,0 0 0,0-1 1,-11 0-1,14 1-54,0-1 0,1 0 0,-1 0 0,0-1 0,0 1 1,0 0-1,0 0 0,0-1 0,0 1 0,1-1 0,-1 0 0,0 0 0,0 1 0,1-1 0,-1 0 0,0 0 1,1-1-1,-1 1 0,1 0 0,-3-3 0,2 1 2,1-1 1,-1 1-1,1-1 1,0 1 0,0-1-1,0 0 1,0 1-1,1-1 1,-1 0-1,1-4 1,-1-5 15,-1-5-27,1 0 1,0-1-1,2 1 1,4-33-1,-3 46-16,0 0-1,0 0 1,1 0-1,-1 1 1,1-1-1,0 1 1,0 0 0,1 0-1,-1 0 1,1 0-1,0 1 1,6-5-1,60-39-92,-47 32-69,-7 5-444,1 0-1,1 1 1,25-9 0,-35 15-206,1 0 1,-1 1-1,0 0 0,0 1 0,1 0 0,-1 0 0,1 1 1,-1 0-1,1 0 0,13 3 0,-20-2 593,0-1 1,0 1-1,1 0 1,-1 0-1,0 0 0,0 1 1,0-1-1,0 0 0,0 1 1,0-1-1,0 1 0,-1 0 1,1 0-1,0-1 0,-1 1 1,3 4-1,16 40-966,-18-39 1544,0 0-1,1-1 1,-1 1-1,2-1 1,6 11 0,-8-16 38,1 0 0,-1 0 0,1 0 0,-1 0 1,1-1-1,0 1 0,-1-1 0,1 1 1,0-1-1,-1 0 0,1 0 0,0 0 1,0 0-1,-1-1 0,1 1 0,-1-1 1,1 0-1,3-1 0,0-2-217,-1-1 0,1 0 0,-1 0 0,0 0 0,-1 0-1,1-1 1,-1 0 0,0 0 0,5-12 0,1-2 329,14-41 0,-21 51-266,0-1 1,0 0-1,-1 0 0,-1 0 0,1-20 646,-2 31-853,-1 0-24,0 0 0,1 0 1,-1 0-1,0 0 0,1 1 0,-1-1 0,0 0 0,1 0 0,-1 0 1,1 1-1,-1-1 0,0 0 0,1 1 0,-1-1 0,1 0 0,-1 1 0,1-1 1,-1 1-1,1-1 0,-1 1 0,-11 13 1,0-1 1,1 2-1,0-1 0,1 2 1,1-1-1,1 1 0,0 0 1,1 1-1,1 0 0,0 0 1,1 1-1,1-1 0,1 1 1,1 0-1,-1 28 0,2-31-24,2 25-11,-1-39 19,1 0-1,-1 1 0,0-1 1,1 1-1,-1-1 0,1 0 1,0 1-1,-1-1 1,1 0-1,0 0 0,0 1 1,0-1-1,0 0 1,0 0-1,0 0 0,0 0 1,0 0-1,0 0 0,1-1 1,-1 1-1,0 0 1,0-1-1,2 2 0,11 1-187,1-1-1,-1 0 1,1-1-1,-1-1 0,24-1 1,-3 0-396,-14 1-117,1-2 1,-1 0 0,0-1-1,-1-1 1,1-1-1,-1-1 1,1-1 0,-2 0-1,1-2 1,-1 0 0,-1-1-1,1-1 1,25-20-1,-28 19 421,0-1 0,-1-1 0,0-1 0,-1 1 0,0-2 0,-1 0 0,14-24-1,-25 34 646,0 1-1,0-1 1,-1 1 0,0-1-1,1 1 1,-2-1-1,1 0 1,-1 0-1,0-9 1,0 5 641,0 10-942,-1-1 0,1 1 0,0-1 0,0 1 0,0-1 0,0 0 0,0 1 0,-1-1 0,1 1 0,0-1 0,0 1 0,-1-1 0,1 1 0,0-1 0,-1 1 0,1 0 0,-1-1 0,1 1 0,0-1 0,-1 1 0,1 0 0,-1-1 0,1 1 0,-1 0 0,1 0 0,-1-1 0,1 1 0,-1 0 0,0 0 0,1 0 0,-1 0 0,0-1 0,-21 1 394,15 0-245,-17 0 331,7-1-121,0 2-1,-22 2 1,33-2-320,0 1 0,0-1-1,1 1 1,-1 0 0,0 0 0,1 1-1,0 0 1,0 0 0,0 0 0,-6 5-1,6-4-48,0 0-1,0 1 0,0 0 0,1 0 0,-1 0 1,2 0-1,-1 1 0,0-1 0,1 1 0,0 0 0,0 0 1,1 0-1,0 1 0,0-1 0,0 1 0,1-1 1,0 1-1,0-1 0,0 1 0,2 13 0,-1 38-10,0-58-43,0 1 0,0-1 0,0 0 0,0 1 0,0-1 0,0 1 0,0-1 0,0 1 1,0-1-1,1 0 0,-1 1 0,0-1 0,0 1 0,1-1 0,-1 0 0,0 1 0,1-1 0,-1 0 0,0 1 0,1-1 0,-1 0 0,0 0 0,1 1 0,-1-1 0,0 0 0,1 0 0,-1 0 0,1 0 0,-1 1 0,1-1 0,-1 0 0,0 0 0,2 0 0,17 0-39,-10-1 39,7 2-7,50-5-66,-60 4 73,-1-2 0,0 1 0,0-1 1,0 1-1,0-1 0,0-1 0,0 1 0,-1-1 0,1 1 0,5-6 0,7-7 44,-2-1 0,1 0 1,-2-1-1,0-1 0,-1 0 0,14-28 0,-52 104 1843,20-46-1890,1-1 1,0 0-1,1 1 0,1 0 1,0 0-1,0 0 1,1 0-1,1 0 0,0 0 1,2 15-1,-1 8-295,-1-33 246,0-1 0,0 1 0,1 0 0,-1-1 0,1 1 0,-1-1 0,1 1 0,0-1 0,0 0 0,0 1 0,-1-1 0,1 0 0,0 1 0,1-1 0,-1 0 0,0 0 0,0 0 0,0 0 0,1 0 0,-1 0 0,0 0 0,1-1 0,-1 1 0,1 0 0,-1-1 0,1 1 0,-1-1 0,1 1 0,-1-1 0,1 0 0,0 0 0,2 0 0,10 2-486,1-1-1,27-2 1,-20 0 120,-9 0 344,1-1 1,-1 0-1,-1 0 1,1-1 0,0-1-1,-1 0 1,0-1-1,1 0 1,-2-1 0,1 0-1,-1-1 1,16-13-1,-1-1-94,-1 0 0,-1-2 0,39-50-1,-58 67 244,0 0-1,-1-1 1,0 1 0,0-1-1,0 0 1,-1 0-1,0-1 1,0 1-1,-1-1 1,0 1-1,-1-1 1,1 0-1,-2 0 1,1 0-1,-1-13 1,0 19-16,-1 1 1,1 0-1,0-1 0,-1 1 0,1 0 1,-1 0-1,0 0 0,1-1 1,-1 1-1,0 0 0,1 0 1,-1 0-1,0 0 0,0 0 1,0 0-1,0 0 0,0 1 0,0-1 1,0 0-1,0 0 0,-1 1 1,1-1-1,0 1 0,0-1 1,-1 1-1,1-1 0,0 1 0,-1 0 1,1 0-1,0 0 0,0 0 1,-3 0-1,-56-1 651,40 2-401,8-1-174,0 0 0,0 1 1,0 0-1,0 1 0,0 1 1,0 0-1,1 0 0,-19 9 1,24-9-74,-1 1 1,1 0-1,1 0 1,-1 0-1,1 1 1,-1 0 0,2 0-1,-1 0 1,0 0-1,1 1 1,0 0-1,0 0 1,1 0 0,-1 0-1,1 1 1,-2 8-1,0 3-20,0 0-1,2-1 0,0 2 0,1-1 0,0 37 1,3-55-45,-1 1 0,0 0 1,0-1-1,0 1 0,1 0 0,-1-1 1,0 1-1,1 0 0,-1-1 1,0 1-1,1 0 0,-1-1 0,1 1 1,-1-1-1,1 1 0,0-1 1,-1 1-1,1-1 0,-1 1 1,1-1-1,0 0 0,-1 1 0,1-1 1,0 0-1,-1 0 0,1 0 1,0 1-1,0-1 0,-1 0 0,1 0 1,0 0-1,0 0 0,30 1-216,-23-2 134,6 1-78,1 0 1,-1-1-1,23-4 0,-30 3 118,0-1 1,-1 1-1,1-1 0,0 0 0,-1-1 0,0 0 0,0 0 0,9-7 0,22-19-344,-2-2 0,36-41 0,-59 59 342,-1 0-1,0-1 1,-1-1-1,-1 0 1,-1 0-1,0-1 1,-1 0-1,8-29 1,-8 8 63,-1-1-1,-3 1 1,-1-68 0,-2 84-8,0 18 0,0 0 0,0 0 0,-1 0 0,1 0 1,-1 0-1,0 0 0,0 0 0,-3-6 0,3 9 47,0-1 0,1 1 1,-1 0-1,0 0 0,0-1 0,0 1 0,0 0 0,-1 0 0,1 0 1,0 0-1,0 0 0,-1 0 0,1 1 0,0-1 0,-1 0 1,1 1-1,-1-1 0,1 1 0,-1-1 0,1 1 0,-1 0 0,1 0 1,-1-1-1,-2 1 0,3 1-40,1-1 0,-1 0 0,0 0 0,1 0 1,-1 0-1,0 1 0,1-1 0,-1 0 0,1 1 0,-1-1 0,0 0 0,1 1 1,-1-1-1,1 1 0,-1-1 0,1 1 0,-1-1 0,1 1 0,-1-1 1,1 1-1,0-1 0,-1 1 0,1 0 0,0-1 0,-1 1 0,1 0 0,0-1 1,0 1-1,0 0 0,-1 0 0,-6 19 62,1 0 0,0 0 1,1 0-1,-3 41 0,2 91 271,4-76-191,1 186-24,1-260-142,0-1 0,0 1 0,0-1-1,0 0 1,0 1 0,0-1-1,0 1 1,1-1 0,-1 0-1,0 1 1,1-1 0,-1 1-1,1-1 1,-1 0 0,1 0-1,0 1 1,0-1 0,-1 0-1,1 0 1,0 0 0,0 0-1,0 0 1,2 2 0,0-2-72,0 0 1,0-1-1,0 1 1,0-1-1,0 1 1,0-1-1,0 0 1,0 0-1,4 0 1,4 0-160,-6-1 116,1 1 0,-1-1 1,0 0-1,1-1 1,-1 1-1,0-1 1,0 0-1,0 0 0,0-1 1,0 1-1,-1-1 1,1 0-1,-1 0 1,8-8-1,4-5-390,-1 0 0,18-26 0,-33 42 504,16-24-217,-1 1 0,-1-2 1,-2 0-1,0-1 1,-2 0-1,9-32 1,31-167 413,-45 197-39,-2 5 3981,-5 49-2684,2 678 828,1-703-2272,-1 0 0,0 0 0,1 0-1,-1 0 1,0 0 0,1 0 0,-1 0 0,1 0 0,0 0 0,-1 0 0,1 0 0,0 0-1,-1 0 1,1-1 0,0 1 0,0 0 0,0-1 0,0 1 0,0 0 0,0-1-1,0 1 1,0-1 0,0 0 0,0 1 0,0-1 0,0 0 0,0 1 0,0-1 0,0 0-1,0 0 1,0 0 0,0 0 0,0 0 0,0 0 0,0 0 0,1-1 0,0 1-1,2 0-12,0-1 0,0 1 0,0-1 0,0 0 0,0 0 0,0-1 0,0 1 0,0-1 1,-1 1-1,5-4 0,2-4-31,0-1 1,0 0 0,-1-1 0,-1 0 0,0 0 0,0-1-1,-2 0 1,1 0 0,-1-1 0,-1 1 0,5-17 0,2-13-50,-1 0 0,6-55-1,-12 51 77,-3-68 0,-2 72 1039,0 48-937,-4 41 106,-1 0 0,-16 65 0,-1 6 106,-2 143 145,13-130-205,10 221 1,5-152-120,-4-193-111,0 0-1,0-1 1,-1 1 0,1-1 0,-1 1 0,-1-1 0,0 1-1,0-1 1,0 0 0,-3 7 0,2-10-2,1 1 0,0-1-1,-1 0 1,0-1 0,0 1 0,0 0 0,0-1 0,0 0-1,-1 0 1,1 0 0,0 0 0,-1 0 0,0 0 0,1-1-1,-1 0 1,0 0 0,-7 1 0,-24 3 1,0-1 0,0-2 0,-41-2 0,27-1-73,42 1 58,-1 0 1,1 0 0,-1-1 0,1 0 0,0-1 0,-1 1 0,-11-5 0,15 3-4,0 1 1,-1-1-1,1 0 1,0 0-1,0 0 1,1 0-1,-1-1 1,1 1-1,-1-1 1,1 0-1,0 0 1,-3-6-1,0-1-7,1-1 0,0 0 0,0 0-1,1 0 1,1 0 0,0-1-1,1 1 1,0-1 0,1 0-1,0 0 1,2-12 0,-1 8 22,2 0 0,0 1-1,1 0 1,1 0 0,0 0 0,1 0 0,1 0-1,8-16 1,30-41 15,4 3-1,74-86 1,-72 94-25,-11 13-30,69-90 53,-92 116-51,-2-1 0,0-1 1,-1 0-1,10-29 1,-20 44-705,-1 0 1,0 0 0,0 0-1,-1 0 1,0-14-1,-1 24 741,0-1-120,0 1-1,0 0 0,1 0 0,-1 0 1,0 0-1,0-1 0,0 1 0,0 0 1,0 0-1,0 0 0,0-1 0,0 1 1,0 0-1,-1 0 0,1 0 0,0-1 0,0 1 1,0 0-1,0 0 0,0 0 0,0-1 1,0 1-1,0 0 0,0 0 0,-1 0 1,1 0-1,0 0 0,0-1 0,0 1 0,0 0 1,-1 0-1,1 0 0,0 0 0,0 0 1,0 0-1,0 0 0,-1 0 0,1 0 1,0-1-1,0 1 0,0 0 0,-1 0 1,1 0-1,0 0 0,-24 0-9459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13958,'0'0'7788,"0"-14"-6595,0-42-329,0 42-181,1 20-70,23 147 874,7 49-748,-13 248 181,-18-423-838,1 0 0,1 0 0,10 46 0,-12-71-77,1 0 0,-1 0 1,0 0-1,1 0 0,0 0 0,-1-1 1,1 1-1,0 0 0,0 0 0,0-1 0,0 1 1,0-1-1,1 1 0,-1-1 0,0 1 0,1-1 1,-1 0-1,1 0 0,-1 0 0,3 2 0,1-2 1,-1 0-1,1 0 1,-1 0 0,1-1-1,-1 1 1,1-1-1,5-1 1,-6 1-3,-1 0 1,-1-1 0,1 1 0,0-1 0,-1 0 0,1 0 0,-1-1 0,0 1 0,1 0 0,-1-1 0,0 1 0,0-1 0,1 0 0,-1 0 0,-1 0 0,1 0 0,0 0 0,0 0 0,-1-1 0,1 1 0,1-4 0,27-60 74,-23 51-71,1-6-29,-1-1 0,-1 0 0,0-1 0,-2 1 0,0-1 0,-2 0 0,-1 0 1,0 0-1,-5-33 0,4 51 14,-1 0 1,0 0-1,-1 0 1,1 0 0,-1 0-1,0 0 1,0 1-1,0-1 1,-1 1-1,0 0 1,0-1 0,0 1-1,0 1 1,-1-1-1,1 0 1,-1 1-1,0 0 1,0-1 0,0 2-1,0-1 1,-8-3-1,-7-3-34,0 2-1,-1 0 0,-40-9 1,29 9-19,15 0 70,24 5-338,26-1 316,0-2 0,-1-1-1,0-1 1,49-19 0,6-1-33,97-23-2,-183 49 109,-4 6-53,-31 54-10,24-47 23,1 2-1,1-1 1,0 1-1,0 0 1,2 0-1,0 1 0,0 0 1,2 0-1,-3 17 1,5 46 91,1-77-112,0-1 1,0 1 0,1 0-1,-1 0 1,0 0-1,0 0 1,1-1-1,-1 1 1,0 0 0,1 0-1,-1-1 1,1 1-1,-1 0 1,1-1-1,-1 1 1,1 0 0,-1-1-1,1 1 1,0-1-1,-1 1 1,1-1-1,0 1 1,-1-1 0,2 1-1,27 6 7,-22-6-1,0-1 0,0-1-1,1 1 1,-1-1 0,0 0 0,8-2-1,-9 0 1,0-1 0,0 1 0,0-1 0,0 0 0,0 0 0,-1-1 0,0 0 0,0 0 0,0 0 1,0-1-1,-1 1 0,0-1 0,5-9 0,-4 6-2,-1 1 1,0-1 0,0 0-1,0-1 1,-1 1-1,-1 0 1,0-1 0,0 0-1,0-14 1,-1 16-4,-1 1 0,-1-1 0,1 0 0,-2 1 0,-1-11 0,2 15-1,0 1-1,-1-1 1,1 1-1,0-1 1,-1 1-1,0-1 1,1 1-1,-1 0 1,0 0-1,0 0 1,0 0-1,-1 0 1,1 1-1,0-1 1,-1 0-1,1 1 1,-4-2-1,-9-3 1,0 1-1,0 0 0,0 1 1,-1 0-1,0 2 0,0 0 1,-23-1-1,38 3-1,1 0 0,-1 0 0,1 0 0,-1 0 1,1 0-1,-1 0 0,1 0 0,-1 0 0,1-1 0,-1 1 0,1 0 0,-1 0 0,1-1 1,0 1-1,-1 0 0,1 0 0,0-1 0,-1 1 0,1-1 0,0 1 0,-1 0 0,1-1 1,0 1-1,-1-1 0,1 1 0,0 0 0,0-1 0,0 1 0,0-1 0,-1 1 1,1-1-1,0 1 0,0-1 0,0 1 0,0-1 0,0 1 0,0-1 0,0 1 0,0-1 1,0 1-1,1-1 0,-1 1 0,0-1 0,0 1 0,0-1 0,0 1 0,1-1 0,-1 1 1,0 0-1,0-1 0,1 1 0,-1-1 0,0 1 0,1 0 0,-1-1 0,1 1 0,-1 0 1,5-3 0,0 1 0,0 0 0,0 0 0,0 0 0,1 1 0,-1 0 0,0 0 0,9 0 0,3-1 4,59-7 74,1 4-1,119 7 1,-191-2-75,-1 0 1,1 1 0,-1 0 0,1 0-1,-1 0 1,0 0 0,1 1-1,-1-1 1,0 1 0,0 0 0,0 0-1,0 1 1,-1-1 0,1 1-1,-1 0 1,1 0 0,-1 0 0,0 0-1,0 1 1,0-1 0,-1 1-1,1 0 1,-1 0 0,0 0 0,0 0-1,2 6 1,1 4 9,-1 1-1,-1 0 1,-1-1 0,0 1-1,-1 0 1,0 20-1,-1-23 1,0-1-1,0 1 1,-2-1-1,-3 21 1,3-28-5,0 0 1,1 0 0,-1 0 0,0 0-1,-1 0 1,1-1 0,-1 1 0,0-1-1,0 0 1,0 0 0,0 0 0,0 0 0,0-1-1,-1 1 1,-5 2 0,9-4-4,0-1-1,-1 0 1,1 0 0,0 0 0,0 0-1,0 1 1,-1-1 0,1 0 0,0 0-1,0 0 1,-1 0 0,1 0-1,0 0 1,0 0 0,-1 0 0,1 0-1,0 0 1,0 0 0,-1 0 0,1 0-1,0 0 1,0 0 0,-1 0 0,1 0-1,0 0 1,0 0 0,-1 0 0,1 0-1,0 0 1,0 0 0,0 0 0,-1 0-1,1-1 1,0 1 0,0 0 0,0 0-1,-1 0 1,1 0 0,0-1-1,0 1 1,0 0 0,0 0 0,-1 0-1,1-1 1,0 1 0,0 0 0,0 0-1,0-1 1,0 1 0,0 0 0,0 0-1,0-1 1,0 1 0,-1-17 135,2 12-149,-2-5 13,2-1 0,-1 0 0,1 1 0,1-1 0,0 1 0,0 0 0,1-1 0,0 1 0,1 0 0,0 1 1,1-1-1,7-11 0,11-12-1,3 1 0,37-38 0,5-5-1150,-66 68-4426,-15 6-2920,8 1 8009,-44 0-11046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81 9092,'0'0'5808,"4"-12"-4477,12-39-173,-16 50-1001,0 1 0,1-1 0,-1 0 0,0 0 0,0 1-1,1-1 1,-1 0 0,0 1 0,0-1 0,0 0 0,0 0 0,0 1-1,0-1 1,0 0 0,0 0 0,0 1 0,0-1 0,-1 0 0,1 0-1,0 1 1,-1-2 0,-9 3-502,6 0 657,-4 1-276,1 1 1,-1 0-1,1 0 1,0 1-1,0 0 0,0 0 1,0 0-1,1 1 1,0 0-1,0 0 0,0 1 1,1 0-1,-7 8 1,-8 11 67,2 1 0,-17 29 0,29-44-70,0 1 1,1-1 0,0 1 0,1 0 0,0 1 0,-2 18 0,2-3 41,1 52 1,3-79-76,1 0-1,-1 0 1,0 0 0,1 1-1,0-1 1,-1 0-1,1 0 1,-1 0 0,1 0-1,0 0 1,0 0-1,0 0 1,0 0 0,-1-1-1,1 1 1,0 0 0,0 0-1,0-1 1,1 1-1,-1-1 1,0 1 0,0-1-1,0 1 1,0-1 0,1 0-1,-1 1 1,0-1-1,0 0 1,0 0 0,2 0-1,47 3 33,-44-3-26,193 0-79,-198 0 71,-1 0-1,1 0 1,0 1 0,0-1 0,0 0 0,0 1 0,0-1 0,0 1 0,-1-1-1,1 1 1,0-1 0,0 1 0,-1-1 0,1 1 0,0 0 0,-1-1 0,1 1-1,-1 0 1,1 0 0,-1 0 0,1-1 0,-1 1 0,1 0 0,-1 0 0,0 0-1,1 0 1,-1 0 0,0 0 0,0-1 0,0 1 0,0 0 0,0 2 0,1 39 29,-2-27-9,1-4-8,1-6-6,-1 0 0,0 1 1,0-1-1,0 1 0,-1-1 1,1 1-1,-1-1 1,-1 0-1,1 0 0,-1 1 1,0-1-1,0 0 0,0 0 1,-1-1-1,0 1 0,-4 6 1,-12 8 141,0 0 0,-1-2 0,0 0 0,-2-1 0,0-1 0,-1-1 1,0-1-1,-1-1 0,0-1 0,-1-1 0,0-1 0,-1-1 0,-42 6 0,-6-12 283,72-3-440,1 1-1,-1-1 1,1 1 0,-1-1 0,1 0-1,0 1 1,-1-1 0,1 0 0,0 0-1,0 0 1,0 0 0,-1 0 0,1 0-1,0-1 1,1 1 0,-1 0 0,0 0-1,0-1 1,0 1 0,1 0 0,-1-1-1,1 1 1,-1-1 0,1 1 0,-1-1-1,1 1 1,0-1 0,0 1 0,0-4-1,-1-4-899,0 1-1,0-1 0,1 0 1,2-11-1,-2 19 669,0 0 1,0 0-1,0 0 0,1 0 1,-1 0-1,0 0 0,0 0 1,1 0-1,-1 1 0,1-1 1,-1 0-1,1 0 0,-1 1 1,1-1-1,0 0 0,1-1 0,22-8-6086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1 478 576,'0'0'13417,"9"-13"-12414,28-41 56,-35 52-967,-1 0 0,0-1 0,1 1 0,-1-1 0,0 0 0,0 1 0,-1-1 0,1 0 0,0 1 0,-1-1 0,0 0 0,0 0 0,0 0 0,0 1 0,-1-7 0,0-2 133,10-136 1235,-4 85-1143,-5-80 2610,0 165-2623,-7 120 515,2-79-432,6 89 0,1-50-211,-2 100 58,0-202-236,0 1 0,1-1 0,-1 1 0,0 0 0,1-1-1,-1 1 1,1-1 0,-1 1 0,1-1 0,0 1 0,-1-1 0,1 1-1,0-1 1,0 0 0,0 0 0,0 1 0,0-1 0,1 0 0,-1 0-1,0 0 1,0 0 0,1 0 0,-1 0 0,1-1 0,-1 1 0,1 0-1,-1-1 1,1 1 0,-1-1 0,1 1 0,-1-1 0,1 0 0,3 0-1,-1 1-80,0-1 0,1 0 0,-1 0 0,1 0 0,-1-1 0,1 0 0,-1 1 0,0-1 0,1-1 0,-1 1 0,8-5 0,-4 1-358,-1-1 1,1 0 0,-1-1-1,-1 0 1,1 0 0,-1-1-1,0 1 1,-1-1 0,0-1 0,0 1-1,4-11 1,-5 9-724,0 1 0,0-1-1,-1 1 1,-1-1 0,0 0 0,1-13 0,-2-15-4199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11237,'0'0'5955,"112"-12"-5635,-75 4-320,5-5-48,-5 9-96,0-5-1217,5 1-1760,-4 4-721,-1 4-2289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9188,'0'0'6384,"13"0"-389,-18 0-5910,0 0-1,-1 0 1,1 1-1,0-1 1,0 1-1,0 0 1,0 1-1,0-1 1,0 1-1,1 0 1,-1 0-1,0 0 0,1 1 1,-1 0-1,1 0 1,0 0-1,0 0 1,0 1-1,1-1 1,-1 1-1,1 0 1,0 0-1,-4 7 1,-6 4-29,1 2 0,1-1 0,1 1 0,0 1 0,1 0 0,1 0 0,1 1 0,0 0 0,2 0 0,0 1 0,1-1 0,1 1 0,-1 24 0,4-2-123,16-41 11,-13-1 36,6 0-32,0 0 0,0 0 0,0-1-1,14-3 1,-19 2 42,0 1 0,-1-1 0,1 0 0,-1 0 0,1 0 0,-1 0 0,0-1 0,0 1 0,0-1 0,0 0 0,0 0 0,-1 0 0,4-4 0,25-35 21,25-46-1,-49 76 701,-8 29-664,1-10-157,-1 8 194,2 0 0,0 1 0,0-1 0,5 17 0,-5-29-196,-1-1-1,1 1 1,0 0-1,0-1 1,0 1-1,0-1 1,0 1-1,0-1 1,1 1-1,-1-1 1,1 0-1,0 0 1,-1 0-1,1 0 1,0 0-1,0 0 1,1 0-1,-1-1 1,0 1-1,0-1 1,1 0-1,-1 1 1,1-1-1,-1 0 1,1 0-1,0-1 1,-1 1-1,1-1 1,0 1-1,3-1 0,4 0-454,-5 1 326,0-1 1,1 0-1,-1 0 1,0 0-1,1-1 1,-1 1-1,0-2 1,1 1-1,-1 0 1,0-1-1,0 0 1,0 0 0,0-1-1,-1 1 1,8-6-1,25-20-366,-2-1 1,-1-2-1,-1-1 0,49-62 1,-78 87 683,0 1 0,-1-1 0,1 1 0,-1-1 0,3-12 0,-1-17 4375,-17 35-3270,8 2-1093,0 0-1,-1 0 1,1 0 0,0 0 0,-1 1 0,1 0 0,0 0-1,0 0 1,1 0 0,-1 1 0,0-1 0,1 1-1,-1 0 1,-4 6 0,-45 52 650,53-60-729,-6 6 57,1 1 1,0-1-1,0 1 0,1 0 1,0 1-1,0-1 1,1 1-1,0 0 0,1-1 1,0 1-1,0 0 1,1 0-1,0 1 1,0 9-1,1-19-123,4 0-40,1 0 77,0 0 1,0 0 0,0-1-1,-1 1 1,1-1-1,0 0 1,-1-1-1,1 1 1,-1-1 0,1 0-1,-1 0 1,0 0-1,1-1 1,-1 0-1,0 1 1,-1-1 0,1-1-1,-1 1 1,1 0-1,-1-1 1,5-7-1,-3 4 24,1 0 0,-1 0-1,-1 0 1,1-1 0,-2 1-1,7-16 1,-5-6 2980,-5 33-2972,-18 517 790,11-276-687,8-160 270,-1-83-234,-2-2-136,1-1 0,-1 1 1,0 0-1,0-1 0,0 1 0,1-1 1,-1 1-1,0-1 0,1 0 0,-1 0 1,0 0-1,1 0 0,-1 0 0,1 0 1,-1 0-1,1 0 0,0 0 1,0-1-1,-1 1 0,1-1 0,-1-2 1,-16-36-22,17 37 15,-6-20-7,1-1 1,1 0-1,1 0 1,0-34-1,5-102-13,0 128 5,0 13-22,2 1-1,0 0 1,0 0 0,2 0-1,0 1 1,1-1-1,1 1 1,0 1 0,14-23-1,-8 18-477,1 1-1,1 0 1,1 1-1,0 1 1,1 1-1,29-24 1,-32 32-1040,-1 0 1,1 2 0,0-1-1,1 2 1,24-9-1,-18 8-1941,4-5-2474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6947,'0'0'11184,"-3"-2"-10234,3 2-904,-1 0 1,1-1-1,0 1 1,-1-1-1,1 1 1,-1 0-1,1-1 0,0 1 1,-1 0-1,1 0 1,-1-1-1,1 1 1,-1 0-1,1 0 1,0 0-1,-1 0 1,1-1-1,-1 1 1,1 0-1,-1 0 1,1 0-1,-1 0 0,1 0 1,-1 0-1,1 0 1,-1 1-1,1-1 1,-1 0-1,-2 22 901,6 14-281,1-1-1,1 1 1,17 58 0,0-2-472,-21-88-335,-1-2 30,0-1 1,0 0-1,0 0 0,0 1 1,0-1-1,1 0 0,-1 1 0,0-1 1,1 0-1,-1 0 0,1 0 1,0 1-1,-1-1 0,1 0 0,0 0 1,-1 0-1,1 0 0,0 0 0,0 0 1,0 0-1,1 0 0,3-18-9133,-4-20 867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42 775 10533,'0'0'7353,"-6"1"-6670,-22 5 216,28-5-872,0-1 1,0 0 0,-1 0 0,1 0 0,0 0 0,0 0 0,-1 0-1,1 0 1,0 0 0,0 0 0,-1 0 0,1 0 0,0 0 0,0 0-1,-1 0 1,1 0 0,0-1 0,0 1 0,-1 0 0,1 0 0,0 0-1,0 0 1,0 0 0,-1 0 0,1-1 0,0 1 0,0 0 0,0 0-1,-1 0 1,1-1 0,0 1 0,0 0 0,0 0 0,0-1 0,0 1-1,0 0 1,0 0 0,-1 0 0,1-1 0,0 1 0,0 0 0,0-1-1,0 1 1,0 0 0,0 0 0,0-1 0,0 1 0,0 0 0,0 0 0,0-1-1,0 1 1,1 0 0,-1 0 0,0-1 0,0 1 0,0 0 0,0 0-1,0 0 1,0-1 0,1 1 0,-1-4 212,6-19 0,0 0 0,1 0 0,2 0 0,0 1 0,21-35 0,-15 27-98,23-44-2,47-104-60,-77 156-71,0 0 0,-2 0 0,-1 0 0,0-1 0,-2 0 0,1-33 0,-4-56 389,0 111-393,-1 0 0,0 0 1,1 0-1,-1 1 1,0-1-1,1 0 0,-1 0 1,0 1-1,0-1 1,0 0-1,1 1 1,-1-1-1,0 1 0,0-1 1,0 1-1,0-1 1,0 1-1,0 0 1,0-1-1,0 1 0,0 0 1,0 0-1,0 0 1,-1 0-1,1 0 1,-2 0-1,-39-1 203,35 1-128,5 1-76,1 0-1,0-1 0,1 1 1,-1 0-1,0 0 0,0 0 1,0 0-1,0 0 0,1 0 1,-1 0-1,0 0 0,1 0 1,-1 0-1,1 1 0,0-1 1,-1 0-1,1 0 0,-1 3 1,-6 25 31,2 18 28,3 0-1,2 47 1,1-30-27,0-61-34,-1 0 0,1 0-1,0 0 1,0 0 0,0 0-1,0 0 1,0 0 0,1 0-1,-1 0 1,1-1 0,0 1-1,0-1 1,0 1 0,4 3-1,-3-3 1,0 0 0,-1 0 0,1 1 0,-1-1 0,0 1 0,0-1 0,0 1 0,0-1 0,0 1-1,-1 0 1,1 4 0,2 31 24,-1 73 0,-4-66 0,0-23-11,-1-1 1,-10 40 0,7-39 30,1 0 1,-2 43-1,6-65-50,0 0 0,1-1 0,-1 1 0,1 0 0,-1-1 0,1 1 0,-1 0 0,1-1 0,-1 1 0,1-1 0,0 1 0,-1-1 0,1 0 0,0 1 0,-1-1 0,1 0 0,0 1 0,-1-1 0,1 0 0,0 0-1,0 0 1,-1 1 0,1-1 0,0 0 0,0 0 0,0 0 0,-1 0 0,3-1 0,33 1 6,-24 0-9,4 0-156,-1 0 1,1 0-1,-1-2 1,0 1-1,1-2 1,-1 0-1,0-1 1,-1-1-1,1 0 1,19-11-1,76-55-3998,-8-10-4945,-69 56 3930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86 13014,'0'0'7467,"3"-14"-6832,0 4-520,-1-1 0,0 0-1,1-12 1,-4 22-100,1 0-1,0 0 1,-1 0-1,0 0 1,1 0-1,-1 1 1,1-1-1,-1 0 1,0 0-1,1 0 1,-1 1-1,0-1 1,0 0-1,0 1 1,0-1-1,0 1 1,0-1-1,0 1 1,0-1-1,1 1 1,-2 0-1,1-1 1,0 1-1,0 0 1,0 0-1,0 0 1,0 0-1,0 0 1,0 0-1,0 0 1,0 0-1,0 0 1,-2 1-1,-38 5 224,16 2-90,1 1 0,-1 1 0,1 2 0,1 0 1,0 1-1,1 2 0,-40 33 0,57-44-116,1 0 0,-1 1 0,1 0 0,0 0 0,0 0 0,1 1 0,-1-1 0,1 1 0,0-1 0,1 1 0,-3 8-1,2-1 32,1 0 0,0 0-1,1 0 1,1 18-1,0-30-51,0 1-1,1 0 1,-1 0 0,1 0 0,0-1-1,0 1 1,-1 0 0,1-1-1,0 1 1,0 0 0,0-1-1,1 1 1,-1-1 0,0 0 0,1 1-1,-1-1 1,0 0 0,1 0-1,2 2 1,41 21 73,-20-12-16,13 9-9,79 28 0,-30-13-31,-76-31-17,0 0-1,-1 1 1,0 0-1,0 0 1,-1 1-1,12 11 1,-18-14-7,1-1 1,-1 1 0,0 1 0,0-1 0,0 0-1,0 1 1,-1-1 0,1 1 0,-1 0 0,-1-1-1,1 1 1,-1 0 0,1 0 0,-1 1-1,-1-1 1,1 7 0,-1-8 10,1-1 0,-1 1 0,-1 0-1,1-1 1,0 1 0,-1 0 0,0-1 0,0 1 0,0 0 0,0-1-1,-1 0 1,-1 4 0,0-4 13,0 0-1,0 0 1,0-1-1,0 1 1,0-1-1,-1 0 1,1 0 0,-1 0-1,1-1 1,-8 3-1,-21 8 115,0-1 0,-1-1-1,0-2 1,-1-1 0,0-2 0,0-1-1,-37-1 1,-14-3-57,82-1-143,1 1-1,0 0 0,0-1 0,0 1 0,-1-1 0,1 0 0,0 0 0,0 0 1,0 0-1,0 0 0,0 0 0,0-1 0,1 1 0,-1 0 0,0-1 0,1 0 1,-1 1-1,1-1 0,-1 0 0,1 0 0,0 0 0,0 0 0,0 0 0,0 0 1,0 0-1,0 0 0,0 0 0,1 0 0,-1-1 0,1 1 0,0-2 0,-2-2-627,2 0-1,-1 0 1,1 0-1,0 0 1,0 0-1,0 0 1,1 0-1,0 0 1,0 0 0,1 0-1,2-7 1,-1 8-843,1-1 1,0 1 0,-1 0 0,2 0 0,5-6 0,-9 11 1388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9700,'0'0'7033,"-6"23"-5779,-23 67-126,28-87-996,0 0-1,-1-1 0,1 1 0,-1-1 0,0 1 0,0-1 1,0 0-1,0 0 0,0 0 0,0 0 0,0 0 1,-1 0-1,1-1 0,0 1 0,-1-1 0,0 0 0,1 1 1,-1-1-1,0 0 0,0-1 0,0 1 0,1 0 1,-1-1-1,0 0 0,0 1 0,0-1 0,0 0 0,0-1 1,0 1-1,0 0 0,-4-2 0,-7 1 1135,14 0-1246,0-1 0,0 1-1,0-1 1,0 1-1,0-1 1,1 1 0,-1-1-1,0 1 1,1-1 0,-1 1-1,1 0 1,-1-1-1,2-1 1,3-3-162,0 1 1,0-1-1,0 1 0,1 0 1,0 1-1,0-1 1,0 1-1,0 1 0,1-1 1,-1 1-1,11-4 0,17-2-3718,-2 5-4437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8564,'4'23'1290,"2"-1"0,0 0 0,10 22 0,-12-33-455,2 6-49,-2-1 1,0 0 0,-1 1 0,0 0-1,-2 0 1,0 0 0,-1 0 0,-3 31-1,2-47-709,0 0-1,1 0 1,-1 0-1,0 0 1,0 0-1,0 0 0,1 0 1,-1-1-1,0 1 1,0 0-1,0-1 1,0 1-1,-1-1 1,1 1-1,0-1 1,0 0-1,0 1 0,0-1 1,0 0-1,-1 0 1,1 0-1,0 0 1,0 0-1,0 0 1,0 0-1,-1 0 1,1 0-1,0 0 0,-1-1 1,0 1-38,0 0 0,0 0 0,0-1 0,0 1 0,0-1 1,0 1-1,0-1 0,1 0 0,-1 1 0,0-1 0,0 0 0,1 0 0,-1 0 1,1 0-1,-1-1 0,1 1 0,-1 0 0,1-1 0,-2-1 0,1-7-6,-1 0-1,2 0 0,-1 0 1,1-1-1,1 1 1,0-1-1,0 1 0,1 0 1,0-1-1,1 1 1,0 0-1,1 0 0,4-12 1,-2 15-7,-1-1 0,1 1 0,0 0 0,0 1-1,1-1 1,0 1 0,0 0 0,1 0 0,-1 1 0,1 0 0,1 0 0,-1 1 0,9-4 0,-5 3 15,2 0-1,-1 1 1,0 1 0,1 0 0,0 0 0,0 2 0,0-1 0,14 2 0,-25 0-35,1 0-1,-1 1 1,0-1 0,1 1-1,-1-1 1,0 1 0,1 0 0,-1 0-1,0 0 1,0 0 0,0 1-1,0-1 1,0 0 0,0 1 0,0 0-1,0-1 1,-1 1 0,1 0-1,0 0 1,-1 0 0,0 0 0,1 0-1,-1 0 1,0 0 0,0 1-1,0-1 1,0 0 0,-1 1-1,1-1 1,0 4 0,2 9 9,-1 0-1,-1 1 1,0 25 0,-1-36-6,0 74-137,0-46-3441,19-32-3528,-17-1 5912,28 0-5506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 8676,'0'0'9700,"-21"-2"-8811,10 1-766,4 0-46,-1-1 0,1 2-1,-1-1 1,1 1 0,0 0-1,-1 0 1,1 1-1,0 0 1,-1 1 0,1-1-1,0 1 1,0 1-1,0-1 1,0 1 0,0 1-1,1-1 1,0 1 0,-10 7-1,-8 10 262,2 1-1,1 0 1,1 2-1,1 0 1,0 1-1,2 1 1,-26 55-1,41-74-317,-1 0 0,1 0 0,1 1 0,-1 0-1,1-1 1,1 1 0,-1-1 0,2 9 0,-1-15-20,0-1-1,0 1-1,0-1 1,0 1 0,1-1 0,-1 1-1,0-1 1,0 1 0,1-1 0,-1 1-1,0-1 1,1 1 0,-1-1-1,1 1 1,-1-1 0,1 0 0,-1 1-1,1-1 1,-1 0 0,1 1 0,-1-1-1,1 0 1,-1 0 0,1 1 0,-1-1-1,1 0 1,0 0 0,-1 0 0,1 0-1,-1 0 1,1 0 0,0 0 0,0 0-1,27 0-120,-19-1 40,3 0 16,-1-1-1,0 0 1,0 0 0,0-2-1,-1 1 1,1-1-1,-1-1 1,0 0-1,0 0 1,0-1-1,0 0 1,-1-1-1,9-9 1,2 0-57,-2-2-1,0 0 1,-1-1 0,-1-1 0,14-22-1,-15 18 85,14-30 0,-25 45 202,0 1 1,-1-1-1,-1 0 0,1 0 0,-1 0 0,-1 0 0,1-18 1719,-2 32-1578,-9 241 395,0 9-512,17 86 637,-7-235-757,-1-104-64,0 0 1,0 1-1,0-1 1,0 1 0,-1-1-1,1 0 1,-1 1 0,0-1-1,1 0 1,-1 0-1,0 1 1,0-1 0,0 0-1,-1 0 1,1 0-1,0 0 1,-1 0 0,0-1-1,1 1 1,-1 0 0,0-1-1,0 1 1,1-1-1,-1 1 1,-1-1 0,1 0-1,0 0 1,0 0 0,0 0-1,-3 0 1,-6 2 13,0-1 0,0-1 0,0 0-1,-1 0 1,-13-2 0,7 1-6,14 0-11,0 0 0,0 0 0,1 0 1,-1 0-1,0 0 0,0-1 0,1 0 1,-1 0-1,0 0 0,1 0 0,-1-1 1,1 1-1,-1-1 0,1 0 0,0 0 1,0 0-1,0 0 0,0 0 0,0-1 1,0 0-1,1 1 0,-1-1 0,1 0 1,0 0-1,0-1 0,0 1 0,0 0 1,1 0-1,-1-1 0,1 1 0,0-1 0,-2-6 1,-2-16-9,0 0 1,2-1-1,0 1 0,3-53 1,1 40-1,-2 25 6,2-1 0,0 1 0,0 0 0,1 0 0,1-1 0,1 1-1,0 1 1,0-1 0,2 1 0,-1-1 0,2 2 0,0-1 0,0 1-1,13-16 1,-6 11 7,0 1-1,1 0 0,1 1 0,1 1 0,18-13 0,-26 21-14,1 0 1,0 0-1,0 1 0,0 1 0,0 0 0,1 0 0,0 1 0,-1 0 1,1 1-1,0 0 0,17 0 0,61 2-169,-87 1 109,0-1 0,0 1 0,0-1 0,0 1-1,0 0 1,0 0 0,0 0 0,0 0 0,0 0 0,0 1 0,-1-1-1,1 0 1,0 1 0,-1-1 0,1 1 0,-1 0 0,0-1-1,0 1 1,1 0 0,-1 0 0,0 0 0,0 0 0,-1 0 0,1 0-1,0 0 1,0 3 0,1 5-1219,0 0 1,-1-1-1,0 1 1,0 13-1,-1-1-4748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9 11669,'0'0'6926,"-9"-2"-5867,7 2-991,-3-2 74,-1 1 0,1 0 0,0 0 0,-1 0 0,1 1 0,-1 0 0,1 0 0,-1 0-1,1 1 1,0 0 0,-1 0 0,-8 3 0,-18 10 484,1 1 0,1 1 0,0 2-1,2 1 1,0 1 0,-37 35 0,49-39-466,0 1 1,2 1-1,0 0 1,1 0-1,1 2 0,1-1 1,0 2-1,2-1 1,0 1-1,2 1 0,0 0 1,1 0-1,2 0 1,0 0-1,-2 40 0,6 128 315,0-185-470,0 1-1,0-1 0,1 0 1,-1 0-1,1 0 0,1 0 1,-1 0-1,1 0 0,0 0 1,0 0-1,0 0 0,6 8 1,-6-10-8,1 0 0,0 0 1,0 0-1,0-1 0,1 1 1,-1-1-1,1 0 0,-1 0 1,1 0-1,0 0 0,0 0 0,-1-1 1,1 0-1,0 0 0,1 0 1,-1 0-1,5 0 0,1 0-179,1 0 0,0-1 0,0 0 0,-1-1 0,1 0 0,0-1 0,-1 0 0,15-5 0,-10 1-377,-1 0-1,0-1 0,0-1 0,-1 0 0,16-12 0,113-89-9351,-77 51 1409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10885,'0'0'8865,"-4"-1"-8014,3 2-765,-1-1 1,1 0-1,-1 0 0,0 1 0,1-1 0,-1 1 0,1-1 0,-1 1 0,1-1 0,-1 1 0,1 0 0,0 0 0,-1 0 0,1 0 0,0 0 0,0 0 0,-1 0 0,1 0 0,0 1 0,0-1 0,0 0 0,1 1 0,-2 2 0,-27 46 1274,18-28-775,1-4-351,1 1-1,0 1 0,2 0 1,0 0-1,1 0 0,1 1 0,1-1 1,1 1-1,1 0 0,0 28 1,2-43-168,0 0 0,0 0 0,0 0 0,1 0 0,0 0-1,0 0 1,0 0 0,4 9 0,-3-13-46,-1 0 0,1 0 0,-1 0 0,1 0 0,0-1 0,0 1 0,0-1 0,0 1-1,0-1 1,0 0 0,0 1 0,0-1 0,1 0 0,-1 0 0,0-1 0,1 1 0,-1 0 0,1-1 0,-1 0-1,1 1 1,-1-1 0,1 0 0,-1 0 0,4-1 0,13 2 59,-11-1-24,0 0 0,0 0 1,0-1-1,10-1 0,-15 1-42,0 0 0,-1 0 0,1 0 0,0 0 0,-1-1 0,1 1 0,-1-1 0,1 0 0,-1 1 0,0-1 0,1 0 0,-1 0 0,0-1 0,0 1 0,2-4 0,2-3 22,-1 0 1,0-1-1,-1 1 0,0-1 1,-1 0-1,0 0 1,0 0-1,2-18 0,-2-6 95,-1-46 0,-2 56-92,-1 18-3,1 0 1,-1 1-1,0-1 0,-1 0 1,1 1-1,-1-1 0,0 1 0,0 0 1,-1 0-1,0-1 0,0 2 1,-6-10-1,5 10-167,1 1 0,-1-1 0,1 0 0,-1 1 0,0 0 0,-7-4 1,8 5-348,0 1 0,0-1 0,0 1 0,0 0 0,0 0 0,-1 0 0,1 0 0,0 1 0,-1-1 0,-3 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14 268 16055,'0'0'6654,"-2"22"-5645,2-20-983,-12 178 2010,12-95 437,0-364-2254,6 253-160,-6 25-57,0 1 1,0 0-1,0 0 0,1-1 1,-1 1-1,0 0 1,0 0-1,0-1 0,0 1 1,1 0-1,-1 0 1,0 0-1,0-1 1,1 1-1,-1 0 0,0 0 1,0 0-1,1 0 1,-1 0-1,0 0 0,0-1 1,1 1-1,-1 0 1,0 0-1,0 0 1,1 0-1,-1 0 0,0 0 1,1 0-1,-1 0 1,0 0-1,11 13 72,-1 10-20,12 44-1,-19-52-45,2 1 0,-1-1 1,2-1-1,0 1 0,1-1 1,0 0-1,1 0 1,15 18-1,-20-29-11,0-1 0,0 1 0,0-1 0,0 0 0,0-1 1,0 1-1,1 0 0,-1-1 0,1 0 0,0 0 0,-1 0 0,1 0 0,-1 0 0,1-1 0,0 0 1,0 0-1,-1 0 0,8-1 0,-5 0-1,-1 1 0,0-1 0,0-1 0,0 1 0,0-1 0,0 0 0,0 0 0,0-1 0,-1 1 0,1-1 0,-1 0 0,5-4 0,3-6 9,0 0 0,-1 0 0,0-1 0,-1 0-1,-1-1 1,-1 0 0,0-1 0,0 0 0,-2 0 0,0 0 0,-1-1 0,-1 0-1,0 0 1,-1 0 0,-1-1 0,0-25 0,-2 42 782,-2 7-744,-3 27-5,0 2 1,2-1 0,2 0-1,2 38 1,0-16 13,-1-51-52,0 0 0,1 0 0,-1-1 0,1 1 1,0 0-1,1 0 0,-1-1 0,1 1 0,0 0 0,0-1 0,0 0 0,1 1 0,-1-1 0,1 0 0,0 0 1,0-1-1,1 1 0,-1-1 0,1 1 0,0-1 0,6 4 0,-2-2-6,0-1 0,-1 0 0,2-1-1,-1 0 1,0 0 0,1-1 0,-1 0 0,1 0 0,0-1-1,0 0 1,9 0 0,-14-1-6,12 0-141,-1-1 1,26-3-1,-36 3 69,1-1 0,0 0-1,-1 0 1,1 0-1,-1-1 1,0 1 0,1-2-1,-2 1 1,1 0-1,5-5 1,9-9-716,-1 0-1,0-2 1,-1 0 0,27-40-1,-37 47 382,0 0-1,-1 0 0,0-1 1,-1 1-1,0-1 1,-1-1-1,-1 1 0,0 0 1,-1-1-1,2-25 1,-4-39-57,0 47 5482,4 261-287,-4-234-4439,0-21-98,0-11-53,6-54-1,-5 80-127,1 0-1,0 0 0,1 0 1,0 0-1,1 0 1,-1 0-1,2 1 0,0 0 1,0 0-1,7-9 0,-12 17-2,1 0 1,0-1-1,0 1 0,0 0 0,0 0 0,0 0 1,0 0-1,0 0 0,0 0 0,1 0 0,-1 0 0,0 0 1,0 1-1,1-1 0,-1 0 0,1 1 0,-1-1 0,0 1 1,1 0-1,-1-1 0,1 1 0,-1 0 0,1 0 1,-1 0-1,1 0 0,-1 0 0,1 0 0,-1 0 0,1 1 1,-1-1-1,1 0 0,-1 1 0,1-1 0,-1 1 0,0 0 1,1-1-1,-1 1 0,0 0 0,0 0 0,0 0 1,1 0-1,-1 0 0,0 0 0,0 0 0,1 3 0,6 6 14,0 1-1,-1 0 0,0 0 1,6 18-1,-3-10 16,14 14-3,-23-32-32,0 0 0,0 0-1,0 0 1,1 0 0,-1-1 0,0 1 0,0 0-1,0 0 1,1-1 0,-1 1 0,0-1 0,0 1-1,1-1 1,-1 1 0,1-1 0,-1 0 0,0 0 0,1 0-1,-1 0 1,1 0 0,-1 0 0,0 0 0,1 0-1,-1 0 1,1-1 0,1 0 0,-2 0 2,0 0 1,0 0-1,0 0 1,0 0 0,0-1-1,0 1 1,-1 0-1,1-1 1,0 1-1,-1-1 1,1 1-1,-1-1 1,1 1-1,-1-1 1,0 1-1,1-4 1,0-2 5,5-12 13,-2 1 1,-1-1 0,0 0 0,0-34 0,-3 52 13,0 13-49,0-4 24,0 1-1,0 0 1,1-1 0,0 1-1,0-1 1,1 1 0,0-1-1,1 0 1,-1 0-1,2 0 1,-1 0 0,1 0-1,0-1 1,1 1 0,0-1-1,0 0 1,1-1-1,-1 1 1,1-1 0,1 0-1,-1-1 1,11 8 0,-9-10-32,-1 0 0,1 0 0,0-1 1,0 0-1,0 0 0,1-1 0,-1 0 1,0 0-1,0-1 0,1 0 0,-1 0 1,9-3-1,-4 2-57,0-2-1,0 1 1,0-2 0,-1 0-1,1 0 1,17-10 0,-15 6 48,0-1 1,-1-1-1,0 0 1,18-17-1,-27 22 36,-1 0 0,0 0 0,0 0 0,0-1 0,0 1 0,-1-1 0,0 0 0,0 0 0,-1 0 0,0 0 0,0-1 0,0 1 0,-1-1 0,2-11 0,-3-78 1481,0 120-1350,-1 56 48,3 99 70,-2-179-254,5 26 233,-5-25-323,0 0 1,1-1 0,-1 1 0,0 0-1,1 0 1,-1-1 0,1 1-1,-1 0 1,1-1 0,-1 1-1,1-1 1,-1 1 0,1-1-1,0 1 1,-1-1 0,1 1 0,0-1-1,-1 0 1,1 1 0,0-1-1,0 0 1,-1 1 0,1-1-1,0 0 1,0 0 0,-1 0-1,3 0 1,-2 0-202,-1-1-1,1 0 1,0 0-1,0 0 1,-1 1-1,1-1 1,0 0-1,-1 0 1,1 0-1,-1 0 1,1 0-1,-1 0 1,0 0-1,1 0 1,-1 0-1,0-1 1,0 1 0,1 0-1,-1 0 1,0-2-1,3-28-3817,-3 29 3489,1-35-6752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 9060,'0'0'11832,"-30"28"-10154,-98 87-165,123-110-1359,-1 0 1,-1 0-1,1-1 0,-1 0 1,-10 4-1,14-7-64,1 0-1,0-1 1,-1 0 0,1 1-1,0-1 1,-1 0-1,1 0 1,0 0-1,-5-1 1,-5 0 329,-5 2 120,-13-1 775,29 0-1279,1 0-1,-1 0 1,0 0-1,1-1 1,-1 1-1,0 0 1,1 0-1,-1-1 1,0 1 0,1 0-1,-1-1 1,1 1-1,-1-1 1,1 1-1,-1-1 1,1 1-1,-1-1 1,1 0 0,-1 1-1,1-1 1,0 1-1,-1-1 1,1 0-1,0 1 1,0-1 0,-1 0-1,1 1 1,0-1-1,0 0 1,0 1-1,0-1 1,0-1-1,0-5 18,0 3-85,-1 1-1,1 0 0,1-1 0,-1 1 0,0 0 0,1-1 0,0 1 1,1-6-1,-1 7-61,1 1 0,-1 0 0,0 0 0,0 0 0,0 0 1,1 0-1,-1 0 0,0 0 0,1 0 0,-1 0 0,1 1 0,-1-1 0,1 0 1,-1 1-1,1 0 0,0-1 0,-1 1 0,1 0 0,-1 0 0,1 0 1,2 0-1,4-1-725,26 0-2510,-32 1 2821,0 0-1,0 0 1,0 1-1,-1-1 1,1 0-1,0 1 1,0 0-1,-1-1 1,1 1-1,0 0 1,-1 0-1,1 0 1,-1 0-1,1 0 1,-1 0-1,3 3 0,10 25-9046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11349,'0'0'9292,"3"-3"-8187,2-4-832,0 0 0,-1 0 0,0-1 0,0 1-1,0-1 1,-1 0 0,0 0 0,2-12 0,13-78 448,-10 53-358,2-10 206,-2-1-1,1-71 1243,-12 147-1528,-25 59 55,20-60-264,0 0 0,2 1-1,0 0 1,-3 24 0,6-3 95,3 53 1,1-36-74,0-40-58,1-1 1,1 0 0,9 31-1,3 14 37,-14-53-65,0 0 6,0 0 0,1 0 0,0 0 1,1 0-1,5 12 0,-7-19-20,1-1 0,-1 0 1,0 1-1,1-1 0,-1 0 0,1 0 0,-1 0 1,1 0-1,0 0 0,-1 0 0,1-1 0,0 1 0,0-1 1,-1 1-1,1-1 0,0 1 0,0-1 0,0 0 1,2 0-1,0 0-38,-1 0 0,0 0 0,1 0 0,-1 0-1,0-1 1,1 1 0,-1-1 0,0 0 0,0 0 0,5-2 0,1-5-185,0-1 1,0 1-1,-1-2 0,0 1 0,-1-1 1,0 0-1,0 0 0,7-19 0,3-1-664,9-9-839,15-27-3263,-25 23-3488,-14 24-1158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7764,'0'0'9711,"2"3"-8727,1-1-868,-1-1 1,1 1-1,-1 0 0,1-1 0,0 1 0,0-1 1,0 0-1,0 0 0,0 0 0,0-1 1,0 1-1,0-1 0,0 1 0,0-1 0,4 0 1,58-2 1124,-48 1-778,3-2 77,0 0 1,1-2-1,-1 0 0,32-13 0,-19 6 38,-19 7-361,-12 4-165,1-1 0,0 1 0,0 1 0,0-1 0,0 0 0,0 1 0,6-1 0,-8 1-31,-17 3-5712,-12 11 2060,-12 7-2038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7571,'0'0'8957,"2"-15"-7333,4-44-498,-4 45 2049,-2 20-2732,-1 55 123,4 108 443,0-142-926,0 0 0,2 0 0,1-1 0,12 35 0,-17-57-85,1 0-1,-1-1 1,1 1-1,0-1 1,-1 0-1,2 1 0,-1-1 1,0 0-1,1 0 1,-1 0-1,1-1 1,0 1-1,0 0 1,0-1-1,0 0 1,1 0-1,-1 0 1,0 0-1,7 2 1,-2-2-8,1 0 0,-1-1 0,1 0 0,-1-1 0,1 0-1,0 0 1,16-3 0,-16 2 5,0-1-1,0-1 1,-1 1-1,1-1 1,-1-1-1,1 0 1,-1 0-1,0 0 1,12-10-1,4-5-2,32-34 1,-45 42-3,11-12-38,0-2-1,-1 0 0,-1-1 0,27-47 0,-38 56 41,-1 0 0,-1 0-1,0-1 1,-1 0-1,-1 0 1,-1 0-1,-1 0 1,0-1 0,0-25-1,-2 28-30,-3-6 252,2 21-188,-1 1-1,1-1 0,-1 1 0,1-1 1,-1 1-1,1-1 0,-1 1 1,0-1-1,1 1 0,-1-1 0,0 1 1,1-1-1,-1 1 0,0 0 1,1 0-1,-1-1 0,0 1 1,0 0-1,1 0 0,-1 0 0,0 0 1,0 0-1,1 0 0,-1 0 1,-1 0-1,-2 1 13,1-1 1,0 1 0,0-1-1,-1 1 1,1 0 0,0 0-1,0 1 1,0-1 0,0 1-1,0-1 1,1 1 0,-1 0-1,0 0 1,1 0 0,-1 1-1,1-1 1,0 0 0,0 1-1,0 0 1,0-1 0,-2 5-1,-4 7 36,1 0-1,0 0 0,-5 18 1,2 3 91,0 1 0,2-1-1,2 1 1,-2 56 0,7 148 286,2-230-441,2 24 37,2-1 0,1 1 0,2-1 0,16 44 0,-12-40-6,-2 0 1,-1 0-1,4 41 1,-11 26 59,-2-67-67,0-35-29,-1-1 0,1 0 0,0 1-1,-1-1 1,1 0 0,-1 0 0,0 0 0,1 0 0,-1 0-1,0 1 1,0-1 0,0 0 0,0-1 0,0 1-1,0 0 1,0 0 0,0 0 0,0 0 0,0-1 0,0 1-1,0-1 1,0 1 0,-1-1 0,1 1 0,0-1-1,0 0 1,-1 1 0,1-1 0,0 0 0,-1 0 0,1 0-1,-3 0 1,-51-1 38,46 0-47,5 0 5,0-1-1,0 1 1,0-1-1,0 0 1,0 0-1,1 0 1,-1 0 0,0-1-1,1 1 1,0-1-1,0 0 1,-1 0 0,2 0-1,-1 0 1,0-1-1,1 1 1,-1-1-1,1 0 1,0 1 0,-2-8-1,-6-10-10,1-1 0,-8-31-1,10 19 0,1 0-1,2-1 0,1 1 1,3-54-1,0 58 7,0 18 0,2 1 0,-1-1 0,1 1 0,1 0 0,0 0 0,1 0 0,0 0 0,0 0 0,9-13 0,8-11-29,32-41 0,-37 54 13,53-66-81,88-87 0,-96 124-14,-60 70 117,-15 140 0,14-54 43,0-104-47,0 0 0,1-1 1,-1 1-1,0 0 0,1 0 1,-1 0-1,1 0 0,-1-1 0,1 1 1,0 0-1,-1-1 0,1 1 1,0 0-1,-1-1 0,1 1 1,0-1-1,0 1 0,-1-1 1,1 1-1,0-1 0,0 0 1,0 1-1,0-1 0,0 0 0,0 0 1,0 0-1,-1 1 0,1-1 1,0 0-1,0 0 0,0 0 1,0-1-1,0 1 0,2 0 1,0 0 0,1-1 0,-1 1 1,0-1-1,1 1 1,-1-1-1,0 0 1,0 0-1,1 0 0,4-3 1,-2-2 9,0 1 0,-1-1 0,1 0 0,-1 0 0,0-1 0,-1 1-1,1-1 1,-1 0 0,-1 0 0,1-1 0,-1 1 0,3-13 0,-1 2 8,-1 0-1,-1 1 1,-1-1-1,1-30 1,-3 46-13,0-1 0,0 1 1,-1-1-1,1 1 0,-1-1 1,1 1-1,-1-1 0,0 1 1,0-1-1,0 1 0,0 0 0,0-1 1,-1 1-1,1 0 0,-1 0 1,1 0-1,-1 0 0,0 0 1,1 0-1,-1 1 0,0-1 1,-1 1-1,1-1 0,0 1 1,0 0-1,0 0 0,-1 0 0,1 0 1,-4-1-1,-8-2-8,0 2-1,1 0 1,-1 0 0,-21 1-1,-10-2 28,31-6 14,14 9-38,-1 0-1,1 0 0,0 0 0,0-1 1,0 1-1,-1 0 0,1 0 0,0 0 1,0-1-1,0 1 0,-1 0 0,1 0 1,0-1-1,0 1 0,0 0 0,0-1 1,0 1-1,0 0 0,0 0 0,0-1 1,0 1-1,-1 0 0,1-1 0,0 1 0,0 0 1,1 0-1,-1-1 0,0 1 0,0 0 1,0-1-1,0 1 0,0 0 0,0 0 1,0-1-1,0 1 0,0 0 0,1 0 1,-1-1-1,0 1 0,0 0 0,0 0 1,1-1-1,-1 1 0,0 0 0,0 0 1,0 0-1,1 0 0,-1-1 0,0 1 0,0 0 1,1 0-1,-1 0 0,0 0 0,1 0 1,-1 0-1,0 0 0,0 0 0,1 0 1,30-7-17,-1 1 1,1 2 0,0 2 0,1 0 0,32 4 0,-57-2 23,0 1-1,1 0 1,-1 1 0,0 0-1,0 0 1,0 0 0,0 1-1,-1 0 1,1 1 0,-1-1-1,1 1 1,-1 0-1,0 1 1,-1-1 0,9 10-1,4 6 9,-1 1 0,-1 1-1,14 25 1,-16-24-11,1-1 1,26 31-1,-38-51-3,0 0 0,0 0 0,0-1-1,0 1 1,1-1 0,-1 1 0,1-1 0,-1 0-1,1-1 1,-1 1 0,1-1 0,0 1 0,-1-1-1,1 0 1,-1 0 0,1-1 0,0 1 0,-1-1-1,1 0 1,-1 0 0,1 0 0,3-2 0,-4 0 5,0-1 0,-1 0 0,1-1 0,-1 1 1,0 0-1,0-1 0,0 1 0,-1-1 0,2-4 1,9-48 28,-8 17-73,-2 1 1,-4-53-1,1 17-158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15879,'0'0'4069,"46"-12"-3840,144-36-71,-110 24 98,-78 22-207,1 1-1,-1-1 1,0 1 0,1-1 0,-1 0 0,0 0-1,0 0 1,0 0 0,-1 0 0,1 0 0,2-5-1,-1 3 31,-1-1 75,1-1 0,-1 0 0,0 0-1,-1 0 1,0-1 0,0 1 0,0 0 0,0 0-1,-1-1 1,0 1 0,-1 0 0,0-7 0,0-11 511,1 24-649,-1-1 1,1 0-1,-1 0 0,1 0 0,-1 0 0,1 1 0,-1-1 0,1 0 0,-1 1 1,1-1-1,-1 0 0,0 1 0,0-1 0,1 1 0,-1-1 0,0 1 0,0-1 0,0 1 1,1-1-1,-1 1 0,0 0 0,0 0 0,0-1 0,0 1 0,0 0 0,0 0 1,0 0-1,1 0 0,-1 0 0,-2 0 0,-38 0 184,29 1-105,3-2-57,0 1 0,1 0 0,-1 0 0,1 1 0,-1 0 0,1 1-1,-1 0 1,1 0 0,0 1 0,0 0 0,0 0 0,0 1 0,0 0 0,-12 9 0,6-3 23,1 1 1,0 1-1,0 0 1,1 0-1,-12 18 1,19-23-50,0 1 1,1-1 0,0 1-1,0 0 1,1 0 0,0 1-1,0-1 1,1 1 0,0-1-1,1 1 1,0 0 0,0 12-1,0 0-24,2 28-4,-1-47 13,1 1 0,-1-1 0,1 0 1,0 1-1,0-1 0,0 0 0,0 0 0,0 1 0,0-1 0,1 0 0,-1 0 0,1 0 1,-1 0-1,1-1 0,0 1 0,-1 0 0,3 1 0,5 1-24,-1 1 0,1-1 1,0-1-1,-1 0 0,2 0 0,-1 0 0,0-2 1,18 3-1,81-1-472,-79-3 316,-5 0-1,-10 1 32,1-1 1,-1-1-1,1 0 0,-1-1 1,22-5-1,-32 6 134,0-1 0,-1 1-1,1-1 1,0 0 0,-1 0 0,1 0-1,-1-1 1,0 1 0,0-1 0,0 0-1,0 0 1,0 0 0,-1 0 0,1-1-1,-1 1 1,0 0 0,0-1 0,0 0-1,0 1 1,-1-1 0,1 0 0,-1 0-1,0 0 1,0-6 0,3-22 71,-1-1-1,-2 1 1,-4-34 0,1-7 294,2 36 301,25 36-463,-13 2-130,-3-1-32,-1 1-1,1 0 1,-1 1-1,0 0 1,1 0-1,-1 1 1,0 0-1,-1 0 1,1 1-1,0 0 1,-1 0-1,13 11 1,-4-1 0,0 0 0,0 1 0,-2 1 0,15 20 0,-23-28-16,0 0 0,-1 1 0,0 0 0,-1 0 0,0 1-1,-1-1 1,1 1 0,-2 0 0,3 14 0,-1 9 83,-2 54-1,-2-85-79,0 0 1,0-1-1,-1 1 0,1 0 0,-1 0 0,0 0 0,0 0 0,1-1 0,-1 1 1,0 0-1,0-1 0,0 1 0,-1-1 0,1 1 0,0-1 0,-1 1 0,1-1 1,-1 0-1,1 0 0,-1 1 0,1-1 0,-1-1 0,0 1 0,0 0 0,1 0 1,-1 0-1,0-1 0,0 1 0,0-1 0,0 0 0,0 0 0,-2 1 1,-11 0 66,1 1 0,-1-2 0,-18-1 0,14 0 41,18 2-109,-1-1 1,0-1-1,0 1 1,1 0-1,-1 0 1,0-1-1,1 1 1,-1-1-1,0 1 1,1-1-1,-1 0 1,1 1-1,-1-1 1,1 0-1,-1 0 1,1 0-1,0 0 1,-1 0-1,1-1 1,0 1 0,0 0-1,0-1 1,0 1-1,0 0 1,0-1-1,0 1 1,1-1-1,-1 0 1,0 1-1,1-1 1,-1-2-1,-1-5-4,1 0 0,0 0 0,1 0 0,1-17-1,0 6-12,0 11-1,0 0 1,0 0-1,1 1 1,1-1 0,-1 0-1,1 1 1,1 0-1,-1 0 1,2 0-1,-1 0 1,1 0-1,0 1 1,0 0 0,1 0-1,0 0 1,7-5-1,13-12-3,2 1 1,47-30-1,-57 41 6,1 1-1,1 1 1,-1 0-1,42-12 1,-59 21 21,1 1-77,-1 10-32,8 44 89,2 1 0,2-2 1,31 76-1,32 36 96,-77-165-64,1 0 0,-1 0 0,1 1 0,-1-1 0,0 0 0,1 0 0,-1 0 0,1 0 0,-1 0-1,1 0 1,-1 0 0,1 0 0,-1 0 0,0 0 0,1 0 0,-1 0 0,1 0 0,-1 0 0,1 0 0,-1 0 0,1 0 0,-1-1 0,0 1 0,1 0 0,-1 0 0,1 0 0,-1-1 0,0 1 0,1 0 0,-1-1 0,0 1 0,1 0 0,-1-1 0,0 1 0,4-7 59,0 0-1,-1 0 1,1 0 0,1-9-1,8-14 15,147-256-28,-126 238-181,-32 46-112,-1 0-1,1-1 0,0 1 0,0 0 0,0 0 1,0 1-1,1-1 0,-1 0 0,0 1 0,1-1 1,-1 1-1,1 0 0,0-1 0,-1 1 0,6-1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13110,'0'0'7470,"-11"39"-4183,4-18-2892,-38 127 1425,38-121-1544,2 1 1,1 0 0,-1 43-1,4-44-161,1-17-92,0 1-1,0 0 1,0-1-1,4 15 0,-3-22-31,-1 0 0,1 0 0,1 0 0,-1 0 0,0-1 0,1 1 0,-1 0 0,1-1 0,0 1 0,0-1 0,0 1-1,0-1 1,0 0 0,1 0 0,-1 0 0,0 0 0,1-1 0,0 1 0,3 1 0,3 1-235,0-1 0,0 0 0,1-1 0,-1 0 0,1 0 0,0-1 0,0 0 0,-1-1 1,1 0-1,16-2 0,-14 0-107,0 0 0,0 0 0,0-2-1,0 1 1,-1-1 0,1-1 0,-1 0 0,10-7 0,22-16-390,-1-3 0,-2-1-1,-1-2 1,-2-2 0,61-75 0,-92 104 770,-1-1 0,0 0 0,-1 0 0,0-1 1,0 1-1,-1-1 0,0 0 0,0 0 0,2-18 0,-2-21 2644,-14 46-1209,7 2-1407,0 1 0,1 0-1,-1-1 1,1 1 0,-1 0-1,1 1 1,-1-1 0,1 0-1,0 1 1,0 0 0,0 0-1,0 0 1,0 0 0,0 0-1,0 1 1,1-1 0,-5 6-1,-2 4 74,0 0-1,1 0 0,-8 17 0,9-14 25,1-1 0,0 1 0,1-1 0,1 1 1,1 1-1,-3 20 0,0 94 843,6-127-978,0-1 1,0 1 0,0-1 0,0 1-1,0-1 1,1 1 0,-1-1-1,1 1 1,0-1 0,0 1-1,-1-1 1,2 0 0,-1 1-1,0-1 1,0 0 0,1 0 0,2 4-1,-1-4-7,0-1 0,-1 1 1,1-1-1,0 1 0,0-1 0,0 0 0,0 0 0,1 0 0,-1-1 1,0 1-1,0-1 0,6 1 0,-2-1 5,0 1-1,0-1 1,0 0 0,0-1-1,-1 1 1,1-2 0,0 1 0,0-1-1,0 0 1,-1 0 0,1 0-1,7-5 1,-7 2 18,0 0 0,-1 0 0,0 0 1,0-1-1,0 0 0,0-1 0,-1 1 0,0-1 0,6-10 0,-5 5 37,-1 0 1,-1 0-1,0 0 0,0 0 0,-2-1 0,1 1 0,-1-1 0,-1 0 1,0 0-1,-1 0 0,-2-13 0,2 10-23,0 14-4,0 0-1,0-1 0,0 1 0,0 0 0,-1 0 0,1 0 1,-1 0-1,0-1 0,0 1 0,1 0 0,-1 0 1,0 0-1,-1 0 0,1 1 0,0-1 0,-1 0 0,1 0 1,-1 1-1,1-1 0,-1 1 0,0-1 0,1 1 1,-1 0-1,-4-2 0,-22-6-1633,-4 6-8329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30 12630,'0'0'8318,"-2"20"-7200,-5 156 1257,7-139-1827,1-1 1100,-1-34-1308,-1-5-97,0-19-179,-9-64-52,4 50 14,-1-61 1,7 95-41,0 25-58,1-11 76,1-1 0,-1 1-1,2-1 1,-1 1 0,2-1-1,-1 0 1,2-1 0,-1 1-1,2-1 1,-1 0 0,1 0-1,8 10 1,-13-18-6,1 0 0,-1 0 0,1 0 0,-1-1 1,1 1-1,-1 0 0,1-1 0,0 1 0,0-1 0,0 1 0,0-1 0,0 0 0,0 0 0,0 0 0,0 0 0,1-1 0,-1 1 0,0 0 1,0-1-1,1 1 0,-1-1 0,0 0 0,1 0 0,-1 0 0,1 0 0,-1 0 0,0-1 0,1 1 0,-1-1 0,0 0 0,0 1 0,0-1 0,1 0 1,-1 0-1,0 0 0,0 0 0,0-1 0,0 1 0,-1-1 0,1 1 0,0-1 0,0 1 0,-1-1 0,1 0 0,-1 0 0,2-3 0,14-22 40,19-43 0,-31 59-24,-1 0 1,0 0-1,-1-1 0,0 0 0,-1 1 0,0-1 1,0-16-1,-2 27 341,-1 24-134,-10 27-180,6-34-29,2 1 0,0 0-1,-2 32 1,5 50-9,1-97-9,-1 0 0,1 0 0,-1-1 0,1 1 0,0 0-1,0 0 1,0-1 0,0 1 0,0-1 0,0 1 0,0-1 0,0 1 0,0-1 0,1 1 0,-1-1 0,1 0 0,-1 0 0,1 0 0,-1 0-1,1 0 1,0 0 0,0 0 0,-1-1 0,1 1 0,0-1 0,0 1 0,0-1 0,0 1 0,2-1 0,0 1-14,1-1 1,-1 1-1,0-1 0,0 0 1,1 0-1,-1 0 1,0 0-1,1-1 1,-1 0-1,0 0 0,0 0 1,0 0-1,6-3 1,-3-1-10,0-1 0,-1 0 0,0 0 0,0 0 0,-1 0 0,0-1 0,0 0 0,8-15 0,28-64-116,-35 69 210,0-1 0,-1 0 0,-1 0 0,-1 0 0,0 0 0,-1-1 0,-2-19 0,-10 41 146,7 4-205,0-1 0,1 1 0,-1-1 0,1 1 0,0 0 0,1 0 0,-1 8 0,-5 56 67,6-61-63,-1 162 76,3-93-47,-1-79-57,0-11 55,1-16-33,1 1 0,2 1 0,0-1 0,2 0 0,0 1 0,2 0 0,21-46 0,-25 59-5,-3 10-27,-1 7 1,1 1 22,3 41 5,-4-28 8,1-1-1,1 0 1,1 0-1,1 0 1,9 29-1,-12-45-9,0-1 0,0 1 0,1-1 0,-1 1-1,0-1 1,0 0 0,1 1 0,-1-1 0,1 0 0,-1 0 0,1 0 0,-1 0 0,1 0-1,0 0 1,0-1 0,-1 1 0,1-1 0,0 1 0,0-1 0,0 1 0,-1-1 0,1 0 0,0 0-1,0 0 1,0 0 0,0 0 0,0-1 0,-1 1 0,4-1 0,-1 0 2,0 0 0,1 0 0,-1 0-1,0-1 1,0 0 0,0 1 0,0-2 0,0 1 0,0 0 0,-1-1 0,5-3 0,5-8 2,0-2 0,-1 0 0,-1 0 0,0-1 0,-1 0 0,-1-1 0,-1 0 1,11-32-1,-19 45 14,0-9-34,2 11-15,2 8-18,13 33 37,-14-30 12,0 0-1,0-1 1,1 1-1,0-1 0,0 1 1,1-2-1,0 1 0,11 12 1,-13-18-16,-1 0 0,1 0 0,0 1-1,-1-2 1,1 1 0,0 0 0,0-1 0,0 1 0,0-1 0,0 0 0,-1 0 0,1 0-1,5-1 1,-2 1-32,-1-1-1,1 1 0,0-1 1,-1-1-1,1 1 0,5-3 1,-6 0 24,1 0 1,0-1 0,-1 1 0,0-1 0,0 0 0,0 0 0,-1-1 0,0 1 0,0-1-1,0 0 1,-1 0 0,6-13 0,-4 8 131,-1 0 0,-1 0-1,0-1 1,0 1 0,-1-1-1,1-22 1,-2 115 374,20 155 1,-18-220-453,4 41 2,-6-57-48,-1 1 0,0-1 0,0 0 0,0 1 0,0-1 0,1 0 0,-1 0 0,0 1 0,0-1 0,1 0 0,-1 0-1,0 0 1,0 1 0,1-1 0,-1 0 0,0 0 0,0 0 0,1 0 0,-1 0 0,0 1 0,1-1 0,-1 0 0,0 0 0,1 0 0,-1 0 0,0 0 0,1 0-1,-1 0 1,0 0 0,1 0 0,-1 0 0,0 0 0,1-1 0,-1 1 0,0 0 0,1 0 0,-1 0 0,0 0 0,0 0 0,1 0 0,-1-1 0,0 1-1,0 0 1,1 0 0,-1-1 0,0 1 0,1 0 0,1-4-274,0 1-1,0-1 1,-1 1 0,1-1-1,-1 1 1,1-1 0,-1 0-1,-1 0 1,1 0-1,0-4 1,2-8-939,1-2-1388,-1 0-1,-1-1 1,-1-26 0,-1-5-6353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10613,'0'0'8222,"-12"24"-6845,-43 75 24,52-94-1213,-1 0 1,1 0-1,-1 0 1,0-1 0,0 1-1,0-1 1,-1 0-1,0 0 1,0 0 0,0-1-1,0 1 1,0-1-1,-1-1 1,1 1 0,-1-1-1,0 0 1,1 0-1,-12 2 1,5-2 149,2 0 68,0 0-1,-1-1 0,1 0 1,-13-1-1,13 0-49,8-22-169,3 20-199,-1-1 0,0 0 0,1 1 1,-1-1-1,1 0 0,0 1 0,0-1 0,0 1 1,0-1-1,0 1 0,0 0 0,1-1 1,-1 1-1,1 0 0,2-3 0,1 1-110,0-1 0,0 1 0,0 1 0,0-1 0,0 1 0,9-4 0,0 0-871,1 2-1,0 0 0,1 0 0,24-3 1,18 6-6010,-40 2 3086,14 0-6055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5 440 9524,'0'0'9306,"4"5"-8540,-1-1-624,7 7 199,-9-11-322,-1 0 1,1 1-1,-1-1 0,1 0 1,-1 0-1,0-1 0,1 1 1,-1 0-1,1 0 1,-1 0-1,1 0 0,-1 0 1,0 0-1,1-1 0,-1 1 1,1 0-1,-1 0 0,0 0 1,1-1-1,-1 1 0,0 0 1,1-1-1,-1 1 0,0 0 1,0-1-1,1 1 0,-1 0 1,0-1-1,0 1 0,1-1 1,-1 1-1,0 0 0,0-1 1,0 1-1,0-1 0,0 1 1,0-1-1,0 0 1,7-16 233,0-1 1,-2 0 0,0 0 0,-1 0-1,-1-1 1,0 0 0,-1-24 0,-1 1 6,0 11 47,-3-34 0,1 57-252,0 0 0,0 1 0,-1-1 0,0 0 0,-1 0 0,1 1 0,-1-1 0,-1 1 0,-5-9 0,-2-1 220,7 10-27,0 1-1,0 0 1,-1 0-1,-9-9 1348,14 19-1445,0 31 111,1 0 1,11 63-1,20 127 471,-15-91-381,-15-118-339,1-1-1,0 1 0,1-1 0,1 0 0,1 0 1,0-1-1,1 1 0,0-1 0,13 17 0,-18-29-112,0-1-1,1 1 1,-1-1-1,1 0 1,-1 0-1,1 0 1,-1 0 0,1 0-1,-1-1 1,1 1-1,0-1 1,-1 1-1,1-1 1,0 0-1,-1 0 1,1-1-1,0 1 1,-1 0-1,1-1 1,0 1-1,-1-1 1,1 0-1,-1 0 1,4-2-1,2-2-383,0 0 0,0-1-1,-1 0 1,0 0 0,0-1-1,11-14 1,32-51-4852,-27 27-968,-11 6-2227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56 26 11733</inkml:trace>
  <inkml:trace contextRef="#ctx0" brushRef="#br0" timeOffset="1">56 26 11733,'-56'8'5347,"56"-4"-3058,14 1-1569,23-5-256,0 0-175,10 0-209,4 0-80,0 0-16,5-5-1601,-5-16-3105,0 5-2674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15399,'0'0'7502,"6"0"-6440,27 0-213,-9 1-610,1-1 0,0-1 1,-1-1-1,1-1 0,-1-1 0,27-8 1,-15-1-344,44-16-12,-31 3-3180,-39 17 375</inkml:trace>
  <inkml:trace contextRef="#ctx0" brushRef="#br0" timeOffset="1">163 0 15079,'0'0'7473,"-2"5"-6337,-1 1-875,1 1 0,-1 0 0,1 0 0,1 1 0,-1-1 0,1 0 0,0 1 0,1 12 0,5 70 842,-2-57-689,2 267 596,-5-199-3487,14-100-2817,-12-1 4358,23-4-4186,-1-17-521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9861,'0'0'10532,"0"2"-9718,1 15-248,1 0 1,0 0-1,8 25 1,2 14-24,0 18 193,0-8 589,7 131 0,-19-196-1117,0-1-197,1-1 0,0 1 0,0 0-1,-1-1 1,1 1 0,0-1 0,-1 1 0,1-1 0,0 0 0,-1 1-1,1-1 1,-1 1 0,1-1 0,-1 0 0,1 0 0,-1 1 0,1-1-1,-1 0 1,0 0 0,0 0 0,1 1 0,-1-1 0,0 0-1,0 0 1,0-1 0,2-4 8,13-35-39,34-82 85,-44 112-54,2 0 1,-1 0-1,1 0 0,1 1 1,0 0-1,0 0 0,1 1 1,12-10-1,-19 18-5,1-1-1,-1 1 1,1 0-1,-1 0 1,1 0-1,0 1 1,-1-1-1,1 1 1,0-1-1,-1 1 1,1 0-1,0 0 1,0 0-1,-1 0 1,1 0-1,0 1 1,-1 0-1,1-1 1,0 1-1,-1 0 1,1 0-1,-1 0 0,1 0 1,-1 1-1,1-1 1,-1 1-1,0 0 1,0-1-1,0 1 1,0 0-1,0 0 1,0 0-1,1 3 1,13 17 58,-6-8-17,1-1 0,0 0 0,19 18 1,-25-28-44,-1 1 0,1-1 0,0 0 0,0 0 0,0 0 0,0-1 1,1 0-1,-1 0 0,1 0 0,-1-1 0,1 0 0,0 0 0,0 0 1,8 0-1,-1-1 3,-4 0 4,1 0 0,0-1 0,17-2-1,-22 1-3,-1 1-1,0-1 0,0 0 0,0 0 1,0 0-1,0 0 0,-1-1 0,1 1 0,-1-1 1,0 0-1,4-3 0,9-11 0,0-1 0,-1 0 0,-1-1-1,16-28 1,-24 35-8,0 1-1,-1-1 1,0 0 0,-1-1-1,-1 1 1,0-1 0,-1 1-1,0-1 1,0-21-1,-1 22-3,-1-23 50,0 34-43,0 0 0,0 0 0,0 0 0,0 0 0,0 0 0,0 0 0,0 0-1,-1 0 1,1 0 0,0 0 0,-1 0 0,1 0 0,-1 0 0,1 0 0,-1 0 0,1 0 0,-1 1 0,0-1-1,1 0 1,-1 1 0,0-1 0,0 0 0,1 1 0,-1-1 0,-1 0 0,-10-1 1,0 1 1,0 0 0,0 1-1,-13 1 1,-7 0 67,31 0-68,-1-1 0,1 0 1,-1 0-1,1 1 1,0-1-1,0 1 1,-1-1-1,1 1 1,0 0-1,0-1 1,0 1-1,-1 0 1,1 0-1,0 0 1,0 0-1,0 0 0,1 0 1,-1 0-1,0 0 1,0 0-1,0 1 1,1-1-1,-1 0 1,1 0-1,-1 1 1,0 1-1,-10 41 54,9-30-32,-4 21 28,2 0 0,2 0-1,3 53 1,0-29-29,-1-55-27,0 0 1,0 0-1,0 0 1,1 0-1,-1 0 1,1 0-1,0 0 1,0 0-1,1-1 0,-1 1 1,1 0-1,0-1 1,0 1-1,0-1 1,0 1-1,1-1 1,-1 0-1,1 0 1,0 0-1,0 0 1,5 3-1,-2-2-8,0-1 1,1 0-1,-1-1 0,1 1 0,0-1 1,-1 0-1,1-1 0,0 0 0,0 0 1,0 0-1,11-1 0,-11 0-10,0 0 1,0 0 0,-1 0-1,1-1 1,0 0-1,0 0 1,-1-1-1,1 0 1,-1 0-1,1-1 1,-1 0-1,0 0 1,0 0-1,0-1 1,0 1-1,-1-1 1,1-1-1,-1 1 1,5-7-1,105-122-497,-31 31 201,-80 97 315,-3 4 2,0 0-1,-1 0 0,1 0 0,0 0 0,0 0 0,0 1 0,0-1 0,0 0 0,0 0 0,0 0 0,0 1 0,0-1 0,0 1 0,0-1 0,0 1 0,1-1 0,-1 1 0,1-1 0,-1 1 2,-1 0 0,0 1 0,0-1 0,1 0 0,-1 0 0,0 0 0,0 0 0,1 0 1,-1 0-1,0 0 0,0 1 0,1-1 0,-1 0 0,0 0 0,0 0 0,0 1 0,1-1 0,-1 0 0,0 0 1,0 0-1,0 1 0,0-1 0,0 0 0,1 0 0,-1 1 0,0-1 0,0 0 0,0 0 0,0 1 0,0-1 1,0 0-1,0 1 0,0-1 0,0 0 0,0 0 0,0 1 0,0-1 0,0 0 0,0 1 0,0-1 1,-1 0-1,1 1 0,0 1 1,0 7 22,-1 0-1,1 0 1,-2 0-1,1 0 1,-1 0-1,-1 0 1,0-1 0,0 1-1,0-1 1,-1 0-1,0 0 1,-6 8-1,10-16-7,0 0 0,0 1-1,-1-1 1,1 0-1,0 0 1,0 0-1,0 0 1,0 1 0,0-1-1,0 0 1,0 0-1,0 0 1,0 0-1,0 0 1,0 0-1,0 1 1,-1-1 0,1 0-1,0 0 1,0 0-1,0 0 1,0 0-1,0 0 1,0 0 0,-1 0-1,1 0 1,0 0-1,0 0 1,0 0-1,0 1 1,-1-1-1,1 0 1,0 0 0,0 0-1,0 0 1,0 0-1,0 0 1,-1 0-1,1-1 1,0 1 0,0 0-1,0 0 1,0 0-1,0 0 1,-1 0-1,1 0 1,0 0-1,0 0 1,0 0 0,-1 0-1,-2-12 147,2-22-334,1 30 224,0-13-57,0 2 7,0-1 0,1 0 0,5-24 0,-5 35 1,0 0-1,1 0 0,0 0 0,0 1 0,0-1 0,1 1 1,-1-1-1,1 1 0,0 0 0,0 0 0,1 0 1,-1 0-1,1 0 0,8-5 0,-10 7 4,0 1 0,1 0-1,-1 0 1,0 1 0,1-1-1,-1 0 1,0 1 0,1-1-1,-1 1 1,1 0 0,-1 0-1,1 0 1,-1 0 0,1 0-1,-1 0 1,1 1 0,-1-1-1,0 1 1,1 0 0,-1 0-1,0 0 1,1 0 0,-1 0-1,0 0 1,0 1 0,0-1-1,3 3 1,5 13 46,-1 0-1,-1 1 1,-1-1 0,7 25 0,12 30 135,-22-63-171,-1 0 35,2 0 0,-1 1 0,1-2 0,9 14 0,-12-20-41,1 0 1,-1 0 0,0 0-1,0 0 1,1 0-1,-1 0 1,1 0-1,0-1 1,-1 1 0,1-1-1,0 0 1,0 0-1,0 0 1,0 0-1,0 0 1,0-1 0,0 0-1,0 1 1,4-1-1,14 0 19,-11 1-21,-1-1-1,0 0 1,1 0 0,-1-1-1,0 0 1,1-1-1,-1 0 1,0 0-1,0-1 1,0 0-1,12-6 1,5-8-482,0-1 0,37-35 0,-43 34-1782,25-31 0,-41 45 1335,9-13-1755,-10 4-4254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0 536 10805,'0'0'7836,"0"-3"-7257,0 3-293,0-1 0,0 1 0,0-1 0,0 1 0,1 0 0,-1-1 0,0 1 0,0-1 0,0 1 0,0-1 0,0 1 0,1 0 0,-1-1 0,0 1 0,0-1 0,1 1 0,-1 0 0,0-1 0,1 1 0,-1 0 0,0-1 0,1 1 0,-1-1 0,28 2-60,-1-2 1,0-1-1,-1-1 0,1-2 1,33-9-1,39-13 7,197-27 1,-114 31-221,176-27 43,-7-23-21,-144 7-28,-83 24-4,-74 28-15,85-11-1,-58 13 9,-54 8 16,0 2-1,28 0 1,-39 1-13,0 0 1,23-5-1,22-3-8,-56 10 4,7-5-17,-7 3 63,-1 1-87,3 0 51,-2-1-5,-1-1 27,0 1-24,-24 1-70,-7 0 54,1 2-1,-1 1 1,-57 13 0,75-14 17,-1 0 1,1-1-1,-1 0 1,-16-2-1,3 0 0,26 1 114,-9 21-105,7-21-13,2 0-8,0 0 14,-2 0-12,2 0 86,1 34-130,0 140 231,0-173-88,0-20-21,-13-117-82,12 133 11,1 0 0,0 0 0,-1 0 0,1-1-1,-1 1 1,0 0 0,0 0 0,-2-4 0,-3-19 20,6-29 8,0-11-23,0 65 23,23 1 3,-1 2-20,-1 0-1,1 2 1,0 0 0,21 7-1,-17-3-9,55 7-1,25-6 45,-83-1-44,-22-8-23,-1 1 26,0 2 1,0-3 52,0 1-56,0 0-1,0-1 1,0 1 0,0 0-1,0-1 1,0 1-1,-1 0 1,1-1-1,0 1 1,0 0-1,-1-1 1,1 1-1,-1-1 1,1 1-1,0 0 1,-1-1-1,1 1 1,-1-1-1,1 1 1,-1-1-1,1 0 1,-2 1-1,-101 73-44,61-39 53,25-21-2,1 0 1,0 0-1,-24 31 0,34-39 7,0 0 1,-1 0-1,0-1 1,0 1-1,0-1 0,-1-1 1,-8 4-1,104-34-11306,-37 6 4291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48 9828,'0'0'8074,"-5"-8"-7173,-13-23 12,8 22 6123,6 18-5140,3 23-3029,2-28 1826,-1 8-605,-1 35 148,2 1 0,2-1 0,17 86 0,-8-66-146,-11-52-3277,0 0-3400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239 122 7299</inkml:trace>
  <inkml:trace contextRef="#ctx0" brushRef="#br0" timeOffset="1">239 122 7299,'-165'31'1214,"114"-25"1373,50-6-2366,0-1 0,1 1 0,-1 0 0,0 0 0,0 0 0,1 0 0,-1-1 0,0 1 0,0 0 0,1-1 0,-1 1 0,0-1 0,1 1 0,-1-1 0,1 1 0,-1-1 0,1 1 0,-1-1 0,1 1 0,-2-2 0,-4-5 2140,4-3 2258,8-5-3801,2 9-668,0 0 0,0 0 1,1 2-1,0-1 1,0 1-1,0 0 0,14-3 1,-3-1-28,23-8-37,1 2 0,84-16 0,-80 24-4105,-1 4-4234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68 568 7235,'0'0'13212,"50"-17"-12892,154-57 96,-122 40 43,-77 32-385,-1-1 0,0 0 1,1 0-1,-1 0 0,0-1 1,3-4-1,-3 4 31,-2 0-1,1 0 1,0 0 0,-1 0-1,0-1 1,0 1-1,0-1 1,-1 1 0,1-1-1,-1 0 1,0 1 0,0-1-1,-1 0 1,0-6-1,1 8-54,-1 0-1,0-1 1,0 1-1,0 0 1,-1-1 0,1 1-1,-1 0 1,0-1-1,0 1 1,0 0-1,0 0 1,0 0-1,-1 0 1,0 0-1,1 0 1,-1 0-1,0 0 1,0 1-1,-1-1 1,-3-2-1,-1 0 9,-1 1-1,0 1 1,-1-1-1,1 1 0,0 1 1,-1-1-1,0 2 0,-13-2 1,1 1 47,0 1 0,-36 4 1,48-1-93,1 0-1,-1 0 1,1 1 0,-1 1 0,1-1 0,0 1 0,0 0 0,1 1-1,-1 0 1,1 0 0,0 1 0,1-1 0,-7 9 0,-6 5 28,1 2 1,1 0 0,-15 26 0,24-35-19,1 1 1,1 0 0,0 0 0,-7 24 0,11-29-30,0 0 0,0 0 0,1 0 0,0 0 0,1 1-1,0-1 1,0 0 0,0 0 0,4 14 0,-3-19 5,0 0-1,0 0 1,1-1 0,-1 1-1,1-1 1,-1 1 0,1-1-1,0 0 1,0 1-1,0-1 1,1 0 0,-1 0-1,0-1 1,1 1 0,-1 0-1,1-1 1,-1 1-1,5 0 1,7 4-30,-1-1 0,23 4 0,-29-7 6,21 3-142,-1-2 0,1 0-1,53-3 1,-37-1 9,-27 1 103,1 0-1,-1-2 1,1 0-1,-1-1 1,0-1-1,0-1 1,0 0-1,-1-1 1,22-11-1,-31 13 54,0 0 0,-1 0 0,1 0 0,-1-1 0,-1 0 0,1-1 0,0 1 0,-1-1 0,0 0 0,-1 0 0,1-1 0,-1 1 0,0-1 0,-1 0 0,0 0 0,0 0 0,0-1 0,-1 1 0,0-1 0,-1 1 0,1-1 0,-2 0 0,1-13 0,-1-3 32,-1 7 38,1 1 0,1-1-1,1 1 1,3-18 0,-3 28-38,-1 1 1,1 0 0,0-1-1,1 1 1,-1 0-1,1 0 1,0 1-1,1-1 1,-1 1 0,1-1-1,-1 1 1,1 0-1,1 0 1,-1 1-1,0-1 1,6-2 0,2 0 35,-1 1 0,1 0 0,0 1 0,0 0 0,1 1 0,-1 0 1,1 1-1,-1 1 0,1 0 0,0 0 0,18 3 0,-24-2-35,-3 0-5,0 1 0,1-1 0,-1 1 0,0 0 0,0 0 0,1 0 0,-1 1 0,0 0 0,0-1 0,-1 1 0,1 1 0,5 3 0,39 38 112,-21-17-78,21 15-34,56 52 22,-93-82-44,0 1-1,-1 0 0,0 0 0,-1 1 0,0 0 0,7 17 0,-13-23-4,-1-1-1,0 1 1,0 0 0,-1 0-1,0 0 1,0 0-1,-1 0 1,-1 9-1,1-4-3,0-13 4,0 1 0,0 0 0,0 0 0,-1 0 0,1-1 0,0 1 0,0 0 0,-1 0 0,1-1 0,-1 1 0,1 0 0,-1 0 0,1-1 0,-1 1 0,1-1 0,-1 1 0,1-1 0,-1 1 0,0-1 0,1 1 0,-1-1 1,0 1-1,0-1 0,1 0 0,-1 1 0,0-1 0,0 0 0,0 0 0,1 1 0,-1-1 0,0 0 0,-1 0 0,-36 1 13,25-1 0,-30 1 64,8 0 10,-63-6 0,93 4-79,0 1 1,1-1 0,-1 0-1,0-1 1,0 1-1,1-1 1,-1 0 0,1 0-1,0-1 1,-1 1-1,1-1 1,0 0 0,0 0-1,1 0 1,-1 0-1,1-1 1,0 0 0,-1 1-1,2-1 1,-1-1-1,0 1 1,-3-8 0,2-1 6,0 0 1,1 0 0,1 0-1,0-1 1,1 1 0,1-27-1,1 31-11,0 1 0,0-1 0,1 1 0,0 0 0,1 0 0,0 0 0,0 0 0,1 0 0,0 1 0,0-1 0,0 1-1,1 0 1,0 0 0,1 1 0,0 0 0,10-10 0,14-9 23,0 1-1,48-28 0,-54 36-15,52-33 133,1 2 0,2 4-1,106-41 1,-177 81-149,1 0 1,0 1-1,-1 0 0,1 0 1,0 1-1,10-1 0,-16 2-151,-3 1-871,0 0 883,0 0 0,-1-1-1,1 1 1,0-1-1,0 1 1,-1 0-1,1-1 1,0 1-1,-1-1 1,1 1 0,0-1-1,-1 1 1,1-1-1,-1 1 1,1-1-1,-1 0 1,1 1-1,-1-1 1,1 0 0,-1 1-1,1-1 1,-1 0-1,1 1 1,-2-1-1,-61 31-4144,-41 17-2491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14311,'0'0'7379,"228"-12"-6723,-149-26-432,0-4-176,-14 5-48,-4-1-16,-10 4-944,-5 5-769,-9 8-1152,-9 9-1473,-9-1-801,-10 5-2064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35 185 9172,'0'0'9196,"0"7"-8278,1 31 76,-1 49 1092,0-79-1768,-1 1 1,0-1 0,0 1-1,-1-1 1,0 0 0,-1 0 0,-6 14-1,9-22-279,0 1-1,0-1 0,0 1 0,0-1 0,0 0 0,0 1 0,0-1 0,-1 0 1,1 1-1,0-1 0,0 1 0,0-1 0,0 0 0,-1 0 0,1 1 0,0-1 1,0 0-1,-1 1 0,1-1 0,0 0 0,0 0 0,-1 1 0,1-1 0,0 0 1,-1 0-1,1 0 0,0 1 0,-1-1 0,1 0 0,-1 0 0,1 0 0,0 0 0,-1 0 1,1 0-1,0 0 0,-1 0 0,1 0 0,-1 0 0,1 0 0,0 0 0,-1 0 1,-3-19 675,3-23-612,1-43 31,0 77-124,1 0-1,0 0 1,1 1 0,0-1 0,0 1 0,0-1 0,1 1 0,6-11 0,2 1 8,1 1 0,0 1 0,1 0 0,1 0 0,24-19 0,-28 26 20,1-1 1,0 2-1,1 0 1,0 0 0,0 1-1,0 0 1,1 1-1,-1 1 1,17-4 0,-27 7-21,0 1 1,1 0 0,-1-1 0,0 1 0,0 0 0,0 1 0,0-1 0,0 0 0,0 0 0,0 1 0,1 0 0,-1-1 0,0 1 0,0 0 0,-1 0 0,1 0 0,0 0 0,0 0-1,0 0 1,-1 1 0,1-1 0,0 0 0,-1 1 0,0 0 0,1-1 0,-1 1 0,0 0 0,0 0 0,0-1 0,0 1 0,0 0 0,0 0 0,0 0 0,0 4 0,3 7 30,-2 1 1,1 0 0,-2-1-1,1 21 1,-2-15 29,1 31-7,2 31 53,-2-74-112,0-1 1,0 1-1,1 0 1,0 0-1,0 0 1,1-1-1,-1 1 1,7 9-1,-7-15-12,0 1 0,0 0 1,0-1-1,0 0 0,0 1 0,1-1 0,-1 0 1,1 0-1,-1 0 0,1 0 0,-1-1 0,1 1 1,-1-1-1,1 1 0,-1-1 0,1 0 0,0 0 1,3-1-1,2 1-74,1 0 0,0-1 0,0 0 0,11-4 1,3-4-622,0-2 0,-1 0 1,40-27-1,-6 3-1342,85-52-7455,-79 44 1208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9444,'0'0'10189,"0"-4"-9170,0 56 3656,0 180-2779,-13 46-669,11-152-851,3-79-263,-1-46-110,0 0 0,0 0 0,0 0-1,0 0 1,1 0 0,-1 0 0,0 0 0,1 0 0,-1 0 0,1 0 0,-1 0 0,1 0 0,0 0 0,-1 0 0,1 0 0,0-1 0,0 1 0,0 0 0,-1 0 0,1-1 0,0 1 0,0-1 0,0 1 0,0-1 0,0 1 0,0-1 0,0 1 0,0-1 0,0 0 0,0 0 0,0 1 0,0-1 0,3 0 0,-1 0-6,1 0 0,0 0 0,0 0 0,-1 0 0,1-1 0,0 0 1,-1 1-1,1-1 0,0-1 0,3-1 0,3-3-123,-1-1 0,0 0 1,-1-1-1,1 0 0,-1 0 1,-1-1-1,10-13 0,-12 14-45,68-93-3328,-67 90 2179,0 0 1,0 0-1,-1 0 0,0-1 0,-1 0 1,-1 0-1,5-23 0,-7-7-6227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11461,'0'0'7497,"44"-5"-6491,-13 2-861,14-1-8,0-2-1,0-2 0,-1-1 1,83-31-1,9-15-23,158-90 1,-289 142-113,0 0 0,0 0 0,-1-1 0,1 1 0,-1-1 0,1 0 0,-1 0 0,6-10 0,-8 11 13,0 0 1,0-1-1,-1 1 1,0-1-1,0 1 1,0-1-1,0 1 1,0-1-1,-1 0 1,0 1-1,0-1 1,0 0-1,0 0 1,-1-5-1,0 7 21,1 0-1,-1 1 0,0-1 0,0 1 0,0-1 0,0 1 0,0 0 1,0-1-1,0 1 0,0 0 0,0 0 0,-1 0 0,1-1 0,0 1 1,-1 1-1,1-1 0,-1 0 0,1 0 0,-1 0 0,1 1 0,-1-1 1,0 1-1,1-1 0,-1 1 0,0 0 0,1 0 0,-3 0 0,-56-3 1533,48 3-1198,7 0-276,1 0 0,-1 0 1,0 1-1,1-1 0,-1 1 0,1 0 0,-6 1 0,8-1-74,1 0 1,-1 0-1,1 0 1,-1 0-1,1 1 1,0-1-1,0 0 1,-1 0-1,1 1 1,0-1-1,0 1 1,0-1-1,0 1 1,1-1-1,-1 1 1,0 0-1,1-1 1,-1 1-1,1 0 0,-1 0 1,1-1-1,0 3 1,-4 28 185,2 1 0,4 53 0,0-18 95,-2 196 1093,0-264-1300,0-8 48,1-2-129,0 0-1,1 0 1,0 1-1,0-1 0,1 1 1,5-12-1,31-62-68,-27 58 48,-9 21 11,-1-1 1,1 1 0,0-1-1,0 1 1,1 0-1,-1 0 1,1 0 0,0 1-1,-1 0 1,2-1 0,-1 1-1,0 0 1,1 1-1,4-3 1,-6 4-3,0 0 1,-1 0-1,1 0 1,0 0-1,0 1 1,0 0-1,0-1 0,-1 1 1,1 0-1,0 0 1,0 0-1,0 1 1,0-1-1,0 1 0,-1-1 1,1 1-1,0 0 1,0 0-1,-1 1 0,1-1 1,-1 0-1,1 1 1,-1-1-1,1 1 1,-1 0-1,3 3 0,18 20 18,23 20-8,-42-42-8,0 0 0,0 0 1,1-1-1,-1 0 1,0 1-1,1-2 0,0 1 1,-1 0-1,1-1 1,0 0-1,6 0 0,3 1-113,0-1 0,0 0 1,0-2-1,0 1 0,0-2 0,14-3 0,-24 4 88,0 0 0,-1-1 1,1 1-1,0-1 1,0 0-1,-1 0 1,1-1-1,-1 1 1,1-1-1,-1 0 1,0 0-1,0 0 1,-1 0-1,1 0 0,0 0 1,-1-1-1,0 0 1,0 1-1,0-1 1,0 0-1,-1 0 1,1 0-1,0-7 1,1-6 108,-1 0 0,-1-19 0,-1 23 500,0 47-227,0 175-106,-6-212-2384,2-4 908,-1 0 0,1-1 0,1 1 0,-1-1 0,1 0 0,-3-13 0,-2-4-2366,-10-24-4337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11589,'0'0'9778,"-9"6"-8348,-28 20-72,28-20 1916,24-6-6903,-13 0 3170,1 0-1,-1 0 0,0 0 0,0 0 1,0 0-1,0 1 0,1-1 0,-1 1 1,0 0-1,0-1 0,0 1 1,0 0-1,0 0 0,0 0 0,-1 1 1,1-1-1,0 0 0,1 2 1,16 20-5979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10085,'0'0'9962,"13"-3"-8701,-7 1-1116,1 1-2,-1-1-1,1 0 1,-1 0-1,1-1 1,-1 0-1,0 0 1,0 0-1,0-1 1,0 0-1,-1 0 1,0 0-1,1-1 1,4-5-1,15-20 846,28-45 1,-44 62-734,-2 0 0,0-1 1,0 0-1,-2 0 1,1 0-1,4-23 0,-10 36-215,0 1 0,0-1-1,0 1 1,0-1-1,0 0 1,0 1 0,0-1-1,0 1 1,0-1-1,0 0 1,0 1 0,0-1-1,-1 1 1,1-1-1,0 1 1,0-1 0,0 1-1,-1-1 1,1 0 0,0 1-1,-1-1 1,1 1-1,-1 0 1,1-1 0,0 1-1,-1-1 1,1 1-1,-1 0 1,1-1 0,-1 1-1,-22-3 229,17 3-271,0 1 1,1 0-1,-1 1 0,1-1 0,-1 1 0,-8 4 0,2 4 30,-1-1 0,2 1 0,0 1 0,0 0 1,1 0-1,0 1 0,1 1 0,0-1 0,1 2 0,-7 15 1,10-14-9,1-1 0,1 1 0,1 0 0,0 0 0,1 0 0,0 0 0,2 15 0,-1-10-3,1-17-15,-1-1 1,0 1 0,1-1-1,0 1 1,0-1 0,-1 0-1,1 1 1,1-1-1,-1 0 1,0 0 0,0 1-1,1-1 1,0 0 0,-1 0-1,1-1 1,0 1 0,0 0-1,0 0 1,0-1 0,0 1-1,0-1 1,0 0 0,0 0-1,1 0 1,-1 0-1,5 1 1,7 3 0,1-1-1,0-1 0,20 3 1,-20-4 9,20 2 11,-24-4-26,-1 1 1,0 1 0,1 0-1,-1 0 1,0 0-1,0 2 1,13 5 0,-22-8 5,0 1-1,0 0 1,0-1 0,-1 1 0,1 0 0,-1 0-1,1 0 1,-1-1 0,1 1 0,-1 0 0,0 0-1,0 0 1,0 0 0,0 0 0,0-1 0,-1 1-1,1 0 1,-1 0 0,1 0 0,-1 0 0,1-1 0,-1 1-1,0 0 1,0-1 0,0 1 0,0-1 0,-2 3-1,-6 4 15,-1-1 1,0 0-1,-19 10 0,-20 13 13,18-13-45,30-16-198,43-14-26430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214 130 1489,'0'0'13070,"8"-20"-11395,23-59-293,-25 55 301,-9 17 270,-14 17 77,13-7-2478,-11 9 647,1 0-1,0 1 0,1 1 0,0 0 1,-17 27-1,-50 86 894,73-115-1010,1-3-19,0 1 0,0 0 0,1 0 1,0 1-1,1-1 0,0 1 0,1 0 0,0 0 0,0 1 0,-1 21 0,13-31-26,10-3-35,-1-1 0,0 0 0,0-1 0,-1-1 0,1-1 0,-1-1 0,29-12 0,23-9-26,-64 26 22,0-1 0,1 1 0,-1 1 1,0-1-1,1 1 0,-1-1 0,0 1 1,1 1-1,-1-1 0,0 1 1,7 2-1,-10-2 2,-1-1 0,1 1 0,-1 0 0,1 0 0,-1 0 0,0 1-1,1-1 1,-1 0 0,0 0 0,0 1 0,0-1 0,0 1 0,0-1 0,0 1 0,-1-1 0,1 1 0,0 0 0,-1-1 0,1 1 0,-1 0 0,0-1 0,1 4 0,1 42 3,-2-38 0,1 16 14,0-19-6,-1 1 0,1 0 1,-1 0-1,-1 0 0,1-1 1,-1 1-1,0 0 0,-1 0 0,1-1 1,-2 1-1,-4 11 0,1-9 46,-1 0 0,0 0 0,-1-1 0,0 0 0,0 0 1,-1 0-1,0-1 0,0-1 0,0 0 0,-1 0 0,0-1 0,0 0 0,-1 0 0,1-1 0,-1-1 0,0 0 0,0 0 0,0-1 0,0-1 0,-13 1 0,23-2-95,0-1 0,1 1 0,-1-1 0,0 1 1,0-1-1,1 0 0,-1 1 0,0-1 0,1 0 0,-1 1 0,1-1 0,-1 0 0,1 0 0,-1 0 0,1 1 0,0-1 0,-1 0 0,1 0 1,0 0-1,0 0 0,0 0 0,-1 0 0,1 0 0,0 0 0,0 1 0,0-1 0,0 0 0,1 0 0,-1 0 0,0 0 0,1-2 1,6-33-1567,-3 28 1117,0 0 1,1 1-1,0-1 0,0 1 1,1 0-1,0 1 1,0-1-1,11-7 0,62-43-5363,-66 49 4432,45-30-5625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4578,'0'0'10584,"12"-42"-8669,35-133-357,-42 158-825,0 0-1,-1-1 1,-1 1 0,-1-1-1,0-35 1,-3 25 3825,1 31-4222,-1 14-173,-1-1 0,-1 1 1,-9 29-1,-2 15 80,3 15-10,4 0 0,3 0 0,8 96-1,-4-168-228,0 1-1,1-1 0,0 0 1,0 0-1,0 0 0,0 0 1,0 0-1,1 0 0,0 0 1,0 0-1,0-1 0,3 6 1,-3-7-6,1 0 1,-1 0 0,0 0-1,0 0 1,1 0 0,-1-1-1,1 1 1,-1-1 0,1 1 0,0-1-1,-1 0 1,1 0 0,0-1-1,0 1 1,0 0 0,0-1 0,0 0-1,5 0 1,-3 1-80,0-1-1,-1 0 1,1 0-1,0-1 1,-1 1-1,1-1 1,0 0-1,-1-1 1,1 1-1,-1-1 1,0 0-1,1 0 1,-1 0 0,0 0-1,0-1 1,0 1-1,-1-1 1,1 0-1,-1-1 1,1 1-1,-1 0 1,0-1-1,-1 0 1,1 0-1,0 0 1,-1 0 0,0 0-1,0 0 1,2-8-1,-1 4-474,0 0 1,-1 0-1,0 0 0,0-1 0,-1 1 1,1-10-1,-1-27-5477,-1 39 4871,0 6 1162,0-1-317,0 0-1,0 1 1,0-1 0,0 0-1,0 1 1,0-1 0,0 0-1,0 1 1,-1-1 0,1 0-1,0 0 1,0 1 0,0-1-1,-1 0 1,1 1 0,0-1-1,-1 1 1,1-1 0,-1 0-1,-19-8-9225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349 0 11221</inkml:trace>
  <inkml:trace contextRef="#ctx0" brushRef="#br0" timeOffset="1">349 0 11221,'-287'175'760,"225"-141"4886,65-36-4696,13-14-524,1 2 1,0 0 0,1 0 0,1 2 0,35-18 0,2-2 32,-42 23-447,0 1 0,0 1 1,0 0-1,30-10 0,-20 13-3300,1 2-3394,-21 2 3819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429 244 10725,'0'0'6422,"-16"-17"-5443,-53-51-110,67 65-768,-1 0-1,1 1 0,-1-1 1,0 1-1,0 0 0,0-1 1,0 1-1,0 1 0,0-1 0,-1 0 1,1 1-1,-1 0 0,1 0 1,-1 0-1,1 0 0,-1 0 1,0 1-1,1-1 0,-1 1 1,-4 0-1,-8 0 317,9-1-302,0 1-1,0-1 0,0 1 1,0 0-1,0 1 0,1-1 1,-1 1-1,0 1 0,0 0 1,0-1-1,1 2 0,-1-1 1,1 1-1,0 0 0,0 0 1,0 1-1,0 0 0,0 0 1,1 0-1,-7 7 0,-2 5 87,0 0 0,1 1-1,0 0 1,-14 28 0,21-34-160,2 1 1,-1-1-1,1 1 1,1 0 0,0 0-1,0 0 1,1 0-1,1 1 1,0 11 0,1-22-43,0-1-1,0 0 1,0 1 0,0-1 0,0 0 0,1 1 0,-1-1 0,0 0 0,1 0 0,-1 1 0,1-1 0,0 0-1,-1 0 1,1 0 0,0 1 0,-1-1 0,1 0 0,0 0 0,0 0 0,0-1 0,0 1 0,0 0 0,0 0 0,0 0-1,0-1 1,1 1 0,-1 0 0,0-1 0,0 1 0,1-1 0,1 1 0,5 0-6,-1 0 1,1 0-1,0-1 0,13-1 1,0 0 12,-13 0-3,-1 0 0,0 0 0,0-1 0,0 0 0,0 0 1,-1-1-1,1 0 0,-1 0 0,1 0 0,-1-1 0,0 0 0,0 0 0,-1-1 0,1 1 0,-1-1 0,0 0 0,5-7 0,3-4 7,-1 0 1,0-1-1,-1 0 1,16-37-1,-24 49 1,0-2 0,-1 1 0,0 0 0,0 0 0,-1-1 0,0 1 0,1-8 0,-2 12 573,-1 15-330,-7 144-180,8-157-80,0 1 0,1-1-1,-1 1 1,1-1 0,-1 1-1,1-1 1,0 1 0,-1-1-1,1 1 1,-1-1 0,1 0-1,0 1 1,-1-1 0,1 0-1,0 0 1,0 0 0,-1 1-1,1-1 1,0 0 0,-1 0-1,1 0 1,0 0 0,0 0-1,-1 0 1,2-1 0,26 1-48,-21 0 16,1 0-17,1-1 0,0 0 0,0 0 0,-1-1 0,1 0-1,-1-1 1,1 0 0,-1 0 0,0 0 0,14-10 0,-9 5-20,0-2 1,-1 0-1,-1 0 1,1-1-1,12-17 0,-17 21 81,-2 0 0,1-1 0,-1 0 0,-1 0 0,1-1-1,-1 1 1,-1-1 0,0 0 0,0 1 0,0-2-1,-1 1 1,-1 0 0,1 0 0,-2-1 0,1 1-1,-2-11 1,-32 18 392,29 2-389,1 1 1,-1-1 0,1 1-1,-1 0 1,1 0 0,-1 0-1,1 0 1,0 0 0,0 1-1,0-1 1,-1 1-1,1 0 1,1 0 0,-1 0-1,0 1 1,0-1 0,1 1-1,0-1 1,-1 1 0,1 0-1,0 0 1,0 0 0,0 0-1,1 0 1,-1 0 0,1 1-1,0-1 1,-1 5-1,-3 7-8,2 0 0,0 0 0,1 0 0,1 1 0,0 19 0,21-34-332,-14-1 265,0 0-1,0 0 1,0-1-1,0 0 1,0 0 0,0 0-1,10-4 1,-12 3 58,-1 0 1,1-1 0,0 1 0,-1-1-1,1 0 1,-1 0 0,0 0-1,0 0 1,-1-1 0,1 1 0,4-7-1,-6 7 30,3-2 25,0-1-1,-1 1 1,1-1 0,-2 0 0,1 0 0,0 0-1,-1 0 1,0 0 0,-1-1 0,2-11 989,-3 24-593,13 256 672,11 164 398,-25-425-1491,1 0 0,-1 0 0,0 0 0,0 0 0,0 0 0,0-1 0,0 1 0,0 0-1,0-1 1,0 1 0,0-1 0,-1 1 0,1-1 0,0 1 0,0-1 0,0 0 0,-1 1 0,1-1 0,0 0 0,0 0-1,-1 0 1,1 0 0,0 0 0,-1 0 0,0-1 0,0 1-17,0 0 1,0 0-1,1 0 1,-1 0-1,0-1 0,1 1 1,-1 0-1,0-1 0,1 0 1,-1 1-1,0-1 1,1 0-1,-1 0 0,1 1 1,-1-1-1,1 0 0,0-1 1,-1 1-1,1 0 1,0 0-1,0-1 0,0 1 1,0 0-1,-2-3 0,-1-16-10,0-1 0,2 1 0,0-1-1,1 1 1,3-37 0,-1 5-41,-1 30-18,2 0-1,0-1 1,1 1-1,1 0 1,1 1-1,11-29 0,-11 36-29,1 0-1,1 1 0,0-1 0,1 2 1,1-1-1,-1 1 0,2 0 0,0 1 1,0 0-1,18-13 0,-13 14 20,1 1 1,0 1-1,0 0 1,1 1-1,-1 1 0,2 0 1,-1 1-1,26-3 1,-21 4 77,1-2 1,-2 0-1,1-1 1,21-11-1,-37 15 2,-1-1-1,1 1 1,-1-1-1,0 0 1,0-1-1,-1 1 0,1-1 1,-1 0-1,0 0 1,0 0-1,-1-1 0,0 1 1,0-1-1,0 0 1,0 0-1,-1 0 1,0 0-1,0 0 0,-1-1 1,0 1-1,0-1 1,0 1-1,-1-1 0,0 1 1,0-1-1,0 1 1,-1 0-1,-2-7 1,3 11-3,-1 0 1,0 1-1,0-1 1,0 1 0,0 0-1,0-1 1,0 1 0,-1 0-1,1-1 1,0 1 0,-1 0-1,1 0 1,-1 0-1,1 0 1,-1 0 0,1 1-1,-1-1 1,0 0 0,1 1-1,-1-1 1,0 1 0,0 0-1,1-1 1,-3 1-1,-49-2 4,41 2-5,9 1 5,0-1 0,0 1 0,0 0 0,0 0 0,0 0 0,0 1 1,0-1-1,0 0 0,1 1 0,-1 0 0,1 0 0,-1 0 0,1 0 1,0 0-1,0 0 0,0 1 0,0-1 0,0 1 0,0-1 0,0 1 1,1 0-1,0 0 0,-2 4 0,-2 3 18,1 1 1,0-1-1,1 1 0,0 0 1,-1 18-1,2 69 71,2-60-35,0-32-58,0-1 1,1 1-1,-1-1 0,1 0 1,0 1-1,1-1 1,-1 0-1,1 0 1,0 1-1,0-1 0,1-1 1,0 1-1,-1 0 1,2-1-1,-1 1 0,0-1 1,1 0-1,0 0 1,0 0-1,0-1 0,0 0 1,1 1-1,-1-1 1,1-1-1,0 1 1,0-1-1,8 3 0,5 1-64,1-1 0,0 0 0,0-2-1,0 0 1,1-1 0,28-2 0,-2 1-273,-9 0-406,1-2-1,45-6 1,-34-4-1824,0-3 1,72-31-1,-26 4-3745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328 771 11749,'0'0'7564,"-18"-37"-6716,-58-112 97,73 144-874,0 0 0,0 0 0,0 1 0,-1-1 0,1 1 0,-1-1 0,0 1 0,-7-5-1,9 8-31,0 0 0,0 0 0,1 0 0,-1 1 0,0-1 0,0 1 0,0-1 0,0 1 0,0 0 0,0 0 0,0 0 0,-3 0 0,-8-1 174,-5-1 151,0 0 0,0 0 1,-1 2-1,-35 3 1,53-2-353,-1 0-1,1-1 1,-1 1 0,1 0 0,0 0 0,-1 0-1,1 0 1,0 0 0,-1 0 0,1 0-1,0 0 1,0 0 0,0 1 0,0-1 0,0 0-1,0 1 1,0-1 0,1 1 0,-1-1 0,1 1-1,-1-1 1,1 1 0,-1-1 0,1 1 0,0 0-1,-1 2 1,0 54-41,2-39 23,-1-3-9,-1-12 10,1 0 0,0 0 0,-1 0 0,2 1 0,-1-1 0,0 0 0,1 0 0,0 0 0,0 0 0,0 1 0,0-1 0,1-1 0,0 1 0,0 0 0,0 0 0,0-1 0,0 1 0,5 5 0,-1-4-14,0 0-1,0-1 0,0 0 1,0 0-1,1 0 1,0 0-1,0-1 1,0 0-1,0-1 0,0 0 1,1 0-1,8 1 1,10 0-132,0-1 0,33-2 0,-27 0 50,-20 0 55,0-1 0,0 0 0,-1-1 1,1 0-1,0-1 0,-1 0 0,1-1 0,-1-1 0,0 1 1,0-2-1,19-12 0,-16 8 24,-1-1 1,0 0-1,0-1 1,-2-1-1,1 0 0,-2 0 1,17-27-1,-13 15 44,-2 0-1,0-2 1,-1 1 0,-2-1-1,-1-1 1,-1 0-1,-1 0 1,-2 0-1,2-55 1,-4 24 56,0 38 53,-2 0 0,0-1 1,-6-38-1,4 54-45,0 0 1,0 0-1,-1 1 0,1-1 1,-7-9-1,2 3 290,17 81 976,-9-64-1324,9 28 180,-2 2 0,-2-1-1,3 41 1,-8-32-71,20 260 223,-20-292-363,1 1 1,1-1-1,0 0 1,0 0-1,1-1 1,9 19-1,-11-25-58,1 0 0,-1 0 1,1 0-1,0-1 0,1 1 0,-1-1 1,0 1-1,1-1 0,0-1 0,0 1 1,0 0-1,0-1 0,0 0 0,0 0 1,1 0-1,-1 0 0,1-1 0,-1 0 1,7 2-1,24 0-773,0-1-1,0-1 1,66-8-1,-75 3 435,0-1-1,-1-1 0,1-1 0,-1-2 0,-1 0 0,1-1 0,-2-2 1,0 0-1,0-2 0,-1 0 0,-1-2 0,0 0 0,-1-1 1,-1-1-1,32-39 0,-47 51 466,0 0 1,-1-1-1,1 0 1,-1 0-1,-1 0 1,1 0-1,-1 0 1,0 0-1,0-9 1,0-7 1432,0-36 1,-2 39-224,0 19-1221,0 0-1,-1 0 0,1 0 0,0 1 0,0-1 0,0 0 0,-1 0 0,1 0 0,0 0 0,-1 1 0,1-1 1,-1 0-1,1 0 0,-1 1 0,1-1 0,-1 0 0,1 1 0,-1-1 0,0 1 0,1-1 0,-1 1 0,0-1 1,0 1-1,-1-1 0,-27-6 588,-31 11 29,56-4-641,0 1 0,0 1 0,0-1 0,0 0 0,0 1 1,1 0-1,-1 0 0,0 0 0,1 1 0,0-1 0,-1 1 0,1-1 0,0 1 0,1 0 0,-1 0 0,0 1 1,1-1-1,0 0 0,0 1 0,0 0 0,0-1 0,0 1 0,1 0 0,-1 0 0,1 0 0,-1 6 0,-2 11-59,1 0 0,1 0 0,1 39 0,1-45 16,0-12-7,0-1 0,0 1 0,0-1 0,0 0 0,1 1 0,-1-1 0,1 1 0,-1-1 0,1 0 0,0 1 0,0-1 0,0 0 0,0 0 0,0 1 0,1-1 0,-1 0 0,3 3 0,-1-3-22,0 0-1,0-1 1,0 1-1,0-1 0,0 1 1,0-1-1,0 0 1,0 0-1,1-1 0,-1 1 1,0-1-1,7 1 0,13 0-132,0 0 0,30-4 0,-49 2 176,0 0 0,0-1-1,-1 0 1,1 0 0,0 0 0,-1 0-1,0 0 1,0 0 0,1-1 0,-2 0-1,1 1 1,0-1 0,0 0-1,-1-1 1,0 1 0,4-7 0,4-7 82,15-35 0,-25 50-79,5-10 258,0-1 1,-1 1-1,0-1 1,-1 0-1,-1-1 1,2-23 746,-4 40-944,0 176-34,0-176-69,0 0 1,0-1 0,1 1-1,-1-1 1,1 1 0,-1-1-1,1 1 1,0-1 0,0 1-1,0-1 1,0 0 0,0 1 0,1-1-1,-1 0 1,0 0 0,1 0-1,0 0 1,3 3 0,-2-2-81,1-1 0,0 1 1,0-1-1,0 0 0,0 0 1,1-1-1,-1 1 0,0-1 1,9 2-1,4-1-265,0-1-1,0-1 1,0 0-1,28-4 1,-37 2 328,-1 0 0,1-1-1,-1 1 1,1-1 0,-1-1 0,0 0-1,0 0 1,-1 0 0,1 0 0,-1-1-1,0 0 1,0-1 0,0 0 0,-1 1 0,0-2-1,0 1 1,-1 0 0,1-1 0,3-9-1,2-2 172,-2 0 0,0-1 0,-1 0 0,-1 0 0,0-1 0,3-28 0,-7-4 3132,-2 56-3116,1 25-90,-1 0 1,-2-1 0,-1 1-1,-1-1 1,-1 0 0,-2 0-1,-13 37 1,10-35 2,9-26 126,1-12-16,0-11-103,1-5-53,1 1 1,1 0-1,1 0 1,1 1 0,14-39-1,-3 20-4,1 1 0,28-45 0,-41 78 7,-2 2 1,1 0 0,0 0 0,0 0 1,0 0-1,1 1 0,0-1 0,0 1 0,0 0 0,0 0 1,0 0-1,8-4 0,-11 7-3,-1 1 1,0 0-1,0 0 1,0 0 0,0 0-1,1 0 1,-1 0-1,0 0 1,0 0-1,0 0 1,0 0-1,1 0 1,-1 0-1,0 0 1,0 0-1,0 0 1,1 0 0,-1 0-1,0 0 1,0 0-1,0 0 1,0 0-1,1 1 1,-1-1-1,0 0 1,0 0-1,0 0 1,0 0-1,0 0 1,1 0 0,-1 0-1,0 1 1,0-1-1,0 0 1,0 0-1,0 0 1,0 0-1,0 1 1,0-1-1,0 0 1,0 0-1,1 0 1,-1 0 0,0 1-1,0-1 1,0 0-1,1 13-21,-1-6 18,9 333 148,-9-335-151,0 0 1,0 1-1,1-1 1,0 0-1,-1 0 1,2 0-1,-1 0 1,3 7-1,-3-10-21,0-1 0,0 1-1,0-1 1,1 1 0,-1-1-1,0 1 1,1-1 0,-1 0-1,1 0 1,-1 0 0,1 0-1,-1 0 1,1 0 0,0 0-1,-1 0 1,1 0 0,0-1-1,0 1 1,0-1 0,0 0-1,-1 1 1,1-1 0,0 0 0,0 0-1,2 0 1,1 0 14,0 1 0,1-1 0,-1 0 0,0 0 0,0-1 0,0 0 0,0 0 0,0 0 0,0 0 0,0-1 0,0 0 0,0 0 0,-1 0 0,1 0 0,-1-1 0,1 0 0,-1 0 0,0 0 0,6-6 0,19-21 11,-1-1 0,-1-1 0,-2-1 0,-1-2 0,-2 0 0,-2-1 0,32-76 0,-49 100 309,0 1-1,-1-1 1,0 0 0,-1 0 0,-1-23 0,0 33 12,-1 15-256,-1 1 0,0-1-1,-1 0 1,-9 26 0,-3 9 61,6-13-106,1 1 1,2 0-1,2 0 0,1 0 1,3 68-1,0-102-41,1 0 1,-1-1-1,1 1 0,0 0 1,-1 0-1,1-1 0,0 1 1,0 0-1,0-1 0,0 1 0,0-1 1,0 1-1,1-1 0,-1 1 1,0-1-1,1 0 0,-1 0 1,1 0-1,-1 0 0,1 0 1,0 0-1,0 0 0,-1 0 1,1-1-1,3 2 0,6 1-220,-1-1-1,1 0 1,15 0-1,-25-1 204,0-1 39,123 5-2348,-113-6 2070,1 1 1,-1-2 0,0 1 0,0-1 0,-1-1 0,1 0-1,0-1 1,-1 0 0,13-7 0,-5-2 117,0-1 0,-1-1 0,0 0 0,-1-2-1,-1 0 1,-1 0 0,0-2 0,-1 0 0,-1 0 0,-1-1 0,11-28 0,-18 37 394,-1 0-1,-1 0 1,0 0-1,0 0 1,-1 0 0,-1 0-1,-1-18 1,1 6 1076,0 22-1242,0 0 0,-1 0-1,1 0 1,0 0 0,-1 0-1,1 0 1,-1 0 0,1 0-1,-1 1 1,1-1 0,-1 0-1,0 0 1,1 0 0,-1 0-1,0 1 1,0-1 0,1 0-1,-1 1 1,0-1 0,0 1-1,0-1 1,0 1-1,0-1 1,0 1 0,0 0-1,0-1 1,0 1 0,0 0-1,0 0 1,0 0 0,0-1-1,0 1 1,-2 1 0,-44 0 485,40 0-381,3 0-152,-1 0 1,2 0-1,-1 0 1,0 1-1,0 0 1,0-1-1,1 1 0,-1 1 1,1-1-1,-1 0 1,1 1-1,0 0 1,0 0-1,0 0 1,0 0-1,1 0 1,-1 0-1,-2 5 1,-5 9 31,1 0 1,-11 28-1,19-43-43,-8 20-24,0 1 0,2 0-1,1 0 1,1 0 0,1 1-1,1-1 1,0 29 0,3-51-8,0 0 0,0 0 1,0-1-1,0 1 1,1 0-1,-1-1 1,0 1-1,0-1 1,1 1-1,-1 0 0,0-1 1,1 1-1,-1-1 1,1 1-1,-1-1 1,1 1-1,-1-1 1,1 1-1,-1-1 0,1 1 1,-1-1-1,1 0 1,-1 1-1,1-1 1,0 0-1,-1 0 1,1 1-1,0-1 0,-1 0 1,1 0-1,0 0 1,0 0-1,28 1-303,-21-1 237,0 0 74,0-1 1,0 1 0,-1-1 0,1-1-1,0 1 1,-1-1 0,1-1-1,-1 0 1,0 0 0,0 0 0,0 0-1,0-1 1,-1-1 0,1 1-1,-1-1 1,0 0 0,-1 0 0,7-7-1,16-21 50,-1-2 0,-2 0 0,-1-2 1,30-61-1,-53 95-3,2-4 162,1 1 0,-1-1 0,-1 0 0,1 0 0,-1 0 0,0 0 0,1-12 0,-3 18 712,-3 15-560,-4 8-259,0 0-62,0 0 0,2 0 0,0 1 0,-2 42 0,5-31-26,1-25-98,0 0 0,1 0-1,0 0 1,1 0 0,0 0-1,2 13 1,-2-21 78,-1 0 1,0-1-1,1 1 1,-1-1-1,1 1 1,-1-1-1,0 1 0,1-1 1,-1 1-1,1-1 1,-1 1-1,1-1 1,0 0-1,-1 1 0,1-1 1,-1 0-1,1 1 1,0-1-1,-1 0 1,1 0-1,-1 0 0,1 0 1,0 1-1,-1-1 1,2 0-1,25 2-324,0-1-1,27-2 0,-5 0-116,-36 1 425,0 0 1,0-1-1,0-1 0,0 0 1,0-1-1,0 0 0,-1-1 1,1 0-1,-1-1 1,0-1-1,0 0 0,-1 0 1,0-1-1,0-1 0,0 1 1,-1-2-1,0 0 1,-1 0-1,0 0 0,9-14 1,-12 14 130,0 0 1,0 0 0,-1-1-1,0 0 1,-1 0 0,0 0-1,-1-1 1,0 1 0,-1-1-1,0 0 1,0 0 0,-1 1-1,-1-1 1,-1-17 0,1 26-71,0 0 0,0 1 1,0-1-1,-1 0 0,1 1 1,0-1-1,-1 0 0,0 1 1,1-1-1,-1 1 0,0-1 1,0 1-1,0-1 0,0 1 1,0 0-1,0-1 0,0 1 1,0 0-1,-1 0 0,1 0 1,0 0-1,-1 0 0,1 0 1,-1 0-1,1 0 0,-1 1 1,0-1-1,1 1 0,-1-1 1,1 1-1,-5-1 0,-5-1 13,0 1 1,0 0-1,-22 2 0,14 0 41,12-1-60,0 1 0,0 0 1,0 0-1,0 0 0,0 1 1,0 0-1,0 1 0,1 0 1,-1 0-1,1 0 0,0 1 0,0-1 1,0 2-1,1-1 0,-1 1 1,1-1-1,-6 8 0,2-1-11,0 0 0,1 0 0,0 1 0,1 0 0,1 1 0,0-1 0,-9 26 0,13-31-52,1 1-1,-1 0 0,1-1 1,1 1-1,0 13 1,0-20 23,0 0-12,1 0-1,-1 0 1,1-1 0,-1 1 0,1 0 0,0-1 0,-1 1-1,1 0 1,0-1 0,-1 1 0,1-1 0,0 1-1,0-1 1,0 1 0,0-1 0,-1 0 0,1 1-1,0-1 1,0 0 0,0 0 0,0 0 0,0 1 0,0-1-1,0 0 1,0 0 0,0-1 0,0 1 0,1 0-1,38-1-207,-31 0 150,4 0 55,0-2-1,0 0 0,0 0 0,0-1 0,-1-1 0,0 0 0,1-1 0,-2 0 0,1-1 0,-1 0 0,0-1 0,-1 0 1,17-16-1,-15 12 77,0 0 0,-1 0 0,0-1 0,-1-1 0,-1 1 0,0-2-1,-1 1 1,0-1 0,-1 0 0,8-27 0,-12 28 317,-1 0 0,0 0-1,-1 0 1,-1-19-1,0 14 753,0 19-1088,-1 0 0,1 0 0,0-1 0,0 1 1,0 0-1,0 0 0,0 0 0,0-1 0,0 1 0,0 0 1,0 0-1,0 0 0,0 0 0,0-1 0,-1 1 0,1 0 1,0 0-1,0 0 0,0 0 0,0-1 0,-1 1 0,1 0 1,0 0-1,0 0 0,0 0 0,0 0 0,-1 0 0,1 0 1,0 0-1,0 0 0,0 0 0,-1-1 0,1 1 0,0 0 0,0 0 1,0 0-1,-1 0 0,1 0 0,0 1 0,0-1 0,0 0 1,-1 0-1,1 0 0,0 0 0,0 0 0,0 0 0,-1 0 1,1 0-1,0 0 0,0 1 0,-14 10 184,9-2-159,0 1 0,1 0 0,0 0 0,0 0 0,-4 20-1,-7 62 171,11-63-163,-6 74 113,7 181 0,5-146-118,-2 360 1,0-491-46,0 1 1,0 0 0,-1-1-1,0 1 1,0-1 0,-1 1 0,0-1-1,-4 10 1,4-14 3,1-1 0,-1 1 0,1-1 0,-1 0 0,0 0 0,0 0 0,0 0 0,0 0 0,0 0 0,-1 0 0,1-1 0,0 1-1,-1-1 1,1 0 0,-1 0 0,0 0 0,1 0 0,-1 0 0,0 0 0,0-1 0,1 1 0,-1-1 0,0 0 0,0 0 0,-3 0 0,3 0 8,1-1 0,0 1 0,-1-1-1,1 1 1,0-1 0,-1 0 0,1 0 0,0 0 0,0 0-1,0 0 1,0-1 0,0 1 0,0-1 0,0 1 0,0-1 0,1 0-1,-1 0 1,1 1 0,-1-1 0,1 0 0,0 0 0,-1-1-1,1 1 1,-1-3 0,-2-5 7,0 0-1,0-1 1,1 0 0,-2-15 0,-1-18-41,3-1 0,1 1 0,2-1 0,8-61 0,-4 85-17,1 1-1,1 1 1,0-1-1,2 1 0,0 0 1,1 1-1,1 0 1,0 0-1,2 1 1,0 0-1,21-22 1,-14 18-97,1 2 0,1 1 0,0 0 0,1 2 1,1 0-1,1 2 0,0 0 0,29-11 0,-37 19-63,0 1 1,0 1-1,0 1 0,1 0 0,-1 1 0,33 0 0,-42 1 203,0 0 1,0-1-1,0 0 1,0 0-1,-1 0 1,1-1-1,-1 0 1,10-5 0,49-35 47,-57 36-32,0 0-1,0 0 0,-1-1 1,0 0-1,-1-1 1,0 0-1,0 0 1,-1 0-1,0-1 1,0 1-1,-1-1 1,0 0-1,-1 0 0,-1-1 1,1 1-1,-1-1 1,-1 1-1,0-1 1,-1 0-1,0 1 1,0-1-1,-1 0 1,-2-11-1,2 22-14,1-1 1,-1 0-1,0 0 1,1 1-1,-1-1 1,0 0-1,1 1 1,-1-1-1,0 0 0,1 1 1,-1-1-1,0 1 1,0 0-1,0-1 1,0 1-1,0 0 1,1-1-1,-1 1 0,0 0 1,0 0-1,0 0 1,0-1-1,0 1 1,0 0-1,-1 1 0,-32-1 108,23 1-71,6-1-28,0 0-1,0 1 1,-1 0-1,1 0 1,0 0-1,0 1 1,0-1-1,0 1 1,1 1-1,-1-1 1,0 1-1,-6 4 1,4-1-5,-1 1 0,1-1 0,0 2-1,0-1 1,1 1 0,-7 10 0,4-3-10,0 1 0,1-1 0,1 1 0,1 1 0,0-1 0,1 1 0,-4 24 0,7-15-17,1 46 0,2-36-104,-1-32 92,0 1 0,0-1 0,1 0-1,0 1 1,0-1 0,0 0 0,0 0 0,1 1-1,0-1 1,0 0 0,0-1 0,0 1-1,0 0 1,1 0 0,0-1 0,5 6 0,-2-4-32,1 1 1,-1-1-1,1 0 1,1-1 0,-1 0-1,1 0 1,0-1-1,9 4 1,7 0-151,0-2 0,0 0 0,0-2 1,0 0-1,28-1 0,-16-2-119,-1 1-51,42-6-1,-65 4 360,0-2 0,0 1 0,0-2 0,0 1 0,-1-2 0,0 0 0,11-6 0,-6 3 28,-1-2 0,0 0 0,0 0 0,-1-2 0,24-24 0,-32 29 88,-1 0 1,0 0-1,0 0 1,-1-1-1,0 1 1,0-1-1,0 0 1,-1 0-1,-1-1 1,0 1-1,0-1 1,0 1-1,-1-1 1,0-15-1,0 12 40,-1 10-94,1-1-1,-1 1 1,0-1 0,0 1 0,0-1 0,0 1 0,0-1 0,0 1 0,-1-1 0,1 1 0,-1-1 0,0 1-1,0 0 1,1-1 0,-2 1 0,1 0 0,0 0 0,0-1 0,-1 1 0,1 0 0,-1 0 0,0 0 0,1 1-1,-1-1 1,0 0 0,0 1 0,-4-3 0,-3 0 60,-1 1 0,0 0 1,0 1-1,0 0 0,0 1 0,0 0 0,-1 0 0,1 1 1,-16 2-1,-5-1 91,26-1-168,0 0 0,0 1 1,0 0-1,1 1 0,-1-1 0,0 1 1,0-1-1,1 2 0,-1-1 0,1 0 0,0 1 1,0 0-1,-1 0 0,2 0 0,-1 0 1,0 1-1,1-1 0,0 1 0,-1 0 0,1 0 1,1 0-1,-1 1 0,1-1 0,-4 8 1,1 1-21,0 0-1,0 1 1,1-1 0,1 1 0,0 0 0,1 0 0,0 27 0,2-37-5,2 8-131,14-9-135,-6-3 230,-1 1 1,0-1-1,1-1 0,-1 0 0,0 0 0,0-1 0,0 0 0,0 0 0,0-1 1,0 0-1,-1-1 0,1 0 0,8-6 0,-2 0 7,0-1 0,-2-1 0,1-1 0,-2 0 0,1 0 0,-2-1 0,0-1 0,-1 0 0,0 0 0,-1-1 0,-1 0 0,0-1 0,-1 0 0,-1 0 0,-1-1 0,-1 1 0,0-1 0,-1 0 0,1-24 0,-3 25 34,-3-187 164,2 198-110,-1-1-1,0 1 1,0 0 0,-1 0 0,0 0-1,0 0 1,0 1 0,-1-1-1,0 0 1,0 1 0,0 0 0,0-1-1,-1 1 1,0 1 0,0-1 0,-1 0-1,-4-3 1,7 50 115,2 707 277,0-748-452,0-1 0,0 1 0,0 0 0,0-1 0,0 1 0,1 0 0,-1-1 1,0 1-1,0 0 0,1-1 0,-1 1 0,0-1 0,1 1 0,-1-1 0,1 1 0,-1-1 0,1 1 0,-1-1 0,1 1 0,-1-1 0,1 1 1,-1-1-1,1 0 0,-1 1 0,1-1 0,0 0 0,-1 0 0,1 1 0,0-1 0,-1 0 0,1 0 0,1 0 0,26 1 14,-17-2-15,16 1 35,5 2-191,-1-3 0,0 0-1,0-2 1,0-2 0,37-9 0,-62 12-17,112-39-1893,-48 7-4428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13958,'0'0'8193,"0"0"-8164,0 0 0,0-1 0,0 1 0,0 0-1,-1 0 1,1-1 0,0 1 0,0 0 0,0 0-1,0 0 1,0-1 0,-1 1 0,1 0 0,0 0-1,0 0 1,0 0 0,-1-1 0,1 1 0,0 0-1,0 0 1,0 0 0,-1 0 0,1 0 0,0 0-1,0 0 1,-1 0 0,1 0 0,0 0 0,0 0-1,-1 0 1,1 0 0,0 0 0,-1 0 0,1 0-1,0 0 1,0 0 0,-1 0 0,1 0 0,0 0-1,0 0 1,0 0 0,-1 0 0,1 0-1,0 1 1,0-1 0,-1 0 0,1 0 0,0 0-1,0 0 1,0 1 0,0-1 0,-1 0 0,1 0-1,0 1 1,0-1 0,0 0 0,0 0 0,0 0-1,0 1 1,0-1 0,0 0 0,-1 1 0,-1 14 352,0-1 1,1 1-1,0 0 1,4 28-1,-2 0 166,-1 108-1403,0-157-3808,2-14 491,8-37 0,-9 50 3443,9-53-6308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275 318 9828,'60'-230'1334,"-52"190"-740,-8 40-582,0 1 0,0-1 0,-1 0 1,1 0-1,0 0 0,0 0 0,0 0 0,0 0 0,0 0 0,0 1 1,0-1-1,0 0 0,0 0 0,0 0 0,-1 0 0,1 0 0,0 0 1,0 0-1,0 0 0,0 0 0,0 0 0,0 0 0,0 0 0,-1 0 1,1 0-1,0 0 0,0 0 0,0 0 0,0 0 0,0 0 0,-1 0 1,1 0-1,0 0 0,0 0 0,0 0 0,0 0 0,0 0 0,0 0 1,0 0-1,-1 0 0,1 0 0,0 0 0,0 0 0,0 0 0,0 0 1,0 0-1,0-1 0,0 1 0,0 0 0,-1 0 0,1 0 0,0 0 1,0 0-1,0 0 0,0 0 0,0-1 0,0 1 0,0 0 0,0 0 1,0 0-1,0 0 0,0 0 0,0 0 0,0-1 0,0 1 0,0 0 1,0 0-1,-19 16 1836,2 2 0,-18 19 0,23-21-1181,-2-1 0,0-1 1,-1 0-1,0-1 1,-28 18-1,32-25-207,0-1-1,-1 0 1,0 0 0,0-1-1,0 0 1,0-1-1,-1-1 1,1 0 0,-1 0-1,-19-1 1,32-24-257,0 21-217,0-1 0,0 0 1,1 1-1,0-1 0,-1 0 1,1 1-1,0-1 0,0 1 1,0-1-1,1 1 0,-1 0 1,0-1-1,1 1 0,0 0 1,-1 0-1,3-2 0,2-1-88,-1 0 0,1 1-1,0 0 1,0 0 0,13-6-1,1 1-368,1 1 1,0 1-1,27-5 0,38-3-3784,-56 11 1826,-1-1 0,1-1 1,-1-2-1,0-1 1,43-20-1,-70 28 2597,0 0 0,0 0 0,0 0 0,0-1 0,0 1 0,0-1 0,0 1 0,0-1 0,0 0 0,2-4 0,0-6 4336,-3-6 7208,-1 29-10322,9 425 1628,-9-27-1925,0-408-1095,0 1 0,0-1 0,0 0 0,0 1 0,1-1 0,-1 1 0,0-1 0,1 0 0,-1 1 0,0-1 0,1 0 0,0 1 0,-1-1 0,1 0 0,0 0-1,-1 0 1,1 0 0,0 0 0,0 0 0,0 0 0,0 0 0,0 0 0,3 2 0,-3-3 1,1 0-1,-1 1 1,0-1-1,1 0 1,0 0 0,-1 0-1,1 0 1,-1 0 0,1 0-1,-1 0 1,0-1-1,1 1 1,-1-1 0,1 1-1,-1-1 1,1 1 0,-1-1-1,0 0 1,1 1-1,-1-1 1,0 0 0,0 0-1,0 0 1,0 0-1,1-2 1,9-7 16,-2-1 0,1-1 0,-2 0 0,1 0 0,6-14 1,33-71-110,-37 71-8,-2 0-1,-1 0 0,-1-1 0,-1 0 0,-1 0 0,-2-1 0,0 1 1,-3-33-1,0 54 60,0 1 0,0-1 0,-1 1 0,1-1 0,-1 1 0,-1-1 0,1 1 0,-1 0 0,0 0 0,-5-9 0,5 11 21,0-1 1,-1 1-1,0 0 1,0 0-1,0 0 1,0 1-1,0-1 1,0 1 0,-1 0-1,0-1 1,1 2-1,-1-1 1,0 0-1,0 1 1,-4-2-1,-13-1-42,-1 1-1,0 1 1,0 0-1,1 2 1,-24 2-1,-6 0-28,41-3 83,7 1 12,0 0 0,1 0 0,-1-1 0,0 2 0,0-1 0,1 0 0,-1 0 1,0 1-1,1 0 0,-1-1 0,0 1 0,1 0 0,-1 1 0,-2 0 0,4-1 1,36-1 39,0-1-1,-1-2 1,1-2-1,-1-1 1,0-1-1,48-18 1,49-31-147,26-11-5414,-101 47-230,-1-3-4581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21 11205,'0'0'8180,"-13"-5"-7086,6 2-916,3 1-93,-1 0 0,1 0 0,-1 0 1,1 1-1,-1 0 0,-8-1 0,11 2-42,0 0 0,0 0-1,0 0 1,0 1 0,0-1 0,0 1-1,0-1 1,0 1 0,0 0 0,0-1 0,1 1-1,-1 0 1,0 0 0,0 1 0,1-1-1,-1 0 1,0 0 0,1 1 0,-1-1-1,1 1 1,0 0 0,0-1 0,-2 3 0,-9 17 209,0 1 0,2 0 0,0 0 0,1 1 0,1 0 0,2 1 0,0 0 0,2 0 1,0 0-1,2 0 0,0 1 0,2-1 0,3 32 0,-3-52-244,1 1 0,-1 0 0,1 0-1,0 0 1,1-1 0,-1 1 0,1-1-1,0 1 1,0-1 0,0 0 0,0 1 0,1-1-1,0 0 1,0-1 0,0 1 0,0 0 0,1-1-1,-1 0 1,1 0 0,0 0 0,0 0-1,8 4 1,-3-3-5,0-1 0,1 0 0,-1 0 0,1-1 0,-1-1 0,1 1-1,0-1 1,0-1 0,0 0 0,12-2 0,-13 1 2,-1-1-1,1-1 1,-1 1 0,1-2-1,-1 1 1,0-1-1,0 0 1,-1-1 0,1 1-1,-1-2 1,0 1 0,0-1-1,-1 0 1,0 0 0,0-1-1,7-9 1,2-4 36,-1 0-1,-1-1 1,-1-1 0,15-38 0,-21 45 11,-2-1 1,0 0-1,-1 0 1,-1 0 0,0 0-1,-1-31 1,-1 43-37,0 0 0,0 1 0,-1-1 0,0 1 0,1-1 0,-1 1-1,0-1 1,-1 1 0,1-1 0,-1 1 0,1 0 0,-1 0 0,0 0 0,0 0 0,-1 0 0,-2-3 0,1 2 47,-1-1 1,0 1 0,-1 1-1,1-1 1,-1 1 0,1 0-1,-1 0 1,-9-3 0,-3 1-575,-1 1 1,1 0-1,-1 1 0,1 1 1,-27 0-1,47 12-5933,20-7-1289,23-3-2541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9540,'0'0'12126,"1"7"-10779,5 25-72,1-1 0,18 49 0,11 48 151,-24-58-1058,3 90 0,-15-157-372,0 5-134,0-1 0,1 1 1,0 0-1,1-1 0,2 9 1,-3-14-157,-1 0 1,1-1-1,0 1 1,0-1-1,0 1 1,0-1 0,0 1-1,1-1 1,-1 1-1,0-1 1,0 0-1,1 0 1,-1 1-1,1-1 1,0 0 0,-1-1-1,1 1 1,-1 0-1,1 0 1,0-1-1,0 1 1,0-1-1,-1 1 1,1-1 0,3 0-1,19 1-6362,3-1-2442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470 311 11237,'0'0'10813,"1"-21"-9572,3-100 856,-5 120-2040,1 0 0,0 0 0,-1 0 0,1 0 0,-1 0 0,1 0 0,-1 0 0,0 0 1,1 1-1,-1-1 0,0 0 0,0 0 0,1 1 0,-1-1 0,0 0 0,0 1 0,0-1 1,0 1-1,0-1 0,0 1 0,0-1 0,0 1 0,0 0 0,0-1 0,0 1 0,0 0 0,0 0 1,0 0-1,0 0 0,0 0 0,-2 0 0,-47 0 556,32 1-369,8-1-174,-1 2 1,0-1-1,1 1 1,-1 1 0,1 0-1,0 1 1,0 0 0,0 0-1,0 1 1,1 0-1,-16 11 1,-2 5 89,1 0 1,-35 39-1,45-44-109,1 2 0,0 0 0,2 0 1,-19 34-1,26-40-56,1 0 0,0 0 0,0 1 0,1 0 0,1 0 0,0 0 0,1 1 0,0-1 0,1 15 0,1-27-1,0-1 0,0 1 1,0-1-1,1 1 1,-1-1-1,0 1 0,1-1 1,-1 1-1,1-1 0,-1 1 1,1-1-1,-1 1 1,1-1-1,-1 1 0,1-1 1,-1 0-1,1 1 1,-1-1-1,1 0 0,-1 0 1,1 1-1,0-1 1,-1 0-1,1 0 0,0 0 1,-1 0-1,1 0 0,-1 0 1,1 0-1,1 0 1,24 1-64,-21-2 31,3 1-7,-1-1 0,1 0 0,0-1 0,-1 0 0,1 0 0,-1-1 0,0 0 0,0 0 0,0 0 0,0-1 0,0 0 0,-1-1 0,0 1 0,0-1 0,0-1-1,6-5 1,2-5-41,0-1-1,-1 0 0,-1 0 0,17-32 0,-21 32 46,0 0 1,-1-1-1,-1 0 1,0 0-1,-2-1 1,4-28-1,-2-112-11,-6 130 65,0 25-11,0 0 1,0-1-1,-1 1 1,0 0-1,0 0 1,0 0-1,-3-6 0,4 9 27,-1 0-1,1-1 0,-1 1 1,0 0-1,1 0 0,-1 0 0,0 0 1,0-1-1,0 1 0,0 0 1,0 1-1,0-1 0,0 0 1,-1 0-1,1 0 0,0 1 0,0-1 1,0 0-1,-1 1 0,1-1 1,-1 1-1,1 0 0,0-1 1,-1 1-1,-1 0 0,3 0 11,0 1 0,-1-1 0,1 1 0,0-1 0,0 1 0,0-1 0,0 1 0,0-1 0,-1 1 0,1-1 0,0 1-1,0-1 1,0 1 0,0-1 0,0 1 0,1-1 0,-1 0 0,0 1 0,0-1 0,0 1 0,0-1 0,0 1 0,1-1 0,-1 1 0,0-1 0,0 1 0,1-1 0,-1 0 0,0 1 0,1-1-1,-1 0 1,0 1 0,1-1 0,0 1 0,17 26-83,-16-23 144,21 32 47,-2 1 0,-1 1 0,21 60-1,29 127 145,-68-217-308,1 2 31,0-1-1,0 1 0,0-1 1,10 18-1,-11-25-32,0 1 0,-1-1 0,1 0 0,0 0 1,0 0-1,0 0 0,0 0 0,1 0 0,-1-1 0,1 1 0,-1-1 1,1 1-1,-1-1 0,1 0 0,0 0 0,-1 0 0,1 0 0,0-1 0,0 1 1,0-1-1,-1 1 0,5-1 0,6 0-220,-1 0 0,1 0 1,-1-1-1,0-1 0,0 0 0,1 0 1,-1-2-1,-1 1 0,1-1 0,-1-1 0,22-12 1,223-135-11045,-168 101 2853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59 15015,'0'0'8014,"-4"9"-7414,1-4-522,1-1 0,1 1 0,-1-1 0,1 1-1,-1-1 1,1 1 0,0 0 0,1 0-1,-1 0 1,1-1 0,0 1 0,0 0-1,1 0 1,-1 0 0,1-1 0,0 1 0,1 0-1,-1 0 1,4 6 0,33 73 926,56 90 1,-92-171-971,26 37 386,-27-38-362,1 0 0,-1-1 1,1 1-1,0 0 0,0-1 0,0 0 1,0 1-1,0-1 0,0 0 0,0 0 0,0 0 1,0 0-1,0-1 0,1 1 0,-1-1 0,0 1 1,4-1-1,-4 0 473,4-6 90,0-9-512,-1 1-1,-1-1 0,5-30 1,3-11-33,6-19-72,-12 44-161,2 1 1,0 0-1,2 0 0,1 0 0,21-38 0,-30 65-116,0 0-1,0 0 1,1-1-1,-1 1 0,1 1 1,-1-1-1,1 0 0,0 1 1,0-1-1,0 1 0,1 0 1,5-3-1,8 0-4181,2 4-4044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0 457 12630,'0'0'6686,"21"-6"-5897,66-20-114,-84 25-614,1 0-1,-1-1 1,0 1-1,0-1 0,0 0 1,0 0-1,-1 0 1,1 0-1,0 0 1,-1 0-1,0-1 1,1 1-1,-1-1 0,0 0 1,0 0-1,-1 0 1,1 0-1,1-3 1,3-6 193,1-1 143,-2 0 0,1 0-1,-2-1 1,0 0-1,0 0 1,-1 0-1,-1-1 1,0 1-1,-1 0 1,-2-21-1,1 34-355,0 0-1,0 1 1,-1-1-1,1 0 0,-1 1 1,1-1-1,0 1 0,-1-1 1,1 1-1,-1-1 0,1 1 1,-1-1-1,1 1 1,-1-1-1,0 1 0,1 0 1,-1-1-1,0 1 0,1 0 1,-1-1-1,0 1 0,1 0 1,-1 0-1,0 0 0,1 0 1,-1 0-1,0 0 1,1 0-1,-1 0 0,0 0 1,-1 0-1,-28 1 229,27 0-197,-1 0-52,-1 1 0,0-1 0,0 2 0,1-1-1,-1 0 1,1 1 0,0 0 0,0 0 0,0 0 0,0 0 0,0 0-1,1 1 1,0 0 0,-1 0 0,-2 5 0,0-1 10,0 0 0,1 0 0,0 1 0,1 0 0,-1 0 0,2 0 0,-4 11 0,0 28 88,1 0 1,3 0-1,3 56 0,1-53-63,-1-50-54,0 1 1,0 0-1,0-1 0,1 1 0,-1 0 0,0-1 1,1 1-1,0 0 0,-1-1 0,1 1 0,0-1 1,0 1-1,0-1 0,0 1 0,0-1 1,0 0-1,0 1 0,0-1 0,1 0 0,-1 0 1,0 0-1,1 0 0,-1 0 0,1 0 1,-1 0-1,1-1 0,0 1 0,-1-1 0,1 1 1,-1-1-1,4 1 0,6 1-31,0-1 0,0 0 1,0 0-1,11-2 0,-6 1-81,-8-1 52,0 0 1,-1 0 0,1-1 0,-1 0 0,1 0-1,-1-1 1,0 0 0,0 0 0,0-1-1,0 0 1,-1 0 0,1 0 0,6-8 0,12-9-174,37-44 0,-53 55 195,9-12-11,0-1 0,-1-1 0,-2-1 0,0 0 0,-2-1 0,12-34 0,-22 52 54,1 1 0,0-1-1,0 1 1,0-1 0,1 1-1,0 1 1,0-1 0,0 1 0,11-10-1,-11 13-5,0-1 0,0 1 1,0 0-1,0 0 0,1 1 0,-1 0 0,1 0 0,-1 0 0,1 0 0,0 1 0,0 0 1,0 0-1,0 1 0,6 0 0,-3 0-4,0-1 1,0 1 1,1 1-1,16 3 1,-22-3 3,-1 0 0,0 0 1,0 0-1,0 1 0,-1-1 1,1 1-1,0 0 0,0 0 0,-1 0 1,1 0-1,-1 0 0,0 0 1,0 1-1,4 4 0,-1 1 15,1 1 0,-1 0 0,0 1 0,-1-1 0,0 1 0,-1 0 0,0 0 0,2 15 0,-1 4 443,-1 54 0,-3-82-435,-1 0 1,1 1-1,-1-1 0,1 1 1,-1-1-1,1 0 0,-1 0 0,0 1 1,0-1-1,0 0 0,0 0 1,0 0-1,0 0 0,0 0 1,0 0-1,0 0 0,0 0 0,0 0 1,0-1-1,-1 1 0,1 0 1,0-1-1,-1 1 0,1-1 1,-1 1-1,1-1 0,0 0 1,-1 0-1,1 1 0,-1-1 0,1 0 1,-3-1-1,-7 2 156,1-1-1,0 0 1,-15-3 0,24 3-168,-1-1 0,1 1 0,0-1 0,0 1 0,0-1 0,0 0 0,-1 1 0,1-1 0,0 0-1,0 0 1,0 0 0,0 0 0,1 0 0,-1 0 0,0 0 0,0 0 0,1 0 0,-1 0 0,0 0 0,1-1 0,-1 1 0,1 0 0,0 0 0,-1-1 0,1 1 0,0 0 0,0-3 0,-2-45 92,3 34-98,-1 4 1,-1-4-8,0 0-1,2 1 1,0-1-1,0 0 1,1 1-1,1-1 1,1 1-1,0 0 1,10-25-1,-3 20-89,1 0 1,0 1-1,1 0 0,1 1 0,30-28 0,-35 37-253,0 1-1,1 0 1,-1 1-1,2 0 1,11-5-1,-13 8-340,-1-1-1,1 2 0,0-1 1,0 2-1,0-1 0,0 1 1,12 0-1,14 1-6015,-13 0-2189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5 421 14263,'0'0'7819,"0"0"-7763,0 0 0,0 0 0,0 0 0,0 0 0,0 0 0,-1 0 0,1 0 0,0 0 0,0 0 0,0 0-1,0 1 1,0-1 0,0 0 0,-1 0 0,1 0 0,0 0 0,0 0 0,0 0 0,0 0 0,0 0 0,0 0 0,-1 0 0,1 0 0,0 0 0,0-1 0,0 1 0,0 0 0,0 0-1,0 0 1,-1 0 0,1 0 0,0 0 0,0 0 0,0 0 0,0 0 0,0 0 0,0 0 0,0 0 0,0-1 0,0 1 0,0 0 0,-1 0 0,1 0 0,0 0 0,0 0 0,0 0-1,0-1 1,0 1 0,0 0 0,0 0 0,0 0 0,0 0 0,0 0 0,0 0 0,0-1 0,0 1 0,0 0 0,0 0 0,0 0 0,0 0 0,0 0 0,0 0 0,0-1 0,0 1-1,2-10 45,0 1 0,0-1 0,1 0-1,0 1 1,1-1 0,-1 1 0,2 0-1,0 0 1,0 1 0,0-1 0,8-7 0,10-21 23,1-2 23,-6 10-44,18-42 0,-31 60-75,-1 0 0,0-1 1,-1 1-1,0-1 0,-1 0 1,-1 0-1,1-18 0,-2 30-19,0-1-1,0 1 1,0-1-1,0 1 0,0-1 1,0 1-1,0-1 1,0 1-1,-1 0 1,1-1-1,0 1 1,0-1-1,0 1 0,-1-1 1,1 1-1,0 0 1,-1-1-1,1 1 1,0 0-1,-1-1 0,1 1 1,0 0-1,-1 0 1,1-1-1,-1 1 1,1 0-1,0 0 1,-1 0-1,1-1 0,-1 1 1,1 0-1,-1 0 1,1 0-1,-1 0 1,1 0-1,-1 0 0,1 0 1,0 0-1,-1 0 1,-20 5-18,16-2 9,0 0 0,0 0-1,1 1 1,-1-1 0,1 1-1,0 0 1,0 0-1,0 1 1,1-1 0,0 1-1,0 0 1,-4 7 0,-4 10 28,-14 36 1,20-39-28,0 0 1,2 0-1,0 1 0,1-1 1,1 1-1,1 21 0,1-37 0,-1-1-1,1 0 0,0 0 0,0 1 0,0-1 0,0 0 0,1 0 0,0 0 0,-1 0 0,1 0 0,0 0 0,0-1 0,1 1 0,-1-1 0,0 1 0,1-1 0,-1 0 1,1 0-1,0 0 0,0 0 0,0 0 0,0-1 0,4 2 0,11 5-3,0 0 0,33 8 0,-45-15 4,42 10-39,-32-8-14,0 0 1,0 2 0,18 7 0,-32-12-209,-1 0-1,1 1 1,-1-1 0,1 0 0,-1 0 0,1 0 0,-1 0 0,1 0-1,-1 0 1,1 0 0,-1 0 0,1 0 0,-1-1 0,1 1 0,-1-1-1,1 1 1,-1-1 0,0 0 0,1 0 0,-1 1 0,0-1 0,2-1-1,26-26-161,-21 20 28,21-18 79,53-38-1,10-8 8223,-92 81-7463,9 47-81,-3-24-51,2 58 0,-8-22-530,-21-110-11924,12 26 10389,1 0 0,1 0 0,0 0 0,-5-21 0,-3-33-3489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29 2113,'0'0'11579,"14"-7"-9405,-5 2-1705,-5 3-254,0-1 0,1 1 0,-1 0 0,1 0 0,-1 0 0,9-1 0,-13 3-172,1 0 0,0 0 0,0 0 0,-1 0 0,1 0 0,0 0 0,0 0 0,0 0 0,-1 1 0,1-1 1,0 0-1,0 0 0,-1 1 0,1-1 0,0 0 0,-1 1 0,1-1 0,0 1 0,0 0 0,0 0 26,0 1 0,0-1 0,-1 0 0,1 1 0,0-1 0,-1 0 0,1 1 0,-1-1 1,0 1-1,1-1 0,-1 1 0,0-1 0,0 1 0,0 2 0,1 2 124,-1 1-1,0 0 1,0 0-1,-1-1 1,1 1-1,-1 0 1,-1-1 0,1 1-1,-1-1 1,-1 1-1,1-1 1,-1 0-1,0 0 1,0 0-1,-1 0 1,-5 7 0,5-8 9,-1 1 1,0-1 0,0 0 0,-1 0-1,1 0 1,-1-1 0,0 1 0,0-2-1,-1 1 1,1-1 0,-1 0 0,0 0-1,1 0 1,-1-1 0,0 0 0,-1-1-1,1 1 1,0-2 0,0 1 0,-11-1-1,16 0-153,0 1 0,0-1 0,0 0 0,1 0 0,-1 0 0,0 0-1,0-1 1,0 1 0,1 0 0,-1-1 0,0 0 0,1 1-1,-1-1 1,0 0 0,1 0 0,-1 1 0,-2-3 0,3 1-43,0 0 0,1-1 0,-1 1 0,0 0 0,1-1 0,-1 1 0,1-1 0,0 1 0,-1-1 0,1 1 0,0-1 0,1-2 0,-1-11 11,-1 12-29,1-1 0,0 0 0,0 1 0,1-1 0,-1 0 0,1 1-1,1-6 1,-1 8-52,0 1-1,0-1 1,0 1 0,1-1-1,-1 0 1,0 1-1,0 0 1,1-1 0,-1 1-1,1 0 1,-1 0-1,1 0 1,0 0-1,-1 0 1,1 0 0,0 0-1,0 1 1,-1-1-1,1 0 1,4 0 0,7-1-1434,1 0 0,0 1 1,0 0-1,17 2 1,-2-1-5398,-5 0-2971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144 319 12758,'0'0'7019,"0"-9"-6155,0-36 1924,-18 44-677,15 1-2082,0 0 0,0 0 0,0 0 1,0 0-1,0 1 0,0-1 1,0 1-1,1-1 0,-1 1 0,0 0 1,0 0-1,1 1 0,-1-1 0,0 0 1,1 1-1,0 0 0,-1-1 0,1 1 1,0 0-1,0 0 0,0 1 0,0-1 1,0 0-1,0 0 0,1 1 1,-1-1-1,1 1 0,-1 0 0,1-1 1,0 1-1,-1 5 0,-9 19 147,2 1 0,0 1-1,2-1 1,2 1 0,0 0 0,2 1-1,0 51 1,3-39-99,12-41-130,-7-1 56,0-1 0,0 0 0,0 0 0,-1-1 0,1 1 0,0-1 0,-1 0 0,1 0 0,-1 0-1,1-1 1,-1 0 0,0 0 0,4-3 0,9-9 52,23-26 1,-33 34-53,-2 0 3,1 1 0,-1-1 1,-1 0-1,1-1 0,-1 1 0,-1-1 1,1 0-1,-1 0 0,0 0 0,-1 0 1,3-15-1,-3-4-14,0-1 0,-3-36 1,1 16-32,-3 6 23,2 28-15,0 0 0,2-24 0,-1 36 30,1-1 0,0 1 0,0 0 0,0 0 1,0 0-1,0 0 0,1 0 0,-1 0 0,0 0 0,1 0 1,0 0-1,-1 0 0,1 1 0,0-1 0,0 1 0,0 0 1,0-1-1,0 1 0,0 0 0,0 0 0,0 0 0,1 0 1,-1 1-1,0-1 0,1 1 0,-1-1 0,3 1 0,10-3-7,0 2 0,30-1 0,-40 2-3,-4 0 10,1 0 1,-1 0-1,1 1 0,0-1 1,-1 0-1,0 1 0,1-1 1,-1 1-1,1-1 0,-1 1 0,1 0 1,-1 0-1,0-1 0,0 1 1,1 0-1,-1 0 0,0 0 1,0 0-1,0 1 0,2 1 1,-1 1-1,0 0-1,0 0 1,0 0 0,-1 0 0,1 0 0,-1 0 0,2 7 0,-1 8 16,0 1-1,-1 30 0,-1-40 3,1 17 15,-1 34-32,-1-57 7,1-1 0,-1 1 0,0-1 0,0 0 1,0 0-1,0 1 0,0-1 0,-1 0 0,1 0 0,-1 0 1,0 0-1,0 0 0,0-1 0,-3 4 0,4-5 100,0-1-32,1-1-68,-1 0 1,0 0 0,1 0-1,-1 0 1,1 0 0,0 0-1,-1 0 1,1 0 0,0 0-1,0 0 1,-1 0 0,1 0-1,0 0 1,0 0 0,0 0 0,0 0-1,1 0 1,-1-2 0,0 0 6,-1-37 23,0 19-15,1 0 0,4-32 1,-3 47-16,0 0 1,0-1 0,1 1 0,0 1 0,0-1-1,1 0 1,0 0 0,0 1 0,0-1 0,0 1 0,1 0-1,8-9 1,-8 10 0,0-1 7,0 1 0,0-1 0,1 1 0,0 0 0,0 0 0,0 0 0,0 0 1,1 1-1,-1 0 0,1 0 0,0 1 0,0-1 0,0 1 0,0 1 0,0-1 0,9 0 0,-14 2-9,0 0 0,0 0 0,0 1 0,0-1 0,0 0 0,0 1 0,0-1 0,0 1 1,0-1-1,0 1 0,0 0 0,0-1 0,-1 1 0,1 0 0,0 0 0,-1-1 0,1 1 0,0 0 0,-1 0 0,1 0 0,-1 0 0,1 0 0,-1 0 0,1 0 0,-1 0 0,0 0 0,1 1 0,5 34 51,-6-32-40,10 214 263,-10-216-280,0 0 0,1 0 0,-1 0-1,0 0 1,1 0 0,-1 0 0,1 0 0,0 0-1,-1 0 1,1 0 0,0 0 0,0 0 0,0 0 0,0-1-1,1 1 1,-1 0 0,0-1 0,1 1 0,-1-1-1,1 0 1,0 1 0,-1-1 0,1 0 0,0 0 0,0 0-1,0 0 1,-1 0 0,4 0 0,0 0-1,1 0 1,0 0-1,0-1 0,0 0 1,0 0-1,0-1 1,0 1-1,10-4 0,-2 0 12,-1-1-1,0 0 0,0-1 0,-1-1 1,1 0-1,-1 0 0,14-13 0,-11 9 3,0 1-1,0 0 1,1 1-1,20-8 1,54-8-16,-69 21-105,0-1 1,-1-1-1,0-1 0,0-1 1,19-10-1,-35 16-23,-1-1 0,0 1 0,0-1 0,0 0 0,0 0 0,0 0 0,0-1 0,-1 1 0,0-1 0,1 1 0,-1-1 0,-1 0 0,1 0 0,0 0 0,-1 0 0,1-6 0,2-7-1450,-2 0 0,1-31 0,-2 23-506,0-13-2291,-1 1-2204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17560,'0'0'6691,"249"-37"-6243,-142 37-400,-15-4 96,-16-10-144,-14 0-240,-22-4-848,-14 0-865,-11-5-1072,-15-9-1201,0 0-2514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75 152 10485,'0'0'8836,"-1"-9"-1542,-2 9-7204,1 0 1,0 0-1,0 0 1,0 0-1,-1 0 1,1 1-1,0-1 1,0 1-1,0-1 1,0 1-1,0 0 1,0 0-1,0 0 1,0 0-1,0 0 1,-2 3-1,2-2-65,0 1-1,0-1 1,1 1-1,-1 0 1,1 0-1,0 0 1,0 0-1,0 0 1,0 0 0,0 0-1,0 5 1,-9 75 324,3 0 0,5 84 0,2-166-348,0 3 0,-1 0-1,2 0 1,-1 0-1,0 1 1,1-1 0,0 0-1,0 0 1,0-1-1,1 1 1,-1 0-1,1 0 1,0-1-1,0 1 1,0-1 0,0 1-1,1-1 1,-1 0-1,1 0 1,0 0-1,0 0 1,0 0 0,0-1-1,1 1 1,-1-1-1,0 0 1,1 0-1,0 0 1,0-1-1,-1 1 1,1-1 0,0 0-1,0 0 1,0 0-1,0-1 1,0 1-1,0-1 1,5 0 0,8 0-17,-12 1 13,1-1 0,0 0-1,0 0 1,0 0 0,-1-1 0,1 0-1,0 0 1,0 0 0,-1-1 0,1 1-1,-1-1 1,1-1 0,-1 1 0,10-7-1,-4-2 5,1 0-1,-1-1 0,-1 0 0,0-1 0,-1 0 0,11-20 0,38-90-43,-45 86-71,16-74 1,-28 105 94,-1 5 14,1 1 0,-1-1 0,0 1 0,0-1 0,1 1 0,-1 0 0,1-1 0,-1 1 0,0-1 0,1 1 0,-1 0-1,1-1 1,-1 1 0,1 0 0,-1-1 0,0 1 0,1 0 0,0 0 0,-1 0 0,1-1 0,-1 1 0,1 0 0,-1 0 0,1 0-1,-1 0 1,1 0 0,-1 0 0,1 0 0,-1 0 0,1 0 0,0 0 0,-1 0 0,1 1 0,-1-1 0,1 0 0,-1 0 0,1 0-1,-1 1 1,1-1 0,-1 0 0,0 1 0,1-1 0,23 15-49,12 25 48,-22-24 21,0 0 0,28 22-1,-37-34-11,1-1-1,-1 1 1,1-1-1,-1 0 1,1 0-1,0-1 0,0 1 1,1-1-1,-1-1 1,0 1-1,1-1 0,-1 0 1,8 0-1,-8-1 31,18 0-40,-24 0 21,1 0 0,-1 0 0,1 0 0,-1 0 0,1 0-1,-1 0 1,1 0 0,-1 0 0,1 0 0,0 0 0,-1-1 0,1 1-1,-1 0 1,1 0 0,-1 0 0,0-1 0,1 1 0,-1 0-1,1-1 1,-1 1 0,0-1 0,1 1 0,-1 0 0,0-1-1,1 1 1,-1-1 0,0 1 0,1-1 0,-1 1 0,0-1-1,0 1 1,1-2 0,-1-253 961,0 143-6347,13 120-1646,-10-7 5614,22 11-4628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13526,'0'0'9135,"0"7"-7998,3 27 24,1-1 1,14 58 0,4 23 160,-21-100-1759,5 35 1707,-2-38-2800,-2-22-3885,3-182-5814,-5 107 6384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227 260 7764,'116'-216'2246,"-92"173"-307,-48 74 3852,11-20-5019,0 0 0,-2 0 0,-21 11 1,34-20-574,-15 7 386,0 0-1,-1-1 1,1-1-1,-1 0 1,-1-1-1,1-1 1,-1-1-1,0-1 1,0-1-1,0 0 1,-26-2-1,44 0-563,0 0-1,0 0 1,0-1-1,0 1 1,1 0-1,-1-1 1,0 1-1,0-1 1,0 1-1,1-1 1,-1 0-1,0 1 1,1-1-1,-1 0 1,0 1-1,1-1 1,-1 0-1,1 0 1,-1 0-1,1 1 1,-1-1-1,1 0 1,0 0-1,0 0 1,-1 0-1,1 0 1,0 0-1,0 0 1,0 0-1,0 0 1,-1-1-19,1 0 0,0 0 0,0 0 0,0 0 1,0 0-1,0 0 0,1 0 0,-1 0 0,0 0 0,1 0 0,-1 0 0,1 0 0,0 0 1,0 0-1,1-2 0,2 1-33,0-1-1,1 1 1,-1-1 0,1 1 0,-1 1 0,1-1 0,0 1-1,0 0 1,0 0 0,1 0 0,-1 1 0,7-2-1,7-1-649,0 1 0,24 0 0,-13 1-768,-14 0-235,1 1-1,-1 1 1,1 1 0,-1 0-1,24 5 1,3 15-5308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46 482 13286,'0'0'7542,"0"8"-5977,0-5-1296,0-7 920,9-382 1015,-9 285-1457,0 100-390,-6 2 278,4-1-621,0 1-1,1 0 1,-1 0 0,1 0-1,0 0 1,-1 1 0,1-1-1,0 0 1,-1 1 0,1-1 0,0 1-1,0-1 1,0 1 0,0-1-1,1 1 1,-1 0 0,0-1-1,1 1 1,-1 0 0,1 0-1,-1-1 1,1 1 0,0 3-1,-3 5 33,-3 17 71,0 1 1,2 0-1,-1 48 1,8 89 252,-2-159-364,0 0-1,0 1 1,0-1 0,1 0-1,0 0 1,0 0 0,0 0 0,1 0-1,0 0 1,0-1 0,0 1-1,1-1 1,-1 0 0,2 0-1,-1 0 1,0 0 0,1-1-1,0 0 1,0 0 0,0 0 0,7 3-1,-3-2-43,-1-1 0,1 0 0,0-1 1,0 0-1,1 0 0,-1-1 0,0 0 0,1-1 0,-1 0 0,1 0 0,0-1 0,-1 0 0,19-4 0,-23 3 14,-1-1-1,-1 0 0,1 0 0,0 0 1,0-1-1,-1 1 0,1-1 0,-1 0 1,0 0-1,0 0 0,0 0 0,0-1 1,-1 1-1,1-1 0,-1 0 0,0 0 1,3-6-1,5-12-86,14-40 1,-23 59 99,7-27-20,-2 0 0,-1-1 0,-1 0 0,-2 0 0,-2-55 0,0 49 182,-5 32 186,5 5-318,0 0 1,-1 0 0,1 0 0,0 0-1,-1 1 1,1-1 0,0 0 0,0 0 0,-1 0-1,1 0 1,0 1 0,0-1 0,0 0-1,-1 0 1,1 0 0,0 1 0,0-1-1,0 0 1,-1 0 0,1 1 0,0-1 0,0 0-1,0 0 1,0 1 0,0-1 0,0 0-1,0 1 1,0-1 0,0 0 0,0 1 0,0-1-1,0 0 1,0 0 0,0 1 0,0-1-1,0 0 1,0 1 0,0-1 0,0 0-1,0 1 1,-4 401 866,4-392-870,0 0 1,1 0-1,0-1 1,3 12-1,-3-19-27,-1 1 0,1-1-1,-1-1 1,1 1-1,0 0 1,0 0 0,0 0-1,0 0 1,0 0 0,0-1-1,0 1 1,0 0 0,1-1-1,-1 1 1,1-1 0,-1 0-1,1 0 1,0 1 0,0-1-1,-1 0 1,1 0 0,0 0-1,0-1 1,0 1 0,0 0-1,4 0 1,46 3-1558,1-3 0,-1-1 0,89-14 0,-16-10-5753,6-6-4473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10 545 13894,'0'0'6980,"-1"-2"-6132,-1-2-751,1 1-1,0 0 1,0-1 0,0 0-1,0 1 1,0-1 0,1 0-1,0 1 1,-1-1 0,2 0 0,-1 1-1,0-1 1,1 0 0,-1 1-1,1-1 1,0 0 0,0 1-1,1-1 1,-1 1 0,3-4-1,5-13 241,0 1 0,15-21 0,11-15 73,122-185 866,-148 228-1205,-4 6-21,-1 0 0,1 0 0,-1 0 0,-1-1 0,1 1 0,-1-1 0,0 0 0,0 0 0,2-11 0,-5 17 548,-2 5-576,-1-1-1,0 1 1,1-1-1,-1 0 1,-1 1-1,-5 3 1,-10 12-5,14-12-14,1 0-1,-1 0 1,1 0-1,1 1 1,-1 0-1,1 0 1,1 0-1,-1 0 1,1 0-1,1 0 1,0 1-1,0-1 1,0 1-1,1-1 1,1 11-1,0-17-4,-1 1-1,1-1 0,-1 0 1,1 1-1,0-1 1,0 0-1,0 0 1,1 0-1,-1 0 1,0 0-1,1 0 1,-1 0-1,1-1 0,-1 1 1,1 0-1,0-1 1,0 1-1,0-1 1,0 0-1,2 2 1,8 2 9,-1 1 0,22 6 0,-8-3 9,6 4 23,53 30 0,-74-36-33,0-1-1,0 1 1,-1 1 0,0 0 0,0 0 0,-1 1 0,0 0 0,11 17 0,-17-21-2,0-1 0,0 1 0,0 0 0,-1 0 0,0 0 0,0 0 0,0 0 0,-1 0 1,1 1-1,-1-1 0,-1 9 0,1 1 8,-1-11 3,1-1 0,-1 0 0,0 1-1,1-1 1,-1 0 0,-1 0 0,1 1 0,0-1-1,-1 0 1,0 0 0,1-1 0,-1 1 0,0 0-1,-1 0 1,1-1 0,0 0 0,-1 1 0,1-1 0,-1 0-1,0 0 1,0 0 0,-5 2 0,-34 13-862,1-12-3300,42-24-2378,0 16 5923,0 0 1,0 0 0,1 0 0,-1 1-1,1-1 1,0 0 0,4-4 0,31-26-4850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233 313 1169,'0'0'18597,"4"-29"-17407,15-89-203,-18 111-913,2-22 540,-3 29-599,0 0 0,0 0 0,0 0 0,0 0 0,0-1 0,0 1 0,0 0 0,0 0 0,0 0 0,0 0 0,0 0 0,0-1 0,0 1 0,0 0 0,0 0 0,0 0 0,0 0 0,0 0 0,0-1 0,0 1 0,-1 0 0,1 0 0,0 0 0,0 0 0,0 0 0,0 0 0,0 0 0,0-1 0,-1 1 0,1 0 0,0 0 0,0 0 0,0 0 0,0 0 0,0 0 0,-1 0 0,1 0 0,0 0 0,0 0 0,0 0 0,0 0 0,-1 0 0,1 0 0,0 0 0,0 0 0,-3 0 208,-3-1-135,0 1-1,0-1 1,0 1 0,0 1-1,0-1 1,0 1 0,0 0-1,0 0 1,0 1 0,0 0-1,1 0 1,-1 0 0,1 1-1,-1 0 1,1 0 0,0 0-1,0 1 1,-5 4-1,-2 3 28,0 2 0,1-1-1,0 1 1,1 1 0,-13 22-1,14-21-72,1 1 1,0 0-1,1 1 0,1-1 0,0 1 1,2 1-1,0-1 0,0 1 0,2-1 1,0 1-1,1 22 0,1-40-49,0 0 0,1 1 0,-1-1-1,0 1 1,1-1 0,-1 0 0,0 1 0,0-1 0,1 0-1,-1 1 1,1-1 0,-1 0 0,0 0 0,1 1 0,-1-1-1,1 0 1,-1 0 0,0 0 0,1 0 0,-1 0 0,1 1-1,-1-1 1,1 0 0,-1 0 0,1 0 0,-1 0 0,1 0-1,0 0 1,19-1-44,-14 1 19,-2 1 22,1-1 0,-1 0 0,0 0 0,1 0 0,-1 0 0,0-1 0,0 1 0,1-1 0,-1 0 0,0-1 0,0 1-1,0-1 1,0 0 0,0 0 0,0 0 0,-1 0 0,1-1 0,-1 1 0,1-1 0,-1 0 0,4-5 0,22-30 185,30-56-1,-58 93-126,0 0 0,0 1 0,0-1-1,0 0 1,1 0 0,-1 1 0,0-1-1,0 1 1,1-1 0,-1 1 0,0-1-1,1 1 1,-1 0 0,0 0 0,1 0-1,-1 0 1,0 0 0,1 0 0,-1 0-1,0 0 1,1 0 0,-1 0 0,0 1-1,1-1 1,1 1 0,33 14-17,-20-5 11,27 25 0,-30-24-49,1 1 0,18 10 0,-26-19-274,-1 0-1,1 0 0,-1-1 0,1 0 1,0 0-1,0 0 0,0-1 0,0 0 0,0 0 1,9 0-1,-14-1 240,0 0 1,0 0 0,0 0-1,0 0 1,0-1-1,0 1 1,0 0-1,0 0 1,0-1-1,0 1 1,-1-1-1,1 1 1,0-1 0,0 1-1,0-1 1,0 0-1,-1 1 1,1-1-1,0 0 1,-1 0-1,2-1 1,7-26-306,-8 11 364,0 0 1,-3-22-1,1 12-75,1-88 720,0 114-267,15 16-136,34 47 502,-37-44-462,0-1 0,2-1 0,0 0 0,27 23 1,-40-38-239,1 0 0,-1 0 0,1 0 0,-1 0 1,1-1-1,-1 1 0,1 0 0,0-1 0,-1 1 1,1-1-1,0 1 0,-1-1 0,1 0 0,0 0 1,2 0-1,-3 0 544,4-3 70,0-5-574,-2-1 0,1 0 1,-1 1-1,0-1 0,-1 0 0,2-11 0,4-15 66,14-79 63,-16 77-600,18-64 1,-18 91 108,0 2-1515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31 614 1713,'0'0'17688,"19"-8"-16712,-1 1-737,-9 5-144,-1-1-1,1 0 0,-1-1 1,0 0-1,0 0 1,-1-1-1,1 0 1,-1 0-1,0 0 0,-1-1 1,1 0-1,-1-1 1,6-7-1,4-10 970,26-49 0,-37 63-827,-1 0 1,0 0-1,0-1 0,-1 0 0,-1 0 1,0 1-1,0-1 0,-1-13 0,-1-21 988,-2 44-1190,0 0 1,0 0-1,0 0 0,0 1 1,0-1-1,0 1 0,0-1 1,0 1-1,0 0 0,0 0 1,-1 0-1,1 0 0,0 0 1,0 0-1,-3 1 0,-2-1 11,2 0-36,0 0-1,0 1 1,0 0 0,0-1-1,0 2 1,0-1 0,0 0-1,0 1 1,1 0 0,-1 0 0,0 1-1,1-1 1,0 1 0,-6 4-1,0 2 23,1 1 0,1-1 0,-1 1-1,-10 18 1,7-8 11,0 0 0,2 1 0,0 1 0,1 0 0,1 0 0,1 1 0,2-1 1,0 1-1,1 1 0,1-1 0,1 0 0,1 1 0,5 41 0,-4-64-50,0 0-1,1 0 1,-1 0 0,0 0-1,1 0 1,-1 0 0,1 0-1,0 0 1,-1 0 0,1 0-1,0 0 1,0 0 0,-1 0-1,1 0 1,0-1 0,0 1 0,0 0-1,0-1 1,0 1 0,0-1-1,0 1 1,0-1 0,0 1-1,1-1 1,-1 0 0,0 1-1,0-1 1,0 0 0,2 0-1,41 1-357,-30-1 208,0 0-25,0 0 0,1 0 0,-1-2 0,0 0 0,0 0 0,-1-1 0,1-1 0,0 0-1,-1-1 1,0-1 0,15-8 0,168-109-3022,-159 97 2910,-1-2 0,-2-2 0,33-34 0,-64 60 447,0 0 1,-1-1-1,1 1 0,0 0 1,-1-1-1,0 0 1,0 1-1,-1-1 1,1 0-1,-1 0 1,0 0-1,-1 0 1,1 0-1,-1 0 1,0 0-1,0 0 1,-1-6-1,1 1 414,0 9-528,0 0-1,-1 0 0,1 0 1,-1 0-1,1 0 0,-1 0 1,1 0-1,-1 1 1,1-1-1,-1 0 0,0 0 1,1 1-1,-1-1 1,0 0-1,0 1 0,1-1 1,-1 1-1,0-1 1,0 1-1,0-1 0,0 1 1,0 0-1,0-1 1,1 1-1,-1 0 0,0 0 1,0 0-1,0 0 1,0 0-1,0 0 0,-2 0 1,-42-1 580,31 2-399,7-1-171,1 1 0,-1 1 1,1-1-1,0 1 1,-1 0-1,1 0 0,0 1 1,0 0-1,1 0 0,-1 0 1,1 1-1,-1 0 1,1 0-1,0 0 0,1 0 1,-1 1-1,1 0 0,-1 0 1,-5 10-1,-1 1 57,1 1 0,1 0-1,1 0 1,0 1 0,-8 29 0,11-25-53,0 1 1,2-1-1,1 1 0,1 37 1,1-59-57,0-1 0,0 1 1,0-1-1,0 1 0,1 0 0,-1-1 1,0 1-1,0-1 0,0 1 1,1-1-1,-1 1 0,0-1 1,1 1-1,-1-1 0,0 1 1,1-1-1,-1 1 0,1-1 1,-1 0-1,0 1 0,1-1 0,-1 0 1,1 1-1,-1-1 0,1 0 1,0 0-1,-1 1 0,1-1 1,-1 0-1,1 0 0,-1 0 1,2 0-1,22 1-136,-17-1 76,3-1-9,0 0 1,0-1-1,-1 0 1,1-1-1,-1 0 1,1 0 0,-1-1-1,0 0 1,0 0-1,-1-1 1,0-1-1,1 1 1,-2-1-1,1-1 1,-1 0-1,12-13 1,-4 3-22,-1-1-1,0-1 1,-2 0 0,0-1 0,-1 0-1,11-27 1,-14 23 72,-1 1 0,-1-1 0,-1 0 0,3-48-1,-6-102 106,-3 94 98,0 79-136,1 0-1,-1 1 0,1-1 0,-1 0 1,0 0-1,1 1 0,-1-1 0,0 0 1,0 1-1,1-1 0,-1 1 0,0-1 1,0 1-1,0-1 0,0 1 0,1-1 1,-1 1-1,0 0 0,0 0 1,0-1-1,0 1 0,0 0 0,0 0 1,0 0-1,0 0 0,0 0 0,-1 0 1,1 0-15,0 0 0,0 0 0,0 0 0,-1 0 0,1 0 1,0 0-1,0 0 0,0 1 0,0-1 0,0 0 0,0 0 1,0 1-1,0-1 0,0 1 0,0-1 0,0 1 0,0-1 0,0 1 1,0 0-1,0-1 0,1 1 0,-1 0 0,0 0 0,0 0 1,1-1-1,-1 1 0,-1 2 0,-2 27 96,0 1 1,2-1-1,2 55 0,1-31-46,1-30-17,2 0 1,0-1 0,2 0-1,0 0 1,2 0-1,14 31 1,-3-4 32,-6-17-81,-5-14-13,-1 0 1,0 1-1,3 23 1,-9-39-12,-1 0 1,1 0 0,-1 0 0,1 0 0,0 0 0,1 0 0,-1 0 0,1 0 0,-1 0 0,1-1 0,0 1 0,1 0 0,-1-1 0,1 0 0,-1 0-1,1 1 1,0-2 0,0 1 0,0 0 0,1-1 0,-1 1 0,1-1 0,-1 0 0,1 0 0,0 0 0,0-1 0,0 1 0,0-1 0,0 0 0,0 0-1,0 0 1,0-1 0,0 0 0,0 1 0,0-1 0,7-1 0,35 0-130,0-1-1,0-3 1,74-16-1,-82 12 85,57-16-755,-88 20 59,-15 3-746,-13 1-839,-18 1-2204,-14 0-2660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12214,'0'0'11509,"-83"130"-10517,59-59-383,-8-4 63,4 0-272,5-9-144,-1-8-256,10-12-32,5-13-1072,9-16-2514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89 16167,'0'0'6070,"3"-15"-5144,12-58 1552,-15 75-2437,0-1-1,-1 1 1,1 0 0,-1 0 0,1-1-1,-1 1 1,0 0 0,1-1-1,-1 1 1,0-1 0,-1 2-1,-3 5 24,-11 17 29,-1-1-1,-27 30 0,27-35-31,1 1 0,0 0 0,2 2 0,-17 31 0,29-48-61,1 0 1,-1 0-1,1 0 0,1 0 0,-1 1 1,1-1-1,0 0 0,0 6 1,0 0-9,1-10 6,-1-1 0,1 1 0,-1 0 0,1-1 1,-1 1-1,1 0 0,0-1 0,-1 1 0,1-1 1,0 1-1,-1-1 0,1 1 0,0-1 0,0 0 1,-1 1-1,1-1 0,0 0 0,0 0 0,0 1 1,-1-1-1,1 0 0,0 0 0,0 0 0,0 0 1,0 0-1,1 0 0,29 0 36,-27 0-33,25-1 24,-7 1-19,-1 0 0,0 1 1,0 0-1,30 8 0,-46-8-5,1 1 0,-1 0-1,0 0 1,0 0-1,0 1 1,0-1 0,0 1-1,-1 0 1,1 1-1,-1-1 1,0 1 0,0 0-1,0 0 1,0 0-1,-1 0 1,0 1 0,0 0-1,0-1 1,0 1-1,-1 0 1,4 11 0,-2 0 25,-1 1 1,-1 0 0,0 0-1,-2 0 1,0 0 0,-1 0-1,-4 27 1,3-38 17,0 1-1,0 0 1,-1-1-1,0 1 1,0-1-1,0 0 1,-1 0-1,0 0 1,0 0-1,-1-1 1,0 0-1,0 0 1,0 0-1,0 0 1,-1-1-1,1 0 1,-1 0-1,0 0 1,-9 3-1,2-1 14,0 0 1,-1-1-1,0-1 0,0 0 0,0 0 0,0-2 0,0 0 1,-22 1-1,18-3-18,9 0-114,1 1 1,0-2-1,-1 1 1,1-1-1,-14-4 1,19 5-23,1-2 0,-1 1 0,1 0 0,0 0 0,-1-1 0,1 1 1,0-1-1,0 0 0,0 1 0,0-1 0,0 0 0,0 0 0,1 0 0,-1-1 0,1 1 0,0 0 0,-1-1 0,1 1 1,0-1-1,0 1 0,-1-6 0,0-1-933,0-1 0,1 1 0,0-1 0,1 1 0,0-1 0,0 1 0,1-1-1,0 1 1,1-1 0,3-10 0,-1 14-24,-1 1 0,1-1 0,1 1-1,-1 0 1,7-6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39 11541,'0'0'8604,"1"-6"-7058,-1 6-1503,0 1 0,0-1 0,0 0 0,0 0 0,0 0 0,0 0 1,0 0-1,0 0 0,0 0 0,0 0 0,0 0 0,0 0 0,0 1 0,0-1 0,0 0 0,0 0 0,-1 0 0,1 0 0,0 0 0,0 0 0,0 0 0,0 0 0,0 0 0,0 0 0,0 0 1,0 0-1,0 0 0,0 0 0,-1 0 0,1 0 0,0 0 0,0 0 0,0 0 0,0 0 0,0 0 0,0 0 0,0 0 0,0 0 0,0 0 0,-1 0 0,1 0 0,0 0 0,0 0 0,0 0 0,0 0 1,0 0-1,0 0 0,0 0 0,0 0 0,0 0 0,0 0 0,0 0 0,-1 0 0,1-1 0,-10 17 155,0-1-1,1 1 1,0 1-1,2-1 1,0 2 0,0-1-1,2 1 1,0-1-1,1 1 1,1 1 0,1-1-1,0 0 1,1 1-1,3 23 1,-2-42-196,0 1 0,1 0 0,-1 0 0,0 0-1,1 0 1,-1-1 0,1 1 0,-1 0 0,1-1 0,0 1 0,-1 0 0,1-1-1,0 1 1,-1-1 0,1 1 0,0-1 0,0 1 0,0-1 0,-1 1 0,1-1-1,0 0 1,0 1 0,0-1 0,0 0 0,0 0 0,0 0 0,0 0 0,1 0-1,34 0 35,-24-1-14,0 2 21,0-1 1,1-1-1,20-4 0,-27 3-28,-1 1 0,0-1-1,0-1 1,0 1 0,-1-1-1,1 1 1,-1-1 0,1-1 0,-1 1-1,0-1 1,4-4 0,0 1 28,-1-1 1,0 1 0,0-1-1,-1-1 1,0 1 0,-1-1 0,0 0-1,0-1 1,-1 1 0,0-1 0,-1 0-1,0 1 1,0-2 0,-1 1-1,0 0 1,-1 0 0,0-15 0,-1 20-17,0-1 1,0 0-1,0 0 1,-1 0-1,0 1 1,0-1-1,0 0 0,-1 1 1,-3-9-1,3 11-19,0 0 0,-1 0 0,1 1 0,-1-1 0,1 1 0,-1-1 0,0 1 0,0 0 0,0 0 0,0 1 0,0-1 0,0 1 0,-1-1 0,1 1 0,-1 0 0,-4-1 0,-8-1-141,0 0 0,0 1-1,1 1 1,-24 1-1,26 0-575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10805,'0'0'11523,"-1"-3"-10787,-3-10 14,7 14-283,5 11 71,3 8-135,-2 0-1,0 1 1,-1 0 0,8 38-1,12 97 373,-12 12-592,-7-64-929,-9-99 720,0-4-104,0 0 0,0-1 0,-1 1 0,1 0-1,0 0 1,0-1 0,0 1 0,0 0 0,1-1 0,-1 1-1,0 0 1,0 0 0,0-1 0,0 1 0,1 0-1,-1-1 1,0 1 0,1 0 0,-1-1 0,0 1 0,1-1-1,-1 1 1,1-1 0,-1 1 0,1-1 0,-1 1 0,1-1-1,0 1 1,-1-1 0,1 0 0,-1 1 0,1-1 0,0 0-1,-1 1 1,1-1 0,0 0 0,0 0 0,-1 0 0,1 0-1,0 1 1,-1-1 0,1 0 0,0 0 0,0 0-1,-1-1 1,1 1 0,0 0 0,-1 0 0,1 0 0,0 0-1,0-1 1,2 1-335,-1-1 1,0 1-1,1-1 0,-1 1 0,0-1 0,0 0 0,1 0 1,-1 0-1,0 0 0,0 0 0,0 0 0,2-2 1,39-44-8429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 7860,'0'0'14716,"0"-5"-13598,0-9-137,0 28 390,0 36-247,-3 8-401,-20 106 0,-1 3 10,18 88 234,6-189-728,0-63-236,0 0 0,0 0 0,0 0 0,0 0 0,1 0 0,-1 0 0,1 0 0,0 0 0,0 0 0,0 0 0,0-1 0,0 1 0,1 0 0,-1-1 0,1 1 0,-1 0 0,1-1 0,0 0 0,0 0 0,0 1 0,3 1 0,0-2-6,0 1 1,-1-1 0,1 0-1,0-1 1,0 1 0,0-1-1,0 0 1,1 0 0,-1-1-1,0 1 1,9-2 0,-5 2-66,1-2 1,-1 1-1,1-1 1,-1-1 0,17-4-1,-20 4-66,0-1 0,0 0 0,-1 0 0,1 0 0,-1-1 0,0 0 0,0 0 0,0-1 0,6-6 0,0-2-605,0 0 0,-1 0 0,0-1 0,11-21 0,-18 28-5,0 0 1,0-1-1,0 1 0,-1 0 1,1-10-1,-2 12-148,-1 0 1,0 1-1,0-1 0,0 1 0,0-1 0,-1 1 1,0-1-1,0 1 0,-3-9 0,2 8-846,-1 0 0,0 0 0,0 0 0,-1 0 0,-4-4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13126,'0'0'6544,"48"-23"-5487,158-76-318,-174 84-293,0 2 1,55-14 0,-47 16 94,-30 8-385,19-7 454,0 2-1,1 1 1,0 1-1,42-2 1,-71 8-191,-1 11 200,0 287 800,0-297-1415,0 0-1,0 0 1,1 0 0,-1 0 0,0 0-1,0 0 1,1 0 0,-1 0-1,0 0 1,1 0 0,-1 0 0,1 0-1,-1 0 1,1 0 0,0 0-1,-1-1 1,1 1 0,0 0 0,0 0-1,-1-1 1,1 1 0,0-1 0,0 1-1,0 0 1,1 0 0,2 0 2,-1 0-1,1 0 1,-1 0 0,1 0 0,-1-1 0,1 1 0,-1-1 0,5 0-1,0-1 9,0 1-1,0-1 0,0-1 1,0 1-1,0-1 0,14-6 1,-12 3 14,-1 0 0,0-1 0,0 0 0,0-1 0,-1 1 0,0-2 0,0 1 0,-1-1 0,0 0 0,0-1 0,-1 0 1,0 0-1,0 0 0,-1 0 0,-1-1 0,0 0 0,0 0 0,0-1 0,-2 1 0,1 0 0,-1-1 0,1-15 0,-3 22-5,0 1-1,0-1 0,0 1 0,0 0 1,-1-1-1,1 1 0,-1-1 0,0 1 1,0 0-1,0-1 0,-2-2 0,1 4-18,1 0-1,-1 1 0,0-1 1,0 1-1,0-1 0,0 1 0,0 0 1,-1 0-1,1 0 0,0 0 0,0 0 1,-1 0-1,1 1 0,0-1 1,-1 1-1,-3-1 0,-44-4 15,0 2 0,-84 7 0,121-3-32,1 1 1,0 0 0,0 0 0,0 2 0,0-1 0,1 2-1,-1-1 1,-11 8 0,-29 20-2430,2 5-6193,32-25-274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79 12726,'0'0'7683,"-1"-13"-6482,0 4-945,-1 0 0,1-1 0,-6-15 0,6 24-230,1 0 0,-1 1 0,1-1 0,-1 0 0,1 0 0,-1 1 0,1-1-1,-1 0 1,0 0 0,0 1 0,1-1 0,-1 1 0,0-1 0,0 1 0,0-1 0,1 1-1,-1 0 1,0-1 0,0 1 0,0 0 0,0-1 0,0 1 0,0 0 0,0 0 0,0 0 0,0 0-1,0 0 1,0 0 0,0 0 0,0 1 0,1-1 0,-3 0 0,-28 16 595,-3 11-203,2 1 0,1 2 1,1 1-1,-31 44 0,39-50-186,2 1 1,1 1-1,2 0 0,-25 50 0,35-50-92,7-27-140,-1 1 0,1-1 1,0 1-1,0 0 0,0-1 0,0 1 1,0-1-1,0 1 0,0-1 1,0 1-1,0-1 0,0 1 0,0 0 1,0-1-1,0 1 0,0-1 1,0 1-1,1-1 0,-1 1 0,0-1 1,0 1-1,1-1 0,-1 1 1,0-1-1,1 1 0,-1-1 1,0 0-1,1 1 0,-1-1 0,1 0 1,-1 1-1,0-1 0,1 0 1,-1 1-1,1-1 0,-1 0 0,1 0 1,-1 1-1,1-1 0,0 0 1,0 0-1,323-4-336,-322 4 335,0 0 0,-1 1 0,1-1-1,0 0 1,-1 1 0,1 0 0,0-1 0,-1 1 0,1 0 0,-1 0 0,1 0 0,-1 0 0,1 0 0,-1 0 0,0 0 0,0 0 0,1 0 0,-1 1-1,0-1 1,0 1 0,0-1 0,0 1 0,-1-1 0,1 1 0,0-1 0,-1 1 0,1 0 0,-1-1 0,1 1 0,-1 0 0,0-1 0,0 4-1,2 9 6,-1 1-1,0 0 0,-3 16 0,1-7 1,1-18 2,0 0 0,-1 0 1,0 0-1,0 0 0,0 0 0,-1-1 0,0 1 0,0 0 0,-1-1 1,1 0-1,-1 1 0,0-1 0,-4 5 0,-2 1 52,-1-1 0,1-1 0,-1 1 0,-22 14 0,24-18 2,-1-1-1,1-1 1,-1 0-1,0 0 1,0 0-1,0-1 1,-1 0-1,-17 2 1,-3-2-761,-45-1 0,71-2 524,11-15-9213,14 3 6362,-13 8 1674,52-23-5107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411 255 11733,'0'0'9405,"-13"-7"-8197,8 5-1115,-6-4 316,0 0 1,-24-7-1,30 11-298,0 1 0,0 0 0,-1 0 0,1 0 0,0 1 0,0 0 0,-1 0 1,1 0-1,0 1 0,0-1 0,-1 1 0,1 0 0,-6 3 0,-1 1 70,0 2-1,1-1 1,0 2-1,0-1 1,0 2-1,-12 11 1,-3 6 219,-24 32 1,36-41-297,-34 47 180,44-58-274,1 0 0,0 1 1,0-1-1,0 1 0,1 0 0,0 0 1,0 0-1,-2 14 0,3-9-1,0 31-36,1-41 25,0-1 0,1 0 0,-1 0 0,0 0 0,0 1 0,1-1 0,-1 0 0,1 0 0,-1 0 0,1 0 0,-1 0 0,1 0 0,0 0 0,-1 0 0,1 0 0,0 0 1,0 0-1,0 0 0,0-1 0,0 1 0,0 0 0,0 0 0,0-1 0,0 1 0,0-1 0,0 1 0,0-1 0,0 1 0,2-1 0,8 2-34,-1 0 0,1-1-1,-1-1 1,1 1 0,0-2 0,-1 0-1,1 0 1,-1-1 0,1 0-1,-1 0 1,0-1 0,0-1 0,0 0-1,0 0 1,-1-1 0,10-6 0,0-3-1,-1-1 0,0-1 1,-1-1-1,-1 0 0,26-35 0,-35 41 65,0-1 0,0 0 0,-1 0-1,-1-1 1,0 0 0,-1 0-1,0 0 1,-1 0 0,0 0-1,-1-1 1,0-23 0,-2 37 271,3 0-292,0 0-1,-1 0 1,1 1 0,0 0 0,0 0 0,-1-1 0,1 2 0,-1-1 0,1 0 0,-1 0 0,1 1 0,-1-1 0,0 1 0,0 0 0,0 0 0,0 0 0,0 0 0,2 2-1,4 6 6,-1 1 0,11 19 0,-7-10-3,-5-11-13,4 8 13,0-2 0,25 30 0,-32-41-21,0-1 0,1 0 0,0 1 0,-1-1-1,1-1 1,0 1 0,1 0 0,-1-1-1,0 0 1,1 0 0,-1 0 0,1-1-1,0 1 1,-1-1 0,1 0 0,9 0 0,-11 0-2,0-1 1,0 0 0,0 1 0,-1-1-1,1-1 1,0 1 0,0 0 0,0-1-1,-1 1 1,1-1 0,0 0 0,-1 0-1,1 0 1,0 0 0,-1 0-1,1-1 1,-1 1 0,0-1 0,0 1-1,1-1 1,-1 0 0,0 0 0,0 0-1,-1 0 1,1 0 0,0-1 0,-1 1-1,1 0 1,-1-1 0,0 1 0,2-5-1,10-16 21,-1-1 0,-2 0 0,0-1 0,-1 0 0,-2-1 0,0 0 0,-2 0 0,-1 0 0,2-40 0,-6 66-5,0 0 1,0-1-1,0 1 1,0 0-1,0-1 1,1 1-1,-1 0 1,0 0-1,0-1 1,0 1-1,1 0 1,-1 0 0,0-1-1,0 1 1,1 0-1,-1 0 1,0 0-1,0 0 1,1-1-1,-1 1 1,0 0-1,1 0 1,-1 0-1,0 0 1,1 0-1,-1 0 1,0 0-1,1 0 1,-1 0-1,0 0 1,1 0-1,-1 0 1,0 0-1,1 0 1,-1 0-1,0 0 1,0 0-1,1 0 1,-1 0 0,0 0-1,1 1 1,-1-1-1,0 0 1,0 0-1,1 0 1,-1 1-1,0-1 1,0 0-1,1 0 1,-1 1-1,0-1 1,0 0-1,1 1 1,1 3 5,1 0-1,-1 0 1,0 1 0,0-1-1,0 1 1,0 0 0,-1-1 0,1 7-1,4 8 36,4 14 58,2-1 1,1 0-1,20 35 0,-21-53 218,-12-14-301,0 0 1,1 0 0,-1 0-1,0 0 1,0 0 0,0 0-1,1 0 1,-1 0-1,0 0 1,0 0 0,0 0-1,0 0 1,1 0 0,-1 0-1,0 0 1,0 0-1,0 0 1,1 0 0,-1 0-1,0 0 1,0 0 0,0-1-1,0 1 1,1 0-1,-1 0 1,0 0 0,0 0-1,0 0 1,0 0 0,0-1-1,0 1 1,0 0-1,1 0 1,-1 0 0,0 0-1,0-1 1,0 1 0,0 0-1,0 0 1,0 0-1,0 0 1,0-1 0,0 1-1,2-33 1194,-3 23-1454,1-98 469,0-34-156,0 47-3925,15 113-9702,-2 13 7188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7571,'0'0'12171,"31"7"-11151,97 19-260,-123-25-683,0 0-1,0 0 1,1-1 0,-1 0-1,0 0 1,0 0 0,0-1 0,9-1-1,-12 1-31,0 0-1,0 0 0,0 0 0,0 0 1,0-1-1,0 1 0,-1 0 1,1-1-1,0 1 0,-1-1 0,2-1 1,5-6 155,-1 4-25,-1-1 0,-1 0 0,1 0 0,-1 0 1,0-1-1,0 0 0,0 0 0,-1 0 0,0 0 0,-1-1 0,0 1 1,0-1-1,-1 0 0,1 0 0,-2 0 0,1-1 0,-1 1 0,0 0 1,-1-13-1,0 9 114,0 10-192,0-1 0,0 0-1,0 0 1,0 0-1,0 0 1,-1 0 0,1 0-1,-1 1 1,-1-4-1,1 5-75,1 0 0,-1 0-1,0 0 1,0 0-1,0 0 1,0 0 0,0 0-1,-1 1 1,1-1-1,0 0 1,0 1 0,0-1-1,-1 1 1,1-1-1,0 1 1,-1 0 0,1-1-1,0 1 1,-1 0-1,1 0 1,0 0 0,-1 0-1,-1 1 1,-3-1-3,1 0 1,-1 0 0,1 1-1,-1 0 1,1 0-1,0 0 1,-1 1-1,1-1 1,0 1-1,0 1 1,0-1 0,0 1-1,1 0 1,-1 0-1,1 0 1,-1 1-1,1-1 1,0 1-1,1 0 1,-1 0 0,-4 6-1,-1 2 27,1 0-1,0 0 1,0 0 0,1 1-1,1 0 1,0 1-1,1-1 1,0 1 0,1 0-1,1 0 1,0 1-1,1-1 1,1 1 0,0-1-1,1 1 1,0-1 0,3 16-1,-3-26-34,1 0 0,0 1 0,0-1 0,0 0 0,0 0 0,1 0 0,0 0 0,0 0 0,0-1-1,0 1 1,1 0 0,-1-1 0,1 0 0,0 1 0,3 2 0,0-1 1,0-1-1,0 0 0,1 0 1,-1 0-1,1-1 1,0 0-1,0 0 1,8 2-1,9 0-9,1 0-1,0-2 1,0-1 0,32 0-1,-29-2-203,-1 0 0,0-2 0,0-1 0,-1-1 0,1-2 0,-1 0 0,51-20 0,89-51-4807,-75 34-1074,-19 9-2234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12005,'0'0'7078,"45"-14"-6114,-45 14-964,182-55 781,-177 54-746,-1 0-1,1 0 1,-1 0-1,1 1 1,-1 0-1,1 0 1,0 0-1,4 1 1,-8-1-22,0 0 1,-1 0 0,1 1 0,0-1-1,0 1 1,-1-1 0,1 0 0,0 1 0,-1-1-1,1 1 1,-1-1 0,1 1 0,0 0-1,-1-1 1,1 1 0,-1 0 0,0-1-1,1 1 1,-1 0 0,0-1 0,1 1-1,-1 1 1,4 9 251,-1 0-1,-1 1 1,1-1-1,-2 1 0,0 0 1,-1 20-1,0-26-136,0 0-1,0 1 0,-1-1 1,0 0-1,0 0 1,-1 0-1,0 1 0,0-2 1,0 1-1,-1 0 0,0 0 1,0-1-1,0 1 1,-5 4-1,6-7-18,0-1 1,0 0-1,0 0 1,0 0-1,0 0 1,-1 0-1,1-1 1,-1 1-1,1 0 1,-1-1-1,0 0 1,1 0-1,-1 0 1,0 0-1,0 0 1,0-1-1,0 1 1,0-1-1,0 1 1,0-1-1,0 0 1,-6-1-1,8 0-100,1 0 0,-1 0-1,0 0 1,0 0 0,0 0-1,1 0 1,-1 0 0,0 0 0,1 0-1,-1 0 1,1 0 0,0 0-1,-1 0 1,1 0 0,0-1-1,-1 1 1,1 0 0,0 0-1,0 0 1,0-1 0,0 1-1,0 0 1,0 0 0,1 0 0,0-3-1,-1-3 22,0-3-11,0-9 14,0 0 0,4-23 0,-2 36-31,-1-1 1,1 1 0,0 0-1,0 0 1,1 0 0,0 0-1,0 0 1,0 1 0,1-1 0,4-5-1,1 0-1,0 1 0,1 0 0,0 1 0,15-11 0,-22 18 4,0 0 0,0 0 1,0 1-1,0-1 0,0 1 0,1 0 0,-1 0 1,0 0-1,1 0 0,4 0 0,-6 1 3,0 0 0,0 0 0,0 1 0,-1-1 0,1 0-1,0 1 1,0-1 0,0 1 0,0 0 0,-1 0 0,1 0-1,0 0 1,-1 0 0,1 0 0,-1 0 0,1 0 0,-1 0-1,1 1 1,-1-1 0,2 2 0,7 13 47,0-1 0,14 30 0,-16-27-36,2-1 1,15 22 0,-23-36-17,1 0 1,-1-1-1,1 1 0,0-1 1,0 0-1,0 0 0,0 0 1,0 0-1,0-1 1,0 1-1,0-1 0,1 0 1,-1 0-1,1 0 0,4 1 1,5-1 0,0 0 0,24-1 0,-12-1-22,-18 0 14,0 0 1,1-1-1,-1 1 0,0-2 1,-1 1-1,1-1 0,0 0 1,-1 0-1,0-1 1,1 0-1,-2 0 0,1 0 1,0-1-1,-1 0 0,0 0 1,0 0-1,0-1 0,7-10 1,-1-1-23,0 1 0,-1-1 0,-1-1 1,0 0-1,11-36 0,-16 37 17,-1-1 0,-1 0 0,0 0 0,-3-35 0,1 24 6,0 28 3,0 1 1,0-1-1,-1 1 1,1-1-1,0 1 1,0-1-1,0 1 1,-1-1-1,1 1 1,0-1-1,-1 1 1,1-1-1,0 1 1,-1-1-1,1 1 1,-1 0-1,1-1 1,0 1-1,-1 0 1,1-1-1,-1 1 1,1 0-1,-1 0 1,1-1-1,-1 1 1,1 0-1,-1 0 1,0 0-1,1 0 1,-1 0-1,1 0 1,-1 0-1,0 0 1,-26 0 25,15 0-21,9 0-4,0 1 1,0-1-1,0 0 0,-1 1 1,1 0-1,0 0 0,0 0 1,0 0-1,0 0 0,0 0 1,1 1-1,-1 0 0,0-1 1,1 1-1,-1 0 0,-3 4 1,1-1 2,1 0 0,0 0 0,1 1 1,-1-1-1,1 1 0,0 0 1,-3 11-1,0 0 4,2 0 1,1 0-1,0 0 0,1 0 0,0 23 1,2 140 220,0-177-224,0-1 0,0 1 0,0-1 0,1 1 0,-1-1 0,1 1 0,-1-1 1,1 1-1,0-1 0,0 0 0,0 1 0,1-1 0,-1 0 0,0 0 0,1 0 0,-1 0 0,1 0 0,3 3 0,-1-2-50,0-1-1,-1 0 1,1 0 0,0 0-1,0 0 1,0 0 0,0-1-1,1 0 1,-1 0-1,6 1 1,5-1-445,-1 0 0,1-1 0,0-1 0,0 0 0,24-5 0,-15-1-609,0-2-1,-1 0 0,0-1 1,0-1-1,-1-2 1,0 0-1,-1-1 0,-1-1 1,0-1-1,-1-1 1,28-32-1,-43 44 714,0 0-1,-1 0 1,1 0 0,-1-1 0,4-11-1,5-31 1640,-11 28 1320,0 0 1,-5-38 0,4 56-2413,0 1-1,0-1 0,0 0 0,0 1 0,0-1 1,-1 0-1,1 1 0,0-1 0,-1 0 1,1 1-1,-1-1 0,0 1 0,1-1 1,-1 1-1,0-1 0,0 1 0,0 0 1,0-1-1,0 1 0,-1 0 0,1 0 0,0 0 1,0 0-1,-1 0 0,1 0 0,-1 0 1,1 0-1,-1 0 0,1 1 0,-1-1 1,0 0-1,-2 1 1174,9 396 1838,-2-387-3037,-2-9-129,-1 0 0,0 0-1,0 0 1,1 0-1,-1 0 1,0 0 0,0 0-1,1 0 1,-1-1 0,0 1-1,0 0 1,1 0 0,-1 0-1,0 0 1,0-1 0,0 1-1,1 0 1,-1 0 0,0 0-1,0-1 1,0 1 0,0 0-1,1 0 1,-1-1 0,0 1-1,0 0 1,0 0-1,0-1 1,0 1 0,0 0-1,0 0 1,0-1 0,0 1-1,0 0 1,0 0 0,0-1-1,0 1 1,0 0 0,0-1-1,0 1 1,0 0 0,0 0-1,0-1 1,-1 1 0,5-42 26,-2 16-22,1 1 0,1-1 0,1 1 0,11-36 0,-14 58-12,-1 1 0,0 0 0,1 0 0,-1 0-1,1 0 1,0 0 0,0 0 0,0 0 0,0 1-1,0-1 1,0 1 0,0-1 0,0 1 0,1 0 0,-1 0-1,0 0 1,1 0 0,-1 0 0,1 0 0,-1 1-1,1-1 1,0 1 0,-1 0 0,1 0 0,-1 0 0,1 0-1,0 0 1,-1 1 0,6 0 0,0 1-5,1-1 0,-1 2-1,0-1 1,0 1 0,0 0 0,0 1 0,12 7 0,10 11 43,-24-16-13,1 0 1,0-1-1,0 0 0,1 0 0,0 0 0,-1-1 0,2 0 0,-1-1 0,0 0 0,1 0 0,-1 0 1,1-2-1,9 2 0,-18-21 425,2-78-8,0 31-376,-7-76 0,1 125-164,4 16 8,0-1 0,-1 1 0,1-1 0,0 0 0,0 1 0,0-1 0,-1 0 0,1 1 0,0-1 0,0 0 0,0 1 0,0-1 0,0 0 0,0 0 0,0 1 0,0-1 0,1 0 0,-1 0 0,1-1-56,1 1-1,-1 0 1,0 0-1,1 0 1,-1 1-1,0-1 1,1 0-1,-1 0 1,1 1-1,0-1 1,-1 1-1,1-1 1,1 1-1,29-7-4476,49-5 0,-28 11-5190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16744,'0'0'6637,"21"2"-5492,-9-1-968,-6-1-108,-1 0-1,1 0 0,0 1 1,0-1-1,-1 1 1,1 1-1,0-1 0,-1 1 1,1 0-1,-1 0 0,0 1 1,1 0-1,-1-1 1,-1 2-1,1-1 0,0 0 1,-1 1-1,0 0 1,1 0-1,-2 1 0,1-1 1,4 7-1,27 61 731,-26-49-538,2-2 1,0 1-1,1-1 0,18 22 0,-29-41-195,0-1 0,-1 0 0,1 0 0,1 0 0,-1 0 0,0 0 0,0 0 0,0-1 0,0 1 0,1 0 0,-1-1 0,0 1 0,1 0 0,-1-1 0,0 0 0,1 1 1,-1-1-1,1 0 0,-1 1 0,0-1 0,1 0 0,-1 0 0,3-1 0,-4-11 531,-1-98-161,3-139-530,-1 237-44,0 0-1,1 0 1,0 0 0,5-16 0,-5 24-138,-1 0 0,1 1 1,-1-1-1,1 1 0,0-1 1,1 1-1,3-5 0,-5 7-104,1-1 0,-1 1 0,0 0 1,1 0-1,-1 0 0,1 0 0,0 0 0,-1 0 0,1 1 0,0-1 0,-1 0 0,1 1 0,0 0 0,0-1 0,-1 1 1,1 0-1,2 0 0,-4 0 248,0 0 1,0-1-1,1 1 1,-1 0-1,0 0 1,0 0-1,0 0 1,1 0-1,-1 1 1,0-1-1,0 0 1,0 0-1,1 0 0,-1 0 1,0 0-1,0 0 1,0 0-1,0 0 1,1 0-1,-1 0 1,1 2-1579,-1-2 1579,0 1-1,0-1 1,0 0-1,0 0 1,0 0-1,0 1 1,0-1-1,0 0 1,0 0-1,1 25-6639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10597,'0'0'8500,"19"7"-7566,58 21-54,-75-27-826,0-1-1,0 1 1,-1 0 0,1-1-1,0 0 1,0 1 0,0-1 0,0 0-1,0 0 1,0 0 0,0 0-1,-1 0 1,1-1 0,0 1 0,0-1-1,0 1 1,0-1 0,-1 1-1,1-1 1,0 0 0,0 0 0,-1 0-1,1 0 1,-1 0 0,1 0-1,-1-1 1,1 1 0,-1 0-1,0-1 1,0 1 0,0-1 0,0 0-1,0 1 1,0-1 0,0 0-1,0 1 1,0-1 0,-1 0 0,1 0-1,-1 0 1,1-2 0,2-5 203,4-11 115,-2 1 0,0-2 0,-1 1 0,-1 0 0,-1-1-1,-1 1 1,-2-40 0,0 20 268,1 40-617,0-1 0,-1 1-1,1-1 1,0 0 0,-1 1 0,1-1 0,0 1-1,-1-1 1,1 1 0,-1-1 0,1 1-1,-1-1 1,1 1 0,-1-1 0,0 1 0,1 0-1,-1-1 1,1 1 0,-1 0 0,0-1-1,1 1 1,-1 0 0,0 0 0,1 0 0,-1 0-1,0 0 1,1 0 0,-1 0 0,0 0-1,-1 0 1,-29 0 292,20 1-223,10-1-85,-1 0 0,1 1 0,-1-1 0,1 1 1,-1-1-1,1 1 0,0 0 0,-1-1 1,1 1-1,0 0 0,-1 0 0,1 0 1,0 0-1,0 0 0,0 0 0,0 0 1,0 1-1,0-1 0,0 0 0,0 1 0,0-1 1,0 2-1,-15 37 57,13-31-30,-5 18 82,1-1 0,0 1 0,-4 51 0,7 82 428,4-141-464,0-17-74,0 0 0,0 0 0,1 0 0,-1 0 0,0 0 0,1 0 0,-1 0 0,1 0 0,0 0 0,0-1 0,0 1 0,0 0 0,0 0 0,0-1 0,0 1 0,0-1 1,1 1-1,-1-1 0,0 1 0,1-1 0,0 0 0,-1 0 0,1 0 0,0 0 0,-1 0 0,1 0 0,0 0 0,0-1 0,0 1 0,3 0 0,6 1-2,0 0 1,1-1 0,-1 0-1,16-1 1,-15 0-4,-3-1-87,1 0 0,0 0 0,0-1 0,-1 0 0,1-1 0,-1 0 0,17-8-1,62-39-1478,-44 24 585,-10 6-1365,51-39 0,-81 57 1851,-1-1-1,0 0 0,0 0 0,0 0 0,0 0 0,-1-1 1,1 1-1,-1-1 0,0 1 0,0-1 0,0 0 1,0 0-1,1-5 0,-2-1-214,1 0 1,-1 1-1,-1-1 1,0-12-1,0 4 799,0 9-221,0 6 287,1 0-1,-1 0 1,0 0-1,0-1 1,0 1-1,-1 0 1,1 0-1,-1 0 1,1 0-1,-1 0 1,0 0-1,0 0 1,0 1-1,-1-1 1,1 0-1,-1 0 1,0 1 0,1-1-1,-4-2 1,3 2 176,0 0 1,0 0 0,0 0-1,1 0 1,-1 0 0,1-1-1,0 1 1,0 0-1,0-1 1,0 1 0,1-1-1,-1 1 1,1-1 0,0 1-1,0-1 1,0 1 0,0-1-1,2-3 1,-2-10-48,0 15-237,0 0 0,0 0 0,1 1 0,-1-1 0,0 0 0,1 0 0,0 0 0,-1 0 0,1 1 0,0-1 0,0 0 0,0 1 0,0-1 0,0 0 0,0 1 0,0-1 0,0 1 0,1 0 0,1-2 0,0 1 35,1-1-1,-1 1 1,1 0-1,0 0 1,0 1-1,0-1 1,0 1-1,6-2 1,8 0 209,0 1 0,0 1 0,22 1 0,-28 0-100,2 0-45,-9-1-94,-1 1 0,1-1 0,-1 1 0,1 0 0,-1 1 0,0-1 0,1 1 0,-1 0 0,1 0 1,-1 0-1,0 1 0,0-1 0,0 1 0,0 0 0,0 0 0,0 1 0,0-1 0,-1 1 0,5 3 1,-3 0 24,0-1 0,-1 1 0,0 0 0,0 0 0,-1 1 0,0-1 0,0 1 0,0-1 0,-1 1 1,0 0-1,3 13 0,-3 3 257,0 0 0,-2 31 1,0-24 12,0-29-299,0 1-1,0 0 0,0-1 1,-1 1-1,1 0 0,0-1 0,-1 1 1,1-1-1,-1 1 0,1 0 1,-1-1-1,0 1 0,0-1 1,0 0-1,0 1 0,0-1 1,0 0-1,0 1 0,0-1 1,0 0-1,0 0 0,-1 0 0,1 0 1,-1 0-1,1 0 0,0 0 1,-1-1-1,-2 2 0,0-1 47,0 0 1,1-1-1,-1 1 0,0-1 0,0 0 0,0 0 0,0 0 0,1 0 0,-1-1 1,0 1-1,-6-3 0,8 2-76,0 0 0,0-1 0,0 1 0,0-1 0,0 1 0,1-1 0,-1 1 1,1-1-1,-1 0 0,1 0 0,0 0 0,-1 0 0,1 0 0,0 0 0,0 0 0,1 0 0,-1-1 0,0 1 1,1 0-1,-1 0 0,1-5 0,-5-52 60,5 34-119,-1 6 46,2 0 0,0-1 1,6-33-1,-5 46-77,0 1 0,0-1 1,0 1-1,1 0 0,0 0 1,1 0-1,-1 0 0,1 1 1,0-1-1,1 1 0,-1 0 1,1 0-1,0 1 0,10-8 1,-7 7-345,0 0 1,0 0 0,0 1 0,1 0-1,0 1 1,0 0 0,0 0 0,12-2 0,1 2-2474,0 1 1,28 1 0,-11 1-5989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11 533 12374,'0'0'8985,"-9"-17"-5765,9-4-2301,-1 13-818,0 0 1,1 0-1,1 0 1,-1 0-1,1 0 1,1 0 0,-1 0-1,1 0 1,1 0-1,-1 0 1,8-13-1,95-126 275,-7 10-143,-38 40 236,-60 97-457,0 0 0,0 0 1,0 0-1,0-1 0,0 1 0,0 0 1,0 0-1,0 0 0,0-1 0,-1 1 0,1 0 1,0 0-1,0 0 0,0 0 0,0-1 0,0 1 1,0 0-1,0 0 0,0 0 0,-1 0 1,1 0-1,0 0 0,0-1 0,0 1 0,0 0 1,0 0-1,-1 0 0,1 0 0,0 0 0,0 0 1,0 0-1,0 0 0,-1 0 0,1 0 0,0 0 1,0 0-1,0 0 0,0 0 0,-1 0 1,1 0-1,0 0 0,0 0 0,0 0 0,-1 0 1,1 0-1,0 0 0,0 0 0,0 0 0,0 0 1,-1 0-1,1 0 0,-13 2-36,8 0 26,-1 1-1,1 0 1,0 0-1,0 0 1,0 0 0,0 1-1,0 0 1,1 0 0,-1 0-1,1 0 1,0 1-1,1-1 1,-1 1 0,1 0-1,-4 7 1,3-4-4,-1 1 0,1-1 0,1 1 1,0 0-1,0 0 0,1 0 0,0 0 1,0 0-1,0 13 0,2-12-23,0 0 0,0 0 0,4 16 0,-3-22 22,1 0 1,-1 0-1,1 0 1,0-1-1,0 1 0,0 0 1,0-1-1,1 0 1,-1 1-1,1-1 1,3 3-1,138 151-18,-141-156-218,0 0 0,0 1 0,1-1 0,-1 0 0,0-1 0,1 1 0,-1-1 0,1 1 0,-1-1 0,0 0 0,1 0 0,-1-1 0,1 1 0,4-2 0,-1 2-351,-1-2 280,0 0 1,0 0 0,1 0 0,-2 0-1,1-1 1,0 0 0,0-1 0,-1 1-1,0-1 1,0 0 0,0 0 0,0-1-1,-1 1 1,7-9 0,3-4-378,0-1 0,19-35 1,-29 45 741,0 0 1,-1-1-1,-1 1 1,1-1 0,-1 0-1,-1 0 1,0 0-1,1-12 1,-2-15 7019,0 30-4955,1 23-1881,1 0 1,1 0 0,7 25-1,-5-21-121,-1-1 0,3 26 0,-8-16-72,0-24-112,1-1-1,0 1 0,0-1 0,0 1 1,0-1-1,1 0 0,0 1 0,0-1 0,3 8 1,1-50-19511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26 12118,'0'0'10207,"-29"9"-8476,-89 28-314,77-29-131,40-8-1210,0 0 0,-1 0 0,1 0 0,-1 0 0,1 0 0,0-1 0,-1 1 0,1 0 0,0-1 0,-1 1 0,1-1 0,0 1 0,-2-2 0,2 1-26,0 0-1,0-1 1,0 1-1,1 0 1,-1-1-1,0 1 1,1 0-1,-1-1 0,1 1 1,0-1-1,-1 1 1,1-1-1,0 1 1,0-1-1,0 1 0,0-1 1,0 0-1,0 1 1,1-1-1,-1-1 1,1-10-139,-1 11 75,0 1 0,1 0 0,-1 0 0,0-1 0,1 1 0,-1 0 0,1 0 0,0-1 0,-1 1 0,1 0 0,0 0 0,0 0 0,-1 0 0,1 0 0,0 0 0,0 0 0,0 0 0,0 1 0,1-1 0,-1 0 0,0 1 0,0-1 0,0 0 0,0 1 0,1-1 0,-1 1 0,0 0 0,1-1 0,-1 1 0,0 0 0,3 0 0,50-2-2827,-42 2 1072,15 3-3578,-7 11-3353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14231,'0'0'9457,"-10"16"-9187,3-3-219,0-1 0,0 1 1,2 0-1,0 1 0,0-1 1,1 1-1,1 0 0,0 0 1,1 0-1,0 1 1,1 15-1,2 70 599,19 130-1,-1-16-99,-14-139-374,-5-64-149,0-10-23,0 0 0,0 0 0,-1 0 0,1 1-1,1-1 1,-1 0 0,0 0 0,0 1 0,0-1-1,0 0 1,1 0 0,-1 0 0,1 0 0,-1 1-1,1-1 1,-1 0 0,2 2 0,-1-3 3,-1 0 0,1 0 0,-1 0 0,1 1-1,-1-1 1,1 0 0,-1 0 0,1 0 0,-1 0 0,1 0 0,-1 0 0,1 0 0,-1 0 0,1 0 0,-1 0 0,1 0 0,-1-1-1,1 1 1,-1 0 0,1 0 0,-1 0 0,1-1 0,-1 1 0,1 0 0,-1 0 0,1-1 0,-1 1 0,0 0 0,1-1 0,-1 1-1,0-1 1,1 1 0,-1 0 0,0-1 0,1 1 0,-1-2 0,12-19-15,-2-1 1,9-24-1,17-36-6,-33 75 15,56-94 29,-51 90-34,0-1-1,1 2 1,0-1-1,0 2 1,1-1-1,14-10 1,-23 19-1,0 0 0,-1 1 0,1-1 0,0 0 1,1 0-1,-1 0 0,0 1 0,0-1 0,0 1 1,0-1-1,0 1 0,1-1 0,-1 1 1,0-1-1,1 1 0,-1 0 0,0 0 0,0 0 1,1 0-1,-1 0 0,0 0 0,1 0 0,-1 0 1,0 0-1,0 1 0,1-1 0,-1 1 0,0-1 1,0 1-1,1-1 0,-1 1 0,1 1 0,1 1 24,-1 0 0,0 1 0,0-1 0,0 1-1,0-1 1,-1 1 0,1 0 0,0 6 0,3 4 12,8 21 70,-3-4-41,2-1 1,1 0-1,24 40 0,-33-63-61,0 0 0,1-1-1,0 0 1,0 0 0,1 0-1,-1 0 1,1-1 0,1 0-1,-1 0 1,1 0-1,-1-1 1,2 0 0,-1-1-1,0 1 1,0-1 0,1-1-1,0 1 1,0-1 0,9 1-1,16 0-11,55-2-1,-76-2 22,1 0-1,-1-1 0,0 0 1,0-1-1,0-1 0,0 1 1,19-11-1,-11 2-29,0-1 0,0-1 0,-2-2 0,0 1 0,0-2 1,-2 0-1,0-1 0,25-37 0,-38 49 13,-1 0 1,1 1-1,-1-1 1,0 0-1,0 0 1,-1-1-1,0 1 1,0 0-1,0 0 1,-1-1-1,0 1 1,0-9-1,-1 1-59,1 13 66,0 1-1,0 0 1,-1-1-1,1 1 1,-1-1-1,1 1 1,0 0-1,-1-1 1,1 1-1,-1 0 1,1-1-1,-1 1 1,1 0-1,-1 0 1,1 0-1,-1-1 1,1 1-1,-1 0 1,1 0-1,-1 0 1,1 0-1,-1 0 1,1 0 0,-1 0-1,1 0 1,-2 0-1,-20 0 104,17 1-68,-14-2 30,14 1-47,-1-1-1,0 1 0,0 0 0,1 0 1,-1 0-1,0 1 0,1 0 1,-1 0-1,0 1 0,1 0 0,-1-1 1,1 2-1,0-1 0,0 1 1,0 0-1,0 0 0,-6 4 1,5-1-4,0 0 0,0 0-1,0 1 1,1 0 0,0 0 0,0 0 0,1 1 0,0-1 0,-6 15 0,7-10-16,-1 1 0,2 0-1,0-1 1,0 1-1,1 24 1,0-15-21,0 31 2,1-51 7,1 0-1,-1 0 1,0 0 0,1 0-1,-1 0 1,1 0-1,0 0 1,-1 0 0,1 0-1,0 0 1,0 0-1,1-1 1,-1 1 0,0 0-1,0-1 1,1 1-1,-1 0 1,1-1 0,-1 0-1,4 2 1,6 1-167,1-1 0,1 0-1,-1-1 1,0 0 0,1-1 0,-1 0 0,24-2 0,-16 1 4,-8-1 116,0 1 0,0-2-1,0 1 1,-1-2 0,1 1-1,-1-2 1,0 0 0,0 0-1,0-1 1,0 0 0,-1-1-1,1 0 1,11-10 0,5-7 101,0-2 0,-2 0 0,23-31 0,-19 21 22,38-35 1,-66 86-45,0 16 16,-2-1 1,-2 0 0,0 0 0,-2 0 0,-2 0-1,-10 33 1,-22 28 597,39-146 498,2 39-1114,1 1 0,1 0-1,0 0 1,1 0 0,0 0-1,1 1 1,1 0 0,0 0 0,1 1-1,12-17 1,-1 6-8,0 1 0,1 1 0,2 0 1,28-20-1,-42 34 14,1 0 1,0 1-1,0 1 1,0 0 0,1 0-1,0 1 1,0 0-1,0 0 1,1 1-1,-1 1 1,1-1 0,-1 2-1,22-1 1,-31 2-14,0 1 1,0-1 0,0 1-1,1 0 1,-1 0 0,0 0-1,0-1 1,0 1 0,0 0-1,-1 0 1,1 0 0,0 1-1,0-1 1,0 0 0,-1 0-1,1 0 1,-1 0-1,1 1 1,-1-1 0,1 0-1,-1 1 1,0 0 0,2 3 13,8 25 53,-2 2-1,0-1 1,-3 1-1,3 36 0,11 57 358,-18-120-418,0 0 0,0 0 0,0-1 0,1 1 1,0 0-1,0-1 0,0 0 0,1 1 0,-1-1 0,1 0 0,0 0 1,5 4-1,-5-5-14,0-1 0,1 1 0,0-1 0,-1 0 1,1-1-1,0 1 0,0-1 0,0 1 0,0-1 0,0 0 1,0-1-1,0 1 0,0-1 0,1 1 0,4-2 0,5 2-25,1-1-1,-1 0 0,0-1 1,0-1-1,0 0 0,0-1 1,0 0-1,0-1 0,25-11 1,71-48-820,-99 55 331,0 1 0,-1-1 0,0-1 0,0 0 0,-1 0 1,0-1-1,10-14 0,-15 9-3621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79 14295,'0'0'7878,"1"-4"-6779,3-11 1405,-21 34-1660,-1 6-686,0 1-1,2 1 0,0 0 1,2 1-1,2 0 1,0 1-1,2 0 0,1 1 1,1 0-1,2 1 1,1 0-1,-2 38 0,32-69-167,-15 1 17,1-2-1,-1 1 1,0-1 0,1-1 0,10-2 0,-16 2-11,0 0 0,0-1 1,0 0-1,0 1 0,0-1 1,0-1-1,-1 1 1,1-1-1,-1 0 0,0 0 1,4-6-1,-3 5-1,-1 0 0,0-1 1,0 0-1,-1 0 0,0 0 0,0 0 0,0 0 0,-1-1 0,1 0 1,0-7-1,0-4-13,-2 0 1,0-29-1,-1 37 4,-5-180-101,6 188 112,-1 0-1,0 1 1,0-1-1,0 1 1,1-1-1,-1 1 1,1-1-1,-1 0 0,1 1 1,0 0-1,0-1 1,-1 1-1,1-1 1,0 1-1,0 0 1,0 0-1,1-1 1,-1 1-1,0 0 1,0 0-1,3-1 0,-1 0-6,0 0-1,1 1 0,0-1 0,-1 1 0,1 0 0,0 0 0,-1 0 0,1 0 0,5 0 1,-5 1 3,0-1 0,0 1 0,0 0 0,0 0 0,0 0 0,0 1 0,0 0 0,0-1 0,-1 1 0,1 0 0,0 1 0,0-1 0,-1 1 0,1 0 1,-1 0-1,0 0 0,1 0 0,-1 0 0,5 6 0,-2 1 27,-1 1 1,-1-1-1,0 1 1,0 0-1,-1 1 1,0-1-1,0 0 1,1 21-1,-1 9 119,-3 42-1,-1-38-95,1-43 176,0-12-123,3-21-83,0 0 0,3 0 0,0 1-1,2 0 1,13-34 0,-16 53-13,-1 0 0,2 0 1,0 1-1,7-12 0,-12 21-4,1-1-1,-1 1 1,0 0 0,1 0 0,0 0 0,-1 0-1,1 0 1,0 0 0,0 0 0,0 1-1,0-1 1,1 1 0,-1-1 0,0 1 0,1 0-1,-1 0 1,0 0 0,1 0 0,-1 0 0,1 1-1,0-1 1,-1 1 0,1 0 0,0-1 0,-1 1-1,1 0 1,4 1 0,-5 1 20,1-1 0,-1 1 0,0-1 1,0 1-1,1 0 0,-1 0 0,0 0 0,-1 0 1,1 0-1,0 0 0,-1 1 0,1-1 0,-1 0 1,0 1-1,1-1 0,-1 1 0,-1 0 0,2 5 0,12 58 286,-12-57-252,7 70 306,6 33 41,-12-98-332,1 0 1,0 0-1,0-1 0,2 1 0,11 20 0,-13-28-55,0-1 0,1 1 0,-1-1 0,1 0 0,1 0 0,-1-1 0,1 0 0,-1 0 0,1 0 0,0-1 0,1 1 0,9 3 0,0-2-10,-1 0-1,1-1 1,0 0 0,18 1-1,-8-2-104,1-1 0,0-1 0,0-2 0,0-1-1,0 0 1,-1-2 0,1-2 0,34-11-1,181-74-3428,-81 25-1932,-117 48 3397,80-35-6569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633 565 10485,'0'0'6710,"0"-5"-5601,0-4-965,1 5 273,-1-1-1,1 1 1,-1-1-1,0 0 1,-1 0 0,1 1-1,-1-1 1,0 1 0,0-1-1,0 0 1,0 1 0,-3-6-1,-1 6-271,0 0-1,-1 1 1,1-1-1,-1 1 1,1 0 0,-1 0-1,0 1 1,0 0-1,0 0 1,0 0-1,-11-1 1,-5 0 139,0 1 1,-26 0-1,37 2-173,-21 0 278,-47 5-1,68-3-341,0 0 0,1 1 0,-1 0 0,0 0 1,1 2-1,0-1 0,-19 12 0,5-1 58,1 2 0,1 0 0,1 2 0,0 0 0,-26 32 0,39-41-87,0 1 1,1 0 0,0 1-1,0-1 1,2 1 0,-1 0-1,1 1 1,1 0 0,0-1-1,1 1 1,1 0-1,0 1 1,-1 19 0,3-32-21,0 0 1,0 1 0,1-1-1,-1 0 1,0 0-1,1 0 1,-1 1 0,1-1-1,-1 0 1,1 0-1,-1 0 1,1 0 0,0 0-1,-1 0 1,1 0-1,0 0 1,0 0 0,0 0-1,0 0 1,0 0-1,0-1 1,0 1 0,0 0-1,0-1 1,0 1 0,0-1-1,1 1 1,-1-1-1,0 0 1,0 1 0,2-1-1,46 3-33,-38-3 32,34 0 6,-21 2 5,-1-2 0,1-1 0,0-1 0,0 0 0,33-9 0,-25-2 7,0 0 1,-2-2 0,1-2-1,-2 0 1,0-2 0,-1-2-1,31-29 1,-53 45-20,-2 0 1,1 0-1,-1 0 0,1-1 1,-2 0-1,1 0 0,-1 0 0,1 0 1,-2-1-1,1 1 0,2-9 0,-2-1 256,-1 1 0,0 0 0,-1-28 0,-3 87-133,1-19-106,1 1 0,4 32 0,-3-54-10,0 0 0,0 0 1,0 0-1,0-1 0,1 1 1,-1 0-1,1-1 0,0 1 1,0-1-1,0 0 0,1 1 1,-1-1-1,1 0 1,0-1-1,3 4 0,0-2-52,0 0-1,0 0 1,0 0-1,1-1 1,-1 0-1,1-1 0,13 4 1,5-1-453,1-2 0,-1 0 0,43-2 0,-64-1 401,12 1-120,0-1-1,0-2 1,0 1 0,-1-2 0,1 0-1,0-1 1,-1 0 0,0-1-1,0-1 1,0 0 0,-1-1 0,0-1-1,0 0 1,-1-1 0,21-18 0,-27 21 257,1 0 0,-1-1 1,0 0-1,-1-1 0,0 1 1,0-1-1,0 0 1,-1-1-1,0 1 0,-1-1 1,0 0-1,0 0 0,-1-1 1,0 1-1,-1-1 0,0 0 1,0 1-1,0-20 1,-2 27 30,0 1 0,0-1 0,0 1 1,0-1-1,0 1 0,0-1 1,0 1-1,0-1 0,-1 1 0,1 0 1,-1-1-1,1 1 0,-1-1 1,1 1-1,-1 0 0,0-1 0,0 1 1,0 0-1,1 0 0,-3-2 1,0 2-4,1 0 1,0 0 0,0 1 0,-1-1 0,1 1-1,0-1 1,-1 1 0,1 0 0,0 0 0,-5 1-1,-4-1-2,3 0 23,0 0-1,0 0 1,0 1 0,0 0-1,0 1 1,1 0 0,-13 4-1,14-3-40,1-1 1,1 2-1,-1-1 0,0 0 1,1 1-1,-1 0 0,1 0 1,0 0-1,1 1 0,-1-1 0,-3 7 1,0 0-13,0-1 0,1 1 0,1 1 0,0-1 0,1 1 0,0-1 0,0 1 0,2 0 0,-1 1 0,1-1 0,0 23 0,8-34-179,-1-1 103,2 0-18,0 1 0,0-1 0,0-1-1,0 1 1,0-1 0,0-1 0,-1 1-1,1-1 1,0 0 0,-1-1 0,1 0 0,-1 0-1,8-4 1,2-6-39,1-1 0,-2 0 0,0-1 1,0-1-1,-2 0 0,0-1 0,20-34 0,-24 35 102,-1 0 0,-1-1 0,0 0 0,-1 0 0,-1 0 0,0-1 0,-2 1 0,0-1-1,1-29 1,-4 0 3052,0 53-2939,15 188 422,-14-171-542,1 0 0,1 0-1,1 0 1,0 0-1,2-1 1,16 38-1,-20-57-118,0 0 1,0 0-1,0-1 0,1 1 0,-1-1 0,1 1 1,0-1-1,0 0 0,-1 0 0,1 0 1,1-1-1,-1 1 0,0-1 0,0 1 1,1-1-1,-1 0 0,0 0 0,1-1 0,-1 1 1,1-1-1,5 0 0,5 1-394,0-1 0,-1-1-1,1 0 1,19-5 0,-21 3 164,-1-1 0,1 0-1,-1-1 1,1-1 0,-1 1 0,12-10 0,58-48-1286,-72 56 1660,-1 0 0,1-1 1,-2 0-1,1 0 0,-1-1 0,-1 0 1,1 0-1,-2-1 0,1 0 0,-1 0 1,-1 0-1,0 0 0,0-1 1,-1 0-1,0 0 0,-1 0 0,1-16 1,-1 5 1028,-2 18-737,1-1 0,-1 1 1,1-1-1,-1 1 1,-1-1-1,1 1 0,-1-1 1,0 1-1,-1-7 1,1 10-230,-1 0 0,1-1 0,0 1 1,0 0-1,-1 0 0,1 0 1,0 1-1,-1-1 0,1 0 0,-1 0 1,1 1-1,-1-1 0,1 1 1,-1-1-1,0 1 0,1 0 0,-1 0 1,-2 0-1,-38 0 865,27 0-664,12 0-249,1 1 1,-1-1-1,1 0 1,-1 1-1,1 0 1,0-1-1,-1 1 0,1 0 1,0 0-1,-1 0 1,1 1-1,0-1 1,0 0-1,0 1 1,0-1-1,-2 3 1,0 1 10,0-1 1,0 1-1,1 0 1,-1 0 0,1 0-1,-3 9 1,-1 3 65,1 1 0,1 0 1,-5 27-1,7-21-58,1 0 1,2 29-1,0-33-29,0-19-30,1-1-1,0 1 1,0-1 0,-1 1-1,1-1 1,0 1 0,0-1-1,0 0 1,0 1 0,0-1 0,-1 0-1,1 0 1,0 1 0,0-1-1,0 0 1,0 0 0,0 0 0,0 0-1,2-1 1,27 1-11,-23 0-14,2-1 2,-1 0-1,0 0 0,1-1 0,-1 0 0,0-1 0,0 1 0,0-2 1,0 1-1,-1-1 0,1 0 0,-1-1 0,0 1 0,0-1 0,-1-1 0,1 0 1,-1 1-1,-1-2 0,1 1 0,-1-1 0,5-7 0,0-1 6,0-1-1,-2 0 1,0 0-1,0-1 0,-2 0 1,0-1-1,-1 1 1,5-27-1,-5-12 67,-3-113 0,-3 80 1880,1 113-1740,-1 37-78,0 4 213,11 100 1,-2-101-159,-7-43-124,1 0 0,1 0 0,1 0 0,0-1 0,2 1 1,0-1-1,12 24 0,-16-41-35,0 0 0,0 0 1,0-1-1,0 1 0,0-1 0,1 1 1,-1-1-1,1 0 0,0 1 0,0-2 1,-1 1-1,1 0 0,0 0 0,1-1 1,-1 0-1,0 1 0,6 0 1,3 0-105,0 0 0,0-1 0,21-2 0,-13 1-211,-1-1-187,-1-2-1,1 0 0,-1-1 1,0-1-1,0-1 1,-1 0-1,0-1 0,20-12 1,4 1-1138,55-26-3861,-2 5-3196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294 139 13670,'0'0'11584,"2"-20"-10650,6-59-120,-8 77-781,0 1 1,0 0-1,0 0 1,0 0 0,0-1-1,0 1 1,0 0-1,0 0 1,0 0 0,0-1-1,-1 1 1,1 0-1,-1 0 1,1 0-1,-1 0 1,1 0 0,-1-1-1,1 1 1,-1 0-1,0 0 1,-1-1 0,-14 1 345,10 2-230,-9-1 105,-1 0 0,1 1 0,-18 4 0,27-4-228,0 1-1,0 0 0,1 0 0,-1 1 1,1 0-1,-1 0 0,1 0 0,0 0 0,0 1 1,-7 7-1,0-1-1,0 1 1,2 1-1,-1 0 0,1 1 0,1 0 1,0 0-1,1 1 0,1 0 1,0 0-1,1 1 0,0 0 1,1 0-1,1 1 0,0-1 1,1 1-1,-1 31 0,4 21-104,0-67 76,0 0 0,1-1-1,-1 1 1,0 0 0,1 0-1,-1-1 1,1 1 0,0 0-1,-1-1 1,1 1 0,-1-1-1,1 1 1,0-1 0,0 1-1,-1-1 1,1 1 0,0-1-1,0 0 1,-1 1 0,1-1 0,0 0-1,0 0 1,0 1 0,0-1-1,-1 0 1,1 0 0,0 0-1,0 0 1,1 0 0,35 0-41,-28 0 22,3 0-7,1-1 0,-1-1-1,0 0 1,0-1 0,0 0 0,0-1 0,-1 0 0,0-1 0,1 0-1,-1-1 1,-1 0 0,1 0 0,-1-1 0,-1-1 0,1 0 0,-1 0-1,0-1 1,-1 0 0,14-20 0,-13 16 34,-1 0 0,0 0 0,0-1 0,-2-1 0,1 1 0,-2-1 0,5-20 0,-7 19 846,-4 40-622,1-20-296,1 1-1,-1-1 1,1 1 0,0 0-1,0-1 1,0 1 0,1-1 0,-1 0-1,1 1 1,0-1 0,0 0 0,1 0-1,-1 0 1,1-1 0,0 1 0,0 0-1,0-1 1,1 0 0,-1 0 0,1 0-1,-1 0 1,1-1 0,0 1-1,0-1 1,0 0 0,1 0 0,-1 0-1,0-1 1,1 1 0,-1-1 0,1 0-1,-1-1 1,9 1 0,7 0-135,-1-1 1,1-1-1,0 0 1,-1-2-1,1 0 1,-1-1-1,0-1 0,0-1 1,0-1-1,-1 0 1,26-15-1,-43 21 199,96-59-276,-87 53 295,0-1-1,-1 0 0,0 0 0,0-1 0,-1 0 0,0 0 0,7-12 1,-14 18 92,1 0 0,0 0 0,-1 0 0,0-1 0,0 1 0,0 0 0,0-1 0,0 1 0,-1-1 1,0 1-1,1-1 0,-2-5 0,1 7-3,0 2-65,0-1-1,0 1 1,0-1-1,-1 1 1,1-1 0,0 1-1,0 0 1,-1-1-1,1 1 1,0-1-1,-1 1 1,1-1 0,0 1-1,-1 0 1,1-1-1,-1 1 1,1 0-1,0 0 1,-1-1-1,1 1 1,-1 0 0,1 0-1,-1 0 1,1-1-1,-1 1 1,1 0-1,-1 0 1,1 0-1,-1 0 1,0 0 0,-21-1 223,18 2-156,-9-2 5,0 2 0,1-1 0,-22 5 0,29-3-91,0 0 0,0-1-1,0 1 1,0 1 0,1-1-1,-1 1 1,1 0-1,-1 0 1,1 0 0,0 1-1,-6 6 1,-4 5 13,2 0 0,-1 2-1,2-1 1,0 1 0,1 1 0,1 0 0,1 1-1,0-1 1,-7 30 0,14-11-116,1-37 81,0 1-1,0-1 1,0 0-1,0 0 1,0 0-1,0 0 1,0 0-1,0 0 1,0 1-1,0-1 1,0 0-1,0 0 1,0 0-1,0 0 1,0 0-1,0 0 0,0 0 1,0 1-1,0-1 1,0 0-1,0 0 1,0 0-1,0 0 1,1 0-1,-1 0 1,0 0-1,0 0 1,0 0-1,0 0 1,0 1-1,0-1 1,0 0-1,1 0 1,-1 0-1,0 0 0,0 0 1,0 0-1,0 0 1,0 0-1,0 0 1,1 0-1,-1 0 1,0 0-1,0 0 1,0 0-1,0 0 1,0 0-1,0 0 1,1 0-1,-1 0 1,0-1-1,0 1 1,0 0-1,0 0 1,0 0-1,1 0-1,17 1-168,0-1-1,0 0 0,0-1 0,0-1 0,0-1 1,0-1-1,-1 0 0,1-1 0,24-12 1,-27 10 88,-1-2 0,0 0 0,-1 0 0,0-1 1,16-17-1,-22 20 90,-1-1 1,0 1-1,-1-1 0,1 0 1,-1-1-1,-1 1 1,0-1-1,0 0 1,-1 0-1,4-16 0,2-30 3791,-9 61-3632,0 9-106,13 312 501,20 226-37,-33-543-515,1 3 7,-2 1 1,1 0-1,-2-1 0,-3 18 1,4-27-9,0 0 0,-1 0 0,0 0 0,1-1 0,-1 1 0,-1 0 0,1-1 0,0 1 0,-1-1 0,0 0 0,0 0 0,0 0 0,0 0 0,0 0 0,-1 0 0,1-1 0,-8 4 0,-2-1 13,-1-1 1,0 0 0,0-1 0,0-1-1,-1 0 1,1-1 0,0 0 0,-20-2-1,21 1-11,9 0-9,0-1 1,0 1-1,0-1 1,0 0-1,0 0 1,0 0 0,0-1-1,0 1 1,1-1-1,-1 0 1,0 0 0,1 0-1,0-1 1,-1 1-1,1-1 1,0 0 0,0 0-1,0 0 1,1 0-1,-1 0 1,1-1 0,0 1-1,0-1 1,-3-5-1,-3-9-6,1-1 0,1 0-1,-8-36 1,7 6-3,1-1 1,3 0-1,5-75 0,-2 113 6,1-1-1,0 1 0,1-1 1,1 1-1,0 0 1,1 0-1,8-20 0,-2 15-4,0 0 0,0 0 0,2 1 0,18-20 0,-8 10-298,1 1 1,1 1-1,2 2 1,0 0-1,1 2 1,1 1 0,36-19-1,-57 35-181,0 1-1,0 0 1,1 0-1,-1 0 1,1 1-1,11 0 1,24 0-4863,-23 1 1648,12 0-3888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456 120 15543,'0'0'9733,"-21"-10"-8533,-71-32-231,88 40-884,0 0 1,-1 0 0,1 0 0,-1 1 0,0 0 0,1 0 0,-1 0 0,0 1 0,0-1 0,1 1 0,-1 0 0,-8 1-1,-2 1 146,7-1-157,0 1 0,0-1 0,0 1-1,1 1 1,-1 0 0,0 0 0,1 0 0,0 1 0,0 0 0,0 0 0,0 1 0,-8 7-1,-3 5 44,0 0-1,-28 37 1,36-41-117,2 1 0,-1 1 0,2 0 0,0 0 0,1 0 0,0 1 0,1 0 0,1 0 0,0 0 0,2 0 0,0 1 0,0-1 0,2 19 0,0-34-12,1 0 0,-1-1 1,1 1-1,-1-1 0,1 1 0,0-1 1,-1 1-1,1-1 0,-1 0 1,1 1-1,0-1 0,0 0 0,-1 1 1,1-1-1,0 0 0,-1 0 1,1 0-1,0 0 0,0 0 0,0 0 1,-1 0-1,1 0 0,0 0 0,0 0 1,-1 0-1,1 0 0,0 0 1,1-1-1,3 1-62,7 1 29,1-1 0,-1-1 0,0 0 0,1 0 0,-1-1-1,0-1 1,0 0 0,0-1 0,-1 0 0,1-1 0,14-8 0,-4 0-10,-1 0-1,-1-2 1,0-1 0,-1 0 0,27-30 0,-37 34 64,0 1 0,0-2 1,-1 1-1,-1-1 0,0 0 0,-1-1 0,0 1 1,-1-1-1,0-1 0,4-24 0,-14 134 1138,4-88-1142,-3 16-12,1-1 0,2 1 0,0 1 0,1-1 0,3 23 0,-2-44 3,-1-1 0,1 0 0,-1 0 0,1 1 0,-1-1 0,1 0 0,0 0-1,0 0 1,0 0 0,0 0 0,0 0 0,0 0 0,0 0 0,0 0 0,0-1 0,0 1 0,0 0 0,0 0 0,1-1 0,-1 1-1,0-1 1,0 0 0,1 1 0,-1-1 0,0 0 0,3 1 0,41 0-220,-31-2 94,-2 1 16,1-1 0,0-1 1,-1 0-1,1-1 0,-1 0 1,0-1-1,0 0 0,0-1 1,-1 0-1,0-1 0,12-7 1,-2-2-114,-1 0-1,0-2 1,-1 0 0,25-30 0,-35 36 209,0 0-1,-1-1 1,-1 0-1,0 0 1,0-1-1,-1 0 1,-1 0 0,0 0-1,-1-1 1,4-23-1,-5 18 1165,-1 0-1,0-19 1,-2 69-897,-2-2-115,2 1 0,1-1 0,2 1 0,1-1 0,1 0 0,12 38 0,-8-56 116,-2-7-2201,4-96-16099,-6 15 10751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7892,'0'0'12984,"-30"38"-11372,-90 119-129,97-127-918,2-4 467,10-20 242,3-4-501,8-2-715,-1 0-1,1 0 0,0 0 1,-1 0-1,1 0 0,0 0 1,0 0-1,-1 0 0,1 1 1,0-2-1,-1 1 0,1 0 1,0 0-1,-1 0 0,1 0 1,0 0-1,0 0 0,-1 0 1,1 0-1,0 0 0,-1 0 1,1-1-1,0 1 0,0 0 1,-1 0-1,1 0 0,0-1 1,0 1-1,0 0 0,-1 0 1,1-1-1,-1-11-1748,1 11 1157,0 0-1,0 0 0,0 0 0,0 0 0,1-1 1,-1 1-1,1 0 0,-1 0 0,1 0 0,-1 0 1,1 0-1,-1 0 0,1 0 0,0 0 1,0 1-1,-1-1 0,1 0 0,0 0 0,0 1 1,0-1-1,1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7139,'-33'180'7569,"33"-179"-7461,-1 1-1,1-1 1,0 1-1,-1-1 1,1 1-1,0-1 1,0 0-1,0 1 1,0-1-1,0 1 1,0-1-1,0 1 1,1-1-1,-1 1 1,0-1 0,1 0-1,0 1 1,-1-1-1,1 0 1,0 2-1,0-3-54,0 0-1,0 0 1,-1 0-1,1 0 1,0 0 0,0 0-1,-1 0 1,1 0-1,0 0 1,0-1-1,-1 1 1,1 0 0,0-1-1,-1 1 1,1 0-1,0-1 1,-1 1-1,1-1 1,0 0 0,5-3 770,6 3 144,0 0 1,-1 0-1,17 2 1,-3 0-52,-20-1-783,0 1 1,0 0-1,0 0 1,0 0-1,-1 1 0,1-1 1,0 1-1,-1 0 1,1 0-1,-1 1 1,0-1-1,0 1 0,0 0 1,0 0-1,0 1 1,-1-1-1,1 1 1,-1 0-1,0 0 0,0 0 1,0 0-1,-1 0 1,1 1-1,-1-1 1,3 9-1,1 2 129,-1 1 1,-1-1-1,0 1 1,-1 0-1,-1 0 1,1 32-1,-2-28-9,0-8-75,-1-1 0,0 1-1,-3 13 1,3-23-146,0 0-1,-1-1 1,1 1-1,0 0 1,-1 0 0,0-1-1,1 1 1,-1 0-1,0-1 1,0 1 0,0 0-1,0-1 1,0 0-1,0 1 1,0-1 0,-1 1-1,1-1 1,0 0-1,-1 0 1,1 0 0,-1 0-1,1 0 1,-1 0-1,0 0 1,1-1 0,-3 2-1,0 0 116,3-2-140,1 0 1,0 0-1,0 0 0,0 1 0,-1-1 0,1 0 0,0 0 0,0 0 0,-1 0 0,1 1 0,0-1 1,-1 0-1,1 0 0,0 0 0,0 0 0,-1 0 0,1 0 0,0 0 0,-1 0 0,1 0 0,0 0 0,-1 0 1,1 0-1,0 0 0,0 0 0,-1 0 0,1 0 0,0 0 0,-1-1 0,1 1 0,0 0 0,0 0 0,-1 0 1,1 0-1,0-1 0,0 1 0,0 0 0,-1 0 0,1 0 0,0-1 0,0 1 0,0 0 0,-1 0 1,1-1-1,0 1 0,0 0 0,0 0 0,0-1 0,0 1 0,0 0 0,0-1 0,0 1 0,0 0 0,0 0 1,0-1-1,0 1 0,0 0 0,0-1 0,0 1 0,0 0 0,0-1 0,0 1 0,0 0 0,0 0 0,0-1 1,0 1-1,1-1 0,-2-53-23,1-64-54,1 102 58,1 1 0,1 0 0,0 0 0,1 0 0,8-23 0,-2 15 10,1 1 0,1 1-1,18-24 1,-25 38-1,0 0 0,0 1 0,1 0 0,-1 0 0,2 0 0,-1 0 0,1 1 0,-1 0 0,2 1 0,-1-1 0,0 1 1,1 1-1,8-4 0,-13 6 10,1 0 1,-1 0 0,0 0-1,1 1 1,-1-1-1,1 1 1,0 0 0,-1 0-1,1 0 1,-1 0 0,1 1-1,-1-1 1,1 1 0,-1 0-1,0 0 1,1 0 0,-1 1-1,0-1 1,0 1 0,0 0-1,0 0 1,0 0 0,0 0-1,0 0 1,-1 0-1,1 1 1,-1 0 0,0-1-1,4 7 1,4 10 31,-1 0 1,-1 1-1,-1 0 0,8 35 1,6 83 51,-6-34 5,-12-85-66,2 0-1,0 0 0,2-1 0,0 1 1,0-1-1,2-1 0,0 1 1,21 28-1,-24-39 0,0 1 0,0-1 1,1 1-1,0-2 0,1 1 0,-1-1 1,1 0-1,0-1 0,1 0 0,-1 0 1,1-1-1,0 0 0,0 0 0,0-1 0,1 0 1,-1-1-1,1 0 0,-1 0 0,15 0 1,-11-2-26,-7 0-41,1 0 0,0 0 0,0 0 0,-1 0 0,1-1 0,0 0 0,-1-1-1,1 0 1,-1 0 0,1 0 0,-1-1 0,10-5 0,6-9-864,0 0 1,-1-2-1,-1-1 1,-1 0-1,-1-2 0,18-27 1,9-22-5023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21 17608,'0'0'5885,"-10"2"-4903,-13 0-625,-23 3 3710,46-5-4043,0 0 1,0 0-1,-1 0 1,1 0-1,0 0 1,0 0-1,0 0 1,0 0-1,0 1 1,0-1-1,0 0 1,0 0-1,0 0 1,0 0-1,0 0 1,0 0-1,0 0 1,0 1 0,0-1-1,0 0 1,0 0-1,0 0 1,0 0-1,0 0 1,0 0-1,0 0 1,0 0-1,1 1 1,-1-1-1,0 0 1,0 0-1,0 0 1,0 0-1,0 0 1,0 0-1,0 0 1,0 0 0,0 0-1,0 0 1,1 0-1,-1 0 1,0 0-1,0 1 1,0-1-1,0 0 1,-21 11 275,15-7-238,-1-2 0,0 1-1,0-1 1,-1 1-1,1-2 1,-10 2-1,25-5-84,0 0-1,0-1 0,-1 0 1,1-1-1,11-6 1,25-11-2117,6 5-5810,-35 14 933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4130,'0'0'11715,"0"-28"-10133,0-69-417,0 22 2232,0 49 2261,0 34-5364,0 419 1200,0-408-1460,2 1 0,0-1 0,1-1 0,0 1 1,8 19-1,-7-25-14,0-1 0,2 0 0,-1 0 1,1-1-1,1 1 0,0-2 0,1 1 0,11 13 1,-16-22-52,0 0 1,0 0 0,-1 0 0,1-1-1,0 1 1,0-1 0,1 0 0,-1 0-1,0 0 1,0 0 0,1 0 0,-1-1-1,0 1 1,1-1 0,-1 0 0,0 0-1,1 0 1,-1 0 0,7-2 0,-5 1-147,1-1 0,0 1 1,-1-1-1,1 0 1,-1 0-1,0-1 0,0 1 1,1-1-1,-2 0 0,9-7 1,-7 4-202,-1 0 1,1 0-1,-1 0 0,0-1 1,-1 0-1,0 0 1,0 0-1,3-9 0,-4 7-584,0 0-1,-1-1 0,0 1 0,0-1 0,-1 0 1,0-15-1,-1-26-5784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75 13686,'-19'-4'1363,"8"0"1316,35 3-1115,110 2-751,196-3 324,-294 0-788,0-1 1,1-2-1,-1-2 1,-1-1-1,54-20 1,-72 19 470,-17 9-798,0 0 1,0 0-1,0 0 1,0 1-1,0-1 1,0 0-1,0 0 0,-1 0 1,1 0-1,0 0 1,0 0-1,0 0 1,0 0-1,0 0 0,0 0 1,0 0-1,0 0 1,0 0-1,-1 0 0,1 0 1,0 0-1,0 0 1,0 0-1,0-1 1,0 1-1,0 0 0,0 0 1,0 0-1,0 0 1,0 0-1,0 0 1,-1 0-1,1 0 0,0 0 1,0 0-1,0 0 1,0 0-1,0 0 0,0 0 1,0 0-1,0-1 1,0 1-1,0 0 1,0 0-1,0 0 0,0 0 1,0 0-1,0 0 1,0 0-1,0 0 1,0 0-1,0-1 0,0 1 1,0 0-1,0 0 1,0 0-1,0 0 0,0 0 1,0 0-1,0 0 1,0 0-1,0 0 1,0 0-1,0 0 0,0-1 1,0 1-1,0 0 1,1 0-1,-1 0 1,-31 7 820,24-3-826,1 0-1,0 0 1,0 0 0,0 1-1,0 0 1,1 0-1,-1 1 1,1-1 0,1 1-1,-1 0 1,1 0-1,0 1 1,-6 13 0,5-9 7,1 1 0,0 0 0,0 0 0,1 0-1,0 1 1,2-1 0,-2 23 0,3-33-19,0 0-1,0 1 0,0-1 0,0 0 1,0 0-1,0 1 0,1-1 0,-1 0 0,1 0 1,0 0-1,0 1 0,0-1 0,0 0 1,0 0-1,0 0 0,0-1 0,2 3 0,0-2 5,-1 0-1,1-1 0,0 1 1,0-1-1,0 0 0,0 0 0,-1 0 1,2 0-1,-1-1 0,0 1 1,0-1-1,0 1 0,4-1 0,21 1 117,44-3 0,-62 1-99,-1 0 0,0-1-1,1 0 1,-1-1-1,0 0 1,0 0 0,-1-1-1,12-6 1,-10 4 17,-1 0 0,1-1 0,-1-1 0,0 1 0,10-12 0,-16 15-17,0 1 0,0-1 1,-1-1-1,1 1 0,-1 0 1,0 0-1,0-1 1,0 1-1,-1-1 0,1 0 1,-1 0-1,0 1 1,-1-1-1,1-8 0,-1 12-20,-1-1 0,1 0 0,0 1 0,-1-1 0,0 0 0,1 1 0,-1-1 0,0 1 0,0-1 0,0 1 0,0-1 0,0 1 0,0 0 0,0-1 0,0 1 0,0 0 0,-1 0 0,1 0 0,-1 0 0,1 0 0,-1 0 0,1 0 0,-1 1 0,1-1 0,-1 1 0,1-1 0,-1 1 0,0-1 0,-2 1 0,-9-3-17,1 1 0,-26-1-1,28 3 18,-53-3-56,-74 6-1,131-3 9,1 1 0,-1 0 0,1 0 0,-1 1 1,1-1-1,-1 1 0,1 0 0,-6 4 0,9-5-245,0 0 0,0 0-1,1 1 1,-1-1 0,0 0 0,1 1 0,-1 0 0,1-1-1,-1 1 1,1 0 0,0-1 0,0 1 0,0 0 0,0 0-1,0 0 1,0 0 0,1 0 0,-1 0 0,1 0 0,-1 0-1,1 1 1,-1 2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63 7379,'0'0'13308,"-6"-10"-11841,5 8-1402,-1-2 23,1 1 0,-1 0 0,0 0 0,0 0 0,0 0 0,0 0 0,-1 1 1,1-1-1,-1 1 0,1-1 0,-1 1 0,0 0 0,0 0 0,0 0 0,0 0 1,0 1-1,-1-1 0,1 1 0,0 0 0,-1 0 0,1 0 0,-1 0 1,1 1-1,-1 0 0,-4-1 0,1 1 27,0 1 1,0 0 0,0 0-1,1 0 1,-1 1-1,0 0 1,1 0-1,-1 1 1,1-1-1,0 1 1,0 1 0,0-1-1,0 1 1,1 0-1,0 1 1,0-1-1,0 1 1,0 0-1,0 0 1,1 1 0,0-1-1,0 1 1,1 0-1,-1 0 1,1 0-1,1 0 1,-1 1-1,1-1 1,0 1-1,1-1 1,-2 13 0,2-12-83,0 0 1,1 0 0,-1 0 0,2 0-1,-1 0 1,1 0 0,0 0 0,0 0-1,1-1 1,0 1 0,4 9 0,-3-11-32,1 1 1,-1-1 0,1 0-1,1 0 1,-1-1 0,0 1 0,1-1-1,0 0 1,0 0 0,0-1-1,1 1 1,9 4 0,7 2-186,0 0 0,1-2 0,0 0 0,0-2 0,37 6 1,-26-7-4420,54-1 0,-86-4 4010,0 0 0,0 0 1,0 0-1,0 0 0,-1 0 0,1-1 1,0 1-1,0 0 0,0-1 0,2-1 0,16-19-9484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407 697 13942,'0'0'7158,"-12"-41"-6525,-43-128 4,52 161-558,0 0 0,0 1 0,-1-1 0,0 1 0,0 0 0,-8-9 0,11 14-41,-1 0 0,0 1 0,0-1-1,0 1 1,0 0 0,0-1 0,0 1 0,0 0 0,0 0 0,0 0 0,-4 0 0,-5-3 117,-1 0 15,0 1-1,-1 0 0,0 1 0,1 1 1,-1 0-1,0 0 0,0 1 1,-12 2-1,-16-1 170,38 0-333,0-1 0,0 0 0,0 0 1,0 1-1,0 0 0,0 0 1,0 0-1,0 0 0,0 0 0,0 0 1,1 1-1,-1-1 0,0 1 1,1 0-1,-1 0 0,1 0 0,-4 4 1,2-1 2,0 1 1,0 0 0,0-1-1,1 1 1,0 0-1,0 1 1,-3 11 0,1 3 1,1 0 1,0 0 0,2 1-1,0 29 1,2 17-180,0-67 143,1 1 0,-1-1 1,1 1-1,-1-1 0,1 1 1,0-1-1,-1 0 0,1 1 1,0-1-1,0 0 0,0 1 1,0-1-1,0 0 0,0 0 0,0 0 1,1 0-1,-1 0 0,0 0 1,1 0-1,-1-1 0,0 1 1,1 0-1,-1-1 0,1 1 1,-1-1-1,1 1 0,-1-1 1,1 0-1,-1 0 0,1 0 1,0 0-1,2 0 0,11 1-105,1 0 0,21-3 0,-22 1 67,-4 0 44,0-1-1,0 0 1,0-1-1,0 0 1,-1-1-1,1 0 0,-1-1 1,0 0-1,-1 0 1,1-1-1,16-13 1,-2-1-24,-2-1 0,0 0 1,20-28-1,-16 17 78,-1-1 1,-2-2 0,-1 0-1,-2-1 1,23-59-1,-41 90-12,0 0 40,0 1-1,-1-1 0,0 1 0,1-1 1,-2 0-1,2-9 0,-2 12 824,-4 9-731,-8 12-109,1 1 0,1 0 0,1 0 0,0 1 0,2 0 0,1 1 0,0 0 0,1 0 0,2 0 1,-2 26-1,4-19-22,0-15-38,0 0 1,2 24-1,0-36 9,-1 1-1,0-1 1,1 1 0,-1-1-1,1 1 1,0-1 0,0 0-1,0 1 1,0-1 0,0 0 0,0 0-1,1 1 1,-1-1 0,1 0-1,-1 0 1,1-1 0,0 1-1,0 0 1,0 0 0,3 1 0,9 2-56,1 0 0,0-2 0,0 0 0,0 0 0,0-2 0,1 1 0,-1-2 0,19-2 0,-8 2-97,-7 0 37,0-1 1,0 0-1,0-2 1,19-4 0,-28 4 62,0 0 1,0-1 0,-1 0 0,1-1 0,-1 0-1,0 0 1,0-1 0,0 0 0,7-8 0,-2 1 20,-2 0 0,0-1 0,0-1 1,-2 0-1,1 0 0,-2-1 0,0 0 0,-1 0 1,-1-1-1,0 0 0,7-32 0,-5 5 333,-2 0 0,-2-1 0,-1-75-1,-11 125 119,-1 10-332,1 0 0,0 0 0,1 0-1,-5 23 1,-14 71 240,15-54-224,2 0 0,3 1 0,3 105 0,2-158-107,1-1 0,-1 1 1,1-1-1,0 0 0,-1 1 0,1-1 0,0 0 0,1 0 1,-1 1-1,0-1 0,1 0 0,-1 0 0,1 0 0,-1-1 1,1 1-1,0 0 0,0-1 0,0 1 0,0-1 0,0 1 1,0-1-1,0 0 0,1 0 0,-1 0 0,0 0 0,1 0 1,-1-1-1,0 1 0,4 0 0,9 1-153,1 0 1,0 0-1,25-2 1,-27 0 18,2 0-28,0-1 0,-1 0 0,1-1 0,21-5 0,-29 4 85,1 0 0,-1 0-1,1-1 1,-1-1 0,0 1-1,-1-1 1,1 0 0,-1-1-1,8-7 1,1-3-6,0-1 0,-2-1 1,0 0-1,-1-1 0,-1 0 0,-1-1 0,0 0 0,-2-1 1,0 0-1,-2-1 0,0 0 0,6-35 0,-3-17 774,-2 0-1,-5-113 0,-3 164-280,0 22 266,0 6-581,-10 645 1971,10-650-2065,0 1 1,0-1 0,1 1 0,-1-1 0,0 1-1,0-1 1,0 1 0,1-1 0,-1 1 0,0-1-1,0 0 1,1 1 0,-1-1 0,0 0 0,1 1-1,-1-1 1,0 0 0,1 1 0,-1-1 0,1 0-1,-1 1 1,0-1 0,1 0 0,-1 0 0,1 0-1,-1 0 1,1 1 0,-1-1 0,1 0 0,-1 0-1,1 0 1,-1 0 0,1 0 0,-1 0 0,1 0-1,-1 0 1,1 0 0,-1 0 0,1-1-1,32 4-710,-1-3 0,0 0-1,1-2 1,57-11-1,-67 8-1107,1-1 0,-1-2 0,0 0 0,23-13-1,18-19-8548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12246,'215'14'2745,"-212"-14"-2636,-1 1 1,1-1-1,-1 0 1,1 0-1,-1-1 1,1 1-1,-1 0 1,1-1-1,-1 0 1,1 1-1,-1-1 1,0 0-1,4-2 1,-5 2-34,-1 1 0,0-1 0,0 1 0,1-1 0,-1 1 0,0-1 0,0 1 0,0-1 1,0 0-1,0 1 0,0-1 0,0 1 0,0-1 0,0 1 0,0-1 0,0 0 0,0 1 0,0-1 0,0 1 0,0-1 0,0 1 0,-1-1 0,1 1 1,0-1-1,-1 0 0,-1-6 1260,2 5-1165,0 0-1,1 1 1,-1-1-1,0 1 1,1-1-1,-1 0 0,1 1 1,-1-1-1,1 1 1,0-1-1,0 1 1,-1 0-1,1-1 1,0 1-1,0 0 0,1-1 1,-1 1-1,0 0 1,0 0-1,1 0 1,-1 0-1,0 0 0,1 0 1,-1 1-1,1-1 1,-1 0-1,1 1 1,1-1-1,7-2-205,-1 1 0,1 0 0,17-1-1,-13 2 519,168-4 783,-130 5-1134,-48 0-125,0 0 0,0 1 0,1-1 0,-1 1 0,0 0 0,0 0 0,0 0 0,0 0 0,0 1 0,0 0 0,0 0 0,0 0 0,0 0 0,-1 1 0,1-1 0,-1 1-1,0 0 1,0 0 0,0 0 0,0 0 0,-1 1 0,1-1 0,-1 1 0,1-1 0,-1 1 0,-1 0 0,1 0 0,0 0 0,1 7 0,1 9 9,0 1 0,-1-1 0,-1 0 0,-1 40 0,-1-58-1,0 0 1,0 0 0,0 0 0,-1 0 0,1 0 0,-1 1 0,0-1 0,0 0-1,0-1 1,0 1 0,0 0 0,0 0 0,0 0 0,0 0 0,-1-1 0,1 1-1,-1-1 1,1 1 0,-1-1 0,0 1 0,1-1 0,-1 0 0,0 0 0,0 0-1,0 0 1,0 0 0,-3 1 0,-2 0 144,0-1 0,0 1 1,0-1-1,1 0 0,-1-1 0,0 1 0,0-1 1,-8-2-1,12 2-123,1-1 0,-1 0 1,1 0-1,0 0 0,0 0 1,0-1-1,0 1 0,0 0 0,0-1 1,0 0-1,0 1 0,0-1 1,1 0-1,-1 0 0,1 0 1,-1 0-1,1 0 0,0 0 0,0 0 1,0-1-1,0 1 0,0 0 1,0-1-1,0-4 0,-2-4 54,1 0 0,0 0 0,1 0 0,-1-15 0,1-1 10,0 21-94,0 0 0,1 0-1,0 0 1,0 0-1,0-1 1,0 1 0,1 0-1,0 0 1,1 0-1,-1 0 1,1 1-1,0-1 1,1 0 0,2-5-1,1 5-43,-1-1-1,1 1 1,0 0-1,0 1 0,1-1 1,0 1-1,0 1 1,0-1-1,0 1 1,1 0-1,0 1 1,0 0-1,0 0 1,0 1-1,0 0 1,10-2-1,17 0-1904,-1 1 1,59 2-1,-51 2-1386,3 2-2456,-10 11-1417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17 347 11157,'0'0'9188,"36"-6"-8342,118-24-107,-144 28-610,0 0 1,-1-1-1,1 0 1,-1-1-1,0 0 0,0 0 1,0-1-1,-1 0 1,12-9-1,-7 4 204,-9 8-211,0-1-1,-1 0 0,1 0 0,-1 0 0,1 0 0,-1 0 1,0-1-1,0 0 0,-1 0 0,1 1 0,-1-2 0,1 1 1,-1 0-1,-1 0 0,1-1 0,-1 1 0,1-1 0,-1 1 1,0-1-1,-1 1 0,1-1 0,-1 0 0,0-5 0,0 10-113,0 0 0,0 0 0,0-1 0,0 1 0,0 0 0,0 0 0,0 0-1,-1-1 1,1 1 0,0 0 0,0 0 0,0-1 0,0 1 0,0 0 0,0 0-1,0 0 1,0 0 0,-1-1 0,1 1 0,0 0 0,0 0 0,0 0 0,0 0-1,-1-1 1,1 1 0,0 0 0,0 0 0,0 0 0,-1 0 0,1 0 0,0 0 0,0 0-1,0 0 1,-1 0 0,1 0 0,0 0 0,0 0 0,-1 0 0,1 0 0,0 0-1,-1 0 1,-32-4 161,0 1 0,0 2-1,-57 6 1,77-4-106,0 1 1,1 0-1,-1 1 0,1 0 0,0 1 0,-21 9 1,29-11-56,0 0 0,-1 1 1,1-1-1,0 1 0,0 0 0,0 0 1,0 0-1,1 1 0,0-1 0,-1 1 1,1 0-1,0 0 0,1 0 1,-1 0-1,1 1 0,0-1 0,0 1 1,0-1-1,0 1 0,-1 8 1,2-6-20,0 1 0,0 0 1,1 0-1,0 0 0,0 0 1,1 0-1,0 0 0,3 10 1,-2-13-16,0-1 1,0 1 0,0-1-1,1 0 1,-1 0 0,1 0-1,0 0 1,0 0-1,1 0 1,-1-1 0,1 0-1,0 1 1,7 3 0,7 4-341,0-1 0,1-1 0,0 0 0,0-2 0,1 0 1,0-1-1,0-1 0,33 4 0,14-3-2673,86-3-1,-107-4 1292,-25 2 953,0-2 1,0-1-1,0 0 0,31-8 1,-45 8 1002,0-1 0,0 1 0,0-1 0,0 0-1,-1-1 1,1 0 0,-1 0 0,0 0 0,0-1 0,-1 0 0,1 0 0,-1 0 0,0-1 0,0 1 0,-1-1 0,6-10 0,-8 12 148,0 1 0,0-1 0,-1 0 0,1 0 0,-1 0 1,0 0-1,0 0 0,-1 0 0,1 0 0,-1-1 0,0 1 0,0 0 0,0 0 0,0 0 0,-1 0 0,-1-7 0,1 9-257,0-1 1,0 1-1,0-1 1,-1 1-1,1 0 0,0 0 1,-1 0-1,0 0 1,1 0-1,-1 0 1,0 0-1,0 0 1,0 1-1,0-1 0,0 1 1,0-1-1,-1 1 1,1 0-1,0 0 1,-1 0-1,1 0 1,-1 1-1,1-1 0,-1 0 1,1 1-1,-5 0 1,-5-2 27,0 2 0,0-1 0,0 2 1,-24 3-1,32-3-114,0 0 0,0 1-1,0-1 1,0 1 0,0 0 0,0 0 0,1 0 0,-1 0-1,1 1 1,0-1 0,0 1 0,0 0 0,0 0-1,0 0 1,0 1 0,1-1 0,-4 6 0,0 2-22,1 1 0,-1 0 0,2 1 0,0-1 0,0 1 0,1 0 0,1 0 0,0 0 0,1 0 0,0 22 0,1-34 1,1-1 0,-1 1 0,0 0 1,0-1-1,0 1 0,1-1 0,-1 1 0,0-1 0,1 1 1,-1-1-1,0 1 0,1-1 0,-1 1 0,1-1 0,-1 0 0,1 1 1,-1-1-1,1 0 0,-1 1 0,1-1 0,-1 0 0,1 1 0,-1-1 1,1 0-1,0 0 0,-1 0 0,1 0 0,-1 1 0,1-1 1,0 0-1,-1 0 0,2 0 0,25-1-31,-18 1 22,1-1 23,-1 0 0,0 0-1,0-1 1,0 0 0,0 0-1,0-1 1,0-1 0,0 1-1,-1-1 1,0-1 0,0 0-1,0 0 1,0 0 0,-1-1-1,9-9 1,1-1 15,-2-1 1,0-1-1,-1-1 0,-1 0 1,12-24-1,-22 39 46,0-1 0,-1 0 0,1 0 0,-1 0 0,-1 0 0,1-1-1,-1 1 1,0 0 0,0-1 0,0 1 0,0-6 0,-1 10 451,-2 14-457,-8 32-66,4-19 6,0-1 0,2 1 1,-1 34-1,5-59-22,0 0 0,0-1 0,0 1-1,0 0 1,0 0 0,0 0 0,1 0 0,-1 0 0,0 0 0,1 0 0,-1 0-1,0-1 1,1 1 0,-1 0 0,1 0 0,-1 0 0,1-1 0,0 1 0,-1 0-1,1-1 1,0 1 0,0 0 0,-1-1 0,1 1 0,1 0 0,0 0-28,0-1 0,1 1 0,-1-1 0,0 1 0,1-1 1,-1 1-1,0-1 0,1 0 0,-1 0 0,4-1 0,2 0-118,0-1-1,0 0 1,0 0-1,0-1 1,15-6-1,3-9-384,0-1 0,-2 0 0,0-2-1,-1-1 1,27-33 0,-41 44 375,1-1-1,-2 1 1,0-2 0,0 1 0,-1-1-1,6-15 1,-10 20 156,0 0-1,-1 0 1,0 0 0,0 0-1,-1-1 1,0 1 0,0-1-1,-1 1 1,0 0 0,0-1-1,-1 1 1,-2-9 0,2 14 32,0 0 0,0 1 0,0-1 1,-1 0-1,1 1 0,-1-1 0,0 1 0,1 0 0,-1-1 1,0 1-1,0 0 0,-1 0 0,1 0 0,0 1 1,-1-1-1,1 0 0,-1 1 0,1 0 0,-1-1 0,0 1 1,0 0-1,-3 0 0,-4-2 460,-1 1 0,1 0 0,-1 0 0,-20 1 0,30 2-441,0-1 0,0 1 0,0 0 1,1 0-1,-1-1 0,0 1 0,1 0 1,-1 0-1,0 0 0,1 0 1,-1 0-1,1 0 0,-1 0 0,1 0 1,0 0-1,-1 0 0,1 0 0,0 1 1,-6 23 242,3 3 203,2 1 0,2 29 0,0-12-18,0-40-403,-1 0 0,1 0 0,0 0 0,0-1-1,1 1 1,0 0 0,0 0 0,0-1 0,1 1-1,0-1 1,5 8 0,5 4 182,28 30 0,-18-23-104,32 43 171,-54-67-380,1 1 1,0-1-1,-1 1 1,1-1-1,0 0 0,0 0 1,-1 0-1,1 0 1,0 0-1,0 0 0,-1 0 1,4-1-1,5 0-646,-6 1 332,-1 0 0,0-1-1,1 1 1,-1-1 0,0 0 0,1 0-1,-1 0 1,0-1 0,0 1-1,0-1 1,0 0 0,0 0 0,0 0-1,-1 0 1,1 0 0,0 0 0,-1-1-1,0 1 1,0-1 0,4-4-1,-3-10-5654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17384,'0'0'6419,"112"-29"-6419,-42 29-16,-10 0-849,-4 0-1007,-14 0-690,-14 4-895,-5 13-1121,-9 4-3986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61 221 10165,'0'0'9228,"26"-12"-8396,80-39-7,-97 47-643,0-1 0,0-1 1,0 1-1,10-10 0,-16 11 7,1 0 0,-1 0 0,0 0 0,0 0 0,3-9 0,-1 6 113,-3 2-148,-1 1-1,1-1 0,-1 0 1,1 0-1,-1 0 0,-1 0 0,1 0 1,-1 0-1,0 0 0,0-6 1,0 1 227,-1 9-362,1 1 0,-1-1 0,1 0 0,-1 1 0,1-1 0,-1 1 1,0-1-1,1 0 0,-1 1 0,0-1 0,1 1 0,-1 0 0,0-1 0,0 1 0,0 0 0,1-1 0,-1 1 0,0 0 0,0 0 0,0-1 1,0 1-1,1 0 0,-1 0 0,0 0 0,0 0 0,-1 1 0,-29-2 52,28 1-19,-25 0 46,21-1-81,0 0 1,1 0-1,-1 1 0,1 0 0,-1 1 1,0-1-1,1 1 0,-1 1 1,1-1-1,0 1 0,-1 0 0,1 1 1,0-1-1,-10 7 0,8-2 8,0 0 0,1 1-1,0-1 1,1 2 0,0-1 0,0 1 0,0 0-1,1 0 1,1 0 0,-1 1 0,-4 18-1,3-6 58,2 0 0,1 1 0,1-1 0,0 34 0,2-53-81,1-1-1,-1 1 1,1-1-1,0 1 1,-1-1-1,1 1 0,0-1 1,1 0-1,-1 1 1,0-1-1,1 0 1,-1 0-1,1 0 1,0 0-1,0 0 1,-1 0-1,1 0 1,0-1-1,1 1 1,-1-1-1,0 1 1,0-1-1,1 0 1,-1 0-1,1 0 1,-1 0-1,1-1 1,3 2-1,9 2-75,1-1-1,-1 0 1,25 0-1,97 3-2136,-45-3-2534,-16 1-2977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331 113 19513,'0'0'5360,"3"-16"-4843,11-50 137,-14 66-643,0-1-1,0 0 1,1 1-1,-1-1 1,0 0 0,0 1-1,0-1 1,0 0-1,0 1 1,0-1 0,0 0-1,0 1 1,0-1-1,0 0 1,0 1 0,0-1-1,-1 0 1,1 1-1,0-1 1,0 0 0,-1 1-1,1-1 1,0 1 0,-1-1-1,1 1 1,-1-1-1,1 1 1,-1-1 0,1 1-1,-1-1 1,1 1-1,-1-1 1,1 1 0,-1 0-1,0-1 1,1 1-1,-1 0 1,1 0 0,-1-1-1,0 1 1,1 0 0,-2 0-1,-26-4 220,0 1 0,-1 2 0,1 1 0,-39 4 0,60-3-206,1 0-1,-1 1 1,1-1 0,0 1-1,0 0 1,0 0 0,0 1-1,0 0 1,0 0 0,1 0-1,0 1 1,-1 0 0,1 0-1,1 0 1,-1 1 0,0-1-1,1 1 1,0 0 0,0 1-1,1-1 1,-1 1 0,-4 11-1,2-2-35,0 1 0,2-1 0,-1 1 0,2 0 0,0 0 0,1 1 0,0 29 0,2-44 9,1 0 0,-1 1 0,0-1 0,1 0-1,-1 0 1,1 1 0,-1-1 0,1 0 0,0 0 0,0 0 0,0 0-1,0 0 1,1 0 0,-1 0 0,1 0 0,-1 0 0,1-1 0,-1 1-1,1-1 1,0 1 0,0-1 0,0 1 0,0-1 0,0 0 0,0 0-1,0 0 1,0 0 0,0 0 0,0-1 0,0 1 0,1-1-1,2 1 1,9 1-21,1-1 0,-1 0 0,1-1 0,16-1 0,-14 0 8,-8 0 16,-1 0 1,0-1-1,0 0 1,0 0-1,0-1 0,0 0 1,0-1-1,-1 1 1,1-1-1,-1-1 0,0 1 1,0-1-1,-1-1 1,0 1-1,0-1 0,9-10 1,7-12 44,-1 0 1,29-52-1,-43 67-28,0-2 36,5-9 342,-7 23 102,-4 15 295,-1 190-453,0-201-338,1 1 1,-1-1-1,1 0 1,-1 0-1,1 0 1,0 0-1,0 0 1,1 0-1,-1 0 1,0 0-1,1 0 1,0-1-1,0 1 1,0 0-1,0-1 1,0 0-1,0 1 1,0-1 0,1 0-1,-1 0 1,1 0-1,0-1 1,0 1-1,-1-1 1,1 1-1,0-1 1,0 0-1,0 0 1,5 1-1,11 2-75,0 0 1,0-2-1,35 1 1,-30-2-158,101 3-1966,-44-3-5779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68 8548,'0'0'11016,"-4"-13"-9848,-12-41 43,14 70 5593,0 94-6460,0-65-131,-8 49 0,-1-3-63,8-67-115,-1 0 0,0-1 0,-2 1 0,-10 23 0,-41 86 41,35-85-45,-29 87-1,50-131-37,0-1 0,1 0-1,-1 0 1,1 0 0,-1 1 0,1-1-1,0 0 1,0 0 0,2 7 0,-2-9 5,0 0 0,1 0 1,-1 0-1,1 1 0,-1-1 0,1 0 1,0 0-1,-1 0 0,1 0 1,0 0-1,0 0 0,0 0 1,0 0-1,0-1 0,0 1 1,0 0-1,0 0 0,1 0 1,4 1-50,0-1 1,1 1 0,-1-1-1,0 0 1,0-1 0,1 1-1,-1-1 1,8-1-1,4 1-223,-18 0 269,9 0-141,-1 1 0,0-1 0,1-1 0,-1 1 0,0-2 0,1 1 0,-1-1 0,0 0 0,0-1 0,0 1 0,0-2 0,12-6 0,2-5-1177,-1 0-1,0-1 0,21-24 0,-30 28-1004,0-2 0,-2 1 1,13-21-1,-5 1-2723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10869,'0'0'6286,"21"-2"-5539,227-5 1984,-201 5-1386,90-17 0,-91 11-2386,91-5 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51 11365,'0'0'7150,"0"-6"-6470,0-16 17,0 16 904,-8 6-270,5 1-1277,-1 0 1,0 0-1,0 0 1,1 1-1,-1-1 1,1 1-1,-1 0 1,1 0-1,-1 0 1,1 0-1,0 1 1,0-1-1,0 1 1,1 0-1,-1 0 0,1 0 1,-1 0-1,1 0 1,0 1-1,0-1 1,0 0-1,-1 7 1,-3 1 31,2 0 0,-1 1-1,1 0 1,1 0 0,0 0 0,-1 18 0,2 5 177,4 54 0,-1-87-261,-1 0 0,1 0 1,0 0-1,0 0 1,0-1-1,0 1 1,0 0-1,1-1 0,-1 1 1,0-1-1,1 1 1,-1-1-1,1 0 1,-1 0-1,1 1 0,0-1 1,0 0-1,-1 0 1,1-1-1,0 1 0,0 0 1,0-1-1,0 1 1,0-1-1,0 1 1,0-1-1,0 0 0,3 0 1,13 2 34,1-1 0,21-2 0,-21 0 24,-11 1-44,0-1-1,0 0 1,0-1-1,0 1 1,0-2-1,-1 1 1,1-1-1,-1 0 1,0-1-1,0 0 1,0 0-1,0 0 1,-1-1 0,0 0-1,0 0 1,0 0-1,0-1 1,-1 0-1,0 0 1,8-13-1,-6 7 28,0 0 0,0 0 0,-1-1 0,-1 0 0,0 0 0,-1-1 0,0 1 0,-1-1 0,-1 0 0,0 0 0,0-15 0,-2 18-8,0 7-20,1 0 0,-1 1 0,-1-1 0,1 0 0,0 1 0,-1-1 0,0 1 0,-1-5 0,1 7-14,0-1 0,0 1-1,0 0 1,0 0 0,0-1 0,-1 1-1,1 0 1,0 0 0,-1 0 0,1 0-1,-1 0 1,1 0 0,-1 1-1,1-1 1,-1 0 0,0 1 0,1-1-1,-1 1 1,0 0 0,-2-1-1,-23-2-41,0 1 0,-43 1 0,36 2-50,23-1-172,-1 0 1,1 1-1,0 1 1,-1 0-1,-19 7 1,25-7-267,1 0 0,0 0 0,0 1 0,0 0 0,-8 6 0,10-6-233,1-1 0,-1 1 1,0 0-1,1 0 0,-1 0 0,1 0 1,0 0-1,0 1 0,-1 3 0,0 7-5313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 10293,'0'0'7462,"5"-3"-6689,13-11 105,-13 10 2417,-6 29-2813,-2-1 0,0 0 0,-9 28 1,7-28-341,0 0 0,1 0 0,0 30 0,3-34-82,1-12-33,-1 0-1,1-1 0,1 1 0,0 0 1,2 10-1,-3-16-19,1 0 1,0 0-1,0 0 0,0-1 0,0 1 1,0 0-1,0 0 0,0-1 1,1 1-1,-1 0 0,0-1 1,1 0-1,0 1 0,-1-1 0,1 0 1,0 0-1,-1 1 0,1-2 1,0 1-1,0 0 0,0 0 1,0 0-1,0-1 0,3 1 0,10 1 76,0 0 0,0-2 0,22-1-1,-2 0 68,-22 0-106,-1 0 1,0-2 0,0 1 0,-1-1 0,1-1-1,0 0 1,-1-1 0,0 0 0,0-1 0,0 0-1,-1-1 1,0 0 0,12-11 0,-4 3 21,-1-2 0,0 0 0,-1-1 1,0-1-1,23-38 0,-36 51-52,0 1-1,0-1 1,-1 0 0,0 1-1,0-1 1,-1 0 0,0-1-1,0 1 1,0 0 0,0 0-1,-1 0 1,0 0 0,-1-1-1,1 1 1,-3-10 0,2 15-35,0 0 0,0 0 1,0 1-1,0-1 0,0 0 1,0 0-1,-1 0 0,1 1 1,0-1-1,0 0 0,-1 1 1,1-1-1,0 1 0,-1 0 1,1-1-1,0 1 0,-1 0 1,1 0-1,0 0 0,-1 0 1,1 0-1,-1 0 0,1 0 1,0 0-1,-3 1 0,-4 0-180,-18-2-493,12 0-314,0 1 0,0 0 0,0 1 0,0 1 0,1 0 0,-24 7 0,-10 16-5339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79 106 9524,'0'0'8724,"10"-15"-8003,40-66 783,-50 80-1428,0 1 0,0 0-1,0 0 1,0-1-1,1 1 1,-1 0 0,0 0-1,0-1 1,0 1 0,0 0-1,0-1 1,0 1-1,0 0 1,0 0 0,-1-1-1,1 1 1,0 0 0,0 0-1,0-1 1,0 1-1,0 0 1,0 0 0,0-1-1,-1 1 1,1 0 0,0 0-1,0 0 1,0-1-1,-1 1 1,1 0 0,0 0-1,0 0 1,0 0 0,-1-1-1,1 1 1,0 0-1,0 0 1,-1 0 0,1 0-1,0 0 1,0 0 0,-1 0-1,1 0 1,0 0-1,-1 0 1,1 0 0,0 0-1,0 0 1,-1 0 0,1 0-1,0 0 1,-1 0-1,-19 0-220,16 0 474,1 0-304,0 1 1,0-1 0,0 0-1,0 1 1,0 0-1,0 0 1,0-1 0,1 2-1,-1-1 1,0 0 0,0 1-1,1-1 1,-1 1 0,1 0-1,-1 0 1,-2 3-1,0 0 18,1 0 0,0 1 0,0-1 0,1 1 0,0 0 0,0 0 0,-3 8 0,0 4 55,1 0 0,1 0 0,0 1 1,-1 30-1,4 58 214,1-105-316,0 0 1,0 0-1,1 0 1,-1 0 0,0 0-1,1-1 1,-1 1-1,1 0 1,0 0 0,-1-1-1,1 1 1,0 0-1,0-1 1,0 1 0,0-1-1,1 1 1,-1-1-1,0 1 1,1-1 0,-1 0-1,1 0 1,-1 0-1,1 0 1,-1 0 0,1 0-1,0 0 1,-1 0-1,1 0 1,0-1-1,0 1 1,2 0 0,7 0-236,0 1 1,0-1-1,0-1 1,15-1 0,-6 1-593,-15 0 468,0 0 1,1-1-1,-1 1 0,0-1 1,1 0-1,-1-1 0,0 1 1,0-1-1,0 0 0,0 0 1,0 0-1,-1-1 0,1 0 1,-1 0-1,1 0 0,5-6 1,29-32-5807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237 989 6115,'0'0'12632,"8"-33"-11885,22-103 160,-27 128-623,-2-1-1,1 0 0,-1 1 1,0-1-1,-1-10 1,0 7 355,0 11-588,0 0 0,0-1 0,0 1 0,-1-1 0,1 1 0,0-1 0,-1 1 0,1 0 0,-1-1 0,1 1 0,-1 0 0,0-1 0,0 1 0,1 0 0,-1 0 0,0 0 0,0 0 0,0 0 0,0 0 0,0 0 0,-1 0 0,1 0 0,0 0 0,0 1 0,0-1 0,-1 0 0,1 1 0,0-1 0,-1 1 0,1-1-1,-3 1 1,-4-2 33,-1 1 0,1 0-1,-1 1 1,-11 0-1,6 1 64,4-2-52,0 1-1,0 1 1,0 0 0,0 0 0,0 1 0,-19 6 0,25-6-63,-1 1-1,0-1 1,1 1 0,-1 0 0,1 1 0,0-1 0,0 1 0,0 0-1,1 0 1,-1 0 0,1 0 0,0 0 0,0 1 0,-4 8 0,1 2-29,0 0 1,0 0 0,2 1 0,0 0 0,1 0-1,0 0 1,2 0 0,-1 1 0,2-1-1,0 0 1,4 19 0,-4-34-15,0 0 0,1 1-1,-1-1 1,0 0 0,1 0 0,-1 0 0,1 0-1,-1 0 1,1 0 0,0 0 0,0 0 0,-1 0-1,1 0 1,0 0 0,0-1 0,0 1 0,0 0-1,0 0 1,0-1 0,0 1 0,0-1 0,0 1-1,0-1 1,0 1 0,0-1 0,1 0 0,-1 0-1,2 1 1,40 0-327,-30-1 241,1 0-4,0 0 0,-1-1 0,1-1 0,0 0 1,14-4-1,-20 3 55,0 0 0,0-1 1,0 0-1,-1-1 0,1 1 0,-1-1 1,0 0-1,12-13 0,-2 0 5,-1-1 0,-1 0-1,0-1 1,-2-1 0,0 0 0,-1-1-1,-1 0 1,-1-1 0,-1 0 0,-2 0-1,0-1 1,5-31 0,-1-26 511,-4 0-1,-3-112 1,-4 165-156,0 27 433,0 5-667,-8 344 1138,6-289-1086,2 221-60,0-274-106,0 0 0,0 0 0,1 0 0,0 0 0,0 0 0,1 0 0,-1 0 0,1 0 0,1 0 0,-1-1 0,1 1 0,0-1 0,0 0 0,1 0 0,-1 0 0,1 0 0,0 0 0,1-1 0,-1 0 0,1 0 0,0 0 0,0 0 0,0-1-1,0 0 1,0 0 0,1 0 0,0-1 0,9 3 0,1 0-158,1-2 0,-1 0 0,1-1 0,-1-1 0,1-1 0,21-1 0,3 0-182,-26 1 233,-1 0-1,1-1 0,-1-1 1,0 0-1,0-1 1,0-1-1,0 0 0,0-1 1,-1 0-1,1-1 1,-1 0-1,-1-2 0,20-13 1,-16 9 148,-1-1 1,0-1-1,-1-1 1,-1 0-1,0-1 1,-1 0-1,0-1 0,-2 0 1,0-1-1,-1 0 1,-1 0-1,0-1 1,-1 0-1,-2-1 1,0 0-1,-1 1 0,0-1 1,0-32-1,-3 27 236,0 15-95,0 1 1,-1 0 0,0 0-1,-2-12 1,2 20-112,-1-1 0,1 1 0,0-1 0,-1 1 0,1-1 0,-1 1 0,0-1 0,1 1 0,-1-1 0,0 1 0,0 0 0,0-1 0,0 1 1,0 0-1,0 0 0,0 0 0,0 0 0,-1 0 0,1 0 0,0 0 0,-1 0 0,1 1 0,-1-1 0,1 0 0,0 1 0,-1-1 0,0 1 0,1-1 0,-3 1 0,0-1 6,0 1 0,0-1-1,-1 1 1,1 0 0,0 1-1,0-1 1,-1 1 0,1 0-1,0 0 1,0 0 0,0 0-1,0 1 1,0 0 0,0-1 0,-6 5-1,5-1-35,-1 0 0,1 0 0,0 1-1,0-1 1,0 1 0,1 0 0,0 0 0,-4 9 0,3-5-4,0 0 1,1 0 0,0 1-1,1-1 1,0 1 0,-2 21-1,2 1-67,2 33-1,2-37-5,-2-27 49,1-1 0,1 1 0,-1-1 0,0 0 0,0 1 1,0-1-1,1 1 0,-1-1 0,1 1 0,-1-1 0,1 0 0,0 0 0,-1 1 0,1-1 0,0 0 0,0 0 0,0 0 0,0 0 0,0 1 0,0-2 0,0 1 0,0 0 1,0 0-1,1 0 0,-1 0 0,0-1 0,1 1 0,-1-1 0,0 1 0,1-1 0,1 1 0,5 1-101,0-1 0,0-1 0,0 1-1,14-2 1,-5 1 45,-11-1 46,1 1-1,-1-1 1,0 0-1,0 0 1,0 0-1,0-1 1,0 0-1,0 0 0,0-1 1,0 0-1,-1 0 1,1 0-1,-1-1 1,0 1-1,6-7 1,4-5-36,-1-1 1,0 0-1,14-24 1,-12 17 65,-13 19 153,1-1-1,-1 0 1,0 0-1,0 0 1,0 0-1,-1 0 1,0 0-1,0-1 1,0 1-1,-1 0 1,0-1-1,0 0 1,0-8-1,-1 143 87,0-127-242,0 0-1,0 0 1,1 0 0,-1 0 0,0 0 0,1 0 0,-1 0 0,1-1 0,-1 1 0,1 0-1,0 0 1,0 0 0,0-1 0,0 1 0,0-1 0,0 1 0,1 0 0,-1-1 0,0 0 0,1 1-1,-1-1 1,1 0 0,0 0 0,-1 0 0,1 0 0,0 0 0,-1 0 0,1 0 0,0-1-1,3 2 1,6 0-98,-1-1 0,0 0 0,1 0-1,17-1 1,-10-1-62,-6 0 90,-1 0 0,0-1 0,0 0 0,0-1 0,0 0 0,0-1 0,-1 0 0,0-1 0,1 0 0,-2-1 0,1 0 0,-1 0 0,1-1 0,-2 0 0,1-1 1,9-11-1,3-4-124,-1-1 0,-2-1 0,0 0 0,26-53 0,-21 29 183,-2-1-1,-3-1 1,-1 0 0,-3-1-1,-3-1 1,-1 0-1,-3-1 1,0-101 0,-7 140 723,0 21 99,-1 27-351,-23 106 200,-1 2-162,9 352 448,16-459-932,0-31-11,0-1 0,1 0-1,-1 1 1,1-1-1,-1 0 1,1 1-1,0-1 1,0 0 0,0 0-1,0 0 1,0 0-1,0 0 1,1 0-1,-1 0 1,1 0 0,-1-1-1,1 1 1,0 0-1,-1-1 1,1 1-1,0-1 1,0 0 0,0 0-1,0 0 1,0 0-1,1 0 1,-1 0-1,0 0 1,0-1 0,1 1-1,3 0 1,10 1-20,0 0 0,0-1 1,28-2-1,-21 0 0,-7 1-4,-2 1-78,0 0-1,0-1 0,0-1 0,0-1 1,0 0-1,0 0 0,0-2 0,-1 1 1,0-2-1,25-11 0,-30 12-121,13-8-289,-1 0 1,22-18-1,-38 27 155,1 0-1,-1-1 1,0 0 0,-1 0-1,1 0 1,-1 0 0,0 0-1,0-1 1,0 1 0,0-1-1,-1 0 1,0 1 0,0-1-1,0-1 1,1-8 0,-2 12 91,-1 1 1,0-1-1,0 1 1,0-1-1,0 1 1,0-1-1,0 1 1,-1-1 0,1 1-1,0-1 1,-1 1-1,1-1 1,-1 1-1,0-1 1,-1-1-1,-1 0-639,0 0-1,0 1 0,0-1 0,-1 1 0,1 0 0,-7-3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16728,'0'0'5357,"-5"6"-5120,2-2-184,-1 0 1,2 0-1,-1 1 0,1-1 1,-1 1-1,1 0 0,0-1 0,1 1 1,-1 0-1,1 0 0,0 0 0,-1 10 1,1 13 333,2 35 1,0-20-2,-1-18-294,1 14 244,-2 1 0,-2-1 0,-13 71 0,4-57 161,-4 55 1,26-127-225,-4 10-218,14-24 19,1 1 1,2 1-1,1 0 0,1 2 0,31-27 1,-54 54-64,0 1 0,0 0 0,0-1 0,-1 1 0,1 0 1,1 0-1,-1 0 0,0 0 0,0 1 0,2-2 0,-3 2 0,0 0 0,0 0-1,0 0 1,0 0 0,-1 0-1,1 0 1,0 1 0,0-1-1,0 0 1,-1 0 0,1 0-1,0 1 1,0-1 0,-1 0-1,1 1 1,0-1-1,0 1 1,-1-1 0,2 2-1,0 1 19,0 0 0,1 1 0,-1-1 0,0 1 0,-1-1 0,1 1 0,-1 0 0,2 6-1,0-2-55,5 23 109,7 37-1,-9-35-17,12 37 0,-15-60-41,1 0-1,0 0 1,1-1 0,0 1-1,0-1 1,1 0-1,13 15 1,-14-21-6,-1 1 0,1-1-1,0 0 1,1 0 0,-1 0 0,0-1 0,1 0-1,-1 0 1,1-1 0,0 1 0,0-1-1,0 0 1,-1-1 0,1 1 0,0-1 0,0 0-1,11-2 1,-4 1-57,0-1 0,0-1 0,-1 1 0,1-2 0,0 0-1,22-11 1,-6-1-978,29-22-1,-47 30-224,0-1-1,-1 0 1,9-11-1,11-20-5812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201 132 13606,'0'0'10210,"-14"-21"-8862,-43-66-284,56 86-1006,0-1 0,0 1 0,0-1 0,0 1 0,0-1 0,0 1 0,0-1 0,-1 1 0,1 0 0,0 0 0,-1 0 0,1 0 0,-1 0-1,0 0 1,1 0 0,-1 0 0,0 1 0,1-1 0,-1 1 0,0-1 0,-2 0 0,2 2-30,1-1-1,0 1 1,-1-1 0,1 1-1,0-1 1,-1 1 0,1 0-1,0-1 1,0 1-1,0 0 1,0 0 0,-1 0-1,1 0 1,-1 2 0,-1 0 32,-3 5-20,-1 0 0,2 1 0,-1-1-1,1 1 1,0 0 0,1 1 0,0-1 0,1 1 0,-4 16-1,0 2 32,2 1 0,-2 39 0,4 178 111,4-141-68,-1-93-101,0-9-8,0 1 1,0 0 0,0-1 0,0 1-1,1 0 1,-1-1 0,2 4 0,-1-6 0,-1 0-1,1 0 1,-1 0 0,1 0 0,0 0 0,-1-1-1,1 1 1,0 0 0,0 0 0,0-1 0,-1 1 0,1-1-1,0 1 1,0-1 0,0 1 0,0-1 0,0 1-1,0-1 1,0 0 0,0 0 0,0 1 0,0-1 0,0 0-1,1 0 1,-1 0 0,0 0 0,1-1 0,0 1 1,0 0 0,0-1 0,0 1 0,-1-1 0,1 0 1,0 0-1,0 0 0,-1 0 0,1 0 0,0 0 0,-1 0 1,1 0-1,-1 0 0,1-1 0,-1 1 0,0-1 0,0 1 1,0-1-1,0 0 0,0 1 0,0-1 0,1-2 0,6-7 34,48-68 65,47-61-17,-80 112-80,2 1 1,43-39 0,-65 63-16,1 0 0,0 0 0,0 0 0,0 0 0,1 1-1,-1 0 1,0-1 0,1 2 0,0-1 0,-1 0 0,1 1 0,0 0 0,0 0 0,0 1-1,-1-1 1,11 1 0,-14 0-42,-1 5 42,-1 0-1,1 0 0,-1 0 1,0 0-1,0 0 1,0 0-1,-1 0 1,0 0-1,0-1 1,0 1-1,0-1 0,-1 0 1,0 1-1,0-1 1,0 0-1,0-1 1,-6 6-1,-3 5 5,0 1 14,0 1 0,0 0 1,-15 32-1,22-38 0,1 0-1,0 1 1,1-1 0,0 1 0,1 0 0,0 0-1,1-1 1,-1 16 0,2-8 31,0-9-7,0 0 0,0 0 0,1 0 0,2 13 0,-2-19-30,0 0 0,0 0 0,0-1 0,0 1 1,1 0-1,-1 0 0,1-1 0,0 1 0,0-1 1,0 0-1,0 1 0,0-1 0,0 0 0,1 0 1,-1 0-1,6 3 0,7 2 22,0 0 1,0 0-1,0-2 0,1 0 0,0 0 1,0-2-1,21 3 0,14-2-1888,52-2-1,-66-3-1068,-15-1-2623,-14-8-2919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10 272 12278,'0'0'7739,"19"-11"-7187,65-38 73,-71 42-320,1-1 1,-1 0 0,-1-1-1,1 0 1,-2-1-1,1-1 1,-1 0 0,18-23-1,-27 31-223,-1 0 0,1-1 0,0 1 0,-1 0-1,0 0 1,0-1 0,0 1 0,0-1 0,0 1-1,-1-1 1,0 1 0,1-1 0,-1 1 0,-1-1-1,0-6 1,1 8-49,-1 0-1,1 0 1,-1 0-1,0 0 1,1 1 0,-1-1-1,0 0 1,0 0-1,0 0 1,-1 1-1,1-1 1,0 1-1,-1-1 1,1 1-1,-1-1 1,1 1 0,-1 0-1,0 0 1,1 0-1,-1 0 1,0 0-1,0 0 1,0 0-1,0 0 1,0 1-1,-3-1 1,-10-2 88,1 2 0,-27 0 0,37 1-101,0 0 0,0 0-1,0 1 1,0-1 0,0 1-1,0 0 1,0 0 0,0 1-1,1-1 1,-1 1-1,0 0 1,1 0 0,-1 0-1,1 0 1,-5 5 0,-1 4 16,2 0 0,-1 0 1,1 1-1,1-1 1,0 2-1,1-1 1,0 1-1,1-1 1,0 1-1,-1 15 0,-1 10 59,2 0 0,1 51 0,3-87-95,0 0 0,1 0 0,-1 1 0,0-1 0,1 0 0,-1 0 0,1 0 0,0 0 0,-1 0 0,1 0 0,0 0 0,0 0 0,1 0 0,-1 0 0,0 0 0,1-1 0,-1 1 0,1 0 0,-1-1 0,1 1 0,0-1 0,-1 0 0,1 0 0,0 1 0,0-1 0,0 0 0,0-1 0,0 1 0,0 0 0,0 0 0,3-1 0,7 3-93,0-2 1,0 1-1,0-2 0,19 0 1,-12-1-253,-14 1 299,14 1-849,-1-2 0,33-4 0,-45 3 394,1 0 0,0 0 1,-1 0-1,1-1 0,-1 0 0,1 0 0,-1-1 0,0 1 0,-1-1 0,9-8 0,-2 1-965,-1 0 0,-1 0 1,0-1-1,12-19 0,-14 17 986,-1 0-1,0 0 0,-1 0 0,5-18 1,3-31 2852,-10-4 4049,-4 21 1825,0 68-7835,-5 222 203,5-243-616,0 0 0,0 0 0,0 1 0,0-1 0,1 0 0,-1 0 0,0 0 0,1 0 0,-1 0 0,0 0 0,1 0 1,-1 0-1,1 0 0,0 0 0,-1 0 0,1 0 0,0 0 0,-1 0 0,1-1 0,0 1 0,0 0 0,0 0 0,0-1 1,0 1-1,0-1 0,0 1 0,0-1 0,0 1 0,0-1 0,0 0 0,0 1 0,2-1 0,3 1-18,1 0-1,0-1 1,0 0-1,10-1 0,1 0-58,-5 1 47,-1-1-1,0 0 0,0-1 1,1 0-1,-2-1 0,1-1 1,0 0-1,-1 0 0,1-1 1,-1 0-1,13-10 1,-18 12 38,0-2 0,-1 1 0,1-1 0,-1 1 0,0-2 0,0 1 0,-1 0 0,0-1 0,0 0 0,0 0 0,-1 0 0,1 0 0,-2-1 0,1 1 0,-1-1 0,0 0 0,0 0 0,0 0 0,-1 0 0,0 0 0,-1-7 0,1 12 81,-1 1-1,0 0 1,0-1-1,0 1 1,0-1-1,0 1 1,0 0-1,0-1 1,0 1-1,0 0 1,-1-1-1,1 1 1,-1 0-1,1-1 1,-1 1 0,1 0-1,-1 0 1,0 0-1,1-1 1,-1 1-1,0 0 1,0 0-1,-2-2 1,1 4-52,1-1 0,-1 1 0,0 0 1,1-1-1,-1 1 0,1 0 0,-1 0 1,1 0-1,0 0 0,-1 0 0,1 0 1,0 1-1,0-1 0,0 0 1,0 1-1,0-1 0,0 1 0,0-1 1,0 1-1,0-1 0,0 4 0,-8 11 14,1 2 0,1-1 0,1 1 0,0 0-1,1 0 1,1 0 0,-3 34 0,3 141 226,5-118-194,2-33-55,13 78-1,-9-79-4,5 80 1,-12-29-9,-1-91-10,1 0-1,0 0 1,-1 0-1,1 0 1,-1-1 0,1 1-1,-1 0 1,1 0-1,-1 0 1,0 0-1,1-1 1,-1 1 0,0 0-1,0-1 1,1 1-1,-1 0 1,0-1-1,0 1 1,0-1 0,0 0-1,0 1 1,0-1-1,0 0 1,0 1-1,0-1 1,0 0 0,0 0-1,0 0 1,0 0-1,0 0 1,0 0-1,0 0 1,-1 0 0,-41-6 98,37 3-90,0 0-1,0 0 0,0 0 0,0-1 0,1 0 0,-1 0 1,1-1-1,0 1 0,1-1 0,-1 0 0,1-1 0,0 1 1,-6-10-1,2 1 0,0 0 1,1-1-1,0 0 1,-7-28-1,7 9-6,2 0 0,2 0 0,1-61 1,2 93-6,0-7-1,0 0 1,1 1-1,0-1 0,0 0 0,1 0 0,0 1 1,0-1-1,1 1 0,0 0 0,1-1 0,-1 1 0,2 1 1,-1-1-1,1 1 0,0-1 0,1 2 0,-1-1 1,2 0-1,-1 1 0,1 0 0,7-5 0,22-17-246,2 1-1,1 1 1,68-32-1,-27 22-3073,3 6-4215,-59 22 1297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5603,'0'0'17818,"-19"7"-17092,7-3-612,5-2-62,0 0 0,1 1 0,-1-1 0,1 2 0,0-1 0,-7 5 0,10-6-19,1 0 0,0 1-1,-1-1 1,1 0 0,0 1-1,0-1 1,1 1 0,-1 0-1,0 0 1,1 0-1,0 0 1,0 0 0,0 0-1,0 0 1,0 0 0,0 0-1,1 0 1,-1 1 0,1 5-1,0 268 1019,0-275-1048,0 1-1,0 0 1,0 0-1,1 0 1,-1 0-1,0 0 1,1-1-1,0 1 1,2 5-1,-2-7 3,-1 0 0,1 0 0,0-1 0,0 1 0,0 0 0,0 0 0,0 0 0,0-1 0,0 1 0,0-1 0,0 1 0,1 0 0,-1-1 0,0 0-1,0 1 1,1-1 0,-1 0 0,0 0 0,0 0 0,1 0 0,-1 0 0,3 0 0,-3 0 10,0-1 0,1 1 0,-1-1-1,0 0 1,0 1 0,1-1 0,-1 0 0,0 0 0,0 0-1,0 0 1,0 0 0,0 0 0,0 0 0,0 0-1,-1-1 1,1 1 0,0 0 0,0 0 0,-1-1 0,1-1-1,15-38 95,-12 28-70,5-8 24,0 2-37,-1-1 1,-1 0-1,-1 0 1,-1 0-1,0 0 1,1-29-1,-6 46-29,3 37-53,-2-1-1,-5 48 1,0 3 44,4-82 14,0-1 1,1 1-1,-1-1 1,0 1-1,1-1 1,-1 1-1,1-1 1,0 1-1,0-1 1,-1 1-1,1-1 1,0 0-1,0 1 1,0-1-1,0 0 1,1 0-1,-1 0 1,0 0-1,0 0 0,1 0 1,-1 0-1,1 0 1,-1-1-1,0 1 1,1 0-1,0-1 1,-1 1-1,1-1 1,-1 0-1,1 1 1,-1-1-1,1 0 1,0 0-1,1 0 1,10 1 91,0-1 1,-1-1 0,17-2 0,-24 3-19,2-2-23,0 0 1,-1 0 0,1-1 0,-1 0 0,0 0 0,1 0 0,-1-1-1,-1 0 1,1 0 0,-1 0 0,1-1 0,-1 0 0,0 0 0,-1 0-1,1-1 1,-1 1 0,5-10 0,0 0 22,0-1 1,-1 0-1,0-1 0,-2 1 1,9-32-1,-11 21-25,0-1 0,-2 0 0,-2-38 0,0 44-71,1 21 7,-1 0 0,0 0 0,0 0 1,0 0-1,0 0 0,0 0 0,-1 0 0,1 0 0,0 0 1,0 0-1,-1 0 0,1 0 0,0 0 0,-1 0 0,1 0 1,-1 0-1,1 1 0,-1-1 0,1 0 0,-1 0 0,0 1 1,0-1-1,-1-1 0,-22-1-847,20 3 718,-2 0-344,0 0-1,1 0 0,-1 1 1,0 0-1,0 0 1,-8 2-1,11-1 75,1-1 0,-1 0 0,1 1 1,-1-1-1,1 1 0,0 0 0,0 0 0,0 0 0,0 0 0,0 0 0,0 1 1,0-1-1,-2 5 0,-11 23-7045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183 127 16247,'0'0'7820,"-14"-8"-7265,4 3-480,1 0-1,0 0 1,-1 1 0,-11-3-1,19 7-55,1 0 0,0 0 0,-1 0 0,1 0 0,0 0 0,-1 1 0,1-1 0,0 0 0,-1 1-1,1-1 1,0 1 0,-1-1 0,1 1 0,0 0 0,0-1 0,0 1 0,0 0 0,0 0 0,0 0-1,0 0 1,0 0 0,0 0 0,-1 1 0,-16 30 490,14-23-338,-6 10-18,2-1 0,0 1-1,1 1 1,1 0-1,1 0 1,0 0 0,2 0-1,1 1 1,-1 39-1,3-58-148,0-1 0,0 1 0,0-1-1,0 1 1,0-1 0,0 1 0,0-1 0,0 1-1,0-1 1,1 1 0,-1-1 0,1 0 0,-1 1-1,1-1 1,0 1 0,-1-1 0,1 0-1,0 0 1,0 1 0,0-1 0,0 0 0,0 0-1,1 1 1,2-1 13,-1 0 0,1 0-1,0 0 1,-1-1 0,1 1-1,0-1 1,0 0 0,6 0-1,-4 0-1,0 0 10,1 0 0,0-1 0,0 0-1,-1 0 1,1 0 0,-1-1-1,1 0 1,-1 0 0,1-1 0,-1 1-1,9-7 1,-8 4-13,0-1-1,0 0 1,0 0-1,-1-1 1,0 0-1,0 0 1,-1 0-1,7-12 1,-7 11-3,-1-1 1,0 0 0,0-1 0,-1 1-1,0-1 1,0 1 0,1-16 0,-1-5 16,-2-36 0,-1 61-23,0 2-3,0 1 0,-1-1 1,1 1-1,0 0 0,-1-1 0,0 1 0,1-1 0,-1 1 1,0 0-1,0 0 0,-1 0 0,1-1 0,0 1 1,-1 0-1,1 0 0,-1 1 0,0-1 0,1 0 1,-1 1-1,0-1 0,0 1 0,0-1 0,0 1 0,-1 0 1,1 0-1,-3-1 0,-5-2-10,-1 0 0,0 1 1,0 1-1,-15-3 0,20 5 9,5 0-1,1 0 1,-1 0-1,1 0 1,0 0-1,-1 0 0,1 0 1,-1 0-1,1 0 1,-1 0-1,1 0 1,-1 0-1,1 0 1,-1-1-1,1 1 1,0 0-1,-1 0 1,1 0-1,-1-1 0,1 1 1,0 0-1,-1 0 1,1-1-1,0 1 1,-1 0-1,1-1 1,0 1-1,-1 0 1,1-1-1,0 1 0,0-1 1,-1 1-1,1 0 1,0-1-1,0 1 1,0-1-1,0 1 1,0-1-1,-1 1 1,1 0-1,0-1 1,0 1-1,0-1 0,0 1 1,0-1-1,1 1 1,-1-1-1,0 0-3,1 0 0,0 0 0,-1 0 0,1 0 0,0 0-1,0 0 1,0 0 0,0 0 0,0 0 0,0 1 0,0-1 0,0 0-1,0 1 1,0-1 0,2 0 0,17-5-3,0 2 1,0 0-1,0 1 0,27-1 1,86 6-59,-126-2 62,0 1 0,0 0 0,0 0 0,0 1 0,-1 0 1,1 0-1,0 1 0,-1 0 0,1 0 0,-1 0 0,0 1 0,0 0 0,0 0 0,-1 0 1,0 1-1,1 0 0,-2 0 0,1 0 0,0 1 0,-1 0 0,4 7 0,-2-2-1,0 1 0,0 1-1,-1-1 1,-1 1 0,0 0-1,-1 0 1,0 0 0,-1 0-1,-1 1 1,0 17 0,0-11 21,0-14 5,-1-1-1,0 1 1,0 0-1,0 0 1,-1-1-1,-1 8 1,1-11-15,1-1 1,-1 0 0,0 1-1,1-1 1,-1 0-1,0 0 1,0 0-1,0 1 1,0-1 0,0 0-1,0 0 1,0 0-1,0-1 1,0 1 0,-1 0-1,1 0 1,0-1-1,-1 1 1,1 0-1,0-1 1,-1 1 0,1-1-1,0 0 1,-1 0-1,1 1 1,-1-1 0,1 0-1,-1 0 1,-2 0-1,2 0 27,-1 0 1,-1 0-1,1 0 0,0 0 0,0 0 0,0 0 1,1-1-1,-1 0 0,0 1 0,0-1 0,0 0 1,0 0-1,0-1 0,1 1 0,-1-1 0,1 1 0,-1-1 1,1 0-1,-1 0 0,1 0 0,0 0 0,0 0 1,0 0-1,0-1 0,0 1 0,1-1 0,-1 1 0,1-1 1,0 0-1,0 0 0,-2-4 0,-3-13 2,1 1-1,1-1 0,0 0 1,2 0-1,0-1 0,1 1 1,2 0-1,4-40 1,-4 56-58,0 1 0,0-1 0,0 1 0,0-1 0,0 1 0,1-1 0,-1 1 0,1 0 0,0 0 0,0 0 1,1 0-1,-1 0 0,0 0 0,1 0 0,0 1 0,0-1 0,0 1 0,0 0 0,0 0 0,0 0 0,0 0 0,0 1 1,1-1-1,-1 1 0,1 0 0,4-1 0,47-7-2368,-3 8-3818,-44 1 4543,17 0-5378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345 538 4130,'0'0'19017,"0"-24"-18078,0-76-208,0 97-667,0 0 0,0 1 0,0-1 0,0 0 0,0 0 0,-1 1 0,1-1 0,-1 0 0,0 1 0,0-1 1,-1-3-1,1 6-51,1-1 1,-1 1-1,1-1 0,-1 1 1,1 0-1,-1 0 1,0-1-1,1 1 1,-1 0-1,1 0 1,-1-1-1,0 1 1,1 0-1,-1 0 1,1 0-1,-1 0 1,0 0-1,1 0 0,-1 0 1,0 0-1,1 0 1,-1 0-1,-1 1 1,-7 0 166,-9-2 123,-76-1 424,85 2-681,0 1-1,1 0 1,-1 0 0,1 1-1,-1 1 1,1-1 0,0 1-1,-12 6 1,11-4-29,1 1 1,0 0-1,0 0 1,1 1-1,-1 0 1,2 0-1,-1 1 1,1 0-1,0 0 1,0 0-1,1 1 1,1-1-1,-1 1 1,1 1-1,1-1 1,-1 0-1,2 1 1,-1 0-1,1 0 1,1-1-1,0 1 1,0 0-1,1 0 1,1 12-1,0-21-17,-1 1-1,1-1 0,0 0 0,-1 0 0,1 0 0,0 0 0,0 0 0,-1 0 1,1 0-1,0 0 0,0-1 0,0 1 0,0 0 0,0 0 0,0-1 0,1 1 0,-1-1 1,0 1-1,0-1 0,0 1 0,1-1 0,-1 0 0,0 0 0,0 1 0,1-1 1,-1 0-1,0 0 0,0 0 0,1 0 0,-1-1 0,0 1 0,2 0 0,4 0-2,-2 0 6,27 2-51,54-4-1,-77 1 12,0-1 0,0 1-1,0-2 1,0 1 0,0-1 0,-1 0-1,1-1 1,-1 0 0,0 0-1,11-8 1,-9 3 3,1 0 0,-2-1 0,1 1 0,-1-2 0,-1 1 0,0-2 0,0 1-1,-1-1 1,0 0 0,-1 0 0,-1-1 0,0 1 0,-1-1 0,5-23 0,-2-9 17,-2 0-1,-1 0 1,-4-48 0,0 67 10,0 19 27,1 0 0,-2 0 0,1 0 0,-1 0-1,0 0 1,-1 0 0,0 0 0,0 1 0,0-1-1,-1 0 1,0 1 0,0 0 0,0-1 0,-1 1 0,0 1-1,0-1 1,-1 0 0,0 1 0,0 0 0,-10-8-1,14 12-5,0 0-1,0 0 0,0 1 0,0-1 1,0 0-1,0 1 0,0-1 0,0 1 1,0-1-1,0 1 0,0-1 0,0 1 0,0 0 1,0 0-1,-1-1 0,1 1 0,0 0 1,0 0-1,0 0 0,0 0 0,-1 0 0,1 1 1,0-1-1,0 0 0,0 0 0,0 1 1,0-1-1,0 1 0,0-1 0,0 1 1,0-1-1,0 1 0,0 0 0,0 0 0,0-1 1,0 1-1,0 0 0,0 0 0,1 0 1,-1 0-1,0 0 0,1 0 0,-1 0 1,1 0-1,-1 0 0,1 0 0,-1 0 0,1 2 1,-3 7-13,1 1 0,0-1 1,0 1-1,1 15 0,0-11 57,-4 230 112,6-171-132,-2-57-19,2 0 1,1 0-1,0 0 1,1 0-1,0 0 1,1-1 0,8 18-1,-9-26-13,1 0-1,0-1 1,0 1-1,1-1 1,0 0 0,1 0-1,-1 0 1,1-1-1,0 0 1,1 0-1,0 0 1,0-1 0,0 0-1,0-1 1,14 7-1,-11-6-69,1 0 0,0-1-1,0 0 1,1-1 0,-1 0-1,1-1 1,0 0 0,15 0-1,26-2-957,25 0-1434,-26 0-5954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107 217 3554,'0'0'18875,"0"-35"-16976,2-108-671,3 107-479,-5 36-728,0 0 1,0 0 0,0 0 0,0 0 0,0-1 0,1 1 0,-1 0 0,0 0 0,0 0 0,0 0 0,0-1 0,1 1-1,-1 0 1,0 0 0,0 0 0,0 0 0,1 0 0,-1 0 0,0 0 0,0 0 0,0 0 0,1 0 0,-1 0 0,0 0 0,0 0-1,1 0 1,-1 0 0,0 0 0,0 0 0,0 0 0,1 0 0,-1 0 0,0 0 0,0 0 0,0 0 0,1 0 0,-1 0-1,0 0 1,0 1 0,0-1 0,1 0 0,-1 0 0,4 2 442,1-2-397,-1 1-1,1 0 1,-1 0 0,0 0-1,0 0 1,1 1-1,-1 0 1,0-1-1,0 2 1,0-1-1,-1 0 1,1 1 0,-1 0-1,1 0 1,-1 0-1,0 0 1,0 0-1,0 1 1,0-1 0,3 7-1,4 7 49,0 1 0,-1 0-1,9 26 1,-5-4-29,-1 0 0,-2 0 0,-2 1 0,5 72 0,-10 176 138,-5-145-125,2-143-30,3-18 102,18-39-207,-11 31-73,-1 1 1,-1-1-1,-1 0 0,-1-1 0,3-34 0,-8-35-248,-1 91 337,0 0 0,-1-1 0,1 1 0,-1 0 0,0 0 0,0 0 0,0 0 0,-1 0 0,1 0 0,-1 1 0,0-1 0,0 0 0,0 1 0,-1-1 0,-3-3 0,2 2-3,-1 1 0,-1-1 0,1 1-1,0 0 1,-1 1 0,0-1-1,0 1 1,-10-4 0,-4 1-13,-1 0 0,1 2-1,-1 0 1,-39-2 0,-99 5 31,158 1-78,11 0-53,252 0 101,43 0-393,-101 0-2116,-203 0 2673,0 0-1,-1 0 0,1 0 1,0 0-1,-1 0 0,1 0 1,0 0-1,-1 0 0,1 0 1,0 0-1,0 0 0,-1 0 1,1 0-1,0 1 0,-1-1 1,1 0-1,-1 1 0,1-1 1,0 0-1,-1 1 1,1-1-1,-1 1 0,1-1 1,-1 1-1,1-1 0,-1 1 1,1 0-1,10 23-588,-7-13 773,6 11-305,-1 0-1,-2 1 0,0 0 1,-1 0-1,-2 1 0,0 0 1,0 28-1,-3-53-363,0 1-1,-1 0 1,1-1 0,0 1-1,0-1 1,0 1-1,-1-1 1,1 1 0,0-1-1,-1 1 1,1-1 0,0 0-1,-1 1 1,1-1 0,-1 0-1,1 1 1,-1-1 0,1 0-1,-1 0 1,1-1 0,8-35-7139,0-12-4030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13494,'0'0'6558,"-31"13"-5806,-95 40 230,84-38 91,30-15 153,0-2 3417,22 4-4731,-1-1 0,1 0 0,0-1 0,0 0 0,11-1 1,-12 0-364,0 0 0,1 1 1,-1 1-1,14 1 1,-20-1 130,1 0 1,-1 0-1,0 0 1,0 1-1,0-1 1,1 1-1,-1 0 1,-1 0 0,1 0-1,0 0 1,0 0-1,-1 1 1,1-1-1,-1 1 1,4 5-1,13 28-5024,-4 2-2032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 12278,'0'0'8564,"1"2"-7124,5-4-1061,0-3-149,-1 0 1,0 0-1,-1-1 0,6-7 0,7-9 102,17-19 119,57-87-1,-83 113-425,0 0 0,0-1 0,-1 0 0,-1 0 0,-1-1 0,-1 1 1,0-1-1,-1 0 0,0 0 0,-1-20 0,-2-10 388,0 46-394,0 0-1,0 0 0,-1 0 0,1 0 0,-1 0 0,1 0 0,-1 0 1,1 0-1,-1 0 0,1 1 0,-1-1 0,0 0 0,1 0 0,-1 1 0,0-1 1,0 0-1,0 1 0,0-1 0,1 1 0,-1-1 0,0 1 0,0 0 1,0-1-1,0 1 0,0 0 0,0-1 0,0 1 0,0 0 0,0 0 1,0 0-1,-2 0 0,-42 0 433,33 0-370,10 1-71,0-1 1,1 0-1,-1 1 0,0 0 0,0-1 1,1 1-1,-1 0 0,0 0 1,1-1-1,-1 1 0,0 1 0,1-1 1,0 0-1,-1 0 0,1 1 1,0-1-1,-1 0 0,1 1 0,0-1 1,0 1-1,0 0 0,0-1 1,1 1-1,-1 0 0,0-1 0,1 1 1,-1 0-1,1 0 0,-1 0 1,1 3-1,-2 8 33,0 0-1,1 0 1,1 15 0,0-22-10,0 325 1258,0-327-1313,0 0 1,0 0-1,0 0 0,1 0 1,0-1-1,0 1 0,0 0 0,0 0 1,0-1-1,1 1 0,0-1 1,0 1-1,0-1 0,0 0 0,0 0 1,1 0-1,-1 0 0,1 0 1,5 5-1,27 10-4175,6-8-6464,-31-7 4354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13718,'0'0'6979,"214"-165"-6546,-133 147 47,-4-5-368,-6 4-112,-5 15 0,-15 4-144,-5 0-1073,-10 0-1088,4 0-736,1 0-1793,0 18-1377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7940,'207'56'3094,"-157"-45"-34,-41-13-2381,0 0 0,0-1-1,0 0 1,-1 0 0,1-1-1,-1 0 1,0 0 0,0-1-1,8-7 1,12-5 127,-18 12-609,162-102 2518,-150 92-2414,-1-2 0,-1 0 1,-1-1-1,0-1 0,25-34 1,-41 48-269,-1 0-1,1 0 1,-1 0 0,1 0 0,-1-1-1,-1 1 1,1-1 0,-1 0 0,0 1 0,-1-1-1,1 0 1,-1 0 0,0-6 0,-1 12-31,1-1 1,0 0 0,0 1-1,0-1 1,-1 0 0,1 1-1,0-1 1,-1 1 0,1-1-1,-1 1 1,1-1 0,0 1 0,-1-1-1,1 1 1,-1-1 0,0 1-1,1-1 1,-1 1 0,1 0-1,-1-1 1,0 1 0,1 0-1,-1-1 1,1 1 0,-1 0-1,0 0 1,1 0 0,-1 0-1,0 0 1,0 0 0,0 0 0,-27-1 62,22 1-46,-17 0 24,8-1-1,-1 2 1,-24 2 0,36-2-30,0 0 0,-1 0 0,1 1 1,0-1-1,-1 1 0,1 0 0,0 0 0,0 0 0,0 1 0,1-1 1,-1 1-1,-5 6 0,-1 2 6,0 0 0,2 1 1,-1 0-1,2 1 0,-1-1 1,2 2-1,0-1 0,0 1 0,1 0 1,-5 25-1,4-2 34,1 1 0,1 72 0,4-106-51,1 0 0,-1-1 0,0 1 0,1 0 0,0-1 0,0 1 0,0-1 0,0 1 0,1-1 0,-1 1 0,1-1-1,0 0 1,0 0 0,0 0 0,0 0 0,1 0 0,-1 0 0,1-1 0,-1 1 0,1-1 0,0 0 0,0 1 0,0-1 0,1-1 0,-1 1 0,0 0 0,1-1 0,-1 0 0,1 0 0,4 1 0,11 3 32,1-2 0,-1-1 0,1 0-1,29-2 1,-43 0-22,19 2 29,0-2 0,0-1 0,0-2-1,0 0 1,0-1 0,-1-1-1,40-15 1,-48 14-22,-1-1 1,0-1-1,0-1 1,19-13-1,-31 19-220,0 0 0,1 1 0,-1-1-1,0-1 1,-1 1 0,1 0 0,-1-1 0,1 1-1,-1-1 1,0 0 0,0 0 0,0 0 0,-1 0 0,0 0-1,1 0 1,-1 0 0,-1 0 0,1 0 0,-1-1-1,1 1 1,-1 0 0,-1-7 0,1 10 52,0 0 0,0 1 0,0-1-1,-1 0 1,1 1 0,0-1 0,0 1 0,-1-1 0,1 0 0,0 1 0,-1-1 0,1 1 0,0-1-1,-1 1 1,1-1 0,-1 1 0,1-1 0,-1 1 0,1-1 0,-1 1 0,0-1 0,1 1-1,-1 0 1,1 0 0,-1-1 0,-1 1 0,-42-13-5950,-11 1-2265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303 163 6003,'0'0'6947,"8"-3"-5981,39-18 1360,-88 34 4272,-10-2-4993,-46 14-1220,83-21-195,1-2 0,0 1 0,-1-2 0,1 0 0,-1-1 0,-19-1 1,-1 0 284,33 1-459,0-1 0,0 1 0,0 0 0,0-1 0,0 1 0,0 0 0,1-1 0,-1 0 0,0 1 0,0-1 0,0 1-1,0-1 1,1 0 0,-1 1 0,0-1 0,1 0 0,-1 0 0,0 0 0,1 0 0,-1 0 0,1 1 0,0-1 0,-1 0 0,1 0 0,0 0 0,-1 0 0,1 0-1,0 0 1,0 0 0,0 0 0,0-2 0,-1-39 286,1 34-204,0 4-95,0 1-1,0 0 1,0 0-1,0 0 1,0 0-1,1 0 1,0 0-1,-1 0 1,1 1 0,0-1-1,0 0 1,3-5-1,-1 5 5,0 1 0,0-1 1,0 1-1,1-1 0,-1 1 0,1 0 0,-1 0 0,1 1 0,4-2 0,21-9 14,1 1 0,1 1-1,0 2 1,42-5 0,-72 13-20,-1 0-1,1 0 1,0 0-1,0 0 1,-1 0-1,1 0 1,0 0 0,-1 0-1,1 1 1,-1-1-1,1 0 1,0 0-1,-1 1 1,1-1 0,-1 0-1,1 1 1,0-1-1,-1 1 1,1-1-1,-1 1 1,1-1-1,-1 1 1,0-1 0,1 1-1,-1-1 1,0 1-1,1-1 1,0 2-1,4 27 61,-5-22-47,0 0 0,0 0 0,-1-1 0,0 1 1,0 0-1,-5 13 0,4-14-3,-2 0 1,1-1-1,0 1 0,-1 0 0,0-1 0,-1 0 1,1 0-1,-1 0 0,-10 8 0,1-4-325,0 0 0,-25 11 0,13-7-1022,23-12 594,-6 4-370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12166,'0'0'9479,"6"-8"-8226,19-26-151,-14 25 1437,-7 17-1180,-4 11-953,0 219 703,1-238-1109,0 1 0,0 0 0,0-1-1,0 1 1,0-1 0,0 1 0,0-1 0,0 0-1,0 1 1,0-1 0,0 0 0,0 0-1,0 0 1,0 0 0,0 0 0,0 0-1,0 0 1,1 0 0,-1 0 0,0 0-1,1-1 1,5 1-29,8 0-317,0 0 1,0-1-1,0 0 1,0-1-1,27-8 1,-38 9 43,0-1 1,0 0-1,0 0 1,0 0-1,-1 0 1,1-1-1,-1 0 1,1 0-1,-1 1 1,4-7-1,-4 5-259,0 0-1,-1 1 1,0-2 0,0 1-1,0 0 1,0 0 0,-1-1 0,0 1-1,0-1 1,0 1 0,0-10-1,0-19-4960,-1-1-1071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124 314 9812</inkml:trace>
  <inkml:trace contextRef="#ctx0" brushRef="#br0" timeOffset="1">124 314 9812,'-4'-224'1487,"2"175"-628,3 44 306,0 3-346,1 1-552,1 0 0,-1 0-1,1 0 1,0 0 0,-1 1-1,1-1 1,0 1-1,-1 0 1,1 0 0,0 0-1,-1 0 1,1 0-1,3 1 1,4 0 2139,-10 1-2288,1-1-1,-1 1 0,0 0 0,-1 0 1,1-1-1,0 1 0,0 0 1,-1 0-1,1-1 0,-1 1 1,0 0-1,1-1 0,-1 1 0,0-1 1,0 1-1,0-1 0,0 1 1,0-1-1,0 0 0,-3 3 0,0-1 17,0 0-1,0 0 0,0-1 0,0 0 1,0 1-1,-1-2 0,-7 4 1,-2-1 340,-1-1 1,1-1 0,-1 0 0,-20 0 0,34-2-426,0 0 0,0 0 0,0-1 0,0 1 0,0 0 0,0-1-1,0 1 1,0 0 0,0-1 0,1 1 0,-1-1 0,0 0 0,0 1-1,0-1 1,1 1 0,-1-1 0,0 0 0,0 0 0,1 0 0,-1 1 0,1-1-1,-1 0 1,1 0 0,-1 0 0,1 0 0,-1 0 0,1 0 0,0 0-1,0 0 1,-1 0 0,1 0 0,0 0 0,0-1 0,0 0-42,0 1 1,0-1-1,0 1 1,0-1-1,0 0 1,1 1-1,-1-1 1,0 1-1,1-1 1,-1 1-1,1-1 1,0 1-1,-1-1 1,1 1-1,0 0 1,0-1-1,0 1 1,0 0-1,0 0 1,0-1-1,0 1 1,1 0-1,-1 0 1,2 0-1,10-6-9,0 2 0,1-1-1,0 2 1,0 0 0,1 1 0,27-4-1,29 2-1568,-5 4-3648,-45 2-503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14391,'0'0'6992,"24"16"-6189,78 52-13,-86-57-465,0 1 0,19 18 0,-30-24-121,1 1-1,-1 0 1,0 0-1,7 13 1,-9-14-116,-1 0 1,0 0 0,0 0-1,0 0 1,-1 0-1,0 0 1,0 1 0,0-1-1,-1 0 1,-1 9-1,1-12-45,0-1-1,0 1 0,0-1 0,0 1 0,-1-1 0,1 1 1,-1-1-1,0 0 0,1 1 0,-1-1 0,0 0 0,-1 1 1,1-1-1,0 0 0,-1 0 0,1 0 0,-1 0 0,0 0 0,1 0 1,-1-1-1,0 1 0,0 0 0,0-1 0,0 0 0,-1 1 1,-2 0-1,-3 0 224,0-1 0,0 0 0,0 0 1,-11-1-1,18 0-243,0-1-1,1 0 1,-1 1-1,0-1 1,1 1-1,-1-1 1,1 0-1,-1 0 1,1 1 0,-1-1-1,1 0 1,0 0-1,-1 0 1,1 1-1,0-1 1,0 0-1,-1 0 1,1 0 0,0 0-1,0 0 1,0 0-1,0 1 1,0-1-1,0-1 1,-1-29 82,2 27-59,-2-10 3,1 1 2,0 0-1,1 1 1,3-18-1,-3 25-43,0 1 1,1-1-1,0 1 0,0-1 1,0 1-1,0 0 1,1 0-1,-1 0 0,1 0 1,0 0-1,0 1 0,6-6 1,10-7 1,1 1 0,1 1 0,0 1 0,1 1 0,0 1 0,1 1 0,0 0 0,0 2 0,36-8 1,-10 15 94,-33 1-78,-15 0-22,1 1 0,0-1-1,-1 1 1,1 0-1,-1-1 1,1 1 0,-1 0-1,1 0 1,-1 0 0,1 0-1,-1 0 1,0 0-1,0 1 1,0-1 0,1 0-1,-1 0 1,0 1 0,-1-1-1,1 1 1,0-1-1,0 1 1,-1-1 0,1 1-1,-1 0 1,1 2-1,10 44 77,-7 15 24,-5 84-1,-1-53-68,2-23-171,5-70-317,37-1-1465,31 0-2481,-24-1-1754,6-2-5778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75 138 960,'0'0'18302,"-6"-11"-17211,-19-37 38,23 44-882,0-1 0,1 1 1,0-1-1,0 1 0,0-1 0,0 0 1,1 1-1,0-1 0,0 0 1,0 1-1,1-6 0,1-9 2679,-2 24-2862,1 93 172,1-23-19,-3 0-1,-16 116 1,7-132-160,3 1 0,1 66 0,6-125-57,1 0 0,-1 0 0,0 0 0,0 0 0,0 0 0,1 0 1,-1 0-1,1 0 0,-1-1 0,0 1 0,1 0 0,-1 0 0,1 0 0,0-1 1,-1 1-1,1 0 0,0-1 0,-1 1 0,1-1 0,0 1 0,0 0 0,-1-1 0,1 0 1,0 1-1,0-1 0,0 1 0,0-1 0,0 0 0,0 0 0,0 0 0,1 1 1,36 1-12,-30-2 10,17 0-96,0-1 0,34-6-1,-49 5-101,1 0 0,-1-2 0,0 1 0,0-1 0,0-1 0,-1 1 0,18-13 0,-21 13-243,1-1 0,-2 1 0,1-1 0,0 0 0,-1-1-1,7-8 1,-10 10-131,0 0-1,0 0 1,0 0-1,0 0 0,-1 0 1,0 0-1,0-1 1,0 1-1,0-1 0,-1 1 1,0-1-1,0-4 1,0-19-4632,0-2-2666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13334,'0'0'7508,"111"-21"-6916,-27 17-336,4-8-192,-4 3-64,-5 1 0,-5 4-672,-4-5-689,-9 5-1296,-10 0-2562,-9-4-927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142 111 4274,'0'0'16493,"-15"-19"-15133,-48-56-234,62 74-1079,0-1 0,0 1 0,0 0 0,-1-1 0,1 1 0,-1 0 0,1 0 0,-1 0 0,1 0-1,-1 0 1,0 1 0,1-1 0,-1 0 0,0 1 0,1-1 0,-1 1 0,-3-1 0,4 2-23,0-1 0,0 0 1,0 1-1,0-1 0,0 0 0,0 1 1,0-1-1,0 1 0,0-1 0,0 1 1,1 0-1,-1-1 0,0 1 0,0 0 1,1 0-1,-1 0 0,0-1 0,1 1 1,-1 0-1,0 2 0,-2 2 55,1 1-1,0 0 0,1 0 0,-1 0 1,1-1-1,0 8 0,1-13-75,-3 54 311,2 1 0,3-1-1,2 0 1,15 75 0,-7-3-94,-10-87-168,12 62 1,-14-101-48,0 0 0,0 1 0,0-1 0,0 0 0,0 1-1,0-1 1,0 0 0,0 0 0,0 1 0,0-1 0,0 0-1,0 0 1,0 1 0,0-1 0,1 0 0,-1 0 0,0 0-1,0 1 1,0-1 0,0 0 0,1 0 0,-1 0 0,0 1-1,0-1 1,0 0 0,1 0 0,-1 0 0,0 0 0,0 0-1,0 0 1,1 1 0,-1-1 0,0 0 0,1 0 0,-1 0-1,0 0 1,0 0 0,1 0 0,8-8 66,4-17-42,-2-5-8,7-20-8,2 1 0,31-54 1,-44 89-25,1 1 0,1 1 1,0 0-1,1 0 0,0 1 1,1 0-1,0 0 0,1 1 1,0 1-1,0 0 0,1 1 1,18-9-1,-31 16 11,1 1 1,0-1-1,0 1 0,0 0 0,0-1 0,0 1 1,0 0-1,-1 0 0,1 0 0,0 0 0,0 0 0,0 0 1,0 0-1,0 0 0,0 0 0,0 0 0,0 0 1,0 0-1,0 1 0,0-1 0,-1 0 0,1 1 1,0-1-1,0 1 0,0-1 0,-1 1 0,2 0 1,0 1 2,-1 0 0,1 0 1,-1 0-1,0 0 0,0 0 1,0 1-1,0-1 0,0 0 0,0 0 1,0 5-1,2 9 18,-2-1 1,0 29-1,-1-36-23,0 229 208,0-237-206,0 1 1,0 0 0,0-1 0,1 1 0,-1 0 0,0-1 0,0 1-1,1 0 1,-1-1 0,0 1 0,1-1 0,-1 1 0,1-1-1,-1 1 1,1-1 0,-1 1 0,1-1 0,-1 1 0,1-1-1,-1 1 1,1-1 0,-1 0 0,1 1 0,0-1 0,-1 0 0,1 0-1,0 0 1,-1 1 0,1-1 0,0 0 0,-1 0 0,1 0-1,1 0 1,32 0-50,-18-1 54,-8 1 3,1 1-1,0-1-1,0 0 1,-1-1 0,1 0-1,0 0 1,0-1-1,-1 0 1,1-1 0,14-6-1,-5 0-2,-1-1 0,-1-1 0,0-1 0,-1 0 0,0-1 0,-1 0 0,22-27 0,-28 31 0,-1-2 0,-1 1 0,0-1 1,0 0-1,-1 0 0,0-1 0,-1 1 1,0-1-1,-1 0 0,0 0 0,-1 0 1,-1-1-1,1-15 0,-2 27-3,-1-1-1,1 1 1,0 0 0,-1-1-1,1 1 1,-1 0 0,0 0-1,1 0 1,-1 0 0,0-1-1,0 1 1,1 0 0,-1 0-1,0 0 1,0 1 0,0-1-1,0 0 1,0 0-1,0 0 1,-1 1 0,1-1-1,0 1 1,0-1 0,-1 1-1,1-1 1,0 1 0,0 0-1,-1-1 1,1 1 0,0 0-1,-1 0 1,-1 0 0,-55-1-13,41 2-9,5-1 13,-36 3-14,45-2 21,0 0 0,0 0 0,0 0 1,0 0-1,1 1 0,-1-1 0,0 1 0,1 0 1,-1-1-1,1 1 0,0 0 0,0 0 0,0 1 0,-3 3 1,0 1-4,1 0 0,0 0 0,0 1 0,1-1 0,0 1 0,0 0 0,1 0 0,0 0 0,-1 12 0,0 8 21,1 41 0,2-51-17,1-15 1,0 0-1,-1 0 1,1 0-1,0 0 0,1 0 1,-1 0-1,0-1 1,1 1-1,0 0 0,-1-1 1,1 1-1,0-1 1,0 1-1,1-1 1,-1 0-1,0 0 0,1 0 1,-1 0-1,1 0 1,0-1-1,-1 1 0,5 1 1,4 2-6,1 0 0,-1-1 0,1 0-1,18 4 1,33 1-113,1-2 0,80-3-1,-26-5-2568,-5 0-4054,-58 1-462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368 534 10069,'0'0'9335,"0"-15"-8100,1-22-535,1-6 1176,-6-67 0,4 107-1826,-1 0-1,0 1 0,1-1 1,-1 0-1,0 1 0,0-1 1,-1 1-1,1-1 0,0 1 1,-1 0-1,0 0 0,1-1 1,-1 1-1,0 0 0,0 0 1,0 1-1,0-1 0,0 0 1,-1 1-1,1-1 0,0 1 1,-1 0-1,1 0 0,-1 0 0,0 0 1,1 0-1,-5 0 0,-7-2 81,0 1 1,0 1-1,-1 1 0,-16 1 0,6-1-70,19 0-38,0 1 0,0-1 0,0 1 0,-1 0-1,1 1 1,1 0 0,-1 0 0,0 0 0,0 0 0,1 1-1,-1 0 1,1 0 0,-10 8 0,7-4-5,1 1 1,-1-1-1,1 1 0,1 1 0,0-1 1,0 1-1,-8 16 0,6-7-12,0 1 1,1 1-1,1-1 0,1 1 0,1 0 0,0 0 1,2 0-1,-1 22 0,3-21-3,-1-11-3,1 0-1,0 0 1,1 1 0,3 12-1,-4-21 0,1 0-1,-1 1 0,1-1 0,0 0 0,0 0 1,0 0-1,0 0 0,0 0 0,1-1 0,-1 1 0,0 0 1,1-1-1,-1 1 0,1-1 0,0 1 0,-1-1 1,1 0-1,0 1 0,0-1 0,0 0 0,0 0 1,0 0-1,0-1 0,3 2 0,7 0-94,0 0-1,-1-1 1,1 0-1,0-1 1,0 0-1,0-1 1,0 0-1,19-5 1,-23 2 42,1 1 1,-1-1-1,0 0 0,0-1 1,0 0-1,-1 0 1,0-1-1,0 0 1,0 0-1,0 0 1,-1-1-1,8-11 1,-1-1-10,0-1 1,-1 0-1,16-40 0,-17 30 46,-1-1 0,-1-1 0,-2 0 0,7-61 0,-8-133 202,-6 193-112,0 32-42,0 0 0,0-1 0,0 1 0,-1 0 0,1-1 0,-1 1 0,1 0 0,-1 0 0,1-1 0,-1 1 0,0 0 0,1 0 0,-1 0 0,0 0 1,0 0-1,0 0 0,0 0 0,0 0 0,0 0 0,0 0 0,0 1 0,0-1 0,0 0 0,-1 1 0,1-1 0,0 1 0,0-1 0,-1 1 0,1 0 0,0-1 0,-1 1 0,1 0 0,0 0 0,-1 0 0,1 0 0,0 0 0,-1 0 0,1 1 1,0-1-1,-1 0 0,1 1 0,0-1 0,0 0 0,-1 1 0,-1 1 0,0 1-20,-1 1-1,1 0 1,0 0 0,1 1 0,-1-1 0,1 0-1,0 1 1,0 0 0,-2 6 0,-11 48 41,13-49-40,-7 47 42,2 1 1,3 0-1,6 111 0,-2-161-50,2 0-1,-1 0 1,1 0-1,0-1 0,1 1 1,-1-1-1,2 1 1,-1-1-1,1 0 1,0 0-1,0 0 0,11 11 1,-11-13-37,0 0 1,1-1-1,0 1 0,0-1 1,0 0-1,1 0 0,-1-1 1,1 1-1,0-1 0,0 0 1,0-1-1,0 0 0,1 0 1,-1 0-1,14 1 0,-5-2-318,0 0 0,1-1 0,23-4 0,-33 3 293,0 0-1,0-1 1,0 0 0,-1 0-1,1-1 1,-1 1-1,1-1 1,-1 0 0,0-1-1,0 1 1,5-6-1,2-2 73,0-1 0,-1-1-1,0 0 1,-1 0 0,-1-1-1,0 0 1,-1-1 0,0 0-1,-1 0 1,-1-1-1,0 1 1,-1-1 0,-1-1-1,-1 1 1,0-1 0,-1 1-1,-1-1 1,-1-22 0,0 18 1110,0 23-233,0 33-502,10 189 287,-10-222-1102,-1-17-8445,2 9 7310,-1-30-4903,0-12-1696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 6051,'0'0'9415,"-9"2"-8201,-58 24 1056,53-19-1384,0-1 0,-1 0-1,0-1 1,0-1 0,0 0 0,0-1-1,-20 1 1,34-5-819,0 0 1,1 1-1,-1-1 1,0 0-1,1 0 1,0 0-1,-1 0 1,1 0-1,-1-1 1,1 1-1,0 0 1,0 0-1,0 0 1,0 0-1,-1 0 1,1 0-1,1 0 1,-1 0-1,0-1 1,0 1-1,1-1 1,-1-3 32,0 3-96,-1 1 0,1-1 0,0 0 0,0 1 0,0-1 0,0 0 0,1 0 0,-1 1 0,0-1 0,1 1-1,-1-1 1,1 0 0,-1 1 0,1-1 0,0 1 0,0-1 0,0 1 0,0-1 0,0 1 0,0 0 0,0 0 0,1-2 0,2 2-22,-1 0-1,1 0 0,-1 0 0,1 0 0,0 1 1,-1 0-1,1-1 0,0 1 0,4 1 1,0-1-22,12 0-701,0 0 1,-1 2-1,1 0 1,20 6-1,-32-6-190,0 1 0,0 0-1,-1 0 1,14 8 0,-15-6-459,1-1 0,-1 1 0,0 0 0,0 1 0,8 10 0,7 14-8436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83 387 8676,'0'0'7147,"-5"0"-6352,-11 0-127,9 0 13,16 0 73,2 0-581,0-1 0,0 0 0,0-1 1,0 0-1,0 0 0,-1-1 0,1-1 0,-1 0 1,0 0-1,0-1 0,0 0 0,-1-1 1,1 0-1,9-9 0,5-3-27,-1-2 0,0-1 0,38-46 0,-54 57-103,0 0 1,-1 0-1,0 0 1,0-1-1,-2 0 1,1 0-1,-1 0 1,-1-1-1,0 1 1,0-1-1,-1 0 1,-1 1-1,1-14 1,-2 24-25,0-1 0,0 1 0,0-1 0,0 1 0,0-1 0,0 1 0,0-1 0,0 1 1,-1-1-1,1 1 0,0-1 0,-1 1 0,1 0 0,-1-1 0,0 1 0,0 0 0,1-1 0,-2 0 1,0 1-8,0 0 0,0 1 0,-1-1 0,1 1 0,0-1 0,0 1 0,0 0 0,0 0 0,-1 0 0,1 0 1,-3 0-1,0 0-19,-11 0 35,11-1-18,-1 1 0,1 0 0,0 0 0,-1 0-1,1 0 1,-1 1 0,1 0 0,0 0 0,0 1 0,0-1 0,-1 1 0,1 0 0,1 1 0,-1-1 0,-9 7 0,-11 11 32,0 1 0,1 1 0,-38 48 0,45-48 5,-5 8 28,-36 61 0,52-79-62,0 0-1,1 0 0,1 0 0,0 1 1,1 0-1,0 0 0,1 0 1,1 0-1,-1 15 0,2-19-1,0-4-8,0 0 0,0 0 0,0 0 0,1 0 0,-1 0 0,1 0 0,2 6 0,-2-9-4,0 0 0,1-1 0,-1 1 0,0 0 0,1 0 0,-1-1 1,1 1-1,0-1 0,-1 1 0,1-1 0,0 0 0,0 0 0,0 1 0,0-1 0,0-1 0,0 1 0,0 0 0,0 0 0,4 0 0,34 7 18,1-2-1,-1-1 0,1-2 0,75-5 1,-36 1-37,-78 0 23,7 6-4,-8-5-12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384 185 10053,'0'0'11386,"-1"-29"-10431,-9-88-72,9 115-847,1 0 0,0 0 0,0 1 0,-1-1 0,1 0 0,-1 0 0,0 0 0,1 0-1,-1 1 1,0-1 0,0 0 0,0 1 0,0-1 0,-1 0 0,1 1 0,0 0 0,-1-1 0,-2-1-1,3 2-1,-1 0 0,0 1-1,1-1 1,-1 1 0,0 0-1,1 0 1,-1-1 0,0 1-1,1 0 1,-1 0 0,0 0-1,-2 1 1,-4 0 116,-8-3 43,0 1-1,-1 2 1,1-1-1,-25 5 0,34-3-146,0 0 0,0 0-1,0 1 1,1 0 0,-1 0-1,1 0 1,-1 1-1,1 0 1,0 0 0,1 1-1,-1 0 1,-6 7 0,-4 7-18,1 1 1,1 1 0,1 0-1,0 1 1,2 0 0,1 1-1,-15 47 1,22-55-46,0 0 0,1 0 0,1 0 0,1 0 0,1 19-1,-1-2-389,1-32 370,0 0-1,0 1 0,0-1 0,-1 0 0,1 1 0,0-1 0,0 0 0,0 0 0,0 0 0,0 1 0,-1-1 0,1 0 0,0 0 0,0 0 0,0-1 0,0 1 1,0 0-1,3 0-64,8 0 74,-1 0 0,1-1 1,-1 0-1,1-1 0,-1 0 0,0-1 0,0 0 1,0-1-1,0 0 0,0-1 0,-1 0 0,0 0 0,16-12 1,-3 2 40,-1-1 0,0-1 1,-1 0-1,-1-2 0,-1 0 1,-1-2-1,17-22 0,-17 18 49,-13 19-7,0 0 1,0-1-1,-1 0 0,0 0 1,0 0-1,0 0 0,-1 0 1,0-1-1,-1 1 0,1-1 1,0-10-1,-3 18 567,-7 14-284,5-10-319,-18 36 313,-22 60 0,37-85-273,0 0-1,2 1 1,0 0 0,1 0 0,0 0-1,1 0 1,2 32 0,0-47-58,-1 0-1,0 1 1,0-1 0,1 0 0,-1 0 0,1 0-1,-1 0 1,1 1 0,-1-1 0,1 0-1,-1 0 1,1 0 0,0 0 0,0 0-1,0-1 1,0 1 0,-1 0 0,1 0-1,0 0 1,0-1 0,0 1 0,1 0-1,-1-1 1,0 1 0,0-1 0,1 1-1,37 4-3,-29-5 5,265 0-216,-228-4-602,1-3 0,-2-2-1,76-25 1,-84 23-337,-13 4-342,8-3-836,-12-5-4984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9764,'-3'85'622,"1"-46"1799,2-25 3789,0-16-6136,0 1 1,0 0 0,1 0-1,-1 0 1,0 0-1,1 0 1,-1 0 0,1-1-1,-1 1 1,1 0-1,-1 0 1,1 0 0,0 0-1,0 1 1,-1-1-1,1 0 1,0 0 0,0 0-1,0 1 1,2-2 0,30-12 765,40 1 99,-71 13-873,35-5 303,-1 3-1,1 1 1,0 1 0,36 6-1,-68-5-346,-1 0 0,1 0 0,-1 0-1,0 1 1,0 0 0,1 0-1,-1 0 1,-1 0 0,1 1 0,0 0-1,-1-1 1,1 1 0,-1 1-1,0-1 1,0 0 0,0 1 0,0 0-1,0-1 1,-1 1 0,0 0 0,0 0-1,0 0 1,0 1 0,-1-1-1,2 8 1,1 9 69,-1-1 0,0 1 0,-2 0-1,-2 29 1,1-24 150,0-24-198,-1-1 0,1 0 0,0 0 0,-1 0 1,1 0-1,-1 0 0,1 0 0,-1 0 0,1 0 1,-1 0-1,0-1 0,1 1 0,-1 0 0,0 0 1,0 0-1,0-1 0,1 1 0,-1-1 0,0 1 1,0 0-1,0-1 0,0 1 0,0-1 0,0 0 1,0 1-1,-1-1 0,1 0 0,0 0 0,0 0 1,0 0-1,0 1 0,0-2 0,0 1 0,0 0 0,-2 0 1,0 0 35,0 0 0,0 0 0,0-1 0,1 1 0,-1-1 0,0 0 0,0 1 0,0-1 0,1 0 0,-1-1 0,0 1 0,1 0 0,-1-1 0,-1-1 0,0-1-34,1-1 1,0 1 0,0 0 0,0-1 0,1 0-1,0 1 1,0-1 0,0 0 0,0 0-1,1 0 1,0-1 0,-1-6 0,0-10 90,1-36-1,1 41-118,0 14-32,0 0 1,1 0 0,-1 0-1,1 1 1,0-1-1,0 0 1,-1 1 0,2-1-1,-1 0 1,0 1-1,1-1 1,-1 1 0,1 0-1,-1 0 1,1-1-1,0 1 1,0 0 0,0 0-1,1 1 1,-1-1-1,0 0 1,1 1 0,-1-1-1,1 1 1,-1 0 0,1 0-1,-1 0 1,1 0-1,0 0 1,0 1 0,4-1-1,11-2-695,1 0 0,-1 2 0,34 1 0,-28 1-789,0-2 178,-11 0-1825,1 1-1,-1 0 0,0 1 0,25 5 0,-35-5 2755,0 0 0,0 0 0,-1 0-1,1 0 1,0 1 0,-1-1 0,1 1-1,-1 0 1,1-1 0,-1 1 0,3 3 0,-3-3 696,-1 1 1,1-1-1,-1 0 1,0 1 0,0-1-1,0 0 1,0 1 0,0 0-1,0-1 1,-1 1 0,1-1-1,-1 1 1,0 0 0,0 4-1,0-6 176,0 0-1,0 1 0,0-1 0,0 1 1,0-1-1,0 0 0,0 1 0,0-1 1,1 1-1,-1-1 0,1 0 1,-1 1-1,1-1 0,-1 0 0,1 0 1,0 1-1,1 1 0,0-2-74,-1-1-1,1 1 1,0-1 0,-1 1-1,1-1 1,0 0 0,0 1-1,0-1 1,-1 0-1,1 0 1,3-1 0,7 1-628,-6-1 372,0 0 0,0 0-1,0-1 1,0 0 0,-1 0 0,1 0 0,-1-1 0,1 0 0,-1 0 0,0 0 0,0-1 0,0 1 0,5-6 0,3-3 140,-1 0 0,0-1 0,15-20 0,-24 28-149,0 0-1,0-1 1,0 1-1,0-1 1,-1 0-1,0 0 1,0 0 0,-1 0-1,0 0 1,0 0-1,0 0 1,-1-11-1,0 16-124,-1 0 0,1 1-1,-1-1 1,1 1 0,-1-1-1,0 1 1,1-1 0,-1 1-1,1 0 1,-1-1 0,0 1-1,0 0 1,1-1 0,-1 1-1,0 0 1,1 0 0,-1 0-1,0 0 1,0 0 0,0 0-1,1 0 1,-1 0 0,0 0-1,0 0 1,1 0-1,-1 0 1,0 0 0,-1 1-1,-3-1 39,-23 0 1,5-1 24,0 2 1,-38 5-1,53-5-55,0 1 0,0 1 0,0-1 0,0 1 0,1 1 0,-1-1 0,1 1 0,0 0 0,0 1 0,1 0 0,-10 8 0,10-7 0,0 1 0,1-1-1,-1 1 1,1 0 0,1 0-1,-1 1 1,1 0 0,0-1-1,1 1 1,0 0 0,0 1-1,-1 8 1,0 8 41,2-1 0,0 48 0,2-65-54,0-1-16,-1 0-1,2-1 1,-1 1 0,1 0 0,0-1 0,0 1 0,1 0-1,-1-1 1,1 1 0,1-1 0,-1 0 0,1 0 0,0 0-1,0 0 1,0 0 0,0-1 0,1 1 0,0-1 0,0 0-1,0 0 1,1 0 0,-1-1 0,1 1 0,0-1 0,0-1-1,0 1 1,0 0 0,7 1 0,0 1-346,0-1 0,0 0 0,0-1 0,1 0 0,18 1 0,63-1-5462,-74-3 4005,28 0-4522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13206,'0'0'9682,"-20"8"-8586,7-4-907,6-2-101,0 0 0,0 1 0,0 0 0,0 0 0,0 0 0,0 1 0,1 0 0,-1 0 1,1 1-1,0 0 0,1 0 0,-1 0 0,1 1 0,0-1 0,0 1 0,1 1 0,-6 9 0,3 3 90,1 1 0,1 0 0,1 0-1,0 0 1,2 1 0,0-1-1,3 42 1,-1-51-210,0-8-65,0 0-1,1 0 1,-1 0-1,1 0 1,0 0-1,0-1 1,0 1-1,1 0 0,-1 0 1,0-1-1,1 1 1,0 0-1,0-1 1,0 0-1,0 1 1,0-1-1,0 0 1,0 0-1,1 0 0,-1 0 1,1-1-1,0 1 1,-1-1-1,1 1 1,0-1-1,0 0 1,4 1-1,9 3-1489,1-1 1,0 0-1,28 2 0,-36-5 519,46 4-5209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1 696 544,'0'0'18961,"9"-29"-18508,65-183 172,-61 167-393,-1-1 1,-3 0-1,-1-1 1,-3 0 0,0-81-1,-5 57 841,0 70-1041,0 0 0,0 0 0,-1 0 0,1 0 0,0 0 0,0 0 0,0 0 0,-1 0 1,1 0-1,-1 0 0,1 0 0,-1 1 0,1-1 0,-1 0 0,1 0 0,-1 0 0,0 1 1,1-1-1,-1 0 0,0 1 0,1-1 0,-1 1 0,0-1 0,0 1 0,0-1 0,0 1 1,0-1-1,0 1 0,1 0 0,-1-1 0,0 1 0,-1 0 0,-36-2 617,26 3-549,11-1-95,0 0-1,-1 1 1,1-1-1,0 0 1,0 1-1,0-1 0,0 1 1,0 0-1,0-1 1,0 1-1,0 0 1,0 0-1,0-1 0,0 1 1,1 0-1,-1 0 1,0 0-1,0 0 1,1 0-1,-1 0 1,1 0-1,-1 0 0,1 0 1,-1 0-1,1 1 1,0-1-1,-1 2 1,-7 42 43,6-30-26,-4 40 462,3 108-1,3-106-273,2-33-86,0-1 0,2 1 0,10 37 0,-6-32-83,5 45 1,-12-65-49,0 10 11,2 0 0,4 19-1,-6-33-2,0-1-1,0 0 1,1 0-1,-1 0 1,1 0-1,0 0 1,0-1 0,0 1-1,1-1 1,-1 1-1,1-1 1,0 0-1,0 0 1,0 0-1,5 4 1,-2-6-50,0 1-1,0-1 1,0 1-1,0-2 1,0 1 0,0-1-1,1 0 1,-1 0 0,10-2-1,10 1-731,-22 1 558,-1-1 1,1 1-1,0-1 1,0 0 0,-1 0-1,1 0 1,0 0-1,-1-1 1,1 1 0,-1-1-1,0 0 1,0 0-1,1 0 1,-1-1-1,3-2 1,4-5-1938,-1 0-1,15-22 1,-16 22 26,2-9-3066,-5-1-2654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11541,'0'0'6707,"21"-6"-6104,-8 2-475,27-8 425,71-12-1,-96 22-328,30-5 1463,64-1 1,-107 9-1021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299 113 5523,'0'0'7035,"-5"-5"-5592,2 1-1115,0 1 0,0-1 0,0 0 0,1 0 0,0 0 0,-1 0 0,1-1 0,1 1 0,-1 0 0,1-1 0,0 0 0,0 1 0,-1-8 0,2 11-190,0-1 0,0 0 0,-1 0 1,1 0-1,-1 0 0,0 0 1,1 1-1,-1-1 0,0 0 1,0 0-1,0 1 0,0-1 1,0 1-1,0-1 0,-1 1 1,1-1-1,0 1 0,-1 0 0,1 0 1,-1 0-1,1-1 0,-1 1 1,0 1-1,1-1 0,-1 0 1,0 0-1,0 1 0,0-1 1,0 1-1,1-1 0,-1 1 1,0 0-1,0 0 0,0 0 0,0 0 1,-3 0-1,0 1-44,0 0 0,0 0 0,0 0 0,1 0 0,-1 1 0,0 0-1,0 0 1,1 0 0,-1 0 0,1 1 0,0 0 0,0 0 0,-6 5 0,-9 15 82,2-1 1,0 2-1,2 0 1,0 1-1,2 1 1,-19 51-1,29-67-138,0 0-1,0 1 1,1 0 0,0-1-1,1 1 1,0 0 0,1 12-1,0-23-35,0 1 0,0-1 0,-1 1 0,1-1-1,0 1 1,0-1 0,0 0 0,0 1 0,0-1-1,0 1 1,0-1 0,0 1 0,1-1-1,-1 1 1,0-1 0,0 1 0,0-1 0,0 1-1,1-1 1,-1 0 0,0 1 0,0-1 0,1 1-1,-1-1 1,0 0 0,1 1 0,-1-1-1,0 0 1,1 1 0,-1-1 0,1 0 0,-1 0-1,0 1 1,1-1 0,-1 0 0,1 0-1,-1 0 1,1 0 0,-1 0 0,1 0 0,-1 1-1,1-1 1,-1 0 0,1 0 0,-1 0 0,1 0-1,-1-1 1,1 1 0,-1 0 0,0 0-1,1 0 1,0-1 0,3 1 13,8-1 6,1 0 0,-1 0-1,1-1 1,-1-1 0,0 0 0,0-1 0,0 0 0,0-1-1,-1 0 1,1-1 0,-1 0 0,-1-1 0,1 0 0,-1 0 0,15-15-1,-7 6 1,0-1 1,23-26-1,-37 37-10,0 1 1,0-1 0,0 0 0,0 0 0,-1 0 0,0-1 0,-1 1 0,1-1-1,-1 0 1,-1 1 0,1-1 0,-1 0 0,1-10 0,-2 16-11,-1 0 0,1 0 1,0 0-1,-1 0 0,1 0 0,-1 0 1,1 0-1,-1 0 0,1 0 0,-1 0 1,1 0-1,-1 1 0,0-1 0,0 0 1,1 1-1,-1-1 0,0 0 1,0 1-1,0-1 0,0 1 0,0-1 1,0 1-1,0-1 0,0 1 0,0 0 1,0 0-1,0-1 0,-1 1 0,-37-5 20,30 4-20,-111-8 40,119 9-40,1 0 1,0 0 0,-1 0 0,1 0-1,-1 0 1,1 0 0,-1 0 0,1 0 0,0 0-1,-1 0 1,1 0 0,-1 0 0,1-1-1,-1 1 1,1 0 0,0 0 0,-1-1 0,1 1-1,0 0 1,-1 0 0,1-1 0,0 1-1,-1 0 1,1-1 0,0 1 0,0 0 0,0-1-1,-1 1 1,1-1 0,0 1 0,0 0-1,0-1 1,0 1 0,-1-1 0,1 1 0,0-1-1,0 1 1,0-1 0,0 1 0,0 0-1,0-1 1,0 1 0,1-1 0,-1 1 0,0-1-1,0 1 1,0 0 0,0-1 0,0 1-1,1-1 1,-1 0-1,0-1 0,1 1-1,-1-1 1,1 1 0,0-1-1,-1 1 1,1 0 0,0-1-1,0 1 1,0 0 0,0 0-1,0-1 1,0 1 0,0 0 0,0 0-1,0 0 1,0 0 0,1 1-1,-1-1 1,0 0 0,1 0-1,-1 1 1,1-1 0,-1 1-1,0-1 1,1 1 0,2-1-1,49-7-7,-44 7 11,86-5-5,139 8 0,-226-2-2,0 1 0,-1 0 0,1 0 0,0 1 0,-1 0 0,1 0 1,-1 0-1,0 1 0,1 1 0,-1-1 0,-1 1 0,1 0 0,7 6 1,-10-6-1,0 0 1,0 0 0,-1 0 0,1 1 0,-1-1 0,0 1 0,0 0 0,0 0 0,-1 0-1,0 0 1,0 1 0,0-1 0,0 0 0,-1 1 0,0 0 0,0-1 0,-1 1 0,0 8 0,0-12 2,1 7 17,-1 1 0,-1-1 0,1 0 1,-2 1-1,-3 15 0,4-22-10,-1 0 0,1 0 0,-1 0 0,0 0 0,1-1 0,-1 1 0,-1-1 0,1 1 0,0-1 0,0 0 0,-1 0 0,0 0 0,1 0 0,-1 0 0,0 0 0,0-1 0,0 0 0,0 1 0,0-1 0,-3 1 0,-1 0 73,-1-1 0,1 0-1,0 0 1,-1 0 0,-13-2-1,10 1 137,9-23-64,2 16-155,0 0 0,1 0-1,0 1 1,0-1 0,0 0 0,1 1-1,0-1 1,0 1 0,1 0 0,-1-1 0,1 1-1,6-8 1,-2 5-36,0 1-1,1 0 1,0 0-1,0 1 1,1 0-1,0 0 1,11-5 0,7-5-378,50-21 1,-65 33 249,1 0 1,-1 1 0,1 1 0,0 0 0,1 0 0,21 0 0,-34 3 165,0 1 0,-1-1 0,1 1 0,-1-1 0,1 1 0,-1-1-1,1 1 1,-1-1 0,1 1 0,-1 0 0,0-1 0,1 1 0,-1 0 0,0-1 0,0 1 0,1 0 0,-1 0 0,0-1 0,0 1 0,0 0 0,0 0-1,0-1 1,0 1 0,0 0 0,0 0 0,0-1 0,0 1 0,-1 0 0,1 0 0,0 1 4,0 109 130,24-110-229,-19-2 108,0 1 0,1-1 1,-1 0-1,0 0 0,0-1 0,0 0 0,0 0 1,0 0-1,0 0 0,0-1 0,-1 1 0,1-1 0,-1 0 1,0-1-1,1 1 0,-2-1 0,1 0 0,0 0 1,-1 0-1,0 0 0,0-1 0,0 1 0,0-1 1,-1 0-1,0 0 0,0 0 0,2-9 0,-11 57 783,1 0 0,1 48 0,5 110-989,1-99 375,-1 27-162,-4 214 34,4-330-34,0-11-15,0 0 0,0 0 0,0 0 0,0 0 0,0 0 0,0 0-1,-1 0 1,1 0 0,-1 0 0,1 0 0,-1 0 0,-1 2 0,1-4 2,1 0 1,-1 1-1,1-1 1,-1 0-1,1 0 1,-1 0-1,0 1 1,1-1-1,-1 0 1,1 0-1,-1 0 1,0 0-1,1 0 1,-1 0-1,0 0 1,1-1-1,-1 1 1,1 0-1,-1 0 1,0 0-1,1-1 1,-1 1-1,1 0 1,-1 0-1,1-1 1,-1 1-1,1-1 1,-1 1-1,1 0 1,-1-1 0,1 1-1,0-1 1,-1 0-1,-4-7 11,0 0-1,1 0 0,1-1 1,-1 1-1,1-1 1,1 0-1,-1 0 1,1 0-1,0-14 1,-3-91 37,5 96-33,0-16 28,7-48-1,-5 68-44,1 1 0,0 0 0,1 0 0,0 1 0,1-1 1,11-19-1,18-22-6,3 1 0,3 2 0,74-76 0,-110 123-76,-1 2 1,0 0-1,-1-1 0,1 1 1,-1-1-1,0 0 0,0 0 1,0 0-1,0 0 0,2-6 1,-47 34-17867,2 0 9857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69 11877,'0'0'7655,"-1"-9"-6900,-3-41 2702,24 42-2227,37 7-892,-31 2-185,-25-1-148,0 0-1,1 0 1,-1 1-1,0-1 1,1 0-1,-1 1 1,0-1 0,1 1-1,-1 0 1,0-1-1,0 1 1,0 0-1,0 0 1,0 0 0,0 0-1,0 0 1,0 0-1,0 0 1,0 0-1,0 0 1,-1 0 0,1 0-1,0 1 1,-1-1-1,1 0 1,-1 1-1,1-1 1,-1 0 0,0 1-1,1-1 1,-1 2-1,3 50 158,-3-44-137,0-6-7,0 0 0,-1 0-1,1-1 1,-1 1-1,0 0 1,0 0 0,0 0-1,0 0 1,0-1-1,-1 1 1,1 0 0,-1-1-1,1 0 1,-1 1-1,0-1 1,0 0 0,0 0-1,-1 0 1,1 0-1,0 0 1,-1 0 0,1-1-1,-1 1 1,0-1-1,1 0 1,-1 0-1,0 0 1,0 0 0,0 0-1,-3 0 1,-10 3 131,0-2-1,0 0 1,0 0-1,-19-2 1,34-1-126,0-1 0,0 1-1,0 0 1,0-1 0,0 1 0,0-1-1,0 1 1,1-1 0,-1 1 0,1-1-1,-1 1 1,1-1 0,-1 0 0,1 1-1,0-1 1,0 0 0,0 0 0,0-2-1,0 0-18,-1 0-1,1 0 1,0 1-1,0-1 1,1 0-1,-1 0 1,1 0-1,0 1 0,1-6 1,1 7-3,-1-1 0,1 1-1,0 0 1,0 0 0,0 0 0,0 0 0,0 1-1,0-1 1,0 1 0,1 0 0,-1-1 0,0 2-1,1-1 1,5-1 0,53-3-104,-58 5 95,-3 0 534,-20 21-16838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71 13654,'0'0'10016,"-16"10"-9472,8-6-474,1 0 1,0 1-1,1-1 1,-1 1 0,1 1-1,0-1 1,1 1-1,-1 0 1,1 1-1,0-1 1,1 1 0,-1 0-1,1 0 1,1 0-1,-1 1 1,1-1-1,0 1 1,1 0 0,-2 8-1,-14 96 563,12-65-417,-2 0 0,-2 0 0,-2 0 0,-28 68 0,-24 16 43,63-129-235,2-19 5,1 0 1,0 0 0,1 0 0,1 0-1,10-29 1,40-78-93,-27 66 38,-21 46 18,93-201-60,-73 164 76,2 2-1,40-54 1,-64 96-5,-3 3-3,0 0 0,1 0 0,-1 0 0,1 0 0,-1 0 1,1 0-1,0 1 0,0-1 0,-1 1 0,4-3 0,-4 5-1,0-1 1,-1 1-1,1-1 0,0 1 0,-1-1 0,1 1 0,-1 0 1,1-1-1,-1 1 0,1 0 0,-1-1 0,0 1 0,1 0 0,-1 0 1,0-1-1,1 1 0,-1 1 0,22 103 212,-6-26-147,0 8 18,-3 0-1,0 96 1,-4-53 51,-8-118-123,0 0 0,1 0 0,0 0 0,1-1 0,4 15 0,-6-24-11,1 1 0,-1 0 1,0-1-1,1 1 0,-1-1 0,1 0 0,0 0 0,0 1 0,0-1 0,0 0 0,0 0 1,0-1-1,0 1 0,1 0 0,-1-1 0,1 1 0,-1-1 0,1 0 0,-1 0 0,1 0 1,0 0-1,0-1 0,-1 1 0,1-1 0,0 1 0,0-1 0,3 0 0,0 0-89,1 1-1,-1-1 1,1-1 0,0 1-1,-1-1 1,0 0-1,1-1 1,-1 1-1,1-1 1,-1-1-1,0 1 1,0-1 0,0 0-1,-1 0 1,1-1-1,-1 0 1,0 0-1,8-7 1,-4 2-499,0-1 1,-1 0-1,0 0 1,-1-1-1,7-11 1,-11 15-405,0 0 0,0 0 0,0 0 0,-1 0 0,0 0 0,1-10 0,-2-21-7679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4626,'0'0'15402,"55"-30"-14882,186-90 72,-216 109-449,1 1 0,0 1-1,1 1 1,0 2-1,0 0 1,42-2 0,-12 2 195,70-9 545,134 1 0,-255 14-857,0-1-1,0 1 1,0 1 0,0-1-1,0 1 1,0 1-1,-1-1 1,1 1 0,0-1-1,6 5 1,-10-5-19,1 1 0,-1 1 1,0-1-1,0 0 0,0 1 1,0-1-1,0 1 0,0-1 0,-1 1 1,0 0-1,1 0 0,-1-1 1,0 1-1,0 0 0,0 0 1,-1 0-1,1 0 0,-1 1 0,0-1 1,1 4-1,0 4 17,-1-1 0,0 1 0,0 0 0,-1-1 0,0 1 0,-1-1 0,0 1 0,0-1 0,-1 0 0,-1 0 0,0 0 0,0 0 0,-1-1 0,0 1 0,-1-1 0,0 0 0,0-1 0,-1 0 0,-11 11 0,-8 10 79,-1-2 1,-2-1-1,0-1 0,-2-1 1,-1-2-1,-36 20 0,60-39-36,7-2-20,-1 0-1,1 0 1,-1 0 0,0 0 0,0-1 0,1 1 0,-1-1-1,0 1 1,0-1 0,-3 0 0,4-23 665,1 11-619,0-3-54,0 0-1,1 0 1,0 0 0,1 0 0,7-23 0,0 15-35,2 0 1,0 1 0,1 1 0,1-1 0,25-28-1,-14 21-13,1 2 0,1 0 0,32-24 0,-51 45 4,52-36 6,-54 39-2,0 0-1,0 1 1,0 0 0,1 0-1,-1 0 1,1 1-1,-1-1 1,1 1 0,-1 1-1,7-1 1,-11 1-2,0 0 0,0 0 0,0 1 0,0-1-1,0 1 1,0-1 0,0 0 0,0 1 0,0 0 0,0-1 0,0 1 0,0 0 0,-1-1 0,1 1 0,0 0 0,0 0-1,-1 0 1,1-1 0,-1 1 0,1 0 0,0 0 0,-1 0 0,0 0 0,1 0 0,-1 0 0,0 0 0,1 2 0,6 33 35,-7-29-34,5 42 21,-2 0 1,-6 64 0,-10-17-373,13-95 12,2-1 314,1-1 0,-1 1 0,0-1 1,1 1-1,-1-1 0,0 0 0,0 0 0,0 0 0,0 0 0,0-1 1,0 1-1,0-1 0,0 1 0,0-1 0,0 1 0,2-5 1,7-4-9,61-56-17,-3-3-1,78-101 1,-142 161 73,-3 6 94,-4 11 650,-27 63-664,22-56-81,0 0 1,1 0 0,0 0 0,2 1 0,0-1 0,0 1-1,-1 29 1,4-36-32,1 0-1,0 0 1,1 0-1,0 0 1,1 0 0,3 14-1,-3-20 1,0 0-1,-1 0 1,1-1-1,0 1 1,0 0 0,0-1-1,1 1 1,-1-1-1,1 0 1,-1 0-1,1 0 1,0 0-1,-1 0 1,1 0 0,0-1-1,0 1 1,1-1-1,-1 0 1,0 0-1,6 1 1,9 2-125,-1 0 1,1-2-1,0 0 1,0-1-1,1-1 1,21-2-1,-31 1 106,1 0-1,-1-1 0,1 0 0,-1-1 1,0 0-1,0 0 0,0-1 0,0 0 0,-1-1 1,1 0-1,-1 0 0,0-1 0,8-7 1,-8 5 47,0 0 0,-1 0 1,0-1-1,0 0 0,-1 0 1,0 0-1,0-1 0,-1 0 1,-1 0-1,1-1 0,-2 1 1,1-1-1,-2 0 0,1 0 1,-2 0-1,1 0 1,-1-13-1,-1 12 62,1 8 30,-1 0 0,0 0 0,0 0 0,-1 0 0,1 0 0,-1 0 0,-1-5-1,1 8-81,1 0-1,-1 0 0,0 0 0,0 0 1,1 0-1,-1 0 0,0 0 0,0 0 1,0 1-1,0-1 0,0 0 0,0 1 1,0-1-1,0 0 0,-1 1 1,1-1-1,0 1 0,0 0 0,0-1 1,-1 1-1,1 0 0,0 0 0,0 0 1,0 0-1,-1 0 0,-1 0 0,0 0-11,1 0 0,0 1 0,-1-1 0,1 1-1,0-1 1,-1 1 0,1 0 0,0-1 0,0 1-1,0 0 1,0 1 0,0-1 0,0 0 0,0 1 0,0-1-1,0 1 1,-1 1 0,-1 2 3,0-1 0,1 1 0,0 0 0,0 0 0,0 0 0,-3 10 0,-1 6 35,1 0 1,-5 40-1,5 0 11,3 125 0,5-96-51,-1 22 20,-3 133-26,2-239 0,0 0 0,-1 1 1,0-1-1,0 0 0,-1 1 0,-3 9 1,4-15 11,0 1-1,0 0 1,0-1 0,0 1 0,0-1 0,0 0 0,0 1 0,-1-1 0,1 0 0,0 0 0,-1 1 0,1-1 0,-1 0 0,1-1 0,-1 1 0,0 0 0,1 0 0,-1-1 0,0 1 0,1-1 0,-1 1 0,0-1 0,0 0 0,0 0 0,1 1 0,-3-2 0,2 2 3,0-1 0,0 0 1,0 0-1,0 0 0,0 0 0,0 0 1,0 0-1,0 0 0,0-1 0,0 1 0,0-1 1,1 1-1,-1-1 0,0 0 0,0 0 1,0 0-1,1 0 0,-1 0 0,1 0 1,-1 0-1,1-1 0,-1 1 0,1 0 0,-1-1 1,1 1-1,0-1 0,0 0 0,0 1 1,0-1-1,0 0 0,0 0 0,1 0 1,-1 1-1,1-1 0,-1-3 0,-5-13 29,1 0-1,1-1 1,0 0-1,-1-33 0,5-81 38,0 124-86,2-7 19,0-1 1,1 1 0,1 0-1,0 0 1,2 1 0,-1-1-1,2 1 1,0 0 0,1 1-1,0-1 1,1 2-1,1-1 1,0 1 0,20-19-1,-14 16-301,0 1 1,2 0-1,0 2 0,25-16 0,-26 20-736,-1 0 0,1 2 0,1 0 0,0 0 0,22-4-1,-2 3-5796,-1-1-6191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 19401,'0'0'5277,"11"17"-4976,-9-15-284,7 11 70,0 0-1,-1 1 0,0-1 1,-1 2-1,-1-1 0,0 1 1,-1 0-1,-1 0 0,4 17 1,-1 44 614,-6 152 1,-6-183-531,-1-1 1,-3 1-1,-2-2 0,-24 67 1,-5 17 76,34-99-162,1 0-1,1 0 1,2 0 0,1 38 0,17-66 69,-11-2-144,1 0 1,-1 0-1,-1-1 0,1 1 0,0-1 1,-1 0-1,1 0 0,-1-1 1,0 1-1,0-1 0,0 0 0,-1 0 1,6-7-1,7-12-23,18-32 0,-27 43-2,-2 3-11,0 0-1,-1-1 1,1 1 0,-2-1-1,1 0 1,-2 0 0,1 0-1,-1 0 1,-1 0 0,1 0-1,-2-1 1,0 1-1,-1-13 1,1 19 6,-1 0-1,0 0 1,-1 0 0,1 0-1,-1 0 1,1 0 0,-1 0-1,0 0 1,0 1 0,-1-1-1,1 1 1,-1 0 0,0 0-1,0-1 1,0 2 0,0-1-1,0 0 1,-1 1 0,1-1-1,-1 1 1,-6-3 0,-8-3-35,-1 1 0,0 0 1,-27-5-1,36 10 25,-58-12-93,-2 3 1,1 3-1,-109 2 1,382-6-661,-19-1-522,-163 13 1098,129-8-1411,-128 5 1433,0 0 0,0-2 0,-1 0 0,33-13 0,-52 17 302,-1 0 0,1 0 0,0 0 0,-1-1 0,1 1 0,-1-1 0,1 1-1,-1-1 1,0 0 0,1 0 0,-1 0 0,0 0 0,0 0 0,-1-1 0,1 1 0,0 0 0,-1-1 0,1 0 0,-1 1-1,0-1 1,0 0 0,0 1 0,0-1 0,-1 0 0,1 0 0,-1 0 0,1 0 0,-1 0 0,0-5 1961,0 10-1813,1 31 148,7 35-1,-4-35-170,1 39 0,-5 45-139,0-117-175,0 1 0,0-1 0,0 1 0,0-1 0,0 1 0,-1-1 0,1 1 0,0-1 0,0 1 0,-1-1 0,1 1 0,0-1 0,0 0 0,-1 1 0,1-1 0,-1 1 0,1-1 0,0 0 0,-1 1 0,1-1 0,-1 0 0,1 0 0,-1 1 0,1-1 0,-1 0 0,1 0 0,-1 0 0,1 1 0,-1-1 0,1 0 0,-1 0 0,1 0 0,-1 0 0,1 0 0,-1 0 0,1 0 0,-2 0 0,-20-5-2884,20 4 2529,-1-1 0,1 1 0,0-1 0,0 0 0,0 1 0,0-1 1,0 0-1,1 0 0,-1 0 0,-2-4 0,-23-43-7113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9700,'0'0'9071,"-29"16"-7659,-91 49-76,81-48-84,27-17 409,3-1 994,14 1-2743,15-1-191,40 3-1819,-56-1 1746,-1-1 0,1 1-1,-1 0 1,1 0 0,-1 1-1,1-1 1,-1 1-1,0-1 1,1 1 0,-1 0-1,0 0 1,0 1-1,4 4 1,15 28-5987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0 981 17096,'0'0'3196,"14"-44"-2657,45-147-408,-45 139-127,-2 0 0,8-95 1,-16-73 27,-4 131 32,1 42 63,1 34 98,-1 1 1,-1-1-1,0 1 1,0 0-1,-2-1 0,1 1 1,-2 0-1,-6-21 1,4 26 784,2 13-450,0 18-269,3-19-298,-14 379 1763,14-299-1493,0-65-224,1 1 0,1 0 1,0-1-1,2 0 0,0 1 0,14 36 0,-15-49-50,1-1 1,-1 0-1,1 1 1,0-1-1,1-1 1,0 1-1,0-1 1,0 0-1,1 0 1,-1 0 0,1-1-1,1 0 1,-1 0-1,1-1 1,0 1-1,0-1 1,0-1-1,1 0 1,-1 0-1,14 4 1,5-3-229,0-1 0,1-1 0,35-1 0,-38-2 48,-11 0 120,0-1 1,1 0 0,-1-1 0,0 0 0,0-1 0,-1-1-1,1 0 1,-1-1 0,0 0 0,-1-1 0,1 0 0,-1-1-1,16-15 1,-9 8 40,-2-1 0,0 0 0,-1-2 0,0 0 1,-2 0-1,0-1 0,14-29 0,-24 42 91,-1 0 1,0-1-1,-1 1 1,1-1-1,-1 1 1,0-1-1,-1 1 1,0-1-1,0-7 0,0 6 282,-9 8-188,7 1-139,0-1 1,-1 0-1,1 1 0,-1 0 0,1-1 0,0 1 1,-1 0-1,1 0 0,0 0 0,0 1 0,0-1 1,0 0-1,0 1 0,-4 3 0,1 0 26,0 0-1,0 1 1,1 0-1,-8 13 1,6-9 11,1 1 0,0 0 0,0 0 0,2 0 0,-1 1 0,-2 19 0,5-23-49,0 1 0,1-1 1,0 1-1,0 0 0,3 11 1,-3-17 3,1 0 0,0 0 1,0 0-1,0-1 0,1 1 1,-1 0-1,1-1 0,-1 1 1,1-1-1,0 1 0,0-1 1,0 0-1,0 0 1,0 0-1,1 0 0,-1 0 1,5 3-1,3-1 7,0 0 0,1 0-1,-1-1 1,1 0 0,-1-1 0,1 0-1,0-1 1,-1 0 0,1-1 0,17-1 0,-19 1 22,-5 0-26,-1 0 0,1 0-1,-1-1 1,1 1 0,-1-1 0,0 0-1,1 0 1,-1 0 0,0-1 0,1 1-1,-1-1 1,0 0 0,0 0-1,0 0 1,-1 0 0,6-5 0,-4 2 4,0 0 0,0 0 0,0-1 0,-1 0 0,1 0 1,-1 0-1,-1 0 0,4-9 0,-1-5 44,-1 0 1,0 0-1,-1-1 1,-1-37-1,-1 35-11,0-33-9,-1 54-40,0 0-1,0 0 1,0 0 0,-1 0 0,1 0 0,-1 0 0,1-1 0,-1 1 0,0 0 0,0 1-1,0-1 1,0 0 0,0 0 0,0 0 0,-1 0 0,1 1 0,0-1 0,-1 1 0,-2-3-1,-2 1 0,0 1-1,0 0 1,-1 0-1,1 0 0,-1 0 1,0 1-1,1 0 0,-9 1 1,-54 2-353,66-2 232,0 1 1,-1 0 0,1 0-1,0 0 1,0 0 0,0 1 0,0 0-1,0-1 1,0 1 0,1 0-1,-1 0 1,1 0 0,-1 1-1,1-1 1,0 1 0,-1-1 0,1 1-1,1 0 1,-1 0 0,0-1-1,1 1 1,-1 1 0,1-1 0,-1 4-1,-10 39-3803,8-3-3505,4-11-1341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16968,'0'0'4866,"33"-35"-4765,113-117-13,-96 102 147,50-69 0,-84 97-115,-1-1 1,-2 0 0,0-1-1,17-49 1,-25 57-26,0-1 0,-1 0 1,-1 0-1,-1 0 0,0 0 1,-2-28-1,0 43-83,0 1 0,-1-1 0,1 1 0,0-1 0,-1 1 0,0-1 0,1 1 0,-1-1-1,0 1 1,1-1 0,-1 1 0,0 0 0,0 0 0,0-1 0,0 1 0,0 0 0,-1 0 0,1 0 0,0 0 0,0 0 0,-1 0 0,1 1 0,-1-1 0,1 0 0,-1 1 0,1-1 0,-1 1 0,1-1 0,-1 1 0,1 0-1,-3 0 1,-8-2 81,0 1 0,1 0 0,-16 1 0,14 1-12,6-1-36,0-1 53,0 1 0,0 0 1,0 1-1,0 0 0,1 0 1,-9 2-1,13-1-73,-1-1 1,1 0-1,0 0 0,-1 1 1,1-1-1,0 1 1,0 0-1,0 0 0,1 0 1,-1 0-1,0 0 0,1 0 1,-1 0-1,1 0 1,0 1-1,0-1 0,-1 0 1,2 1-1,-2 4 0,-3 13 102,2 0 0,0 1-1,1-1 1,1 1-1,3 34 1,-1-4 47,-1 6 24,3 1-1,12 75 1,-11-111-188,2 0-1,0-1 1,1 0-1,1 0 1,1 0-1,0-1 1,2 0-1,0-1 1,17 21 0,-25-37-296,-1 0 1,1-1 0,0 1-1,-1-1 1,1 0 0,0 0 0,6 3-1,5-1-9127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0 404 15367,'0'0'5397,"40"-30"-4954,127-97 291,-132 102-477,-17 13 89,-1-1 1,1-1-1,-2 0 0,0-1 0,22-28 0,-34 39-210,1-2 0,-2 1 0,1 0 0,-1-1 0,1 1 0,-2-1 1,1 0-1,0 0 0,-1 0 0,-1-1 0,1 1 0,-1 0 0,0-1 0,1-12 0,-3 18-127,1 1-1,-1-1 1,0 0-1,1 1 1,-1-1-1,0 0 1,0 1-1,1-1 1,-1 1-1,0-1 1,0 1-1,0 0 1,0-1-1,0 1 1,1 0-1,-1 0 1,0-1 0,0 1-1,0 0 1,0 0-1,0 0 1,0 0-1,0 0 1,0 0-1,-1 1 1,-1-1 14,-15-2 35,0 2 0,-27 2-1,38-1-30,1 0 0,-1 0-1,1 1 1,-1 0 0,1 1 0,0-1-1,-1 1 1,1 0 0,-11 8 0,7-4-2,0 0-1,1 1 1,0 1 0,0-1 0,1 1 0,0 1 0,1-1 0,0 1 0,0 1 0,1-1 0,0 1 0,1 0-1,0 1 1,1-1 0,0 1 0,1 0 0,0 0 0,1 0 0,1 0 0,-1 19 0,1-5 13,1-13-3,0 0 0,0 0-1,5 24 1,-4-32-23,1 0 1,-1-1-1,1 1 1,0-1 0,0 0-1,1 1 1,-1-1-1,1 0 1,0-1-1,0 1 1,0 0-1,1-1 1,-1 0 0,6 4-1,-3-2-2,1-2-1,-1 1 0,1 0 1,0-1-1,0-1 1,0 1-1,0-1 0,1 0 1,13 2-1,6-2-10,40-1-1,-38-2-22,210-4-1925,-80-15-2831,-48-1-2153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266 101 14839,'0'0'7654,"7"-14"-6731,21-41-104,-28 55-803,0 0 0,0 0 0,0 0 0,0 0 0,0 0 0,0 0 0,-1 0 0,1 0 0,0 0 0,0 0 0,0 0 1,0 0-1,0 0 0,0 0 0,0 0 0,0 0 0,0 0 0,0 0 0,0 0 0,0 0 0,0 0 0,0 0 0,0 0 0,0 0 0,0 0 0,-1-1 0,1 1 0,0 0 0,0 0 0,0 0 0,0 0 0,0 0 0,0 0 0,0 0 0,0 0 0,0 0 0,0 0 0,0 0 0,0 0 0,0 0 1,0 0-1,0 0 0,0 0 0,0 0 0,0 0 0,0 0 0,0-1 0,0 1 0,0 0 0,0 0 0,0 0 0,0 0 0,0 0 0,0 0 0,-9 6 273,-13 13 13,-3 6 106,2 0 0,1 1 0,-26 41 0,40-54-310,0-1 0,2 2 0,0-1 0,0 1 0,1 0 0,1 0 0,0 0 0,1 1 0,0-1 0,0 26 0,3-34-73,-1 17 26,1-23-47,0 1 0,0 0 0,0-1-1,0 1 1,0-1 0,0 1-1,0 0 1,0-1 0,0 1-1,1-1 1,-1 1 0,0 0 0,0-1-1,0 1 1,1-1 0,-1 1-1,0-1 1,1 1 0,-1-1 0,1 1-1,-1-1 1,0 1 0,1-1-1,-1 0 1,1 1 0,0 0-1,6-1 19,-1 0 0,1 0 0,-1 0 0,1-1 0,-1 0 0,1 0 0,-1 0 0,0-1 0,1 0 0,-1 0 0,0-1 0,11-6 0,-7 3-6,0-1 0,-1-1-1,1 0 1,-1 0 0,-1-1-1,13-15 1,-8 6-2,-1-1 0,0 0 1,-1-1-1,-1 0 0,-1-1 0,-1 0 1,7-30-1,-12 37-13,-1 0 1,-1 0-1,0-20 0,-1 32-3,0 0-1,-1 0 1,1 0 0,0 1-1,-1-1 1,0 0-1,1 0 1,-1 1-1,0-1 1,0 1 0,0-1-1,0 1 1,0-1-1,-1 1 1,1-1-1,0 1 1,-1 0 0,1 0-1,0 0 1,-1 0-1,0 0 1,1 0-1,-1 0 1,0 0 0,1 1-1,-1-1 1,0 1-1,0-1 1,1 1-1,-1 0 1,0-1 0,-2 1-1,-11-2 2,0 1-1,0 1 1,-16 1 0,10 0-2,-186-1-23,186 2-13,43 0-125,51-2 180,93-12 0,-78 3-4,0 4 1,88 7-1,-168-2-15,0 0 0,0 1-1,0 1 1,0-1 0,0 1-1,0 0 1,0 1 0,0 0-1,-1 0 1,0 1 0,1 0 0,-1 0-1,-1 1 1,1 0 0,-1 0-1,0 0 1,0 1 0,0 0-1,-1 0 1,0 0 0,0 1-1,0 0 1,-1 0 0,5 11 0,-3-4-5,-2-1 0,1 1 1,-2 1-1,0-1 1,-1 0-1,0 1 0,-1 0 1,-1-1-1,-1 16 0,1-13-14,-1-11 23,0 1 0,0-1 1,-1 1-1,0-1 1,0 0-1,0 0 0,-1 0 1,0 0-1,0-1 0,0 1 1,-1-1-1,0 0 0,0 1 1,0-2-1,-1 1 0,1 0 1,-11 6-1,5-3 12,-1 0 1,0-1-1,0 0 0,-1-1 1,1 0-1,-1-1 0,-1-1 1,-13 4-1,19-6-15,-21 2 131,27-4-122,0 0 0,0 0-1,1 0 1,-1 0 0,0-1-1,0 1 1,1 0 0,-1 0-1,0-1 1,1 1 0,-1-1 0,0 1-1,1-1 1,-1 1 0,1-1-1,-1 1 1,1-1 0,-1 1-1,1-1 1,-1 1 0,1-1-1,-1 0 1,1 1 0,0-1 0,-1 0-1,1 0 1,0 1 0,0-1-1,0 0 1,-1 0 0,1 1-1,0-1 1,0-1 0,-1-12 7,-1 1 0,2-1-1,0 1 1,1-1 0,0 1 0,1-1 0,0 1 0,1 0 0,1 0 0,0 0 0,0 0 0,2 1 0,8-16-1,-1 10-28,0-1-1,2 2 0,0 0 1,2 1-1,-1 0 1,2 2-1,0 0 0,1 1 1,0 0-1,0 2 0,2 0 1,-1 2-1,1 0 0,40-11 1,-47 18-783,0 0 0,0 1 1,22 1-1,-23 0-1366,-10 25-14833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296 994 5923,'0'0'14644,"21"-30"-13289,68-101 35,-83 123-1218,-1 0 0,0-1-1,0 1 1,-1-1 0,-1 0 0,1 0-1,-1 0 1,-1 0 0,0 0 0,0-1-1,-1 1 1,0-1 0,0 1 0,-2-14-1,1 3 185,0 19-329,0-6 90,0 0 0,0 1 0,0-1 0,-1 0 0,0 1 1,-3-8-1,3 12-94,0 0 1,0 0-1,0 0 1,0 0 0,-1 0-1,1 0 1,-1 0-1,0 0 1,0 1-1,1-1 1,-1 1-1,0-1 1,0 1 0,0 0-1,0 0 1,-1 0-1,1 0 1,0 0-1,-5-1 1,-12-2 79,-1 1 0,0 0 0,0 1 0,0 2 0,-22 1 0,5 0-22,27-1-61,1 0 0,-1 1 0,0 0 0,1 1 0,-1 0 0,1 0 0,0 1 0,-1 0 1,2 1-1,-1 0 0,0 0 0,1 1 0,-1 0 0,2 1 0,-1 0 0,0 0 0,1 1 0,0-1 0,1 2 0,-1-1 0,2 1 0,-8 10 0,8-8-15,1 0-1,0-1 1,0 1-1,1 1 0,1-1 1,0 0-1,0 1 1,1-1-1,0 1 0,1-1 1,0 1-1,1 11 0,0 4-2,-1-24-3,0 1 0,0 0 0,1 0 0,-1 0 0,1-1 0,0 1 0,0 0 0,0-1 0,0 1 0,0-1 0,0 1 0,1-1 0,-1 1 0,1-1 0,0 0 0,0 0 0,0 0 0,0 0 0,0 0 0,0 0 0,0 0 0,1-1 0,-1 1 0,1-1 0,-1 0 0,1 0 0,-1 0 0,1 0 0,0 0 0,4 1 0,10 1-21,-1-1 1,1 0 0,0-1-1,18-1 1,-23 0-1,-2 0 4,27 0-168,51-6-1,-76 4 125,0 0 0,1-1 0,-1 0 1,0-1-1,0-1 0,-1 0 0,21-12 0,-15 5 11,-1 0-1,-1-1 0,-1-1 0,0 0 0,0-1 0,-2-1 0,0 0 1,0 0-1,-2-1 0,0-1 0,-1 0 0,-1 0 0,10-32 1,-1-7-23,-3-1 1,-3 0 0,5-73-1,-6-157-115,-10 286 196,0 1 1,0 0 0,0-1-1,-1 1 1,1 0 0,0 0-1,-1-1 1,1 1 0,-1 0-1,1 0 1,-1 0 0,0 0-1,1 0 1,-1 0 0,0 0-1,0 0 1,0 0 0,0 0-1,0 0 1,0 0-1,0 1 1,0-1 0,0 0-1,0 1 1,0-1 0,-1 0-1,1 1 1,0 0 0,0-1-1,-3 1 1,2-1 13,-1 1-1,1 0 1,-1-1 0,1 1 0,-1 0-1,0 1 1,1-1 0,-1 0 0,1 1-1,-1-1 1,1 1 0,-1 0-1,1 0 1,0 0 0,-1 0 0,-1 2-1,0 0-7,1 0 0,-1 0 0,1 1 0,0 0 0,0 0 0,0-1 0,1 2 0,-1-1 0,1 0 0,-2 6 0,-17 49 138,11-10-53,2 0 0,2 1-1,2 0 1,4 80 0,0-74-30,0-39-57,1-1 0,1 1-1,1-1 1,0 0 0,1 0-1,1 0 1,0 0 0,1-1-1,1 0 1,1 0 0,8 14-1,-8-18-88,-1 0 0,2-1-1,-1 0 1,1 0 0,1-1 0,0 0 0,0 0-1,1-1 1,0-1 0,0 0 0,0 0-1,1-1 1,0-1 0,16 5 0,-13-6-230,1-2 1,-1 0-1,1-1 1,0 0-1,0-1 1,-1-1-1,18-3 1,-28 4 245,0-1 0,-1-1 0,1 1 0,0 0 0,0-1 0,-1 0 0,1 0 0,-1-1 0,1 1 0,-1-1 0,0 0 0,7-6 0,-5 3 19,0-1 1,0 0 0,0 0 0,-1-1 0,0 0-1,5-12 1,1-4 93,-2 0 1,-1-1-1,-1 0 0,3-27 0,-7 30 664,-1 0-1,-1-30 1,-1 35 225,0 16-14,3 7-837,1 0 0,-1 1 0,-1-1-1,1 1 1,-1 0 0,0-1 0,-1 1 0,2 11 0,2 7 71,31 104 19,-35-145-12344,-1-29 2528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13350,'0'0'7574,"-13"4"-6579,-30 9-186,31-10 3515,20-4-4628,-1-1 0,0 1 0,0 0 0,1 0 0,-1 1 0,10 1 0,-15-1 50,0 0 1,-1 0 0,1 0 0,0 1 0,0-1 0,0 1 0,0 0 0,0-1 0,0 1 0,-1 0 0,1 0 0,0 0 0,-1 0-1,1 1 1,-1-1 0,1 0 0,-1 1 0,1-1 0,-1 0 0,0 1 0,0 0 0,0-1 0,0 1 0,0 0 0,0 0 0,0-1 0,0 4 0,5 38-6006,-5-1-3927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8836,'-10'184'6331,"10"-182"-6219,0 0-1,0-1 1,-1 1-1,1-1 1,0 1 0,-1 0-1,1-1 1,-1 1-1,1-1 1,-1 1 0,0-1-1,-1 3 1,2-4-59,-1 0 0,1 0 0,0 0 1,0 0-1,-1 0 0,1 0 0,0 0 0,0 0 1,0 0-1,-1 0 0,1 0 0,0 0 0,0 0 1,-1 0-1,1 0 0,0-1 0,0 1 0,0 0 1,-1 0-1,1 0 0,0 0 0,0 0 0,0-1 1,0 1-1,-1 0 0,1 0 0,0 0 0,0 0 1,0-1-1,0 1 0,0 0 0,0 0 1,0 0-1,0-1 0,-1 1 0,1 0 0,0 0 1,0-1-1,0 1 0,0 0 0,0 0 0,0-1 1,0 0 84,0 0 0,0 0 0,-1 0 0,1 0 0,0 0 1,0 0-1,0 0 0,0 0 0,0 0 0,0 0 1,0 0-1,0 0 0,1 0 0,-1 0 0,0 0 1,0 1-1,1-1 0,-1 0 0,1 0 0,-1 0 0,1 0 1,-1 0-1,1 1 0,0-1 0,-1 0 0,1 0 1,0 1-1,-1-1 0,1 1 0,0-1 0,0 0 1,0 1-1,0-1 0,0 1 0,1-1 0,28-2 252,56 2 0,-48 1-127,-24 0-181,1 1-1,-1 0 1,0 1-1,0 1 1,1 0-1,-2 1 1,1 0-1,0 2 0,-1-1 1,24 15-1,-29-15-52,-1 0-1,1 1 0,-1 0 1,0 1-1,0-1 0,-1 1 1,0 1-1,0-1 0,-1 1 1,0 0-1,0 0 0,-1 1 1,0-1-1,-1 1 0,1 0 1,-2 0-1,4 17 0,-3 3 221,0 53-1,-3-58 461,-11-37 270,8 5-905,-1-1 0,1 0-1,0 1 1,1-1-1,0 0 1,0-1 0,0-11-1,1-74 78,1 61-130,0 30-33,0-1 1,0 1-1,1-1 0,-1 1 1,1-1-1,0 1 1,0 0-1,1-1 1,-1 1-1,1 0 1,0 0-1,0 0 0,0 0 1,1 0-1,-1 1 1,1-1-1,4-4 1,-3 5-145,1 0 0,-1 0 0,0 1 1,1-1-1,-1 1 0,1 0 0,0 0 1,0 0-1,-1 1 0,1 0 0,0 0 1,0 0-1,1 0 0,-1 1 1,6 0-1,2 0-663,-9-1 158,0 1 0,0 0 0,0 0 0,0 0 0,0 0-1,1 1 1,-1-1 0,0 1 0,0 0 0,0 1-1,0-1 1,0 1 0,-1-1 0,1 1 0,5 3 0,11 22-5201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10629,'0'0'8764,"19"-8"-7932,0 1-577,-9 4-109,0-1 0,0 0 1,0-1-1,-1 0 1,0 0-1,0-1 0,0 0 1,0-1-1,12-13 0,-7 6 268,-2 2 36,0 0 0,15-22 1,-23 29-267,-2 0 1,1 0 0,0 0 0,-1 0 0,0 0 0,0-1 0,-1 1 0,1-1 0,-1 1 0,0-1 0,0-10 0,-1 16-169,-1-1-1,1 1 1,0 0 0,0-1 0,0 1 0,-1-1 0,1 1 0,0-1 0,0 1 0,-1 0 0,1-1 0,0 1 0,-1-1 0,1 1 0,-1 0 0,1 0 0,0-1 0,-1 1 0,1 0 0,-1 0 0,1-1 0,-1 1 0,1 0 0,-1 0 0,1 0 0,-1 0 0,1 0 0,-1 0 0,1 0 0,-1 0 0,0 0-1,-19-1 87,16 1-42,-17 0 55,14-1-24,0 1 0,0 0 0,0 1 1,-11 2-1,15-3-71,1 1 0,0 0 0,-1 0 0,1 0 0,0 0 0,0 0 0,0 1 0,0-1 1,0 1-1,0-1 0,0 1 0,1 0 0,-1 0 0,0-1 0,1 1 0,-3 4 0,-4 10 55,1-1 0,0 1 0,1 0 0,0 0 0,2 1 0,0 0 0,-3 24 0,0 123-9,7-145-123,1-17-10,-1-1 0,0 1-1,1-1 1,-1 1 0,1-1 0,-1 1 0,1-1 0,0 1 0,-1-1 0,1 1 0,0-1 0,0 0 0,0 0 0,0 1 0,0-1 0,0 0 0,1 0 0,-1 0 0,0 0 0,1 0 0,-1-1 0,0 1 0,1 0 0,-1-1 0,1 1 0,-1-1 0,1 1 0,-1-1 0,1 1 0,-1-1 0,4 0 0,8 2-565,0-1-1,0-1 1,13 0 0,-10-1-340,49 1-3128,4 0-2333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 15223,'0'0'5469,"-42"3"-3329,-131 19-833,168-22-1250,0 1 1,0 0-1,1 1 1,-1-1-1,1 1 1,-1 0-1,1 0 0,-1 0 1,1 0-1,0 1 1,0 0-1,0 0 1,1 0-1,-1 0 0,1 1 1,0-1-1,0 1 1,0 0-1,0 0 1,0 0-1,1 0 0,0 1 1,0-1-1,0 0 1,-1 6-1,-2 2 99,-2 10 13,1 1 0,1 0 0,1 0 0,1 0 0,1 1 0,1-1 0,1 1 0,3 28 0,-2-47-550,1 1 0,-1-1 0,1 1 1,0-1-1,0 0 0,0 0 1,1 0-1,-1 0 0,1 0 1,1 0-1,-1-1 0,7 7 1,-7-7-119,0-1 1,0 0-1,0 0 1,1 0 0,0 0-1,-1-1 1,1 1-1,0-1 1,0 0 0,0 0-1,0 0 1,1-1-1,-1 1 1,0-1 0,9 1-1,1-2-6234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10405,'0'0'12421,"61"-46"-11972,8 37 15,10 5-208,-4-4-144,-15 4-112,-9 0-112,-9-1-977,-14 1-1280,-14 0-768,-9-9-1665,-5-7-2257</inkml:trace>
  <inkml:trace contextRef="#ctx0" brushRef="#br0" timeOffset="1">233 20 12822,'0'0'10223,"-9"-5"-9502,3 1-621,4 3-62,1 0 0,-1-1 1,0 1-1,-1 0 1,1 0-1,0 0 0,0 1 1,0-1-1,-4 0 0,-3 6 279,6 15 176,16 316 3328,-13-243-3430,0 7-680,0-34-6301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182 193 17448,'0'0'6883,"-24"3"-6405,2-1-343,0 1 0,-30 9 0,50-11-118,1 0-1,-1 0 0,0 0 0,1 0 1,-1 0-1,1 0 0,-1 0 1,1 0-1,0 1 0,-1-1 1,1 1-1,0-1 0,0 1 1,0-1-1,0 1 0,0 0 0,0-1 1,1 1-1,-1 0 0,0 0 1,1 0-1,0 0 0,-1-1 1,1 1-1,0 0 0,0 0 1,0 0-1,0 0 0,0 0 1,0 0-1,1 0 0,0 3 0,0 6 65,-1-8-62,0 0 0,0-1-1,0 1 1,1 0 0,-1-1 0,1 1-1,0-1 1,-1 1 0,1-1-1,0 1 1,0-1 0,1 1 0,-1-1-1,0 0 1,1 0 0,0 0 0,-1 0-1,1 0 1,0 0 0,0 0-1,0 0 1,0-1 0,0 1 0,1-1-1,-1 1 1,0-1 0,1 0 0,-1 0-1,1 0 1,-1 0 0,1-1-1,-1 1 1,1-1 0,0 1 0,-1-1-1,4 0 1,0 0 25,0 0 0,-1 0-1,1-1 1,0 1 0,0-1-1,-1-1 1,1 1 0,-1-1 0,1 0-1,-1 0 1,1-1 0,-1 1 0,0-1-1,0 0 1,6-6 0,2-4 42,0 0 0,-1-1 1,-1 0-1,12-21 0,-19 28-42,1-2 0,-1 1-1,-1 0 1,1-1 0,-2 1-1,1-1 1,-1 0 0,0 0 0,-1 0-1,0-10 1,-1 13-7,1 1 9,-1 1-1,0-1 0,-1 0 1,1 1-1,-1-1 1,-2-8-1,2 11-33,0 0 0,0 1 0,0-1 0,-1 0 0,1 1 0,0-1 0,-1 1 0,1 0-1,-1-1 1,0 1 0,1 0 0,-1 0 0,0 0 0,0 0 0,1 0 0,-1 0 0,0 1 0,-3-1 0,-24-6 17,0 1 0,0 2 0,0 1 0,-1 2 0,-39 2 0,24 0-14,44-1-36,21 0 14,-14-1 17,365-7 169,-350 8-177,-5 1-4,-1 0 0,0 0 0,0 2 0,0 0 0,0 0 0,0 1 0,-1 1 0,0 1 0,23 12 0,-30-15-6,-1 1 1,0 0-1,0 0 0,-1 0 1,1 1-1,-1 0 1,0 0-1,0 0 0,-1 1 1,0 0-1,0 0 1,0 0-1,0 0 1,-1 0-1,0 1 0,-1-1 1,1 1-1,-1 0 1,0 0-1,-1 0 0,0 0 1,1 13-1,-2-4-11,0-12 21,1 0-1,-1 1 1,-1-1 0,1 1 0,-1-1 0,1 0-1,-4 9 1,3-11 6,0 0-1,0-1 0,0 1 0,-1-1 0,1 1 1,-1-1-1,1 1 0,-1-1 0,1 0 1,-1 0-1,0 1 0,0-1 0,0-1 0,1 1 1,-1 0-1,0 0 0,0-1 0,0 1 1,0-1-1,-4 1 0,3 0 8,0-1 1,0 1-1,0 0 0,0-1 0,0 0 1,0 0-1,0 0 0,0 0 0,-1-1 1,1 1-1,0-1 0,-4-1 0,6 1-8,-1 0-1,1 0 1,0 0-1,0 0 0,0 0 1,0 0-1,0-1 0,0 1 1,0 0-1,0-1 0,1 1 1,-1-1-1,0 1 0,1-1 1,-1 1-1,1-1 1,0 1-1,-1-1 0,1 0 1,0 1-1,0-1 0,0 1 1,0-1-1,0-2 0,0-2-16,0 1 0,0-1 0,0 0 0,1 0 0,-1 0-1,1 0 1,1 1 0,-1-1 0,1 0 0,0 1 0,0-1-1,1 1 1,-1 0 0,1 0 0,1 0 0,-1 0 0,0 1 0,1-1-1,0 1 1,8-7 0,7-5-214,1 1-1,0 2 1,1 0 0,0 1 0,1 0-1,1 2 1,0 1 0,0 1-1,0 1 1,1 1 0,0 1-1,0 1 1,45-2 0,-68 7 222,-1 0 1,1 0-1,-1-1 1,1 1-1,-1 0 1,0 0-1,1 0 1,-1-1-1,0 1 1,1 0-1,-1 0 1,0 0-1,0 0 1,0 0-1,0 0 1,0 0-1,0 0 1,0-1-1,0 3 1,0 27 30,0-24-15,0 165 416,0-169-430,0-1 1,0 0-1,0 1 1,0-1-1,0 0 1,1 1-1,-1-1 1,1 0-1,-1 1 1,1-1-1,-1 0 1,1 0-1,0 0 1,-1 0-1,1 1 1,0-1 0,0 0-1,0 0 1,0 0-1,1 1 1,1-1-12,0 1 0,0-1 0,0 1 1,0-1-1,0 0 0,0 0 1,0 0-1,6 0 0,7 1-94,1-1 0,31-3 0,-22 1 2,-19 1 94,0 0 0,0 0 1,-1-1-1,1 0 0,0 0 1,0-1-1,-1 1 1,1-1-1,-1-1 0,9-4 1,-11 5 14,-1-1 0,1 0 0,-1 0 0,0 0 0,0 0 0,0 0 0,0-1 0,-1 1 0,1-1 0,-1 0 0,0 0 0,0 0 0,0 0 0,-1 0 0,0 0 0,1 0 0,0-5 0,2-29 1213,-4 36-237,0 9-830,-2 27 17,-10 57 0,-4 21-40,12 220 311,6-186 174,-2 227-356,0-369-255,0-1-1,0 0 1,0 1-1,0-1 0,0 0 1,-1 1-1,1-1 1,-1 0-1,0 0 1,0 0-1,0 1 0,0-1 1,-1 0-1,-2 3 1,2-4 0,0-1 0,-1 1 0,1-1 0,-1 0 0,1 0 0,-1 0 0,1 0 0,-1 0 0,0 0 0,0-1 0,1 1 0,-1-1 0,0 0 0,0 0 0,0 0 0,-4 0 0,-5 0 11,-1 0 0,0 0-1,1 0 1,-1-1 0,0 0-1,1-2 1,0 1 0,-22-8-1,22 3-14,-1 0 0,1 0 0,1-1 0,0-1 0,0 0 0,0-1 0,1 0 0,1 0 0,-1-1 1,2 0-1,0-1 0,0 0 0,1 0 0,0-1 0,1 1 0,1-1 0,0-1 0,1 1 0,0-1 0,1 0 0,-2-26 0,3 23-6,2 0 0,0 0 1,0 0-1,2 1 0,4-20 1,-4 28 4,0 1-1,1-1 1,0 1 0,1 0 0,0 0 0,0 1 0,0-1 0,1 1 0,0 0 0,0 0 0,0 0 0,1 1 0,7-6 0,22-15-17,1 1 1,2 2 0,0 1 0,1 3 0,42-16 0,215-56 185,-126 56-20,-161 33-1266,-33 6-7220,-37 10 1846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0 777 8228,'0'0'12990,"36"-18"-12454,113-61-21,-126 66-272,0-1 0,22-19 0,-34 23-23,-1 0-1,-1-1 1,10-14 0,-17 23-190,7-10 105,0-1 0,-1 0 0,0 0 0,-1-1 0,-1 1 0,0-2 0,-1 1 0,-1-1 0,0 1 0,0-1 0,-2-1 0,0 1 0,-1 0 0,0-20 0,-1 11-36,1 17-80,-1 0-1,0 0 1,0 0-1,-2-11 1,1 17-24,1 1 0,-1-1 1,1 0-1,-1 0 0,1 0 0,-1 1 0,1-1 1,-1 0-1,0 0 0,1 1 0,-1-1 1,0 1-1,0-1 0,0 1 0,1-1 0,-1 1 1,0-1-1,0 1 0,0 0 0,0-1 1,0 1-1,0 0 0,0 0 0,0 0 0,-1 0 1,-31-1-9,25 1 19,-19-1 63,16 0-38,1 0 0,0 1-1,-1 1 1,1 0 0,-14 2-1,22-2-27,0-1 0,0 1 0,0 0 0,0 0-1,0 0 1,0 0 0,0 0 0,1 0 0,-1 0 0,0 1 0,0-1-1,1 1 1,-1-1 0,1 1 0,0-1 0,-1 1 0,1 0-1,0 0 1,0 0 0,0 0 0,0 0 0,1 0 0,-1 0 0,0 0-1,1 0 1,-1 0 0,1 0 0,0 0 0,0 0 0,0 0 0,0 3-1,-1 18 19,0-16-16,1-1 1,0 1 0,0 0-1,0-1 1,1 1-1,0 0 1,0-1 0,0 1-1,1-1 1,0 1-1,0-1 1,1 0 0,5 10-1,4-1 21,1-1 1,20 18-1,23 26 18,3 26-11,-28-37-21,-29-45-16,-1 0 0,1 1-1,0-2 1,0 1 0,0 0 0,0 0-1,0 0 1,0-1 0,0 1 0,1-1-1,-1 0 1,0 0 0,1 0 0,-1 0-1,1 0 1,-1 0 0,4 0 0,-1-1-16,0 1 1,0-1-1,0 0 1,0-1-1,0 1 1,0-1-1,0 0 1,7-3-1,5-2-61,1-2 0,-2 0 0,28-18 0,-43 26 78,56-39-274,-1-1-1,88-86 1,-130 112 205,-1 0-1,0-1 1,-1 0-1,-1-1 1,11-20 0,-16 25 14,-1 0 1,0-1-1,-1 1 1,-1-1 0,0 0-1,0 0 1,-1 0-1,0 0 1,-1-16-1,0-8 9,0 17 8,0-1-1,-4-25 0,3 41 40,-1-1-1,0 1 1,0 0 0,0 0 0,-1-1-1,1 1 1,-1 0 0,0 0 0,0 1-1,0-1 1,0 0 0,-1 1-1,0-1 1,0 1 0,-5-5 0,7 7 23,1 0 0,-1 0 0,0 0 0,0 0 0,0 0 1,0 1-1,0-1 0,0 0 0,0 1 0,0-1 0,0 0 1,-1 1-1,1 0 0,0-1 0,0 1 0,0 0 0,-1-1 0,1 1 1,0 0-1,-2 0 0,2 1 16,1 1 0,-1-1 1,1 1-1,-1-1 0,1 1 0,0 0 1,-1-1-1,1 1 0,0-1 0,0 1 0,0 0 1,0-1-1,1 3 0,-1 7-85,0 2 89,0 1-1,1-1 1,1 0-1,0 1 1,0-1-1,2 0 1,-1 0-1,2-1 1,0 1-1,8 14 1,60 116 372,-57-105-340,-2 0 0,13 60 0,5 12 71,-31-105-134,1 1 0,1-1 0,-1 0 0,1 0 0,0 0 0,0 0 0,0-1 0,0 1 0,1-1 0,0 0 0,0 0 0,0 0 0,1 0 0,-1-1 0,1 0 0,0 0 0,0 0 0,0 0 0,0-1 0,0 0-1,1 0 1,-1 0 0,1-1 0,-1 1 0,1-1 0,-1-1 0,1 1 0,0-1 0,8-1 0,58 3 72,70-3-12,-128 0-102,0-1 0,0 0 0,0-1 0,-1-1 0,1 0 0,-1-1 0,22-11 0,-34 16-47,1-1 0,-1 0-1,1 0 1,-1 1 0,1-1 0,-1 0-1,0 0 1,1-1 0,-1 1 0,0 0-1,0 0 1,0-1 0,0 1-1,0 0 1,0-1 0,0 1 0,-1-1-1,1 1 1,0-1 0,-1 0 0,1 1-1,-1-1 1,0 0 0,1 1 0,-1-1-1,0 0 1,0 1 0,0-1 0,0 0-1,0 1 1,-1-1 0,1 0 0,0 1-1,-1-1 1,0-2 0,-1 0-353,-1 1 0,1-1 0,-1 0-1,1 1 1,-1 0 0,0 0 0,0 0 0,0 0 0,-1 0 0,1 0 0,-1 1 0,1 0-1,-7-3 1,-64-27-7161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2 177 16263,'0'0'7313,"0"-13"-6614,0-21-390,0 20-60,0 18 468,-1 57-288,0-1-12,7 60-1,-4-102-380,1 0 0,0 0 0,1 0 0,2-1 0,-1 1 0,2-1 0,16 28 0,-22-42-31,0-1-1,1 1 0,0-1 1,-1 0-1,1 0 0,0 0 0,0 0 1,1 0-1,-1 0 0,0-1 1,0 1-1,1-1 0,-1 1 1,1-1-1,4 2 0,0-2 20,0 0-1,0 0 1,0 0 0,13-1-1,-18 0-18,2 0-1,-1-1 0,1 1 0,-1-1 0,0 0 0,1 0 0,-1 0-1,0 0 1,1-1 0,-1 1 0,0-1 0,0 0 0,0 0 0,-1 0-1,1 0 1,0 0 0,4-6 0,2-3 16,1-1 0,12-21 0,-14 20-12,133-245 32,-136 247-38,-3 8-1,0 0 0,-1-1-1,1 1 1,-1 0 0,0-1-1,0 1 1,0-1 0,-1 0 0,1 1-1,-1-1 1,0-4 0,0 7-28,0 27-123,-1 4 119,-9 45 0,5-43 50,-2 51 0,6-60-18,1-12 1,0-1 0,0 1 0,1 0 0,3 19 0,-3-28-1,0 1 0,-1-1 0,1 0-1,0 1 1,1-1 0,-1 0 0,0 0-1,1 1 1,-1-1 0,1 0 0,0-1-1,-1 1 1,1 0 0,0 0-1,0-1 1,0 1 0,1-1 0,-1 0-1,0 1 1,0-1 0,1 0 0,-1 0-1,1-1 1,4 2 0,6 0 8,0-1 1,0 0 0,17-2 0,-9 1 15,-13-1-13,-1 0-1,1 0 1,-1-1 0,0 0 0,0 0 0,0-1-1,0 0 1,0 0 0,-1-1 0,1 1 0,-1-1-1,0-1 1,0 1 0,0-1 0,-1 0 0,1-1-1,5-7 1,1-2 41,0-1 0,-1 0 1,-1 0-1,-1-1 0,13-29 0,-17 29 15,0 1-1,0-1 1,-2 0 0,3-32 0,-4-72 267,-3 70-289,1 49-65,0 0-1,0 0 0,0-1 1,0 1-1,0 0 1,-1-1-1,1 1 1,-1 0-1,0 0 1,0 0-1,0 0 0,0 0 1,0-1-1,0 2 1,0-1-1,0 0 1,-1 0-1,1 0 1,-1 1-1,0-1 0,-2-1 1,1 1-70,-1 0 0,0 0 0,1 1 0,-1-1 1,0 1-1,0 0 0,0 0 0,0 1 0,0-1 0,0 1 0,-6 0 0,8 0-115,-1 0-1,1 0 0,0 0 0,0 0 1,0 1-1,0-1 0,0 1 1,0-1-1,0 1 0,1 0 0,-1-1 1,0 1-1,0 0 0,0 0 1,1 1-1,-1-1 0,0 0 0,1 0 1,-3 3-1,1 0-588,1 0 1,0 0 0,0 1-1,0-1 1,0 0-1,-1 9 1,-7 25-7247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17384,'0'0'6608,"18"-19"-6394,-6 5-172,-7 8-17,0 0 0,0 0 0,0 0-1,1 1 1,0 0 0,0 0-1,0 0 1,0 1 0,1 0 0,0 0-1,-1 1 1,2-1 0,-1 1-1,0 1 1,1 0 0,-1 0 0,1 0-1,13 0 1,-5 1 94,1 2 0,0 0 0,0 1-1,-1 0 1,17 5 0,-27-5-94,0 1 0,0-1 0,0 1 0,0 0 1,-1 0-1,0 1 0,1 0 0,-1 0 0,0 0 0,-1 0 0,1 1 0,-1 0 0,0 0 0,0 0 0,-1 0 0,4 7 0,-1-1-8,-1 0-1,-1 0 1,0 1-1,0 0 1,-1 0-1,-1 0 1,2 12-1,-1 86 222,-3-82-152,0-26-60,0 0-1,0 0 0,0 0 0,-1 0 1,1 0-1,-1 0 0,1 0 0,-1 0 1,0 0-1,0 0 0,0 0 0,0 0 1,0-1-1,0 1 0,0 0 0,-1-1 1,1 1-1,-1-1 0,1 1 0,-1-1 1,1 0-1,-1 0 0,0 0 0,1 0 1,-1 0-1,0 0 0,0 0 0,0 0 1,0-1-1,0 1 0,-2 0 0,-3 0 108,1 0 0,-1-1-1,0 1 1,0-1-1,1 0 1,-1-1-1,0 1 1,-10-4-1,14 3-100,0-1-1,0 1 1,0-1-1,0 0 0,0 0 1,1 0-1,-1-1 1,0 1-1,1-1 0,0 1 1,0-1-1,0 0 1,0 0-1,0 0 0,0 0 1,1 0-1,-1 0 1,1 0-1,0-1 0,0 1 1,0 0-1,0-1 1,0-4-1,-2-11 90,1-1-1,0-33 0,2 50-112,0-5 12,0 1-1,0-1 1,1 0-1,2-11 1,-2 15-18,1 1 0,-1 0 0,1 0 0,-1 0 0,1 0 0,0 0 0,0 1-1,0-1 1,1 0 0,-1 1 0,1 0 0,4-4 0,7-4 95,0 0-1,0 1 1,1 1-1,0 0 1,23-7-1,-14 7-894,1 1 0,-1 1 0,27-2-1,20 3-3708,118 5-1,-78 6 13411,-108 4-5759,-3 16-5241,-1-19 3152,1 103-583,0-62-5269,-3-49 1652,1 0 2812,0 1 0,1-1 0,-1 0 0,1 0-1,0 0 1,-1 0 0,1 1 0,0-2 0,-1 1 0,1 0 0,0 0 0,-1-2 0,-17-36-6798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22 10629,'0'0'7486,"-28"21"-6398,-88 67 150,108-82-954,0-1-1,0 0 0,0 0 1,-17 6-1,22-10-93,0 0-1,0-1 1,0 1 0,0-1-1,0 0 1,0 0 0,0 0-1,-5-1 1,-11 0 1171,18 1-1313,1 0 0,-1 0 1,0 0-1,0-1 0,1 1 0,-1 0 1,0 0-1,1-1 0,-1 1 0,1 0 0,-1-1 1,0 1-1,1 0 0,-1-1 0,1 1 0,-1-1 1,1 1-1,-1-1 0,1 1 0,-1-1 0,1 0 1,0 1-1,-1-1 0,1 0 0,-7-25 666,5-34 156,2 47-553,1 11-312,-1 0 1,0-1 0,1 1 0,0 0-1,-1 0 1,1-1 0,0 1 0,0 0 0,0 0-1,1 0 1,-1 0 0,0 0 0,1 0-1,-1 1 1,1-1 0,-1 0 0,1 1 0,0-1-1,0 1 1,0-1 0,0 1 0,0 0-1,0 0 1,0 0 0,0 0 0,1 0 0,-1 1-1,0-1 1,0 1 0,1-1 0,2 1-1,12-3-92,0 1-1,0 1 0,22 2 0,-22-1-164,-2 0-3,-9-1-138,1 1 0,-1 0 0,1 1 0,-1 0 0,8 1 0,-11-1 23,-1 0 0,0 0-1,0 0 1,0 0 0,0 1 0,1-1 0,-2 0-1,1 1 1,0 0 0,0-1 0,0 1 0,-1 0-1,1 0 1,-1 0 0,0 0 0,1 0 0,1 4-1,12 34-10041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1 689 16103,'0'0'4755,"4"-36"-3552,23-117-728,-22 139-441,-1 0 0,2 1 1,0 0-1,0 0 0,2 0 1,-1 1-1,18-22 1,2-3 36,-10 11 22,-1 0-1,17-41 1,-28 53 4,0-1 1,0 0 0,-2 0-1,0 0 1,0 0-1,0-30 1,-3 15 644,-1 30-696,0 0 1,0-1 0,0 1 0,0 0 0,-1 0 0,1 0 0,0 0-1,0 0 1,0 0 0,0 0 0,0 1 0,0-1 0,0 0 0,-1 1-1,0 0 1,-1 1-22,-1 0-1,2 1 0,-1-1 1,0 1-1,0 0 1,1 0-1,-1 0 0,1 0 1,0 1-1,0-1 0,-3 7 1,-16 46 168,18-46-129,-6 17 130,2 1 1,2 0-1,-5 51 1,6 87 291,5-124-416,-1-34-67,0-1 1,1 1-1,0-1 1,1 0-1,0 0 1,0 1-1,0-1 1,1-1-1,0 1 0,1 0 1,-1-1-1,1 1 1,0-1-1,1 0 1,-1-1-1,1 1 1,1-1-1,-1 0 1,1 0-1,0 0 1,0-1-1,11 7 1,-5-5-174,1 0 1,-1-1-1,1 0 1,0-1 0,0 0-1,0-1 1,0-1-1,1 0 1,-1 0 0,1-2-1,26-1 1,-33-1 34,0 1-1,1-1 1,-1-1 0,-1 0 0,1 0-1,0 0 1,-1-1 0,1 1 0,-1-2 0,0 1-1,0-1 1,-1 0 0,1 0 0,6-8-1,5-8-396,-1 0 0,24-41-1,0-8-479,-4-2 1,-2-1-1,40-133 0,-70 188 1398,-1 0 1,0 0-1,-2-1 0,0-27 1,-1 42-318,-1 3 30,0 0 1,1 1-1,-1-1 1,0 0-1,0 0 1,0 0 0,0 0-1,0 1 1,0-1-1,0 1 1,0-1-1,0 0 1,-1 1-1,1 0 1,0-1-1,0 1 1,0 0-1,-1 0 1,1-1-1,0 1 1,0 0-1,-1 0 1,1 0-1,-1 1 1,0-1-36,0-1 1,0 1 0,0 0 0,0 0 0,0 0-1,1 1 1,-1-1 0,0 0 0,0 1 0,0-1 0,1 1-1,-1 0 1,0-1 0,0 1 0,1 0 0,-1 0-1,1 0 1,-4 3 0,2 2 23,0 1 0,0 0 1,1 0-1,0 0 0,0 0 0,0 0 0,1 1 0,-1 11 1,2 69 504,1-46-422,-2 37 215,3 100 397,-2-166-748,2 0 1,-1-1-1,2 1 1,-1 0-1,2-1 1,0 1-1,0-1 1,1 0-1,1 0 1,0-1-1,0 0 1,10 13-1,-14-23-110,1 1 0,0-1 0,0 1-1,0-1 1,0 0 0,0 0 0,0 0 0,0 0 0,0-1 0,0 1-1,0-1 1,1 0 0,-1 0 0,0 0 0,0 0 0,0-1-1,0 1 1,1-1 0,-1 0 0,0 1 0,0-2 0,0 1-1,-1 0 1,1 0 0,0-1 0,0 0 0,-1 0 0,5-3-1,-3-1-528,-1 0-1,1-1 0,-1 0 0,0 0 0,-1 0 0,3-10 0,2-27-6571,-7 11-2949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14967,'0'0'7187,"269"-71"-6386,-157 54-497,-14 4-272,-15 1-32,-13 3-352,-19 5-785,-18 4-496,-5 0-1872,-10 0-3074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17048,'0'0'4799,"34"-7"-4553,8 0-136,-6 1 41,0-2 0,-1-1 1,64-25-1,-95 32-122,91-40 854,-84 36-707,0-1 0,0 0-1,-1 0 1,0-1 0,0 0-1,9-10 1,-17 15-97,1 0-1,-1 0 1,0 0-1,0 0 1,0-1-1,-1 1 1,1 0-1,-1-1 1,0 0-1,0 1 1,0-1-1,0 1 1,-1-1-1,0 0 1,1 0-1,-1 1 1,-1-1-1,1 0 1,0 0-1,-2-6 1,0 9-78,1 0-1,0-1 1,0 1 0,-1 0 0,1 0 0,0-1-1,-1 1 1,0 0 0,1 1 0,-1-1-1,1 0 1,-1 0 0,0 1 0,0-1 0,1 1-1,-1-1 1,0 1 0,0 0 0,0 0-1,1 0 1,-1 0 0,0 0 0,0 0 0,-2 1-1,-4-2 2,-22 0 71,0 0 0,-53 7-1,71-4-40,0 1 0,1 0 0,-1 0 0,1 1-1,-1 1 1,1 0 0,1 1 0,-1 0 0,-17 13-1,18-12-7,0 1 0,1 1-1,0 0 1,0 0-1,1 1 1,0 0 0,1 0-1,0 1 1,0 0 0,1 0-1,1 0 1,0 1-1,0 0 1,1 0 0,1 0-1,0 1 1,1-1-1,0 1 1,0 22 0,2-21-29,-1-7 1,1-1 1,0 0-1,1 1 0,-1-1 1,4 11-1,-4-15-1,1 0-1,0 0 1,0 0 0,0-1-1,0 1 1,0 0-1,0-1 1,1 1-1,-1-1 1,1 1-1,-1-1 1,1 0-1,-1 1 1,1-1-1,0 0 1,-1 0-1,1 0 1,0 0-1,0 0 1,0-1 0,0 1-1,2 0 1,15 2-244,1 0 0,-1-1 1,0-1-1,35-2 0,-3-1-311,-19 2 180,1-2 0,-1-1-1,1-2 1,-1-1 0,48-16 0,-61 16 302,1-2 0,-1-1 0,-1 0 0,1-2 0,-2 0 0,1 0 1,-2-2-1,1 0 0,25-28 0,-29 27 143,-9 10 9,0 1 0,0-1 0,-1 0-1,1 0 1,-1 0 0,0 0-1,0 0 1,0-1 0,-1 0 0,0 1-1,0-1 1,0 0 0,0 0-1,1-10 1276,-3 38-1266,0 183 624,0-205 336,0-7-725,-2-48-31,0 32-196,1-1 0,1 1 0,6-43 0,-4 59-82,-1-1 0,1 1 1,0 0-1,0 0 0,0 0 0,1 0 0,0 1 0,0-1 0,1 1 0,0 0 0,0 0 0,0 0 1,0 0-1,1 1 0,0-1 0,0 1 0,0 0 0,8-4 0,-11 6-5,0 1 0,0 0 0,0 0 0,0 0 0,0 0 0,0 0 0,1 0 0,-1 1 0,0-1 0,0 1 0,0-1 0,1 1 0,-1 0 1,0 0-1,1 0 0,-1 0 0,0 0 0,0 1 0,1-1 0,-1 1 0,0-1 0,0 1 0,0 0 0,0 0 0,0 0 0,0 0 0,0 0 0,0 1 0,0-1 0,0 0 0,-1 1 0,1-1 0,0 1 0,-1 0 0,1 0 0,-1-1 0,0 1 0,0 0 0,2 3 0,3 9 15,0-1 1,-1 2-1,0-1 0,5 29 0,-5-22 7,4 30 25,-7-35-35,1 0 0,0 0 0,11 30 0,-12-43-5,-1 1 0,1 0 0,0-1-1,0 1 1,1-1 0,-1 0 0,1 0 0,-1 0-1,1 0 1,0 0 0,0-1 0,0 1-1,1-1 1,-1 0 0,0 0 0,1 0-1,0 0 1,-1 0 0,1-1 0,6 2-1,10 1-71,-1-1 0,1-1 0,38 0-1,-47-2-368,0-1 0,0-1 0,-1 1 0,1-2-1,0 1 1,-1-2 0,0 1 0,16-9 0,9-8-3860,-9 3-3284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12102,'0'0'9732,"0"-17"-8526,0-58 453,0 368 334,11-294-4525,-9 0 2271,1-1 0,-1 1 0,0-1 0,0 0-1,0 1 1,0-1 0,0 0 0,0 0-1,0 0 1,-1-1 0,1 1 0,-1 0 0,0-1-1,1 1 1,-1-1 0,0 1 0,0-1 0,-1 1-1,1-1 1,0-4 0,2-1-491,15-61-5448,1-13-2546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11221,'0'0'7065,"-46"7"-6190,-143 23-187,179-28-547,0-1 0,0 1 1,1 1-1,-1 0 0,0 0 0,1 1 0,-13 7 1,-5 1 705,27-12-812,0 0-1,-1 0 1,1 0 0,0 0-1,-1 0 1,1 0-1,-1 1 1,1-1 0,0 0-1,-1 0 1,1 0 0,0-1-1,-1 1 1,1 0 0,-1 0-1,1 0 1,0 0-1,-1 0 1,1 0 0,0 0-1,-1-1 1,1 1 0,0 0-1,-1 0 1,1 0 0,0-1-1,0 1 1,-1 0-1,1 0 1,0-1 0,0 1-1,-1 0 1,1-1 0,0 1-1,0 0 1,0-1 0,0 1-1,0 0 1,-1-1-1,1 1 1,0-1 0,0 0 19,0 0 1,0 0-1,0 0 1,0 0 0,0 1-1,0-1 1,1 0-1,-1 0 1,0 0 0,0 0-1,1 1 1,-1-1-1,0 0 1,1 0 0,-1 1-1,1-1 1,-1 0-1,1 0 1,-1 1 0,2-2-1,2 0-51,0-1 0,0 1 0,1-1 0,-1 1-1,0 0 1,1 1 0,0-1 0,-1 1 0,1 0 0,0 0 0,0 1-1,5-1 1,71 1 73,-45 1-39,-23-1-24,3-1-3,0 1 0,0 0-1,1 1 1,-1 1 0,0 0 0,0 2 0,0-1 0,0 2 0,25 11 0,-24-6-2,-1 1 0,1 1 0,-2 1 0,0 0 0,0 1 0,-1 1 1,-1 0-1,-1 1 0,0 0 0,-1 1 0,0 0 0,-2 1 0,0 0 0,-1 1 1,-1 0-1,0 0 0,-2 0 0,0 1 0,-1-1 0,-1 1 0,0 34 0,-3-43 4,-3 31 116,2-40-111,0 0-1,0 1 1,0-1 0,0 0-1,-1 0 1,1 1 0,-1-1-1,1 0 1,-1 0 0,0-1-1,0 1 1,0 0 0,0-1-1,-2 3 1,-4 1 83,1-1 0,0 1 0,-1-1 1,0-1-1,0 1 0,0-2 0,0 1 0,-1-1 0,1 0 1,-14 1-1,21-3-88,1 0 0,-1 0 1,0-1-1,1 1 0,-1 0 0,1-1 1,-1 1-1,1-1 0,-1 1 0,1 0 1,0-1-1,-1 1 0,1-1 0,-1 1 1,1-1-1,0 1 0,0-1 0,-1 0 1,1 1-1,0-1 0,0 1 0,-1-1 1,1 0-1,0 1 0,0-1 0,0 0 1,0 1-1,0-1 0,0 1 0,0-1 1,0 0-1,0 1 0,1-2 0,-2-1 25,0-14-1,0 0 0,2 0-1,-1 0 1,2 0-1,3-17 1,-2 24-30,0 0-1,0 0 1,1 1-1,0-1 1,1 1-1,0 0 1,0 0 0,1 0-1,11-12 1,0 1 10,1 2 0,1-1 0,1 2 0,1 1 0,0 0 0,1 2 0,38-19 0,-55 30-14,1 1 0,0 1 0,0-1-1,0 1 1,0 0 0,0 0 0,0 1 0,11 0 0,-11 0-11,-5 1 9,1-1 0,-1 0 0,1 1 0,-1-1 0,0 1 0,0 0 0,1 0 0,-1-1 0,0 1 0,0 0 0,0 0 1,0 0-1,0 0 0,0 0 0,0 0 0,0 0 0,0 1 0,0-1 0,-1 0 0,1 0 0,0 1 0,-1-1 0,1 0 0,-1 1 0,0-1 0,1 1 0,-1-1 0,0 0 0,0 1 1,0-1-1,0 2 0,2 5 6,4 28 11,-1 1 0,-1-1 0,-3 1 0,-3 43-1,3 55 47,0-133-64,-1 0 0,0 0 0,0 1 0,1-1 0,-1 0 0,1 0 0,0 0 0,0 0 0,-1 0 0,1 0 0,0 0 0,1 0 0,-1-1 0,0 1 0,1 0 0,-1-1 0,0 1 0,1-1 0,0 1 0,2 1 0,-1-1 2,1-1 0,-1 1 0,0-1-1,1 0 1,0 0 0,-1 0 0,1-1 0,-1 1-1,1-1 1,0 1 0,4-2 0,1 1 6,1-1 1,-1-1 0,0 1 0,0-2-1,0 1 1,0-1 0,0-1-1,16-8 1,-5-2-5,-1-1-1,0 0 0,-1-2 0,0 0 1,22-30-1,68-105 19,-83 114-21,-9 15-4,-10 17 5,-1 0-1,-1-1 1,1 1-1,-1-1 1,-1 0-1,1 0 1,-1 0-1,0-1 1,-1 1-1,1-1 1,-2 1-1,2-10 1,-8 16 12,-9 0-14,1 1-1,0 1 1,-1 0 0,1 1 0,0 0 0,0 1-1,0 0 1,0 1 0,0 1 0,1 0-1,0 1 1,-17 10 0,10-3-2,1 0 1,-24 23 0,37-31-4,1-1 1,0 1-1,0 0 1,0 0 0,1 0-1,-1 0 1,1 0 0,0 1-1,1 0 1,0-1-1,0 1 1,0 0 0,0 0-1,0 7 1,1-8-5,1 0 0,0 0 1,0 0-1,0 0 0,0 0 0,1 0 1,0 0-1,1 5 0,0-7 7,-1-1 1,1 1-1,0-1 1,-1 1-1,1-1 1,0 0-1,1 0 1,-1 0-1,0 0 1,0 0-1,1 0 1,-1 0-1,1-1 1,5 3-1,23 9 8,0-1-1,1-2 0,0-1 0,35 5 0,-38-9-20,0 1 0,-1 2-1,0 0 1,0 2 0,-1 1-1,29 16 1,-55-26 12,1 0 0,0 0 0,-1 0 0,1 0 0,-1 0 1,0 1-1,1-1 0,-1 0 0,0 1 0,0-1 0,0 1 0,0-1 0,0 1 0,0 0 0,0-1 0,0 3 0,-1-3 5,0 1-1,1-1 0,-1 0 0,0 0 0,-1 1 0,1-1 1,0 0-1,0 0 0,-1 0 0,1 0 0,0 1 0,-1-1 1,1 0-1,-1 0 0,1 0 0,-1 0 0,0 0 1,-1 2-1,-1 0-5,-1 0-1,1 0 1,-1 0 0,0 0 0,0 0 0,0-1 0,0 0-1,0 0 1,-1 0 0,-7 2 0,-50 8-722,32-10-3559,36-14-3974,22-13 2105,13-1-1296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8996,'0'0'12670,"5"-21"-10955,17-63-303,-17 63 410,-5 35-971,0 222 53,0-236-959,0 1 1,0-1-1,0 0 0,0 0 0,0 1 0,0-1 0,0 0 1,0 0-1,0 1 0,0-1 0,1 0 0,-1 0 0,0 0 1,0 1-1,0-1 0,0 0 0,0 0 0,0 0 0,1 1 0,-1-1 1,0 0-1,0 0 0,0 0 0,0 0 0,1 1 0,-1-1 1,0 0-1,0 0 0,1 0 0,-1 0 0,0 0 0,0 0 0,1 0 1,-1 0-1,0 0 0,0 0 0,0 0 0,1 0 0,-1 0 1,0 0-1,0 0 0,1 0 0,-1 0 0,14-9-1995,12-41-2251,6-25-2595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32 2273,'0'0'12070,"-40"13"-9808,-125 43 115,121-41-1532,35-11-438,1-1 0,0 0 1,-1 0-1,0-1 0,0 0 0,0 0 0,0-1 1,0-1-1,-10 0 0,17 0 599,2-4-134,0-5-758,0-1 0,0 1-1,1 0 1,0 0 0,0 0 0,1 1-1,5-13 1,-6 18-106,1 0-1,0 0 1,-1 0 0,2 1-1,-1-1 1,0 0 0,0 1-1,1 0 1,-1-1 0,1 1-1,0 0 1,0 0 0,0 1 0,0-1-1,0 0 1,0 1 0,0 0-1,0 0 1,1 0 0,-1 0-1,0 0 1,1 1 0,-1-1-1,5 1 1,-2-1-76,-1 0 0,1 1 0,0 0 0,-1 0 0,1 0-1,-1 0 1,1 1 0,-1 0 0,1 0 0,-1 0 0,0 1 0,1 0 0,-1 0 0,0 0 0,0 1-1,0 0 1,0 0 0,-1 0 0,1 0 0,6 7 0,59 76-4617,-34-40-245,1 0-2244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14134,'0'0'5651,"264"-60"-4466,-167 42-337,-5 0 16,-11 4-223,-20 0-257,-10 5-176,-15 0-160,-5 0-48,-11-5-208,-5-4-721,1-5-895,-16-14-2178,0 0-4418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285 696 13654,'0'0'7831,"0"-36"-6711,0-162 350,0 161 80,-25 36-995,15 1-521,-1 1 1,1 1-1,-1 0 0,1 0 0,0 1 1,0 0-1,0 1 0,0 0 1,0 0-1,1 1 0,0 1 1,0 0-1,1 0 0,-1 0 0,1 1 1,0 0-1,1 1 0,-8 9 1,6-6 3,1 0 0,0 1 0,1-1 1,1 2-1,-1-1 0,2 1 0,0 0 1,0 0-1,1 0 0,1 0 0,0 1 1,1 0-1,0 21 0,1-33-42,1-1 0,0 1 0,0 0 0,0-1 0,0 1 0,0 0 0,0-1 0,1 1 0,-1-1 0,0 1 0,1 0 0,-1-1 0,1 1 0,0-1 0,0 1 0,-1-1 1,3 3-1,-1-4-10,0 1-1,0 0 1,0 0 0,1-1 0,-1 1 0,0-1 0,0 0 0,1 0 0,-1 1 0,0-2 0,4 1 0,-5 0 9,14 1-126,0-2 0,0 1 0,0-2 0,0 0 0,0 0 0,0-2 0,-1 0 1,0 0-1,1-2 0,-2 1 0,1-2 0,-1 0 0,0 0 0,16-13 0,-14 8 41,-1-1-1,0 0 1,0-1-1,-1-1 0,-1 0 1,-1-1-1,14-24 1,-11 14 10,-2 0 0,-1 0 0,-2-1 0,10-40 0,-6-3 458,-4 0 0,-2-1-1,-4-86 1,-3 156 33,-1 5-360,0 0 0,1 1 0,-1-1-1,1 0 1,0 1 0,0-1 0,1 8 0,1 11-18,-2 391 274,0-408-308,0-1 0,0 1 1,1-1-1,0 1 0,0-1 0,0 1 1,1-1-1,-1 0 0,1 1 0,4 5 1,-5-8-2,1-1 1,0 0 0,0 1 0,0-1 0,0 0 0,0 0 0,0 0 0,1-1 0,-1 1 0,1-1 0,-1 1 0,1-1 0,-1 0-1,1 0 1,0 0 0,0 0 0,-1 0 0,1 0 0,0-1 0,0 0 0,3 1 0,22 0-3,52-2 0,-71 0-4,0 0-1,0-1 0,0 0 0,-1 0 0,1-1 0,-1 0 0,1-1 1,-1 1-1,13-10 0,-4 1-17,-1 0 0,0-1 0,-2-1 0,20-21 0,-29 29 18,-1-1 0,1 0 0,-1 1 0,0-1 0,0-1 0,-1 1 0,0-1 0,0 1-1,-1-1 1,0 0 0,0 0 0,-1 0 0,1-14 0,-2 20 5,0-1 1,0 0-1,0 0 0,0 1 0,-1-1 1,1 0-1,-1 1 0,1-1 0,-2-3 1,1 5 0,0 0 1,-1 0-1,1 0 1,0 0-1,0 0 1,0 0 0,-1 0-1,1 1 1,0-1-1,-1 0 1,1 1-1,-1-1 1,1 1-1,-1-1 1,1 1 0,-1 0-1,-1 0 1,-18-3-16,-1 1 1,-31 2 0,31 0 11,18 0 7,0 0-1,0 0 1,1 1-1,-1-1 1,0 1-1,0 0 1,0 0-1,0 0 1,1 1-1,-1-1 1,1 1-1,-1 0 0,1 0 1,-1 0-1,1 1 1,-4 3-1,3-1 4,0-1 0,0 1 0,1 0 0,0 0 0,0 1 0,0-1 0,1 1 0,-1-1 0,-2 11 0,0 9 28,1 0 0,2 0 0,0-1 0,2 31 0,0-37-3,0-12-15,0 0-1,0-1 1,1 1 0,0 0 0,0 0 0,0 0 0,1 0-1,0-1 1,0 1 0,0 0 0,1-1 0,3 6 0,-1-5-5,0 0 1,1 0-1,-1-1 1,1 0 0,0 0-1,0 0 1,1 0-1,11 5 1,-1-1-38,2-1 0,-1 0 0,1-1 0,0-2 1,1 0-1,-1 0 0,23 1 0,142 1-3416,-155-7 2293,52-2-3417,-5-9-3109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173 118 7972,'0'0'9617,"-3"-21"-5121,17 16-3610,-14 5-843,1 0 0,-1 0 0,1 0 0,-1 0 0,0 0 0,1 0 0,-1 0 0,1 0 0,-1 0-1,0 0 1,1 0 0,-1 0 0,0 0 0,1 0 0,-1 0 0,1 0 0,-1 0 0,0 1 0,1-1 0,-1 0 0,0 0-1,1 0 1,-1 1 0,0-1 0,1 0 0,-1 0 0,0 1 0,0-1 0,1 0 0,-1 1 0,0-1 0,0 0 0,0 1-1,0-1 1,1 0 0,-1 1 0,0-1 0,0 1 0,0-1 0,0 0 0,0 1 0,0-1 0,1 14 209,-3 22 462,2-35-685,-1 1 1,1-1-1,-1 0 0,1 1 1,-1-1-1,1 0 0,-1 1 1,0-1-1,0 0 0,0 0 1,0 0-1,0 0 0,0 0 0,0 0 1,0 0-1,0 0 0,0 0 1,0 0-1,0-1 0,-1 1 1,1 0-1,-3 0 0,-9 3 300,-1 0-1,0-1 0,-19 2 1,29-4-286,1-1 0,0 0 0,-1 1 0,1-1 0,0-1 0,0 1 0,-1 0 0,1-1 0,0 0 0,0 0 0,0 0 0,-1 0 0,1 0 0,0 0 0,0-1 0,1 0 0,-1 1 0,0-1 0,1 0 0,-5-4 0,3 0-12,1 1 0,0 0 0,1-1 0,-1 1-1,1-1 1,0 0 0,0 1 0,1-1 0,-2-8-1,0-58 74,3 61-110,0 10 1,0 0-1,0 0 1,0 0 0,0 1 0,0-1-1,0 0 1,1 0 0,-1 0 0,0 0-1,1 0 1,-1 1 0,0-1 0,1 0-1,-1 0 1,1 1 0,-1-1 0,1 0-1,0 1 1,-1-1 0,1 0-1,0 1 1,-1-1 0,1 1 0,0-1-1,0 1 1,-1-1 0,1 1 0,0 0-1,0-1 1,0 1 0,0 0 0,0 0-1,35-2-680,-22 3 172,49 2-2376,-56-2 2062,0 1 0,0 0-1,0 0 1,0 0 0,-1 1-1,1 0 1,6 4 0,28 18-7293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304 129 13670,'0'0'11427,"-13"-21"-10699,-3-5-504,-27-32 0,41 56-202,0 0 0,0 0-1,0 0 1,-1 0 0,1 0-1,0 1 1,-1-1 0,1 1-1,-1 0 1,0-1 0,0 1-1,1 0 1,-1 1 0,0-1-1,0 0 1,0 1 0,0 0-1,0-1 1,0 1 0,0 0-1,1 1 1,-1-1 0,-4 1-1,-7 0 132,9-1-127,1 0 1,-1 0 0,0 1-1,1-1 1,-1 1 0,1 0-1,0 0 1,-1 0 0,1 1-1,0 0 1,0-1 0,-1 1-1,2 1 1,-1-1 0,0 1 0,0 0-1,1-1 1,-1 1 0,1 1-1,0-1 1,0 0 0,-4 7-1,-1 3-2,-1 1 0,2 1 0,-12 28 0,17-37-29,0 1 0,0 0 0,0-1 0,1 1 0,0 0 0,0 0 0,1 0-1,0 0 1,0 0 0,1 0 0,1 10 0,0-15-17,-1 1 1,1-1-1,-1 1 0,1-1 0,0 0 1,0 0-1,0 0 0,0 0 0,1 0 1,-1 0-1,0 0 0,1-1 0,-1 1 1,1-1-1,-1 0 0,1 0 1,0 0-1,0 0 0,0 0 0,-1-1 1,1 1-1,5 0 0,-7-1 12,20 3-142,0 0 0,0-1 0,0-1 0,0-1 0,0-1 0,29-4 0,-42 3 174,0 0 0,0 0 0,-1-1-1,1 0 1,-1 0 0,0 0 0,0-1 0,0 0 0,0-1 0,0 1 0,-1-1-1,0-1 1,0 1 0,-1-1 0,1 0 0,-1 0 0,0-1 0,-1 0 0,0 1-1,0-1 1,0-1 0,-1 1 0,0-1 0,0 1 0,-1-1 0,0 0 0,0 0-1,-1 0 1,0-14 0,-2 6 684,1 16-696,0 0-1,0 0 0,0 0 1,0 0-1,0 0 1,0 0-1,-1 0 0,1 0 1,0 0-1,0 0 1,0 0-1,0 0 1,0-1-1,0 1 0,0 0 1,0 0-1,0 0 1,0 0-1,0 0 0,-1 0 1,1 0-1,0 0 1,0 0-1,0 0 0,0 0 1,0 0-1,0 0 1,0 0-1,0 0 0,0 0 1,0 0-1,-1 0 1,1 0-1,0 0 1,0 0-1,0 1 0,0-1 1,0 0-1,0 0 1,0 0-1,0 0 0,0 0 1,0 0-1,0 0 1,0 0-1,-1 0 0,1 0 1,0 0-1,0 0 1,0 0-1,0 1 0,0-1 1,0 0-1,0 0 1,0 0-1,0 0 0,0 0 1,0 0-1,0 0 1,0 0-1,0 0 1,0 0-1,0 1 0,0-1 1,0 0-1,-8 31 230,-1 83-88,6 173 1,5-143-127,-1-127-11,-2 1 0,0-1 0,0 1 0,-2-1-1,-6 25 1,8-41-7,1 0-1,0-1 0,0 1 1,-1 0-1,1 0 1,0 0-1,-1 0 1,1-1-1,-1 1 1,1 0-1,-1 0 1,1-1-1,-1 1 0,1 0 1,-1-1-1,0 1 1,1-1-1,-1 1 1,0-1-1,0 1 1,1-1-1,-1 1 1,0-1-1,0 0 0,0 1 1,0-1-1,1 0 1,-1 0-1,0 0 1,0 1-1,0-1 1,0 0-1,0 0 1,0 0-1,0-1 0,1 1 1,-1 0-1,0 0 1,0 0-1,0-1 1,0 1-1,-1-1 1,0 0 15,-1 0 0,1-1 0,0 1 0,0-1 0,0 0 0,0 0 0,0 1 0,0-1 1,0 0-1,1-1 0,-1 1 0,1 0 0,-2-4 0,-2-10-35,1-1 0,1 1 1,1-1-1,0 1 0,1-1 0,1 0 0,2-24 1,-1 26-43,-1 5-26,2 0 1,-1 0-1,2 0 1,-1 0-1,1 0 1,0 0-1,1 0 1,1 1-1,-1 0 1,1 0-1,1 0 1,0 1-1,0-1 1,0 1-1,1 1 1,8-8-1,15-11-650,2 1 0,65-39 0,-57 39 5,38-31 1,-71 50 780,2 0 135,-1-1 1,-1 0 0,0 0 0,0 0-1,0-1 1,7-12 0,-15 29 422,0 0-1,1 0 1,0 0 0,2 12 0,-1 5-305,-1 89 356,0-71-4828,0-134-5782,0 14 1027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94 12182,'0'0'10500,"-37"4"-9232,-115 13-89,146-16-1009,1 0 0,0-1 1,-1 1-1,1-1 0,-1 0 1,1 0-1,0-1 0,-1 1 1,1-1-1,0-1 0,-7-1 1,11 2-116,1 0 0,-1 0-1,0 0 1,0 0 0,1 0 0,-1 0 0,1 0 0,-1 0 0,1 0 0,-1 0 0,1 0 0,0 0-1,-1-1 1,1 1 0,0 0 0,0 0 0,0 0 0,0-1 0,0 1 0,0 0 0,0 0-1,0 0 1,1-1 0,0-1 0,0-13 128,-2 13-166,1 0 0,0 1 1,0-1-1,1 1 0,-1-1 0,0 0 1,1 1-1,-1-1 0,1 1 0,0-1 0,0 1 1,0 0-1,0-1 0,0 1 0,1 0 1,2-4-1,-1 4-28,0 0 0,0 0 0,0 0 1,0 1-1,1 0 0,-1-1 0,0 1 0,1 0 0,-1 1 0,1-1 1,-1 1-1,7-1 0,5 0-129,1 0-1,-1 0 1,1 2-1,17 2 1,-27-2-127,1 1-1,-1-1 1,0 1 0,0 0-1,0 1 1,0-1-1,0 1 1,0 0 0,-1 1-1,1 0 1,-1-1-1,7 8 1,23 30-3935,1 4-2356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11 666 13382,'0'0'10138,"-3"-19"-9714,1 8-380,0 1-8,1 1 0,-1-1-1,1 1 1,1-1-1,0 0 1,0 1 0,1-1-1,1 0 1,-1 1-1,1 0 1,1-1 0,4-11-1,5-11 33,-1-1 1,-2 0-1,-1-1 0,5-62 0,-5-142 862,-9 204 299,1 48-1154,0 569 1093,1-572-1129,0 0 1,0 0-1,1 0 0,0-1 0,1 1 0,5 11 1,-7-16-30,2-1 1,-1 0 0,0 0-1,1 0 1,0 0 0,1-1-1,-1 1 1,1-1 0,-1 1 0,1-1-1,0-1 1,1 1 0,7 5-1,-9-8-101,1 1 0,0-1 1,-1 0-1,1 0 0,0 0 0,0-1 0,-1 0 0,1 1 0,0-1 0,0 0 0,0-1 0,-1 1 0,1-1 0,0 0 0,0 0 0,-1 0 0,1 0 0,-1 0 0,1-1 0,-1 0 0,1 0 0,-1 0 0,0 0 0,0 0 0,0-1 0,0 1 0,0-1 0,-1 0 0,1 1 0,2-6 0,-2 3-686,-1-1-1,0 1 0,0 0 1,-1-1-1,0 1 0,0-1 1,1-10-1,-2 13-204,0 0 0,0 1 1,0-1-1,0 0 0,-1 0 0,1 1 0,-1-1 1,1 1-1,-1-1 0,-2-4 0,-13-6-7539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92 5683,'0'0'11717,"-8"-5"-10396,-23-16-300,31 21-1001,0-1-1,-1 1 1,1 0-1,0 0 1,-1 0-1,1-1 1,0 1-1,-1 0 1,1 0-1,0-1 1,-1 1 0,1 0-1,0-1 1,0 1-1,0 0 1,-1-1-1,1 1 1,0 0-1,0-1 1,0 1-1,0 0 1,0-1-1,-1 1 1,1-1-1,0 1 1,0 0-1,0-1 1,0 1-1,0-1 1,0 1-1,0 0 1,1-1-1,-1 1 1,0-1-1,0 1 1,0 0-1,0-1 1,0 1-1,1 0 1,-1-1-1,0 1 1,0 0-1,0-1 1,1 1-1,-1 0 1,0 0-1,1-1 1,-1 1-1,19-7 425,-14 5-267,35-9 655,1 2 0,0 2 1,75-4-1,-11 8-7675,-87 3 1396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18344,'0'0'6214,"-2"-5"-5769,-4-14-50,5 14-29,1 20 340,2 1 0,5 25 1,3 22-233,-6 119-52,-4-181-937,0-26-9786,0-17 2311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1 0 6067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2 302 6067,'95'-226'2366,"-82"188"-2149,-14 27 687,-7 16 1257,-1 4 316,7-7-2187,1-1 0,0 1 1,-1-1-1,1 0 0,-1 1 0,1-1 0,-1 0 1,1 0-1,-1 0 0,0 0 0,0 0 1,1 0-1,-1-1 0,0 1 0,0-1 0,0 1 1,0-1-1,0 0 0,0 1 0,-3-1 1,-4 0 10,9 0-233,-1 0 0,0 1-1,1-1 1,-1 0 0,0 0 0,0 0 0,1 0 0,-1 0-1,0 0 1,0 0 0,1 0 0,-1 0 0,0 0 0,0 0-1,1 0 1,-1 0 0,0-1 0,0 1 0,1 0-1,-1-1 1,0 1 0,1 0 0,-1-1 0,1 1 0,-1-1-1,0 1 1,1-1 0,-1 1 0,1-1 0,-1 1 0,1-1-1,-1 0 1,1 1 0,0-1 0,-1 0 0,1 1 0,0-1-1,-1 0 1,1 1 0,0-1 0,0 0 0,0 0 0,0 1-1,0-1 1,0 0 0,0 0 0,0 1 0,0-1 0,0 0-1,0 0 1,0 0 0,0-1-55,0 1 0,0 0-1,0-1 1,0 1 0,0-1-1,0 1 1,1 0 0,-1-1 0,0 1-1,1 0 1,-1-1 0,1 1 0,-1 0-1,1 0 1,0-1 0,-1 1-1,1 0 1,0 0 0,0 0 0,0 0-1,0 0 1,0 0 0,0 0 0,0 0-1,0 1 1,0-1 0,2-1-1,1 1 4,1 0 0,-1 0 0,0 1-1,1-1 1,-1 1 0,10 0 0,-8 0 24,-5 0-39,-1 0 0,1 1 0,-1-1 1,1 0-1,0 1 0,-1-1 0,1 1 0,-1-1 0,1 0 1,-1 1-1,0-1 0,1 1 0,-1-1 0,1 1 0,-1 0 1,0-1-1,1 1 0,-1-1 0,0 1 0,0 0 0,1-1 1,-1 1-1,0 0 0,0-1 0,0 1 0,0-1 0,0 1 1,0 0-1,0 0 0,1 25 58,-1-21-33,0-1 16,0 1 1,0 0-1,0 0 1,-1-1-1,1 1 0,-1 0 1,0-1-1,-1 1 1,1-1-1,-1 1 0,-2 4 1,2-7 16,0 0 1,0 0-1,0 0 1,0 0 0,0-1-1,-1 1 1,1-1-1,0 1 1,-1-1-1,1 0 1,-1 0 0,1 0-1,-1 0 1,1 0-1,-1-1 1,0 1 0,1-1-1,-1 0 1,0 0-1,0 0 1,-3 0-1,5 0-22,0 0-1,0 0 0,0 0 1,0 0-1,0-1 0,0 1 0,0 0 1,0 0-1,0-1 0,0 1 0,0 0 1,0-1-1,0 1 0,0-1 0,1 1 1,-1-1-1,0 0 0,0 1 1,1-1-1,-1 0 0,0 0 0,1 1 1,-1-1-1,0 0 0,1 0 0,-1 0 1,1 0-1,0 0 0,-1 1 0,1-1 1,0 0-1,-1-2 0,1-37-261,1 22-176,-1 17 281,1 1-1,-1-1 1,0 1-1,1-1 1,-1 1-1,1-1 1,-1 1-1,1 0 1,-1-1-1,1 1 1,-1 0-1,1 0 1,-1-1-1,1 1 1,-1 0-1,1 0 1,-1 0-1,1-1 1,0 1-1,-1 0 1,1 0-1,-1 0 1,1 0-1,0 0 1,-1 0-1,1 1 1,22-1-2518,-20 0 1684,19 3-4345,4 11-3014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336 124 7091,'0'0'16472,"-14"-20"-15880,-5-7-329,-24-25 0,41 50-234,-1 0 0,1 0 0,0 0 0,-1 0 0,0 0 0,1 0 0,-1 0 0,0 1 0,0 0 0,0-1 0,0 1 1,0 0-1,0 0 0,0 1 0,0-1 0,0 1 0,0-1 0,0 1 0,-1 0 0,1 0 0,-6 2 0,-5-2 129,2 0-38,0 0 0,1 1-1,-1 0 1,0 0-1,1 2 1,-17 4-1,23-5-98,0 0 0,1 1-1,-1-1 1,1 1 0,0 0-1,0 0 1,0 1 0,1-1-1,-1 1 1,1 0-1,-1 0 1,1 0 0,1 0-1,-1 0 1,0 1 0,1-1-1,-3 10 1,2-4-16,0-1 0,1 1 0,1 0 0,-1 1 1,2-1-1,0 17 0,0-24-12,0-1-8,1-1-1,-1 1 0,0-1 1,1 1-1,0-1 0,-1 1 0,1-1 1,0 0-1,0 1 0,0-1 1,0 0-1,0 0 0,0 1 1,0-1-1,0 0 0,0 0 1,1 0-1,-1 0 0,0-1 1,1 1-1,-1 0 0,0-1 1,1 1-1,-1 0 0,1-1 1,-1 0-1,1 1 0,-1-1 1,1 0-1,-1 0 0,1 0 1,1 0-1,13 2-156,0-2-1,22-1 1,-16 0-2,-10 1 70,-2 1 9,0-1 0,0-1 0,0 0 0,17-3 0,-23 2 91,-1 1 0,0 0 1,0-1-1,0 1 0,0-1 1,0 0-1,0 0 0,0 0 0,0-1 1,-1 1-1,0-1 0,1 1 1,-1-1-1,0 0 0,0 0 0,0 0 1,2-4-1,0-2 117,0 0 1,-1 0-1,0 0 1,0 0-1,-1 0 0,0-1 1,0 1-1,-1-1 1,0-17 663,-1 50-593,-1 26-161,0-7 39,1-1 0,2 0 0,1 0 1,19 79-1,2-53 59,3-2 0,62 108 0,-87-169-114,1 0 0,-1 0 1,1 1-1,-1-1 0,0 1 1,-1 0-1,1-1 0,-1 1 1,0 0-1,0 0 0,0 6 1,-1-10 13,-3-1-10,0-1 0,1 1 0,-1-1 0,1 0 0,-1 0 0,1 0 1,0 0-1,-1 0 0,1 0 0,0-1 0,0 1 0,0-1 0,0 0 0,0 0 0,0 1 0,0-1 0,0 0 0,1-1 1,-2-2-1,-3-4-31,0 0 1,1 0-1,-6-15 1,6 9-15,1 1-1,0-1 1,1 0-1,1 0 1,-1-17-1,2-80-246,3 56 214,-3 28 18,0 9 24,1 0-1,1-1 1,1 1-1,7-35 1,-7 49 21,0-1 1,0 1-1,0 0 0,1-1 1,0 1-1,0 0 1,0 1-1,0-1 1,1 0-1,0 1 1,0 0-1,0 0 1,1 0-1,-1 1 1,1-1-1,0 1 0,0 0 1,0 0-1,0 1 1,10-4-1,0 2 0,0 0 0,0 2-1,0-1 1,0 2 0,0 0-1,0 1 1,16 2 0,-29-2 5,0 0 0,0 1 0,-1-1 0,1 1 0,0 0-1,-1-1 1,1 1 0,-1 0 0,1 0 0,-1 0 0,1 0 0,-1 0 0,1 0 0,-1 0 0,0 1 0,0-1 0,0 0 0,0 1 0,0-1 0,0 1 0,0-1 0,0 1 0,0 0 0,-1-1 0,1 1 0,-1 0 0,1-1 0,0 4 0,0 5 1,1 1 1,-1-1-1,-1 18 1,0-19-4,0-6 4,0 8 1,0 1 1,-1-1 0,0 0 0,-4 19 0,4-27-1,0 1 1,-1-1 0,1 0 0,-1 1 0,0-1 0,0 0 0,0 0 0,0 0 0,0 0 0,-1-1 0,1 1 0,-1-1 0,0 1-1,0-1 1,0 0 0,0 0 0,0 0 0,-6 2 0,8-3 1,0-1 1,-1 1-1,1-1 0,0 1 0,0-1 0,-1 0 1,1 0-1,0 1 0,-1-1 0,1 0 0,0 0 1,-1 0-1,1 0 0,0-1 0,-1 1 0,1 0 1,0-1-1,-1 1 0,1 0 0,0-1 0,0 0 1,0 1-1,-1-1 0,1 0 0,0 1 1,0-1-1,0 0 0,0 0 0,0 0 0,0 0 1,0 0-1,1 0 0,-1 0 0,0 0 0,0 0 1,1-1-1,-1 1 0,1 0 0,-1 0 0,1-1 1,-1-2-1,-2-5 12,1 0-1,0-1 1,1 1 0,-1-15 0,2 20-14,-2-21 9,1 0 1,2 0-1,0 0 1,8-40-1,-8 59-13,1 0 0,0 0 0,0 0 0,1 0 1,0 1-1,0-1 0,0 1 0,0-1 0,1 1 0,6-7 0,-6 9 0,-1 0 0,1 1 0,0-1 0,0 1 0,0-1 0,0 1 0,0 0 0,0 1 0,0-1 0,1 1 0,-1 0 0,1 0 0,-1 0 0,1 0 0,-1 1 0,7 0 0,-3 0-5,-4 0 13,0 0-1,-1 0 1,1 0-1,0 0 0,0 1 1,0-1-1,0 1 1,4 2-1,-6-2-2,-1 0 0,1 0 0,0 1 0,-1-1 0,0 0 0,1 1 0,-1-1 0,0 1 0,0 0 0,1-1 0,-1 1 0,-1 0 0,1 0 0,0 0 0,0 0 0,-1 0 0,1-1 0,-1 1 0,1 3 0,4 24 84,-2 0 0,0 0-1,-4 49 1,0-47 71,2 0 0,7 60 0,-7-89-206,-1 0-1,0 0 1,1 1-1,0-1 1,-1 0-1,1 0 1,0 0 0,0 0-1,0 0 1,0 0-1,1 0 1,-1 0-1,0-1 1,1 1-1,-1 0 1,1-1-1,0 1 1,-1-1-1,1 0 1,0 1-1,3 1 1,-1-2-495,-1-1 1,1 1 0,0 0-1,-1-1 1,1 0-1,0 0 1,-1 0 0,1 0-1,0 0 1,0-1-1,6-1 1,-7 1-244,0 0 0,0 0 1,0 0-1,0-1 0,-1 1 0,1-1 1,0 1-1,2-3 0,27-26-11568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1:5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1026 53 1056,'0'0'18897,"-11"0"-16488,7 1-2275,1-1-1,0 0 1,0 0-1,0-1 1,-1 1-1,1-1 1,0 1 0,0-1-1,0 0 1,0 0-1,0 0 1,0-1-1,0 1 1,0-1-1,1 0 1,-1 1-1,0-1 1,-3-5-1,1 4-23,0 0 0,1 0 0,-1 1 0,0-1-1,0 1 1,0 0 0,0 1 0,-1-1-1,1 1 1,-11-1 0,-55-2 243,-1 3-73,26-1 96,-64 7 1,98-3-326,0 0 1,0 2 0,0-1 0,1 2-1,0-1 1,0 2 0,0-1 0,0 2-1,1-1 1,-17 15 0,-7 9 31,-46 54-1,53-54-64,-156 184 241,170-195-243,1-1 1,1 2-1,0 0 1,2 0 0,0 0-1,-6 24 1,2 4 30,-12 80 0,20-67-28,3 119-1,4-82-14,-2-65-10,-1-8 16,2 0 0,4 34 0,-3-50-7,0 0 0,0-1 1,1 1-1,0 0 0,1-1 0,0 0 0,0 0 0,1 0 0,0 0 0,7 8 0,3 0 5,0 0-1,1 0 1,1-2 0,1 0-1,29 18 1,102 44 33,-84-45-18,-31-17-28,1-1 1,1-2 0,0-2 0,0-1 0,1-2-1,59 3 1,-84-8 10,321 15 52,-312-15-52,-1 0-1,1-2 0,-1-1 1,0 0-1,1-1 0,-1-2 1,0 0-1,27-11 0,-34 10-8,137-66 36,-26-8-13,-100 64-22,-4-1 30,1 0 0,-2-1 0,26-32 0,-33 37-14,-7 6-8,-1 0 1,1 0-1,-1 0 0,0-1 1,-1 1-1,1-1 1,-2 0-1,1 0 0,-1 0 1,0 0-1,1-17 1,-1-10 35,-3-55 0,-1 36-27,2-322 505,-1 360-505,-1 0-1,-1 1 1,-1 0 0,0-1 0,-1 1-1,-1 1 1,-9-18 0,4 5 24,-11-18 15,-2 1 0,-32-45 0,26 43-53,23 36 20,-1 1 0,0-1 0,-14-11 0,-6-7-1,21 21-16,-1 0 0,0 0 0,0 1 0,0-1-1,-1 2 1,0-1 0,0 2 0,-15-7 0,1-1 7,-11-4 42,18 10-38,8 4-13,0-1 1,0 1-1,1 0 1,-1 1-1,0 0 0,-9 0 1,-162-13 45,46 5-8,-7 9 27,138 0-102,-12-1-1350,-73-15-4032,25 2-2012,-4 4-5560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85 13302,'0'0'8668,"-29"17"-7593,-90 57-309,116-73-734,1 1 1,-1 0-1,1 0 0,0 0 0,-1 0 1,1 0-1,0 0 0,0 1 1,0-1-1,1 1 0,-1-1 1,0 1-1,1 0 0,0 0 1,0-1-1,0 1 0,0 0 0,0 0 1,0 0-1,1 0 0,0 0 1,-1 0-1,1 1 0,0-1 1,1 0-1,0 4 0,0 8 139,-1-3-50,-1-5-61,1-1 1,0 1-1,1 0 1,-1-1 0,1 1-1,3 8 1,-3-13-53,0 0 0,0 0 0,0 0 0,0 0 1,0-1-1,1 1 0,-1 0 0,1-1 0,-1 1 1,1-1-1,-1 1 0,1-1 0,0 0 0,0 0 1,0 0-1,0 0 0,0 0 0,0 0 1,0 0-1,0-1 0,0 1 0,0-1 0,0 1 1,2-1-1,28 3 60,0-2 0,35-3-1,-66 2-65,6-1 7,0 0-1,-1-1 1,1 0-1,-1 0 1,0 0-1,1-1 0,-1 1 1,0-2-1,0 1 1,-1-1-1,1 1 1,-1-2-1,7-5 1,-4 3 11,-1-1 1,0 0-1,0 0 1,-1 0-1,0-1 1,0 0-1,8-19 1,-13 26 15,0-1-1,0 1 1,0-1 0,-1 1 0,1-1-1,-1 1 1,1-1 0,-1 0-1,0 1 1,0-1 0,0 1 0,-1-5-1,1 6-16,-1-1 1,1 1-1,-1-1 0,0 1 0,1 0 0,-1-1 0,0 1 0,0 0 0,0 0 1,0 0-1,0 0 0,0 0 0,0 0 0,0 0 0,-1 0 0,-1-1 1,-4-1 13,0 0 0,0 1 0,-1 0 0,1 0 1,0 1-1,-16-1 0,9 0-55,-40-2 153,-59 3 0,62 1 37,51 0-126,0-1-39,0 1-1,0 0 0,0-1 0,0 1 1,0 0-1,0-1 0,0 1 0,0 0 1,0 0-1,0-1 0,0 1 0,0 0 1,0-1-1,0 1 0,0 0 1,1-1-1,-1 1 0,0 0 0,0 0 1,0-1-1,1 1 0,-1 0 0,0 0 1,0-1-1,1 1 0,-1 0 0,0 0 1,0 0-1,1-1 0,-1 1 0,1 0 1,13-6 10,1 1 1,1 1 0,-1 0-1,1 1 1,27-2 0,88 3-44,-83 2 18,-36 1 14,-1 1-1,1-1 1,-1 2 0,1-1 0,-1 2 0,0 0 0,0 0 0,0 1 0,-1 0 0,0 0 0,15 12-1,-18-13-5,0 1-1,0 1 1,-1 0-1,1 0 0,-1 0 1,-1 0-1,1 1 0,-1 0 1,0 0-1,-1 0 0,0 1 1,0 0-1,-1 0 1,1 0-1,-2 0 0,4 13 1,-5 73-18,-1-92 23,0-1 0,0 1 0,-1 0 0,1-1 0,0 1 0,-1-1-1,1 1 1,-1-1 0,0 1 0,0-1 0,1 0 0,-1 1 0,0-1 0,0 0-1,0 0 1,0 1 0,-1-1 0,1 0 0,0 0 0,-3 1 0,1 1 42,-1-1 1,0 0-1,0-1 1,0 1-1,0-1 1,0 1-1,-1-1 1,-4 0-1,5 0 14,0 0 0,1-1 0,-1 0 0,0 1 0,0-1 0,1-1 0,-1 1 0,0 0 0,1-1 0,-1 0 1,0 0-1,1 0 0,-1 0 0,1-1 0,-1 1 0,1-1 0,0 0 0,0 0 0,0 0 0,0-1 0,-3-2 0,2-1 10,0 0 0,1-1 0,0 0 0,1 1 0,-1-1 0,1 0 0,1-1-1,-3-12 1,2-64 333,2 62-369,1 12-16,0 0 1,0 1-1,1-1 1,0 1-1,1 0 1,0 0-1,1 0 1,0 0-1,0 0 1,1 1-1,0-1 1,0 1-1,1 1 1,9-11-1,-10 12-159,1 1 1,0-1-1,1 1 0,-1 1 0,1-1 0,0 1 0,14-7 0,-16 9-234,0 0-1,0 1 1,1-1 0,-1 1-1,1 0 1,-1 1 0,1-1-1,0 1 1,-1 0-1,1 1 1,-1-1 0,7 2-1,-11-1 177,1 0-1,-1-1 0,1 1 1,-1 0-1,0 0 0,1 0 1,-1 0-1,0 0 0,0 1 1,0-1-1,0 0 0,0 0 1,0 1-1,0-1 0,0 1 1,0-1-1,-1 1 0,1-1 1,-1 1-1,1-1 0,-1 1 1,0-1-1,1 1 1,-1 0-1,0 1 0,2 7-699,8 26-1824,-8-25 2365,0-1 0,1 0-1,0 0 1,1 0 0,0 0 0,0 0 0,11 15-1,-14-23 685,1-1-1,-1 0 0,1 0 0,-1 0 0,1 0 0,-1 0 0,1-1 0,0 1 1,-1 0-1,1-1 0,0 1 0,-1-1 0,1 0 0,0 1 0,3-1 1,32-1 2107,-19 0-1629,-9 0-605,0 0 0,0-1 0,0 0 0,-1-1 0,1 0-1,-1 0 1,0-1 0,0 0 0,0 0 0,0-1 0,10-9 0,-2 3 162,-2-1-1,0-1 0,0-1 0,19-24 1,-30 34-243,0 0 1,0 0 0,-1-1 0,0 0 0,1 1 0,-2-1 0,1 0 0,0 0 0,-1 0 0,0 0 0,0 0 0,-1 0 0,1 0 0,-1-7 0,0 11-116,0 1 1,0 0-1,0-1 1,0 1-1,0 0 1,0-1-1,0 1 1,-1 0-1,1-1 1,0 1-1,0 0 1,0-1-1,0 1 1,0 0-1,0 0 1,-1-1-1,1 1 1,0 0-1,0 0 1,0-1-1,-1 1 1,1 0-1,0 0 0,0-1 1,-1 1-1,1 0 1,0 0-1,-1 0 1,1 0-1,0 0 1,0-1-1,-1 1 1,1 0-1,0 0 1,-1 0-1,1 0 1,0 0-1,-1 0 1,-20-3-5,0 1 1,1 1 0,-27 2 0,14-1 5,22 1-1,0-1-1,0 1 1,1 1-1,-1 0 1,0 1-1,1 0 1,0 0-1,-1 1 1,1 1 0,1 0-1,-1 0 1,1 1-1,0 0 1,0 0-1,0 1 1,1 0-1,0 1 1,1 0 0,0 0-1,0 0 1,0 1-1,1 0 1,-8 18-1,8-16 27,1 2 0,0-1-1,1 0 1,1 1-1,0 0 1,-1 13-1,0 78 289,4-92-287,0-8 7,0 0 1,0-1 0,1 1 0,0-1-1,0 1 1,0-1 0,0 1 0,0-1-1,1 0 1,-1 0 0,1 1-1,0-1 1,0 0 0,0-1 0,4 5-1,0-1 31,0 0-1,1-1 1,0 0-1,0 0 1,0-1-1,11 5 0,10 3 105,0-2-1,52 12 0,-74-20-159,30 7 67,25 6-29,0-2 0,73 6 0,-69-12-867,-75-7-6005,-84 0-3082,27 0 667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142 185 13526,'0'0'9658,"-18"-19"-8618,-71-79 865,89 104-1630,-2 26 88,-11 63 0,6-61-130,-3 70 1,9-62-142,0-24-51,0-1-1,2 1 0,2 19 0,-2-36-37,-1 0 1,0 1-1,1-1 1,-1 0-1,1 0 0,-1 0 1,1 0-1,-1 0 0,1 0 1,0 0-1,0 0 0,-1 0 1,1 0-1,0 0 1,0 0-1,0-1 0,0 1 1,0 0-1,0-1 0,0 1 1,0-1-1,0 1 0,0-1 1,1 1-1,-1-1 1,2 1-1,35 0 63,-24-1-28,-1-1-23,0-1-1,-1 0 1,1 0 0,0-1 0,0-1-1,-1 0 1,0-1 0,0 0 0,0-1 0,-1-1-1,0 1 1,0-2 0,0 0 0,12-12-1,13-14-57,-1-2-1,40-55 0,-74 90 42,5-8-33,-5 22-216,-1 112 238,0-123 25,0 0 0,0-1 0,0 1 0,0 0 0,0 0 0,0-1 0,1 1-1,-1 0 1,1-1 0,-1 1 0,1 0 0,0-1 0,-1 1 0,1-1 0,0 1 0,0-1 0,0 1 0,0-1 0,1 0-1,-1 1 1,0-1 0,1 0 0,-1 0 0,0 0 0,1 0 0,-1 0 0,1 0 0,1 0 0,1 0 82,0 0 1,1 0 0,-1 0 0,0-1-1,1 0 1,-1 0 0,0 0-1,1 0 1,-1-1 0,6-1-1,-7 1-51,-1 0-1,0 0 1,1 0-1,-1 0 0,0-1 1,0 1-1,0-1 1,0 1-1,0-1 0,0 0 1,0 0-1,-1 0 1,1 0-1,-1 0 0,1 0 1,-1-1-1,0 1 0,0 0 1,0-1-1,1-3 1,2-2 64,3-10 45,0 1-1,-1-1 0,-1 0 1,-1 0-1,0-1 0,0-22 1,-2-114-712,-3 86-1925,-8 134-5652,4-16 782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 19385,'0'0'8094,"-13"-2"-7603,6 0-430,5 2-21,-1-1 0,0 1 1,1-1-1,-1 1 1,0 0-1,0 0 1,1 0-1,-1 0 1,0 0-1,-4 2 1,6-2-28,1 0 0,-1 1 0,1-1 0,-1 0 1,1 1-1,-1-1 0,1 1 0,0-1 0,-1 1 0,1-1 1,0 1-1,-1-1 0,1 1 0,0-1 0,-1 1 1,1-1-1,0 1 0,0-1 0,0 1 0,0 0 0,0-1 1,-1 2-1,7 25 355,3 5-386,-1 0 0,-2 1 0,-1 0 0,-2 0 0,-1 0 0,-2 41 0,-3-82-5196,-4-16 1915,3-40-4179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72 16167,'0'0'1649,"-42"17"707,-136 51-489,114-47-867,34-18 883,21-3-918,7-4-21,2-3-886,0 1 0,0 0-1,1 0 1,0 0 0,0-1 0,1 1 0,-1 0-1,1 0 1,1 1 0,-1-1 0,1 0 0,0 1-1,0-1 1,1 1 0,-1 0 0,1 0 0,0 1-1,1-1 1,-1 1 0,1 0 0,0 0 0,0 0-1,9-5 1,-5 3-153,0 1-1,1-1 1,0 2 0,0-1-1,0 1 1,0 1 0,1 0-1,-1 1 1,1 0-1,0 0 1,-1 1 0,1 0-1,0 1 1,0 0 0,15 3-1,-24-2-136,1 0 1,0 0-1,-1 0 0,0 0 0,1 0 1,-1 1-1,0-1 0,0 1 0,1 0 1,-1-1-1,-1 1 0,1 0 0,0 0 1,0 0-1,-1 1 0,1-1 0,-1 0 1,2 5-1,1 1-1509,-1 0-1,-1 0 1,0 0 0,3 16-1,0 28-10415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14359,'0'0'10322,"10"-28"-9946,-1 2-317,1-4 22,0 2 0,2-1 0,2 2 0,24-40 0,-21 41-15,0-1 1,-2-1-1,-1 0 1,-2-1-1,0-1 1,-2 0-1,-1 0 1,-2-1-1,-1 0 1,-1 0-1,1-46 1,-6 52-91,1 4 748,-3 41-320,-17 144-114,9-91-51,-2 88 1,11-119-196,0-24-32,0-1 0,2 0 1,3 28-1,-3-43-15,0 1 1,0 0-1,0-1 0,0 1 1,0 0-1,1-1 0,-1 1 1,1-1-1,0 0 0,0 0 0,0 0 1,0 1-1,0-2 0,0 1 1,0 0-1,0 0 0,1-1 1,-1 1-1,1-1 0,-1 0 1,1 0-1,0 0 0,-1 0 1,1 0-1,3 0 0,8 2-124,1-1-1,-1-1 1,26-1-1,-26 0-50,-6 0 97,-1-1-1,0 0 1,0 0-1,1-1 1,-1 0-1,0 0 1,-1 0-1,1-1 1,0 0-1,-1-1 1,0 1-1,1-1 1,-1-1-1,-1 1 1,1-1-1,-1 0 1,0 0-1,0 0 1,0-1-1,7-12 1,-1 1-24,-1-1 0,-1 0 0,-1-1 0,0 0 0,-2 0 0,7-30 0,-4-6 77,-2 0 1,-3-1-1,-4-69 1,0 71 158,0 51-89,0-3 39,0 0-1,0 0 1,-1 0-1,0 1 1,-1-8-1,1 12-49,1 0-1,0 0 1,-1 0-1,1 1 1,0-1 0,-1 0-1,1 0 1,-1 1-1,0-1 1,1 0-1,-1 0 1,1 1-1,-1-1 1,0 1-1,1-1 1,-1 1-1,0-1 1,0 1-1,0-1 1,1 1-1,-1 0 1,0-1-1,0 1 1,0 0-1,0 0 1,0 0-1,1 0 1,-1-1-1,0 1 1,0 0-1,0 1 1,0-1 0,0 0-1,0 0 1,0 0-1,1 0 1,-1 1-1,-2 0 1,2 0-21,0 0 1,0 0 0,0 0 0,0 0-1,0 0 1,0 0 0,0 0-1,1 0 1,-1 1 0,0-1 0,1 0-1,-1 1 1,1-1 0,-1 1 0,1-1-1,-1 0 1,1 1 0,0-1-1,0 1 1,0-1 0,0 1 0,0 1-1,-1 9 66,-11 67 440,3 1 0,3 144 0,6-211-463,0 2 7,1-1 1,1 1-1,0-1 0,7 27 0,-7-34-41,1 0-1,-1 0 1,1 0-1,1-1 1,-1 0-1,1 1 1,0-1-1,1-1 1,-1 1-1,1-1 1,0 1-1,6 3 1,-5-6-73,-1 0 1,1-1-1,-1 0 0,1-1 1,0 1-1,0-1 1,-1 0-1,1 0 1,0-1-1,0 0 1,0 0-1,0 0 0,7-2 1,12 1-611,17 1-2678,-1-2 0,46-9 0,-6-1-4785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20297,'0'0'6406,"-6"10"-6227,3-5-147,0 0 1,1 0 0,0 1-1,0-1 1,1 1 0,-1-1-1,1 1 1,0-1 0,0 10 0,1-2 32,1-1 0,0 0 1,0 1-1,5 14 0,9 44 169,-3 1-1,-4 0 1,0 99-1,-8-167-218,1 0-1,-1 0 1,0 0 0,0 0-1,-1 1 1,1-1 0,-1 0-1,0 0 1,0 0 0,0 0-1,0 0 1,-1-1 0,0 1-1,0 0 1,0-1 0,0 1-1,-6 6 1,1-7 155,4-15 103,3 4-262,0-11 18,1 0 0,4-26 0,-4 39-26,0-1 0,1 1 0,0 0 0,1-1 0,-1 1 0,1 0 0,0 0 0,1 1 0,-1-1 0,1 1-1,5-6 1,-2 4-12,1 0 0,0 0-1,0 1 1,0 0-1,1 0 1,0 1-1,0 0 1,1 1-1,-1 0 1,1 1-1,12-4 1,-4 3-14,-1 1 0,1 1 0,-1 1 0,1 0 1,30 3-1,-46-2 19,0 1 1,0-1-1,0 1 1,0 0-1,0 0 1,0 0-1,0-1 1,0 2-1,-1-1 1,1 0-1,-1 0 1,1 0-1,0 1 1,-1-1-1,0 1 1,1-1-1,-1 1 1,0 0-1,0-1 1,0 1-1,0 0 1,0 0-1,0 0 1,-1 0-1,1 0 1,-1 0-1,1 0 1,-1 3-1,3 8 7,-2 0 0,0 0 1,-1 18-1,0-18 24,0-7-12,0 0 0,0 0-1,-1 0 1,1 0 0,-1 0 0,-2 6-1,2-9 4,-1-1 0,1 1-1,-1-1 1,1 1 0,-1-1-1,0 0 1,0 0 0,0 0-1,0 0 1,0 0 0,-1 0-1,1-1 1,0 1 0,-6 2-1,-14 6 96,0 0-1,-1-1 1,0-2-1,0 0 0,-1-2 1,-35 5-1,-144 0 6,128-10-537,74 0 324,0-1 1,0 1-1,0 0 0,0 0 1,0 0-1,1-1 0,-1 1 1,0 0-1,0-1 0,0 1 1,1-1-1,-1 1 0,0-1 1,0 1-1,1-1 0,-1 0 1,0 1-1,1-1 0,-1 0 1,1 1-1,-1-1 0,1 0 1,-1 0-1,1 1 0,0-1 1,-1 0-1,1 0 0,0 0 1,-1 0-1,1 0 0,0 0 1,0 1-1,0-1 0,0 0 1,0 0-1,0 0 0,0 0 1,0 0-1,1 0 0,-1 0 1,0 0-1,1 0 0,-1-2-397,1 0-1,0 0 1,-1 0 0,1 0-1,0 0 1,1 1-1,-1-1 1,1 0-1,-1 1 1,1-1-1,0 1 1,-1 0-1,5-4 1,39-16-7317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1 306 816,'0'0'19223,"48"-15"-17751,157-48-434,-189 58-927,37-11 547,-1-2 1,85-41-1,-119 50-417,-6 4-63,0-1 0,-1-1-1,17-11 1,-26 16-114,1 0 0,-1 0 0,1-1 1,-1 1-1,0 0 0,0-1 0,0 0 0,0 0 0,-1 1 0,1-1 0,-1 0 0,1 0 0,-1 0 0,0-1 0,0 1 0,-1 0 0,1 0 0,0 0 0,-1-4 0,0 5-55,0 1-1,-1 0 0,1 0 0,0 0 1,-1 0-1,1 0 0,-1 0 0,1 0 1,-1-1-1,0 2 0,1-1 1,-1 0-1,0 0 0,0 0 0,1 0 1,-1 0-1,0 1 0,0-1 1,0 0-1,0 1 0,0-1 0,0 0 1,0 1-1,-1 0 0,1-1 0,0 1 1,0 0-1,0-1 0,0 1 1,0 0-1,-3 0 0,-46-2 16,37 2 2,-3 0-14,-29 0 35,-47 6 0,77-4-24,-1 1 1,1 1-1,-1 0 0,1 1 1,0 0-1,-24 14 1,25-11 1,1 0 0,0 1 0,1 1 1,0 0-1,0 1 0,1 0 1,-12 16-1,17-19-5,0 0 1,1 0 0,0 0-1,1 1 1,0 0-1,0-1 1,0 1-1,2 1 1,-1-1-1,1 0 1,0 1 0,-1 17-1,3-4 44,-1-19-46,0 0 0,1 0 0,0 0 0,-1 0 1,2 0-1,-1 0 0,0 0 0,1-1 0,0 1 1,-1 0-1,2 0 0,-1-1 0,0 1 0,1 0 1,0-1-1,-1 1 0,1-1 0,1 0 0,-1 0 0,3 4 1,2-2 22,-1 0 0,1-1 0,0 0 0,0 0 0,0 0 0,1-1 0,-1 0 0,1 0 0,0-1 0,0 0 0,13 1 1,9 0 56,55-2 1,-43-2-90,-8 1 1,4 1-53,-1-1-1,1-2 1,0-2 0,45-10 0,-32 5-2277,-41 8-2433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56 121 13846,'0'0'9938,"-9"-20"-8889,-29-61-385,29 61-333,10 22-290,-1-1 0,1 1 1,-1 0-1,1 0 0,-1-1 1,0 1-1,0 0 0,0 0 1,0-1-1,0 5 0,0 10 110,20 49 440,-13-49-500,-2 1-1,0-1 1,-1 1-1,2 26 1,-5 43-355,-1-51-4000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10613,'0'0'9842,"-39"16"-8764,-120 49-318,126-51-273,18-10 1255,15-6-265,0-89 809,5 89-2158,16 1-242,0 2 1,0 0-1,0 1 0,0 1 0,0 1 1,-1 0-1,28 11 0,-29-6-864,-1 0 1,27 18-1,-32-18-645,-1 1 1,0 1 0,17 18-1,5 10-5412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391 308 15975,'0'0'7948,"1"-20"-6828,-2-58-274,1 77-833,0 0-1,0 1 0,0-1 1,0 0-1,0 0 0,0 0 1,-1 1-1,1-1 0,0 0 1,0 0-1,-1 1 0,1-1 1,0 0-1,-1 0 0,1 1 1,-1-1-1,1 0 0,-1 1 1,0-1-1,1 1 0,-1-1 1,1 1-1,-1-1 1,0 1-1,1-1 0,-1 1 1,0 0-1,0-1 0,1 1 1,-1 0-1,0-1 0,0 1 1,0 0-1,1 0 0,-1 0 1,0 0-1,0 0 0,0 0 1,1 0-1,-1 0 0,0 0 1,-1 1-1,-14-1 76,-1 2-1,1 0 0,0 1 1,0 1-1,0 0 1,0 1-1,1 1 1,-17 8-1,3 1 76,1 1 0,1 2-1,-33 26 1,52-37-122,-1 0-1,1 0 1,-10 14 0,15-18-45,1 0 0,0 0 1,0 0-1,0 1 1,1-1-1,-1 1 0,1-1 1,0 1-1,0 0 1,0-1-1,0 1 0,1 0 1,-1 4-1,1-7-1,0-1-1,0 0 1,0 0 0,0 1 0,0-1-1,1 0 1,-1 0 0,0 1-1,0-1 1,0 0 0,0 0-1,0 1 1,0-1 0,0 0-1,0 0 1,1 1 0,-1-1-1,0 0 1,0 0 0,0 0-1,0 1 1,1-1 0,-1 0-1,0 0 1,0 0 0,0 0-1,1 1 1,-1-1 0,0 0-1,0 0 1,1 0 0,-1 0-1,0 0 1,0 0 0,1 0-1,-1 0 1,0 0 0,1 0-1,-1 0 1,0 0 0,0 0 0,1 0-1,-1 0 1,0 0 0,0 0-1,1 0 1,-1 0 0,0 0-1,0 0 1,1-1 0,-1 1-1,8 0-80,8 0-8,1 0-1,0-1 1,0 0-1,0-2 0,-1 0 1,1-1-1,-1 0 1,0-1-1,0-1 0,18-10 1,-15 5 24,-1 0 1,-1 0-1,0-2 0,-1 0 1,27-28-1,-37 33 84,0 1 1,0-1-1,-1 0 0,0 0 1,0-1-1,-1 1 0,0-1 1,0 0-1,-1 0 0,-1-1 1,1 1-1,-1 0 0,-1-1 1,1-17-1,-2 26 23,0 0-1,0 0 1,0 1 0,0-1-1,0 0 1,0 0 0,0 0-1,0 0 1,0 0 0,0 1-1,0-1 1,-1 0 0,1 0-1,0 0 1,-1 0 0,1 1-1,-1-1 1,1 0 0,-1 1-1,1-1 1,-1 0 0,1 1-1,-1-1 1,0 0 0,1 1-1,-1-1 1,0 1 0,0-1-1,-1 0 1,-26 2 657,26-1-706,-2 2 39,1-1-1,-1 0 1,0 1-1,1-1 1,-1 1-1,1 0 1,0 0-1,-1 0 1,1 1 0,0-1-1,0 1 1,1 0-1,-1 0 1,0 0-1,1 0 1,0 0-1,0 0 1,0 1-1,-2 5 1,-4 7 51,1 1 0,-8 31-1,15-48-75,-9 37 119,1 1 1,2-1 0,-1 44-1,6 117 228,2-103-178,-1 216 103,0-311-252,-1-22 127,-12-287-1000,14 286 646,1 1 1,1-1-1,0 1 0,2 0 1,1 0-1,0 0 0,2 1 0,0 0 1,1 0-1,2 1 0,0 0 1,1 1-1,1 1 0,30-35 0,-14 21 5,1 2 0,2 1 0,1 1 0,1 2 0,58-34 0,-83 55 273,-1 1-1,1 0 1,1 1 0,-1 0 0,0 1-1,1 0 1,-1 0 0,1 1 0,0 0 0,12 1-1,-19 0-55,0 0-1,0 0 1,0 1 0,0-1-1,0 1 1,0 0-1,0 0 1,0 0-1,0 0 1,0 0 0,-1 1-1,1-1 1,0 1-1,-1 0 1,1 0-1,-1 0 1,2 2 0,0 1 2,0-1 1,-1 1 0,1 0 0,-1 0 0,0 1 0,-1-1 0,1 1-1,1 6 1,1 6 47,-1 0-1,-1 0 0,-1 0 0,1 34 1,-3-48-41,0 0 0,0 0 0,0 0 0,-1 0 0,1-1 0,-1 1 0,0 0 0,0 0 0,-3 6 0,3-8-10,-1 0-1,1-1 0,-1 1 0,0-1 1,1 1-1,-1-1 0,0 1 0,0-1 1,0 0-1,0 0 0,0 0 0,0 0 1,0 0-1,0 0 0,0 0 1,-3 0-1,-5 1 76,-1 0 0,1-1 1,0 0-1,-18-1 0,18 0 66,9 0-142,0 0 0,0-1 0,-1 1 0,1 0 0,0-1 0,0 1 0,0-1 0,0 1 0,0-1 0,0 1 0,1-1 0,-1 0 0,0 0 0,0 1 0,0-1 0,0 0 0,1 0 0,-1 0 0,0 0 0,1 0 0,-1 0 0,1 0 0,-1 0 0,1 0 0,0 0 0,-1 0 0,1 0 0,0 0 0,-1-2 0,-3-40 198,4 36-174,-1 1-20,0-20 76,1 1 0,4-40 1,-3 57-74,1 0 1,0 0 0,0 1 0,0-1-1,1 1 1,0 0 0,0 0 0,1 0-1,0 0 1,0 1 0,1-1 0,10-10-1,-2 6 10,0 0 0,1 1 0,0 0 0,0 1 0,1 1 0,1 1 1,-1 0-1,1 0 0,1 2 0,-1 0 0,1 1 0,-1 1 0,1 0 0,0 1 0,0 1 0,1 0 0,-1 2 0,21 2 0,-34-2-31,-1 0 0,0 0 1,-1 0-1,1 0 0,0 1 1,0-1-1,0 1 0,-1-1 1,1 1-1,-1 0 0,1 0 1,-1 0-1,0 0 0,0 1 1,0-1-1,0 1 0,0-1 1,0 1-1,-1 0 0,2 3 1,1 3 2,0 1 0,-1 0 0,0-1 0,3 18 0,0 23-218,-2 1-1,-3 62 1,-1-65-1267,0-47 1332,0 1-1,0-1 1,0 0-1,0 1 1,0-1 0,0 0-1,1 1 1,-1-1-1,0 0 1,1 0 0,-1 1-1,1-1 1,0 0-1,-1 0 1,1 0 0,0 0-1,0 0 1,0 0-1,0 0 1,-1 0 0,1 0-1,1 0 1,-1 0-1,0-1 1,0 1 0,0 0-1,0-1 1,0 1-1,1-1 1,-1 1 0,2 0-1,4 0-974,1 0 1,-1 0-1,0-1 0,15-1 1,-2 0-462,-8 1 874,-1-1-1,1 0 1,-1-1-1,1 0 1,-1 0 0,0-2-1,0 1 1,0-1 0,0-1-1,-1 0 1,1-1-1,-1 0 1,13-10 0,-12 7 551,-1 0 0,0-1 1,0-1-1,-1 1 0,-1-2 1,13-20-1,-15 23 662,-1 0 0,-1-1 0,0 0 0,0 0 0,3-15 0,-2-27 9206,-29 52-6904,20 2-2651,0-1-1,0 0 1,0 1-1,0 0 0,0 0 1,0 0-1,0 1 1,1-1-1,-1 1 1,1 0-1,0 0 1,0 0-1,0 0 0,0 1 1,0-1-1,1 1 1,-1 0-1,1-1 1,0 1-1,-2 5 0,0 1 141,0 0-1,1 0 0,0 1 0,0-1 0,1 0 0,1 1 1,-1 16-1,2-26-280,0-1 0,0 1 0,0 0 0,0-1 0,0 1 0,0 0 0,0-1 0,1 1 0,-1 0 0,0-1 0,0 1 1,1-1-1,-1 1 0,0-1 0,1 1 0,-1-1 0,0 1 0,1-1 0,-1 1 0,1-1 0,-1 1 0,1-1 0,-1 1 0,1-1 0,-1 0 0,1 1 0,-1-1 0,1 0 1,0 0-1,0 1 0,23 0 168,-16-1-134,0 0 16,0 0 0,1 0 0,-1-1 0,0 0 0,0 0 0,11-4 0,-14 3-31,-1-1 0,0 1 0,0-1 0,0 1-1,0-1 1,0 0 0,0-1 0,-1 1 0,0-1 0,0 1-1,0-1 1,4-6 0,-4 5 46,0 1 0,0-1 0,-1-1 0,1 1 0,-1 0 0,-1-1 0,1 1 0,-1-1 0,1 1 0,-2-1 0,1 0 0,-1 1 0,1-1 0,-2-7 0,1 12-74,0 1-1,0-1 0,0 1 1,-1 0-1,1-1 0,0 1 1,0-1-1,0 1 0,-1 0 0,1-1 1,0 1-1,-1 0 0,1-1 1,0 1-1,-1 0 0,1-1 1,0 1-1,-1 0 0,1 0 1,0-1-1,-1 1 0,1 0 0,-1 0 1,1 0-1,0 0 0,-1 0 1,1-1-1,-1 1 0,1 0 1,-1 0-1,1 0 0,-1 0 1,-20 0 13,13 0-2,-55-2 9,-48 2-40,98 0 14,-1 2 1,1 0 0,0 0-1,1 1 1,-1 1 0,-14 6-1,25-10-2,22-2-8,7-6 25,0-1 0,48-23 1,8-3-32,-36 20 17,1 2 1,1 2-1,0 2 0,0 3 0,1 1 0,67 4 0,-111 1 0,-1 0 1,1 0-1,-1 1 0,1 0 1,-1 0-1,0 1 0,1-1 1,-1 1-1,0 0 0,0 0 1,0 1-1,0 0 1,-1 0-1,1 0 0,-1 0 1,8 8-1,-6-5 0,-1 1 0,1 1 0,-1-1 0,-1 1 0,0-1 0,0 1 0,0 0 0,-1 1 0,4 14 0,-4-7 2,0 1 1,-1 0-1,-1 0 1,0 0-1,-1 0 0,-4 24 1,4-37 2,-1-1 0,0 1-1,0-1 1,0 0 0,0 1 0,-1-1 0,1 0 0,-1 0 0,0 0 0,0 0 0,0 0 0,0 0 0,0 0 0,-1-1 0,-3 4 0,1-2 14,-1 0 1,0 0 0,0 0 0,0-1-1,-1 0 1,1 0 0,-10 3 0,0-2 156,1-1 1,-1 0 0,1-1-1,-1-1 1,0 0-1,-24-3 1,38 2-153,0-1-1,0 1 1,0-1 0,0 0-1,1 1 1,-1-1 0,0 0-1,0 0 1,1-1 0,-1 1-1,0 0 1,1-1 0,-1 1-1,1 0 1,0-1 0,-1 0-1,1 1 1,0-1 0,0 0-1,0 1 1,0-1 0,0 0-1,1 0 1,-1 0 0,1 0-1,-1 0 1,1 0 0,-1-2-1,-1-9 25,1-1 0,0 1 0,0-16 0,2 18-36,-1 1-13,1-1 0,1 1 0,0 0 1,0 0-1,1-1 0,0 1 0,1 1 1,0-1-1,1 1 0,0-1 1,0 1-1,1 1 0,0-1 0,0 1 1,1 0-1,0 0 0,1 1 0,0 0 1,11-8-1,-6 6-353,0 0 0,0 1 1,1 1-1,0 0 0,1 1 0,-1 0 1,1 1-1,0 1 0,1 0 0,-1 1 1,1 1-1,21-1 0,-34 3 49,-1 0-1,0-1 1,0 1-1,1 1 1,-1-1-1,0 0 1,0 1-1,0-1 1,1 1-1,-1-1 1,0 1-1,0 0 1,0 0-1,0 0 1,0 0-1,0 0 1,0 1-1,-1-1 1,1 0-1,0 1 1,-1 0-1,1-1 1,-1 1-1,1 0 1,-1 0-1,0-1 1,0 1-1,0 0 1,0 0-1,1 4 1,13 38-7582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1:5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74 8084,'0'0'7070,"-3"-12"-6067,-11-37-40,11 37 1305,-5 15-1177,3 1-967,0 1 0,0 0 0,0 1 0,1-1 0,0 1 0,0 0 0,0 0 0,-3 8 0,-23 57 664,26-61-670,-1 5 8,1 0 1,1 1-1,1 0 1,0-1-1,1 1 1,1 28-1,0-29-125,0-14 0,0-1 0,1 1 1,-1 0-1,0 0 0,1-1 1,-1 1-1,0 0 0,1-1 1,-1 1-1,1 0 0,-1-1 0,1 1 1,-1-1-1,1 1 0,0-1 1,-1 1-1,1-1 0,0 1 1,-1-1-1,1 0 0,0 1 1,0-1-1,-1 0 0,1 0 1,0 1-1,0-1 0,-1 0 1,1 0-1,0 0 0,0 0 0,1 0 1,34 0 35,-25 0-10,-3 0 0,0 0 0,0 0 0,0-1 0,0 0 0,0-1 0,0 0 0,11-4 0,-14 4-18,-1-1 1,1 0-1,-1 0 1,0 0-1,1 0 1,-2-1-1,1 1 1,0-1-1,-1 0 1,0-1-1,0 1 1,5-8-1,-1-3 63,0 0 0,-1-1 0,-1 0 0,0 0 0,-1 0 0,-1 0 0,0-1 1,-1 1-1,-1-1 0,-2-23 0,1 38-64,0 1 0,-1-1 0,1 1 0,0-1 0,-1 1 0,1-1 1,-1 1-1,0-1 0,0 1 0,1 0 0,-1-1 0,0 1 0,0 0 1,0 0-1,0 0 0,0 0 0,-1 0 0,1 0 0,0 0 0,0 0 0,-1 0 1,1 0-1,0 1 0,-1-1 0,1 1 0,-1-1 0,1 1 0,-1-1 1,1 1-1,-1 0 0,1 0 0,-3-1 0,-9 0-454,-1 0 1,-25 2-1,20 0-2349,18-1 2477,0 0-1,0 1 0,0-1 1,0 1-1,0-1 0,1 1 0,-1-1 1,0 1-1,0 0 0,0-1 0,1 1 1,-1 0-1,0 0 0,1-1 1,-1 1-1,1 0 0,-1 0 0,1 0 1,-1 0-1,1 0 0,0 0 0,-1 0 1,1 0-1,0 0 0,0 0 1,-1 0-1,1 0 0,0 0 0,0 0 1,0 0-1,1 2 0,-1 6-4688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20 423 11797,'0'0'8372,"42"-37"-7857,133-117 312,-113 94-59,-59 57-617,-1 0 0,0 0 0,1-1 1,-1 1-1,-1-1 0,4-6 0,-3 5 24,-2 4-107,1 0 1,0 0-1,-1 0 1,1 0-1,-1 0 0,1 0 1,-1 0-1,1-1 0,-1 1 1,0 0-1,0 0 0,0 0 1,1 0-1,-1 0 0,0-1 1,-1 1-1,1 0 1,0 0-1,0 0 0,0 0 1,-1-1-1,1 1 0,0 0 1,-1 0-1,1 0 0,-1 0 1,1 0-1,-1 0 1,0 0-1,1 0 0,-1 0 1,0 0-1,0 1 0,0-1 1,-1-1-1,-1 1 12,-1 0 1,0 0-1,0 0 1,1 0-1,-1 1 1,0 0-1,0-1 0,-5 2 1,4-1-176,-1 0 109,-12 0 80,0 0 0,-24 5 0,35-4-72,1 0 0,0 1 0,1 0 0,-1 0 0,0 1 0,1-1 0,-1 1 0,1 1 0,0-1 0,-9 8 0,3 0-61,0 1-1,1 0 0,0 0 1,1 1-1,0 1 0,1-1 0,1 1 1,0 1-1,1-1 0,1 1 0,0 0 1,1 1-1,0-1 0,1 1 1,1-1-1,1 1 0,0 22 0,1-36-3,0 0-1,1 0 1,-1 0-1,0 0 1,1 0-1,-1 0 1,1 0-1,0 0 1,0 0-1,0 0 1,0 0-1,0-1 1,0 1-1,0 0 1,1-1-1,-1 1 1,1-1-1,-1 1 1,1-1-1,-1 0 1,1 1-1,0-1 1,0 0-1,0 0 1,-1 0-1,1-1 1,0 1-1,0 0 1,0-1-1,0 1 1,0-1-1,3 1 1,10 1-283,0-1 0,0 0 0,25-2 1,-14 0-223,-5 1 206,32 0-556,86-10-1,-121 8 887,-1-2 0,1 0 0,-1-1 0,0-1 0,-1-1 0,1 0 0,-1-1 0,27-18 0,-35 20 75,4-2 143,0-1 1,14-14-1,-23 20 11,-1 1-1,1-1 1,-1 0-1,0 1 1,0-1-1,0 0 1,-1 0-1,1-1 1,-1 1-1,1 0 1,-1 0-1,0-1 1,0 1-1,-1-1 1,1-5-1,-1 8-168,-1 1 0,1-1 0,-1 0 1,1 1-1,-1-1 0,1 0 0,-1 1 0,0-1 0,1 1 0,-1-1 0,0 1 0,1 0 0,-1-1 0,0 1 1,0 0-1,0-1 0,1 1 0,-1 0 0,0 0 0,0 0 0,0-1 0,1 1 0,-1 0 0,0 0 1,0 0-1,-1 1 0,-34-1-20,26 1 88,-8-1-62,1 1 0,0 1 0,0 0 0,0 1 0,0 1 0,1 1 0,-1 1 0,-27 12 0,37-14-35,-1 0 1,1 1-1,-1 0 1,1 0-1,1 0 1,-1 1-1,1 0 1,0 0-1,0 1 1,1 0-1,0 0 1,0 0-1,0 0 1,1 1-1,0 0 1,1 0-1,0 0 1,0 0-1,-2 11 1,4-18-29,1 0 0,-1 1 1,1-1-1,0 0 0,-1 0 1,1 1-1,0-1 1,0 0-1,0 1 0,0-1 1,0 0-1,0 1 1,0-1-1,1 0 0,-1 0 1,0 1-1,1-1 0,-1 0 1,1 0-1,-1 1 1,1-1-1,0 0 0,-1 0 1,1 0-1,0 0 0,0 0 1,0 0-1,0 0 1,0 0-1,0 0 0,0-1 1,1 2-1,2-1-47,1 0-1,-1-1 1,0 1-1,1-1 0,-1 0 1,0 0-1,1 0 1,4-2-1,6 1-59,-2-1 31,0 0-1,0-1 1,-1 0 0,1-1 0,-1-1 0,0 0 0,0-1 0,-1 0-1,1 0 1,-1-1 0,-1-1 0,1 0 0,-1 0 0,-1-1 0,14-16-1,-5 4 48,-1-1-1,-1-1 1,-1-1-1,0 0 0,-2-1 1,13-36-1,-19 42 274,0-1 0,-2 0 0,0-1 1,-2 1-1,0-1 0,0-37 0,-3 56 1120,0 9-1173,0 438 978,-2-387-950,-3 0 0,-2-1 0,-3 0 0,-2 0 0,-29 80 0,35-122-161,4-11-38,1 0 0,-1 0-1,1 0 1,0 0 0,0 0 0,0 0 0,1 0 0,-1 5-1,1-8-399,15-5-2106,2-4 344,0-1 0,-1-1 0,17-14 0,14-13-8168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22426,'0'0'2860,"17"49"-2569,60 162-139,-22-39 118,-50-146-128,-2-1 0,0 0 0,-1 38 0,-2-61 642,-1-7-656,1-1 0,-1 0 0,1 0 1,0 0-1,2-10 0,-1 3-62,0 6-48,0 0 1,1 1-1,0-1 0,0 0 0,0 1 0,1 0 0,0-1 0,0 1 0,1 1 1,0-1-1,0 0 0,0 1 0,0 0 0,1 0 0,0 0 0,0 0 1,0 1-1,7-4 0,3-3 12,0 2 0,1 0 0,1 0 0,0 2 1,27-10-1,-21 12-5,0 0 1,0 1-1,1 2 1,-1 0-1,33 2 0,-49 0-17,-3 0-6,0 0 1,0 0-1,0 0 0,1 1 1,-2-1-1,1 1 0,0 0 1,7 3-1,-9-3 0,-1 0 1,1 0-1,-1 0 0,0 0 0,0 1 0,1-1 1,-1 0-1,0 1 0,0-1 0,0 1 0,-1-1 1,1 1-1,0 0 0,-1-1 0,1 1 0,-1 0 1,1-1-1,-1 1 0,0 0 0,1 0 0,-1-1 1,0 4-1,0-4 1,1 9 25,-1-1 1,0 1 0,0 0 0,-2 10 0,1-17-13,0 0 0,0 1 1,0-1-1,0 0 0,-1 0 1,1 0-1,-1 0 0,0 0 1,0 0-1,0 0 0,0-1 1,0 1-1,0-1 0,-1 1 1,-5 3-1,-5 2 53,-1 0 1,0 0-1,-1-1 1,1-1-1,-1-1 0,-16 4 1,-5 0 50,-56 5 0,-102-7 20,153-7-158,36 0-11,0 0 0,0 0 0,0-1 0,0 1-1,0-1 1,-1 0 0,1 0 0,1-1-1,-1 0 1,0 0 0,0 0 0,-5-3 0,7 3-103,1-1 1,0 1 0,0 0-1,0 0 1,0-1 0,0 0-1,1 1 1,-1-1 0,1 0-1,0 1 1,-1-1 0,1 0 0,0 0-1,1 0 1,-1 0 0,1 0-1,-1 0 1,1-1 0,0 1-1,0-4 1,0 5-124,0 0 0,0-1-1,0 1 1,0 0 0,0 0 0,0 0-1,0 0 1,1 0 0,-1 0 0,1-1 0,0 1-1,-1 0 1,1 0 0,0 1 0,0-1-1,0 0 1,1 0 0,-1 0 0,0 1-1,1-1 1,-1 0 0,1 1 0,-1 0 0,1-1-1,0 1 1,0 0 0,-1 0 0,1 0-1,3-2 1,57-18-7049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16392,'0'0'8526,"0"12"-8091,-1 12-238,0-9-111,0 1 1,1-1 0,0 0 0,2 0 0,-1 1-1,2-1 1,4 17 0,-5-29-89,0-1 0,0 1 0,0 0 0,0 0 0,0-1 0,0 1 0,1-1 0,-1 0 0,1 0 0,0 0 0,-1 0 0,1 0 0,0 0 0,0-1 0,0 1 0,1-1 0,-1 0 0,0 0 0,0 0 0,6 0 0,7 1-86,-1-1 0,1 0 0,19-2 0,-6 0-76,-22 1 140,1 0-1,-1-1 0,1 1 1,-1-2-1,1 1 0,-1-1 1,1 0-1,-1 0 0,0-1 0,10-5 1,-12 5 26,0-1 1,-1 0 0,1 1-1,-1-1 1,0 0 0,-1-1-1,1 1 1,-1-1 0,1 0-1,-2 0 1,1 0-1,0 0 1,-1 0 0,3-9-1,-2 0 295,0 0-1,-1 0 1,0-1 0,-1 1-1,-1-19 1,0 26 156,-1 6-406,1 0-1,-1 1 0,1-1 0,0 1 0,-1-1 0,1 1 1,-1 0-1,0-1 0,1 1 0,-1-1 0,1 1 0,-1 0 1,0 0-1,1-1 0,-1 1 0,0 0 0,1 0 0,-1 0 1,0-1-1,1 1 0,-1 0 0,0 0 0,1 0 0,-1 0 0,0 0 1,1 1-1,-1-1 0,0 0 0,1 0 0,-1 0 0,0 1 1,1-1-1,-1 0 0,0 0 0,1 1 0,-1-1 0,1 1 1,-1-1-1,1 0 0,-1 1 0,1-1 0,-1 1 0,1 0 1,-1-1-1,1 1 0,-5 12-1,1-1 0,0 1 0,1 0 0,-2 24 0,2-20-17,-11 97 28,5 0-1,5 1 1,11 117-1,1-171 103,2 0-1,21 64 1,-18-75-93,-1 0 0,-2 1 0,5 98 1,-15-112-128,-9-36 9,-1-1 48,0-1 0,0 0 0,1-1 0,-1 0 0,0 0 0,1-1 0,0 0 0,-1-1 0,1 0 0,-12-8 0,8 3 5,-1 0-1,2-1 1,-1-1-1,1 0 1,1 0 0,-11-14-1,8 6 3,1 0-1,0-1 1,1 0-1,2 0 1,0-1-1,1-1 1,1 0-1,1 0 1,-6-32-1,8 18-1,1-1 0,2 1 0,2-1 0,7-68 0,-3 85 11,1 0 0,1 0 0,1 1 0,1-1 0,1 2-1,0-1 1,1 1 0,22-29 0,-7 14 34,2 2 0,1 0 0,44-36 0,-49 48-57,2 2 1,0 0 0,39-19 0,0 6-4138,-59 27 2105,4-1-5869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4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359 127 18761,'0'0'6843,"-1"-21"-6243,1 6-483,-1 0 1,-1 0-1,-5-24 1,6 38-108,1-1 1,-1 1 0,0 0-1,0-1 1,0 1-1,1 0 1,-1 0 0,-1 0-1,1 0 1,0 0 0,0 0-1,0 0 1,-1 0 0,1 0-1,0 0 1,-1 1 0,1-1-1,0 0 1,-1 1 0,1-1-1,-1 1 1,1 0 0,-3-1-1,-37 1 185,24 1-80,6 0-55,0 0-1,0 1 0,1 0 1,-1 0-1,0 1 1,0 0-1,1 1 1,0 1-1,0-1 1,0 2-1,1-1 1,-1 1-1,1 1 0,1 0 1,-1 0-1,-11 13 1,12-11-49,0 0 0,1 0-1,0 1 1,0 0 0,1 1 0,0-1 0,1 1 0,0 0 0,1 1-1,0-1 1,1 1 0,0 0 0,1-1 0,1 1 0,-1 13 0,2-15-20,2 7-61,-1-16 65,0-1 1,0 1 0,0-1 0,0 1-1,1-1 1,-1 1 0,0-1-1,0 0 1,0 1 0,0-1-1,1 0 1,-1 0 0,0 0 0,0 0-1,1 0 1,0 0 0,20 0-44,0-1 0,40-7 0,-52 6 37,-1 0-1,0-2 1,1 1-1,-1-1 1,0 0-1,-1-1 0,1 0 1,-1 0-1,8-7 1,-5 4 19,0-1 0,-1-1 0,-1 0 1,1 0-1,-2 0 0,1-2 0,-1 1 0,-1-1 1,0 0-1,-1 0 0,0-1 0,-1 1 0,4-17 1,-5 15 335,-5 24 426,0 17-663,10 451 659,-4-184-597,-5-253-127,0-33-24,0-1-1,0 0 1,-1 0 0,0 0-1,0 1 1,-1-1 0,0 0-1,-4 11 1,4-15 6,1-1 0,-1 1 1,0-1-1,0 1 0,0-1 0,0 0 0,0 0 0,-1 0 1,1 0-1,-1-1 0,1 1 0,-1 0 0,1-1 0,-1 0 1,0 0-1,0 0 0,0 0 0,0 0 0,1 0 0,-1-1 1,0 1-1,-6-1 0,2 0 34,1 1 28,-1-1 1,1 1 0,-1-2 0,-11-1 0,15 2-73,1-1 1,0 0 0,0 0-1,0 0 1,0 0 0,0 0 0,0 0-1,0 0 1,0-1 0,0 1-1,0-1 1,1 1 0,-1-1-1,0 0 1,1 0 0,0 1 0,-1-1-1,0-3 1,-2-3 4,0 0 0,1 0 0,1-1 0,-1 1 1,1-1-1,0 1 0,0-12 0,0-65 43,2 59-61,0 10-7,1-1-1,1 1 1,0-1-1,1 1 1,1 0-1,0 0 1,1 0-1,1 1 1,11-22-1,-5 17-71,1 1 0,0 0 0,2 0 0,0 1 0,1 1 0,19-16 0,-13 14-388,0 1 0,2 1 0,0 1 0,34-16 0,-32 20-1180,0 1 0,35-10 1,-50 19 967,0-2 1,-1 1-1,1-1 1,-1-1-1,13-7 1,-20 10 700,0-1 1,0 1 0,-1-1-1,1 1 1,0-1 0,-1 0-1,0 0 1,1 0 0,-1 0 0,-1 0-1,1-1 1,0 1 0,-1 0-1,1-1 1,-1 1 0,0-1-1,0 0 1,0-6 0,3-57 7739,1 86-6984,4 82 135,-5 116-1,-4-200-955,7-17-1310,6-18-279,2-21-1799,-1-1 0,-2 0 0,10-62-1,-2-5-5493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4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13030,'0'0'6792,"-42"28"-4799,-131 89-288,114-81-626,36-28 97,14-6-744,8-2-320,0 1 0,0-1 1,1 0-1,-1 1 1,0-1-1,0 0 1,0 0-1,0 0 0,0 0 1,0 0-1,0 0 1,0 0-1,0 0 0,0 0 1,0 0-1,0 0 1,0-1-1,0 1 1,0 0-1,0-1 0,0 1 1,0-1-1,0 1 1,1-1-1,-1 1 0,0-1 1,0 0-1,0 0 1,0-1 9,0 0 0,1-1 1,-1 1-1,1 0 1,0-1-1,0 1 0,0 0 1,0 0-1,0-5 0,1-7-123,-1 7 17,1 0-1,-1 1 1,2-1 0,-1 0 0,1 1-1,0-1 1,0 1 0,1 0 0,-1 0-1,2 0 1,-1 0 0,1 0 0,-1 1 0,1-1-1,1 1 1,-1 0 0,1 0 0,0 1-1,0-1 1,1 1 0,-1 0 0,10-5 0,-11 8-25,0-1 0,0 1 0,0 0 1,0 0-1,-1 0 0,1 1 1,5-1-1,-8 1-85,1 0 0,-1-1 0,1 1 0,-1 0 0,1 0 0,-1 1 1,1-1-1,-1 0 0,0 0 0,1 1 0,-1-1 0,1 1 0,-1-1 0,0 1 0,1 0 0,-1-1 1,0 1-1,0 0 0,0 0 0,1 0 0,-1 0 0,0 0 0,0 0 0,0 1 0,3 11-1161,-1 1 0,0-1-1,-1 1 1,-1 0-1,0-1 1,-1 1 0,-2 20-1,1 7-3622,1 37-6770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4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18697,'0'0'6837,"24"-35"-6300,76-115-127,-93 140-380,0 0-1,-1-1 0,0 0 0,-1 0 0,0 0 0,-1 0 0,0-1 1,-1 0-1,0 0 0,1-20 0,-2 16 0,3-42 82,-4-59-1,-1 78-107,0 32 15,0 0 0,0 0 0,-1 0 0,0 0 1,0 0-1,-1 0 0,0 0 0,0 1 0,0-1 0,-1 1 0,0-1 0,-1 1 0,-5-8 1,5 7 67,-3-3 810,6 20-136,1 7-968,0 427 1843,1-406-1514,1-1-1,2 0 1,1 0-1,15 53 1,-19-88-112,-1 0 1,1 0-1,-1 0 0,1-1 1,0 1-1,0 0 0,0 0 1,0 0-1,0-1 0,0 1 1,1-1-1,-1 1 0,0-1 1,1 1-1,-1-1 0,1 0 1,0 0-1,-1 1 0,4 0 1,0 0-5,1-1 0,-1 0 1,0 0-1,1-1 0,-1 0 1,9 0-1,-3 0-135,-1 0 1,1-1-1,-1-1 1,1 1-1,-1-2 0,0 0 1,15-5-1,-19 5-125,-1 1-1,0-1 1,1-1-1,-1 1 1,-1-1-1,1 1 1,0-1-1,-1-1 1,0 1-1,0-1 1,0 1 0,-1-1-1,1 0 1,4-11-1,-6 12-502,0-1 0,-1 1-1,0-1 1,1 0 0,-1 1-1,-1-1 1,1 0 0,-1-9 0,0-14-5760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4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11957,'0'0'13030,"121"-71"-12293,-65 58-241,-14 5-64,-10-1 96,1 5-367,-10 4-161,10 0-49,-5 0-655,9 0-1217,-5 0-1536,1 0-1410,-5 0-8162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4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75 18809,'0'0'6459,"24"-7"-6009,77-24 169,-95 29-518,0 0 0,0 1 0,0 0 0,0 0-1,0 0 1,13 1 0,-9 0 495,-11 7-134,-3-3-387,1 0 1,-1 0 0,0 0-1,0-1 1,0 0 0,0 0-1,-1 0 1,1 0-1,-1-1 1,1 0 0,-1 0-1,0 0 1,0 0 0,0-1-1,-7 2 1,-7 1 101,1-1 0,0-1 0,-24 0 0,26-1-160,12-1 66,0 0 0,1 0 1,-1 0-1,0 0 0,1 0 1,-1-1-1,-6-1 0,9 1-57,0 0 0,0 1 0,0-1 0,0 0 0,0 0 0,0 0 0,1 0 0,-1 0 0,0 0 0,0 0 0,1 0 0,-1 0 0,0 0 0,1 0 0,-1 0 0,1 0 0,0-1 0,-1 1 0,1 0 0,0 0 0,0-1 0,0 1 0,0 0 0,0 0 0,0-1 0,0-1 0,-1-12 107,2-15 207,-1 29-361,0 1 0,0-1 1,0 0-1,1 0 0,-1 1 0,0-1 1,1 0-1,-1 1 0,0-1 0,1 1 1,-1-1-1,1 1 0,-1-1 1,1 0-1,-1 1 0,1 0 0,0-1 1,-1 1-1,1-1 0,-1 1 1,1 0-1,0-1 0,-1 1 0,1 0 1,0 0-1,0-1 0,-1 1 1,1 0-1,0 0 0,-1 0 0,1 0 1,1 0-1,-1 0-514,5 0 395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0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58 193 8884,'0'0'15847,"-4"-4"-14974,-15-13-70,14 13 2710,5 20-3358,0 490 587,0-505-689,5-44 49,-5-604-1412,0 647 1291,14 1-13,0 1 29,0 0 0,-1 1 0,1 1 0,-1 0 0,0 1 1,0 0-1,0 1 0,14 9 0,10 4 0,-15-9-6,-1 0 0,-1 2 0,0 0 0,20 17 0,-35-24 9,1 0-1,-1 0 1,0 0-1,0 1 1,-1-1-1,1 1 1,-1 1-1,-1-1 1,1 0-1,-1 1 1,0 0-1,-1-1 1,1 1-1,-1 0 1,-1 1-1,1-1 1,-1 7-1,0-6-5,-1 0 0,1 0 0,-2 0 0,1 0-1,-1-1 1,-1 1 0,-2 9 0,2-12 2,0 0 0,-1 0 1,0 0-1,0-1 0,0 1 0,-1-1 1,1 0-1,-1 0 0,0 0 0,-8 6 0,-23 18 8,-2-1-1,0-2 0,-2-1 0,-64 28 0,93-48 8,0-1-1,0 1 0,-1-2 1,1 0-1,-1 0 1,1-1-1,-20 0 0,29-5 44,0-15-46,0 11-8,1 0 0,0 1 0,0-1 0,0 0 0,1 1 0,0-1 0,0 1 0,1-1 0,0 1 0,0 0 0,1-1 0,0 1 0,0 0 0,1 1 0,5-9 0,6-1 3,0 1 1,1 1-1,1 0 1,0 1-1,1 1 1,1 1-1,-1 0 1,2 1 0,-1 1-1,2 1 1,-1 1-1,1 1 1,0 1-1,0 0 1,0 2-1,1 0 1,21 1 0,-29 2-4,3-1-5,1 0 0,-1 2 0,0 0 0,1 1 0,-1 1 0,0 1-1,0 0 1,19 8 0,-6 1 10,-1-1-22,45 27 0,-67-35 11,-1 0 1,1 1 0,-1 0-1,0 0 1,0 1 0,-1-1-1,1 1 1,-1 1 0,-1-1 0,1 1-1,6 12 1,-9-14 4,0 1 0,-1-1-1,1 1 1,-1 0 0,0-1 0,-1 1 0,1 0-1,-1 0 1,0 0 0,-1-1 0,1 1 0,-1 0 0,0 0-1,0-1 1,-1 1 0,0-1 0,0 1 0,0-1 0,-1 0-1,0 1 1,0-1 0,0-1 0,0 1 0,-5 4 0,-9 6 3,0-2 0,-2 0 1,1-1-1,-1 0 1,-1-2-1,0 0 0,0-2 1,-1 0-1,0-1 1,-37 7-1,-18-1 23,-133 4-1,163-15 2,-29-1-344,85-12-4150,82-41-6377,-36 23 403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0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16824,'0'0'7691,"-4"0"-6752,4 0-933,0 0-1,-1 1 1,1-1 0,0 0 0,0 0 0,0 0 0,0 0 0,0 1 0,0-1 0,0 0 0,0 0 0,0 0 0,0 0 0,0 1 0,0-1 0,0 0 0,0 0 0,0 0 0,0 1 0,0-1 0,0 0 0,0 0 0,0 0 0,0 0 0,0 1 0,1-1 0,-1 0 0,0 0 0,0 0 0,0 0 0,0 0 0,0 1 0,0-1 0,0 0 0,1 0 0,-1 0 0,0 0 0,0 0 0,0 0 0,0 0 0,1 0 0,-1 1 0,0-1 0,0 0 0,0 0 0,0 0 0,1 0 0,-1 0 0,0 0 0,0 0-1,31 18 730,-20-12-486,-1 0 1,1 0-1,-2 1 1,18 15 0,-20-13-138,0 0 0,0 0 1,-1 0-1,0 1 0,-1 0 0,0 0 1,-1 0-1,0 1 0,0 0 1,-1 0-1,-1 0 0,3 17 1,-2 13-9,-1 1 1,-5 46-1,1-11-525,2-73-174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1:5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83 6211,'0'0'8006,"-7"-27"486,5 27-8469,0 1 0,0 0 1,1-1-1,-1 1 0,0 0 0,0 0 0,1 0 1,-1 0-1,1 0 0,-1 0 0,1 1 0,-1-1 0,1 0 1,0 1-1,-1-1 0,1 1 0,0-1 0,0 1 1,0 0-1,0 0 0,1-1 0,-2 4 0,-17 49 126,17-47-108,-4 21 26,2-1-1,1 1 1,2 0-1,0 0 1,4 28 0,-1 8-109,-2-63 42,0 0 0,0 0 0,1 0 0,-1 0 1,1 0-1,-1 0 0,1-1 0,-1 1 1,1 0-1,-1 0 0,1-1 0,0 1 0,-1 0 1,1-1-1,0 1 0,0 0 0,-1-1 0,1 1 1,0-1-1,0 1 0,0-1 0,0 0 1,0 1-1,0-1 0,0 0 0,0 0 0,0 0 1,-1 1-1,1-1 0,0 0 0,0 0 1,2-1-1,-1 1 11,0 1-1,0-1 1,1-1 0,-1 1-1,0 0 1,0 0 0,0-1 0,0 1-1,0-1 1,0 0 0,0 0-1,0 0 1,0 0 0,0 0 0,3-2-1,1-5 24,-1 0-1,1 0 0,-1 0 0,-1-1 0,1 0 1,-1 0-1,-1 0 0,0-1 0,3-13 1,1-13 57,3-42 0,-7-61 91,-4 80-308,-19 63-821,7 2 319,0 2-1,1 0 1,0 0 0,-20 18-1,10-7-329,-52 40-2852,2 5-1707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252 169 13446,'0'0'8999,"12"-16"-8095,38-49-218,-37 44-68,-13 21-598,0 0-1,0 0 1,0 0 0,0 0 0,0-1 0,0 1 0,0 0 0,0 0-1,0 0 1,0 0 0,0 0 0,0 0 0,0-1 0,-1 1-1,1 0 1,0 0 0,0 0 0,0 0 0,0 0 0,0 0 0,0 0-1,0-1 1,0 1 0,-1 0 0,1 0 0,0 0 0,0 0-1,0 0 1,0 0 0,0 0 0,0 0 0,-1 0 0,1 0 0,0 0-1,0 0 1,0 0 0,0 0 0,0 0 0,-1 0 0,1 0-1,0 0 1,0 0 0,0 0 0,0 0 0,0 0 0,-1 0 0,1 0-1,0 0 1,0 0 0,0 0 56,-12 0 3,0-1-1,0 2 1,0-1-1,0 2 1,0 0-1,0 0 1,1 1-1,-1 0 1,1 1-1,0 0 1,0 1-1,0 1 1,-10 6-1,7-1-4,-1 0 0,2 1-1,-1 1 1,2 0-1,0 0 1,-12 18 0,18-22-64,1 0 1,-1 1 0,2-1 0,-1 1 0,1 0 0,1 0 0,0 0-1,0 1 1,1-1 0,0 1 0,0 17 0,2-27-12,0-1 0,0 1 1,0 0-1,0-1 0,1 1 0,-1-1 1,0 1-1,0-1 0,1 1 1,-1 0-1,0-1 0,1 1 0,-1-1 1,0 0-1,1 1 0,-1-1 0,1 1 1,-1-1-1,1 1 0,-1-1 0,1 0 1,-1 0-1,1 1 0,0-1 1,-1 0-1,1 0 0,-1 1 0,1-1 1,0 0-1,-1 0 0,1 0 0,0 0 1,25 1-34,-19-2 20,23 2-35,-9-1-35,0 0 0,26-4 0,-41 3 70,1 0-1,-1-1 1,0 1-1,0-2 1,1 1-1,-1-1 1,0 0-1,-1 0 1,1 0-1,-1-1 1,8-6-1,-4 2 33,-1 0-1,0-1 1,0-1 0,-1 1-1,0-1 1,0-1-1,-1 1 1,0-1 0,-1 0-1,-1 0 1,1-1 0,-2 1-1,0-1 1,0 0 0,-1 0-1,0 0 1,-1-23-1,-1 33 336,-13 18-329,9-8-22,0 0 0,1 0 0,0 1 0,1 0 0,0 0 0,0-1 0,0 12 0,0 67-6,2-61-16,0-24 16,0-1 1,0 1 0,0-1 0,0 1-1,0-1 1,0 1 0,1-1 0,-1 1 0,0-1-1,1 0 1,0 1 0,-1-1 0,1 1-1,0-1 1,-1 0 0,1 0 0,0 1-1,0-1 1,0 0 0,0 0 0,0 0 0,1 0-1,-1 0 1,0 0 0,0 0 0,1-1-1,-1 1 1,0 0 0,1-1 0,-1 1-1,3 0 1,3 0-34,0 0 0,0 0 1,0-1-1,0 0 0,12-2 0,-6 1-7,-7 0 39,1 0 0,-1-1 0,0 0 0,1 0 0,-1-1 0,0 1 0,0-1 0,-1-1 0,1 1 0,-1-1 0,1 0 0,-1 0 0,0-1 0,-1 1 0,6-7 0,10-13-14,32-49 0,-41 56 17,2-3-4,20-43-1,-34 85-66,0 0 0,3 23 0,0 13 71,-2-50 44,0-6 204,0-21 122,-1-17-229,0 18-40,0-1 0,5-30 0,-4 44-86,1 1 1,0-1-1,1 0 1,-1 0-1,1 1 0,0-1 1,0 1-1,0 0 1,0-1-1,1 1 1,0 0-1,0 0 1,0 1-1,7-7 1,-3 5 37,0 0 0,0 0 0,0 0 0,1 1 1,0 1-1,0-1 0,0 1 0,0 1 0,1 0 0,-1 0 1,1 0-1,-1 1 0,1 0 0,0 1 0,14 1 1,-21-1-46,-1 0 1,0 0-1,1 0 1,-1 0-1,1 1 1,-1-1-1,0 0 0,1 1 1,-1-1-1,0 1 1,1 0-1,-1 0 1,0-1-1,0 1 1,0 0-1,0 0 1,0 0-1,0 0 1,0 0-1,1 1 1,0 1 2,0 1 1,0-1-1,0 0 1,-1 0-1,0 1 1,1-1 0,0 8-1,1 5 13,-2 1 0,1 30 0,-2-40-15,0 12-31,1-11-7,-1-1 0,0 1 0,0 0-1,0-1 1,-1 1 0,0-1-1,-1 1 1,1-1 0,-1 1 0,-1-1-1,0 0 1,0 0 0,-5 9 0,0-7-692,-4 5-345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16151,'0'0'7540,"-18"42"-7164,-53 135 8,67-166-348,0 0 1,1-1-1,0 1 0,1 0 0,0 0 1,1 0-1,0 1 0,0-1 0,2 14 1,1 3 27,0 31 154,-1-33 70,-1 0 1,-4 42-1,4-67-264,0 0-1,-1 0 1,1 0-1,0 0 1,-1 0-1,1 0 1,-1 0-1,1-1 1,-1 1-1,0 0 0,1 0 1,-1 0-1,0-1 1,1 1-1,-3 1 1,-2-3 326,2-10 426,2 1-742,1 1 0,0-1 0,1 1 0,0-1 0,0 1 0,1-1 0,0 1 0,0 0 0,1 0-1,1 0 1,-1 0 0,1 0 0,8-10 0,44-57 93,-51 70-103,1 0 0,-1 1 0,1-1 0,0 1 0,1 0-1,-1 1 1,1-1 0,0 1 0,0 0 0,8-2 0,-10 5 0,-5 1 21,-22 2 6,20 6-34,1 0 1,1-1-1,-1 1 1,1 0-1,2 12 1,-1 2-1,-1-7 21,0 1 0,1-1-1,1 0 1,0 0 0,1 0 0,5 17-1,-5-27-37,-1 1-1,0-1 1,1 0 0,0 0-1,1 0 1,-1 0 0,1-1-1,-1 1 1,1-1-1,1 0 1,-1 0 0,1 0-1,-1-1 1,1 0-1,0 0 1,0 0 0,1 0-1,-1-1 1,8 3 0,49 15-436,-19-8-1974,49 24 0,-37-9-2419,-6-5-1427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17640,'0'0'5923,"-3"3"-5395,2-2-484,1 0 0,-1 1-1,0-1 1,0 0 0,1 0 0,-1 1-1,1-1 1,-1 0 0,1 1 0,0-1-1,0 0 1,-1 1 0,1-1 0,0 1-1,0-1 1,0 0 0,0 1 0,1-1-1,-1 1 1,0-1 0,1 3 0,17 35 472,-1-2-175,-10-13-70,-1 1 0,-2 0 0,4 49 0,-7 80 393,-3-75-364,-5 71 132,1 28 300,9-180-671,6-4-49,0 0 1,-1 0-1,0-1 0,-1 0 1,1 0-1,-1-1 0,-1 0 1,1 0-1,-2 0 1,1-1-1,7-16 0,-6 11-14,-1 0 0,-1-1 0,0 0-1,-1 0 1,0 0 0,-1-1 0,1-19 0,-4 19-44,1 1-10,0 0-1,-3-24 0,1 34 48,0 1 0,0-1 1,0 0-1,-1 1 0,1-1 0,-1 1 0,0 0 0,-1-1 0,1 1 1,-1 0-1,0 0 0,-4-5 0,-4-1-20,0 1 1,0 0-1,-1 0 0,-1 1 1,1 0-1,-1 1 1,0 1-1,-1 0 0,0 1 1,-17-4-1,2 2-4,0 1 1,-1 1-1,1 2 1,-36 1-1,64 2 1,10 0-32,207 3-87,189-3-154,-404 0 304,8 0-7,-1 0 0,0-1 1,0 0-1,14-4 0,-27 2-31,-10 4 25,2 3 7,-1 1-1,1 0 1,-1 1 0,1 0 0,1 1-1,-1 1 1,-17 14 0,25-18 6,-1 0 1,1 1-1,0-1 1,1 1-1,-1 1 0,1-1 1,0 1-1,0 0 0,1-1 1,0 2-1,0-1 1,0 0-1,0 1 0,1-1 1,1 1-1,-1-1 1,1 1-1,-1 9 0,2-13 7,0 0 0,-1 0-1,2 0 1,-1 0 0,0 0-1,1 0 1,-1 0-1,1 0 1,0-1 0,0 1-1,2 4 1,-2-6-2,1 0-1,-1 1 1,1-1 0,0 0-1,-1 0 1,1 0 0,0 0-1,0 0 1,0 0-1,0 0 1,0 0 0,0-1-1,0 1 1,0-1 0,0 0-1,0 0 1,3 1 0,16 1 74,1-1 1,-1 0 0,42-5 0,-61 3-64,0 0 0,-1 1 0,1-1 0,-1 0 1,1 1-1,-1-1 0,1 0 0,-1 0 0,1 0 1,-1-1-1,0 1 0,0 0 0,0 0 0,1-1 0,-1 1 1,0 0-1,-1-1 0,1 1 0,0-1 0,0 0 1,-1 1-1,1-1 0,-1 1 0,1-1 0,-1 0 1,0 0-1,1-2 0,0-7 53,0-1 0,-1 0 1,-1-12-1,0 5-27,0 13-79,1 1 0,-1 0 1,0 0-1,-1 0 0,0 0 1,1 0-1,-1 0 0,-1 0 1,1 0-1,-1 1 0,0-1 1,0 1-1,0 0 0,-1 0 0,1 0 1,-1 0-1,0 0 0,0 1 1,0 0-1,-1 0 0,1 0 1,-1 0-1,1 1 0,-1 0 1,0 0-1,0 0 0,0 0 1,0 1-1,-1 0 0,1 0 1,0 0-1,-11 1 0,16 0-96,-1 0 0,0 0 0,1 0-1,-1 0 1,1 0 0,-1 0 0,0 0-1,1 0 1,-1 0 0,1 1 0,-1-1-1,1 0 1,-1 0 0,1 1 0,-1-1-1,1 0 1,-1 1 0,1-1 0,-1 0-1,1 1 1,0-1 0,-1 1 0,1-1-1,-1 1 1,1-1 0,0 1 0,0-1-1,-1 1 1,1-1 0,0 1-1,-1 0 1,1 21-5920,0-12 3252,0 19-9732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1 579 5747,'0'0'14243,"29"-42"-13656,98-134-264,-58 89 4,-60 78-270,-1 0 0,-1-1-1,0 1 1,0-1 0,-1-1-1,0 1 1,-1-1 0,0 0-1,4-12 1,-7 14 48,1 0 1,-1 0-1,-1 0 1,0 0-1,0 0 1,0-1-1,-2 1 1,1 0 0,-1 0-1,-2-12 1,2 19-80,0 1 1,1 0 0,-1-1-1,0 1 1,0 0 0,0 0-1,0-1 1,0 1 0,-1 0-1,1 0 1,0 0 0,0 0-1,-1 0 1,1 1 0,-1-1-1,1 0 1,0 1 0,-1-1-1,1 1 1,-1-1 0,0 1-1,1 0 1,-3-1 0,-41 0 304,32 1-225,-1 0-10,5 0 30,0 0 0,0 0 0,0 1 0,-15 3 0,22-3-104,-1 0 1,1 0-1,-1 0 1,1 0-1,-1 1 0,1-1 1,0 1-1,-1-1 1,1 1-1,0 0 1,0 0-1,1 0 0,-1 0 1,0 0-1,0 0 1,1 0-1,0 1 0,-1-1 1,-1 5-1,-1 4 57,1 1 1,-1 0-1,2 1 0,0-1 0,-1 22 0,4 68 363,1-40-201,-3-21-39,1 44 81,1-77-267,0 1 0,0-1 1,1 0-1,0 0 0,0 0 0,1 0 0,6 12 0,-4-11-53,6 12 67,2 0 0,19 24 0,-29-40-157,1 0 0,1-1 0,-1 1 0,1-1 0,-1 0 0,1 0 0,1-1 0,-1 0 0,0 1 0,1-2 0,-1 1 0,1-1 0,0 0 0,8 2 0,9-1-1211,0-1 1,40-3-1,-15-1-742,-33 3 1292,0-1 0,0-1 0,-1 0 1,1-1-1,-1-1 0,0 0 0,1-1 1,-1-1-1,-1 0 0,19-10 0,-8 2 545,-1-2-1,0 0 0,-1-2 0,-1 0 0,24-26 0,-37 34 696,0 0 0,0-1-1,-1 0 1,0-1-1,-1 1 1,0-1-1,-1 0 1,0-1-1,-1 1 1,0-1-1,-1 0 1,0 0-1,2-24 1,-5-33 3091,0 67-3472,-1 1 1,1 0 0,0 0 0,-1-1 0,1 1 0,-1 0 0,0 0 0,1 0-1,-1 0 1,0 0 0,1 0 0,-1 0 0,0 0 0,0 0 0,0 0 0,0 0-1,0 0 1,0 0 0,0 1 0,0-1 0,-1 1 0,1-1 0,0 1 0,0-1-1,0 1 1,-1-1 0,1 1 0,-2 0 0,-43-3 867,34 3-644,-4 0-35,7-1-127,1 1 0,0 0 1,0 0-1,-1 1 0,1 0 0,0 0 0,0 1 0,0 0 0,0 0 1,0 1-1,1 0 0,-1 0 0,-13 8 0,6 1-9,1 1-1,0 0 1,0 1-1,2 0 1,0 1-1,0 1 1,-11 20-1,16-23-90,0 1 0,1-1 0,0 1 0,1 0 0,1 1 0,0-1 0,1 1 0,1 0 0,-1 26 0,3-40-34,0 1 1,-1-1-1,1 1 0,0 0 0,0-1 1,1 1-1,-1-1 0,0 1 0,0-1 1,1 1-1,-1-1 0,1 1 0,-1-1 1,1 0-1,0 1 0,-1-1 0,1 0 1,0 1-1,0-1 0,0 0 0,2 2 1,-1-2-15,1-1 0,-1 1 1,1 0-1,-1-1 0,1 1 1,0-1-1,-1 0 1,1 0-1,-1 0 0,5-1 1,12 0-100,-10 1 22,-1 0 0,1-1 0,0 0 1,-1-1-1,1 0 0,-1 0 0,1-1 0,-1 0 0,0 0 0,14-9 0,-9 3-45,0-1-1,0 0 1,-1-1 0,0 0-1,11-15 1,-7 6 79,-1 0 0,0-1-1,-2 0 1,-1-1 0,0-1 0,-2 0 0,14-43 0,-14 30 82,-3 0-1,0-1 1,-3 1-1,0-63 1,-4 97-4,0 0-1,0 0 1,0 1 0,0-1 0,-1 0 0,1 0-1,-1 0 1,1 0 0,-1 0 0,0 1-1,0-1 1,0 0 0,0 1 0,0-1 0,0 1-1,0-1 1,-1 1 0,1-1 0,0 1-1,-1 0 1,1 0 0,-1-1 0,0 1 0,1 0-1,-1 1 1,0-1 0,0 0 0,1 0-1,-1 1 1,0-1 0,-2 0 0,-7-1 130,0 1 0,1 0 0,-1 0 0,-15 2 1,9-1 119,16 0-253,0 0 0,0 0 0,0 1 0,0-1 0,0 0 0,0 0 0,0 0 0,0 1 0,0-1 0,0 0 0,0 1 0,0-1 0,0 1 0,0 0 0,0-1 0,1 1 0,-1-1 0,0 1 0,0 0 0,1 0 0,-1 0 0,0-1 0,1 1 0,-1 0 0,1 0 0,-1 0 0,1 0 0,-1 1 0,-4 32 126,5-28-112,-2 304 1164,3-162-584,-1-138-568,4 66 113,-4-72-153,0 0-1,1 0 1,0 0-1,0 0 0,0-1 1,0 1-1,0 0 1,1-1-1,0 1 0,0-1 1,0 1-1,0-1 0,0 0 1,1 0-1,5 6 1,-6-8-17,1-1 1,0 1 0,0 0-1,-1-1 1,1 1 0,0-1 0,0 0-1,0 0 1,0 0 0,-1 0 0,6-1-1,7 0-85,-3 0 15,0-1 0,0 0 1,0 0-1,0-1 1,-1 0-1,0-1 0,1-1 1,15-8-1,-13 6 10,-1-1-1,0-1 1,0 0 0,-1 0 0,-1-2-1,16-15 1,-20 17 68,-1 0 0,0 0-1,0-1 1,-1 0 0,0 0-1,-1 0 1,0 0 0,-1-1-1,0 0 1,3-16 0,-2-9 50,-1-67 0,-3 86-23,0 15 115,-5 3-103,0 0 0,0 0 0,0 1 0,1-1 0,-1 1 0,0 0 0,1 1 0,-1-1-1,1 1 1,0 0 0,0 0 0,0 0 0,0 0 0,1 1 0,-1 0 0,1-1 0,0 1 0,0 1-1,-3 4 1,-7 11 21,1 0 0,-16 39-1,22-42-48,1-1 0,1 1-1,0 0 1,2 0 0,-1 0-1,2 0 1,1 32 0,1-48-6,-1 0 0,0 0 1,1 0-1,-1 0 0,1 0 1,-1 0-1,1 0 0,0 0 1,-1 0-1,1 0 0,0-1 1,0 1-1,0 0 0,-1 0 1,1-1-1,0 1 0,0-1 0,0 1 1,0-1-1,0 1 0,0-1 1,0 1-1,0-1 0,0 0 1,0 0-1,1 1 0,-1-1 1,0 0-1,0 0 0,0 0 1,1 0-1,49 0-73,-36-1 4,-5 2 58,0-2 0,-1 1 0,1-1-1,0 0 1,-1-1 0,1-1 0,-1 1 0,0-1-1,0-1 1,0 0 0,0 0 0,0 0-1,-1-1 1,0-1 0,0 1 0,0-1 0,-1-1-1,11-11 1,23-28 47,-27 29 14,0 1 0,24-21 0,-31 32-38,0-1 1,1 2 0,-1-1 0,1 1-1,0 0 1,0 1 0,0 0 0,1 0-1,12-2 1,10 0 43,0 2 0,35 2 0,-64 1-53,1 0 0,-1 0 0,0 0 0,0 0 0,0 1 0,0-1 0,0 1 0,0 0 0,0-1 0,0 1 0,0 0 0,0 0 0,0 0 0,-1 1 0,1-1 0,0 0 0,-1 1 0,3 1 0,-2 1 1,1-1 0,-1 0 0,0 1 0,0 0 0,-1-1 0,1 1 0,-1 0 0,0 0 0,1 5 0,1 10 8,-1 0 1,-1 0 0,-2 28-1,1-21 3,-1-23-3,1 1-1,0-1 0,-1 1 0,0-1 0,0 0 0,0 1 1,0-1-1,0 0 0,-1 0 0,0 0 0,1 0 0,-1 0 1,0 0-1,0 0 0,-1 0 0,1-1 0,-1 1 0,1-1 1,-1 0-1,0 0 0,1 0 0,-1 0 0,0 0 1,-1-1-1,1 1 0,0-1 0,0 0 0,-1 0 0,1 0 1,-4 1-1,-12 2 237,0-1 0,0-1 0,0-1 0,-22 0-1,40-2-233,-1 1-1,1 0 0,-1-1 0,1 0 0,-1 1 0,1-1 0,-1 0 0,1 0 0,0 0 0,-1 1 0,1-2 0,0 1 0,0 0 0,0 0 0,0 0 0,0 0 0,0-1 0,0 1 0,0 0 0,0-1 0,1 1 0,-1-1 0,0 1 0,1-1 0,-1 1 1,1-1-1,0 0 0,0 1 0,-1-1 0,1-2 0,-3-59 166,3 54-153,0-3-3,0-4 1,0 0 0,4-24-1,-3 34-22,1 0-1,0 0 1,0 1-1,0-1 1,0 0-1,1 1 1,0-1-1,1 1 1,6-9-1,8-6 4,0 0 0,22-17 0,-31 29-39,0 1 1,0 0-1,1 1 0,0 0 0,0 0 0,0 1 0,14-5 1,-19 9-283,-1 0 0,0 0 1,1 1-1,-1-1 1,1 1-1,-1 0 1,1 0-1,-1 1 0,1-1 1,-1 1-1,1 0 1,-1 0-1,5 2 1,1 2-982,0 0 1,-1 0 0,15 12 0,-4-4-746,52 33-5095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13846,'0'0'8273,"4"-20"-7381,10-59-92,-14 77-736,0 1 0,1 0 0,-1-1 0,0 1-1,0-1 1,1 1 0,-1 0 0,1-1 0,-1 1 0,1 0 0,0 0 0,-1-1 0,1 1 0,0 0-1,0 0 1,0 0 0,0 0 0,0 0 0,0 0 0,0 0 0,0 0 0,0 1 0,0-1 0,1 0 0,-1 1-1,0-1 1,1 0 0,-1 1 0,0 0 0,1-1 0,-1 1 0,0 0 0,1 0 0,-1 0 0,1 0-1,-1 0 1,0 0 0,1 0 0,2 1 0,3-1 1302,-7 6-1150,4 551 1051,-4-557-1264,0 1 0,0-1 0,0 1 0,0-1 0,0 1 0,0-1 0,0 1 0,0-1 0,0 1 0,0-1 0,0 1 0,0-1 1,0 1-1,0-1 0,0 0 0,1 1 0,-1-1 0,0 1 0,0-1 0,1 1 0,-1-1 0,0 0 0,1 1 0,-1-1 0,0 0 0,1 1 0,-1-1 0,0 0 0,1 1 0,-1-1 0,1 0 0,-1 0 0,0 1 0,1-1 0,-1 0 0,1 0 0,-1 0 0,1 0 0,-1 0 1,1 0-1,-1 0 0,1 0 0,-1 0 0,1 0 0,-1 0 0,1 0 0,-1 0 0,1 0 0,-1 0 0,0 0 0,1 0 0,-1-1 0,1 1 0,-1 0 0,1 0 0,-1-1 0,0 1 0,1 0 0,-1 0 0,1-1 0,-1 1 0,0 0 0,1-1 0,-1 0 0,29-55 133,-21 37-131,0 1 1,2 0-1,0 1 1,1 0-1,1 0 0,20-20 1,-24 29-7,1 0 1,0 1-1,0 0 0,1 0 1,0 1-1,0 1 1,1-1-1,15-4 0,-10 5 1,0 2 0,0 0-1,0 0 1,0 2-1,24 0 1,-34 1-5,0 0-1,-1 0 1,1 0 0,0 1 0,-1 0-1,1 0 1,6 2 0,-10-2 3,0 0-1,-1 1 1,1-1-1,0 0 1,0 1-1,-1-1 1,1 1-1,-1 0 1,1-1-1,-1 1 1,0 0 0,1 0-1,-1 0 1,0 0-1,-1 0 1,1 0-1,0 0 1,0 0-1,-1 1 1,1 3-1,2 7-6,-1 0-1,-1 0 1,0 0-1,-1 0 1,-1 0-1,-2 19 1,2-28 7,-1-1 0,1 1 1,-1 0-1,0-1 0,0 1 0,0-1 1,-1 0-1,1 0 0,-1 0 0,1 0 1,-1 0-1,0 0 0,0-1 0,-1 0 1,1 1-1,0-1 0,-1 0 0,0-1 1,1 1-1,-5 1 0,-11 4 7,-1 0 0,-31 5 0,41-10 1,-25 4 25,0-1 1,0-2-1,-48-3 0,58 0-9,25 0-21,-1 0 1,1 0 0,-1 0-1,1 0 1,0 0 0,-1 0-1,1 0 1,-1 0 0,1-1 0,-1 1-1,1 0 1,-1 0 0,1-1-1,-1 1 1,1 0 0,0-1-1,-1 1 1,1 0 0,0-1 0,-1 1-1,1 0 1,0-1 0,0 1-1,-1-1 1,1 1 0,0-1-1,0 1 1,0-1 0,-1 1 0,1-1-1,0 1 1,0-1 0,0 0-1,0-21-7,1 12-16,-2-8-66,1 11-250,-1-1 1,1 1-1,0-1 1,1 1-1,-1-1 0,1 1 1,1-1-1,0 1 1,0 0-1,0 0 1,1 0-1,0 0 0,0 0 1,6-8-1,30-23-6353,3 8-4482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17080,'0'0'7723,"-11"29"-7232,0-1-399,1 1-1,-6 39 1,15-65-85,1 1-1,0 0 1,0-1-1,0 1 1,0 0-1,1-1 1,-1 1 0,1-1-1,0 1 1,0-1-1,0 1 1,1-1-1,-1 0 1,1 0 0,0 1-1,0-1 1,0 0-1,0-1 1,1 1-1,-1 0 1,1-1 0,-1 1-1,1-1 1,0 0-1,0 0 1,0 0-1,6 3 1,3 3 20,-4-2-28,1-1-1,0 0 1,0 0 0,1-1-1,-1-1 1,1 1 0,0-2 0,11 3-1,-14-4-18,-1 0-1,0 0 1,0 0-1,1-1 0,-1-1 1,0 1-1,1-1 1,-1 0-1,0 0 1,0 0-1,0-1 0,0 0 1,0-1-1,7-3 1,0-4 27,-1-1 0,0 0 0,-1-1 0,0 0 0,-1-1 0,-1 0 0,15-25 0,-19 27 63,0 1-1,0-1 1,-1 0 0,0 0 0,2-13 0,0-32 3195,-17 61-2803,3 8-448,1 0 0,1 0 1,0 0-1,1 1 0,0 0 1,1 0-1,1 0 0,-2 17 1,0-8-8,-3 25 32,1 0 1,0 53 0,8 101-4,1-80-61,-6-84-15,4-37 42,0 0 1,0 0-1,0 0 0,0-1 1,-1 1-1,1 0 1,0 0-1,-1 0 1,1-1-1,0 1 0,-1 0 1,1-1-1,-1 1 1,1 0-1,-1-1 0,0 1 1,1 0-1,-1-1 1,1 1-1,-1-1 0,0 1 1,0-1-1,1 0 1,-1 1-1,0-1 1,0 0-1,1 1 0,-1-1 1,0 0-1,0 0 1,0 0-1,0 1 0,1-1 1,-1 0-1,0 0 1,0 0-1,0-1 1,0 1-1,-1 0 0,1-1 7,-1 0-1,1 0 0,0 0 1,-1 0-1,1 0 0,0 0 1,0 0-1,0-1 0,0 1 1,0 0-1,0-1 0,0 1 1,0-1-1,1 1 0,-1-1 1,0 1-1,1-1 0,-1 0 1,1-2-1,-4-6 15,-3-10-8,0 0 0,2 0 0,0-1 0,-3-37 0,4-85-29,4 122 4,0 11 7,1 0 1,0 0 0,1 0 0,0 0 0,1 0 0,0 0-1,1 1 1,0-1 0,0 1 0,1 0 0,0 0 0,0 1-1,1-1 1,0 1 0,1 0 0,0 1 0,0 0 0,0 0-1,1 0 1,0 1 0,15-8 0,-6 4-209,0 0 0,1 2 0,0 1 0,0 0 0,0 1 0,1 0 0,0 2 0,0 1 0,0 0-1,32 0 1,-30 3-619,29 1-3722,-17 7-2791,-5 4-3593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535 485 16071,'0'0'7004,"11"-22"-6097,34-68-134,-45 89-750,1-1-1,-1 1 0,1 0 0,-1-1 1,1 1-1,-1 0 0,1-1 1,-1 1-1,0 0 0,0-1 0,0 1 1,0-1-1,0-1 0,0 3-10,-1-1-1,1 1 0,-1 0 1,1-1-1,0 1 0,-1 0 1,1-1-1,-1 1 1,1 0-1,-1 0 0,1-1 1,-1 1-1,1 0 0,-1 0 1,1 0-1,-1 0 1,1 0-1,-1 0 0,1 0 1,-1 0-1,1 0 1,-1 0-1,-151-1 966,132 2-897,0 1 1,1 1-1,-1 1 0,1 1 1,-34 12-1,29-6 3,0 1-1,1 1 1,1 1-1,0 1 1,0 1-1,2 1 0,0 1 1,1 1-1,1 0 1,-18 25-1,32-38-74,0 0 0,1 1 0,-1-1 0,1 0-1,1 1 1,-1 0 0,1 0 0,0 0 0,1 0-1,0 0 1,0 0 0,0 0 0,1 10 0,0-16-9,0 1 1,0-1-1,1 0 1,-1 0 0,0 0-1,1 0 1,-1 0-1,1 0 1,-1 0 0,1 0-1,-1 0 1,1 0-1,0 0 1,-1 0-1,1 0 1,0 0 0,0 0-1,0-1 1,0 1-1,0 0 1,0 0 0,0-1-1,0 1 1,0-1-1,0 1 1,0-1-1,0 0 1,0 1 0,0-1-1,0 0 1,1 0-1,1 1 1,47 0-69,-32-2 16,8 1-108,1-1 1,35-6-1,-52 5 91,0 0 0,0-1 0,0-1 0,0 1 0,-1-2 0,1 1 0,-1-1 0,0-1 0,9-6 0,5-7-40,-1-1 1,0-1-1,-2-1 1,0-1 0,-1 0-1,27-47 1,-35 51 112,-1-1 0,-1 0 0,-1 0 1,0-1-1,-2 0 0,0-1 0,-2 1 1,0-1-1,1-41 0,-4 10 27,1 27 66,-2 0 1,-5-39 0,5 63-46,-1-1 0,0 0-1,1 1 1,-1 0 0,-1-1-1,1 1 1,0 0 0,0-1-1,-1 1 1,0 0-1,-2-3 1,3 5-28,1-1 0,0 1-1,-1-1 1,1 1 0,-1 0-1,1 0 1,-1-1 0,1 1 0,0 0-1,-1 0 1,1-1 0,-1 1 0,1 0-1,-1 0 1,0 0 0,1 0-1,-1 0 1,1 0 0,-1 0 0,1 0-1,-1 0 1,1 0 0,-2 0 0,1 1-15,1 0 1,-1-1 0,0 1 0,0 0 0,0-1 0,1 1 0,-1 0-1,0 0 1,1 0 0,-1 0 0,1 0 0,-1 0 0,1-1-1,-1 1 1,1 0 0,0 0 0,-1 2 0,-15 56 47,2 0-1,3 1 1,-4 78 0,6 187 73,9-324-128,0 1 0,0 0 1,0-1-1,0 1 0,0-1 0,0 1 1,0-1-1,1 1 0,-1-1 0,0 1 1,1-1-1,0 1 0,-1-1 0,1 1 0,0-1 1,0 0-1,-1 1 0,1-1 0,0 0 1,0 0-1,1 0 0,-1 0 0,0 1 0,2 0 1,1-1 4,1 1 0,-1-1 0,0 0 1,0 0-1,1-1 0,-1 1 1,7-1-1,-1 0 4,146 0-32,-144-1 4,0-1 0,0 0 0,0-1 0,0 0 0,0-1-1,-1 0 1,0-1 0,0 0 0,0-1 0,0 0-1,-1-1 1,0 0 0,11-11 0,-12 10 10,-1 1 1,0-1-1,-1-1 1,1 0-1,-2 0 0,1 0 1,-1-1-1,-1 0 1,0 0-1,0 0 1,-1-1-1,0 0 0,-1 0 1,3-18-1,-5 24 5,1-47-45,-2 50 47,0-1-1,0 0 0,0 1 0,-1-1 0,1 0 0,-1 1 0,0-1 0,0 0 1,0 1-1,0-1 0,0 1 0,0-1 0,-1 1 0,1 0 0,-1 0 0,-2-3 1,-2 1 3,0 1 0,-1-1 0,1 1 0,-1 1 0,1-1 0,-1 1 0,0 0 0,0 1 0,0-1 0,-13 1 0,-2-1 8,1 2 1,-33 3-1,51-2-9,0 0 0,-1 0 0,1 0 0,0 0 0,0 0 0,0 1 0,0-1 0,0 1 0,0 0 0,1 0 1,-1 0-1,0 0 0,1 1 0,0-1 0,-1 1 0,1-1 0,0 1 0,1 0 0,-1 0 0,0 0 0,1 0 0,-1 0 0,1 0 0,0 0 0,0 0 0,0 4 0,-3 10-1,0-1-1,2 1 1,-1 28-1,3-43 2,-1 90 12,1-90-25,0 1 0,0-1 0,0 0 1,1 0-1,-1 1 0,0-1 0,1 0 0,0 0 0,-1 1 1,1-1-1,0 0 0,0 0 0,0 0 0,1 0 0,-1 0 1,0 0-1,1 0 0,-1-1 0,1 1 0,0 0 1,-1-1-1,1 0 0,0 1 0,0-1 0,0 0 0,0 0 1,0 0-1,0 0 0,0 0 0,4 1 0,5 0-210,1 0 0,-1-1 0,0 0 1,1-1-1,12-1 0,0 1-281,-12-1 284,0-1 0,-1 0 0,1 0 1,-1-1-1,1-1 0,-1 0 0,0 0 0,0-1 0,-1 0 1,1-1-1,-1 0 0,16-14 0,-12 9 88,-1-1 1,0 0-1,-1-1 1,0 0-1,-1-1 0,0 0 1,-2-1-1,11-20 0,-12 17 146,-1 0 0,-1-1-1,0 0 1,-2 0 0,5-39-1,-5-100 1580,-4 116-554,0 40-957,1 1 1,-1-1 0,0 0 0,-1 0 0,1 1 0,0-1 0,0 1 0,-1-1-1,1 0 1,-1 1 0,1-1 0,-2-1 0,1 2-13,1 1 1,-1-1-1,0 0 1,0 1-1,0 0 1,0-1-1,0 1 1,0 0-1,0-1 1,0 1-1,1 0 1,-1 0-1,0 0 1,0 0-1,0 0 1,0 0-1,-2 0 1,-4 6 259,0 8-202,1 1 1,0 0-1,1 0 1,1 0-1,-3 20 1,-7 87 373,7 316 701,9-265-1002,-3-168-197,1-1-1,1 1 1,-1 0-1,1-1 1,-1 1-1,2 0 1,-1-1-1,0 1 1,1-1-1,0 0 1,0 1-1,3 4 1,-3-7-4,0 0 0,0 0 0,0 0 1,0 0-1,0 0 0,1 0 0,-1-1 0,1 1 0,0-1 0,-1 1 0,1-1 1,0 0-1,0 0 0,-1-1 0,1 1 0,0 0 0,0-1 0,0 0 1,0 0-1,5 0 0,4 0 8,-4 1-5,0-1 0,0-1-1,0 1 1,13-4-1,-18 3-6,0 0 1,-1 0-1,1 0 0,-1 0 0,0-1 0,1 1 0,-1-1 0,0 1 1,0-1-1,0 0 0,0 0 0,0 0 0,0 0 0,0 0 0,-1-1 0,1 1 1,1-4-1,1-2-21,-1 0 1,0-1-1,0 1 0,-1-1 1,0 1-1,-1-1 0,1-11 1,-3-63-207,1 70 198,-2 3 11,1-1 0,-1 1 0,-1 0-1,0 0 1,0 1 0,-1-1 0,-1 0 0,1 1 0,-1 0 0,-1 0 0,0 1-1,-9-11 1,-11-11-12,-54-47-1,71 69 29,4 3 9,3 4-1,0 0 0,0-1 0,0 1 0,1-1 1,-1 0-1,0 1 0,1-1 0,0 0 0,-1 0 0,1 0 1,0 0-1,0 0 0,0 0 0,0 0 0,0 0 1,1-1-1,-1 1 0,0-4 0,15 6 26,11 0-29,3-1-12,-1 1 1,0 2 0,52 10 0,-61-8-663,0 0-1,0 0 1,29 0 0,-44-4 55,2 1-1368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326 102 10309,'0'0'9876,"3"-5"-8785,0 0-777,-1-1 0,0 0-1,0 1 1,0-1-1,-1 0 1,1 0 0,-1-1-1,-1 1 1,1 0-1,-2-12 1,1 17-298,0 1 0,0-1-1,0 1 1,0-1 0,-1 1 0,1 0 0,0-1 0,0 1-1,-1-1 1,1 1 0,0-1 0,-1 1 0,1 0-1,0-1 1,-1 1 0,1 0 0,-1-1 0,1 1-1,-1 0 1,1-1 0,-1 1 0,1 0 0,-1 0 0,1 0-1,-1 0 1,1-1 0,-2 1 0,-19-4 217,-1 1 0,0 1 1,0 1-1,-38 3 0,53-1-193,0-1-12,0 0 0,1 1 0,-1 1 0,0-1 0,0 1 0,1 0 0,-1 0 0,1 1 0,-1 0 0,1 0 0,0 1 0,0-1 0,1 1 0,-1 1 0,1-1 0,0 1 0,0 0 0,0 0 0,1 0 0,-1 1 0,1-1 0,1 1 0,-1 0 0,1 0 0,0 1 0,-2 7 0,-3 8-14,2 0 0,1 0 0,0 1 0,2-1 0,1 1 0,0 37-1,2-58-12,0 0 0,0 1 0,0-1-1,0 0 1,0 0 0,1 1-1,-1-1 1,1 0 0,0 0 0,-1 0-1,1 0 1,0 0 0,0 0-1,1 0 1,-1 0 0,0 0 0,1 0-1,-1 0 1,1-1 0,-1 1-1,1-1 1,0 1 0,-1-1 0,1 0-1,0 1 1,0-1 0,0 0-1,0 0 1,0 0 0,3 0-1,5 1-52,1 0 0,-1-1 0,0 0 0,0 0 0,16-3-1,-1 2-128,-18 0 163,1 0 0,0-1 0,-1 1-1,1-2 1,-1 1 0,1-1 0,-1 0-1,0-1 1,1 1 0,-1-1 0,-1-1-1,1 0 1,0 0 0,-1 0 0,0 0 0,0-1-1,0 0 1,0-1 0,-1 1 0,0-1-1,0 0 1,-1 0 0,6-9 0,68-122 33,-44 74 84,-34 63-91,0 0-1,0 0 1,0 0-1,0 0 1,0 0-1,0 0 0,0 0 1,0 0-1,0 0 1,0 0-1,0 1 0,0-1 1,0 0-1,0 0 1,1 0-1,-1 0 1,0 0-1,0 0 0,0 0 1,0 0-1,0 0 1,0 0-1,0 0 0,0 0 1,0 0-1,0 0 1,0 0-1,0 0 1,0 0-1,0 0 0,1 0 1,-1 0-1,0 0 1,0 0-1,0 0 0,0 0 1,0 0-1,0 0 1,0 0-1,0 0 1,0 0-1,0 0 0,0 0 1,0 0-1,0 0 1,1 0-1,-1 0 0,0 0 1,0 0-1,0 0 1,0 0-1,0 0 1,0 0-1,0 0 0,0 0 1,0-1-1,0 1 1,0 0-1,0 0 1,0 0-1,0 0 0,0 0 1,0 0-1,0 0 1,0 0-1,2 11 85,-2 17-191,0-25 129,-9 227-14,10-229-27,-1 0 0,0-1 0,1 1 0,-1 0 1,1-1-1,-1 1 0,1-1 0,-1 1 0,1 0 0,0-1 1,-1 0-1,1 1 0,-1-1 0,1 1 0,0-1 0,0 0 1,-1 1-1,1-1 0,0 0 0,-1 0 0,1 0 0,0 0 1,0 1-1,0-1 0,-1 0 0,1 0 0,0-1 0,1 1 1,32 0-290,-23 0 231,-7 0 53,0 0 0,0 0 0,0 0 0,0-1 1,0 1-1,0-1 0,5-2 0,-7 2 15,0 0 1,0-1-1,0 0 0,0 1 1,0-1-1,0 0 0,-1 0 0,1 0 1,0 0-1,-1 0 0,0 0 0,3-5 1,10-22 19,-1-1 1,-1 0 0,-1-1 0,7-35-1,-18 63 11,0 8-52,0 239 393,1-243-340,-1 0-1,1-1 1,-1 1 0,1-1-1,-1 1 1,1-1 0,-1 0-1,1 1 1,-1-1 0,1 1-1,0-1 1,-1 0-1,1 0 1,-1 1 0,1-1-1,0 0 1,-1 0 0,1 0-1,0 0 1,-1 0-1,1 1 1,0-1 0,-1-1-1,1 1 1,0 0 0,0 0-1,0 0 1,24-5 701,-21 2-663,0 0 0,0 0 0,-1-1 0,1 1 0,-1-1 0,0 0-1,0 0 1,0 0 0,0 0 0,3-8 0,20-53 128,-13 28-114,-1 1-38,-9 27-61,0 0-1,0 0 1,1 0 0,0 0-1,0 1 1,8-11 0,-12 18-121,1 1 1,-1 0 0,0-1 0,1 1 0,-1-1-1,1 1 1,-1 0 0,0-1 0,1 1 0,-1 0-1,1 0 1,-1 0 0,1-1 0,-1 1 0,1 0-1,-1 0 1,1 0 0,-1 0 0,1 0-1,-1 0 1,1 0 0,-1 0 0,1 0 0,-1 0-1,1 0 1,-1 0 0,1 0 0,-1 0 0,1 0-1,-1 0 1,1 1 0,-1-1 0,1 0-1,-1 0 1,1 1 0,-1-1 0,1 0 0,-1 1-1,0-1 1,1 0 0,-1 1 0,0-1 0,1 1-1,-1-1 1,0 0 0,1 1 0,-1-1-1,0 1 1,0-1 0,0 1 0,1-1 0,-1 1-1,0-1 1,0 2 0,11 30-7267,-11-30 6045,10 32-10688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0 658 7587,'0'0'11835,"7"-44"-11040,25-144-376,-28 172-343,1 0-1,0 0 1,2 0-1,-1 1 1,2 0-1,0 0 1,11-15-1,5-8 154,1-5 127,-4 7 175,-1-2 0,25-65 1,-39 75 1015,-6 31-1320,-1 14-172,-1 0-1,-1 0 1,-1 0 0,0-1-1,-1 0 1,-11 23 0,-8 29 151,13-23-67,1-1 0,-6 78-1,10 92 111,6-212-248,0 0 0,0-1 0,0 1-1,1 0 1,-1 0 0,0-1 0,1 1 0,-1 0 0,1-1 0,0 1 0,0-1 0,-1 1 0,1-1 0,0 1-1,0-1 1,1 1 0,-1-1 0,0 0 0,2 2 0,0-1-3,0 0 0,0 0 0,1 0 0,-1-1 0,0 1 0,1-1 0,-1 0 0,8 1 0,7 1-79,-1-2 0,1 0 0,21-2 0,-16 0-155,-9 1 55,-1-1 0,0 0 1,0-1-1,0 0 1,0-1-1,0-1 1,0 0-1,-1-1 1,1 0-1,-1-1 0,22-14 1,-20 9-50,0 0 1,-1-1-1,0 0 0,-1-1 1,-1 0-1,0-1 1,0 0-1,10-21 0,-6 6 73,-1-1-1,-2 0 0,-1-1 0,-2 0 1,0-1-1,-2 0 0,-2 0 0,-1 0 1,0-48-1,-4-13 1956,-1 93-1769,1 0-1,-1 0 1,0 0-1,1 1 1,-1-1 0,0 0-1,1 0 1,-1 1-1,0-1 1,1 1 0,-1-1-1,1 0 1,-1 1-1,1-1 1,-1 1 0,1-1-1,-1 1 1,1 0-1,-1-1 1,1 1 0,-1-1-1,1 1 1,0 0-1,-1 0 1,-3 8 123,0 0-1,1 0 1,0 0 0,0 0-1,1 1 1,1-1 0,-2 16-1,2 75 578,2-56-515,-1 265 1050,0-307-1246,0 1-1,0-1 1,1 1-1,-1-1 1,0 0 0,1 1-1,0-1 1,0 0-1,0 0 1,0 1-1,0-1 1,0 0-1,0 0 1,1 0-1,-1 0 1,1 0-1,-1-1 1,1 1 0,0 0-1,-1-1 1,1 1-1,0-1 1,0 0-1,0 1 1,1-1-1,-1 0 1,0 0-1,0 0 1,0-1 0,1 1-1,-1-1 1,1 1-1,-1-1 1,0 0-1,4 1 1,-1-1-59,0 0 0,0 0 0,0-1 0,1 1-1,-1-1 1,0 0 0,0 0 0,0-1 0,-1 1 0,1-1 0,0 0 0,-1-1 0,1 1 0,-1-1 0,1 0 0,4-4 0,2-5-728,0 0 0,0-1 0,12-21 0,-19 28-4,0 0 0,-1-1-1,0 0 1,0 1 0,-1-1 0,1 0-1,-2-1 1,1 1 0,-1 0 0,1-8-1,-2-15-5471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15063,'0'0'7379,"182"-67"-6658,-126 59-145,-10 3 128,-13 1-336,-19 4-288,-5 0-80,-46 0-7555,-24 4 560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0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 3282,'0'0'6840,"0"-8"-5658,0-4-1839,0-1 3990,0 38 1498,-1-11-4699,-1 1 0,-1 0 0,0-1 0,-1 1 0,-6 14 0,-7 27 53,16-36-183,1-20-2,0 0 0,0 1 1,0-1-1,0 0 0,0 0 1,0 0-1,0 1 1,0-1-1,0 0 0,0 0 1,0 0-1,1 0 0,-1 1 1,0-1-1,0 0 0,0 0 1,0 0-1,1 0 0,-1 1 1,0-1-1,0 0 0,0 0 1,0 0-1,1 0 0,-1 0 1,0 0-1,0 0 0,0 0 1,1 0-1,-1 0 0,0 1 1,0-1-1,0 0 1,1 0-1,-1 0 0,0 0 1,1-1-1,25-15 25,-24 13-31,1 1 1,0 0-1,0 0 0,0 0 1,0 0-1,0 0 1,0 1-1,0-1 0,6-1 1,88 3 66,-97 0-57,1 0 0,0-1 0,-1 1 0,1 0 0,0-1 1,-1 1-1,1-1 0,-1 1 0,1-1 0,-1 1 0,1-1 0,-1 0 0,1 1 0,-1-1 0,1 0 0,-1 1 0,0-1 0,1 0 1,-1 1-1,0-1 0,0 0 0,0 0 0,0 1 0,1-1 0,-1 0 0,0 0 0,0 1 0,0-1 0,-1-1 0,1-33 288,0 25-106,0-9-21,1 14-49,0-1-1,-1 1 1,0-1 0,0 1-1,-1-1 1,0 1 0,0-1 0,-3-9-1,4 15-64,0-1-46,0 1 0,0 0 0,0 0 0,0 0 0,0 0 1,0 0-1,0-1 0,0 1 0,0 0 0,0 0 0,0 0 0,0 0 0,0-1 1,0 1-1,0 0 0,0 0 0,0 0 0,0 0 0,0 0 0,-1 0 0,1-1 0,0 1 1,0 0-1,0 0 0,0 0 0,0 0 0,0 0 0,-1 0 0,1 0 0,0 0 0,0 0 1,0 0-1,0 0 0,0 0 0,-1-1 0,1 1 0,0 0 0,0 0 0,0 0 0,0 0 1,-1 0-1,1 0 0,0 1 0,0-1 0,0 0 0,0 0 0,-1 0 0,1 0-221,-9 0-2702,-16 1-1031,-18 7-3444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20089,'0'0'3783,"8"42"-3321,26 140-78,-25-138-79,1-1 0,28 72 0,-25-82-148,-13-32-100,0 0-1,1 1 1,-1-1-1,1 0 1,-1 1-1,1-1 0,0 0 1,-1 0-1,1 0 1,0 1-1,0-1 0,0 0 1,0 0-1,0 0 1,1 1-1,-1-2-15,0-1 1,0 1-1,0 0 0,0-1 0,-1 1 1,1 0-1,0-1 0,0 1 0,-1-1 1,1 1-1,0-1 0,-1 1 1,1-1-1,0 0 0,-1 1 0,1-1 1,-1 0-1,1 1 0,-1-1 0,1 0 1,-1 0-1,0 1 0,1-1 1,-1 0-1,0 0 0,0-1 0,8-11 1,0-1 0,1 1 0,1 1 0,0 0 0,0 0-1,1 1 1,0 0 0,1 1 0,1 0 0,-1 1-1,1 0 1,1 1 0,0 1 0,0 0 0,0 1 0,21-6-1,3 1-31,1 2-1,0 2 0,1 1 0,-1 2 0,54 2 0,-89 2-11,1 0 0,-1 0 0,1 1 0,-1-1 0,0 1-1,1 0 1,-1 0 0,0 1 0,1-1 0,-1 1 0,0 0 0,0 0 0,0 1 0,-1-1 0,1 1-1,-1 0 1,1 0 0,-1 0 0,5 5 0,-5-3 1,1 1 1,-1-1-1,0 1 1,-1 0-1,1 0 0,-1 0 1,0 0-1,-1 0 0,1 1 1,-1-1-1,-1 0 1,1 1-1,-1 6 0,0-6-7,0-1 18,1 1-1,-2-1 1,1 0-1,-1 1 1,0-1-1,-2 7 1,2-11-1,0 1 0,-1-1 0,1 0 0,-1 0 0,1 0 0,-1 0 0,0 0 0,1 0 0,-1 0 0,0 0 0,0 0 0,-1-1 1,1 1-1,0-1 0,0 0 0,-1 0 0,-4 2 0,-10 2 28,-1-1 0,1 0 1,-1-1-1,0-1 0,0-1 0,-1-1 1,-19-1-1,2 0-36,-18 2 28,-66-2 6,119 1-52,0 0 1,-1 0 0,1-1 0,0 1 0,0 0 0,-1 0-1,1-1 1,0 1 0,0 0 0,0-1 0,0 1-1,0-1 1,0 0 0,0 1 0,0-1 0,0 0-1,0 0 1,0 1 0,0-1 0,0 0 0,0 0-1,1 0 1,-1 0 0,-1-2 0,-1-28-3042,3 28 2554,0 2 223,0 0 0,0-1 1,1 1-1,-1 0 1,1 0-1,-1 0 1,1 0-1,-1 0 1,1 0-1,-1 0 1,1 0-1,0 0 1,0 0-1,-1 0 0,1 0 1,0 0-1,0 0 1,0 1-1,0-1 1,0 0-1,0 1 1,0-1-1,2 0 1,31-11-5247,-25 9 3257,32-9-7892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11957,'0'0'9989,"4"-6"-9053,10-7-354,-14 13-567,0 0 0,1 0 0,-1 0 0,0 0 1,0 0-1,1 0 0,-1 0 0,0 0 0,0 0 1,1 1-1,-1-1 0,0 0 0,0 0 1,1 0-1,-1 0 0,0 0 0,0 1 0,0-1 1,1 0-1,-1 0 0,0 1 0,0-1 0,0 0 1,0 0-1,0 1 0,0-1 0,1 0 0,-1 0 1,0 1-1,0-1 0,0 0 0,0 0 1,0 1-1,0-1 0,0 0 0,0 0 0,0 1 1,-2 54 1057,-11 178 539,14-229-1608,-1-1 1,0 0-1,1 1 0,0-1 1,0 1-1,0-1 0,0 0 1,0 0-1,1 0 0,-1 0 1,1 0-1,0 0 0,0 0 1,0 0-1,0 0 0,1-1 1,-1 1-1,1-1 0,-1 0 1,1 0-1,0 0 1,0 0-1,0 0 0,0-1 1,0 1-1,0-1 0,0 0 1,1 0-1,-1 0 0,5 1 1,11 2-26,1-1 1,-1-1-1,1 0 0,22-2 1,-27 0-26,12 1-96,1-1-1,-1-2 1,0-1 0,51-11 0,-72 12 136,0 0 0,1 0-1,-1-1 1,0 0-1,0 0 1,-1 0 0,1-1-1,-1 0 1,1 0 0,-1 0-1,0-1 1,-1 1 0,1-1-1,-1 0 1,0-1-1,0 1 1,0-1 0,-1 1-1,0-1 1,0 0 0,-1-1-1,1 1 1,-1 0 0,-1-1-1,1 1 1,0-8-1,-1-50 290,-1 62-252,0 0-1,0 1 1,0-1-1,-1 0 1,1 1-1,0-1 1,-1 1-1,0-1 1,1 1-1,-1-1 1,0 1-1,0-1 1,0 1-1,0 0 1,0-1-1,0 1 1,0 0-1,0 0 1,0 0-1,-1 0 1,0-1-1,-2 0 41,1 0 0,-1 0 0,1 1 0,-1-1 1,0 1-1,1 0 0,-1 0 0,0 0 0,-4 0 0,3 1-26,1-1-1,-1 1 1,1 0-1,0 0 1,-1 0 0,1 1-1,0-1 1,-1 1 0,1 0-1,0 1 1,0-1-1,0 1 1,0 0 0,0 0-1,0 0 1,0 0 0,-5 5-1,3 1 5,0 1-1,1-1 1,1 1 0,-1 0-1,1 1 1,1-1-1,0 1 1,0-1 0,1 1-1,-2 13 1,-1 21 110,1 45 0,3-62-102,2 166 257,-5 76-145,4-259-169,-2 0 1,1 0-1,-1 0 1,-1 0-1,-4 11 1,6-19 1,0 1-1,0-1 1,0 0 0,0 0-1,-1 0 1,1 0 0,0 0-1,-1 0 1,0 0 0,1 0-1,-1 0 1,0-1 0,0 1-1,0-1 1,0 0 0,0 1-1,0-1 1,-1 0 0,1 0-1,0 0 1,-1-1 0,1 1-1,0 0 1,-1-1 0,1 0-1,-4 1 1,-13-1 10,16 1-7,0 0 1,-1-1 0,1 0 0,0 1 0,0-1 0,-1-1 0,1 1-1,0 0 1,0-1 0,0 0 0,0 1 0,0-1 0,0 0 0,0-1-1,0 1 1,0 0 0,0-1 0,0 0 0,1 0 0,-1 0-1,1 0 1,-1 0 0,-2-4 0,-1-3-1,0-1 1,1 0-1,0 0 1,1-1-1,0 1 0,1-1 1,0 0-1,1 0 1,-1-13-1,-1-17 15,3-47 0,1 61-18,1 15-1,0 0 1,1 0-1,0 0 0,1 1 1,0-1-1,1 1 0,0-1 0,1 1 1,0 0-1,1 1 0,0-1 1,1 1-1,0 0 0,1 1 0,15-16 1,1 2 3,1 1 0,1 2 0,1 1-1,49-27 1,-29 23-2,92-31-1,-71 30-127,-60 21 18,17-3-1066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349 159 3522,'0'0'18896,"-10"-18"-18178,4 5-574,3 5-77,-1 1 1,0-1-1,0 1 0,-1 0 0,-7-8 1,9 12-13,0 0 0,0 0 1,0 1-1,0 0 1,0-1-1,0 1 0,-1 1 1,1-1-1,-1 0 1,0 1-1,1 0 0,-1-1 1,0 2-1,0-1 1,0 0-1,0 1 0,-6-1 1,-94 1 1467,99 1-1485,1 0-1,0 0 1,-1 0-1,1 0 1,0 0-1,0 1 1,0 0-1,0 0 1,0 0-1,0 0 1,0 1-1,1-1 1,-1 1 0,1 0-1,-1 0 1,1 1-1,0-1 1,1 0-1,-5 7 1,0 0-10,1 1 1,0 0-1,1 0 0,0 0 1,0 0-1,-3 17 1,6-18-24,0 0 1,1 0 0,0 0 0,0 0-1,1 0 1,2 12 0,-2-21-6,0-1 0,0 1 0,0 0 0,0-1-1,1 1 1,-1 0 0,0-1 0,1 1 0,-1 0 0,0-1 0,1 1 0,-1-1 0,1 1 0,-1-1 0,1 1 0,-1-1 0,1 1 0,-1-1 0,1 1-1,-1-1 1,1 0 0,0 1 0,-1-1 0,1 0 0,0 0 0,-1 1 0,1-1 0,1 0 0,22 0-9,-14 0 4,20 0-63,0-1 1,41-6-1,-59 4 48,-1 1 0,0-2 0,0 1 0,-1-2 0,1 1 0,-1-1 0,0-1 0,0 0 0,14-12 0,-14 10 72,0 0 0,-1-1 1,-1 0-1,1 0 0,-1-1 0,-1 0 1,0 0-1,0-1 0,-1 0 0,-1 0 1,0 0-1,0-1 0,-1 0 0,0 1 0,-1-2 1,-1 1-1,0 0 0,1-18 0,-3 28 893,0 7-889,0 580 947,0-581-1001,0 28 35,-8 56 1,8-80-33,-2-1-1,1 0 1,-1 0 0,0 0 0,0 0 0,-1 0 0,0-1-1,0 1 1,-1-1 0,0 0 0,0 0 0,0 0 0,-1 0 0,-6 5-1,8-8 4,-1-1-1,1 0 0,-1 0 1,0-1-1,0 1 0,1-1 1,-1 0-1,0 0 0,0 0 1,0-1-1,-7 1 1,-49-3 157,49 1-130,8 1-28,0-1 0,-1 1 0,1-1 1,0 0-1,0 0 0,0-1 1,0 1-1,0-1 0,0 1 1,1-1-1,-1 0 0,0 0 1,1 0-1,-1 0 0,1-1 1,0 1-1,0-1 0,0 1 1,0-1-1,0 0 0,1 1 1,-1-1-1,1 0 0,-1 0 1,1-1-1,0 1 0,1 0 1,-2-4-1,-1-11 3,0 1 0,1 0 1,1-33-1,1 46-10,0-3 0,-1-6-1,2 0 0,-1 0 1,5-20-1,-4 28-3,1 1-1,0-1 1,-1 1-1,2-1 1,-1 1-1,0 0 1,1 0-1,0 0 1,0 0-1,0 0 1,0 0-1,6-3 1,2-2-160,1 0 1,0 1 0,0 0 0,1 1 0,0 1 0,0 0-1,0 0 1,1 1 0,0 1 0,0 1 0,25-4 0,12 2-1839,-1 3 1,54 4-1,-20 0-875,-73-2 2675,-5 0 106,-1 0-1,1 0 1,-1 0 0,1-1-1,9-2 1,-13 2 165,0 0 1,0 0 0,0 0-1,0 0 1,0-1-1,0 1 1,0-1 0,0 1-1,0-1 1,-1 0-1,1 0 1,-1 0-1,1 0 1,-1 0 0,0 0-1,2-3 1,3-10 1331,-1 1 1,8-29-1,-9 27-275,0 0 0,10-21 0,-14 36-1066,1 0 1,-1 0-1,0 0 0,1 0 1,-1 0-1,1 0 1,-1 0-1,1 0 0,-1 0 1,1 1-1,-1-1 1,1 0-1,0 0 0,-1 1 1,1-1-1,0 0 0,0 1 1,0-1-1,0 0 1,-1 1-1,1 0 0,0-1 1,0 1-1,0-1 0,0 1 1,0 0-1,0 0 1,0-1-1,0 1 0,0 0 1,2 0-1,-1 1-36,-1 0 1,0 0-1,0 0 0,0 0 0,0 0 1,0 0-1,0 0 0,0 1 0,0-1 0,0 0 1,-1 1-1,1-1 0,0 0 0,-1 1 1,1-1-1,-1 1 0,1-1 0,-1 1 0,0-1 1,0 1-1,0 1 0,5 46 149,-2 1-1,-7 94 1,4-143-217,0 1 1,0-1 0,0 0-1,0 0 1,0 1-1,0-1 1,-1 0 0,1 0-1,0 1 1,-1-1-1,1 0 1,-1 0 0,0 0-1,1 0 1,-1 0 0,0 0-1,0 0 1,1 0-1,-1 0 1,0 0 0,0 0-1,-1 1 1,1-31-7472,2-55-1821,3 4 178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12 14086,'0'0'5069,"-40"22"-3756,-123 66-307,147-80-480,-1 0 1,-22 7-1,36-14-258,-1 0 0,1-1 1,-1 1-1,1-1 0,-1 0 0,1 0 0,-7-1 0,-10 0 850,19 1-1051,0 0 1,0 0-1,0 0 0,0 0 1,0 0-1,0-1 0,0 1 1,0 0-1,0-1 0,0 1 1,0-1-1,0 1 0,0-1 1,0 0-1,0 1 0,0-1 1,0 0-1,0 0 0,1 1 1,-1-1-1,0 0 0,1 0 0,-1 0 1,1 0-1,-1 0 0,1 0 1,-1 0-1,1 0 0,-1 0 1,1 0-1,0 0 0,0 0 1,-1-2-1,1-45 784,2 29-552,-2 17-281,0 1 1,0-1-1,0 0 0,1 1 1,-1-1-1,1 0 0,-1 1 1,1-1-1,-1 1 0,1-1 1,0 1-1,0-1 0,0 1 1,0-1-1,0 1 0,0 0 1,0 0-1,1-1 0,1 0 1,1-1-4,0 1 0,0-1 0,0 1 1,0 0-1,1 0 0,8-2 0,2 1-20,-1 0-1,1 1 0,25 0 1,-15 1-48,-19 0-175,0 0 0,0 0 0,0 1 0,1 0-1,-1 1 1,0-1 0,0 1 0,0 0 0,0 1 0,0-1-1,0 1 1,-1 0 0,9 4 0,-6 3-1063,0 0 0,-1 1 0,0-1 0,0 2 0,-1-1 0,7 16 0,1 0-3393,9 19-5224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1 553 12294,'0'0'10194,"3"-13"-9495,0-1-534,1 1 0,0 0 0,1 0 0,1 0 0,0 1 0,15-23 0,-1 6 91,-1 0-1,-2-1 1,19-41 0,-29 52-186,0 1 1,-1-2 0,-1 1-1,-1 0 1,-1-1-1,0 0 1,-1-23-1,-2-42 659,-2 81 279,-4 9-793,-4 14-227,0 46 288,3 0 1,3 0 0,5 80 0,0-58-144,0-76-128,1 1-1,0-1 1,0 1-1,1-1 1,1 0-1,0 0 1,1 0-1,0-1 1,0 1-1,1-1 1,1-1-1,-1 1 1,2-1-1,-1 0 1,10 8-1,-14-15-36,0 0 1,-1-1-1,1 0 0,0 1 0,0-1 0,0 0 0,0-1 0,0 1 0,0 0 0,0-1 0,0 0 1,0 1-1,0-1 0,0 0 0,0-1 0,3 0 0,1 1-187,-1-1 1,0-1-1,0 1 0,0-1 1,0 0-1,10-5 0,-12 5-213,1-1 0,-1 0 0,0 0 0,1-1 0,-2 1-1,1-1 1,0 0 0,6-8 0,-8 9-346,-1 0 0,1 0 0,-1-1 0,1 1 1,-1-1-1,0 1 0,0-1 0,0-5 0,0-8-6124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4 105 13430,'0'0'8764,"-1"-6"-7785,0 5-945,1 0 0,0 0-1,-1 0 1,1 0 0,0 0-1,0 0 1,0 0 0,0 0 0,0 0-1,0 0 1,0 0 0,0 0-1,0 0 1,0 0 0,0 0-1,1 0 1,-1 0 0,0 0 0,1 0-1,-1 0 1,1 0 0,-1 0-1,1 0 1,0 1 0,-1-1-1,1 0 1,0 0 0,0 0 0,3-1 90,0 0 1,0 0 0,0 1-1,0 0 1,0 0 0,8-1 0,9-3 236,91-12 1133,-78 13-1358,0-1 0,36-11 0,-18 6-1326,-17 8-5210,-20 2-1932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84 16247,'0'0'5752,"4"-21"46,-3 21-5789,-1 1 0,1-1 0,-1 0 0,1 1 0,-1-1 1,0 0-1,1 1 0,-1-1 0,0 1 0,1-1 0,-1 1 0,0-1 1,0 1-1,0-1 0,1 1 0,-1-1 0,0 1 0,0 0 1,0-1-1,0 1 0,0-1 0,0 1 0,0-1 0,0 1 0,0-1 1,0 1-1,0 0 0,0-1 0,0 1 0,-1-1 0,1 1 0,0-1 1,0 1-1,-1-1 0,1 1 0,0-1 0,-1 1 0,1-1 0,0 0 1,-1 1-1,0 0 0,-2 1 5,-1-1 0,1 1 0,-1-1 0,1 0 0,-1 0 0,0 0 0,1 0 0,-1-1 0,0 0 0,-4 1 0,-48-3 212,27 1 29,28 1-230,-1 0 1,1 0 0,0 0-1,0-1 1,0 1-1,0 0 1,0-1 0,0 1-1,0-1 1,0 1-1,0-1 1,0 1 0,0-1-1,0 0 1,0 1-1,0-1 1,0 0 0,1 0-1,-1 0 1,0 0-1,1 0 1,-1 0 0,1 0-1,-1 0 1,1 0-1,-1 0 1,1 0 0,-1 0-1,1 0 1,0 0-1,0 0 1,0 0 0,-1-2-1,1-45 471,1 31-219,-1 16-343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0 11493,'0'0'6729,"-33"32"-6108,-100 95 134,83-85-10,49-42-701,1 1-1,-1-1 1,0 1 0,0-1-1,0 1 1,0-1-1,0 0 1,0 0 0,0 1-1,0-1 1,0 0 0,0 0-1,0 0 1,0 0 0,0 0-1,0 0 1,0-1-1,0 1 1,-1-1 0,-14-1 638,11 3-564,1-1 1,0 0-1,-1 0 0,1-1 0,-1 1 0,1-1 1,-1 0-1,1 0 0,0-1 0,-1 1 1,1-1-1,0 0 0,0 0 0,0 0 1,1-1-1,-1 1 0,0-1 0,1 0 1,0 0-1,-1 0 0,1-1 0,1 1 1,-1-1-1,-3-5 0,3 4 14,0 0 0,1-1 1,-1 1-1,1-1 0,0 0 0,1 0 0,-1 0 0,1 0 1,0 0-1,1 0 0,0 0 0,0-6 0,0 11-122,1 0 1,-1 0-1,0 0 0,1 0 1,0 0-1,-1 0 0,1 0 1,-1 0-1,1 0 0,0 1 1,0-1-1,-1 0 0,1 0 0,0 1 1,0-1-1,0 1 0,0-1 1,0 1-1,0-1 0,0 1 1,0-1-1,0 1 0,0 0 0,0 0 1,0-1-1,0 1 0,2 0 1,36-4 29,-35 4-35,188 1-104,-185-1-64,-1 1 1,1 1 0,-1-1-1,0 1 1,1 0-1,-1 0 1,0 1-1,0 0 1,-1 0-1,1 0 1,-1 1-1,1-1 1,-1 2-1,0-1 1,0 0-1,5 7 1,-5-4-909,0-1 0,-1 1 0,1 1 0,-1-1 0,-1 0 0,1 1-1,3 12 1,2 10-5329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92 10901,'0'0'10453,"2"-13"-9087,7-40-270,-7 41-690,-6 11-75,-13 1-40,2-1-150,-1 0 0,0 2 0,1 0 0,-1 1 0,0 0 0,1 1 0,0 1 0,-29 11 0,42-14-133,-82 46 454,77-43-443,1 1 0,-1-1 1,1 1-1,1 0 1,-1 1-1,1-1 1,0 1-1,0 0 0,0 0 1,-3 8-1,7-12-18,0 0 0,0-1 0,1 1 0,-1 0 0,1 0 0,-1 0 0,1-1 0,0 1 0,-1 0 0,1 0 0,0 0 0,0 0-1,1 3 1,-1-4-1,1 0 0,-1-1 0,0 1 0,1 0 0,-1 0 0,1 0 0,0 0 0,-1-1 0,1 1 0,-1 0 0,1-1 0,0 1 0,0 0-1,-1-1 1,1 1 0,0-1 0,0 1 0,0-1 0,1 1 0,4 1-8,0-1 0,0 0 1,0 0-1,0-1 0,0 1 0,10-2 0,-5 1-15,3 0-20,12 0-212,47-5 0,-63 3 212,0 0 0,-1-1 1,1 0-1,-1 0 1,0-1-1,0 0 0,0-1 1,10-7-1,-7 4 4,-1 0-1,0-2 0,-1 1 1,0-1-1,9-12 1,-14 17 124,-2 0 0,1-1 1,-1 0-1,0 1 1,0-1-1,0 0 0,-1 0 1,0-1-1,0 1 0,0 0 1,-1-1-1,0 1 1,0-8-1,-11 19 347,5 2-418,1 0 1,0 0-1,1 1 0,0 0 0,0-1 0,0 1 1,1 0-1,0 1 0,1-1 0,-1 8 1,-2 91 102,4-98-111,-2 61 73,0-37-33,2 0 0,0 0 1,3 0-1,9 49 0,2-32-23,-6-27-20,-2 1 0,0 1-1,-2-1 1,2 43 0,-6-66-1,0 0 0,0 0 0,0 1 0,0-1 0,0 0 0,0 1 0,-1-1 1,1 0-1,0 0 0,-1 0 0,1 0 0,-1 1 0,1-1 0,-1 0 0,0 0 0,0 0 0,1 0 0,-1 0 0,0 0 0,0 0 0,0-1 0,0 1 0,0 0 0,0 0 1,0-1-1,0 1 0,0 0 0,0-1 0,-3 1 0,-2 1 9,1-1 0,-1-1 0,0 1 0,0-1 0,-8 0 0,5 0 5,7 0-13,1-1-1,-1 1 0,1 0 1,-1-1-1,1 1 1,0-1-1,-1 1 1,1-1-1,0 0 1,-1 0-1,1 1 1,0-1-1,0 0 0,0 0 1,-1 0-1,1 0 1,0 0-1,1-1 1,-1 1-1,0 0 1,0 0-1,0-1 1,1 1-1,-1 0 0,1-1 1,-1 1-1,1-1 1,-1 1-1,1-4 1,-2-5-4,0-1-1,1 0 1,0-13 0,1 17 1,-1 5 1,0-49-192,4-59 0,-2 95 111,2-1-1,-1 1 0,2 0 1,0 0-1,1 0 0,0 0 1,1 1-1,10-16 0,-5 12-20,2 0 0,0 1-1,1 1 1,1 0 0,0 1-1,31-24 1,-19 20-1,1 1 1,1 1 0,49-21-1,-70 34 105,1 1-1,0 0 1,0 0 0,0 1-1,0 0 1,1 0 0,-1 1-1,0 1 1,1 0 0,-1 0-1,0 0 1,14 3 0,-22-2 0,1 0-1,-1 0 1,0 0 0,1-1-1,-1 1 1,0 1 0,0-1 0,1 0-1,-1 0 1,0 0 0,0 1 0,0-1-1,0 0 1,-1 1 0,1-1-1,0 1 1,-1-1 0,1 1 0,-1 0-1,1-1 1,-1 1 0,1 1 0,4 44 76,-4-35-48,4 117 218,-5-115-199,0-13-44,0 1-1,0-1 1,0 0 0,0 0-1,0 1 1,0-1 0,-1 0-1,1 0 1,0 0 0,-1 0-1,1 1 1,-1-1 0,1 0 0,-1 0-1,0 0 1,1 0 0,-1 0-1,0 0 1,0 0 0,1 0-1,-1-1 1,0 1 0,0 0-1,0 0 1,0-1 0,0 1-1,0-1 1,-2 2 0,-2-1 44,0 0 0,0 0-1,0-1 1,0 1 0,-9-1 0,7 0 22,7-1-65,-1 1 1,0 0-1,0-1 0,0 1 0,1-1 0,-1 1 0,0-1 0,0 1 0,1-1 1,-1 1-1,1-1 0,-1 0 0,0 0 0,1 1 0,-1-1 0,1 0 0,0 0 1,-1 1-1,1-1 0,0 0 0,-1 0 0,1 0 0,0 0 0,0 1 0,0-1 1,0 0-1,-1 0 0,1 0 0,1-2 0,-2 1 9,-1-29 96,4-63 0,-2 89-101,1 0 1,0-1-1,1 1 0,-1 0 1,1 0-1,0 0 1,1 0-1,-1 0 1,1 1-1,0-1 0,0 1 1,0-1-1,1 1 1,-1 0-1,1 0 0,0 1 1,0-1-1,0 1 1,1 0-1,-1 0 0,1 0 1,10-4-1,-6 3 21,0 1 0,0-1-1,0 1 1,1 1 0,-1 0 0,1 0-1,0 1 1,-1 0 0,1 1 0,0 0-1,0 1 1,10 1 0,-18-1-27,0 0 1,0 0 0,0 0-1,0 0 1,0 0 0,0 0-1,-1 0 1,1 1 0,0-1-1,-1 1 1,1-1 0,-1 1-1,0 0 1,1 0-1,-1 0 1,0-1 0,0 1-1,0 0 1,0 0 0,0 3-1,12 45 26,-10-18-15,-3 60 1,-1-43-132,1-43-232,0 0 0,-1 0 0,0-1 1,0 1-1,-1 0 0,0 0 0,-2 7 1,2-9-306,25-4-10484,-15-1 10035,0 0 0,-1-1-1,1 0 1,9-4 0,41-26-6871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243 140 9316,'0'0'11059,"-36"11"-9853,-113 37-139,145-47-1016,0 1 0,0-1 0,0 1 0,1 0 0,-1 1 0,1-1 0,-1 1-1,1-1 1,0 1 0,0 0 0,0 0 0,-3 5 0,4-6-12,1 1-1,0-1 0,0 1 0,1-1 1,-1 1-1,0-1 0,1 1 1,0 0-1,-1-1 0,1 1 0,1 3 1,-2 4 66,1-7-74,-1 5 85,1 1 0,0-1 0,0 1 1,3 15-1,-3-22-103,1 0 0,0 1 0,-1-1 1,1 0-1,0 0 0,1 0 0,-1 0 0,0 0 1,0-1-1,1 1 0,-1 0 0,1-1 0,0 1 0,-1 0 1,1-1-1,0 0 0,0 0 0,0 1 0,0-1 0,0 0 1,0 0-1,2 0 0,13 4 83,0-1 0,0-1-1,0-1 1,1 0 0,-1-1 0,0-1-1,1 0 1,18-4 0,-33 3-75,0 0 0,0 1 1,0-1-1,-1-1 0,1 1 1,0 0-1,-1-1 0,1 1 0,-1-1 1,1 0-1,-1 0 0,0 0 1,0 0-1,0 0 0,0 0 1,0-1-1,0 1 0,0 0 1,-1-1-1,1 0 0,-1 1 0,0-1 1,0 0-1,0 0 0,1-4 1,1-6 35,-1-1 0,0 1 1,-1 0-1,-1-17 0,-1 29-56,1-1 1,0 1-1,-1-1 0,0 1 0,1-1 0,-1 1 0,0-1 1,0 1-1,0-1 0,0 1 0,0 0 0,0 0 1,0-1-1,0 1 0,-1 0 0,1 0 0,0 0 1,-1 0-1,1 1 0,-1-1 0,1 0 0,-1 1 1,1-1-1,-1 1 0,-2-1 0,-56-13 7,32 8 1,25 5-5,0 1 0,1-1-1,-1 0 1,0 0 0,1 0-1,-1 0 1,1-1 0,0 1-1,-1-1 1,1 1 0,0-1-1,0 0 1,0 0 0,0 0-1,0 0 1,1 0 0,-1 0-1,0 0 1,1-1 0,0 1-1,-1-1 1,1 1 0,0-1 0,1 1-1,-1-1 1,0 0 0,1 1-1,-1-1 1,1 0 0,0 1-1,0-1 1,0 0 0,0 0-1,0 1 1,1-1 0,-1 0-1,1 1 1,0-1 0,-1 0-1,1 1 1,2-4 0,0 2-3,0-1 0,0 1 0,1 1 0,-1-1 0,1 0 1,0 1-1,0 0 0,0 0 0,0 0 0,0 0 0,1 1 0,-1-1 0,1 1 0,0 0 1,-1 1-1,7-2 0,9-3 6,1 2 0,34-5 0,8 4 14,121 7 1,-177-1-20,1 1 0,-1 0-1,-1 0 1,1 0 0,0 1 0,0 0 0,-1 0 0,0 1 0,1 0 0,-1 0 0,-1 0 0,1 1 0,-1 0 0,1 0 0,-2 0 0,8 10 0,4 7 10,-2-1 1,0 2-1,12 28 0,-19-37 10,-1 0-1,0 0 0,-2 1 1,1-1-1,-2 1 0,0 0 1,-1 0-1,1 29 745,-5-57 37,-7-21-747,3 0 0,0-1 0,3 0 0,0 0 1,4-45-1,-1 54-68,0 23-16,1-1 0,-1 1 0,1-1 0,0 1 0,0 0 0,0-1 0,0 1 0,1 0 0,-1 0 0,1 0 0,0 0 0,0 0 0,0 0 0,0 0 0,1 1 0,-1-1 0,1 1 0,-1-1 0,1 1 0,0 0 0,0 0 0,0 0 0,0 1 0,0-1 0,0 1 0,1 0 0,-1-1 0,6 0 0,7-2-577,0 1-1,0 0 1,0 1 0,31 0-1,-20 2-734,-11-1-30,0 0 1,0 2-1,0 0 0,0 1 0,0 0 1,0 1-1,-1 1 0,20 7 1,18 17-4736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0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30 5090,'0'0'4181,"-3"-6"-641,14 3-3279,1 0 0,-1 0-1,1 1 1,0 1 0,22 0-1,19-3 228,-19 0-15,1 2 0,40 2-1,-24 1 108,-163 4-697,107-4 124,1 0 0,0 0 0,0 1 0,-1 0 1,1-1-1,1 2 0,-1-1 0,0 0 0,0 1 1,1 0-1,0-1 0,-6 8 0,6-7 5,0 0 1,-1 0-1,1 0 1,0 0-1,-1 0 0,0-1 1,1 1-1,-1-1 0,0 0 1,0 0-1,0 0 1,-1-1-1,1 0 0,0 1 1,-7 0-1,-7 0 203,0-1-1,-29-1 1,24 0 90,22 0-187,-2-4 843,-19 3-15126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49 302 8708,'0'0'10434,"37"-17"-9457,120-60-142,-138 67-610,-1 0 0,0-1 0,-1-1 0,21-18 0,-25 18 37,-10 9-169,1 1 14,-1-1 0,1 1 0,-1-1 0,0 0 0,0 0 0,0 0 1,-1 0-1,1 0 0,-1-1 0,0 1 0,0-1 0,0 0 0,0 1 0,2-9 0,-4 11-84,0 1 0,0 0-1,0-1 1,0 1 0,0 0-1,-1-1 1,1 1 0,0 0 0,0-1-1,0 1 1,-1 0 0,1-1-1,0 1 1,-1 0 0,1 0-1,0-1 1,0 1 0,-1 0-1,1 0 1,0 0 0,-1-1 0,1 1-1,0 0 1,-1 0 0,1 0-1,-1 0 1,1 0 0,0 0-1,-1 0 1,1 0 0,0 0-1,-1 0 1,1 0 0,-1 0 0,1 0-1,0 0 1,-1 0 0,1 0-1,-1 0 1,1 0 0,0 1-1,-1-1 1,-7 0 111,3 0-113,-11-1 33,-1 1 1,0 0-1,0 2 1,1-1-1,-1 2 1,1 0-1,-1 1 1,1 1-1,-30 13 1,30-8 4,-1 1 0,1 0 0,1 1 1,0 1-1,0 0 0,-19 24 0,27-29-55,1 1 1,0 0-1,0 0 0,1 0 0,0 0 0,0 1 0,1 0 0,1 0 0,-1 0 1,2 0-1,-1 1 0,2-1 0,-2 17 0,2-4 23,1-16-120,-1 0-1,1 0 0,1 0 1,-1 0-1,3 9 1,-3-14 43,1 0 1,0 0 0,0 0-1,0 0 1,0 0 0,0-1-1,0 1 1,0 0 0,1 0-1,-1-1 1,1 1 0,-1-1-1,1 1 1,-1-1 0,1 0-1,0 1 1,0-1 0,0 0 0,0 0-1,-1-1 1,5 2 0,21 5-716,1-2 1,0-1-1,0-1 1,1-1 0,55-4-1,-19 1-35,-51 0 743,1-1 0,-1 0 0,0 0-1,0-2 1,0 0 0,0 0 0,0-1 0,-1-1-1,16-9 1,1-2 588,-1-2 1,44-37-1,-70 54-380,0-1 0,1 1 0,-1-1 0,0 0 0,0 0 1,-1 0-1,1 0 0,-1-1 0,1 1 0,-1-1 0,0 1 0,0-1 0,-1 0 0,1 0 0,-1 0 1,0 0-1,0 0 0,0 0 0,0 0 0,-1 0 0,1-8 0,-2 11-129,1 0-1,0 1 1,-1-1-1,1 0 1,0 1-1,-1-1 1,1 0-1,-1 1 1,1-1-1,-1 1 1,1-1-1,-1 1 1,0-1-1,1 1 1,-1 0-1,0-1 1,1 1 0,-1 0-1,0-1 1,1 1-1,-1 0 1,0 0-1,0 0 1,1 0-1,-1-1 1,0 1-1,0 0 1,1 0-1,-1 0 1,0 1-1,0-1 1,1 0-1,-1 0 1,0 0-1,0 0 1,0 1-1,-8 0 80,-26-2 39,-46 1 245,75 1-342,-1 0 0,1 0 1,-1 1-1,1-1 0,-1 1 0,1 1 1,0-1-1,0 1 0,-11 7 0,12-7-29,-1 1 1,1 0-1,0 1 0,0-1 0,1 1 0,-1 0 0,1 0 0,0 1 0,0-1 0,1 1 1,0 0-1,0 0 0,0 0 0,0 0 0,1 0 0,0 1 0,1-1 0,-1 1 1,1-1-1,1 1 0,-1-1 0,1 1 0,1 10 0,-1-16-16,0 0 0,0 0-1,0 0 1,1-1 0,-1 1 0,0 0 0,1 0-1,-1-1 1,0 1 0,1 0 0,-1 0 0,1-1-1,-1 1 1,1-1 0,0 1 0,-1 0-1,1-1 1,-1 1 0,1-1 0,0 1 0,0-1-1,-1 0 1,1 1 0,0-1 0,0 0 0,-1 1-1,1-1 1,0 0 0,0 0 0,0 0-1,-1 0 1,2 0 0,35 1-158,-26-1 84,10 0-144,1 0 0,-1-1 0,0-2 1,32-7-1,-45 8 181,0-1-1,-1 0 0,1 0 1,-1-1-1,0 0 1,0 0-1,0-1 1,-1 0-1,1 0 1,-1-1-1,-1 1 0,1-1 1,-1-1-1,0 1 1,5-9-1,-2 3 23,-2 0 0,0-1-1,0 0 1,-1 0 0,-1 0 0,0-1 0,4-24-1,-4-1 112,-2-57-1,-2 81-35,0 11-6,0-1 0,-1 1 0,1 0 0,-1 0 0,0 0 0,0 0 0,-3-6 0,4 9 3,-1 0 0,1-1 0,-1 1 0,0 0 0,0 0 0,1 0 0,-1-1 0,0 1 0,0 0 0,0 0 0,0 0 0,-1 1 0,1-1 0,0 0 0,0 0 0,0 0 0,-1 1 0,1-1 0,0 1 0,-1-1 0,1 1 0,0-1 0,-1 1 0,1 0 0,-3 0 0,3 3-36,-1 0 0,1 0-1,0 1 1,0-1 0,1 1-1,-1-1 1,1 1 0,-1-1 0,1 5-1,0-7-5,-2 205 940,4-109-588,-2-85-324,1 0 1,1 0-1,0-1 0,1 1 0,0 0 1,6 13-1,32 64 344,-33-74-317,-3-8-773,3 8 2420,-10-11-4705,-32-12-18297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3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0 375 976,'0'0'2089,"9"-18"-1934,30-56 37,-13 35 293,-25 38-214,0-1 0,0 1 0,0-1 0,0 1 0,0-1 0,0 0-1,-1 1 1,1-1 0,0 0 0,-1 1 0,1-1 0,-1 0 0,0 0 0,0 0 0,0 1-1,0-1 1,0 0 0,0-3 0,0 0 138,1 1 0,0 0-1,0 0 1,0 0 0,1 0 0,0 0-1,-1 0 1,4-5 0,8-22 3694,-5-3-1765,-3 19-1331,-2-1 1,0 0 0,2-31 0,-4 39 929,0 17-528,2 20-871,-1 48-87,-1-33-231,-6 85 0,3-118-205,-1 0 0,-1-1 0,0 1 0,0 0 0,-1-1 0,-9 15 0,7-13-1,0 1 0,2-1-1,-7 19 1,11-30-13,0 1 0,1-1 0,-1 0 0,1 1 0,0-1 0,-1 1 0,1-1-1,0 0 1,0 1 0,0-1 0,0 1 0,0-1 0,0 1 0,1-1 0,-1 0 0,0 1 0,1-1-1,-1 0 1,1 1 0,-1-1 0,1 0 0,-1 1 0,1-1 0,0 0 0,0 0 0,0 0 0,0 0-1,0 0 1,0 0 0,0 0 0,0 0 0,0 0 0,0 0 0,0 0 0,1-1 0,-1 1 0,0-1-1,1 1 1,-1-1 0,2 1 0,7 1 9,-1-1-1,0 0 0,0-1 1,0 0-1,13-2 1,3 1 0,43 1 65,-38 0-3861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7395,'0'0'11838,"-7"0"-10520,-18 0-170,5 0 4976,20 1-6099,0-1-1,0 1 1,0 0-1,0 0 0,0-1 1,0 1-1,0 0 0,0 0 1,1 0-1,-1-1 1,0 1-1,0 0 0,1 0 1,-1-1-1,0 1 0,1 0 1,-1-1-1,1 1 1,-1 0-1,1-1 0,0 2 1,11 3-2,0-1 0,1 1 0,0-2 0,-1 0 0,18 2 0,75 5 32,-81-9-48,466 6 2,-291-9-10,721 2 6,-919 0 294,-20 0-5627,7-2 110,6-8-3568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16039,'0'0'7137,"4"-2"-6838,-2 0-275,0 2 1,0-1-1,1 0 1,-1 0-1,0 1 0,1-1 1,-1 1-1,1 0 1,-1 0-1,0 0 1,4 0-1,218 15 745,388-13-303,-375-3-255,-636 1 1689,397 0-1840,0 1 1,0-1-1,0 1 1,0-1 0,1 1-1,-1 0 1,0 0-1,0 0 1,1 0-1,-1 0 1,0 0-1,1 0 1,-1 1 0,1-1-1,0 0 1,-1 1-1,1-1 1,0 1-1,0 0 1,0-1 0,0 1-1,0 0 1,0 0-1,1-1 1,-1 1-1,1 0 1,-1 0-1,0 3 1,-2 8 85,1 0 1,-2 25-1,4-30-2,-2 53 314,2 0 0,4 0-1,15 90 1,-13-115-324,-5-23-101,0 0 1,1 0-1,1 0 1,1-1-1,-1 1 0,10 18 1,-12-28 1273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25 18520,'0'0'7110,"-2"-4"-6448,2 3-612,-1-1 1,1 1-1,-1 0 0,0 0 0,1-1 1,-1 1-1,0 0 0,0 0 0,0 0 1,0 0-1,0 0 0,0 0 1,0 0-1,-2-2 0,1 3-20,1 0 1,0-1-1,-1 1 0,1 0 0,0 0 1,-1 0-1,1 0 0,0 0 0,-1 0 0,1 0 1,0 0-1,-1 1 0,1-1 0,0 0 1,-1 1-1,1-1 0,0 1 0,0 0 1,0-1-1,-1 1 0,1 0 0,0 0 1,0-1-1,-1 3 0,-22 19 228,0 1 0,2 1 0,1 1 0,1 1 0,-19 31-1,35-50-233,0 1-1,0 0 1,0 0-1,1 0 1,1 0-1,-1 0 1,1 1-1,0-1 1,1 1-1,0 0 1,1-1-1,0 1 1,0 0-1,2 9 1,-2-16-24,1 0 1,0 1-1,0-1 1,0 0 0,0 0-1,0 0 1,0 0 0,1 0-1,-1 0 1,1 0-1,-1 0 1,1 0 0,0-1-1,0 1 1,0-1 0,0 1-1,0-1 1,0 0 0,0 0-1,0 0 1,1 0-1,-1 0 1,0 0 0,4 0-1,7 3 17,0-1 0,27 2 0,-6-2 54,0-1 0,0-2-1,36-5 1,-64 4-57,0 0 0,0 0 0,0-1 1,0 0-1,-1 0 0,1 0 0,0-1 0,-1 0 0,0 0 0,1 0 0,-1 0 1,0-1-1,-1 0 0,1 0 0,-1-1 0,0 1 0,0-1 0,0 0 0,0 0 1,-1 0-1,0 0 0,0-1 0,0 1 0,-1-1 0,0 0 0,0 0 0,0 1 1,-1-1-1,0 0 0,0-1 0,-1 1 0,1 0 0,-2-9 0,1 13-11,-1 0 1,0 0-1,1 1 0,-1-1 0,0 0 0,0 1 0,0-1 1,0 1-1,0-1 0,-1 1 0,1 0 0,0-1 0,-1 1 1,1 0-1,-1 0 0,1 0 0,-1 0 0,1 0 0,-1 0 0,0 1 1,0-1-1,1 0 0,-1 1 0,0-1 0,0 1 0,-2 0 1,-5-3 6,-42-14-20,0 2-1,-2 3 0,-54-7 1,89 16-2183,41-3-2754,28-2 257,12 0-1387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46 17384,'0'0'7838,"-9"-9"-6813,-25-25-388,34 34-576,0 0 0,0 0-1,0-1 1,-1 1 0,1 0 0,0 0-1,0 0 1,0 0 0,-1-1-1,1 1 1,0 0 0,0 0 0,0 0-1,-1 0 1,1 0 0,0 0-1,0 0 1,-1-1 0,1 1-1,0 0 1,0 0 0,-1 0 0,1 0-1,0 0 1,0 0 0,-1 0-1,1 0 1,0 0 0,0 1 0,-1-1-1,1 0 1,0 0 0,0 0-1,-1 0 1,1 0 0,-6 11 516,-1 19-969,6-25 601,-59 276 1512,59-295-10392,1 0 6332,0-31-5174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2817,'0'0'17262,"1"8"-16163,0-2-896,2 30 684,-3-34-806,0 1 1,0-1-1,0 1 0,-1-1 1,1 0-1,-1 1 0,1-1 1,-1 0-1,0 0 0,0 1 1,0-1-1,0 0 0,0 0 1,-4 4-1,1-3 75,0 1 0,0-1 1,-1 0-1,0 0 0,1-1 0,-1 1 0,0-1 1,0 0-1,-1 0 0,1-1 0,0 1 0,-11 0 0,-6 0 476,-42-2 0,33 0-105,29 0-498,0 0 0,0 0 0,1 0 0,-1-1 0,0 1 0,0 0 0,1-1 0,-1 1 0,0-1 0,1 1 0,-1-1 0,0 0 0,1 0 0,-1 0 0,1 0 0,-1 0 0,1 0 0,0 0 0,-1 0 0,1-1 0,0 1 0,0 0 0,0-1 0,0 1 0,0-1 0,0 1 1,0-1-1,1 0 0,-2-3 0,0-3 83,1 0 1,0 0 0,0 0 0,0-1 0,2-9 0,-1 7-47,0 10-60,0 0 1,1 0-1,-1 0 1,1 0 0,-1 0-1,1 0 1,-1 0-1,1 0 1,-1 0-1,1 0 1,0 0 0,0 1-1,0-1 1,-1 0-1,1 0 1,0 1 0,0-1-1,0 0 1,0 1-1,0-1 1,0 1-1,0 0 1,0-1 0,0 1-1,1 0 1,-1-1-1,0 1 1,0 0 0,0 0-1,0 0 1,2 0-1,45-1 63,-37 1-60,-4 0-18,-1 0 1,0 0 0,1 1-1,-1 0 1,0 0 0,11 3-1,-15-3-35,1 0 1,-1 1-1,0-1 0,0 1 0,0 0 0,0-1 0,0 1 0,0 0 0,0 0 0,0 0 0,-1 0 0,1 1 0,-1-1 0,0 0 0,1 1 0,-1-1 0,0 1 0,1 3 0,3 14-1150,0 0 1,-1 0-1,1 26 0,-3-23-4461,10 42 0,-3-35-3680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73 13670,'0'0'9775,"1"-9"-8585,3-37 510,-6 45-1628,1 1 0,-1-1 0,0 0 0,1 1 0,-1-1 0,0 1 0,0-1 0,1 1 0,-1 0 0,0 0 0,0 0-1,0 0 1,1 0 0,-5 1 0,2-1 65,-19 0 35,1 1-1,-39 6 0,50-4-137,0 0-1,1 0 1,0 1-1,-1 0 1,1 1-1,1 0 0,-15 10 1,3 0 5,1 0-1,1 2 1,-30 33 0,43-44-44,0 1-1,1 0 1,0 1 0,0-1-1,1 1 1,0 0-1,0 0 1,1 0 0,0 1-1,0-1 1,1 1 0,0-1-1,-1 18 1,3-24-8,0 0 0,-1-1 0,1 1 0,0 0 0,0 0 0,1-1 0,-1 1 0,0 0 0,1-1 0,-1 1 0,1 0 0,-1-1 0,1 1 0,0 0 0,-1-1 0,3 3 0,-1-3-14,0 0-1,0 0 1,0-1 0,1 1-1,-1-1 1,0 1 0,0-1-1,1 0 1,-1 0 0,0 0 0,5 0-1,-4 0 11,33 0-190,61-8 0,-83 6 178,0-1-1,0-1 1,0 0-1,-1-1 0,0-1 1,0 0-1,19-11 0,-19 8 39,0 0 0,-1-1 0,0 0 0,-1-1-1,0 0 1,0-1 0,-1 0 0,-1-1-1,0 0 1,-1 0 0,0-1 0,-1 0-1,7-18 1,-13 27 203,0 0-1,-1 0 1,1 0-1,-1 0 1,0-1-1,-1-6 1,-6 19 49,-6 17-155,0 1-1,2 1 0,-12 41 1,-15 90 305,30-98-329,4 1 0,4 96 1,1-67-31,-1 144-7,0-230-43,0-1 1,0 1-1,0 0 0,0 0 1,0-1-1,-1 1 1,1 0-1,-1 0 0,0-1 1,0 1-1,0-1 1,0 1-1,0-1 0,-1 1 1,1-1-1,-1 1 0,0-1 1,1 0-1,-1 0 1,0 0-1,-4 3 0,1-2 9,-1-1-1,1 0 1,-1 1-1,1-2 1,-1 1-1,0-1 1,0 0-1,-12 1 1,8-1 16,-1 0 0,1 0 0,-1-1 0,0-1 0,-18-2 0,25 2-20,-1-1-1,1 1 1,0-1 0,0 0-1,0 0 1,0 0 0,0-1 0,1 1-1,-1-1 1,1 0 0,-1 0-1,1 0 1,0 0 0,0-1-1,-4-6 1,-3-6-6,1 0 1,0-1-1,2 0 1,0 0-1,0-1 1,2 0-1,0 0 1,-3-25-1,3 2-40,3-1 0,4-68 0,-1 97 16,1 1-1,0-1 1,1 1-1,1-1 1,0 1 0,1 0-1,0 0 1,0 1-1,2-1 1,-1 1 0,1 1-1,1-1 1,0 1-1,16-15 1,11-8-312,1 2 0,67-43-1,-72 53 108,28-17-313,-30 20 453,0-1 0,26-24 0,-54 42 98,1 0 1,-1 0 0,0 1 0,0-1 0,1 1 0,-1-1 0,0 1 0,1-1 0,-1 1 0,0 0 0,1-1 0,-1 1 0,0 0 0,1 0-1,-1 0 1,1 0 0,-1 0 0,0 1 0,1-1 0,-1 0 0,0 1 0,1-1 0,-1 1 0,0-1 0,1 1 0,-1 0 0,0-1-1,0 1 1,0 0 0,0 0 0,0 0 0,0 0 0,0 0 0,0 0 0,1 1 0,6 6 35,-1 0 0,-1 1 0,8 11 0,-12-17-31,6 10 28,-1-1 0,0 1 0,-1 0 0,0 0 0,-1 1 0,-1 0 1,0 0-1,-1 0 0,-1 0 0,0 0 0,0 1 0,-2 21 0,-1-35-19,1 0 0,-1 0 1,0 0-1,0 0 0,0 0 0,0-1 0,0 1 1,0 0-1,0-1 0,0 1 0,0 0 0,0-1 1,0 1-1,-1-1 0,1 0 0,0 1 0,0-1 1,0 0-1,-1 0 0,1 0 0,0 0 0,0 0 1,0 0-1,-1 0 0,-1-1 0,-1 2 10,0-1-1,-1-1 1,1 1 0,0 0-1,-1-1 1,-7-3-1,10 3-23,0 0 0,0-1 0,1 0 0,-1 0 0,0 1 0,1-1-1,0 0 1,-1 0 0,1 0 0,0 0 0,0-1 0,0 1-1,0 0 1,0 0 0,1-1 0,-1 1 0,1 0 0,-1-4-1,-1-47 47,2 41-48,0-5-2,0-1 5,0 0 0,4-21 0,-3 33-8,1-1 0,-1 1 1,1-1-1,1 1 1,-1 0-1,1 0 0,0 0 1,1 0-1,5-7 0,-1 2 9,0 1 0,1 0 1,0 1-1,0 0 0,1 0 0,0 1 0,1 1 0,-1-1 0,1 2 0,1-1 0,0 2 0,-1 0 0,2 0 0,-1 1 0,0 0 1,1 1-1,0 1 0,24-3 0,-34 5-5,1 0 1,-1 0-1,1 0 0,-1 0 1,1 1-1,-1 0 1,1-1-1,6 3 0,-9-1-4,1-1-1,0 1 0,-1-1 1,1 1-1,-1 0 0,0 0 1,1-1-1,-1 1 0,0 0 1,0 0-1,0 0 0,0 0 0,-1 0 1,2 5-1,6 20 84,-1 0-1,-2 1 1,4 46 0,-5 88-2085,-5-128 294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42 16087,'0'0'8612,"0"0"-8594,0 0 0,0 0 1,0-1-1,0 1 0,0 0 0,0-1 0,0 1 0,0 0 0,0 0 0,0-1 0,0 1 0,0 0 1,-1 0-1,1-1 0,0 1 0,0 0 0,0 0 0,0 0 0,0-1 0,-1 1 0,1 0 0,0 0 0,0 0 1,0-1-1,0 1 0,-1 0 0,1 0 0,0 0 0,0 0 0,-1 0 0,1 0 0,0-1 0,0 1 1,-1 0-1,1 0 0,0 0 0,0 0 0,-1 0 0,1 0 0,0 0 0,0 0 0,-1 0 0,1 0 0,0 0 1,0 0-1,-1 0 0,1 0 0,0 0 0,0 1 0,-1-1 0,1 0 0,0 0 0,0 0 0,-1 0 1,1 0-1,0 1 0,0-1 0,0 0 0,0 0 0,-1 0 0,1 0 0,0 1 0,0-1 0,0 0 0,0 0 1,0 1-1,-1-1 0,1 0 0,-6 8 149,0 1 1,1-1-1,0 1 1,0 0-1,-6 15 1,-18 58 593,22-56-589,1 0-1,2 1 1,0 0 0,2-1-1,2 46 1,0-71-169,0 0 1,0 0-1,0 0 1,0 0-1,0 0 0,1-1 1,-1 1-1,0 0 1,1 0-1,-1 0 1,0-1-1,1 1 0,-1 0 1,1-1-1,0 1 1,-1 0-1,1-1 0,-1 1 1,1-1-1,0 1 1,0-1-1,-1 1 1,1-1-1,0 1 0,0-1 1,-1 0-1,1 1 1,0-1-1,0 0 1,0 0-1,0 1 0,-1-1 1,1 0-1,0 0 1,2 0-1,-2 0 12,1 0 0,0-1 0,0 1 0,0 0 0,0 0 0,-1-1 0,1 0 0,0 1 1,0-1-1,-1 0 0,1 1 0,0-1 0,-1 0 0,1 0 0,-1-1 0,1 1 0,-1 0 0,1 0 0,0-2 0,15-22 81,-1-1 0,-1-1 0,-1 0 0,-2-1 0,9-29 0,-17 47-75,-1-1 0,-1 0 0,0 0 0,-1 0-1,0 0 1,0 0 0,-1 0 0,-1 0 0,-3-21-1,3 30-18,0 0-1,0 0 1,0 1-1,0-1 1,-1 0-1,1 0 0,-1 0 1,1 1-1,-1-1 1,1 1-1,-1-1 1,0 1-1,0 0 1,0 0-1,0 0 0,0 0 1,0 0-1,0 0 1,0 0-1,0 1 1,-4-2-1,-50-4-10,49 6 8,-8-1-13,-34-1-55,-73 5 0,121-3 63,0 0 0,0 0 0,0 1 0,0-1 1,0 0-1,0 1 0,0-1 0,0 1 0,0-1 0,0 1 1,0-1-1,0 1 0,1-1 0,-1 1 0,0 0 0,0 0 1,1-1-1,-1 1 0,0 0 0,1 0 0,-1 0 0,1 0 1,-1 0-1,1 1 0,0-2 1,0 1-1,0 0 1,0-1-1,0 1 1,0 0-1,0-1 1,0 1-1,0 0 1,0-1-1,1 1 1,-1 0-1,0-1 1,1 1-1,-1-1 1,0 1-1,1-1 1,-1 1-1,1-1 1,-1 1-1,0-1 1,1 1-1,-1-1 1,1 1-1,0-1 1,-1 0-1,1 1 1,-1-1-1,1 0 1,0 1-1,-1-1 1,1 0 0,-1 0-1,1 0 1,0 0-1,-1 0 1,1 0-1,0 0 1,-1 0-1,1 0 1,0 0-1,-1 0 1,2 0-1,326 3 68,-168-5-30,-148 2-40,1 1 0,0 0 0,-1 1 0,1 1 0,-1 0 1,0 0-1,1 2 0,-2-1 0,1 1 0,12 8 0,-19-10 4,0 0 0,1 1 0,-1-1-1,-1 1 1,1 1 0,0-1 0,-1 0-1,0 1 1,0 0 0,0 0 0,-1 0-1,0 1 1,0-1 0,0 1 0,-1 0-1,1-1 1,-2 1 0,1 0-1,0 1 1,-1-1 0,0 0 0,0 8-1,-1-10 3,0 2 1,0 1-1,0-1 0,0 0 1,-1 1-1,0-1 1,-3 10-1,3-14 4,-1 1 0,1-1 0,-1 0 0,1 1 0,-1-1 0,0 0 1,0 0-1,0-1 0,0 1 0,0 0 0,0-1 0,-1 1 0,1-1 0,0 1 0,-1-1 0,1 0 0,-6 1 0,-1 1 33,0 0 0,0-1 0,0 0 0,-1-1-1,1 0 1,-1 0 0,1-1 0,0 0-1,-11-2 1,16 2-11,1-1-1,0 1 0,-1-1 1,1 0-1,0 0 0,0 0 1,0 0-1,0 0 0,0-1 1,0 1-1,0-1 0,0 0 1,0 0-1,1 0 0,-1 0 1,1-1-1,-1 1 0,1-1 1,0 1-1,0-1 0,0 0 1,1 0-1,-1 0 0,1 0 1,-1 0-1,1 0 0,0 0 1,-1-4-1,0-10 79,0 0 1,1-30-1,1 41-95,0-1 0,1 1 0,0 0 0,0-1 0,0 1 0,1 0 0,0 0 0,0 0 0,1 0 0,5-9 0,-1 6 14,2 0 0,-1 0 0,1 1-1,1 0 1,-1 1 0,1 0 0,0 0 0,1 1 0,0 0 0,0 1-1,0 0 1,0 1 0,1 1 0,14-4 0,1 2-673,46-5 0,24 7-5389,-78 7 1350,-8 13-1274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70 249 1185,'0'0'19350,"12"1"-18118,-4-1-1053,18 2 944,47-4 0,-64 2-959,0-2 0,-1 1 0,1-1 0,-1 0 0,1-1 0,-1 0 0,0 0 0,0-1 0,0 0 0,11-8 0,-9 4 17,0 0 0,0-1 0,-1 0-1,15-18 1,-20 22-98,-1-1-1,0 1 1,0 0-1,-1-1 1,1 0-1,-1 1 1,-1-1-1,1 0 1,-1 0-1,0 0 1,0 0-1,0-10 1,-1 13-53,0 0 0,0 0 0,0 1 0,0-1 0,-1 0 1,1 0-1,-1 0 0,0 0 0,0 1 0,0-1 0,0 0 0,0 1 1,0-1-1,-3-3 0,1 4-19,1 0-1,-1 0 1,1 0 0,-1 0 0,0 1 0,0-1-1,0 1 1,0 0 0,0 0 0,0 0-1,0 0 1,0 0 0,-6 0 0,-11-1 55,-1 1 0,-26 1 0,11 1-27,29 0-32,-1 0-1,0 0 1,0 1-1,1 0 0,-1 0 1,1 1-1,0 0 1,0 0-1,0 1 1,0 0-1,0 0 1,1 0-1,0 1 1,0 0-1,0 0 0,0 1 1,1 0-1,0 0 1,0 0-1,1 0 1,-5 8-1,2-1-1,-1 0 0,2 0 0,0 1-1,0-1 1,2 1 0,-1 0 0,2 1 0,0-1-1,0 1 1,0 21 0,4 64 123,0-97-123,0-1 0,-1 1 0,1 0 0,0-1 0,1 1 0,-1-1 0,0 1 0,1-1 0,-1 0 0,1 1 0,0-1 0,0 0 0,0 0 0,0 0 0,0-1 0,0 1 0,1 0 0,-1-1 0,0 1 0,1-1 0,-1 0 0,1 0 0,3 1 0,5 2-3,1 0-1,0-1 1,0 0-1,12 0 1,33 1-251,92-5 0,-115 0-211,8-2-1239,56-12 0,-4 1-2858,3 4-2604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28 7043,'0'0'7425,"0"3"-6569,0 8-616,0-1 1,0 1-1,-1-1 0,-1 1 0,0-1 0,0 1 0,-1-1 0,-1 0 0,1 0 0,-10 16 1,-16 21 394,-52 64 0,55-78-391,0 1 0,2 2 0,-34 69 0,26-27 25,23-55-207,-15 33 0,2-7-44,-55 163 66,27-71-16,39-108-43,1 0 0,2 0 0,-7 63 0,7 104 72,3 74-83,5-268-26,1 0 0,-1-1 0,1 1 1,0 0-1,0 0 0,1-1 0,-1 1 1,1-1-1,1 1 0,-1-1 1,1 0-1,0 0 0,0 0 0,5 7 1,-2-6 11,1 0 1,-1 0-1,1-1 0,0 1 1,0-2-1,0 1 1,1-1-1,14 7 1,0-4 21,0 0-1,0-1 1,1-2 0,-1 0 0,1-1 0,36-1 0,553-2-369,-591 0 346,0-1 0,0-1 0,0-1 0,-1-1 0,1-1 0,-1 0 0,0-2 0,0 0 0,-1-1 0,0-1 0,0-1 0,-1-1 0,0 0 0,-1-2 0,23-20 0,-36 29 12,0-1 1,-1-1-1,1 1 1,-1 0-1,0-1 0,-1 0 1,1 0-1,-1 1 0,0-1 1,-1-1-1,0 1 0,1 0 1,-2 0-1,1 0 0,-1-8 1,1 2 6,0 0 0,2 0 0,3-14 0,55-124 12,-6 21 9,26-99-4,-75 206-23,-1 0 0,-1 0 0,1-26 0,7-36 390,-9 63-305,0-1-1,-2 0 0,-1-26 1,2-27 22,1-109 328,-5 98-334,1 77-85,0 1 0,0-1 1,-1 1-1,0-1 0,-1 1 0,0 0 0,0 0 1,0 0-1,-1 0 0,-1 1 0,1 0 0,-8-10 1,-11-12 136,-44-41 1,33 36-112,19 17-8,0-1-1,1 0 0,-22-39 1,34 53-38,-1 1 0,1-1 0,-1 1 0,0 0 0,0 0 0,0 0 0,-1 1 0,1-1 0,-5-1 0,-20-19 58,25 20-61,0 1 0,0-1 0,0 1 0,0 0-1,-1 1 1,1-1 0,-7-2 0,7 3 8,0 0 1,0 0-1,0 0 1,0-1-1,1 1 1,-1-1-1,0 0 1,1 0-1,-1 0 1,1 0-1,-4-4 1,-23-7 207,19 6-809,-18 4-8856,25 3 8997,-17 0-7466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296 524 12566,'0'0'9476,"6"-19"-7987,15-61-417,-19 74-889,-1 0 0,1 0 0,-2 0 0,1-1 0,-1 1 0,0 0 0,0-1 0,0 1 0,-1 0 0,0 0 0,-2-8 0,2 11-97,-1 0 0,1 0-1,-1 0 1,1 1 0,-1-1 0,0 0 0,0 1 0,0-1-1,0 1 1,-1 0 0,1 0 0,-1 0 0,1 0 0,-1 0-1,0 0 1,-3-1 0,-6-1 67,0 1 0,-1 0 0,1 0 0,-1 1-1,0 1 1,0 0 0,0 1 0,-12 1 0,5-1-56,15 0-80,-1 1 0,1 0 0,0 0 0,0 0 0,0 1 1,0-1-1,0 1 0,1 0 0,-1 1 0,0-1 0,1 1 0,0 0 0,-1 0 0,1 0 0,1 1 1,-1-1-1,0 1 0,1 0 0,0 0 0,0 0 0,0 1 0,0-1 0,-2 6 0,0 0-7,0 1-1,0 0 0,1 0 1,1 0-1,0 1 1,0-1-1,1 1 0,1-1 1,-1 14-1,1 6-19,0 29 1,1-57 6,0 1 0,1-1 0,0 0-1,-1 1 1,1-1 0,0 0 0,1 0-1,-1 0 1,1 0 0,-1 0 0,1 0 0,0 0-1,4 5 1,1-3-9,1 1 0,-1-1 0,1-1 0,0 1 0,0-1 0,1-1 0,-1 0 0,1 0 0,0 0 0,0-1 0,0-1 0,0 1 0,12-1-1,19 1-67,64-6 0,-99 4 73,1-1 6,1 0-1,0-1 1,0 1-1,0-1 1,-1 0 0,1-1-1,-1 0 1,1 0-1,-1 0 1,0-1 0,0 0-1,-1 0 1,1 0-1,-1-1 1,0 0 0,0 0-1,0 0 1,-1 0-1,0-1 1,0 0 0,6-11-1,-3 3 11,-1 0 0,-1 0-1,0-1 1,-1 1 0,-1-1-1,0 0 1,0 0 0,-2 0-1,0-16 1,1-2 20,-1 22-5,-1 1 0,0 0 0,0-1 0,-4-19 0,4 30-15,-1-1 0,0 0 0,1 0 0,-1 0 0,0 0 0,0 1 0,0-1 0,0 0 0,0 1 0,1-1 0,-1 1 0,0-1 0,-1 1 0,1-1 0,0 1 0,0 0 0,0 0 0,0-1 0,0 1 0,0 0 0,0 0 0,0 0 0,0 0-1,-2 0 1,-27 5 58,27-2-63,-1 0-1,0 0 1,1 0-1,0 1 0,-1-1 1,2 1-1,-1-1 1,0 1-1,1 0 1,-1 0-1,1 1 1,0-1-1,0 0 0,1 1 1,0-1-1,-1 1 1,1-1-1,0 7 1,-2 12-14,1 1 1,2 32 0,0-34 19,0-9-8,0-4-3,0-1 1,0 1-1,0-1 1,1 1-1,1-1 0,3 14 1,-4-19-3,1 0 0,0 0-1,-1 0 1,1-1 0,0 1 0,0-1 0,1 1 0,-1-1-1,0 0 1,1 0 0,0 0 0,-1 0 0,1 0 0,0-1-1,0 1 1,0-1 0,0 0 0,0 0 0,0 0 0,0 0-1,4 0 1,10 2-70,1-1-1,-1-1 0,27-1 0,-21 0-26,-18-1 72,1 1 0,-1-1-1,1-1 1,-1 1 0,0-1-1,0 1 1,1-2 0,-1 1 0,-1 0-1,1-1 1,0 0 0,-1 0-1,1-1 1,-1 1 0,0-1-1,0 0 1,0 0 0,-1 0-1,1-1 1,-1 1 0,4-8-1,0 0-3,-1 0 0,0 0 0,-1-1 0,0 1-1,-1-1 1,0 0 0,3-25 0,-4-7 4,-3-48 0,-1 41 39,1 44 0,0 0 1,0 0 0,-1 0-1,0 0 1,0 0 0,-1 0-1,0 1 1,-1-1-1,0 0 1,0 1 0,0 0-1,-1 0 1,0 0 0,0 0-1,-1 0 1,0 1 0,0 0-1,-9-8 1,13 13-1,1 1-1,0-1 1,-1 1 0,1-1-1,-1 1 1,1 0 0,-1-1-1,1 1 1,-1 0 0,1-1-1,-1 1 1,1 0 0,-1-1-1,1 1 1,-1 0 0,1 0-1,-1 0 1,1 0 0,-1-1-1,0 1 1,1 0 0,-1 0-1,1 0 1,-1 0 0,0 0-1,1 0 1,-1 1 0,1-1-1,-1 0 1,-1 0 0,2 2-6,-1-1 0,0 0 0,0 0 0,1 0 0,-1 0 1,1 1-1,-1-1 0,1 0 0,-1 1 0,1-1 1,0 0-1,0 1 0,0-1 0,0 3 0,-8 434 171,8-434-179,0 1 0,1-1 0,0 1 0,0-1 1,0 1-1,0-1 0,1 0 0,-1 1 0,1-1 0,0 0 0,1 0 0,-1 0 0,1-1 0,-1 1 0,1-1 0,0 1 0,0-1 0,1 0 0,-1 0 0,1 0 0,0-1 0,-1 1 0,1-1 0,0 0 0,0 0 1,1 0-1,-1 0 0,6 1 0,10 1-129,1 0 0,-1-1 1,1-1-1,39-2 0,-47 0 17,-9 1 60,0-1-1,0-1 1,0 1 0,1 0-1,-1-1 1,0 0-1,0 0 1,0 0-1,0-1 1,0 0 0,0 1-1,-1-1 1,1 0-1,0-1 1,-1 1-1,0-1 1,1 1 0,-1-1-1,4-5 1,-1 0-15,-1-1 0,0 1 0,-1-1 0,0 0 0,0 0 1,-1 0-1,3-13 0,1-13 4,-2-1 0,-1 0 0,-2 0 0,-4-69 0,0 21 81,2-144 1188,0 228-741,0 16-369,0 583 510,1-597-602,-1 0 0,1-1 1,-1 1-1,1-1 0,0 1 0,0-1 0,0 0 0,-1 1 1,1-1-1,0 0 0,1 1 0,-1-1 0,0 0 0,0 0 1,0 0-1,1 0 0,-1 0 0,1 0 0,-1-1 0,0 1 1,1 0-1,0-1 0,-1 1 0,1-1 0,-1 1 0,1-1 1,2 0-1,49 8 51,-52-8-52,183 1-22,-99-2-137,-79 1 29,1 0 1,-1-1-1,1 1 1,-1-2-1,1 1 1,-1-1-1,1 0 1,-1 0-1,0-1 0,0 1 1,0-1-1,0-1 1,-1 1-1,1-1 1,8-8-1,-13 11-45,-1 0-1,1 1 1,0-1-1,0 0 1,0 0-1,0 0 1,-1-1-1,1 1 1,-1 0-1,1 0 1,-1 0-1,1 0 1,-1-1 0,1 1-1,-1 0 1,0 0-1,0-2 1,-1-15-5954,-3 2-2203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1 597 7892,'2'-1'13667,"1"-9"-11847,-3-43-1097,3 0 1,3 1 0,23-100-1,0 52-456,19-76 1171,-49 330 247,3-62-1449,-3-16-76,-2-35-33,3 0-1,2 0 0,1 0 1,11 48-1,-13-83-123,0 0 0,1 0 1,0 0-1,0-1 0,1 1 0,0-1 0,0 0 0,0 0 0,0 0 0,1 0 0,7 8 0,-7-10-35,0 0 0,1-1 0,-1 1 0,0-1 0,1 0 0,-1 0 0,1 0 0,0-1 0,0 0 0,-1 0 0,1 0 0,0 0 0,0-1 0,10 0 1,3 0-78,-3 1-59,0-1-1,0-1 0,17-3 0,-26 2 115,1 0-1,-1 0 0,0 0 1,0-1-1,0 0 0,0 0 1,0-1-1,-1 1 0,0-1 1,7-6-1,6-7-46,-1-1-1,-1 0 1,-1-1-1,-1-1 1,0 0 0,-2-1-1,0 0 1,-1-1-1,-2 0 1,10-30 0,-17 44 198,-1-1 0,0 1 1,0-1-1,-1-14 0,0 17 142,0 6-9,-34 0 279,30 0-498,1 1 0,-1-1 0,0 1-1,1 0 1,-1 0 0,1 1-1,-1-1 1,1 1 0,-1 0-1,1 0 1,0 0 0,0 0 0,0 0-1,0 1 1,0-1 0,1 1-1,-4 4 1,-5 7 61,1 1-1,-13 21 0,21-31-56,-3 6 8,0 0 0,1 0 1,1 0-1,0 1 0,0 0 0,1 0 1,1-1-1,0 1 0,1 0 0,1 23 1,0-6-11,-1-27-12,0 1 0,0-1 0,1 0 0,-1 1 0,1-1 0,0 0 0,0 0 0,0 0-1,0 1 1,0-1 0,0 0 0,0 0 0,1 0 0,-1-1 0,1 1 0,-1 0 0,1 0 0,0-1-1,0 1 1,-1-1 0,1 0 0,0 1 0,0-1 0,1 0 0,-1 0 0,0 0 0,0 0 0,0-1-1,1 1 1,-1-1 0,5 1 0,9 2 6,1-2 0,-1 0-1,28-2 1,-21 1 25,-14 0-23,5 0 14,0 0 1,0-1-1,0 0 0,27-7 1,-37 7-17,1-1 0,-1 1 0,0-1 0,0 0 0,0-1 0,-1 1 1,1-1-1,0 1 0,-1-1 0,0 0 0,0-1 0,0 1 0,0 0 0,0-1 0,0 0 1,-1 1-1,0-1 0,0 0 0,0 0 0,2-5 0,-1-6 33,0 0 0,-1 0 0,-1 0 0,0-1 0,-1 1 0,-3-24 0,2 24-45,0 10 6,1 0 0,-1 1 0,0 0-1,0-1 1,0 1 0,-1-1 0,0 1 0,0 0 0,0 0-1,0 0 1,0 0 0,-1 0 0,0 1 0,0-1 0,0 1-1,0 0 1,0 0 0,-1 0 0,1 0 0,-1 0 0,0 1-1,0-1 1,0 1 0,0 0 0,-5-1 0,-4-2-4,-1 1 0,1 0-1,-1 1 1,0 1 0,0 0 0,-27 1 0,39 1-6,0 0-1,0 1 1,0-1-1,0 1 1,0-1 0,0 1-1,1 0 1,-1 0-1,0 0 1,0 0 0,1 0-1,-1 0 1,1 0 0,-1 1-1,1-1 1,-1 1-1,1-1 1,0 1 0,-1-1-1,1 1 1,0 0-1,0-1 1,0 1 0,1 0-1,-1 0 1,0 0-1,1 0 1,-1 0 0,1 0-1,-1 3 1,-1 8-265,0 0 0,1 0 0,1 19 0,0-25 26,-1-3 62,1 0 0,0 0 1,1 0-1,-1 1 0,1-1 1,0 0-1,0 0 0,0 0 1,2 4-1,-2-6 86,1 1 0,-1-2 0,1 1-1,0 0 1,0 0 0,0 0 0,0-1 0,0 1 0,0-1 0,0 0-1,1 1 1,-1-1 0,0 0 0,1 0 0,-1-1 0,4 2 0,21 3-701,0 0 0,1-2 0,-1-1 0,1-1 1,33-3-1,-4 1-112,-33 1 645,-1-1-1,0 0 0,37-9 1,-52 8 367,0 0 0,-1 0 1,1-1-1,-1 0 1,0-1-1,0 0 0,0 0 1,0 0-1,-1-1 1,1 0-1,-1 0 0,0-1 1,-1 0-1,6-7 1,-8 8 298,-1 0 1,1 1 0,-1-1 0,-1 0 0,1 0 0,-1 0 0,0 0 0,0-1 0,0 1 0,-1 0-1,0 0 1,0-1 0,-1-4 0,1-1 358,0 10-716,-1 0 0,1 0-1,-1 0 1,1 0 0,-1 1 0,0-1-1,1 0 1,-1 1 0,0-1-1,0 0 1,1 1 0,-1-1 0,0 1-1,0-1 1,0 1 0,0-1 0,1 1-1,-1 0 1,0-1 0,0 1 0,0 0-1,0 0 1,0 0 0,0 0 0,0 0-1,0 0 1,0 0 0,-1 0 0,-39 0 411,32 0-280,6 0-138,-1 0 0,0 0 0,0 1-1,1-1 1,-1 1 0,0 0 0,1 0 0,-1 0-1,1 0 1,-1 1 0,1 0 0,0-1-1,-1 1 1,1 1 0,0-1 0,0 0 0,0 1-1,-2 2 1,0 2-18,0-1 0,1 1 0,0-1-1,1 1 1,-1 0 0,1 0 0,-3 13 0,4-11-19,0-1-1,1 1 1,0 0 0,0 0 0,1 17 0,1-8-48,-1-17 47,0 0-1,0 0 0,0 0 1,0 0-1,1 0 0,-1-1 1,0 1-1,0 0 0,1 0 1,-1 0-1,1-1 0,-1 1 1,1 0-1,-1 0 0,1-1 1,-1 1-1,1 0 0,0-1 1,-1 1-1,1-1 0,0 1 1,0-1-1,-1 1 0,1-1 1,0 0-1,0 1 0,0-1 1,0 0-1,-1 1 0,1-1 1,2 0-1,32 2-202,-26-2 150,26 0-103,-4 1-87,43-5-1,-65 3 213,1-1 0,-1 0 0,0 0-1,0-1 1,0 0 0,0-1 0,0 0 0,15-10 0,-14 7 23,0 0 0,0-1 0,0 0 1,-1-1-1,10-11 0,-16 16 50,0-1 0,0 0 0,0 0 0,-1 0 0,1 0 0,-1 0 0,0-1 0,-1 1 0,1-1 0,-1 1 0,0-1 0,-1 0 0,1-9 0,-1 12 30,0 0-1,0 0 0,0 0 1,0-1-1,-1 1 0,1 0 1,-1 0-1,0 0 0,0 0 1,0 0-1,0 0 1,-1 1-1,1-1 0,-1 0 1,1 1-1,-5-5 0,4 5-18,-1 0-1,0 0 1,0 0-1,0 1 1,0-1-1,0 1 1,-1 0-1,1 0 1,0 0-1,-1 0 1,1 0-1,0 1 1,-1 0-1,1 0 1,-7 0-1,8 0-17,0-1 1,0 1-1,0 0 1,0 0-1,-1 1 1,1-1-1,0 0 1,0 1-1,0-1 1,0 1-1,0 0 1,0 0-1,0 0 1,-4 2-1,5-1-21,-1 0 0,1 0 0,0 1 0,0-1 0,0 0 1,0 1-1,0-1 0,1 1 0,-1-1 0,1 1 0,-1-1 0,1 5 0,-6 72 184,6 106 1,1-78-32,-1-53-63,4 109 43,-2-138-138,1-1 0,2 1 0,1-1-1,13 38 1,38 52 23,-42-89-24,-1 1-1,-2 0 1,-1 1-1,13 41 0,-22-57 17,-1 0 0,0-1 0,0 18 0,-2-27-14,1 0-1,-1-1 0,0 1 1,0 0-1,0-1 0,0 0 0,0 1 1,0-1-1,0 1 0,0-1 1,0 0-1,1 0 0,-1 1 0,0-1 1,-1 0-1,1 0 0,0 0 0,0 0 1,0 0-1,0 0 0,0-1 1,0 1-1,-1 0 0,-3-1 15,-2 1-14,1-2 1,-1 1-1,0-1 0,0 1 1,1-2-1,-1 1 0,1-1 1,0 0-1,-1 0 0,1-1 1,1 0-1,-1 0 0,1 0 1,-1-1-1,1 0 0,0 0 1,1 0-1,-1 0 0,-3-8 0,-3-3 5,0 0 0,2-1 0,0 0 0,1-1 0,-11-33 0,11 16-6,2 0 0,2-1 0,1 0 0,2 0 0,4-50 0,-3 86-5,1-15-2,2 0 0,-1 0 0,2 0 0,0 1 1,1-1-1,1 1 0,0 0 0,0 1 0,2-1 1,-1 1-1,2 1 0,17-21 0,-2 6 2,1 0-1,2 2 0,0 0 1,37-23-1,-42 33 12,-2 0-27,0 0 0,1 2 0,1 1 0,26-11 0,-34 12-330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195 118 15335,'0'0'10349,"1"-20"-9554,2-58-96,0 61 306,1 14-679,3 12-263,-7-9-3,8 22 68,-1 0-1,-1 0 1,-2 1 0,4 35 0,0 99 269,-7-118-313,-1 219 360,2 59-103,-2-311-339,0 1 1,1-1-1,0 0 1,0 0-1,1 0 1,2 7-1,-4-12-3,1 1 0,0-1 0,0 1 0,0-1 0,0 1 0,0-1 0,0 0 0,0 0 0,0 1 0,0-1 0,0 0 0,1 0 0,-1 0 0,1 0 0,-1-1 0,0 1-1,1 0 1,-1-1 0,1 1 0,0-1 0,-1 1 0,1-1 0,-1 1 0,1-1 0,0 0 0,2 0 0,3 0 7,1-1 1,-1 0-1,0-1 0,0 1 0,0-1 1,0 0-1,0-1 0,-1 0 1,1 0-1,-1 0 0,1-1 0,5-5 1,8-6 29,-1-1 1,19-21-1,-36 35-38,5-6-1,0-1-1,0 1 0,-1-1 0,0-1 0,-1 1 0,1-1 0,-2 0 0,0 0 0,6-21 1,-9 26-5,1 0 0,-1 0 1,0 0-1,-1-1 1,1 1-1,-1 0 0,0 0 1,-1 0-1,1 0 0,-1-1 1,0 1-1,0 0 1,0 0-1,-1 0 0,0 0 1,0 1-1,0-1 1,-1 0-1,1 1 0,-1 0 1,0-1-1,0 1 1,-5-4-1,-7-4-10,-1 1-1,0 1 1,-1 0 0,0 1-1,0 1 1,-1 1 0,0 0 0,0 1-1,-23-4 1,-25-2-16,-84-7 0,117 15 29,-33-1-3,64 5-46,25 0-194,33-4 161,54-2-272,180-34 0,-164 21-2950,-45 9 1807,-77 9 1545,20-4-916,-23 4 941,-1 1 0,1 0-1,-1 0 1,1-1 0,0 1 0,-1 0 0,1-1 0,-1 1 0,1 0 0,-1-1 0,1 1 0,-1-1 0,1 1 0,-1-1 0,1 1-1,-1-1 1,0 1 0,1-1 0,-1 0 0,0 1 0,0-1 0,1 0 0,-1 1 0,0-4 3025,0 6-2842,-1 37 139,0-25-255,0-1-1,1 0 1,1 0-1,0 0 1,0 0 0,2 0-1,5 22 1,41 89 273,-45-119-706,-2-30-18162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 12678,'0'0'7382,"-2"9"-6339,0-3-880,0 0-1,0-1 1,-1 1-1,0 0 1,0-1 0,0 1-1,-1-1 1,1 0 0,-1 0-1,-1-1 1,1 1-1,-1-1 1,1 0 0,-1 0-1,-1 0 1,1-1-1,0 0 1,-1 0 0,0 0-1,-9 3 1,0-3 192,-1 0 0,1-2-1,-1 0 1,1 0 0,-1-1 0,-29-5 0,43 4-316,-1 0-1,1 0 1,0 0 0,0 0 0,0 0 0,0 0 0,0-1 0,0 1-1,0-1 1,0 0 0,1 0 0,-1 1 0,0-1 0,1 0 0,0 0-1,-1 0 1,1-1 0,0 1 0,0 0 0,0 0 0,1-1 0,-1 1-1,0-3 1,0 0 5,0 1 0,0 0-1,0 0 1,1 0-1,0-1 1,0 1 0,0 0-1,0 0 1,0 0-1,1-1 1,0 1-1,2-8 1,-1 11-38,-1-1-1,1 0 1,-1 0 0,1 1 0,-1-1-1,1 0 1,0 1 0,0 0-1,0-1 1,0 1 0,0 0-1,0 0 1,0 0 0,0 0-1,1 1 1,-1-1 0,0 0-1,0 1 1,5-1 0,50-1 28,-43 3-33,4-2-11,21 3-71,-38-1 48,1-1 0,-1 1-1,1-1 1,0 1 0,-1 0 0,1 0 0,-1 0 0,0 0 0,1 0 0,-1 0 0,0 0-1,0 0 1,0 1 0,1-1 0,-1 0 0,-1 1 0,1-1 0,0 1 0,0-1 0,0 2-1,3 7-730,0 1-1,-1-1 1,-1 0-1,0 1 1,2 20-1,-3 25-6145,-1-40 4236,0 25-6600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0 624 15639,'0'0'6342,"12"-19"-5886,0 0-324,7-13 189,-1-1 1,14-36-1,-22 42-100,-1 0 0,-1-1 0,-2 1 0,4-36 0,-1-115 355,-9 174-526,-1 0 0,1-1 0,-1 1 0,0 0 0,0-1 0,0 1 0,0 0 0,-1 0 0,1 0-1,-1 0 1,0 0 0,-1 0 0,1 0 0,0 1 0,-1-1 0,0 1 0,0 0 0,0 0 0,0 0 0,-1 0 0,1 0 0,-1 1 0,0 0-1,0-1 1,1 1 0,-1 1 0,-1-1 0,1 1 0,0-1 0,0 1 0,0 0 0,-1 1 0,1-1 0,-7 1 0,10 0 110,-8 29-51,2 38-27,3 0 0,4 73 0,2-45-72,-1-75-7,1 1 0,2-1-1,0 0 1,7 21 0,9 45-1,-17-58 1,1-1 0,2 0-1,12 36 1,-17-61-32,0 0 0,0-1 0,0 1 0,0-1 1,0 1-1,0-1 0,0 0 0,0 1 0,1-1 0,-1 0 0,0 0 0,1 0 0,-1 0 1,1 0-1,-1 0 0,1 0 0,0 0 0,-1-1 0,1 1 0,0-1 0,0 1 0,-1-1 1,1 0-1,0 0 0,0 1 0,-1-1 0,1 0 0,0-1 0,0 1 0,0 0 1,1-1-1,3 0-226,-1 0-1,1-1 1,-1 0 0,0 0 0,0 0 0,0-1 0,0 0 0,8-5 0,60-61-9328,-40 35 42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24 303 13782,'0'0'5782,"13"-3"-5137,-2 1-426,0-1-1,0 0 0,0 0 0,0-1 1,0 0-1,-1-1 0,0-1 1,0 1-1,0-2 0,14-11 0,-12 6 118,0 0 1,-1 0-1,13-22 0,-20 28-235,-1 0 0,0 0 0,0 0 0,0-1 1,-1 1-1,0-1 0,0 1 0,-1-1 0,0 0 1,0 0-1,0-7 0,-1 6 7,0 2-6,0 1-1,0-1 1,0 0-1,-1 1 1,0-1-1,0 0 1,-3-7-1,3 11-79,0 1 0,0-1 1,0 1-1,0-1 0,0 1 0,-1-1 0,1 1 0,-1 0 0,1 0 0,-1 0 0,1 0 0,-1 0 0,0 0 0,1 0 0,-1 0 0,0 0 0,0 1 0,0-1 0,1 1 0,-1-1 0,0 1 0,0 0 0,0 0 0,0 0 0,0 0 0,-2 0 0,-14 0 49,10 0-25,0 0 0,0 0 0,0 1 0,0 0 0,-12 3 0,17-3-36,-1 0 0,1 1 1,0 0-1,0 0 0,-1 0 0,1 0 0,1 1 0,-1-1 1,0 1-1,0-1 0,1 1 0,0 0 0,0 0 0,-1 0 1,0 4-1,-16 26 117,-27 72-1,43-92-107,0 1 0,1 1 0,1-1 0,0 0-1,0 0 1,4 27 0,-1 5 15,-1-42-33,0 1 1,0-1-1,1 0 1,-1 0-1,1 0 1,0 0-1,0 0 1,0 0-1,1 0 1,-1-1 0,1 1-1,0-1 1,0 0-1,0 1 1,1-1-1,-1-1 1,1 1-1,0-1 1,-1 1-1,6 1 1,4 4 10,1-1 0,0 0 1,0-1-1,27 7 0,-14-8-1,0-2 0,0 0 0,0-2 0,1-1 1,31-4-1,-49 2-4,0 0 1,-1-1-1,1 0 0,-1 0 1,1-1-1,-1-1 0,0 0 1,0 0-1,-1 0 1,0-1-1,0 0 0,11-12 1,0 0 4,-2-1 0,0-1 0,25-39 0,-30 40 7,0-1 0,-2 0 0,0 0 0,-2-1 1,0 0-1,-1 0 0,-1-1 0,-1 0 0,-1 0 0,2-44 1,-6 65-8,0 0 0,0 1 0,0-1 0,0 0 0,-1 0 0,1 1 0,0-1 0,0 0 1,-1 1-1,1-1 0,-1 0 0,1 1 0,0-1 0,-1 1 0,1-1 0,-1 1 1,1-1-1,-1 1 0,0-1 0,1 1 0,-1-1 0,1 1 0,-1 0 0,0-1 1,0 1-1,-27-6 64,21 5-77,0 1-1,0 1 1,0-1-1,0 1 1,0 0 0,-9 3-1,7 0 1,1 0 0,0 0 1,0 1-1,1 0 0,-1 1 0,1 0 0,0 0 0,1 0 1,-1 1-1,1 0 0,1 0 0,-1 1 0,1-1 0,-5 11 0,4-6-2,1 0-1,-1 0 0,2 1 0,0 0 0,0 0 1,1 0-1,1 0 0,0 1 0,1 15 0,1-29 4,0 1-1,0 0 1,1 0-1,-1 0 1,0 0 0,1-1-1,-1 1 1,1 0-1,-1 0 1,1-1-1,0 1 1,-1 0-1,1-1 1,0 1-1,-1 0 1,1-1-1,0 1 1,0-1-1,-1 1 1,1-1 0,0 0-1,0 1 1,0-1-1,0 0 1,0 1-1,0-1 1,-1 0-1,1 0 1,1 0-1,35 3 3,-29-2-3,158 0 17,-91-2-13,-70 1-4,0 1 0,0-1 1,0 1-1,0 0 0,0 0 1,0 0-1,0 0 0,0 1 1,0 0-1,-1 0 0,10 6 1,-12-6-7,1-1 1,-1 2-1,0-1 1,0 0-1,0 0 1,0 1-1,0-1 1,0 1-1,0 0 1,-1-1-1,0 1 1,1 0-1,-1 0 1,0 0-1,0 0 1,-1 0 0,1 0-1,0 0 1,-1 0-1,0 6 1,0-7 8,1 0 0,-1 0 0,0 1 1,-1-1-1,1 0 0,0 0 0,0 0 0,-1 1 1,0-1-1,1 0 0,-1 0 0,0 0 1,0 0-1,0 0 0,0 0 0,0 0 0,-1 0 1,1 0-1,-3 2 0,0-2 15,-1 1-1,0-1 0,0 0 1,0 0-1,0 0 0,-1-1 1,-6 2-1,8-2-10,-179 40 1387,172-41-1213,3 2-116,6 6-4764,2-8 4419,0 1 0,0-1-1,-1 0 1,1 1-1,0-1 1,0 1-1,-1-1 1,1 0 0,0 1-1,-1-1 1,1 0-1,-1 1 1,1-1 0,-1 0-1,1 0 1,0 1-1,-1-1 1,1 0 0,-1 0-1,1 0 1,-1 0-1,1 0 1,-1 1 0,0-1-1,-3 1-1591,-14 7-4845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55 1585,'0'0'17328,"-15"-9"-16240,-48-24-344,52 27-645,-1 0 1653,15 5 65,3 1-1693,1005 0 1020,-1010 0-1143,-1 0 0,0 0 0,1 0 0,-1 0 0,1 0 1,-1 0-1,1 0 0,-1 0 0,0 0 0,1 1 0,-1-1 0,1 0 0,-1 0 0,0 0 0,1 0 0,-1 1 0,0-1 0,1 0 1,-1 0-1,0 1 0,1-1 0,-1 0 0,0 1 0,1-1 0,-1 0 0,0 1 0,0-1 0,1 0 0,-1 1 0,1 15 4,-2-5-101,12-10-6016,8-1-1115,11 0-4944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4498,'0'0'18753,"27"-11"-18423,7-3-181,64-17-1,-60 25-42,0 2 1,0 1 0,69 4 0,-36 0 29,473-1 208,-686 26-339,26-8 310,0-5 0,-126-3-1,241-10-255,0 0-1,1 0 1,-1 1-1,0-1 1,1 0-1,-1 0 1,0 0-1,1 1 1,-1-1-1,0 0 1,1 1-1,-1-1 1,1 0-1,-1 1 1,1-1-1,-1 1 0,1-1 1,-1 1-1,1-1 1,0 1-1,-1 0 1,1-1-1,-1 1 1,1-1-1,0 1 1,0 0-1,-1 0 1,-3 27 538,4-19-451,1 0 1,0 0-1,0 0 1,5 12-1,9 25 445,-1 0-1,10 66 1,-10 79-60,-14-190-1477,3 14 3205,-2-8-4211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65 14727,'0'0'9044,"-14"-7"-8222,5 3-701,4 1-79,-1 1 1,0-1-1,1 1 0,-1 0 0,-9-2 0,14 4-22,-1-1 0,0 1 0,0 0 0,0 0-1,0 0 1,1 0 0,-1 0 0,0 1 0,0-1-1,0 1 1,1-1 0,-1 1 0,0-1 0,0 1 0,1 0-1,-1 0 1,0 0 0,1 0 0,-1 0 0,1 0-1,0 0 1,-1 1 0,1-1 0,0 0 0,0 1 0,-2 1-1,-2 7 90,0 1 0,1 0 0,0 0 0,0 0 0,1 0 1,1 1-1,0-1 0,0 1 0,1 0 0,1 0 0,0-1 0,0 1 0,1 0 0,4 16 0,-4-23-91,1 0 0,-1-1 0,1 1 1,0 0-1,0-1 0,1 1 0,-1-1 0,1 0 1,0 0-1,0 0 0,1 0 0,-1 0 0,1-1 1,0 0-1,0 0 0,0 0 0,0 0 0,0 0 1,1-1-1,-1 1 0,1-1 0,-1-1 0,1 1 1,0-1-1,6 2 0,12 1 68,1 0-1,1-1 1,46-2 0,-58-1-41,-1-1-5,0 0-1,0-1 0,-1 0 0,1 0 0,-1-2 0,0 1 0,1-1 0,-2-1 0,1 0 0,0-1 0,-1 0 0,0 0 0,-1-1 0,1-1 0,-2 1 0,15-17 0,-15 16 25,-1 0-1,-1 0 1,1-1 0,-2 0 0,1-1 0,-1 1-1,0-1 1,-1 0 0,-1 0 0,1-1 0,-1 1-1,-1-1 1,0 1 0,-1-1 0,0 0 0,0 1-1,-1-1 1,-3-19 0,3 28-55,0 1-1,-1-1 1,1 1 0,-1-1-1,1 1 1,-1-1-1,0 1 1,0 0 0,1-1-1,-1 1 1,0 0 0,0 0-1,0-1 1,0 1 0,-1 0-1,1 0 1,0 0-1,0 0 1,-1 0 0,-2-1-1,-30-7 48,28 8-45,-32-3-2,0 1 0,-58 3 0,40 1-17,31-2-29,-1 2 1,0 1-1,0 0 1,1 2-1,-30 9 1,51-12-45,1 1 0,0-1-1,0 1 1,0 0 0,0 0-1,0 0 1,-3 3 0,6-5 33,-1 1 1,1-1-1,-1 0 0,1 1 1,-1-1-1,1 1 1,0-1-1,-1 1 0,1-1 1,0 1-1,-1-1 0,1 1 1,0-1-1,0 1 1,-1-1-1,1 1 0,0-1 1,0 1-1,0 0 1,0-1-1,0 1 0,0-1 1,0 1-1,0 0 0,0-1 1,0 1-1,0-1 1,0 1-1,0-1 0,0 1 1,1 0-1,-1-1 0,0 1 1,0-1-1,1 1 1,-1-1-1,0 1 0,1-1 1,-1 1-1,0-1 1,1 0-1,-1 1 0,1-1 1,-1 1-1,1-1 0,-1 0 1,1 1-1,-1-1 1,1 0-1,0 1 0,10 3-483,0-1 1,0 0-1,0 0 0,0-1 0,1 0 0,-1-1 1,21 0-1,4 1-623,228 14-9704,-129-12 640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4802,'0'0'19497,"0"-19"-18302,0-56-440,0 56-162,0 28 426,0 337-718,0-366-9961,0-18 2475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5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113 115 9732,'0'0'10192,"-6"-19"-9330,-18-57-142,18 57 811,1 22-789,2 7-615,0 0 1,0 1 0,1-1-1,1 1 1,0-1-1,1 1 1,-1 0-1,4 17 1,-2 3 20,-1 714 1675,0-828-1858,-4-201-417,-1 213 348,-2 1 1,-18-73-1,19 117 47,0 0-1,2-1 1,-1-38 0,15 65 22,46-1 36,-21 0 2,1 1 0,-1 1-1,45 9 1,-69-8-3,-1 1-1,1 0 1,-1 0-1,0 1 1,0 0-1,0 1 1,-1 0 0,1 1-1,-1 0 1,-1 1-1,1-1 1,-1 2-1,0-1 1,0 1 0,7 11-1,-12-14-1,0 1 1,-1-1-1,1 1 0,-1 0 0,0 0 1,-1 0-1,1 1 0,-1-1 0,-1 0 1,1 0-1,-1 1 0,0-1 1,-1 7-1,1-7 4,-1 0 0,0 0 1,0 0-1,0 0 0,0 0 1,-1 0-1,0 0 0,-1-1 1,1 1-1,-1-1 0,0 0 1,0 1-1,-7 6 0,-5 1-6,-1 0 1,0-2-1,-1 0 0,0-1 0,0 0 0,-1-2 0,-1 0 1,1-1-1,-22 5 0,24-8-986,0-1 1,1-1-1,-29 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1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88 4866,'0'0'5421,"-2"3"-4898,-1 7 5043,13-10-4182,23-12-2107,-28 10 1171,32-14-163,0 1 0,2 2 0,-1 2 0,1 2-1,1 1 1,0 2 0,54-2 0,-34 8-183,73 1 41,-126 0-147,0 1 1,0-1-1,0 1 0,0 0 0,-1 1 0,1 0 0,-1 0 1,1 0-1,-1 1 0,0 0 0,0 0 0,-1 1 0,1-1 1,4 7-1,10 10 1,-2 1 0,19 27 0,-20-25 147,-14-22-71,-2-2-44,-1 1 1,0-1 0,1 1 0,-1-1-1,1 1 1,-1-1 0,0 1 0,1-1 0,-1 1-1,0-1 1,1 1 0,-1 0 0,0-1-1,0 1 1,0-1 0,0 1 0,0 0-1,1-1 1,-1 1 0,0-1 0,0 1 0,-1 0-1,1-1 1,0 1 0,0 0 0,0-1-1,0 1 1,-1 0 0,27-18-134,-16 10 101,0 1-1,1 0 1,-1 1 0,1 0 0,1 0-1,-1 1 1,1 1 0,-1 0 0,13-1-1,11 0 1,61 0-1,-95 4 7,0 0 1,0 0-1,1 1 0,-1-1 1,0 0-1,0 1 1,1-1-1,-1 1 0,0-1 1,0 1-1,0 0 0,0-1 1,0 1-1,0 0 1,0 0-1,0 0 0,0 0 1,0 0-1,-1 0 0,1 0 1,0 0-1,0 0 1,-1 0-1,1 0 0,-1 1 1,1-1-1,-1 0 0,0 0 1,1 0-1,-1 1 1,0-1-1,0 0 0,0 2 1,1 7 51,0 0 1,-1 0 0,-1 14-1,0-7 107,1-13-133,0 0 1,0 0-1,-1 0 1,0-1-1,1 1 0,-1 0 1,0 0-1,-1 0 1,1-1-1,-1 1 1,1 0-1,-1-1 1,0 0-1,-1 1 0,1-1 1,0 0-1,-1 0 1,0 0-1,0 0 1,0-1-1,0 1 1,0-1-1,0 0 0,-1 0 1,1 0-1,-1 0 1,-6 2-1,1-1 15,1 0-1,-1-1 1,0 0 0,0-1-1,0 0 1,0 0 0,0-1-1,-1 0 1,1 0 0,-16-4-1,22 3-38,1-1-1,-1 1 1,1-1 0,-1 1-1,1-1 1,0 0-1,0 0 1,0 0-1,0 0 1,0-1-1,1 1 1,-1 0-1,1-1 1,-1 1-1,1-1 1,0 0-1,0 1 1,0-1 0,0-3-1,-2-3-42,1-1 0,0 1 0,0 0 1,1-16-1,0 22 31,1 0 0,0 0 1,0 0-1,1 0 1,-1 0-1,0 0 0,1 0 1,0 0-1,0 0 0,0 0 1,0 0-1,0 0 1,1 0-1,-1 0 0,1 1 1,0-1-1,-1 1 0,1-1 1,0 1-1,1 0 1,-1 0-1,0 0 0,1 0 1,-1 0-1,1 0 1,4-2-1,3-2 37,-1 0 1,1 1-1,0 0 1,17-6-1,4 7-6185,-61 17-4388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59 2401,'0'0'17411,"-19"4"-16419,-77 18 296,38-7 509,0-2-1,-118 9 1,175-23-1747,0 1 0,0 0 0,1-1 0,-1 1 0,0-1 0,0 1 0,1-1 0,-1 1 0,0-1 1,1 0-1,-1 1 0,0-1 0,1 0 0,-1 0 0,1 1 0,0-1 0,-1 0 0,1 0 0,-1 0 0,1 0 0,0 1 0,0-1 0,0 0 0,-1 0 1,1 0-1,0 0 0,0 0 0,0 0 0,0 0 0,0 1 0,1-2 0,0-37 131,0 35-78,-1 2-92,1-1 1,-1 1-1,1 0 0,-1 0 1,1 0-1,0 0 0,0 0 1,0 0-1,0 0 1,0 0-1,0 0 0,1 0 1,-1 0-1,1 1 0,-1-1 1,1 0-1,0 1 0,1-2 1,2 0-1,0 0 1,0 1 0,0-1 0,1 1 0,-1 0 0,11-3-1,4 2-11,-1 0-1,1 1 1,22 1-1,-26 1-148,-1 0-1,1 1 0,24 5 1,-34-5-62,-1 1 0,1 0 1,-1 0-1,0 1 0,0 0 1,0-1-1,0 2 0,0-1 0,0 1 1,-1-1-1,0 1 0,7 7 1,-1 3-1253,-1-1 0,0 1 0,0 1-1,6 15 1,4 13-4854</inkml:trace>
  <inkml:trace contextRef="#ctx0" brushRef="#br0" timeOffset="1">421 59 14134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14134,'271'199'1297,"-224"-171"-265,-47-28-1012,1 0 0,-1 1-1,0-1 1,0 0 0,0 0 0,0 0 0,1 0 0,-1 0 0,0 0-1,0 0 1,0 0 0,1 0 0,-1 0 0,0 0 0,0 0 0,0 0 0,0 0-1,1 0 1,-1 0 0,0 0 0,0 0 0,0 0 0,1 0 0,-1 0-1,0 0 1,0 0 0,0 0 0,0-1 0,1 1 0,-1 0 0,0 0-1,0 0 1,0 0 0,0 0 0,0 0 0,1-1 0,-1 1 0,0 0 0,0 0-1,0 0 1,0 0 0,0-1 0,0 1 0,0 0 0,0 0 0,0 0-1,0 0 1,0-1 0,0 1 0,0 0 0,0 0 0,0 0 0,0-1-1,0 1 1,0 0 0,0 0 0,0 0 0,0-1 0,0-6 928,1-22 2448,-1 28-3275,0 0-1,0 1 1,0-1 0,0 0 0,0 1 0,0-1 0,0 0 0,0 1 0,0-1 0,-1 0 0,1 1 0,0-1 0,0 0 0,-1 1 0,1-1 0,0 0 0,-1 1 0,1-1 0,0 1 0,-1-1 0,1 1 0,-1-1 0,1 1-1,-1-1 1,1 1 0,-1 0 0,0-1 0,1 1 0,-1 0 0,1-1 0,-2 1 0,-8-1-56,-1 2-1,1-1 1,-1 1 0,1 0-1,0 1 1,0 1 0,-1-1-1,2 2 1,-1-1 0,0 1-1,1 1 1,-13 7 0,8-3-41,-9 5 49,0 1-1,-32 28 0,50-39-64,1 0 0,-1 1-1,1-1 1,0 1-1,0 0 1,1 0 0,-1 1-1,1-1 1,0 1-1,1 0 1,-1-1-1,1 1 1,0 0 0,1 1-1,0-1 1,-2 12-1,3-17-8,1 0 0,-1-1 0,0 1 0,0 0 0,0 0 0,1 0-1,-1-1 1,1 1 0,-1 0 0,0 0 0,1-1 0,-1 1 0,1 0 0,0-1-1,-1 1 1,1 0 0,-1-1 0,1 1 0,0-1 0,0 1 0,-1-1 0,1 1-1,0-1 1,0 0 0,-1 1 0,1-1 0,0 0 0,0 0 0,0 0 0,0 0-1,0 1 1,1-1 0,36 0 24,-25-1-22,4 1-2,0-2 0,-1 0 0,1-1-1,-1-1 1,0 0 0,0-2 0,0 1 0,22-13 0,-17 7 7,-1-1 0,0 0 0,-2-2 0,1 0 1,26-27-1,-42 38 98,-1 1 1,1-1 0,-1 0 0,1 0-1,-1 0 1,0 0 0,0 0-1,0 0 1,-1 0 0,1-1 0,-1 1-1,0-1 1,0 1 0,0-1-1,0 0 1,0 1 0,-1-1 0,0 0-1,0-7 868,-1 15-879,-10 108 108,2 113-1,8-161-176,1 76 91,1-59-58,-14 132 0,11-201-51,0-1 0,-1 1 0,0-1 0,-1 0 0,0 0 0,-1 0 0,0-1 0,-9 14 0,11-20 0,0 1 0,-1-1 0,1 0 1,-1-1-1,1 1 0,-1 0 0,0-1 0,-1 0 1,1 0-1,0 0 0,-1-1 0,0 0 0,1 1 1,-1-1-1,0-1 0,0 1 0,0-1 1,0 0-1,0 0 0,-10 0 0,14-1-5,0 0 0,-1 0 0,1 0 0,0 0 0,0 0-1,0 0 1,-1 0 0,1-1 0,0 1 0,0 0 0,0-1 0,0 1 0,0-1 0,-1 1-1,1-1 1,0 0 0,0 1 0,0-1 0,0 0 0,1 0 0,-1 0 0,0 0 0,0 0-1,0 1 1,1-2 0,-1 1 0,0 0 0,0-1 0,0-3-2,0 1 1,0-1-1,1 1 1,-1-1-1,1 1 1,1-8 0,-1 2 1,-1-22-1,0 12-17,1 0 1,1 0-1,1 0 1,5-23-1,4 6-6,3 2-1,26-52 1,-16 35-11,13-28-2,-11 18-12,2 2-1,72-110 1,-92 160 45,0 0-1,0 1 1,1-1-1,1 2 1,-1 0-1,1 0 1,1 0-1,-1 2 1,1-1-1,1 1 1,-1 1-1,1 0 1,0 0-1,0 1 1,0 1 0,0 0-1,1 1 1,0 0-1,17 0 1,-28 2-1,0 0 1,0 1 0,0-1-1,1 1 1,-1-1-1,0 1 1,0 0 0,0-1-1,0 1 1,0 0 0,0 0-1,0 0 1,-1 1 0,1-1-1,0 0 1,0 1 0,-1-1-1,1 1 1,-1 0-1,0 0 1,1-1 0,-1 1-1,0 0 1,0 0 0,0 0-1,0 0 1,0 0 0,-1 0-1,1 0 1,0 0-1,-1 1 1,1 2 0,1 11-7,-1-1 1,0 1 0,-3 27-1,1-13-4,1-27 19,0 0-1,0 1 1,0-1 0,0 1-1,-1-1 1,1 0-1,-1 1 1,0-1 0,0 0-1,0 1 1,0-1 0,-3 5-1,2-7 2,0 1-1,0-1 1,0 1-1,1-1 1,-1 0-1,0 0 1,-1 0-1,1 0 1,0 0 0,0 0-1,0-1 1,-1 1-1,1-1 1,0 1-1,0-1 1,-1 0-1,1 0 1,0 0-1,-3-1 1,3 1 0,0 0 0,1 0 0,-1 0 0,0-1 0,1 1 0,-1-1 0,0 1 0,1-1 0,-1 0 0,1 1 0,-1-1 0,1 0 0,-1 0 0,1 0 0,0 0 0,0 0 0,-1-1 0,1 1 0,0 0 0,0-1 0,0 1 0,0 0 0,0-1 1,0 1-1,1-1 0,-1 0 0,1 1 0,-1-1 0,1 1 0,-1-4 0,-1-6 3,0 1 0,1 0 0,1-21 0,0 22-8,0-7 2,0-4 3,4-38-1,-3 51-3,1 1-1,-1-1 0,1 1 0,1 0 0,-1-1 1,1 1-1,0 0 0,1 1 0,5-9 0,-3 5 3,1 1 0,-1 1 0,2-1 0,-1 1 0,1 1 0,0-1 0,0 1 0,0 1 0,1 0 0,0 0 0,0 0 0,1 1 0,-1 1 0,1-1 0,0 2 0,0-1 0,0 1 0,0 1 0,12-1 0,-18 2-5,0 0 0,0 0-1,0 0 1,0 1 0,0-1-1,0 1 1,0 0-1,0 0 1,0 0 0,0 1-1,4 1 1,-6-1 0,1 0 0,-1 1 1,0-1-1,0 0 0,0 1 1,0 0-1,0-1 0,-1 1 1,1 0-1,-1 0 0,1 0 1,-1 0-1,0 0 0,1 6 1,2 10 1,-1 0 0,-1 0 1,-1 1-1,-2 30 0,3 29-18,-2-77-3,0-1 1,0 0-1,0 1 0,0-1 0,0 0 0,1 0 0,-1 1 1,0-1-1,1 0 0,-1 0 0,1 0 0,0 0 1,-1 1-1,1-1 0,0 0 0,0 0 0,-1 0 1,1 0-1,0-1 0,0 1 0,0 0 0,0 0 1,0 0-1,0-1 0,2 2 0,0-1-143,1-1 0,0 1 0,0-1 0,0 1 0,-1-1 0,1 0 0,4-1 0,6 1-80,-7-1 133,0 0 0,0 0 1,0-1-1,0 0 0,0-1 0,0 0 1,0 0-1,-1 0 0,1 0 0,-1-1 1,0 0-1,0-1 0,-1 1 0,7-8 1,12-11-122,34-45-1,-55 65 228,3-3 40,-1 0 0,1-1 1,-1 0-1,0 0 0,-1 0 0,0 0 0,0-1 1,-1 0-1,0 1 0,0-1 0,0 0 0,-1-1 1,1-14-1,-27 22 412,20 2-435,1-1 0,-1 0 1,0 1-1,0 0 0,0 0 0,0 0 1,0 0-1,1 1 0,-1-1 0,0 1 1,1 0-1,0 0 0,-1 1 0,1-1 0,0 0 1,0 1-1,0 0 0,0 0 0,1 0 1,-1 0-1,1 0 0,0 1 0,0-1 1,0 1-1,-2 3 0,0 4 31,0-1 1,1 1-1,0 0 1,0 0-1,1 0 0,1 1 1,-1 20-1,3-30-40,-1-1 1,1 0-1,-1 1 0,1-1 1,-1 1-1,1-1 0,0 0 0,0 1 1,0-1-1,0 0 0,0 0 1,0 0-1,0 0 0,0 0 1,0 0-1,0 0 0,1 0 0,-1 0 1,0-1-1,1 1 0,-1 0 1,0-1-1,1 1 0,-1-1 1,1 0-1,-1 1 0,1-1 1,-1 0-1,1 0 0,1 0 0,58 3 125,-51-3-92,2 0-7,0 0 1,0-1 0,0 0-1,0-1 1,0 0-1,18-7 1,-25 7-10,0 0 0,-1 0 0,0-1 0,1 0 0,-1 1 0,0-1 0,0-1 0,-1 1 0,1-1 0,-1 1 0,1-1 0,-1 0 0,0 0 0,-1-1 0,1 1 0,-1-1 0,0 1 0,2-6 0,-3 9-10,0 0-1,-1-1 0,1 1 1,-1-1-1,1 1 0,-1-1 1,1 1-1,-1-1 0,0 0 1,0 1-1,0-1 0,0 1 1,0-1-1,0 0 0,0 1 0,0-1 1,0 1-1,-1-1 0,1 1 1,-1-1-1,1 1 0,-1-1 1,0 1-1,0-1 0,1 1 1,-1 0-1,0-1 0,0 1 1,0 0-1,0 0 0,-1 0 1,1 0-1,0 0 0,0 0 1,-1 0-1,-2-1 0,-3-1 5,0 1-1,0 0 1,-1 1 0,1-1-1,-1 1 1,-9 0-1,3 0-33,-26-1 22,22 2 10,1-1-1,0-1 1,-25-6-1,42 8-9,-1 0-1,1-1 1,-1 1 0,1-1 0,0 1-1,-1 0 1,1-1 0,-1 1-1,1-1 1,0 1 0,0-1 0,-1 1-1,1-1 1,0 0 0,0 1-1,-1-1 1,1 1 0,0-1 0,0 1-1,0-1 1,0 0 0,0 1 0,0-1-1,0 1 1,0-1 0,0 0-1,0 1 1,1-1 0,-1 1 0,0-1-1,0 1 1,0-1 0,1 1-1,-1-1 1,0 1 0,1-1 0,-1 1-1,0-1 1,1 1 0,-1-1-1,0 1 1,1-1 0,-1 1 0,1 0-1,-1-1 1,1 1 0,-1 0 0,1 0-1,-1-1 1,2 1 0,8-4-5,1 1-1,-1 0 1,1 1 0,-1 0 0,22-1 0,64 2-3,-52 2-1,0-2-25,-14 0 20,54 6 1,-74-4 11,-1 1-1,1 0 1,-1 1 0,1 0 0,-1 0 0,0 1 0,0 0 0,0 0 0,13 10 0,-9-4-3,0 1-1,-1 0 1,0 1 0,-1 0-1,11 15 1,-17-20 2,0 0 0,-1-1 0,0 2 0,-1-1 0,0 0 0,0 1 0,0 0 0,-1-1 0,0 1 1,0 0-1,-1 0 0,0 10 0,0-14 3,-1 0 0,0 0 0,-1 0 0,1 0 0,0 0-1,-1 0 1,0 0 0,0 0 0,-3 6 0,3-8 2,-1 0-1,0 0 1,0-1-1,0 1 0,0 0 1,0-1-1,0 1 1,0-1-1,0 0 1,-1 0-1,1 0 0,-1 0 1,1 0-1,-4 1 1,-12 2 106,1 0 1,0-2-1,-1 0 1,1 0-1,-33-3 0,20 1 162,28 0-259,1 0 0,-1 0 0,1 0 0,-1 0 0,1 0 0,-1 0 0,0-1 0,1 1 0,-1-1 0,1 1 0,-1-1 0,1 1 0,0-1 0,-1 0 0,1 0 0,0 0 0,-1 1 0,1-1 0,0-1 0,0 1 0,0 0 0,0 0 0,0 0 0,0 0 0,0-1 0,0 1 0,0-1 0,1 1 0,-1 0 0,0-3-1,0-3 23,-1 0 0,1 0 0,1 0 0,0 0 0,1-13 0,-1-1-7,0 14-29,1 0-1,0 0 1,0 1 0,1-1 0,0 0-1,0 1 1,1-1 0,-1 1-1,1 0 1,1-1 0,-1 1-1,1 1 1,0-1 0,0 1-1,1-1 1,-1 1 0,1 0-1,1 1 1,-1-1 0,0 1-1,1 0 1,0 1 0,0-1 0,7-2-1,4-1-102,-1 0 0,1 1 0,0 0 0,0 2-1,1 0 1,-1 1 0,1 1 0,26-1 0,-37 3 19,-1-1 0,0 1 0,1 0 0,-1 1 0,0 0 0,0 0 0,1 0 0,-1 0 0,0 1 0,0 0 0,0 1 0,-1-1 0,1 1 0,7 5 0,0 0-3,-1-1 0,1-1 0,-1 0 0,2-1 0,-1 0 0,0-1 0,1 0 0,0-1 0,20 1 0,1-1 99,1-3 0,56-5-1,-84 4 5,1 0-1,-1-1 0,0-1 0,0 1 1,-1-1-1,1 0 0,-1-1 0,1 0 0,-1 0 1,0-1-1,0 1 0,-1-2 0,0 1 1,1-1-1,-2 0 0,9-9 0,-13 11 9,1 1 1,0 0-1,-1-1 0,0 1 0,0-1 1,0 1-1,0-1 0,0-3 0,0 5-16,-1 1 1,0 0-1,0 0 0,1-1 0,-1 1 0,0 0 0,0-1 0,-1 1 0,1 0 1,0-1-1,0 1 0,-1 0 0,1 0 0,0-1 0,-1 1 0,1 0 0,-1 0 1,0 0-1,1 0 0,-1 0 0,0-1 0,0 1 0,0 0 0,0 1 0,1-1 1,-3-2-1,-9 0 4,0 1-1,0 0 1,0 0 0,0 2 0,0-1 0,0 1 0,-16 3 0,-13-2 21,24-1-23,-1 0 0,1 2 1,0 0-1,-1 0 1,1 2-1,1 0 0,-21 8 1,30-8-9,0-1 0,0 1 0,0 0 0,0 0 0,1 1 0,-1 0 0,1 0 0,1 1 1,-1-1-1,1 1 0,0 1 0,0-1 0,1 1 0,0-1 0,0 1 0,0 0 0,1 1 0,-3 9 0,4-12 5,0 0-1,0 1 1,1-1-1,0 1 1,0 0-1,1-1 0,-1 1 1,1 0-1,0 0 1,1-1-1,-1 1 0,1 0 1,0-1-1,1 1 1,-1-1-1,1 1 0,0-1 1,0 0-1,1 1 1,0-1-1,0-1 0,0 1 1,0 0-1,8 7 1,2 0 26,0-1 0,1-1 0,1 0 1,0-1-1,0 0 0,0-1 0,1-1 1,1 0-1,-1-1 0,1-1 0,0-1 1,0 0-1,0-1 0,32 1 0,223 4 259,-157-7-7389,-143-1 1716,-23 0-3117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135 614 14070,'0'0'9960,"0"-32"-9149,0-100-150,0 100 921,-1 34-1424,-45 70-42,26-43-73,-20 41 0,35-60-28,1 0 0,0 0 0,1 0 0,0 1 0,0 0-1,1-1 1,0 1 0,0 16 0,2-27-13,1 1-1,-1-1 1,0 1 0,0-1 0,0 1-1,0-1 1,1 1 0,-1-1 0,0 1-1,1-1 1,-1 1 0,0-1 0,0 0-1,1 1 1,-1-1 0,1 0 0,-1 1-1,0-1 1,1 0 0,-1 1 0,1-1-1,-1 0 1,1 0 0,-1 1 0,1-1-1,-1 0 1,1 0 0,-1 0-1,1 0 1,-1 0 0,1 0 0,-1 0-1,2 0 1,23 0 23,-14 0-8,3-1-4,-1-1-1,1 0 1,-1 0 0,0-1-1,0-1 1,0-1-1,0 1 1,0-2-1,-1 0 1,22-14 0,-14 6 4,0-1 1,-1-1 0,0 0 0,-1-2 0,18-22 0,-13 3 25,-22 36-42,-1 0 0,1 0 0,0 0-1,-1 0 1,0 0 0,1 0 0,-1 0 0,0 0-1,1 0 1,-1 0 0,0 0 0,0 0-1,0-1 1,0 1 0,0 0 0,0 0-1,0 0 1,-1 0 0,1 0 0,0 0 0,0 0-1,-1 0 1,1 0 0,-1 0 0,1 0-1,-1 0 1,1 0 0,-1 0 0,0 0-1,0 0 1,1 0 0,-1 0 0,0 1-1,0-1 1,0 0 0,-1 0 0,-8-3-3,-1 1 0,1 0 1,-1 0-1,0 1 0,-18-1 0,18 2 1,0 0 0,-1-1 0,1 0 0,1-1 0,-1 0-1,-20-9 1,29 11 4,1-1-1,-1 1 1,0-1-1,1 0 1,-1 0 0,1 1-1,-1-1 1,1 0-1,0 0 1,0 0 0,0 0-1,0-1 1,0 1-1,0 0 1,1 0-1,-1-5 1,0 6-2,1-1-1,0 0 1,0 0 0,-1 1-1,1-1 1,0 0 0,1 1-1,-1-1 1,0 0 0,1 0-1,-1 1 1,0-1 0,1 0-1,0 1 1,-1-1 0,1 1-1,0-1 1,0 1 0,0-1 0,0 1-1,0 0 1,0-1 0,1 1-1,-1 0 1,2-2 0,10-3-6,-1-1 1,1 2-1,1 0 1,-1 0-1,16-2 1,80-14 11,-102 19-6,75-7 26,152 1 0,-214 8-36,-11 0 9,-1 0-1,1 1 0,-1-1 1,0 2-1,1-1 0,-1 1 1,13 5-1,-18-5 1,0 0-1,1 0 1,-1 0 0,0 0-1,0 0 1,0 0-1,0 1 1,-1 0-1,1 0 1,-1-1 0,1 1-1,-1 1 1,0-1-1,0 0 1,-1 0 0,1 1-1,0-1 1,-1 1-1,1 4 1,0 2-8,0 1 0,-1 0 0,-1 0 1,-1 17-1,1-6 12,0-16-1,-1 0-1,0 0 1,0-1 0,0 1-1,0 0 1,-1 0 0,0-1-1,0 1 1,-1-1 0,1 0-1,-1 1 1,-1-1 0,1-1-1,0 1 1,-1 0 0,-6 5-1,2-2-3,-2-1 0,1 1-1,-1-2 1,0 1 0,0-1-1,0-1 1,-13 5 0,-7-2 30,29-8-24,0 0-1,0 0 1,1 0-1,-1 0 1,0 0-1,0 0 0,1 0 1,-1 0-1,0 0 1,0 0-1,1 0 1,-1 0-1,0-1 1,0 1-1,1 0 1,-1 0-1,0-1 1,1 1-1,-1-1 1,0 1-1,1-1 1,-1 1-1,1-1 1,-1 1-1,1-1 0,-1 1 1,1-1-1,-1 1 1,1-1-1,0 0 1,-1 1-1,1-1 1,0 0-1,-1 0 1,1 1-1,0-2 1,-2-8 9,1 0 1,0 0 0,1 0 0,1 0-1,-1-1 1,1 1 0,1 0 0,0 1-1,0-1 1,1 0 0,0 0 0,1 1-1,0 0 1,1 0 0,0 0 0,10-14-1,7-3 20,1 2-1,1 1 0,1 0 1,1 2-1,1 1 0,0 1 1,43-21-1,-61 36-11,0 1-1,1 0 0,-1 0 1,1 1-1,-1 0 0,1 1 1,0 0-1,0 1 0,-1 0 1,1 0-1,10 2 0,-18-2-18,0 1-1,0 0 0,0 0 0,0 0 1,0 0-1,-1 0 0,1 0 0,0 0 1,-1 1-1,1-1 0,0 1 0,-1-1 1,0 1-1,1 0 0,-1-1 1,0 1-1,0 0 0,2 3 0,13 41 12,-12-33-7,52 203-1,-56-215-51,0 0 1,0 0 0,1 0 0,-1-1 0,0 1-1,1 0 1,-1 0 0,1 0 0,-1-1-1,1 1 1,-1 0 0,1-1 0,-1 1 0,1 0-1,0-1 1,-1 1 0,1-1 0,0 1-1,0-1 1,-1 1 0,1-1 0,0 0 0,0 1-1,0-1 1,0 0 0,-1 1 0,1-1-1,0 0 1,0 0 0,0 0 0,0 0 0,0 0-1,0 0 1,0 0 0,-1 0 0,1 0-1,0-1 1,0 1 0,0 0 0,0-1 0,0 1-1,-1 0 1,1-1 0,0 1 0,0-1-1,-1 1 1,1-1 0,0 1 0,-1-1 0,2-1-1,4-2-144,-1-1 0,1 0 0,-1 0-1,9-11 1,-11 12 128,22-28-327,-2-2 0,30-55 1,-43 71 397,54-123-115,-54 115 244,-1 0 0,-1-1 0,7-41 0,-33 221 2614,7-42-2522,3 158 0,8-245-250,0-23 6,0 0-1,1 0 1,-1 0-1,0 0 1,0 0-1,0 0 1,0-1 0,1 1-1,-1 0 1,0 0-1,1 0 1,-1-1-1,1 1 1,-1 0-1,1 0 1,-1-1-1,1 1 1,0-1-1,-1 1 1,1 0-1,0-1 1,-1 1 0,1-1-1,0 1 1,0-1-1,-1 0 1,2 1-1,1 0-56,0 0 0,0 0 0,0-1 0,0 1 0,0-1 0,0 0 0,0 0 0,5 0 0,-2-1-27,1 0-1,-1 0 1,0 0 0,1-1-1,-1 0 1,0 0-1,0-1 1,6-3 0,23-21-81,-2-2 1,0-1 0,37-45-1,-59 62 212,-1 1 1,0-2-1,-1 1 0,-1-1 1,0 0-1,9-23 0,-15 206 1868,-2-168-1901,-1 4-3,1 0-1,0 1 0,1-1 0,-1 0 0,1 0 1,0 1-1,3 7 0,-3-11 1,0 0-1,1 0 1,-1 0-1,1-1 1,-1 1 0,1-1-1,0 1 1,0-1-1,-1 0 1,1 1 0,0-1-1,0 0 1,0 0-1,1 0 1,-1-1 0,0 1-1,0 0 1,0-1-1,5 1 1,4 1-21,0 1 1,-1-2-1,1 0 0,0 0 0,0-1 1,0 0-1,0-1 0,0 0 0,0-1 1,0 0-1,0-1 0,-1 0 0,1-1 1,-1 0-1,0 0 0,0-1 0,-1 0 1,1-1-1,-1 0 0,12-11 1,-7 3 87,-1 0 0,-1-1 0,0-1 0,-1 0 0,-1 0 0,0-1 0,-1 0 0,-1-1 0,-1 0 0,7-23 0,-12 188 2058,-2 611-1664,0-715-450,-1 0 0,-3 1 0,-1-1 0,-16 59 0,5-44 0,-30 63-1,37-98-2,-2-2 0,-1 1 0,0-2 0,-2 0 1,-27 32-1,36-47-1,0 0 0,-1-1 0,0 1 0,0-1 0,0 0 1,-1-1-1,1 0 0,-8 3 0,12-5 1,0 0 1,-1 0-1,1 0 0,0-1 0,-1 1 0,1-1 0,0 1 1,-1-1-1,1 0 0,-1 0 0,1 0 0,0 0 1,-1-1-1,1 1 0,0-1 0,-1 1 0,1-1 1,0 0-1,0 0 0,-1 0 0,1 0 0,0 0 1,0 0-1,0-1 0,0 1 0,0 0 0,1-1 0,-1 0 1,-1-1-1,-2-6 0,0 1 0,1-1 0,0 0 0,0 0 0,1-1 0,0 1 0,1-1 0,0 1 0,0-14 0,-3-98 34,6 94-31,-1 14-7,-1-28-2,2 0 0,1 0 1,3 0-1,9-43 0,0 43-5,1 1 0,2 1 0,2 0 0,2 1 1,1 1-1,1 1 0,3 1 0,0 1 0,3 2 0,54-50 1,-65 66 7,2 1 0,0 1 0,0 1 0,1 0 0,1 2 0,0 0 0,0 2 0,1 0 0,1 2 0,-1 0 0,1 2 0,0 0 0,0 2 0,38-1 0,-49 4-4,1-1-6,-1 1-1,1 1 0,0-1 1,0 2-1,-1 0 0,1 1 1,-1 0-1,20 8 1,-19-4-10,51 20-1215,-63-26 1024,0 0 0,0-1 0,-1 1 0,1 0 0,0 0 0,-1 0 0,1 0 0,-1 0 0,1 0 0,-1 0 0,0 0 0,2 2 0,-2-2-457,0 0 0,-1 1 0,1-1 0,0 0 0,-1 1 0,1-1 0,-1 1 0,1-1 0,-1 0 0,1 1 0,-1-1 0,0 1 0,0 2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66 307 16279,'0'0'6662,"9"-12"-5499,1-2-928,-6 7-78,0 1 0,0 0 0,1 0 0,11-11-1,-27 27-12,0 1-1,1 0 0,0 0 0,1 1 0,1 0 0,0 0 0,0 1 0,1 0 1,1 1-1,0-1 0,1 1 0,1 0 0,0 1 0,0-1 0,2 1 0,-2 25 1,4-33-113,-1-4-11,1 0-1,0 0 1,0 0 0,0 0-1,1 1 1,-1-1-1,1 0 1,0 0-1,1 5 1,0-7-11,-1 0-1,0 1 1,1-1 0,-1 0 0,1 0-1,-1 0 1,1 0 0,-1 0 0,1-1 0,0 1-1,-1 0 1,1-1 0,0 1 0,0-1 0,-1 1-1,1-1 1,0 0 0,0 0 0,2 0-1,25 3 106,1-2 0,35-2 0,-55 0-98,1-1 0,0 1 0,0-2 0,-1 0 0,1 0 0,-1 0 0,0-2 0,0 1 0,11-7 0,-7 2 13,-1-1 1,0 0-1,-1 0 1,0-1-1,18-23 1,-25 28 0,0-1 0,-1 0 0,0 0 0,0 0 0,-1 0 0,1-1 0,-2 0 0,1 0 0,-1 1 0,0-1 0,-1-1 1,0 1-1,1-10 0,-3 16-27,1 0 1,0 0-1,0 0 1,-1 0-1,1 0 1,-1 0-1,1 0 1,-1 0-1,0 0 1,0 1-1,0-1 1,0 0-1,0 0 1,0 1-1,-1-1 1,1 1-1,0-1 1,-1 1-1,1 0 1,-1-1-1,1 1 1,-1 0 0,0 0-1,0 0 1,1 0-1,-1 0 1,-3 0-1,-5-3 3,-1 2-1,1-1 0,-1 1 1,-11 0-1,6 0-8,-66-7-31,-103 1-1,521 8-72,-327-1 105,-1 1 1,0 1-1,1 0 0,-1 0 0,0 0 0,0 1 0,0 0 0,0 1 1,0 0-1,0 0 0,-1 0 0,1 1 0,-1 0 0,0 1 0,0 0 1,-1 0-1,1 0 0,-1 1 0,0 0 0,-1 0 0,1 0 0,6 11 1,16 30 26,-21-35-25,0 0-1,0 0 1,16 17 0,-20-25 2,0-1 0,0 0 1,0-1-1,1 1 0,-1-1 0,1 1 0,0-1 0,0 0 0,0 0 0,0-1 1,0 1-1,0-1 0,0 0 0,0 0 0,9 0 0,2 1 34,1-2 0,-1 0-1,26-4 1,-34 2-10,-1 1 1,1-1 0,-1 0-1,1-1 1,-1 0-1,0 0 1,0 0-1,0-1 1,0 1 0,6-7-1,2-2 70,-2 0-1,1-1 1,-2 0 0,1-1-1,-2-1 1,0 1-1,-1-2 1,0 1 0,-2-1-1,8-21 1,-6 11-46,-3-1 1,0 0 0,-1 0-1,-2 0 1,0-52-1,-2 77-91,-1 0-1,0 0 0,0 0 0,0 0 0,0 1 0,-1-1 0,1 0 0,0 0 0,-1 0 0,1 0 0,-1 0 1,0 0-1,0 1 0,0-1 0,-1-3 0,0 4-71,1 1 0,-1-1 0,1 1 1,-1-1-1,1 1 0,-1 0 0,1-1 0,-1 1 0,0 0 0,1 0 0,-1 0 1,1 0-1,-1 0 0,1 1 0,-1-1 0,1 0 0,-1 1 0,1-1 1,-1 1-1,1 0 0,-2 0 0,-1 1-227,1 0 0,-1 0-1,1 0 1,-1 0 0,1 1 0,0-1-1,0 1 1,0 0 0,1 0 0,-1 0 0,1 0-1,-1 0 1,1 1 0,0-1 0,-2 7 0,-4 7-1872,1 1 0,-4 19 1,8-27 880,-12 56-7668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0 604 14134,'0'0'4416,"34"-41"-2762,112-130-395,-76 93-594,-60 69-539,0-1 1,-1 0-1,0-1 1,-1 0-1,0 0 0,-1-1 1,0 0-1,-1 0 1,7-19-1,-8 18 49,-2 0-1,1 0 1,-1 0-1,1-24 1,-4 33-156,1 1 0,-1 0 0,0 0 1,0-1-1,0 1 0,-1 0 0,1 0 0,-1 0 0,0-1 1,0 1-1,0 0 0,0 0 0,0 0 0,-1 0 0,1 1 1,-1-1-1,0 0 0,0 1 0,0-1 0,0 1 0,0-1 1,0 1-1,-1 0 0,1 0 0,-4-2 0,-9-1 106,0 1-1,0 0 1,0 2-1,-1-1 1,1 2-1,-1 0 1,-24 2-1,23-1 153,16 0-258,0 1 1,-1-1 0,1 1-1,0 0 1,0-1-1,0 1 1,0 0-1,0-1 1,0 1-1,0 0 1,0 0 0,0 0-1,0 0 1,0 0-1,1 0 1,-1 0-1,0 0 1,1 0-1,-1 1 1,1-1 0,-1 0-1,1 0 1,-1 1-1,1-1 1,0 0-1,0 0 1,0 1-1,0-1 1,0 0 0,0 2-1,-2 52 271,2-44-172,0 167 669,2-158-725,0 0 1,2-1 0,0 1 0,1-1-1,12 29 1,4 15 60,-19-54-93,7 24 54,0 0-1,2-1 1,2-1-1,19 36 1,-31-65-78,1 1 0,0-1 0,-1 0 0,1 0 0,0 0 1,0 0-1,0 0 0,1 0 0,-1 0 0,0-1 0,1 1 0,-1-1 0,1 0 0,-1 0 1,1 0-1,3 1 0,2 0-4,0-1 1,0 0 0,0-1-1,10 0 1,-7 0-13,-6-1-65,0 0 1,0 0-1,0 0 1,0 0-1,-1-1 1,1 0-1,-1 0 1,1 0-1,-1-1 1,0 1 0,0-1-1,0 0 1,0 0-1,4-5 1,5-4-1063,-1-1 0,16-23 0,-9 5-2172,-19 29 2884,1 1 0,-1-1 0,1 1 0,-1-1 0,1 0 0,-1 1 0,0-1 0,0 0 0,0 0 0,0 1 0,0-1 0,0 0 1,0 1-1,-1-1 0,1 0 0,-1 1 0,1-1 0,-1 1 0,-1-4 0,-13-8-7104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8980,'0'0'9834,"14"-12"-9226,-2 1-511,-6 4-55,1 0-1,1 1 0,-1 0 0,1 0 0,0 0 0,0 1 0,1 1 0,0-1 1,0 1-1,17-5 0,3 3-250,49-5 0,-5 7-5277,-72 4 5479,0 1 0,-1-1 1,1 0-1,0 0 1,0 0-1,-1 1 0,1-1 1,0 0-1,0 1 0,-1-1 1,1 1-1,-1-1 0,1 1 1,0-1-1,-1 1 0,1-1 1,-1 1-1,1-1 0,-1 1 1,1 0-1,-1-1 1,0 1-1,1 0 0,-1 0 1,0-1-1,1 1 0,-1 0 1,0 0-1,0-1 0,0 2 1,0-1 143,1 0 0,-1 0 0,0 0 0,0 0 0,1 0 0,-1 0 0,1 0 0,-1 0 0,0 0 0,1 0 0,0-1 0,-1 1 0,1 0 0,0 0 0,-1-1 0,1 1 0,0 0 0,0-1 0,0 1 0,-1 0 0,1-1 0,0 1 0,0-1 0,0 0 0,0 1 0,0-1 0,0 0 0,0 1 0,0-1 0,0 0 0,2 0 0,17 0 945,2 1-470,0-1 1,-1 0-1,1-2 0,-1 0 1,1-2-1,-1 0 1,39-14-1,-38 8-341,56-27 368,-69 32-506,-1 0 1,1 0-1,-2-1 0,1 0 1,-1 0-1,9-9 1,-15 14-76,0 0 1,0 0 0,-1 0-1,1 0 1,0 0 0,0 0-1,-1-1 1,1 1 0,-1 0-1,1 0 1,-1-1 0,1 1-1,-1 0 1,0 0 0,0-3-1,0 4-26,0-1-1,0 1 0,0-1 1,0 1-1,-1-1 1,1 1-1,0-1 0,0 1 1,-1-1-1,1 1 0,0-1 1,-1 1-1,1-1 0,-1 1 1,1 0-1,0-1 1,-1 1-1,1 0 0,-1-1 1,1 1-1,-1 0 0,1 0 1,-2-1-1,-2 0 42,-1 0-1,1 0 1,-1 0-1,1 1 1,-1 0-1,-4 0 1,5 0-138,-12 0 98,-3 0 47,-1 0 0,-32 5 0,45-3-60,0 0 0,0 0 0,0 0-1,0 1 1,1 0 0,-1 1 0,1-1-1,-1 1 1,1 0 0,-9 9 0,5-4 0,1 1 0,0 0 0,0 1-1,1-1 1,0 2 0,1-1 0,0 1 0,-4 13 0,7-16-12,1-1 0,0 1-1,1 0 1,0 0 0,0 0 0,1 0-1,0 1 1,0-1 0,1 0 0,1 0-1,0 1 1,3 15 0,-3-23-11,0 1 0,0-1 0,0 0 0,0 0 0,0 1 1,1-1-1,-1 0 0,1 0 0,0 0 0,-1-1 0,1 1 0,0 0 0,0-1 0,0 1 0,0-1 1,0 1-1,1-1 0,-1 0 0,0 0 0,1 0 0,-1 0 0,4 0 0,5 2-4,-1-1 0,1-1-1,19 1 1,13 0-102,83-8 0,-110 4 58,1-1 1,-1-1-1,1 0 1,-1-2-1,-1 1 1,1-2 0,-1 0-1,16-11 1,-10 4 42,0-1 0,-1-1 0,0-1 0,-2-1 0,0-1 0,-1 0 0,-1-1 0,-1-1 0,0 0 0,-2-1 0,17-37 0,-29 58 20,0-1 0,0 1 0,0-1 0,0 1 1,0-1-1,0 1 0,1 0 0,-1 0 1,0 0-1,1-1 0,-1 1 0,1 0 1,-1 1-1,1-1 0,0 0 0,-1 0 1,1 1-1,0-1 0,0 1 0,-1-1 1,4 1-1,44 0 55,-29 1-62,-20-1-5,7-1 6,0 1-1,1 0 1,-1 0-1,0 0 1,0 1-1,0 0 1,1 1-1,-1 0 1,0 0-1,-1 0 1,1 1-1,0 0 1,11 7-1,0 3 5,1 1-1,-2 1 1,20 21 0,-33-30-10,1-1 1,-1 1 0,0-1-1,0 1 1,0 0 0,-1 0-1,0 1 1,-1-1 0,1 1-1,-1 0 1,0-1-1,-1 1 1,1 0 0,-1 11-1,0-6 11,-1-10-8,1 0 0,-1 0 0,0 0 0,1 0 0,-1 0 0,0 0-1,0 0 1,-1 0 0,1 0 0,0 0 0,-1 0 0,1 0-1,-1 0 1,0 0 0,1-1 0,-1 1 0,0 0 0,0 0 0,0-1-1,0 1 1,-1 0 0,1-1 0,0 1 0,-1-1 0,1 0-1,-1 1 1,-1 0 0,-7 2 15,0 0 0,0 0 0,-1-1 0,1-1 0,-1 1 0,-17 0 0,-69 0 301,86-3-265,9 0-41,0 0 0,1 0 0,-1-1 0,0 1-1,0-1 1,0 1 0,0-1 0,1 1 0,-1-1 0,0 0 0,1 0 0,-1 0-1,0 0 1,1 0 0,-1 0 0,1 0 0,0-1 0,-1 1 0,1 0 0,0-1-1,0 1 1,0-1 0,0 1 0,0-1 0,0 0 0,0 0 0,0 1 0,1-1-1,-1 0 1,0-3 0,-1-5 40,0-1 0,1 0-1,0 1 1,1-14 0,0 17-33,1-3-12,-1 0 0,2 0 0,-1 0 1,1 0-1,1 0 0,-1 1 0,2-1 0,-1 1 0,1 0 0,1 0 0,5-9 1,0 5-14,-1 0 0,2 0 1,0 1-1,0 0 0,1 1 1,17-12-1,-2 4-45,1 2-1,0 1 1,2 1-1,-1 2 1,2 1-1,42-11 1,-65 20-554,30-5 841,-13 9-7516,-25 28-11389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373 552 19001,'0'0'6926,"7"-31"-6468,0 1-306,-1 0 1,1-36-1,-7 65-140,0 0 0,0-1 0,0 1 0,0 0 0,0-1 0,-1 1 0,1 0 0,0 0 0,-1-1 0,1 1 0,-1 0 0,0 0 0,1-1 0,-1 1 0,0 0 0,0 0 0,1 0 0,-1 0 0,0 0 0,0 0 0,0 0 0,0 1 0,0-1 0,-1 0 0,1 0 0,0 1 0,0-1 0,0 1 0,-1-1 0,1 1 0,0-1 0,-2 1 1,-3-1 36,-1 1 0,1-1 1,-1 1-1,1 1 1,-9 0-1,-1 1 37,2-1-40,-1 1 0,1 1 0,-1 0 0,1 1 0,0 0 0,0 2 0,1-1 0,0 2 0,0-1 0,0 2 0,-21 16 0,23-16-27,0 1 0,1 1 1,-1 0-1,2 0 0,0 1 1,0 1-1,1-1 0,0 1 0,1 0 1,1 1-1,0 0 0,-7 19 1,11-25-21,1-1 0,-1 0-1,1 1 1,1 0 0,-1-1 0,1 1 0,0-1 0,1 1 0,1 9 0,-2-16 0,0 1 1,1 0-1,-1-1 1,0 1-1,1-1 1,-1 1-1,0-1 1,1 1-1,-1-1 1,1 1-1,-1-1 1,1 1-1,0-1 1,-1 0-1,1 1 1,-1-1-1,1 0 1,-1 1-1,1-1 1,0 0-1,-1 0 1,1 0-1,0 0 1,-1 1-1,2-1 1,20 3-30,-1 0 1,0-2 0,1 0-1,-1-1 1,1-1 0,-1-2-1,0 0 1,0-1 0,0-1-1,0 0 1,36-17 0,-29 9-98,0-2 0,-2-1 0,0-1 0,43-36 0,-58 43 110,-1-1 1,1 0-1,-2 0 1,1-1 0,-2 0-1,0 0 1,0-1-1,-1 0 1,-1-1-1,0 0 1,0 0 0,3-17-1,-3-8 29,-2 0 1,-2-74-1,-2 78-6,0 25-10,-1 0 0,0 0 1,0 0-1,-1 0 0,0 1 0,-6-19 1,7 26 27,0-1 1,-1 0 0,1 1 0,0-1 0,-1 1-1,1-1 1,-1 1 0,0 0 0,0-1 0,0 1-1,0 0 1,-1 0 0,1 1 0,0-1-1,-1 0 1,1 1 0,-1-1 0,1 1 0,-1 0-1,0 0 1,0 0 0,1 0 0,-1 1-1,0-1 1,0 1 0,-5-1 0,8 1-16,-1 0 1,1 0-1,-1 1 1,1-1-1,-1 0 0,1 0 1,-1 0-1,1 1 1,-1-1-1,1 0 1,0 1-1,-1-1 0,1 0 1,-1 1-1,1-1 1,0 0-1,-1 1 1,1-1-1,0 1 0,0-1 1,-1 1-1,1-1 1,0 1-1,0-1 1,0 1-1,-1-1 0,1 2 1,-13 37 81,2 1-1,2 0 1,-8 76 0,12-59-35,2 0 0,7 80 0,-4-133-54,1 0 0,0 1 0,0-1 1,0 0-1,0 1 0,1-1 0,0 0 0,0 0 1,0 0-1,0 0 0,0-1 0,1 1 0,0-1 1,0 1-1,4 4 0,-1-4-7,0 0 1,0 0-1,0 0 0,0-1 0,1 0 1,-1 0-1,1 0 0,12 3 1,9-1-177,0-1-1,1-2 1,53-1 0,-56-1-112,-15 0 237,1 0-1,-1-1 1,0-1-1,0 1 1,0-2-1,0 0 1,0 0-1,-1-1 1,1 0-1,-1-1 0,0 0 1,0 0-1,-1-1 1,1-1-1,-1 1 1,-1-1-1,1-1 1,-1 0-1,-1 0 1,12-16-1,-10 13 182,0 0 0,-1-1 0,0-1 0,-1 1 0,-1-1 0,0 0 0,0-1 0,-1 1 0,-1-1 0,-1 0 0,1-1 0,1-25 1254,-5 42-1273,0 224 695,1-212-1563,-1-37-6077,-17-18 1645,-9-8-516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8564,'0'0'10010,"-11"8"-8431,5-3-1363,-3 2 86,0 0 0,0-1 0,-1 0-1,1 0 1,-2-1 0,1 0 0,-20 5 0,-1-4 1067,-1-2 0,0-1 1,-47-2-1,78-1-723,3-2-439,-2 1-210,0 1 1,0-1-1,0 1 1,0-1-1,1 1 1,-1 0-1,0-1 0,0 1 1,0-1-1,1 1 1,-1 0-1,0-1 1,1 1-1,-1 0 0,0-1 1,1 1-1,-1 0 1,1-1-1,-1 1 1,0 0-1,1 0 0,-1-1 1,1 1-1,-1 0 1,1 0-1,-1 0 1,1 0-1,-1 0 0,0 0 1,1-1-1,-1 1 1,1 0-1,0 1 1,115-2-2869,-112 1 2454,0 0 0,-1 0 0,1 0 1,0 1-1,0 0 0,0 0 0,-1 0 0,1 0 0,0 0 1,-1 1-1,1-1 0,-1 1 0,1 0 0,-1 0 1,0 1-1,0-1 0,0 1 0,0-1 0,-1 1 0,1 0 1,0 0-1,-1 0 0,0 0 0,3 6 0,14 17-5682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11253,'23'147'2070,"-18"-129"930,-5-34 32,0 1-260,1 14-2661,0 0-1,0 0 0,0 0 0,0 1 0,0-1 0,1 0 0,-1 1 0,0-1 0,0 1 0,0-1 0,1 1 1,-1 0-1,0-1 0,1 1 0,-1 0 0,0 0 0,3 0 0,28 0 330,-22 0-156,25 0 181,90 4 668,-108-2-1015,0 0 0,0 1 0,-1 1-1,0 1 1,23 10 0,-20-7-43,-1 1 1,0 1 0,0 1-1,-2 0 1,1 2-1,28 27 1,-38-33-45,0 1 1,-1 0-1,0 1 1,0-1-1,-1 1 1,0 0-1,0 0 1,-1 1-1,-1-1 1,1 1-1,-2 0 0,1 0 1,-1 0-1,-1 0 1,1 18-1,-2-27-21,0-1-1,0 1 0,-1-1 1,1 1-1,0-1 0,0 1 1,0 0-1,-1-1 0,1 1 1,0-1-1,0 1 0,-1-1 1,1 1-1,0-1 0,-1 0 1,1 1-1,-1-1 0,1 1 1,0-1-1,-1 0 0,1 1 1,-1-1-1,1 0 0,-1 0 1,1 1-1,-1-1 0,0 0 1,1 0-1,-1 0 0,1 0 1,-1 1-1,0-1 0,-22 0 267,16 0-203,-13 0 118,8 1-61,0-1 0,0 0 0,0-1 0,0-1 0,-20-4 0,29 5-99,-1-1 0,1 0 0,-1 0 0,1 1 0,0-2 0,-1 1 0,1 0 0,0-1 0,1 0 0,-1 1 0,0-1 1,1 0-1,-1 0 0,1-1 0,0 1 0,0 0 0,0-1 0,1 1 0,-1-1 0,1 0 0,-2-6 0,1-2 77,0 0 0,1-1 0,0 1-1,1-20 1,0 13-2,1 15-93,-1 1 1,1-1-1,0 1 0,0 0 0,0 0 1,0 0-1,1-1 0,-1 1 0,1 0 1,0 1-1,0-1 0,0 0 0,0 0 1,1 1-1,-1-1 0,1 1 0,-1 0 1,1 0-1,0 0 0,3-2 0,11-6 25,1 0-1,25-10 0,-27 13-35,1 0 6,0 1 0,0 1 1,0 1-1,0 0 0,1 1 0,30-1 0,20 2-6049,-68 18-2368,0-2 2681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11349,'0'0'6891,"7"-25"-5890,20-81 66,-27 103-940,1 1 1,0-1-1,0 0 0,0 0 1,0 0-1,0 1 1,1-1-1,-1 0 0,1 1 1,-1-1-1,1 1 0,0 0 1,4-4-1,-6 6 52,1 0 1,-1-1-1,0 1 0,1 0 0,-1 0 1,0-1-1,1 1 0,-1 0 0,0-1 1,0 1-1,1-1 0,-1 1 0,0 0 0,0-1 1,0 1-1,0-1 0,1 1 0,-1 0 1,0-1-1,0 1 0,0-1 0,0 1 1,0-1-1,0 0 0,0 913 2751,0-902-2908,0 1 1,1-1 0,0 0-1,1 1 1,0-1 0,6 16 0,-7-22-19,0-1 1,1 0-1,0 0 1,0 1 0,-1-1-1,2-1 1,-1 1-1,0 0 1,1 0 0,-1-1-1,1 1 1,0-1-1,0 0 1,0 0 0,0 0-1,0 0 1,0-1-1,0 1 1,1-1 0,-1 0-1,0 0 1,1 0-1,3 1 1,6-1-2,-1 1-1,1-2 1,-1 1-1,1-2 1,-1 0-1,0 0 1,1-1-1,-1 0 1,0-2-1,0 1 1,0-1-1,-1-1 1,1 0 0,-1 0-1,0-2 1,-1 1-1,1-1 1,-1 0-1,-1-1 1,10-10-1,-15 13-15,-1 0 0,1 0-1,-1-1 1,-1 0 0,1 1-1,-1-1 1,0 0 0,0 0-1,-1 0 1,1 0 0,-2 0-1,1 0 1,0-12 0,-1 8-11,0 1 0,-1-1 1,0 1-1,-1 0 0,0-1 0,0 1 1,0 0-1,-7-13 0,2 9-2,-1 1-1,-1 0 1,0 0-1,-18-18 1,-50-40-81,66 61 87,-72-54-108,-4-3 22,75 54 140,17 9-100,-2 3-1,293-5-82,-30 3 122,-232 1 27,-33 1 8,-1 3-33,0-1 19,-1 0-1,1 0 1,-1 1 0,0-1 0,0 0-1,1 0 1,-2 0 0,1 0 0,0 0-1,0 0 1,0 0 0,-1 0 0,1-1-1,-3 3 1,-6 8 5,2 2 5,0 0 1,1 0 0,0 1 0,1 0 0,1 0-1,1 0 1,0 1 0,0-1 0,2 1-1,0 0 1,1 0 0,1 0 0,2 32-1,-1-46-1,-1 0 0,1 0 0,0 0-1,-1 0 1,1-1 0,0 1 0,0 0-1,0 0 1,0-1 0,1 1-1,-1-1 1,0 1 0,1-1 0,-1 1-1,1-1 1,-1 0 0,1 0-1,0 0 1,-1 0 0,1 0 0,0 0-1,0 0 1,0 0 0,0-1 0,0 1-1,0-1 1,0 1 0,0-1-1,2 0 1,11 2 29,0-1 0,-1 0 0,16-2 0,-11 0 49,-16 1-64,0 0 0,0 0-1,-1-1 1,1 1 0,0-1-1,0 0 1,0 1 0,0-1-1,0-1 1,0 1 0,-1 0 0,1-1-1,-1 1 1,1-1 0,-1 0-1,1 0 1,2-3 0,-2 1 16,0 0 1,0 0-1,0-1 0,0 1 1,-1-1-1,0 0 1,0 0-1,0 0 0,1-6 1,2-10 89,-2 0 1,-1 0-1,-1-39 1,-1 53-108,1 0-9,-2 0 0,1-1 1,-1 1-1,0 0 0,0 1 0,-1-1 1,0 0-1,0 0 0,-1 1 0,1-1 1,-2 1-1,1 0 0,-1 0 0,0 0 1,0 0-1,0 0 0,-1 1 0,0 0 1,0 0-1,0 1 0,-1-1 0,1 1 1,-1 0-1,-12-6 0,11 6-166,0 0 0,0 1 1,-1 0-1,1 0 0,-1 1 0,0-1 0,0 2 0,0-1 0,0 1 1,-12 0-1,18 1-1808,2 4-1277,1 19-1857,7 13-1734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1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1065 71 6019,'0'0'10474,"-2"-6"-9132,-1 3-1227,-1 0 1,0-1 0,1 1-1,-1 1 1,0-1-1,-1 1 1,1-1-1,0 1 1,-1 1 0,1-1-1,-8-1 1,-59-13 674,61 14-633,-63-7 617,-1 4 1,-105 4-1,83 2-642,82 0-121,0 0 1,0 1-1,1 0 1,-1 1-1,1 1 1,-17 6-1,-78 40 82,43-19-45,35-16 17,-52 35 1,74-34-272,7-13-94,0-9 288,1 6 23,0-1 1,0 1-1,0-1 0,0 1 0,0-1 0,0 1 0,0-1 0,0 0 0,0 1 0,0-1 1,0 1-1,-1-1 0,1 1 0,0-1 0,0 1 0,-1-1 0,1 1 0,0 0 1,-1-1-1,1 1 0,0-1 0,-1 1 0,1 0 0,-1-1 0,1 1 0,-1 0 1,1-1-1,-1 1 0,1 0 0,-1 0 0,1-1 0,-1 1 0,1 0 0,-1 0 1,1 0-1,-1 0 0,1 0 0,-1 0 0,1 0 0,-1 0 0,1 0 0,-1 0 0,0 0 1,1 0-1,-1 0 0,1 0 0,-2 1 0,0 0-10,-1 0 0,1 0 0,-1 0 0,1 0 0,-1 0 0,1 1 0,0-1 0,0 1 0,-4 3 1,2 0 0,-1 0 0,1 0-1,0 1 1,1 0 0,-1-1 0,1 1 0,0 1 0,1-1 0,0 0 0,0 1 0,-2 7 0,1 5-2,1 0-1,1 32 0,1-49 0,0 0 0,0 0-1,0 0 1,0 0 0,1 0 0,-1-1 0,1 1 0,0 0-1,-1 0 1,1 0 0,0-1 0,0 1 0,0 0 0,0-1-1,1 1 1,-1-1 0,0 1 0,0-1 0,1 0 0,-1 1 0,1-1-1,0 0 1,-1 0 0,1 0 0,0 0 0,-1 0 0,1-1-1,0 1 1,0 0 0,0-1 0,0 1 0,2-1 0,9 2 22,-1-1 0,1 0 0,0-1 0,13-1 0,0 0 123,-22 0-139,-1 0 0,1 1 0,-1-1 0,0-1 1,1 1-1,-1 0 0,0-1 0,0 0 0,0 1 1,0-1-1,0-1 0,0 1 0,0 0 0,-1-1 0,1 1 1,-1-1-1,1 0 0,-1 1 0,3-7 0,4-5 30,-1-1 0,12-27 0,-13 23-24,-2 0 0,0 0 0,-1 0 0,-1 0 0,0-1 0,-2 1 0,-2-36 0,1 54-10,-1 0 1,1-1-1,-1 1 1,1 0-1,-1 0 1,0 0-1,0-1 1,0 1-1,1 0 1,-1 0-1,0 0 1,0 1 0,0-1-1,-1 0 1,1 0-1,0 0 1,0 1-1,0-1 1,-1 1-1,1-1 1,0 1-1,-1-1 1,1 1-1,0 0 1,-1 0-1,1-1 1,0 1-1,-1 0 1,-2 1-1,-55-3-219,45 2-335,10 0 209,0 1 0,0-1 0,0 1 0,0 0 0,0 0 0,0 1 0,0-1 0,0 1 0,1 0 0,-1 0 0,0 0 0,1 0 0,0 1-1,-1-1 1,1 1 0,-5 5 0,-4 6-1569,1 0 0,-16 28 0,12-20-788,-20 32-4150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0 744 13158,'0'0'7411,"24"-28"-6461,73-94-155,-91 114-709,0 0-1,0-1 1,-1 0 0,0 0-1,-1 0 1,0-1-1,0 1 1,-1-1 0,0 0-1,0 0 1,0-11-1,1-2 78,5-44 85,-2-1 0,-4-98 1,-3 132-140,0 28-65,-1 0 1,1 1-1,-1-1 1,0 0-1,0 1 1,-3-8 0,4 12 1,-1-1 1,1 1 0,-1-1 0,0 1 0,0-1 0,0 1 0,1 0 0,-1-1 0,0 1-1,-1 0 1,1 0 0,0 0 0,0 0 0,0 0 0,-1 0 0,1 0 0,0 0 0,-1 0 0,1 1-1,-1-1 1,1 1 0,-1-1 0,1 1 0,-1-1 0,0 1 0,1 0 0,-3 0 0,3 0-31,0 0 0,-1 1 0,1 0 0,0-1 0,0 1 1,0 0-1,0-1 0,0 1 0,0 0 0,0 0 0,0 0 1,0 0-1,1 0 0,-1 0 0,0 0 0,0 0 1,1 0-1,-1 0 0,1 0 0,-1 1 0,1-1 0,-1 0 1,1 0-1,0 1 0,0 1 0,-3 4 49,-9 26 83,2 1 0,1 1 0,2-1 0,-4 54 0,5 145 464,6-185-489,0-40-111,0-1-1,1 1 0,0 0 0,0-1 0,1 1 1,0-1-1,0 1 0,1-1 0,0 0 0,0 0 0,1 0 1,-1-1-1,1 1 0,1-1 0,0 0 0,0 0 1,0 0-1,0-1 0,1 1 0,0-1 0,0-1 1,0 1-1,1-1 0,-1 0 0,14 5 0,-3-2-21,0 0 0,1-1 0,-1-1 0,1 0-1,0-2 1,29 3 0,114-5-783,-85-3 171,-52 3 397,0-2-1,40-6 0,-55 5 211,1-1-1,-1 0 1,-1 0-1,1 0 1,0-1-1,-1-1 1,0 0-1,0 0 0,12-10 1,-7 4 14,-1 0 0,-1 0 0,0-1 0,14-20 0,-21 25 6,0 1 1,-1-1-1,1 0 0,-1 0 1,0 0-1,-1 0 0,0 0 0,0-1 1,0 1-1,-1-1 0,0-11 1,-1 17-8,1-3 39,-1 0 1,0-1 0,0 1-1,-1 0 1,0 0-1,0-1 1,-2-7 0,1 11-22,1 0 1,0 1-1,-1-1 1,1 1 0,0-1-1,-1 1 1,0-1-1,1 1 1,-1 0 0,0 0-1,0 0 1,0 0-1,0 0 1,0 0 0,0 0-1,0 1 1,0-1-1,0 1 1,0-1 0,0 1-1,-3 0 1,-11-3 50,1 1-1,-1 0 1,0 2 0,0 0-1,0 0 1,0 2 0,-21 4-1,28-4-48,0 1 0,1 1 0,-1-1-1,1 1 1,0 0 0,0 1 0,1 0 0,-1 0-1,1 1 1,0 0 0,0 0 0,1 1 0,0 0-1,-6 8 1,4-4-3,1 1 0,0 0-1,0 0 1,1 0 0,1 0-1,0 1 1,1 0 0,0 0-1,1 1 1,1-1 0,0 0-1,1 1 1,0 17 0,1-30-15,0-1 1,0 1-1,0 0 1,1-1 0,-1 1-1,0-1 1,0 1-1,1 0 1,-1-1 0,0 1-1,1-1 1,-1 1-1,0-1 1,1 1 0,-1-1-1,1 1 1,-1-1-1,1 1 1,-1-1 0,1 0-1,0 1 1,-1-1-1,1 0 1,-1 1 0,1-1-1,0 0 1,-1 0-1,1 0 1,0 0 0,-1 1-1,1-1 1,1 0-1,26 0 38,-19 0-26,8 0-5,-7 1-14,-1-1-1,0 0 1,1 0-1,-1-1 1,0 0-1,0 0 1,1-1-1,-1-1 1,-1 0-1,1 0 0,0 0 1,15-10-1,-10 3-1,-1-1 0,0-1 0,-1 0 0,0-1 0,-1-1 0,-1 1 0,0-1 0,-1-1 0,0 0-1,-1 0 1,-1-1 0,-1 0 0,0 0 0,-1-1 0,5-25 0,0-20-32,-3 1 1,-2-121 0,-5 169 46,0 0 1,-1-1 0,0 1-1,-1 0 1,-1-1 0,0 1-1,0 0 1,-2 1 0,0-1-1,0 1 1,-12-20 0,17 32 0,0-1 1,0 0-1,-1 1 1,1-1-1,0 0 1,-1 1-1,1-1 1,0 1-1,-1-1 1,1 0-1,-1 1 1,1-1-1,-1 1 1,1-1-1,-1 1 1,1-1-1,-1 1 1,1 0-1,-1-1 1,0 1-1,1 0 1,-1-1-1,0 1 1,1 0-1,-1 0 1,0 0-1,1 0 1,-1-1-1,0 1 1,1 0-1,-2 0 1,1 2 0,0-1-1,1 0 1,-1 0 0,0 1 0,1-1 0,-1 1 0,1-1-1,-1 0 1,1 1 0,0-1 0,-1 1 0,1-1 0,0 1-1,0-1 1,0 3 0,-3 329 434,5-176-153,-1-136-264,0 1-1,1 0 1,2-1-1,8 33 1,-8-41-16,1 0 1,0 0 0,0 0-1,2-1 1,-1 0 0,2 0-1,16 21 1,-21-31-7,0 1-1,0-1 1,0 1 0,0-1-1,0 0 1,0 0-1,1 0 1,-1-1-1,1 1 1,0-1 0,-1 0-1,1 0 1,0 0-1,5 1 1,6-1 9,1-1 0,20-1 0,-5 0 17,-23 2-34,0-1 0,0 0 0,0-1 0,0 0 0,-1 0 0,1 0 0,0-1 0,-1-1 0,1 1 0,-1-1 0,0 0 0,1-1 0,-2 1 0,1-1 0,0-1 0,-1 1 0,0-1 0,0-1 0,0 1 0,-1-1 0,1 0 0,-1 0 0,5-9 0,-2 3-19,-1 0 1,0-1-1,-1 1 0,-1-2 1,0 1-1,0 0 0,3-21 0,-3 5 5,-2 0-1,0-47 1,-15 75 59,6 1-40,0 1 0,0-1 0,0 1 0,1 1 0,-1-1 0,0 1 0,1 0 0,-1 0 0,1 0 0,0 1 0,0 0 0,0 0 0,0 0 0,-5 6 0,-5 5 0,0 0 0,-22 30 0,32-37 0,-1 1 2,1 1 1,0 0-1,0 0 0,1 0 1,0 1-1,1-1 0,0 1 1,0 0-1,1 0 0,0 0 0,1 0 1,0 0-1,1 0 0,1 15 1,-1-23-2,0 0 0,0 0-1,1 0 1,-1 0 0,0-1 0,1 1 0,0 0 0,-1 0 0,1-1 0,0 1 0,0 0 0,0-1-1,0 1 1,0-1 0,0 1 0,0-1 0,0 1 0,1-1 0,-1 0 0,0 0 0,1 0 0,-1 0-1,1 0 1,0 0 0,-1 0 0,1 0 0,0 0 0,-1-1 0,3 1 0,6 2 13,-1-1-1,0-1 1,1 0 0,13 0-1,-15 0 1,121-1 30,-114-1-41,0-1 0,-1-1 0,1 0 0,0 0-1,-1-2 1,20-8 0,-12 2-2,116-48 24,-120 53-21,1 1 0,0 1 1,1 0-1,-1 1 0,33 0 0,-42 3 1,6-1-1,0 1 1,1 1-1,-1 1 1,31 7-1,-43-8-3,1 0 0,-1 1-1,0 0 1,0 0 0,0 0-1,0 1 1,-1-1 0,1 1-1,-1 0 1,1 0 0,-1 0-1,0 0 1,0 1 0,0-1-1,-1 1 1,1 0 0,-1-1-1,0 1 1,0 1 0,0-1-1,-1 0 1,3 8 0,4 45 14,-8-53-10,1 0-1,-1 0 1,0 0 0,-1 1-1,1-1 1,-1 0 0,1 0-1,-1 1 1,-1-1 0,-2 7-1,1-8 0,0 0 0,0 0 1,-1-1-1,1 1 0,-1-1 0,1 0 0,-1 0 0,0 0 0,0-1 0,0 1 0,0-1 1,-8 2-1,-52 7 60,-33-9 162,97-1-214,-1 0 0,0 0-1,1 0 1,-1-1 0,1 1-1,-1 0 1,0 0 0,1-1-1,-1 1 1,1 0 0,-1-1-1,1 1 1,-1-1 0,1 1-1,-1-1 1,1 1 0,0-1-1,-1 1 1,1-1 0,-1 1-1,1-1 1,0 1 0,0-1-1,-1 0 1,1 1 0,0-1-1,0 1 1,0-1 0,0 0-1,0 1 1,0-1 0,0 0-1,0 1 1,0-2 0,2-28 215,-2 26-190,1-2-17,1 1 1,-1 0-1,1 0 1,-1 0-1,2 0 1,-1 0-1,0 1 1,1-1-1,0 1 1,0-1-1,0 1 1,7-6-1,5-5 14,0 2-1,18-12 1,-8 5 36,48-32 286,149-80 1,-156 95-387,-51 25-613,-15 12 591,1 0 0,-1 0 1,0 0-1,0-1 1,0 1-1,0 0 1,0 0-1,0 0 1,0 0-1,0-1 1,0 1-1,0 0 0,0 0 1,0 0-1,0 0 1,0-1-1,0 1 1,0 0-1,0 0 1,0 0-1,0-1 0,0 1 1,0 0-1,0 0 1,0 0-1,0 0 1,-1-1-1,1 1 1,0 0-1,0 0 0,0 0 1,0 0-1,0 0 1,0 0-1,-1-1 1,1 1-1,0 0 1,0 0-1,0 0 0,0 0 1,0 0-1,-1 0 1,1 0-1,0 0 1,-37-4-3293,-43 4-1327,-23 0-2607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346 640 9076,'0'0'8273,"0"0"-8177,0 0 1,0 0-1,0 0 0,1 0 0,-1 0 0,0 0 0,0 1 1,1-1-1,-1 0 0,0 0 0,0 0 0,1 0 0,-1 0 1,0 0-1,0 0 0,0 0 0,1 0 0,-1-1 0,0 1 1,0 0-1,1 0 0,-1 0 0,0 0 0,0 0 0,1 0 1,-1 0-1,0 0 0,0-1 0,0 1 0,0 0 1,1 0-1,-1 0 0,0 0 0,0-1 0,0 1 0,0 0 1,1 0-1,-1-1 0,0 1 0,0 0 0,0 0 0,0-1 1,2-13 772,-1 0 1,0-1 0,-1 1-1,0-1 1,-5-22 0,5 36-837,-1-1 1,0 1-1,0-1 1,0 0-1,0 1 1,0 0-1,-1-1 1,1 1-1,0 0 1,-1-1-1,1 1 1,-1 0-1,1 0 1,-1 0-1,1 0 1,-1 1-1,0-1 1,1 0-1,-1 1 1,0-1-1,0 1 1,1-1-1,-1 1 0,0 0 1,-2 0-1,-58-1 245,43 2-170,8-1-89,1 1 0,-1 1-1,1 0 1,-1 0 0,1 1 0,0 0-1,0 1 1,0 0 0,0 1-1,1 0 1,-1 0 0,1 1-1,1 1 1,-1-1 0,1 1-1,0 1 1,1-1 0,0 1-1,0 0 1,0 1 0,1 0-1,1 0 1,-9 17 0,11-16-8,0-1 1,0 1 0,1 0 0,0 0-1,1-1 1,0 1 0,0 0-1,2 16 1,-1-10 29,0-15-39,1-1-1,-1 1 0,0-1 1,0 1-1,0-1 0,0 1 1,1-1-1,-1 1 0,0-1 1,0 1-1,1-1 0,-1 1 1,0-1-1,1 0 0,-1 1 1,0-1-1,1 1 0,-1-1 1,1 0-1,-1 1 0,1-1 1,-1 0-1,1 0 0,-1 1 1,1-1-1,-1 0 0,1 0 0,-1 0 1,1 0-1,0 1 0,20 0 4,-16-1 0,-3 0-4,30 2 10,37-3-1,-58 0-14,-1 0 0,0-1 0,0 0 0,-1 0 0,1-1 0,0-1 0,17-8-1,-12 3-9,0 0 0,-1 0-1,0-2 1,-1 0-1,0 0 1,0-1-1,-1-1 1,-1 0 0,0 0-1,-1-1 1,0-1-1,-1 0 1,-1 0-1,0 0 1,-1-1 0,-1-1-1,-1 1 1,0-1-1,-1 0 1,0 0-1,0-19 1,0-263-41,-6 165 150,-2 160 569,-10 364 257,13-334-864,3 63 43,-2-114-92,1 0-1,1 0 0,-1 0 1,1 0-1,0 0 1,0-1-1,0 1 1,0-1-1,1 0 1,5 8-1,-6-9-86,0-1-1,0 0 1,1 1-1,-1-1 1,0 0 0,1 0-1,-1 0 1,1 0-1,0-1 1,0 1-1,0-1 1,-1 0-1,1 1 1,0-1 0,1-1-1,-1 1 1,0 0-1,3 0 1,10-1-390,-2 0 2,1 0-1,-1-1 1,14-3 0,-22 3 359,0-1-1,-1 0 1,1 0-1,-1 0 1,1-1 0,-1 0-1,0 0 1,0 0 0,0-1-1,6-5 1,4-4 180,-1 0-1,0-1 1,-1-1 0,0 0-1,-1-1 1,-1 0 0,0 0-1,-2-2 1,0 1-1,0-1 1,-2 0 0,11-38-1,-18 79 3581,3 99-3107,-1-102-445,0-1 0,0 1 0,12 37 0,0 2-47,-11-49-4292,-2-17 1194,-1-23-1169,0 23 2773,0-37-6587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44 1169,'0'0'16055,"-2"-17"-9812,-6 18-5910,8-1-237,-1 0-1,1 0 0,-1 0 0,1 1 1,-1-1-1,0 0 0,1 0 0,-1 0 0,0 0 1,1 0-1,-1 0 0,1 0 0,-1-1 1,0 1-1,1 0 0,-1 0 0,1 0 0,-1-1 1,1 1-1,-1 0 0,1 0 0,-1-1 0,1 1 1,-1 0-1,1-1 0,-1 1 0,1-1 1,-1 1-1,1-1 0,0 1 0,-1-1 0,1 1 1,0-1-1,-1 1 0,1-1 0,0 1 1,0-1-1,-1 0 0,1 1 0,0-1 0,0 1 1,0-1-1,0 0 0,0 1 0,0-1 0,0 1 1,0-1-1,0 0 0,0 1 0,0-1 1,1 0-1,0 0-95,-1 0 1,1 0-1,0 1 1,0-1 0,0 0-1,1 0 1,-1 1-1,0-1 1,0 1-1,0-1 1,0 1-1,1 0 1,-1-1-1,0 1 1,0 0 0,1 0-1,-1 0 1,0 0-1,0 0 1,1 0-1,1 0 1,33 2-1454,-35-1 1315,0-1 0,0 1 0,0 0 0,-1 0 0,1 0 0,0-1 0,-1 1 0,1 0 0,0 0 1,-1 0-1,1 0 0,-1 0 0,0 0 0,1 0 0,-1 1 0,0-1 0,0 0 0,1 0 0,-1 0 0,0 0 0,0 0 0,0 0 0,-1 3 0,1-1-467,2 22-693,-2 34-10828,-1-41 13752,1 1 6109,19-20-5214,17-5-1371,-1 2-1,1 2 1,47 3 0,-74 0-1091,0 0 0,0 0-1,-1 1 1,1 1 0,-1-1-1,0 1 1,1 1 0,-1-1-1,-1 1 1,1 1 0,0-1 0,-1 1-1,0 1 1,0-1 0,-1 1-1,9 10 1,-8-8-32,-1 0 0,0 0 0,-1 1-1,0-1 1,0 1 0,-1 0 0,0 1 0,0-1 0,-1 1 0,-1-1-1,1 1 1,-2 0 0,1 0 0,-1 14 0,0-16-5,-2-1 0,1 1 0,-1 0 0,0 0 0,0-1 1,-1 1-1,0-1 0,-6 14 0,5-16-8,-1 1 1,1-1-1,-1 0 1,-1 0-1,1 0 0,-1 0 1,0-1-1,0 0 0,0 0 1,-11 7-1,5-4 23,8-4 15,-1 0 1,0-1 0,0 1-1,0-1 1,-1 1 0,1-1-1,0-1 1,-1 1 0,1 0-1,-1-1 1,0 0 0,1 0-1,-1-1 1,0 1 0,0-1-1,1 0 1,-8-1 0,7-8 237,4-4-238,-1 1-1,2-1 0,0 0 0,0 1 0,1-1 0,1 0 0,0 1 0,1-1 0,0 1 0,1 0 1,0 0-1,8-16 0,5-1 2,2 2-1,1 0 1,0 1 0,2 1 0,1 1 0,1 1 0,1 1-1,1 1 1,32-19 0,-46 33-159,-6 4-104,1-1 0,-1 1-1,1-2 1,-1 1 0,-1-1 0,1 0-1,-1 0 1,10-11 0,-45 15-8500,-1 1 4779,-56 4-9691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90 11861,'0'0'6713,"25"-14"-5905,76-45 9,-67 43-181,-22 16-14,-3 1 254,-8 0-818,-1-1-1,1 1 1,-1 0 0,1-1 0,-1 1-1,1 0 1,-1-1 0,0 1-1,1 0 1,-1-1 0,0 1 0,0 0-1,0 0 1,1-1 0,-1 1 0,0 0-1,0 0 1,0-1 0,0 1-1,0 0 1,-1 1 0,1 25 292,0-20-164,0-2-122,1 0 0,-1 0-1,-1 1 1,1-1 0,-1 0 0,0 0 0,0 0-1,0 0 1,-1 0 0,1 0 0,-1 0-1,-1 0 1,1 0 0,-1-1 0,1 0 0,-1 1-1,-1-1 1,1 0 0,-1 0 0,1 0 0,-8 4-1,-1 4 64,0-2 0,-1 0 0,-15 9 0,22-16-14,0 0 0,0 0 0,-1-1 1,1 0-1,-1 0 0,1 0 0,-1-1 0,0 0 1,1 0-1,-9 0 0,14-3-90,0 0 0,1 0-1,-1-1 1,0 1 0,1 0 0,-1 0-1,1 0 1,-1 0 0,1-1 0,0 1-1,0 0 1,0 0 0,0 0 0,1-4-1,0 0 19,-2-13-13,1 12-6,0 1 0,0 0 1,0-1-1,1 1 0,2-11 0,-2 15-17,0-1 0,1 0 0,-1 1 0,1-1 0,-1 1 0,1 0 0,0 0-1,0-1 1,0 1 0,0 0 0,0 1 0,0-1 0,1 0 0,-1 1 0,5-3 0,-3 1-226,1 1-1,0 0 1,0 0 0,0 0 0,-1 0 0,2 1-1,-1 0 1,0 0 0,0 0 0,10 0 0,-14 22-8483,-1 0-2890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22 16039,'0'0'8580,"0"-5"-7737,-1-12-32,-4 32 144,-4 15-701,-121 310 1317,47-132-1203,36-99-167,28-70-47,2 2-1,-15 52 1,26-48 52,6-43-169,0 18-4450,0-19 4201,0 0 1,0-1-1,1 1 0,-1 0 0,0-1 0,0 1 1,0 0-1,1-1 0,-1 1 0,0 0 0,0-1 1,1 1-1,-1 0 0,1-1 0,-1 1 0,1-1 1,-1 1-1,1-1 0,-1 1 0,1-1 0,-1 1 1,1-1-1,0 1 0,-1-1 0,1 0 0,0 1 1,-1-1-1,1 0 0,0 0 0,-1 0 0,1 1 1,0-1-1,-1 0 0,1 0 0,1 0 0,31 5-7319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4034,'0'0'19049,"1"0"-18454,1247 0 2953,-1246 0-2967,-62 0-8747,13 0-940,24 0 1580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19 195 15591,'0'0'8673,"-7"-9"-8243,6 7-417,-1 1 0,1-1 0,0 0 0,0 1 0,0-1 0,0 0 0,1 1 0,-1-1 0,0 0 0,1 0 0,0 0 0,-1 0 0,1-3 0,0 4-7,0 0 0,0 0 0,1 0 0,-1 1 0,0-1 0,1 0 0,-1 0 0,0 1 1,1-1-1,-1 0 0,1 1 0,-1-1 0,1 0 0,0 1 0,-1-1 0,1 1 0,0-1 0,-1 1 0,1-1 0,0 1 0,0-1 0,-1 1 0,2-1 0,10-2 44,-1 1 0,1 0 0,0 1-1,20-1 1,-12 1 1,425-35 474,84-5-538,-483 40-3,-116-15 208,59 14-155,-146-26 132,128 24 156,-1 2-1,1 1 1,-43 5 0,69-4-298,1 1 0,-1 0 0,1 1-1,-1-1 1,1 0 0,0 1 0,0-1 0,0 1 0,0 0 0,0 0 0,0 0 0,0 0-1,0 0 1,1 0 0,-1 0 0,1 0 0,-1 1 0,1-1 0,0 1 0,0-1-1,-1 4 1,-18 63 325,18-60-303,-6 43 336,2 1-1,2 0 0,5 95 0,1-49-178,-2-88-210,0 1 1,-1-1 0,0 0 0,-4 14-1,3-20-32,0 1 0,0-1-1,0 0 1,-1 0 0,1 0-1,-1 0 1,-1-1-1,1 1 1,-1-1 0,-6 6-1,-15 10-708,-4 2-2513,16-6-5993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260 144 17752,'0'0'7318,"-20"-10"-6742,-63-26-362,82 35-209,-1 1 0,1-1 0,-1 1 0,1 0 0,-1-1 0,1 1 1,-1 0-1,0 0 0,1 0 0,-1 0 0,1 0 0,-3 1 0,-6 9 76,2 11 76,0-1 1,1 1 0,1 0 0,1 1 0,1 0 0,1-1 0,1 1 0,1 0 0,1 0-1,3 31 1,-2-52-153,-1 0 0,0 0-1,1 0 1,-1 0-1,1-1 1,-1 1-1,1 0 1,-1 0 0,1 0-1,0 0 1,-1-1-1,1 1 1,0 0 0,0-1-1,-1 1 1,1 0-1,0-1 1,0 1-1,0-1 1,0 0 0,0 1-1,0-1 1,0 0-1,0 1 1,0-1 0,0 0-1,0 0 1,1 0-1,35 1 98,-26-1-59,-1-1 3,-1 0 0,1-1 1,0 0-1,-1 0 0,0-1 0,1-1 0,-1 1 1,-1-2-1,1 1 0,0-1 0,-1 0 1,0-1-1,0 0 0,-1 0 0,0-1 0,13-13 1,0-5 83,0 0 0,-1-2 1,28-52-1,-42 69-77,0 0-1,0 0 1,-1-1-1,-1 0 1,1 0-1,-2 0 1,1 0 0,-2 0-1,2-21 1,-3 31-51,0 0 0,0 0 0,0 1 0,0-1 0,-1 0 0,1 0 1,0 0-1,0 1 0,0-1 0,-1 0 0,1 0 0,0 1 0,-1-1 0,1 0 1,0 1-1,-1-1 0,1 0 0,-1 1 0,1-1 0,-1 0 0,0 1 1,1-1-1,-1 1 0,1-1 0,-1 1 0,0 0 0,0-1 0,1 1 0,-2-1 1,-25-1-7,15 1 8,-8 0-16,-1 1 1,0 1 0,0 0 0,0 1 0,0 2-1,1 0 1,0 1 0,0 1 0,-34 15 0,35-11-108,0 1 1,1 0-1,-29 25 1,41-31-132,1 0 0,-1 0 0,1 1 0,1-1 0,-1 1 0,1 0 0,0 1 0,0-1 0,1 1 0,0-1 0,0 1 0,0 0 0,1 1 0,-2 7 0,4-14 54,0 1-1,0 0 0,-1-1 0,1 1 0,0-1 0,0 1 0,0 0 0,1-1 1,-1 1-1,0-1 0,1 1 0,-1-1 0,1 1 0,-1-1 0,1 1 1,0-1-1,1 3 0,0-2-228,0 0 0,0 0 0,1-1 1,-1 1-1,0-1 0,1 0 0,-1 0 0,1 0 1,-1 0-1,1 0 0,3 1 0,62 11-7936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5 122 19673,'0'0'6606,"0"-20"-5913,-4-81 556,5 101-1227,-1 0 0,1 0 0,0 0-1,0 1 1,-1-1 0,1 0 0,0 1 0,-1-1 0,1 0 0,0 1-1,-1-1 1,1 1 0,-1-1 0,1 1 0,-1 0 0,1-1 0,-1 1 0,1-1-1,-1 1 1,1 0 0,-1-1 0,0 1 0,1 0 0,-1-1 0,0 2-1,7 24-50,-5-18 85,3 23 1,0 0 0,-3 0 0,0 0 0,-4 34 0,1-21 22,5 47 0,-1-70-889,2-65-10911,-5-7 4613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52 11925,'0'0'7713,"-27"11"-6443,-84 35-61,102-41-915,0-1 0,-1-1 0,0 0 0,0 0 0,0-1 0,0-1 0,0 1 1,0-1-1,0-1 0,-11-1 0,-5 1 369,24 0-601,1 0 1,-1 0 0,1 0 0,-1 0 0,0 0 0,1 0 0,-1 0 0,1-1-1,-1 1 1,1-1 0,-1 1 0,1-1 0,-1 1 0,1-1 0,0 0 0,-1 0-1,1 0 1,0 0 0,0 0 0,-1 0 0,1 0 0,0 0 0,0 0 0,0 0-1,-1-3 1,0-1 33,1 1 0,0-1 0,0 1 0,0-1-1,1 0 1,0 0 0,0-6 0,-1-7 54,1 14-107,0-1-1,-1 0 1,2 0-1,-1 0 1,2-8-1,-1 12-42,-1 0-1,1 0 0,0 0 1,-1 0-1,1 0 0,0 0 1,0 1-1,0-1 0,0 0 0,0 1 1,0-1-1,0 1 0,0-1 1,0 1-1,0-1 0,0 1 1,0 0-1,0 0 0,0-1 1,0 1-1,1 0 0,-1 0 1,1 0-1,35 0-87,-28 0 11,3-1-218,0 1 0,0 0 1,0 1-1,0 0 0,0 0 1,-1 2-1,1-1 0,0 2 0,-1-1 1,0 2-1,0-1 0,11 8 1,124 92-7224,-42-26-1631,-47-40 1007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1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73 2961,'0'0'11766,"-3"-12"-10694,-11-37-146,11 37 1969,3 510-305,0-496-2475,-3-2-72,-21 4 93,0-2 0,1 0 0,-36-3 0,35 0-101,-1 1 1,0 1-1,-36 6 0,43-3 19,12-4-33,0 1-1,0 1 1,0-1 0,0 1-1,0 0 1,0 0-1,-10 6 1,31-5-12571,9-10 7415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81 374 9428,'0'0'12171,"1"-12"-10455,3-59 615,-5 70-2239,0 0 0,-1 0 1,1 0-1,0 0 0,0 0 0,-1 0 0,1 1 0,-1-1 0,1 0 0,-1 1 0,1-1 0,-1 1 0,1 0 0,-1-1 0,1 1 0,-1 0 0,1 0 0,-1 0 0,-2 0 0,2 0-81,0-1-1,0 1 1,0 0-1,0 0 1,0 0-1,0 0 1,0 1-1,0-1 1,0 1-1,0-1 1,0 1 0,0-1-1,0 1 1,0 0-1,0 0 1,0 0-1,1 0 1,-3 2-1,1 2-12,1 1-1,0 0 0,0 0 1,0 0-1,1 0 0,-1 0 1,2 0-1,-1 1 0,1-1 1,-1 0-1,2 1 0,-1-1 1,3 11-1,-3-17 1,0 1-1,1 0 1,-1-1 0,1 1-1,-1-1 1,1 1 0,-1-1-1,0 0 1,1 1 0,0-1-1,-1 0 1,1 1 0,-1-1 0,1 0-1,-1 1 1,1-1 0,0 0-1,-1 0 1,1 0 0,-1 0-1,1 1 1,1-1 0,11 1-37,1 1-1,-1-2 1,1 0 0,-1 0 0,1-2 0,-1 1 0,1-2 0,22-6 0,-29 7 43,0-1 1,0 0-1,0 0 0,0-1 1,0 1-1,-1-1 1,0-1-1,0 1 1,0-1-1,0 0 0,-1 0 1,0-1-1,0 0 1,0 0-1,-1 0 1,0 0-1,6-12 1,-6 6 37,-3 9 1187,0 18-676,-11 239-246,10 234 123,0-486-426,1-1 1,-1 1-1,0 0 1,0 0-1,-1 0 1,1 0-1,0 0 1,-1 0 0,1-1-1,-1 1 1,0 0-1,1 0 1,-1-1-1,0 1 1,0 0-1,0-1 1,0 1-1,0-1 1,-1 1 0,1-1-1,0 1 1,-1-1-1,1 0 1,-1 0-1,1 0 1,-1 0-1,0 0 1,1 0-1,-1 0 1,0 0-1,0-1 1,1 1 0,-1-1-1,0 1 1,0-1-1,0 0 1,0 0-1,0 0 1,1 0-1,-1 0 1,0 0-1,0 0 1,0-1-1,0 1 1,0-1 0,-2 0-1,2 0-2,0-1-1,0 1 1,1-1-1,-1 1 1,0-1 0,1 1-1,-1-1 1,1 0-1,0 1 1,-1-1 0,1 0-1,0 0 1,0 0-1,0 0 1,1 0 0,-1 0-1,0-1 1,1 1-1,-1 0 1,1 0-1,0 0 1,0-1 0,0-2-1,-1 2 1,-2-32-1,3-65 1,1 44-5,0 30-1,2-1 1,1 1-1,0 0 0,2 0 1,1 0-1,2 0 0,0 2 1,1-1-1,2 1 0,0 0 1,2 1-1,0 1 0,2 0 1,0 1-1,36-35 0,-43 48 0,1 0 1,0 1-1,1 0 0,0 0 0,0 1 0,0 1 0,1-1 0,-1 2 0,17-5 0,-9 5-9,0 1 1,1 1-1,0 0 1,-1 2-1,21 1 1,-36-1 10,0 0 0,0 1 1,0 0-1,-1 0 0,1 0 0,0 0 1,-1 0-1,1 1 0,0-1 0,-1 1 1,0 0-1,1 0 0,-1 0 0,0 1 1,0-1-1,3 4 0,-2-1 1,-1 0-1,1 0 1,-1 0 0,1 1-1,-1-1 1,-1 1 0,1 0-1,-1 0 1,1 6 0,2 12-9,-1 0 1,-1 0 0,-1 0 0,-2 25 0,0-43 4,0-3 6,0-1 0,0 1 0,0 0 0,0 0 0,0-1 0,-1 1 0,1 0 0,-1-1 0,0 1 0,0 0 0,0-1 0,0 1 0,0-1 0,-1 1 0,1-1 0,-3 3 0,2-3 11,-1 0-1,1-1 1,-1 1-1,1-1 1,-1 0-1,0 0 1,1 0-1,-1 0 0,0-1 1,0 1-1,0-1 1,1 1-1,-1-1 1,0 0-1,-4 0 0,6-1-7,-1 1 0,1 0-1,0-1 1,0 1 0,0 0-1,0-1 1,0 0 0,0 1 0,0-1-1,0 1 1,1-1 0,-1 0-1,0 0 1,0 1 0,0-1-1,1 0 1,-1 0 0,0 0-1,1 0 1,-1 0 0,1 0-1,-1 0 1,1 0 0,0 0-1,-1 0 1,1 0 0,0 0-1,0 0 1,-1-2 0,-4-40 34,5 41-32,-1-15 0,0-9-7,0 0 1,4-32 0,-2 51-1,0 0 0,0 0 0,1 0 0,0 1 0,0-1 0,1 0 0,0 1 0,0-1 0,0 1 0,1 0 0,0 0 0,8-9 0,-4 7-2,-1 0-1,2 1 1,-1 0-1,1 0 1,0 1-1,0 1 1,0-1-1,1 1 1,0 1-1,0 0 0,0 0 1,0 1-1,1 0 1,-1 1-1,1 0 1,0 1-1,0 0 1,0 1-1,-1 0 1,1 0-1,12 3 1,-18-2 5,-1 1-1,1 0 1,-1-1 0,0 1 0,0 1-1,0-1 1,0 1 0,0-1 0,0 1-1,0 0 1,-1 0 0,0 1 0,0-1-1,0 1 1,0 0 0,0-1 0,3 7-1,4 10 2,0 0-1,10 31 1,-8-20-34,-3-9 19,-6-12-19,1-1-1,0 1 0,9 13 0,-10-22-70,0 0 0,0 0-1,0-1 1,0 0 0,0 1 0,0-1 0,0 0-1,0-1 1,0 1 0,0 0 0,0-1 0,4-1-1,1-1 91,-1 0-1,0-1 1,1 0-1,-1-1 1,-1 1-1,1-1 1,-1-1-1,0 1 1,0-1-1,0 0 1,9-14-1,4-2 9,-13 16 10,37-44 4,-40 46 2,-1 0 0,1 1 0,-1-1 0,0 0 0,0 0 0,0 0 0,-1-1 0,1 1 0,-1 0 0,0-1 0,1-6 0,-12 9 121,5 2-126,0 0 0,0 1-1,0 0 1,0-1-1,1 2 1,-1-1 0,0 0-1,0 1 1,0 0 0,1 0-1,-1 1 1,1-1 0,0 1-1,0 0 1,0 0 0,0 0-1,0 1 1,1-1 0,-1 1-1,1 0 1,0 0 0,0 0-1,-4 9 1,2-3 1,0 2 0,1-1-1,0 0 1,1 1 0,0 0 0,1 0-1,0 0 1,1 0 0,1 14 0,0-25-7,0 0 0,0 0 1,0-1-1,0 1 0,0 0 1,0 0-1,1-1 0,-1 1 1,0 0-1,1 0 0,-1-1 1,0 1-1,1-1 0,-1 1 1,1 0-1,-1-1 0,1 1 1,-1-1-1,1 1 1,0-1-1,-1 1 0,1-1 1,-1 1-1,1-1 0,0 0 1,0 1-1,-1-1 0,1 0 1,0 0-1,-1 1 0,1-1 1,1 0-1,29 1 31,-22-1-26,18 1 33,-14 0-27,0-1 1,1 0-1,-1-1 1,16-2-1,-27 2-6,0 1 1,1 0-1,-1-1 0,0 0 0,0 0 1,1 0-1,-1 0 0,0 0 1,0 0-1,0 0 0,0-1 0,0 1 1,0-1-1,-1 1 0,1-1 0,0 0 1,-1 0-1,1 1 0,-1-1 1,0 0-1,0 0 0,1-1 0,-1 1 1,-1 0-1,1 0 0,0-1 1,0 1-1,0-5 0,0 0 29,-1-1 1,1 0-1,-1 0 0,-1 0 0,-1-12 1,1 17-34,0 0 1,1 0-1,-2 1 1,1-1-1,0 0 0,0 1 1,-1-1-1,1 0 1,-1 1-1,0 0 1,0-1-1,0 1 1,0 0-1,0 0 1,-1 0-1,-4-3 1,-52-24 52,48 24-56,-1 0 0,1-1 1,0 0-1,0-1 1,0 0-1,-18-16 0,22 3 30,7 19-30,0 1 0,-1-1 0,1 0 0,0 0-1,0 0 1,0 1 0,0-1 0,0 0 0,1 0 0,-1 0-1,0 1 1,0-1 0,0 0 0,1 0 0,-1 1 0,0-1 0,1 0-1,-1 0 1,1 1 0,-1-1 0,0 1 0,1-1 0,0 0-1,-1 1 1,1-1 0,-1 1 0,1-1 0,0 1 0,-1-1 0,1 1-1,1-1 1,23-5-16,1 1-1,-1 1 1,1 2-1,0 0 1,46 4-1,-22-2 17,-35 1-3,0-1 1,0 2 0,0 0 0,-1 1-1,1 0 1,-1 2 0,1-1 0,16 9-1,-25-10 3,-1 0-1,1 0 1,-1 0-1,0 1 1,0 0-1,0-1 1,0 2-1,-1-1 1,1 1-1,-1-1 1,0 1-1,-1 0 1,1 1-1,-1-1 1,0 1-1,0-1 1,-1 1-1,1 0 1,-2 0-1,1 0 1,0 0-1,0 9 1,0 3 1,-2 1 1,-2 35 0,1-52 2,1-1-1,-1 0 1,1 0-1,-1 0 1,0 0-1,0 1 1,1-1-1,-1 0 0,0 0 1,0-1-1,0 1 1,0 0-1,0 0 1,0 0-1,-1-1 1,1 1-1,0 0 1,0-1-1,0 1 1,-1-1-1,1 1 1,0-1-1,-1 0 1,1 0-1,0 1 1,-3-1-1,-43 1 98,37-1-56,8 0-35,-1 0 0,0 0 1,0-1-1,1 1 0,-1-1 0,1 1 0,-1-1 1,1 0-1,-1 0 0,1 0 0,-1 0 0,1-1 1,0 1-1,-1 0 0,1-1 0,0 0 1,0 0-1,0 1 0,0-1 0,1 0 0,-1 0 1,0-1-1,1 1 0,-1 0 0,1-1 0,0 1 1,0 0-1,0-1 0,0 1 0,0-1 0,1 0 1,-1-3-1,-1-9-4,0 0-1,1-1 1,1 1 0,2-24 0,-1 31-13,0 4 3,0-1 0,0 1-1,0 0 1,1 0 0,-1 0 0,1 1 0,0-1-1,0 0 1,0 1 0,1-1 0,-1 1 0,1 0-1,0 0 1,0 0 0,0 0 0,0 0-1,1 0 1,5-3 0,9-5-43,0 1 1,30-12-1,-29 14-11,31-11 31,-33 14-1595,0 1-1,31-4 1,-39 7 1052,0 0 0,0 1 0,1 0 0,-1 0 0,0 1 0,0 1 0,0-1 0,0 1 0,0 1 0,0 0 0,-1 0 0,13 7 0,-16-8 540,1 3 231,0-1 1,1 0 0,-1-1-1,1 1 1,0-1 0,0-1-1,0 1 1,1-1 0,-1 0-1,1-1 1,-1 0 0,15 0 0,-9-1 160,1-2 1,-1 0 0,1 0 0,-1-2 0,0 1 0,0-2-1,0 0 1,-1 0 0,19-12 0,2-3 124,-1-2 0,33-29 0,-61 48-407,-1 0-1,1 0 0,-1 0 0,0-1 1,-1 1-1,1-1 0,-1 0 0,1 0 0,-1 0 1,0 0-1,0 0 0,-1 0 0,1-1 0,-1 1 1,0-1-1,0 1 0,-1-1 0,1-8 1,-12 13 110,0-1-184,1 1 0,-1 0 0,1 1 1,-1 0-1,1 1 0,-1 0 0,1 1 0,0 0 0,0 0 0,0 1 1,0 0-1,1 1 0,-10 6 0,0 1 20,1 2 0,0 0 0,1 0 0,-25 29 0,36-35 8,-1 0 0,2 0 0,-1 1-1,1-1 1,0 1 0,1 0 0,0 1 0,1-1 0,0 1 0,0-1 0,1 1-1,-2 20 1,4-25-12,-1 7 58,0-1 1,2 0 0,1 17-1,-1-24-47,0 0-1,0 0 0,0 0 1,1 0-1,0 0 1,0 0-1,0-1 0,0 1 1,0-1-1,1 1 0,-1-1 1,7 6-1,2 1 46,1-1 0,1-1 0,-1 0 0,1-1-1,0 0 1,1-1 0,0 0 0,0-1 0,0-1 0,1 0 0,26 3-1,15 0 138,98-3 0,-124-4-176,0 1-25,31 0 7,-58-2-22,0 1-1,0 0 1,1-1-1,-1 0 1,0 1 0,0-1-1,0 0 1,0-1-1,0 1 1,0-1 0,0 1-1,0-1 1,4-4 0,-6 6-48,0-1 0,-1 1 0,1-1 0,0 0 0,-1 0 0,1 1 0,-1-1 0,1 0 1,-1 0-1,1 0 0,-1 1 0,1-1 0,-1 0 0,0 0 0,1 0 0,-1 0 0,0 0 1,0 0-1,0 0 0,0 0 0,0 0 0,0 0 0,0 0 0,0 0 0,0 1 1,0-1-1,0 0 0,-1 0 0,1 0 0,0 0 0,-1 0 0,1 0 0,-1 0 0,1 1 1,-1-1-1,1 0 0,-1 0 0,1 0 0,-1 1 0,0-1 0,1 0 0,-1 1 0,0-1 1,0 1-1,0-1 0,1 1 0,-1-1 0,0 1 0,0 0 0,0-1 0,0 1 1,-1 0-1,-32-4-2152,0 2 1,-60 3 0,15 1-1235,-39-2-3169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60 1217,'0'-5'17135,"0"-15"-14979,0 18-1971,0 0 0,0 1 0,0-1 0,0 0-1,0 0 1,0 1 0,0-1 0,-1 0 0,1 1 0,0-1 0,-1 0 0,0 1 0,1-1-1,-1 0 1,-2-2 0,2 3-126,-1 1 0,0-1 0,0 0 0,1 1 1,-1-1-1,0 1 0,0 0 0,0 0 0,0-1 0,0 1 0,0 1 0,-3-1 0,-4 0-143,-11 0 184,4 0 119,0 0-1,-27 4 1,38-3-164,-1 1-1,0 0 0,0 0 1,1 0-1,-1 0 1,1 1-1,0 0 1,0 0-1,0 0 1,-8 8-1,7-6-23,0 1 0,0 0-1,1 0 1,0 0 0,0 1 0,0 0 0,1 0-1,0 0 1,1 0 0,-1 1 0,1 0 0,1-1-1,-1 1 1,2 0 0,-1 0 0,1 0 0,0 0-1,0 1 1,1-1 0,0 0 0,3 15 0,-3-22-28,1 0 0,0 0 0,0-1 0,0 1 0,0 0 0,-1 0 1,1-1-1,0 1 0,0 0 0,0-1 0,0 1 0,1-1 0,-1 1 0,0-1 1,0 0-1,0 0 0,0 1 0,0-1 0,0 0 0,1 0 0,-1 0 0,0 0 1,0 0-1,0 0 0,0 0 0,1-1 0,1 0 0,4 1 14,159-6 250,-143 3-273,0-1 0,-1-1-1,1-1 1,-1 0 0,26-13-1,-66 18-13451,13 1 11338,-27 0-7057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365 724 11237,'0'0'7761,"22"-23"-6523,66-78-75,-84 98-1027,-1-1 0,0 0 1,0 0-1,0-1 0,0 1 0,0 0 0,-1-1 0,0 0 1,0 1-1,0-1 0,-1 0 0,1 0 0,-1 0 0,0 0 1,-1 0-1,1-1 0,-1 1 0,0 0 0,-1-6 0,0-8 391,1 9-350,0 3-12,1 1 0,-2-1 0,1 0 0,-1 1 0,0-1 0,-3-8-1,3 13-124,0-1-1,0 1 0,0 0 0,-1 0 0,1 0 0,-1 0 0,0 0 0,0 0 0,1 0 0,-1 1 1,0-1-1,0 1 0,-1-1 0,1 1 0,0 0 0,0 0 0,-1 0 0,1 0 0,-1 0 1,-2 0-1,-13-3 97,0 1 1,0 1 0,0 0 0,-36 2 0,23 1 8,18-1-106,1 0-1,0 1 0,-1 0 1,1 1-1,0 1 0,0 0 0,0 0 1,1 1-1,-1 1 0,1 0 1,0 1-1,0 0 0,-14 11 1,14-9-23,1 0 0,0 1 0,1 0 0,0 1 0,0 0 0,1 0 0,1 1 1,0 0-1,0 0 0,1 1 0,0 0 0,1 0 0,1 0 0,0 1 0,0-1 0,1 1 1,1 0-1,0 0 0,1 0 0,0 1 0,1-1 0,1 0 0,2 15 0,-3-24-15,1-1 0,-1 0-1,1 0 1,0 1 0,0-1-1,1 0 1,-1 0-1,0 0 1,1 0 0,0-1-1,0 1 1,0 0 0,0-1-1,0 1 1,0-1 0,4 3-1,-1-1 1,0-1 0,1 1 0,-1-1-1,1-1 1,0 1 0,0-1 0,0 0-1,6 1 1,13 2-2,0-2 0,0-1 0,35-1 0,-49-1-2,16 0-29,46-6-1,-62 4 17,0 0 0,0-1 0,-1 0 1,1-1-1,-1 0 0,0-1 0,10-6 0,5-6-21,-2 0 0,0-2 0,-1 0 0,0-2 0,-2 0 0,-1-1 0,0-1 0,-2-1 0,-1-1 0,0 0 0,16-40 0,-16 28 28,-2-1 0,-1 0 0,-3-1 0,0-1 1,-3 0-1,-2 0 0,2-70 0,-7 22 559,-10 113-460,-3 28 24,2 0 0,-8 103 0,11 114 209,8-263-320,0 0 0,0 0 0,1 0 0,0 0 0,0 0 0,1-1 0,0 1 0,0 0 0,0-1 0,7 12 0,-7-15-7,1 1 0,0 0 1,0-1-1,1 1 1,-1-1-1,1 0 0,0 0 1,0-1-1,-1 1 1,2-1-1,-1 0 0,0 0 1,0 0-1,1 0 1,-1-1-1,1 1 0,5-1 1,17 3-187,0-1 1,1-2-1,35-2 1,-14 0-219,-33 1 276,0-1-1,0 0 1,0-1 0,0-1 0,-1 0 0,1-1-1,15-7 1,-23 8 120,0-1 1,0 0-1,-1 0 0,1-1 0,-1 0 0,0-1 0,-1 1 1,1-1-1,-1-1 0,-1 1 0,1-1 0,-1 0 0,0 0 0,6-13 1,-8 13 157,0-1 0,-1 0 0,0 0 0,0 0 0,-1 0 0,0 0 1,0 0-1,-1-13 720,0 44-762,0 183 139,0-205-307,-5-19-1046,-33-215-5927,36 216 6409,-3-44-1033,3-67-1,3 75 3926,-10 53-127,-12 0-1279,3 1-188,0-1 1,0-1-1,-22-3 1,37 3-541,-1 1 0,1-1 0,0 0 0,0 0 0,-1 0 0,1 0 0,0 0 0,0-1 0,0 1 0,0-1 0,0 0 0,1 0 0,-1 0 0,1 0 0,-1 0 0,1-1 0,0 1 0,-1-1 0,1 0 0,1 1 0,-1-1 0,0 0 0,1 0 0,-2-4 0,2 6-135,1 0 0,0 0 0,-1-1-1,1 1 1,0 0 0,-1 0 0,1-1 0,0 1 0,0 0 0,0-1 0,0 1 0,0 0-1,0-1 1,1 1 0,-1 0 0,0 0 0,1-1 0,-1 1 0,1 0 0,-1 0 0,1 0-1,0 0 1,-1 0 0,1-1 0,0 1 0,0 0 0,0 1 0,0-1 0,0 0 0,0 0 0,0 0-1,0 0 1,0 1 0,0-1 0,0 1 0,2-2 0,0 1-374,1 1 1,0-1-1,-1 0 1,1 1 0,0 0-1,0 0 1,0 0-1,-1 0 1,1 1-1,0-1 1,0 1-1,4 1 1,-6-1 42,0 0 1,0 1 0,0-1-1,-1 0 1,1 0 0,0 1-1,-1-1 1,1 1-1,0-1 1,-1 1 0,0 0-1,1 0 1,-1 0 0,0-1-1,0 1 1,0 0-1,0 0 1,0 1 0,-1-1-1,1 0 1,-1 0 0,1 3-1,1 1-634,11 28-4830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8996,'0'0'11803,"11"6"-10933,24 15 52,7 1-142,-2 3 1,-1 1 0,47 41 0,-75-58-713,-1 1 0,0 0 0,-1 1 1,0 0-1,-1 0 0,0 1 0,-1 0 1,0 1-1,-1 0 0,0 0 0,-1 0 0,-1 0 1,0 1-1,-1 0 0,0-1 0,0 17 1,-2-15-39,1-5 18,-2 0 0,0 0 0,0 0 1,-1-1-1,-2 16 0,2-23-20,1 0 0,-1 0 0,0 0 0,0 0 0,0 0 0,0 0 0,0 0 0,0-1 0,0 1 0,-1 0 0,1-1 0,0 1 0,-1-1 0,0 0 1,1 1-1,-1-1 0,0 0 0,1 0 0,-1 0 0,0 0 0,0 0 0,0 0 0,0-1 0,0 1 0,0-1 0,0 1 0,0-1 0,0 0 0,0 0 0,0 0 0,-3 0 0,3 0 15,1 0 1,-1 0-1,0 1 0,1-1 0,-1-1 0,1 1 1,-1 0-1,0 0 0,1-1 0,-1 1 0,1-1 0,-1 1 1,1-1-1,-1 1 0,1-1 0,-1 0 0,1 0 1,-1 0-1,1 0 0,-2-2 0,2 1-15,0-1 0,0 0-1,1 1 1,-1-1 0,0 0-1,1 1 1,0-1 0,0 0 0,0 0-1,0-3 1,0 2-34,0-15 45,0-1 1,2 0-1,6-34 0,-5 45-36,0 0 0,0 1-1,1-1 1,0 1 0,0 0 0,1 0-1,0 0 1,0 1 0,1-1-1,9-8 1,7-5-34,1 2 1,0 0-1,2 2 1,0 0-1,1 2 0,1 1 1,0 1-1,0 1 1,2 1-1,43-10 1,-31 15-560,-32 6-2516,0 0-3307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50 20794,'0'0'5866,"2"-13"-5479,-1 9-367,-1-1 0,1 1 1,0-1-1,1 0 0,-1 1 0,3-6 1,-3 10-20,-1 0 1,0 0 0,0 0 0,0 0 0,1 0-1,-1 0 1,0 0 0,0 0 0,0 0 0,1 0-1,-1 0 1,0 0 0,0 0 0,1 0 0,-1 0-1,0 0 1,0 0 0,0 0 0,0 1 0,1-1-1,-1 0 1,0 0 0,0 0 0,0 0 0,1 0-1,-1 0 1,0 0 0,0 1 0,0-1 0,0 0-1,0 0 1,0 0 0,1 0 0,-1 1 0,0-1-1,0 0 1,0 0 0,0 0 0,0 1 0,0-1-1,0 0 1,0 0 0,0 0 0,0 1 0,0-1-1,0 0 1,0 0 0,0 1 0,0-1 0,8 36 158,0 47 554,-5 151 0,-4-131-578,-4 441 627,6-543-760,-1-1-1,1 1 1,0 0 0,-1-1 0,1 1 0,0-1 0,0 1 0,-1-1 0,1 1 0,0-1 0,0 1 0,0-1-1,0 0 1,0 0 0,-1 1 0,1-1 0,0 0 0,0 0 0,0 0 0,0 0 0,0 0 0,0 0 0,0 0 0,0 0-1,1-1 1,27-1 41,-28 2-41,6-1 2,0-1-1,0 0 0,0 0 0,0-1 0,0 0 1,-1 0-1,1-1 0,-1 1 0,0-1 1,0-1-1,0 1 0,-1-1 0,1 0 0,-1 0 1,0-1-1,-1 1 0,0-1 0,1 0 1,-2 0-1,7-14 0,-3 5 2,0 0 0,-2-1 0,0 0-1,0 0 1,-2 0 0,0 0 0,-1 0 0,1-24 0,-3 22-9,0 5-12,0 0 1,-1-1 0,-3-20-1,3 29 11,-1 0 1,0 1-1,0-1 0,0 0 0,0 1 1,-1 0-1,1 0 0,-1-1 0,0 2 1,0-1-1,-1 0 0,-6-6 0,-4 0-8,0 0 0,0 0 0,0 1 0,-1 1 0,-31-11 0,13 7-3,-62-12 1,93 23-95,6 1 44,13-2 26,27 1 47,441 1-185,-484 8 159,-2 1 17,-1 1 0,0-1 0,0 1 0,-1-1 0,0 0 0,-1 0 0,0 0 0,0-1 0,-1 0 0,-7 11 0,5-7-7,0 0-1,0 0 1,1 0-1,-8 27 0,12-29 11,1 1-1,-1 0 0,2 15 1,0-25-1,0-1 1,0 1 0,0-1 0,0 1-1,1-1 1,-1 1 0,0-1-1,0 1 1,1-1 0,-1 1-1,0-1 1,1 1 0,-1-1-1,0 0 1,1 1 0,-1-1-1,1 0 1,-1 1 0,1-1 0,-1 0-1,0 1 1,1-1 0,-1 0-1,1 0 1,-1 0 0,1 1-1,0-1 1,-1 0 0,1 0-1,-1 0 1,1 0 0,-1 0-1,1 0 1,24 0 24,-16-1-19,-1 1 3,0 0 0,0-1 0,-1 0-1,1-1 1,0 1 0,-1-1 0,1-1-1,-1 0 1,0 0 0,1 0-1,-1-1 1,10-7 0,-8 4 12,0-1 0,0 0 0,-1-1-1,0 0 1,0 0 0,-1-1 0,10-17 0,-14 22-5,-1 0 1,0 0-1,1-1 0,-2 0 1,1 1-1,-1-1 0,0 0 1,0 0-1,0 0 0,-1 1 1,0-1-1,0 0 0,-2-8 1,2 14-18,0-1 0,0 0 1,0 0-1,0 1 0,0-1 0,0 0 1,0 1-1,-1-1 0,1 0 0,0 1 1,-1-1-1,1 1 0,0-1 0,-1 0 1,1 1-1,-1-1 0,1 1 1,-1-1-1,1 1 0,-1-1 0,1 1 1,-1 0-1,1-1 0,-1 1 0,0-1 1,1 1-1,-1 0 0,1 0 0,-2-1 1,-20-3-20,0 0 0,-1 2 0,1 0 0,-39 3 0,26 0 4,-17-3-10,27 1-298,0 1 1,-31 3 0,55-2 229,1-1 1,-1 0 0,0 0-1,1 0 1,-1 0-1,1 1 1,-1-1-1,1 0 1,-1 1-1,1-1 1,-1 0 0,1 1-1,-1-1 1,1 1-1,-1-1 1,1 0-1,0 1 1,-1-1-1,1 1 1,0-1 0,-1 1-1,1 0 1,0-1-1,0 1 1,0-1-1,-1 1 1,1-1-1,0 1 1,0 0 0,0-1-1,0 1 1,0-1-1,0 2 1,0-1-100,0 0 0,1 1 0,-1-1 1,0 0-1,1 0 0,-1 1 0,1-1 0,-1 0 1,1 0-1,0 0 0,-1 0 0,1 1 0,0-1 0,0 0 1,0 0-1,0-1 0,0 1 0,0 0 0,1 1 1,17 7-2597,0 0 1,1-1 0,40 10 0,13 3-6476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1 837 12550,'0'0'9124,"7"-26"-8297,24-89-293,-24 90-369,5-10 299,-2-1 1,-2 0-1,-1 0 0,3-60 0,-9-151 1868,-1 246-1988,-11 136 141,7 150 1,5-170-438,-1-106-42,0 0 0,1 0 0,0 0 0,0 0-1,1-1 1,0 1 0,1 0 0,0-1 0,4 10 0,-4-14-9,-1 0 0,1 0 1,0 0-1,0 0 0,0-1 1,1 1-1,-1-1 0,1 1 1,0-1-1,0-1 0,0 1 1,0 0-1,0-1 0,1 0 1,-1 0-1,1 0 0,-1-1 1,10 2-1,18 2-439,1-2 1,-1-1-1,47-4 1,-10 0-562,-43 2 708,105-4-1563,-113 2 1576,-1-1 0,0 0 0,0-2 0,0 0 0,26-11 0,-27 8 337,-1 0-1,-1 0 0,1-2 0,-1 0 0,-1 0 1,0-1-1,-1-1 0,0 0 0,-1-1 0,0 0 1,-1-1-1,0 0 0,-1 0 0,-1-1 1,0-1-1,-1 1 0,-1-1 0,0 0 0,-1 0 1,-1-1-1,-1 0 0,0 1 0,-1-1 0,0-23 1,-2 37 5,0 1 0,0-1 1,0 0-1,0 0 0,0 1 1,-1-1-1,1 0 0,-1 1 1,0-1-1,0 1 0,0-1 1,0 1-1,0-1 0,0 1 1,-1 0-1,-1-3 0,0 3-10,1 0 0,-1 0 0,0 1 0,0-1-1,1 1 1,-1 0 0,0 0 0,0 0-1,0 0 1,0 0 0,-1 1 0,-5-1-1,-14-2 145,-1 1 0,1 2 0,-31 2 0,43-1-146,0 0 0,0 1 0,1 1 0,-1 0 0,1 0 1,-1 1-1,1 0 0,0 1 0,-10 7 0,1 1 21,1 1 1,1 0-1,0 2 0,1 0 1,0 1-1,-13 20 1,21-27-45,1 1 0,1 0 0,-1 0 1,2 1-1,0-1 0,0 1 0,1 1 1,0-1-1,1 0 0,1 1 0,0 0 0,0 14 1,1-14-20,3 12 4,-1-24-10,-1 0-1,1 0 1,-1 0-1,1-1 1,0 1-1,0 0 1,-1 0 0,1 0-1,0-1 1,0 1-1,0-1 1,0 1-1,0 0 1,0-1-1,0 0 1,0 1-1,0-1 1,0 1-1,0-1 1,0 0-1,0 0 1,0 0 0,2 0-1,14 2-34,1-1 1,-1 0-1,0-2 0,28-4 1,-35 4-13,0-2 0,0 1 0,0-1 0,-1-1 0,1 0 0,-1 0 0,1-1 0,-2 0 0,13-8 0,1-7-26,-1 0 0,0-1-1,-2 0 1,0-2 0,-2-1 0,25-42-1,-20 25 58,-2-1 1,-2 0-1,20-67 0,-28 62 140,-2-1 0,-1 0 1,-3 0-1,-2-61 0,-2 108-92,0 0-1,0 0 1,0 0-1,0 0 0,0 1 1,0-1-1,0 0 0,0 0 1,0 0-1,0 0 0,0 0 1,0 0-1,0 0 1,-1 1-1,1-1 0,0 0 1,-1 0-1,1 0 0,-1 1 1,1-1-1,-1 0 0,1 0 1,-1 1-1,1-1 1,-1 0-1,0 1 0,1-1 1,-1 1-1,0-1 0,0 1 1,0-1-1,1 1 0,-1 0 1,0-1-1,0 1 1,-1-1-1,2 1-28,-1 0 0,1 0 1,0 1-1,-1-1 0,1 0 1,0 0-1,-1 0 0,1 0 0,0 0 1,-1 1-1,1-1 0,0 0 0,-1 0 1,1 0-1,0 1 0,-1-1 1,1 0-1,0 1 0,0-1 0,0 0 1,-1 0-1,1 1 0,0-1 0,0 0 1,0 1-1,0-1 0,0 1 0,-1-1 1,1 0-1,0 1 0,-11 32 95,0 1-1,3 1 1,1 0-1,-5 64 0,5 153 293,7-200-370,0-41-15,0 5 4,0 1 0,0-1-1,2 0 1,0 1 0,1-1 0,8 29-1,-3-26-7,-6-11-1,0 0 1,1-1-1,0 1 0,1-1 1,-1 0-1,1 0 1,1-1-1,-1 1 1,1-1-1,0 0 0,9 7 1,-9-10-2,0-1 1,1 0 0,0-1 0,-1 1-1,1-1 1,0 0 0,0 0-1,0-1 1,0 0 0,-1 0 0,1 0-1,8-2 1,11 0-23,-16 2 8,-1-1 1,1 0-1,-1 0 0,0-1 0,0 0 1,0-1-1,0 0 0,0 0 0,11-7 1,6-5-36,33-27-1,-35 25 38,-5 4 11,-2 0 0,0-2 0,0 0 0,-1 0 1,-1-2-1,22-32 0,-29 36 6,0 0 0,0 0-1,-2-1 1,1 1 0,-2-1 0,0 0 0,-1-1-1,0 1 1,-1-1 0,1-25 0,-3 27 10,1-14 13,-1 26-25,-1 1 0,1-1-1,0 1 1,0-1-1,0 1 1,0-1 0,0 0-1,0 1 1,-1-1-1,1 1 1,0-1 0,-1 1-1,1-1 1,0 1 0,-1-1-1,1 1 1,0 0-1,-1-1 1,1 1 0,-1 0-1,1-1 1,-1 1-1,1 0 1,-1-1 0,1 1-1,-1 0 1,1 0-1,-1-1 1,1 1 0,-1 0-1,0 0 1,1 0-1,-2 0 1,-20-1 21,-33 2 12,51 0-30,1 0 0,-1-1 1,1 1-1,-1 1 0,1-1 0,-1 0 0,1 1 1,0 0-1,0 0 0,0 0 0,0 0 0,0 0 1,-3 3-1,0 2-2,0 1 0,1-1 0,0 1 1,0 0-1,1 0 0,0 1 0,1-1 1,0 1-1,0 0 0,0 0 0,-1 13 1,1 0-7,1 1 1,1 0-1,2 35 1,0-54 0,0 0-1,0 1 1,0-1-1,1 0 1,-1-1-1,1 1 1,0 0-1,0 0 1,1-1 0,-1 1-1,1-1 1,-1 0-1,1 1 1,0-1-1,0-1 1,1 1-1,-1 0 1,0-1 0,8 4-1,3 2-8,0-1 0,0 0 0,30 8 0,-15-8 16,1-1 0,0-2 1,1-1-1,53-1 0,-79-2-1,1 0-1,-1 0 0,0-1 0,1 0 0,-1 0 1,0 0-1,0-1 0,0 0 0,0 0 0,0 0 1,0 0-1,0-1 0,7-5 0,-6 2 5,1 0 0,-1 0 0,-1-1 0,1 1 1,-1-1-1,0-1 0,6-12 0,-2 0 15,0-1 0,-2 0 0,0 0 0,6-39 0,-6 28 17,-7 30-28,0 0 1,1 1 0,-1-1 0,1 0-1,-1 0 1,1 1 0,-1-1 0,1 1-1,0-1 1,0 1 0,0-1 0,0 1 0,0-1-1,0 1 1,1 0 0,-1 0 0,0-1-1,0 1 1,1 0 0,1-1 0,1 1 25,-1 0 1,1 0-1,-1 1 1,1-1 0,-1 1-1,1 0 1,-1 0-1,4 1 1,8-1-6,-9 1-32,0 0 0,0 0-1,0 1 1,0-1 0,0 1 0,-1 1 0,1-1 0,-1 1-1,1 0 1,-1 0 0,0 1 0,0 0 0,0 0 0,-1 0-1,1 0 1,-1 1 0,0-1 0,5 9 0,6 8 3,-1 0 0,-1 2 0,11 24 0,-21-40 0,-1 0 1,0 0 0,0 0-1,-1 1 1,0-1-1,0 1 1,-1-1 0,-1 14-1,1-4 6,0-16-7,-1 1 1,1-1-1,0 0 1,-1 1 0,1-1-1,-1 0 1,1 0 0,-1 1-1,0-1 1,0 0 0,1 0-1,-1 0 1,0 0 0,0 0-1,0 0 1,0 0-1,0 0 1,0 0 0,-1 0-1,1-1 1,0 1 0,0 0-1,0-1 1,-1 1 0,1-1-1,0 1 1,-1-1 0,1 0-1,-1 1 1,1-1 0,-3 0-1,-54 2 125,44-3-103,13 1-21,-1 0 0,1 0 0,-1 0 0,1-1 0,-1 1 0,1 0 0,-1-1 1,1 1-1,0-1 0,-1 0 0,1 1 0,0-1 0,-1 0 0,1 0 0,0 0 0,0 0 0,0 0 0,0 0 0,0 0 0,0 0 0,0 0 1,0-1-1,0 1 0,1 0 0,-1-1 0,0 1 0,1 0 0,-1-1 0,1 1 0,-1-1 0,1 1 0,0-3 0,-2-7 7,1 1 1,1-1-1,1-20 0,0 9 2,-1 12-5,0 0 0,1 0 0,0-1-1,0 1 1,1 0 0,0 0 0,1 1 0,0-1 0,0 0 0,1 1-1,1 0 1,-1 0 0,1 0 0,1 1 0,0-1 0,9-9-1,7-7-12,2 1-1,0 0 0,2 2 1,1 1-1,0 2 0,55-31 0,-76 47-51,0 0 1,-1-1-1,1 1 0,0-2 0,9-8 0,-13 11-342,0-1 1,0 1 0,0 0 0,0-1 0,-1 0 0,1 1-1,-1-1 1,1 0 0,-1 0 0,0 0 0,0 0 0,0 0 0,-1 0-1,1 0 1,-1-5 0,0 7 69,0 0 0,0 0 0,0 0 0,0 1-1,-1-1 1,1 0 0,0 0 0,-1 0 0,1 0 0,0 0 0,-1 1 0,1-1 0,-1 0-1,0 0 1,1 1 0,-1-1 0,1 0 0,-1 1 0,0-1 0,0 1 0,1-1 0,-1 1-1,0-1 1,0 1 0,0-1 0,0 1 0,0 0 0,1 0 0,-1-1 0,0 1 0,0 0-1,0 0 1,0 0 0,0 0 0,-1 0 0,-40-8-10641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16327,'0'0'6873,"54"-22"-6235,180-64 66,-218 81-617,0 0 0,0 2 1,0 0-1,1 0 0,-1 2 1,24 0-1,-27 1 8,0 1 0,0 1 1,0 0-1,0 0 0,-1 1 1,1 1-1,-1 0 0,0 1 1,20 11-1,-26-12-73,1 0 0,-1 1 1,0-1-1,0 1 0,-1 1 1,0-1-1,1 1 0,-2 0 1,1 0-1,-1 0 0,0 1 0,0-1 1,-1 1-1,0 0 0,0 0 1,-1 0-1,1 1 0,0 7 0,-1-2 5,0-1 0,-1 0 0,0 1-1,-1-1 1,-1 1 0,-3 22-1,2-27-12,0 1-1,-1-1 0,0 0 0,0-1 0,-1 1 0,0 0 0,0-1 0,-1 0 0,0 0 0,0-1 1,-7 8-1,-6 4 33,-2-1 0,0 0 1,0-2-1,-35 21 1,42-29 4,-1 0 0,1-1-1,-1 0 1,0-1 0,0-1 0,-1 0 0,1-1 0,-1 0 0,-22 0 0,35-3-36,0 0 0,0 0-1,0 0 1,0 0 0,0-1-1,0 1 1,0-1 0,0 1-1,1-1 1,-1 0 0,0 0-1,0 0 1,1 0 0,-1 0-1,0 0 1,1 0 0,-1 0-1,1-1 1,0 1 0,-1-1-1,1 1 1,0-1 0,0 1-1,0-1 1,0 0 0,0 0-1,0 1 1,0-1 0,1 0-1,-1 0 1,1 0 0,-1-2-1,-1-7 3,1-1-1,0 1 1,1-1-1,2-18 1,-1 9 30,0 8-35,1-1 0,1 1 0,0 0 0,1 0 0,0 0 0,1 1 0,0 0 0,1-1 0,0 2 0,1-1 0,1 1 0,0 0 0,0 0 0,1 1 0,0 1 0,15-13 0,5-2 19,1 0 0,2 2 0,0 2 1,57-28-1,-48 29 65,58-20 1,-79 33-53,1 1 0,-1 0 1,1 2-1,0 0 1,24 1-1,-39 2-37,-1 0 0,1 0 0,-1 1 0,1-1 0,-1 1 0,1 1 1,-1-1-1,8 3 0,-11-2-5,1 0 1,0 0-1,-1-1 1,1 1-1,-1 1 1,0-1-1,0 0 1,0 0-1,0 1 1,0 0-1,0-1 1,0 1-1,-1 0 1,0 0 0,2 5-1,5 14 20,-1 0 0,-2 1-1,0 0 1,-2 0 0,1 24 0,-3 120 71,-3-79-88,2-80-13,0 0 0,1 0-1,-1 0 1,4 9-1,-4-16 8,1 1 0,-1 0-1,1 0 1,0 0 0,-1 0-1,1 0 1,0-1 0,0 1-1,1 0 1,-1-1-1,0 1 1,0-1 0,1 1-1,-1-1 1,1 1 0,-1-1-1,1 0 1,0 0 0,-1 0-1,1 0 1,4 1-1,7 0 9,0 0-1,0-1 0,0 0 0,0-1 0,23-4 0,-18 3 3,-2-1-7,-1-1 0,1-1 1,-1 0-1,0-1 1,0 0-1,-1-1 0,1-1 1,-1 0-1,17-13 0,15-13 4,53-47-1,19-32-17,-106 98 16,1 0-1,-2-1 1,0 0 0,0-1-1,-2-1 1,13-28 0,-20 42-1,-1 0 1,0 0-1,-1 0 1,1 0 0,0 0-1,-1 0 1,0 0-1,1-4 1,-1 7-4,0 0 1,0-1-1,0 1 0,0 0 1,0 0-1,0-1 1,0 1-1,-1 0 1,1 0-1,0-1 0,0 1 1,0 0-1,0 0 1,0-1-1,0 1 0,0 0 1,-1 0-1,1 0 1,0-1-1,0 1 0,0 0 1,0 0-1,-1 0 1,1-1-1,0 1 0,0 0 1,-1 0-1,1 0 1,0 0-1,0 0 1,0 0-1,-1 0 0,1-1 1,0 1-1,-1 0 1,1 0-1,0 0 0,-1 0 1,-7-1-3,0 0 1,0 1-1,0 0 0,0 0 1,0 0-1,0 1 0,1 1 1,-1-1-1,0 1 0,0 0 1,1 1-1,-1 0 0,-10 6 1,-9 6 17,1 1 1,-28 22-1,36-25-10,2 0 0,0 0 0,0 2 0,1 0-1,-13 18 1,23-26-4,1 0 1,-1 0-1,1 1 0,1-1 1,-1 1-1,1 0 0,1 0 1,-1 0-1,1 1 0,1-1 1,0 0-1,0 1 0,0-1 1,1 1-1,1 8 1,-1-15 0,1-1 0,-1 1 1,1-1-1,-1 0 1,1 1-1,0-1 1,-1 1-1,1-1 1,0 0-1,0 0 1,0 1-1,0-1 0,0 0 1,0 0-1,0 0 1,1 0-1,-1 0 1,0 0-1,1-1 1,-1 1-1,0 0 1,1-1-1,-1 1 0,1-1 1,-1 1-1,1-1 1,-1 0-1,1 1 1,1-1-1,9 1 26,-1 0 0,24-1-1,-19 0 1,3 0 24,-1 1-10,-1-1 0,1 0 0,-1-2 0,1 1 0,-1-2 0,0-1 0,0 0 0,26-10 0,-28 6-5,-1 1 0,0-2-1,0 1 1,-1-2 0,0 0-1,14-14 1,-22 18-15,0 1 0,-1-1 1,1 0-1,-1 0 0,0 0 0,-1-1 0,1 1 1,-1-1-1,-1 0 0,1 0 0,-1 0 1,0 0-1,-1-1 0,0 1 0,1-13 0,-2 13-12,0 0 0,0 0 0,-1 0 0,0 0-1,0 1 1,-3-12 0,3 15-10,-1 1 1,1-1-1,-1 1 0,0-1 1,1 1-1,-1 0 0,0 0 1,0 0-1,-1 0 1,1 0-1,0 0 0,-1 0 1,1 1-1,-1-1 0,1 1 1,-6-2-1,-10-3-224,-1 1 0,1 1 0,-1 0 0,0 2-1,0 0 1,0 1 0,-24 2 0,33-1 79,10 0 17,0 0-1,0 1 1,-1-1-1,1 0 1,0 1-1,0-1 1,0 0 0,0 1-1,0-1 1,0 0-1,0 1 1,0-1-1,0 0 1,0 1-1,0-1 1,0 0-1,0 1 1,0-1-1,0 0 1,1 0-1,-1 1 1,0-1 0,0 0-1,0 1 1,0-1-1,1 0 1,-1 0-1,0 1 1,0-1-1,0 0 1,1 0-1,-1 1 1,0-1-1,0 0 1,1 0 0,8 7-1468,0 0 0,0-1 1,0 0-1,1 0 0,0-1 1,16 6-1,46 14-10050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47 599 16616,'0'0'8073,"-2"-12"-7612,-7-28-272,7 39-112,1 6 24,2 32 199,2 13 164,0-19-226,-1 1-1,-1-1 1,-2 0-1,-9 55 1,9-82-208,0 1 1,0-1-1,0 0 1,0 0-1,-1 1 1,0-1-1,0 0 0,0-1 1,0 1-1,-1 0 1,1 0-1,-1-1 1,-4 4-1,6-6 203,3-26 276,-2-44 0,0 50-506,0-1 1,0 0-1,6-29 1,6 6 45,1 1-1,2 0 1,28-57 0,-33 88-50,-2 13-39,-6-1 34,-1 1-1,0 0 1,0 0-1,0-1 1,0 1-1,0 0 1,0 0-1,-1 0 1,1 0-1,0 3 1,7 42 2,-4-17 2,10 34-1,-12-55 1,1-1-1,0 1 0,1-1 1,0 0-1,0 0 1,0-1-1,1 1 0,10 10 1,-14-17 3,-1 0 0,1 0-1,0 0 1,1 0 0,-1 0 0,0 0 0,0 0 0,0-1 0,0 1 0,1 0 0,-1-1-1,0 1 1,1-1 0,-1 0 0,0 1 0,1-1 0,-1 0 0,0 0 0,1 0 0,-1 0-1,1 0 1,-1 0 0,0 0 0,1 0 0,-1 0 0,0-1 0,1 1 0,-1-1 0,0 1-1,1-1 1,-1 1 0,0-1 0,0 0 0,3-1 0,1-3-5,0 1 0,0-1 0,-1 0 0,1 0 1,6-10-1,130-169 28,-136 174-24,-1 4 38,-2 16-28,-2 17-12,1 0 1,1-1-1,1 1 0,1-1 1,12 37-1,-13-53-15,1 0 0,0-1 0,1 1 0,0-1 0,0 0 0,1 0 0,0 0 0,0-1 1,1 0-1,0 0 0,1-1 0,0 0 0,0 0 0,0-1 0,1 0 0,0 0 0,13 6 0,-6-6-147,-1-1 0,1-1 0,0 0 1,0-1-1,0 0 0,20 0 0,103-4-691,-92-1 621,-34 2 206,1-1 1,-1-1-1,0 0 0,0 0 0,0-2 1,0 0-1,0 0 0,0-1 0,-1-1 1,0 0-1,0 0 0,-1-1 0,0-1 0,0 0 1,-1 0-1,0-1 0,0-1 0,-1 0 1,0 0-1,0 0 0,11-21 0,-17 23 62,1 0-1,-2 0 0,1 0 1,-1 0-1,0 0 0,-1 0 1,0-1-1,0 1 0,-1-1 1,0 1-1,0 0 0,-1-1 1,-3-13-1,3 20-10,0 0-1,-1-1 1,1 1-1,-1 0 1,1 0-1,-1 1 1,1-1-1,-1 0 0,0 0 1,0 1-1,0-1 1,0 1-1,0 0 1,0 0-1,-1-1 1,1 1-1,0 1 1,0-1-1,-1 0 1,1 1-1,-1-1 1,1 1-1,-3-1 1,-10-1 57,0 1 0,-25 2 1,22-1-13,8 0-46,7-1-18,1 1 0,-1 0 1,0-1-1,1 1 0,-1 0 0,1 1 1,-1-1-1,1 0 0,-1 1 1,0-1-1,1 1 0,0 0 1,-1 0-1,1 0 0,-1 0 1,1 0-1,0 0 0,0 1 1,0-1-1,0 1 0,0-1 1,0 1-1,0 0 0,0 0 1,1 0-1,-3 3 0,0 4-1,0 0-1,0 0 0,1 1 1,0-1-1,1 1 0,0 0 1,1 0-1,0-1 0,0 1 1,1 0-1,1 11 1,-1-11-2,0-9-1,1-1 0,-1 1 0,0-1 0,1 1 1,-1 0-1,1-1 0,-1 1 0,0-1 0,1 1 0,0-1 1,-1 1-1,1-1 0,-1 1 0,1-1 0,-1 0 1,1 1-1,0-1 0,-1 0 0,1 1 0,0-1 1,0 0-1,-1 0 0,1 0 0,0 0 0,-1 1 0,1-1 1,0 0-1,0 0 0,-1-1 0,2 1 0,31 0 27,-24 0-11,-2-1-11,0 0 1,0 0 0,0-1 0,-1 1 0,1-1 0,0-1 0,-1 1-1,0-1 1,1-1 0,-1 1 0,-1-1 0,1 0 0,0 0-1,8-8 1,7-9 8,-1-1 0,19-27 0,-30 38-5,-1 1-1,-5 7 2,1-1 0,-1 0 0,0 0-1,0 0 1,-1 0 0,1 0-1,-1 0 1,0-1 0,0 1-1,2-8 1,-4 10 164,0 26-164,1 72 28,-1-94-40,0 0 0,1-1 1,-1 1-1,1 0 0,-1-1 0,1 1 1,0 0-1,0-1 0,0 1 1,0-1-1,0 1 0,0-1 1,0 0-1,0 1 0,0-1 1,1 0-1,-1 0 0,0 0 1,1 0-1,-1 0 0,1 0 1,0 0-1,-1-1 0,1 1 1,-1 0-1,1-1 0,0 1 1,2-1-1,6 2-1,1-1-1,-1 0 1,19-1-1,-17 0-5,-2-1 1,0 0 1,0-1 0,0 0 0,-1-1-1,1 0 1,-1 0 0,1-1 0,-1 0-1,0-1 1,0 0 0,-1-1 0,0 1-1,0-2 1,8-6 0,13-14-24,-1-1 1,28-38-1,-46 52 31,0 0-1,-1-1 0,0 0 0,-1-1 0,-1 1 0,0-1 0,7-28 0,-8 17 10,-1 0-1,-1-1 0,-1 1 1,-1-31-1,-2 57-4,0-1 0,-1 0 0,1 0 0,-1 1 0,0-1 0,1 0 0,-1 0 0,0 1 0,0-1 0,0 1 0,0-1 0,0 1 0,0-1 0,-1 1 0,1 0 0,0-1-1,-1 1 1,1 0 0,-1 0 0,1 0 0,-1 0 0,0 0 0,1 1 0,-1-1 0,0 0 0,1 1 0,-1-1 0,0 1 0,0 0 0,0-1 0,0 1 0,-2 0 0,0 0 10,0 0 1,1-1 0,-1 1-1,0 1 1,0-1-1,0 1 1,1-1 0,-1 1-1,0 0 1,1 0-1,-1 1 1,1-1 0,-1 1-1,1-1 1,0 1-1,-6 5 1,1 1 6,1 1-1,1 0 1,-1 1 0,2 0 0,-1 0-1,1 0 1,1 0 0,0 1 0,0 0-1,-3 16 1,0 9 78,1 0 0,0 39 1,2-15 46,8 79 1,-4-135-145,0 0 0,1 0 1,0 0-1,0 0 0,0 0 0,1 0 1,-1 0-1,1 0 0,0-1 0,0 1 0,0-1 1,1 1-1,-1-1 0,1 0 0,0 0 1,-1 0-1,1 0 0,1 0 0,-1-1 0,0 0 1,1 1-1,-1-1 0,1 0 0,0-1 1,0 1-1,-1-1 0,7 2 0,9 1 3,0 0 0,0-2 0,0 0 0,31-2 0,-46 0-7,6 1-13,0-2-1,-1 1 0,1-1 0,-1-1 1,1 0-1,-1 0 0,0-1 0,0 0 1,0-1-1,0 1 0,0-2 0,-1 1 1,1-1-1,-1-1 0,-1 0 1,1 0-1,-1 0 0,0-1 0,7-8 1,7-9-81,-2-1 1,-1-1 0,-1 0 0,-1-1 0,-1-1 0,-1 0 0,-2-1 0,16-55 0,-15 30 107,-3 0 0,-2 0 0,-2-1 0,-2-66 1,-6 139 221,0 1 0,-9 31 0,5-24-210,-4 37-1,7 217 235,4-151-193,-1-119-61,0 1-1,1-1 1,0 1-1,1-1 1,0 0-1,1 1 1,6 16 0,-7-23-3,-1-1 0,1 0 0,0 0 0,0 0 0,0 0 0,1 0 0,-1 0 0,1 0 0,-1-1 0,1 0 0,0 1 0,0-1 0,0 0 0,0 0 0,1-1 0,-1 1 1,0-1-1,1 1 0,-1-1 0,1 0 0,-1 0 0,1-1 0,-1 1 0,1-1 0,6 0 0,-6 1-79,-1-1 1,0 0-1,1 0 0,-1 0 1,0-1-1,1 1 0,-1-1 1,0 0-1,0 0 0,0 0 1,0 0-1,0 0 0,0-1 1,0 1-1,0-1 0,0 0 1,0 0-1,-1 0 0,1 0 1,-1-1-1,0 1 0,0-1 1,0 1-1,0-1 0,0 0 1,0 1-1,-1-1 0,1 0 1,-1 0-1,0-1 0,0 1 1,0 0-1,0 0 0,0 0 1,0-6-1,1-35-3864,-2 42 3563,0 0 1,-1 0-1,1 0 0,-1-1 0,1 1 0,-1 0 0,0 0 0,0 0 0,0 0 0,0 0 0,0 0 0,0 0 0,-1 1 1,1-1-1,-1 0 0,1 1 0,-1-1 0,-3-2 0,-43-17-6704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11381,'0'0'9437,"49"-6"-8581,-7 0-680,64-7 259,110 0 0,570 5 3017,-782 8-3433,6 1 28,-1-1 1,1-1-1,0 0 0,0 0 0,16-5 1,-24 5-36,1 0 1,-1 0-1,0 0 1,0 0-1,0 0 1,0-1-1,0 1 1,0-1-1,0 1 0,-1-1 1,1 0-1,0 0 1,-1 0-1,1 0 1,-1 0-1,0 0 1,0 0-1,0 0 1,0 0-1,0-1 1,0 1-1,-1 0 0,1-1 1,-1 1-1,1 0 1,-1-1-1,0 1 1,0-5-1,0-5 143,1-28 246,-1 39-382,0 0 0,0 1 0,0-1-1,0 0 1,0 0 0,0 0 0,0 0 0,-1 0 0,1 0-1,0 0 1,0 0 0,-1 0 0,1 0 0,-1 0 0,1 1-1,-1-1 1,1 0 0,-1 0 0,0 1 0,1-1-1,-1 0 1,0 0 0,1 1 0,-1-1 0,0 1 0,0-1-1,0 1 1,-1-1 0,-11-1 5,-1 2-1,0-1 0,0 2 1,1 0-1,-1 0 0,0 1 1,1 1-1,0 0 1,-1 1-1,1 1 0,-21 10 1,24-9-21,1 0 0,-1 0 0,1 1 1,0 0-1,1 0 0,0 1 0,0 1 0,1-1 0,-1 1 0,2 0 1,0 1-1,0-1 0,0 1 0,-7 21 0,9-17-3,1 0 0,0-1 0,1 2 0,1-1 0,0 0 0,1 0 0,0 0 0,4 21 0,-3-31-1,0-1 0,0 1 0,0-1 0,1 0 0,-1 1 0,1-1 0,0 0 0,0 0 0,0 0 0,0 0 0,0-1 0,1 1 0,-1 0 0,1-1 0,0 0-1,-1 1 1,1-1 0,0 0 0,0-1 0,1 1 0,-1 0 0,0-1 0,1 0 0,-1 0 0,1 0 0,-1 0 0,7 0 0,12 2-28,0 0 0,1-2-1,31-2 1,-24 0-33,-18 1 53,1-1-1,-1-1 1,1-1 0,-1 1-1,1-2 1,-1 0-1,17-8 1,80-47 35,-79 41-6,36-30 35,-48 34 61,30-19 0,-41 29-73,0 0 0,0 1 0,0 0 0,1 1 0,-1-1 0,1 1 1,-1 1-1,13-2 0,-19 3-42,12-1 21,1 0 1,0 1-1,-1 1 0,19 2 0,-28-2-21,0 0 1,0 0-1,0 1 1,0 0-1,0-1 1,0 1-1,-1 1 1,1-1-1,-1 0 1,1 1-1,-1 0 1,0-1-1,0 2 1,0-1-1,-1 0 1,1 0-1,3 7 1,6 15 54,-2-1 1,0 1 0,-2 1-1,0 0 1,-2 0 0,-1 0-1,2 37 1,-7-62-47,1 0-1,-1 1 1,0-1-1,0 0 1,0 0 0,0 1-1,0-1 1,0 0-1,0 0 1,0 0-1,0 1 1,-1-1 0,1 0-1,0 0 1,-1 0-1,1 0 1,-1 1-1,0-1 1,1 0 0,-1 0-1,0 0 1,1 0-1,-1 0 1,0 0 0,0-1-1,0 1 1,-1 1-1,-1-1 32,0 0-1,0-1 1,-1 1 0,1-1-1,0 1 1,0-1-1,0 0 1,-6-1-1,-4 1 101,11-1-115,-1 1 0,1-1 1,0 0-1,-1 1 0,1-1 0,0 0 0,0-1 1,0 1-1,0 0 0,0-1 0,0 1 1,0-1-1,1 1 0,-1-1 0,0 0 1,1 0-1,0 0 0,-1 0 0,1 0 1,0 0-1,0 0 0,0 0 0,0 0 1,0-1-1,0 1 0,1 0 0,-1-4 1,-3-7 49,2 0 0,-1-1 1,0-20-1,2 9-20,-1-2-12,4-49 1,-1 68-46,0 1 0,0-1 0,1 1-1,0 0 1,0 0 0,1-1 0,0 2 0,0-1 0,1 0-1,-1 1 1,7-8 0,-1 3 13,1 0 0,0 0 0,1 1 0,0 0 1,24-15-1,-26 20-308,-1 1 1,1-1 0,18-4 0,-18 6-600,0 1 1,0 0-1,0 1 0,15 0 1,37 1-9060,3 0-197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149 144 13926,'0'0'11448,"-12"-16"-10855,-38-47-351,39 53-186,10 16-16,15 195 579,-14-185-590,0 23 182,-6 47-1,4-74-172,0 1 0,-1 0 0,0-1 0,-1 0-1,-1 0 1,0 0 0,-10 17 0,-28 39 292,42-66-265,8-30 207,17-7-217,1 0 0,56-60 1,-64 76-57,111-112 14,-126 129-15,-1 1-1,0 0 1,0 0 0,0 0-1,1 0 1,-1 0-1,0 0 1,1 1-1,-1-1 1,1 0-1,-1 1 1,1-1-1,-1 1 1,1-1-1,0 1 1,-1 0-1,1 0 1,2 0-1,-3 0 0,0 0 0,0 1-1,1-1 1,-1 1-1,0-1 1,0 1-1,0 0 1,0 0 0,0-1-1,0 1 1,0 0-1,0 0 1,-1 0-1,1 0 1,0 0 0,0 0-1,-1 0 1,2 2-1,1 5-5,0 0 0,0 0 0,0 1 0,-1-1 0,1 11 0,-1-9 34,0 3-20,10 32 8,-11-44-15,-1 1 1,1-1 0,0 1-1,0-1 1,0 0-1,-1 0 1,1 1 0,0-1-1,1 0 1,-1 0-1,0 0 1,0 0 0,0 0-1,1 0 1,-1 0-1,0-1 1,1 1 0,-1 0-1,1-1 1,-1 1-1,0-1 1,1 1 0,-1-1-1,1 0 1,2 0-1,2 0 1,9 1-90,0-2 1,28-3 0,-38 2 51,0 1 0,0-1 0,0 1 0,0-1 0,-1-1 0,1 1-1,0-1 1,-1 0 0,0 0 0,0 0 0,7-7 0,-3 2-47,-1-1 1,0 0 0,-1 0-1,0 0 1,-1-1-1,0 0 1,0 0 0,-1-1-1,0 1 1,-1-1-1,4-22 1,-2-4 60,-2-1-1,-2-45 1,-1 60 93,0 22 340,2 4-288,2 4-104,-1 0-1,1 0 1,-1 1 0,0-1-1,-1 1 1,0 0-1,0 0 1,1 13-1,3 15 24,5 23 53,-3 1 0,-3 1 0,-2 72 0,-3-130 2,2-2 111,2-8 238,1-12-391,2 0 0,0 1-1,1 0 1,1 0 0,1 1 0,0 0 0,23-27-1,-27 35-38,1 2-1,1-1 0,0 1 0,0 0 0,0 1 1,1-1-1,-1 2 0,2-1 0,-1 1 0,0 1 1,1 0-1,0 0 0,0 1 0,0 0 0,1 1 0,18-2 1,-19 3-7,2 0 7,1 0 1,-1 1-1,0 1 0,23 3 0,-31-3-11,0 1 0,0-1 0,0 1 0,0 0 0,-1 0 0,1 0 0,0 0 1,-1 0-1,0 1 0,1 0 0,-1 0 0,0 0 0,-1 0 0,1 0 0,0 0 0,-1 1 0,4 6 0,3 10 12,0-1-1,7 26 1,-12-30-13,1 0 0,1 0-1,0 0 1,1-1 0,11 15-1,-15-25 1,0 0-1,1 0 1,0-1-1,-1 0 1,1 1-1,1-1 0,-1-1 1,0 1-1,1 0 1,-1-1-1,1 0 1,0 0-1,-1-1 0,1 1 1,9 0-1,4 1 9,-1-2 0,1-1 0,19-1 0,-31 1-6,3-1-2,0-1 0,0 0 0,0-1 0,0 1 0,0-2 0,-1 1 0,1-1 0,-1 0 0,0-1 0,0 0 0,0-1 0,7-6 0,1-1 4,-1-2 0,0 0-1,-1-1 1,15-21 0,-24 29 0,0 1 0,-1-1 0,0 0 0,-1 0-1,0 0 1,0 0 0,0 0 0,1-12 0,-1-3 29,-1-44 0,-2 66-33,-1 0 0,1 0 0,-1 0 1,1 0-1,-1 0 0,0 0 0,1 0 0,-1 0 0,0 1 0,0-1 0,0 0 1,1 0-1,-1 0 0,0 1 0,0-1 0,0 1 0,0-1 0,0 1 0,-1-1 0,1 1 1,0-1-1,0 1 0,0 0 0,0 0 0,0 0 0,-1-1 0,1 1 0,0 0 1,0 1-1,-2-1 0,-49 0 38,37 1-38,10-1-1,0 0 0,0 1-1,0 0 1,0 0 0,1 0 0,-1 0 0,0 1 0,0 0 0,1 0 0,-1 0 0,1 1 0,0-1-1,0 1 1,0 0 0,0 0 0,0 1 0,0-1 0,1 1 0,0 0 0,0-1 0,0 2-1,0-1 1,0 0 0,1 0 0,0 1 0,0 0 0,0-1 0,-2 9 0,0 4 0,0 0 1,1 0 0,0 0 0,2 0-1,0 0 1,1 1 0,2 18-1,-2-34-1,1 0 0,-1 1 0,1-1 0,0 0 0,0 0 0,0 0-1,0 0 1,0 0 0,0 0 0,0-1 0,1 1 0,-1 0-1,1 0 1,-1-1 0,1 1 0,0-1 0,0 0 0,-1 1-1,1-1 1,0 0 0,0 0 0,0 0 0,0 0 0,0-1-1,1 1 1,2 0 0,8 2-38,-1-1 0,1 0 0,18 0 0,-30-2 32,243-1-1535,-235 1 1520,1-1 1,0-1 0,0 0 0,0 0 0,-1 0 0,1-2-1,-1 1 1,15-8 0,-20 8 10,0 0-1,1 0 1,-1 0 0,0-1-1,-1 1 1,1-1 0,0 0 0,-1 0-1,0 0 1,0 0 0,0-1-1,-1 1 1,0-1 0,0 0-1,0 0 1,0 0 0,0 0-1,0-6 1,1-10 130,-1 0-1,-2-34 0,0 27 253,0 26-355,0 0 1,1-1-1,-1 1 1,1 0-1,0 0 1,-1 0-1,1 0 0,0 0 1,0 0-1,0 0 1,1 0-1,-1 0 1,0 0-1,1 1 1,-1-1-1,1 1 0,-1-1 1,1 1-1,0-1 1,0 1-1,0 0 1,0 0-1,0 0 1,0 0-1,0 0 1,0 0-1,0 1 0,0-1 1,0 1-1,0-1 1,4 1-1,10-3 32,0 2-1,0 0 1,22 2-1,-21-1-21,-12 0-21,-1 0 1,1 0-1,-1 1 1,1-1-1,-1 1 1,0 0 0,1 0-1,-1 1 1,0-1-1,0 1 1,0 0-1,0 0 1,0 0-1,7 6 1,-8-5-3,1 2-1,0-1 1,-1 0-1,0 1 1,0 0 0,0-1-1,-1 1 1,1 0-1,-1 0 1,0 1 0,2 9-1,-1 3 9,-1 0 0,0 0-1,-1 0 1,-2 26 0,0-8 53,1-34-50,-1 1 1,1-1 0,0 1-1,-1 0 1,0-1 0,1 1 0,-1-1-1,0 0 1,0 1 0,0-1-1,-1 0 1,1 1 0,-1-1-1,1 0 1,-1 0 0,0 0 0,1 0-1,-1-1 1,0 1 0,0 0-1,-1-1 1,1 1 0,-4 1 0,0 0 137,0-1 1,0 0-1,0 0 1,0 0-1,-1 0 1,1-1 0,0 0-1,-12 0 1,17-1-127,0-1 0,0 1 0,0 0 0,0 0 0,0 0 0,0-1 1,1 1-1,-1-1 0,0 1 0,0 0 0,1-1 0,-1 1 0,0-1 0,0 0 1,1 1-1,-1-1 0,1 1 0,-1-1 0,1 0 0,-1 0 0,1 1 0,-1-1 1,1 0-1,-1 0 0,1 0 0,0 1 0,0-1 0,-1 0 0,1-1 0,-4-30 131,4 27-107,-2-11-24,2 0 0,-1 0 0,2 0 0,0 0 0,1 0 0,0 1 0,2-1 0,0 1 0,0-1 0,2 1 0,-1 1 0,12-20 0,0 7-8,1 1-1,34-38 0,-45 56-113,0 0 0,1 0-1,0 1 1,1 0 0,0 1-1,0 0 1,0 1-1,0-1 1,1 2 0,0-1-1,14-3 1,-22 7-112,0 1 0,0-1 0,0 1 0,0-1 0,0 1 0,0 0 0,0 0 0,0 0 0,0 0 0,1 0 0,-1 0 0,0 1-1,0-1 1,0 1 0,0-1 0,0 1 0,0 0 0,0 0 0,0 0 0,-1 0 0,1 0 0,0 0 0,0 0 0,-1 1 0,1-1 0,-1 1 0,1-1 0,-1 1 0,2 1 0,0 4-844,-1-1 0,1 1 0,-1 0 0,0 0 0,0 0 0,-1 0 0,1 9-1,3 38-8431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2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43 3458,'0'0'5618,"1"-6"-4986,0 0-213,2-6-168,-3-1 4087,2 12-2965,-1 1-1306,-1-1 0,0 1 0,1 0 0,-1-1 0,0 1 0,1 0 0,-1 0 0,0-1 0,1 1 0,-1 0 0,1 0 0,-1-1 0,0 1-1,1 0 1,-1 0 0,1 0 0,-1 0 0,1 0 0,-1 0 0,1 0 0,-1 0 0,0 0 0,1 0 0,-1 0 0,1 0 0,-1 0 0,1 0 0,-1 0 0,0 0-1,1 1 1,-1-1 0,1 0 0,-1 0 0,0 0 0,1 1 0,-1-1 0,1 0 0,-1 1 0,0-1 0,1 0 0,-1 1 0,0-1 0,0 0 0,1 1 0,-1-1 0,0 1-1,7 22 55,-2 1-1,-1 0 1,3 46-1,-8 84 563,0-60-514,1 71-102,0-163-63,-1-1-1,1 0 1,0 0-1,-1 0 1,1 1-1,0-1 1,-1 0-1,1 0 1,-1 0-1,0 0 1,1 0-1,-1 0 1,0 0 0,0 0-1,0 0 1,1 0-1,-1 0 1,0-1-1,0 1 1,0 0-1,-2 0 1,-31 14 107,8-3 92,22-9-135,-1-1-1,1 1 0,-1-1 0,0 0 1,1-1-1,-1 1 0,0-1 0,0 0 1,0 0-1,0 0 0,0-1 0,-1 0 1,-8-1-1,10 1 10,3 0-7,1 1-181,-1 0 1,1-1 0,0 1-1,-1 0 1,1-1 0,-1 1-1,1-1 1,-1 1 0,1-1-1,-1 1 1,1-1 0,-1 1-1,1-1 1,-1 1 0,1-1-1,-1 0 1,0 1 0,1-1-1,-1 0 1,0 0 0,1 1-1,-1-1 1,0 0 0,-1 0-1,-32 14-3146,-14 7-2631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13670,'0'0'8858,"40"-2"-7551,132-14-459,-158 15-675,0-1 0,0-1-1,0-1 1,0 0 0,-1 0-1,1-2 1,16-8 0,-7 3 126,-7 3-60,1 0 0,-2-1 0,1-1-1,-1-1 1,19-17 0,-29 23-163,0 0-1,0 0 1,0-1-1,-1 1 1,0-1 0,0 0-1,-1 0 1,1-1 0,-1 1-1,-1-1 1,1 1-1,-1-1 1,0 0 0,-1 0-1,0 0 1,1-13 0,-2 19-71,-1-1 1,1 1-1,0 0 0,-1 0 1,1-1-1,-1 1 1,0 0-1,1 0 1,-1 0-1,0 0 1,0 0-1,0 0 0,0 0 1,0 0-1,0 0 1,0 0-1,0 1 1,0-1-1,0 0 1,0 1-1,0-1 1,-1 0-1,1 1 0,0 0 1,0-1-1,-1 1 1,1 0-1,0 0 1,-1-1-1,0 1 1,-51-3-1,42 2-1,-13 1-3,-14-2 3,-42 4 1,68-1-5,1 1 1,0 0 0,0 0 0,0 1-1,1 1 1,-1-1 0,1 2 0,-14 7-1,11-5 7,1 1 0,0 1-1,1 0 1,0 1-1,0 0 1,-13 16-1,19-20 1,1 1-1,0 0 1,0 0-1,0 0 1,1 0-1,0 0 0,1 1 1,0-1-1,0 1 1,0 0-1,1 0 1,0 0-1,0 11 0,1 3 38,2 42 97,-1-60-125,0 1 0,0 0 0,0-1-1,1 1 1,-1-1 0,1 1-1,0-1 1,1 0 0,-1 1 0,1-1-1,3 4 1,1-1 6,0 0-1,0-1 1,1 0-1,0 0 1,0-1-1,0 0 1,0 0 0,1-1-1,0 0 1,0 0-1,0-1 1,0-1-1,15 3 1,9 0 69,0-2 0,54-2 0,-52-2-55,17 1-48,-1-2-1,1-3 1,-1-2 0,57-16 0,-87 19-125,-15 3-103,1 0 0,-1-1 1,1 0-1,-1 0 0,0 0 0,0-1 1,0 0-1,10-6 0,-13 6-348,-9 1-5165,-34 2-1992,-40 0-6211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14 528 17464,'0'0'8204,"-2"-20"-7335,1 12-693,-5-46-33,3 39 197,1 27 632,4 19-616,10 56 0,2 22-97,-15-55-231,0-36-96,1 0 0,4 33 0,-4-50-43,0 0 0,0 0 1,1 0-1,-1 0 0,0 0 1,1 1-1,-1-1 0,1 0 1,-1 0-1,1 0 1,0 0-1,-1 0 0,1 0 1,0 0-1,0-1 0,0 1 1,-1 0-1,1 0 0,0 0 1,0-1-1,0 1 1,0-1-1,0 1 0,1-1 1,-1 1-1,0-1 0,0 1 1,0-1-1,0 0 0,0 0 1,1 0-1,-1 0 1,0 0-1,0 0 0,0 0 1,0 0-1,1 0 0,-1 0 1,0 0-1,0-1 0,0 1 1,0-1-1,0 1 0,0-1 1,0 1-1,1-1 1,-2 1-1,1-1 0,0 0 1,1-1-1,6-5-462,-1 0-1,0-1 1,0 0 0,-1-1 0,0 0-1,0 0 1,-1 0 0,0 0-1,-1-1 1,5-13 0,-1 3-271,102-295-8257,6-14 5770,-108 304 3923,-7 22-87,0 0 0,-1 0 0,1 0 0,1 0 0,-1 0-1,5-8 6994,-7 29-3917,-1-14-3379,0 1 1,0-1 0,0 0-1,-1 0 1,0 0 0,1 0-1,-1-1 1,-1 1-1,1-1 1,0 1 0,-1-1-1,0 0 1,0-1-1,0 1 1,0-1 0,0 1-1,0-1 1,-1-1 0,1 1-1,-8 2 1,-3 0 332,0 0 0,0 0 0,0-2 0,0 0 0,-20 0 0,31-2-383,-2 1 107,0-1 0,0 0 0,0-1 0,0 1 0,0-1 0,-11-4 0,15 4-205,0 1 0,1-1-1,-1-1 1,1 1 0,0 0 0,-1 0 0,1 0 0,0-1 0,-1 1 0,1-1 0,0 1-1,0-1 1,0 1 0,1-1 0,-1 1 0,0-1 0,0 0 0,1 0 0,-1 1 0,1-1-1,0 0 1,-1 0 0,1 0 0,0 1 0,0-1 0,1-4 0,-1 6-56,1-1 0,-1 0 1,1 1-1,-1-1 0,1 1 1,0-1-1,-1 0 0,1 1 1,0 0-1,0-1 0,-1 1 1,1-1-1,0 1 0,0 0 1,-1 0-1,1-1 0,0 1 1,0 0-1,0 0 0,0 0 1,-1 0-1,1 0 0,0 0 1,1 0-1,0 0-10,18-3-475,1 1-1,-1 1 0,0 1 1,30 4-1,-47-4 209,-1 1 1,1 0-1,0-1 0,0 1 1,0 0-1,0 1 0,-1-1 1,1 0-1,-1 1 0,1 0 1,-1-1-1,1 1 0,-1 0 1,0 0-1,0 1 0,0-1 1,0 0-1,0 1 0,-1-1 1,1 1-1,-1-1 1,1 1-1,-1 0 0,0-1 1,0 1-1,0 0 0,-1 0 1,1 3-1,7 54-7026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17496,'0'0'6294,"22"-39"-5809,76-131-111,-36 64-46,79-155 606,-133 242-799,0-1 1,-2 1 0,0-1 0,-1 0-1,-1 0 1,-1-1 0,-1 1 0,0-40-1,-2 61-112,0-1-1,0 0 1,0 1-1,0-1 1,0 0 0,0 0-1,0 1 1,0-1-1,0 0 1,0 1-1,0-1 1,0 0-1,-1 1 1,1-1-1,0 0 1,0 0-1,0 1 1,0-1-1,-1 0 1,1 0-1,0 1 1,0-1-1,0 0 1,-1 0-1,1 1 1,0-1-1,0 0 1,-1 0-1,1 0 1,0 0-1,-1 0 1,1 1-1,0-1 1,-1 0-1,1 0 1,0 0-1,0 0 1,-1 0 0,1 0-1,0 0 1,-1 0-1,1 0 1,0 0-1,-1 0 1,1 0-1,0 0 1,-1 0-1,1-1 1,0 1-1,-1 0 1,1 0-1,0 0 1,0 0-1,-1-1 1,1 1-1,0 0 1,0 0-1,-1 0 1,1-1-1,0 1 1,0 0-1,0 0 1,-1-1-1,1 1 1,0-1-1,0 753 1275,0-751-1296,0 0-1,1 1 1,-1-1-1,0 0 1,1 0-1,-1 0 1,1 0-1,-1 0 1,1 0 0,-1 0-1,1 0 1,0 0-1,-1 0 1,1-1-1,0 1 1,0 0-1,0 0 1,0-1 0,0 1-1,0 0 1,0-1-1,0 1 1,0-1-1,0 1 1,0-1-1,0 0 1,0 1 0,0-1-1,0 0 1,0 0-1,1 0 1,-1 0-1,1 0 1,52 0-317,-34-1-177,-16 1 315,0-1-1,1 1 1,-1-1-1,0 0 1,-1 0-1,1-1 1,0 1-1,0-1 1,0 1-1,-1-1 1,1 0-1,-1-1 1,0 1-1,1-1 1,-1 1-1,0-1 1,0 0-1,-1 0 1,1 0-1,3-7 0,1 0-1082,-1-1 0,0 0-1,-1-1 1,-1 1 0,7-23-1,-1-11-5325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30 117 17080,'0'0'5901,"-8"0"-5415,-14 1-175,40-1 144,59-3 633,-40-3-544,65-19 0,-39 8-405,-56 15-128,0 0 0,0 0-1,0 0 1,-1-1 0,12-6 0,0-9-1307,-17 17 903,0-1 1,0 0 0,-1 1 0,1-1-1,0 0 1,-1 1 0,1-1-1,-1 0 1,0 0 0,1 0 0,-1-2-1,-2-1-3606,-5 4-2238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85 13718,'0'0'7881,"-12"-16"-6544,-34-49-326,46 65-953,0 0-1,0 0 1,0 0 0,0-1 0,0 1-1,0 0 1,0 0 0,0 0-1,-1-1 1,1 1 0,0 0 0,0 0-1,0 0 1,0 0 0,0 0-1,0-1 1,0 1 0,-1 0 0,1 0-1,0 0 1,0 0 0,0 0-1,0 0 1,-1 0 0,1 0 0,0-1-1,0 1 1,0 0 0,0 0-1,-1 0 1,1 0 0,0 0 0,0 0-1,0 0 1,-1 0 0,1 0-1,0 0 1,0 0 0,0 0 0,0 0-1,-1 0 1,1 1 0,0-1 0,0 0-1,0 0 1,0 0 0,-1 0-1,1 0 1,0 0 0,0 0 0,0 0-1,-1 1 1,-2 14 925,2 30-1039,1-36 483,-1 34-222,-2 1 0,-2 0 1,-1-1-1,-3 0 1,-28 83-1,37-125-273,-13 27 318,12-27-368,0 0 1,1 0-1,-1 0 0,0 0 0,1 0 1,-1 0-1,0 0 0,0 0 0,0-1 0,0 1 1,0 0-1,0-1 0,0 1 0,0-1 1,0 1-1,0-1 0,0 0 0,0 1 0,0-1 1,-1 0-1,-1 1 0,3-10-2859,0-36-2930,0-23-3988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355 100 1425,'0'0'19662,"-30"11"-18758,-94 35-66,61-27 884,31-18-608,6-3-484,23 2-567,0 0 0,0 0 0,0 0 0,0 0 0,-1 0 0,1-1 0,0 1 0,1-1 0,-1 0 0,0 0 0,0 0 0,0 0 0,0-1 0,1 1 0,-1-1 0,1 0 0,-1 1 0,1-1 0,0 0 0,-1 0 0,1-1 0,0 1 0,0 0 0,1-1 0,-1 1 0,0-1 0,1 0 0,0 1 0,-1-1 0,1 0 0,0 0 0,1 0 0,-1 0 0,0 0 0,1 0 0,-1 0 0,1 0 0,0-5 0,0 5-52,0 0 0,0 0 0,0 0 0,0 1 0,0-1 0,0 0 0,1 0 1,-1 0-1,1 0 0,0 0 0,0 1 0,0-1 0,0 0 0,1 1 0,-1-1 0,1 0 0,-1 1 0,1 0 0,0-1 1,0 1-1,0 0 0,0 0 0,0 0 0,1 0 0,-1 1 0,1-1 0,-1 1 0,1-1 0,-1 1 0,1 0 1,3-1-1,4-3-163,0 1 1,1 1-1,0-1 1,0 2-1,0 0 1,0 0-1,0 1 0,0 0 1,12 1-1,-16 0-215,0 0 0,0 1 0,0 0 0,0 1 0,0-1-1,0 1 1,-1 1 0,1-1 0,-1 1 0,1 0-1,-1 1 1,0-1 0,-1 1 0,1 0 0,6 6 0,-4-1-1301,0 1 1,-1-1-1,12 21 1,15 43-11283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0 624 9332,'0'0'14567,"26"-41"-14041,-3 4-386,21-33 325,90-109-1,-92 128 15,-1-2-1,36-64 1,-74 111-394,0 1 1,0 0-1,-1 0 1,1-1 0,-1 0-1,-1 1 1,1-1-1,-1 0 1,0 0 0,0 0-1,-1-6 1,-4 10 125,-2 3-203,0-1 0,0 1 0,0 1 0,0-1 0,1 1 0,-1 0 0,1 0 0,-1 1 0,1-1 0,0 1 0,0 0 0,0 1 0,0-1 0,1 1 0,-5 4 0,-9 11 2,1-1 0,-18 27-1,33-42-6,-7 9 11,0 0 0,1 1 1,1 0-1,0 0 0,0 1 0,2 0 1,-1 0-1,2 1 0,0-1 1,1 1-1,0 0 0,1 0 0,1 28 1,1-38-6,0 1 1,0-1 0,1 0 0,0 0 0,0 1-1,0-1 1,1 0 0,0 0 0,0-1-1,0 1 1,0 0 0,1-1 0,0 1-1,3 4 1,1-2 13,-1 0 0,2-1 0,-1 1 0,0-2 0,1 1 0,17 8 0,8 2 27,1-2 0,0-1 1,1-1-1,1-2 1,-1-2-1,1-2 1,1 0-1,-1-3 0,45-1 1,-79-2 58,-22 5 44,6-1-151,-1 0-197,-123 25 592,111-25-2150,-42 1 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144 183 20137,'0'0'6691,"4"-17"-6184,-1 4-430,7-29 86,-10 42-161,0 0 0,0 0 0,0-1 0,0 1 0,0 0 0,0 0-1,0 0 1,0 0 0,0 0 0,0-1 0,0 1 0,0 0 0,0 0 0,1 0 0,-1 0 0,0 0 0,0 0-1,0-1 1,0 1 0,0 0 0,0 0 0,0 0 0,0 0 0,0 0 0,0 0 0,1 0 0,-1 0-1,0-1 1,0 1 0,0 0 0,0 0 0,0 0 0,0 0 0,1 0 0,-1 0 0,0 0 0,0 0 0,0 0-1,0 0 1,0 0 0,1 0 0,-1 0 0,0 0 0,0 0 0,0 0 0,0 0 0,0 0 0,1 0 0,-1 0-1,0 0 1,0 0 0,0 0 0,0 0 0,0 1 0,0-1 0,0 0 0,1 0 0,-1 0 0,0 0-1,0 0 1,0 0 0,0 0 0,0 0 0,0 1 0,0-1 0,6 27 203,21 708 1878,-27-667-1906,0-67-137,0-4 3,0-1-41,1 0 0,-1-1 1,1 1-1,0 0 1,0 0-1,0 0 1,1 0-1,-1 0 0,1 0 1,0 1-1,0-1 1,5-5-1,5-12 7,2-4-14,-2 0 0,-1 0 0,0-1 0,-2 0 0,-2-1 0,0 0 0,4-38 0,-4-274-49,-8 222 49,0 101 9,0 1-1,-1-1 1,-1 1 0,-5-19-1,-4-18 6,11 49 14,1-3-110,10 8-26,2 4 116,-1 0-1,0 1 1,0 1-1,-1 0 1,0 0-1,0 1 0,-1 0 1,0 1-1,-1 0 1,0 0-1,0 1 1,-1 0-1,-1 0 1,0 0-1,0 1 0,-1 0 1,-1 1-1,0-1 1,-1 1-1,0-1 1,0 1-1,0 21 0,-4-29 1,1 1-1,-1-1 1,0 1-1,-1-1 1,1 0-1,-1 1 1,0-1-1,0 0 1,-1 0-1,0 0 1,0 0-1,0-1 1,0 1-1,-1-1 0,1 0 1,-1 0-1,0 0 1,0 0-1,-1-1 1,1 0-1,-10 6 1,-9 3 9,0 0 0,0-2 1,-36 11-1,47-17-12,-51 16-1834,0-3-1,-72 10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13334,'0'0'10573,"39"-35"-9575,-39 35-998,170-140 640,-164 136-597,-1 0 1,1 0-1,0 0 0,0 1 0,1-1 0,-1 2 1,1-1-1,0 1 0,-1 0 0,1 0 1,0 0-1,0 1 0,0 1 0,1-1 1,-1 1-1,0 0 0,11 2 0,8 0 155,-4-3-13,-15 1-123,0-1-1,0 2 1,0-1 0,0 1-1,12 2 1,-17-2-57,0 0 1,1 0-1,-1 0 1,0 0-1,0 1 1,0-1-1,0 1 1,0-1-1,0 1 1,0 0-1,0 0 1,-1 0-1,1 0 1,-1 0-1,1 0 1,-1 0-1,0 0 1,0 0-1,1 4 1,4 14 50,-1 1 1,0 0 0,-2 0-1,-1 0 1,0 0-1,-2 1 1,0-1 0,-4 25-1,3-40 21,0 0 0,-1 0 0,0 0 0,0 0 0,0 0 0,0-1 1,-1 1-1,0-1 0,0 0 0,-1 1 0,0-1 0,1-1 0,-1 1 0,-1-1 0,1 1 0,-1-1 0,0-1 0,0 1 0,0-1 0,0 1 0,0-1 0,-1-1 0,0 1 0,1-1 0,-1 0 0,0 0 0,0-1 0,0 0 0,0 0 0,-11 0 0,15-1-43,0-1-1,0 1 1,0-1-1,0 0 1,0 0-1,0 1 1,0-1-1,0-1 1,0 1-1,0 0 1,1 0 0,-1-1-1,0 1 1,1-1-1,-1 1 1,1-1-1,0 0 1,-1 0-1,1 1 1,0-1-1,0 0 1,0 0-1,1 0 1,-1 0 0,0 0-1,1 0 1,-1-4-1,-3-9 85,1 0 0,-2-26 0,5 38-96,-5-84 182,5 78-194,0 0 1,1 0 0,0 0-1,1 0 1,0 0-1,0 1 1,5-13 0,0 10-13,-1 1 0,1 0 0,0 0 0,1 1 0,1 0 0,-1 0 0,11-8 1,3-1-52,48-29 0,-50 35-237,0 1-1,30-11 1,-42 19-544,0 1 0,0 0 0,0 0 1,0 1-1,14-1 0,-22 2 749,0 0 1,1 0-1,-1 1 1,0-1-1,0 0 0,0 0 1,1 0-1,-1 0 1,0 0-1,0 0 1,0 0-1,0 0 1,1 0-1,-1 0 0,0 1 1,0-1-1,0 0 1,0 0-1,0 0 1,1 0-1,-1 0 1,0 1-1,0-1 1,0 0-1,0 0 0,0 0 1,0 0-1,0 1 1,0-1-1,0 0 1,0 0-1,0 0 1,0 1-1,0-1 0,0 0 1,0 0-1,0 0 1,0 1-1,0-1 1,0 0-1,0 0 1,0 0-1,0 1 0,0-1 1,0 0-1,0 0 1,0 0-1,0 0 1,0 1-1,0-1 1,-1 0-1,1 41-5976,0 15-2226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1 361 9556,'0'0'11475,"36"-6"-10293,116-25-254,-140 28-797,-1-1 0,1 0-1,-1-1 1,0 0 0,0 0-1,-1-1 1,1 0 0,-2-1-1,13-10 1,-1 0 158,-3 4-27,0-1 1,-1-1 0,27-30-1,-39 39-172,0-1 0,-1 1 0,1-1-1,-2 0 1,1-1 0,-1 1 0,0-1 0,0 1-1,-1-1 1,0 0 0,0 0 0,-1 0 0,1-16-1,-2 22-60,0 1-1,0-1 0,0 0 1,0 1-1,0-1 1,0 0-1,0 1 0,-1-1 1,1 0-1,0 1 0,-1-1 1,1 1-1,-1-1 0,0 0 1,0 1-1,1-1 0,-1 1 1,0 0-1,-2-3 0,1 3 4,-1 1-1,1-1 0,-1 0 0,1 1 0,-1-1 0,1 1 0,-1 0 1,0 0-1,1 0 0,-1 0 0,-2 0 0,-9 0-54,2 0 66,0 0-1,1 1 0,-1 0 1,0 1-1,-17 4 0,24-4-17,-1 1-1,0 0 1,1 0-1,-1 0 0,1 1 1,0-1-1,0 1 0,1 0 1,-1 1-1,1-1 0,0 1 1,-5 7-1,-2 4 42,0 0-1,2 1 1,0 0 0,1 1 0,0 0-1,2 0 1,0 0 0,-4 24-1,3 1 34,2 0-1,2 69 0,2-108-88,1-1 0,0 1 0,0-1 0,0 0 0,0 1 0,1-1 0,-1 1 0,1-1 0,0 0 0,0 1 0,0-1 0,0 0 0,1 0 0,-1 0 0,1 0 0,0 0 0,0 0 0,0-1 0,0 1 0,0 0-1,1-1 1,-1 0 0,1 1 0,0-1 0,0 0 0,-1-1 0,1 1 0,0 0 0,1-1 0,-1 1 0,0-1 0,0 0 0,1 0 0,4 0 0,12 3 9,0-2 0,1 0 0,30-3-1,-24 1-2,-3 0-45,0-2 0,0 0 0,0-2 0,0-1-1,0 0 1,-1-2 0,0-1 0,0-1 0,-1 0 0,29-19 0,-48 27-92,-1 0-1,0 0 1,0-1 0,0 1 0,0-1-1,0 1 1,0-1 0,-1 0 0,1 0-1,0 0 1,-1 0 0,1 0 0,-1 0-1,0 0 1,0 0 0,0-1 0,0 1-1,0 0 1,0-4 0,-1 6 18,1-1 0,-1 1 0,0-1 0,0 1 0,0 0 0,0-1 0,0 1 1,0-1-1,0 1 0,0 0 0,0-1 0,0 1 0,0-1 0,-1 1 0,1 0 0,0-1 1,0 1-1,0 0 0,0-1 0,-1 1 0,1-1 0,0 1 0,0 0 0,-1 0 0,1-1 0,0 1 1,0 0-1,-1-1 0,1 1 0,-1 0 0,-15-3-2121,12 3 1755,-101-1-10629,49 1 1621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2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37 1905,'0'0'368,"-51"-36"-1536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11 202 176,'0'0'10866,"-2"-5"-10020,-1-12 528,1 1 0,0-29 0,1-5 5583,1 41-3688,-1 127-2645,3 153 43,1-241-636,12 54-1,-7-40 29,-7 3 1062,0-48-1110,0-1 0,0 0 0,-1 1-1,1-1 1,0 0 0,-1 1 0,1-1 0,-1 0 0,0 0 0,0 0 0,0 1 0,0-1-1,0 0 1,0 0 0,0 0 0,-1-2 0,1-1 9,5-569 100,-5 572-118,-1 0-1,1 0 1,0 0 0,0 0-1,-1-1 1,1 1-1,-1 0 1,0 0 0,0 0-1,0 0 1,0 0-1,0 1 1,0-1-1,0 0 1,0 0 0,-1 1-1,1-1 1,-1 0-1,1 1 1,-1 0-1,-2-2 1,1 3 65,5 6-55,10 14-8,8-3-4,1 0 1,0-2 0,41 24-1,-13-10 3,-46-27-2,-1-1-1,-1 0 1,1 1-1,0-1 1,0 1-1,0 0 1,-1 0-1,1 0 1,-1-1 0,0 1-1,1 0 1,-1 1-1,0-1 1,0 0-1,1 3 1,1 36 25,-3-39-24,0 0 2,-1 0-1,1-1 1,-1 1-1,0-1 1,0 1-1,0 0 1,0-1-1,0 1 1,0-1-1,0 0 1,0 1-1,0-1 1,-1 0-1,1 0 1,0 0-1,-1 0 1,1 0-1,-1 0 1,-1 1-1,-41 20 25,27-14-8,-7 2-7,-12 6 6,34-16-18,1 0 0,0 1 0,0-1 0,0 1 0,0 0 1,0-1-1,0 1 0,0 0 0,0 0 0,0 0 0,1 0 0,-1 0 1,0 0-1,0 0 0,1 0 0,-1 0 0,0 0 0,1 0 1,-1 0-1,0 2 0,1-1-212,26 2-11581,27-4 4148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39 896 3762,'0'0'13601,"-7"0"-12390,-17 0-112,17 0 96,7-2 195,0-3-1030,0-4-115,-1 0 0,1-1 0,1 1 0,0 0 0,0-1 0,0 1 0,1 0 1,1 0-1,0 0 0,0 0 0,1 1 0,-1-1 0,8-10 0,27-30 185,2 1 1,64-59-1,-43 46-147,-17 17-84,57-65 219,-96 104-359,-4 4-40,0 0 1,0 0 0,0 0-1,0 0 1,0 0 0,-1 0-1,1 0 1,0 0 0,0-1-1,-1 1 1,1 0 0,-1 0-1,1-1 1,-1 1 0,1 0-1,-1-1 1,0 1 0,0 0-1,0-1 1,0-1 0,-24 3 47,14 1-69,0 0 0,0 1 0,0 1 0,0-1 0,0 2 0,1-1 0,0 1 0,-1 1 0,1 0 0,0 0 0,1 1 0,0 0 0,0 0 0,0 1 0,-13 14 0,13-13 0,1 0 0,0 1 1,0 0-1,1 1 1,0-1-1,0 1 0,1 0 1,0 1-1,1-1 1,0 1-1,1 0 0,0 0 1,1 0-1,-2 22 0,4-28 5,0 0 0,0 1-1,1-1 1,0 1-1,0-1 1,0 0-1,1 0 1,0 0-1,0 0 1,0 0-1,0 0 1,1 0 0,0 0-1,0-1 1,0 1-1,0-1 1,1 0-1,0 0 1,0-1-1,0 1 1,6 4 0,14 11-12,-12-11 8,0 1 0,14 17 0,-23-24-1,-1 1 1,1 0 0,-1 0 0,0 0 0,0 0 0,-1 0-1,1 1 1,-1-1 0,1 0 0,-1 1 0,0-1 0,0 1-1,-1 0 1,2 7 0,-2-10-31,0 1-1,0 0 1,0 0-1,0 0 1,0 0-1,-1 0 1,1 0-1,0-1 1,-1 1-1,0 0 1,1 0-1,-1 0 1,0-1-1,0 1 0,0 0 1,0-1-1,-2 3 1,1-3-128,0 0 0,0 1 1,-1-1-1,1 0 0,0 0 0,-1 0 0,1-1 1,-1 1-1,0-1 0,1 1 0,-1-1 0,-3 0 1,-22 1-4441,51-2 34,-2-2 5085,0 0 0,0-1 0,-1 0 0,1-2 0,-1-1 0,27-13 0,7-6 1650,69-46-1,-119 69-2117,27-15 355,-1-2 0,-1-1 0,-1-1 0,38-40 0,-63 59-335,0-1-1,0 1 0,-1-1 0,0 0 1,1 0-1,-1 0 0,-1 0 0,1 0 1,-1-1-1,0 1 0,0-1 0,0 1 1,0 0-1,-1-1 0,1 1 0,-1-1 1,-1-5-1,1 10-61,0-1 0,0 1 0,0 0 0,0-1-1,0 1 1,-1-1 0,1 1 0,0 0 0,0-1 0,0 1 0,0-1 0,-1 1 0,1 0-1,0-1 1,0 1 0,-1 0 0,1 0 0,0-1 0,-1 1 0,1 0 0,0 0 0,-1-1 0,1 1-1,0 0 1,-1 0 0,1 0 0,-1 0 0,1-1 0,0 1 0,-1 0 0,1 0 0,-1 0-1,-18 0 39,12 0-6,-30 0 8,13-1 17,1 1 0,-38 5 0,53-3-48,-1 0 1,1 0-1,0 1 1,0 0 0,0 0-1,1 1 1,-1-1 0,1 2-1,0-1 1,0 1-1,-7 7 1,7-6-5,1 0 0,0 1 0,0 0 0,0 0 1,1 0-1,0 1 0,1 0 0,-1 0 0,-5 16 0,6-11-7,1 1 0,0-1 1,1 1-1,1 0 0,0 24 0,0-31-11,1 0 1,0 0-1,1 0 0,0-1 0,0 1 1,0 0-1,5 12 0,-5-16-2,1 0-1,0-1 1,0 1-1,0-1 1,0 1-1,0-1 1,1 0-1,-1 0 1,1 0-1,-1 0 1,1-1-1,0 1 1,0-1-1,0 1 1,-1-1-1,1 0 1,1 0-1,-1 0 1,4 0-1,21 4-264,0-2 1,0 0-1,50-4 1,-33 1 74,-30 0 160,-1-1-1,1-1 1,-1 0-1,1-1 1,-1-1-1,0 0 1,0 0-1,-1-2 1,1 0-1,-1 0 1,0-1 0,-1-1-1,0 0 1,22-19-1,-7 5 8,38-37 0,-59 52 35,0 0-1,0 0 1,-1 0-1,0-1 1,0 0-1,0 0 1,-1 0-1,0-1 1,-1 1-1,0-1 1,2-10-1,-6 38 43,0 0 0,3 25 0,0-15-43,-5 55 1,3-76-1,-1 0-1,-1 0 1,0 0 0,0 0-1,0-1 1,-1 1 0,0-1-1,-1 1 1,1-1 0,-1 0-1,-9 11 1,12-17 9,0 0-1,0 1 1,0-1 0,0 0 0,0 0 0,-1 0-1,1 0 1,0-1 0,0 1 0,-1 0-1,1 0 1,-1-1 0,1 1 0,0-1 0,-1 1-1,1-1 1,-1 1 0,1-1 0,-4 0-1,5 0 1,-1-1-1,0 1 1,0 0 0,0-1-1,1 1 1,-1-1-1,0 1 1,0-1-1,1 1 1,-1-1 0,0 0-1,1 1 1,-1-1-1,1 0 1,-1 1-1,1-1 1,-1 0-1,1 0 1,-1 0 0,1 0-1,0 1 1,-1-1-1,1 0 1,0 0-1,0 0 1,0 0 0,0 0-1,0 0 1,0 0-1,0 0 1,0 1-1,0-3 1,0-27 151,-1 9-96,0 0 0,2 0 0,1 1 0,0-1 0,1 1 0,12-39 0,-7 41-15,0 0 0,2 1 0,21-32 1,-24 40-26,0 0 1,1 1-1,0 0 1,0 0 0,1 1-1,0 0 1,0 1-1,15-9 1,-21 14-26,-1-1 1,1 1-1,0 0 0,0 0 0,0 0 1,0 1-1,0-1 0,0 1 1,0-1-1,0 1 0,0 0 0,0 0 1,1 0-1,-1 1 0,0-1 0,0 1 1,0 0-1,0-1 0,0 1 1,-1 1-1,1-1 0,0 0 0,0 1 1,-1-1-1,1 1 0,-1 0 0,1 0 1,-1 0-1,0 0 0,0 0 0,0 1 1,0-1-1,0 1 0,0-1 1,-1 1-1,1 0 0,-1-1 0,1 1 1,0 4-1,6 14-1,-1 0 0,-1 0 0,-1 1 0,2 25 0,4 92 4,-8-79 3,-3-57-12,0 0 1,0 0-1,1 0 0,-1 0 1,1 0-1,0 0 1,0 0-1,0 0 0,0 0 1,0 0-1,4 5 1,-4-7-6,0-1 1,0 1-1,0 0 1,1 0-1,-1 0 1,0-1-1,1 1 1,-1-1 0,0 1-1,1-1 1,-1 1-1,1-1 1,-1 0-1,0 0 1,1 0-1,-1 0 1,1 0-1,-1 0 1,1 0-1,-1 0 1,1 0 0,-1-1-1,0 1 1,1-1-1,-1 1 1,1-1-1,1-1 1,4-2-80,1 0 0,-2 0 0,1-1 0,0 0 1,-1 0-1,0-1 0,0 0 0,9-12 0,-5 6-38,18-19-77,-2-2 1,-1-1-1,-1-1 0,-3-1 0,0 0 0,-3-2 0,-1 0 0,-2-2 0,-1 1 0,-2-2 0,-2 1 0,9-83 1,-18 109 190,3-19 26,-2 0-1,-4-66 1,1 98 30,1 0 0,0-1 1,0 1-1,-1-1 0,1 1 0,-1 0 1,1-1-1,-1 1 0,0 0 1,0 0-1,1 0 0,-1-1 0,0 1 1,0 0-1,0 0 0,0 0 0,0 0 1,0 0-1,0 0 0,-1 1 1,1-1-1,0 0 0,0 1 0,-1-1 1,1 0-1,0 1 0,-1 0 0,1-1 1,0 1-1,-1 0 0,-2 0 1,4 0-40,-1 0 0,1 0 1,0 0-1,-1 1 0,1-1 1,0 0-1,-1 0 0,1 1 1,0-1-1,0 0 0,-1 1 1,1-1-1,0 0 0,0 1 1,0-1-1,-1 0 0,1 1 1,0-1-1,0 1 1,0-1-1,0 0 0,0 1 1,0-1-1,0 1 0,0-1 1,0 0-1,0 1 0,0-1 1,0 1-1,0-1 0,0 0 1,0 1-1,1-1 0,-1 1 1,0 5 15,-9 290 901,-1 12-424,10-119-340,1-189-158,0 1 1,0 0-1,0-1 0,-1 1 0,1-1 0,0 1 0,0-1 0,0 1 0,0-1 0,0 0 0,0 0 0,0 1 1,0-1-1,0 0 0,0 0 0,0 0 0,0 0 0,0 0 0,0 0 0,0 0 0,0 0 0,0 0 0,2-1 1,2 0-3,2 1-76,1 0 0,0-1 1,-1-1-1,0 1 0,1-1 0,-1 0 0,0-1 1,0 0-1,0 0 0,0-1 0,-1 1 1,1-1-1,9-9 0,-4 2-662,0 1 0,-1-2 1,-1 0-1,0 0 0,13-23 0,-5-3-3192,-15 0-1806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16920,'0'0'6571,"46"-10"-5848,154-28-126,58-11 1791,-255 49-2334,-2 0-40,0 0 0,-1 0 0,1 0 0,0 0 0,0 0-1,-1 0 1,1 0 0,0-1 0,-1 1 0,1 0-1,0 0 1,-1-1 0,1 1 0,0 0 0,-1-1 0,1 1-1,0 0 1,-1-1 0,1 1 0,-1-1 0,1 1 0,-1-1-1,1 1 1,-1-1 0,0 0 0,1 1 0,-1-1 0,0 1-1,1-1 1,-1-1 0,-18 2-961,-38-1-1100,-124 5-4651,62 9 633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26 608,'-5'-8'20492,"-8"2"-17651,12 2-996,9 1-1144,36-1-124,78 3 0,-59 2-443,-43-1-74,0 1-1,40 8 1,-54-8-41,1 1 1,0 0 0,0 0 0,-1 0-1,0 1 1,1 0 0,-1 0 0,0 1-1,0 0 1,-1 0 0,1 0 0,4 6-1,-8-7-3,0-1 0,0 1 0,-1 0 0,1 0 0,-1 0 0,0 0 0,1 0 0,-1 1 0,-1-1 0,1 0 0,0 1 0,-1 3 0,0 45 84,0-29-5,-1-19-89,0 0-1,0 1 1,0-1-1,0 0 1,0 0-1,-1 0 1,0-1-1,0 1 1,0 0-1,0-1 1,-1 1-1,1-1 1,-1 1-1,0-1 1,0 0 0,0 0-1,0-1 1,-6 5-1,-12 7 31,0 0 0,-24 10-1,9-4 17,32-18-48,2-2-1,1 1 0,-1 0 1,0-1-1,1 1 1,-1 0-1,1 0 0,-1 0 1,1 0-1,-1 0 0,1 0 1,0 1-1,0-1 0,-1 0 1,1 1-1,0-1 0,0 0 1,0 1-1,1 0 1,-1-1-1,0 1 0,0 2 1,1-4-26,22 0-20,-14 0 44,9-1 1,1 0 0,-1-2 0,0 0 0,0-1-1,0-1 1,-1-1 0,0 0 0,0-1 0,0-1 0,-1 0-1,0-1 1,0 0 0,-1-2 0,-1 0 0,18-17 0,-27 24-1,-1 1 1,0-1 0,0 0-1,0 0 1,-1 0-1,0-1 1,0 1 0,0 0-1,0-1 1,0 0 0,-1 1-1,1-7 1,0-4 7,0 0-1,-2-24 1,-1 18-7,1 20-2,-1-1 1,1 1-1,-1 0 0,0-1 0,0 1 0,0 0 0,0 0 0,0-1 0,0 1 1,0 0-1,0 0 0,0 0 0,0 0 0,-1 0 0,1 1 0,0-1 1,-1 0-1,1 1 0,0-1 0,-1 1 0,-2-2 0,-43-12 2,32 9-12,-14-2 5,-1 2-1,1 0 1,-1 2 0,0 1-1,0 2 1,-31 3 0,-26-1 45,84-2-44,2 0-21,1 17 19,0-5 4,-1 13 31,2 0 1,0 1-1,1-1 0,2 0 1,7 25-1,36 149 162,-41-171-180,5 39 0,0 6 23,25 96 24,-33-143-23,0 44 0,0-65-36,3 7 0,-1 20-6,-5-31 78,-284-1 16,288-1-160,41-14 62,0 3-1,0 1 0,62-5 1,-102 15 9,0 0 1,0 0-1,0 0 1,0 0-1,0-1 1,0 0-1,0 0 1,-1-1-1,1 1 1,6-6-1,-10 8 15,-1-1 2,0-2 2,0 2 129,0 1-163,0-222-128,0 220-9,0 1 1,0-1-1,0 1 1,0-1-1,1 1 0,-1-1 1,0 1-1,1-1 1,-1 1-1,1 0 0,0-1 1,-1 1-1,1 0 1,1-2-1,-1 1-449,1 1-1,-1-1 1,1 1 0,0 0 0,0 0 0,0 0-1,-1-1 1,1 2 0,0-1 0,3-1-1,22-6-7760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109 143 9156,'0'0'11667,"-6"-15"-10269,-15-48-294,19 59-814,1 0-1,0 0 1,0 0 0,0 0-1,1 0 1,0 0-1,0-6 1,0 9-230,0 0 1,0 0 0,0 0-1,0 0 1,1 0 0,-1 0-1,1 0 1,-1 0 0,0 0-1,1 0 1,0 0 0,-1 0-1,1 0 1,0 0-1,-1 0 1,1 0 0,1-1-1,1 1-6,1-1 0,-1 1-1,0 0 1,0 0-1,0 1 1,0-1-1,1 1 1,-1-1 0,0 1-1,1 0 1,5 1-1,2-1 133,-9 0-176,-1 0 0,1 1 1,0-1-1,0 0 0,0 1 0,0-1 0,0 1 1,-1 0-1,1 0 0,0 0 0,-1-1 0,1 1 0,0 1 1,-1-1-1,1 0 0,-1 0 0,0 1 0,1-1 1,-1 1-1,0-1 0,0 1 0,0-1 0,0 1 1,0 0-1,0-1 0,0 1 0,-1 0 0,1 0 1,-1 0-1,1-1 0,-1 4 0,2 6 36,0 1 0,-1 0 0,-1 22 0,0-21-9,0-10-29,-1-1 1,1 1 0,0-1-1,-1 1 1,0-1-1,1 1 1,-1-1-1,0 1 1,-1-1 0,1 0-1,0 0 1,-1 1-1,1-1 1,-1 0 0,1 0-1,-3 2 1,-1 0 1,0 0 0,0 0 0,0-1 0,0 1 0,-1-1 0,-9 4 0,7-3 47,0-1 1,0-1 0,0 0 0,-1 0-1,1 0 1,0-1 0,-1 0 0,1-1-1,-1 0 1,-15-1 0,23 0-49,0 1 1,0-1-1,1 1 0,-1-1 1,0 1-1,0-1 1,1 1-1,-1-1 0,0 0 1,1 0-1,-1 1 0,1-1 1,-1 0-1,1 0 1,-1 1-1,1-1 0,-1 0 1,1 0-1,0 0 1,-1 0-1,1 0 0,0 0 1,0 0-1,0 0 0,0-1 1,-1-28 41,1 23-5,-1-15 40,1 14-57,0 0 1,0 1-1,0-1 0,1 0 1,3-13-1,-3 18-29,0 1 1,0 0-1,0-1 0,0 1 1,1 0-1,-1-1 1,1 1-1,0 0 0,0 0 1,0 1-1,-1-1 0,2 0 1,-1 0-1,0 1 1,0-1-1,0 1 0,1 0 1,-1 0-1,1 0 1,4-2-1,-6 3-20,15-6-343,0 1 1,0 1-1,0 1 1,32-4-1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8 11429,'0'0'7935,"-5"-2"-6996,2 1-831,-1 0 0,1 0 0,-1 0 0,1 1 0,-1-1 0,0 1 0,0 0 0,1 0 0,-1 0 0,0 1 0,1-1 1,-1 1-1,1 0 0,-1 0 0,0 0 0,1 0 0,0 1 0,-5 2 0,-15 8 298,-34 23 0,30-17-110,-120 76 601,-65 39-177,199-124-690,12-5-109,23-2-67,-14-2 175,68-4 38,76-13 0,-76 7-35,79 0 0,-127 9-14,-17 0-25,-1 1 1,1 0 0,0 1 0,0 0 0,-1 0 0,19 6 0,-26-6 2,0 1 0,0-1 1,0 1-1,0 0 1,0 0-1,-1 0 0,1 1 1,-1-1-1,1 1 0,-1-1 1,0 1-1,0 0 0,0 0 1,0-1-1,-1 1 0,1 1 1,-1-1-1,0 0 0,0 0 1,0 0-1,0 1 0,0-1 1,-1 1-1,1-1 0,-1 7 1,1 4 7,0 1 0,-1-1 0,-1 1 0,-2 15 0,2-24 4,0 0 1,-1-1-1,0 1 0,0 0 1,-1-1-1,1 1 0,-1-1 0,-1 0 1,1 0-1,-1 0 0,1 0 1,-7 5-1,-12 10 76,-1 0 1,0-2 0,-2-1-1,0-1 1,-1 0 0,0-3-1,-1 0 1,-1-1 0,0-2-1,-56 13 1,83-23-173,0 0 1,1 0-1,-1 0 0,0 0 1,0 0-1,0 0 1,0-1-1,1 1 0,-1 0 1,0 0-1,0-1 1,0 1-1,1-1 0,-1 1 1,0-1-1,1 1 1,-1-1-1,0 1 0,1-1 1,-1 1-1,1-1 0,-1 0 1,1 1-1,-1-1 1,1 0-1,-1 0 0,1 1 1,0-1-1,-1 0 1,1 0-1,0 0 0,0 1 1,-1-1-1,1 0 1,0 0-1,0 0 0,0 0 1,0 0-1,0 1 1,1-2-1,-2-2-498,1 1 0,0-1 1,1 1-1,-1-1 0,1 1 0,-1 0 1,1-1-1,0 1 0,3-6 0,-2 6-42,0 0-1,0 1 1,0-1 0,0 1-1,1 0 1,-1 0-1,1 0 1,4-3-1,40-22-5595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59 12070,'0'0'11535,"-3"-13"-11121,0 2-351,-6-24 101,9 35-162,0 1-1,0-1 1,0 0 0,0 0-1,0 0 1,0 0 0,0 0-1,-1 0 1,1 0 0,0 0-1,0 0 1,0 0 0,0 0-1,0 0 1,0 0 0,0 0-1,0 0 1,0 0 0,0 0-1,0 1 1,0-1 0,-1 0-1,1 0 1,0 0 0,0 0-1,0 0 1,0 0 0,0 0-1,0 0 1,0 0 0,0 0-1,0 0 1,0 0 0,-1-1-1,1 1 1,0 0 0,0 0-1,0 0 1,0 0 0,0 0-1,0 0 1,0 0 0,0 0-1,0 0 1,0 0 0,0 0-1,0 0 1,-1 0 0,1 0-1,0 0 1,0 0 0,0-1-1,0 1 1,0 0 0,0 0-1,0 0 1,-1 26 119,21 247 889,0 4-395,-20-166-311,5-121-11,3-20-236,-1-3-66,1 0 1,2 1-1,1 0 1,2 0-1,17-30 1,-18 44-5,1 0 1,1 1-1,0 0 1,1 2-1,1-1 1,0 2-1,1 0 1,21-12 0,-21 19-62,-16 8 69,-1-1-1,0 0 1,0 0-1,0 0 1,1 1 0,-1-1-1,0 0 1,0 0-1,0 1 1,0-1-1,1 0 1,-1 0 0,0 1-1,0-1 1,0 0-1,0 0 1,0 1-1,0-1 1,0 0-1,0 1 1,0-1 0,0 0-1,0 0 1,0 1-1,0-1 1,0 0-1,0 1 1,0-1 0,0 0-1,0 1 1,-1-1-1,-12 28-59,-6-5 126,0 0-1,-37 31 1,52-50-54,1 0 0,0 0 0,0 0 1,0 0-1,0 1 0,1 0 0,-1-1 0,1 1 1,1 0-1,-1 0 0,0 0 0,1 0 0,0 1 1,0 9-1,0 7 46,1 1 1,3 26-1,-1-31 15,-1-11-61,0-1 1,1 1-1,0-1 1,1 1 0,-1-1-1,1 0 1,0 0-1,1 0 1,-1 0-1,1-1 1,0 0-1,1 0 1,-1 0-1,1 0 1,11 8-1,7 10 1,-18-19-175,-1 0 0,1 0 0,0-1 1,0 0-1,0 1 0,0-2 0,0 1 0,1-1 0,-1 1 1,1-1-1,0-1 0,11 3 0,4-2-2890,0-1 1,28-1-1,-20 0-1771,17 0-5212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 14118,'0'0'8604,"-8"-3"-8118,4 2-434,3 0-17,-1 0-1,0 0 1,0 0-1,0 1 1,0-1-1,1 1 0,-1 0 1,0-1-1,0 1 1,-3 0-1,4 1-14,0-1 0,1 0 1,-1 1-1,0-1 0,1 1 0,-1 0 0,0-1 1,1 1-1,-1 0 0,0-1 0,1 1 0,-1 0 0,1-1 1,-1 1-1,1 0 0,0 0 0,-1 0 0,1-1 0,0 1 1,0 0-1,-1 0 0,1 0 0,0 0 0,0 0 0,0 0 1,0 0-1,0-1 0,0 1 0,0 0 0,1 2 0,1 28 387,2 0 0,2 0-1,0-1 1,16 42 0,-8-22-325,-8-38-4135,-3-25-4524,0-3 7894,7-39-5357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64 307 976,'85'-246'5093,"-68"199"-3826,-7 33 7060,-10 18-7409,0 4-488,0 1 1,-1-1-1,1 1 1,-2-1-1,1 1 1,-5 13-1,4-18-289,0 0 1,-1 0-1,1 0 0,-1 0 1,0 0-1,0 0 0,0-1 1,0 0-1,0 1 0,-1-1 1,0 0-1,1-1 0,-1 1 1,-6 3-1,1-2 272,-1 1 0,0-1 1,1-1-1,-1 0 0,0 0 0,-1-1 1,1 0-1,-21 1 0,30-24 537,0-5-783,0 17-135,0 0 0,1-1 0,1 1 0,-1 0 0,4-14 0,-3 21-32,-1 0-1,1 0 1,0-1-1,0 1 1,0 0-1,0 0 1,0 1-1,1-1 0,-1 0 1,0 0-1,1 0 1,-1 1-1,1-1 1,0 1-1,0-1 1,0 1-1,-1 0 0,1 0 1,0 0-1,1 0 1,-1 0-1,0 0 1,0 1-1,0-1 1,0 0-1,1 1 0,3-1 1,-6 1-6,47-3-535,-44 3 411,0 0 1,0 0 0,1 0 0,-1 0-1,0 1 1,0-1 0,0 1 0,0 0-1,0-1 1,-1 2 0,1-1-1,3 2 1,-1 3-316,-2 0-1,1 0 1,-1 1-1,0 0 0,0-1 1,-1 1-1,0 0 1,0 0-1,1 10 1,-1-8-286,7 46-4111,-7 0-1849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0 756 12470,'0'0'6651,"1"0"-6558,-1 0 1,1 1-1,-1-1 1,1 1-1,-1-1 1,1 0-1,-1 0 1,1 1-1,-1-1 1,1 0 0,-1 0-1,1 0 1,0 1-1,-1-1 1,1 0-1,-1 0 1,1 0-1,0 0 1,-1 0-1,1 0 1,-1 0-1,1-1 1,0 1-1,-1 0 1,1 0-1,-1 0 1,1-1-1,-1 1 1,1 0-1,0 0 1,-1-1 0,0 1-1,1-1 1,-1 1-1,2-1 1,48-70 773,-27 38-804,-2-1 0,-2-1 0,-1-1 0,-2 0 1,-1-1-1,14-57 0,-17 37 345,-1-1-1,-4-1 1,1-105 0,-9 164-405,0 1 0,1-1 0,-1 1 0,0-1 0,1 1 0,-1-1 0,0 1 0,1 0 0,-1-1 0,1 1 0,-1 0 0,1-1 1,-1 1-1,1 0 0,0 0 0,-1-1 0,1 1 0,0 0 0,0 1 0,-16 135 46,6-35 46,-3-14-16,4 0 1,4 1-1,7 97 1,-1-184-83,-1-1 0,1 1 0,-1 0 0,1-1 0,0 1 0,-1 0 0,1-1 0,0 1 0,0-1 0,0 1 1,0-1-1,1 0 0,-1 0 0,0 1 0,0-1 0,1 0 0,-1 0 0,1 0 0,-1 0 0,1 0 0,-1-1 0,1 1 1,0 0-1,-1-1 0,1 1 0,0-1 0,-1 1 0,1-1 0,3 0 0,9 2-42,0-1 0,28-2-1,-17 0 29,-13 0-14,-1-1-1,1 0 1,0-1-1,0 0 0,-1 0 1,0-1-1,0-1 0,0 0 1,0 0-1,-1-1 1,1-1-1,-2 0 0,1 0 1,-1-1-1,11-10 0,1-4-107,-1 0 0,-1-2-1,-1 0 1,0-1 0,14-30 0,-19 30 94,0-1 0,-2 0 0,-1 0 0,-2-1 0,0-1 1,-2 1-1,0-1 0,-2 0 0,0-48 0,-4 43 97,2 13 78,-2 0-1,-1 1 0,0-1 1,-2 1-1,0-1 1,-10-33-1,19 107 869,19 21-817,4 15-18,-13-21-88,-3 0-1,-3 2 1,2 82 0,-12-148-61,0 1 1,0-1 0,0 0-1,1 1 1,0-1-1,0 0 1,0 1 0,4 7-1,-4-11-46,0-1 0,0 1-1,0-1 1,0 0 0,0 0 0,1 0-1,-1 1 1,0-1 0,1 0-1,-1-1 1,1 1 0,-1 0-1,1 0 1,-1-1 0,1 1 0,-1 0-1,1-1 1,0 0 0,-1 1-1,1-1 1,0 0 0,0 0-1,-1 0 1,1 0 0,0 0 0,-1 0-1,1-1 1,0 1 0,-1-1-1,3 0 1,0 0-115,0 0 1,0-1-1,0 0 1,0 0-1,-1 0 0,1 0 1,0 0-1,-1-1 1,0 0-1,1 0 0,4-6 1,6-5-461,93-84-7674,-59 47 866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5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43 12230,'0'0'7171,"-12"-10"-6960,5 4-158,2 2-35,1 0 1,-1 1 0,1-1-1,-1 1 1,-8-4 0,13 7-10,-1 0 0,0-1 0,0 1 0,1 0 0,-1 0 1,0 0-1,0-1 0,0 1 0,0 0 0,1 0 0,-1 0 0,0 0 0,0 1 1,0-1-1,0 0 0,1 0 0,-1 0 0,0 1 0,0-1 0,1 0 0,-1 1 0,0-1 1,0 1-1,1-1 0,-1 1 0,0-1 0,1 1 0,-1-1 0,1 1 0,-1 0 1,1-1-1,-1 1 0,1 0 0,-1-1 0,1 1 0,0 0 0,-1 0 0,1-1 0,0 1 1,-1 0-1,1 0 0,0 0 0,0-1 0,0 1 0,0 0 0,0 0 0,0 1 1,-13 62 720,4-24-84,2 1 0,-4 74-1,10-89-486,2 31 54,-1-53-193,0 0 0,1 0 0,0 0 0,0 0-1,0 0 1,1-1 0,-1 1 0,1 0 0,0 0-1,3 5 1,-3-7-2,30 34 110,-30-34-63,0 0 0,0-1 0,1 1 1,-1 0-1,1-1 0,-1 1 0,1-1 0,-1 0 0,1 0 1,0 0-1,0 0 0,-1-1 0,1 1 0,5 0 0,-7-2-32,0 1-1,1 0 1,-1-1 0,0 1-1,1-1 1,-1 1-1,0-1 1,1 0 0,-1 1-1,0-1 1,0 0-1,0 0 1,0 0-1,0 0 1,0 0 0,0 0-1,0 0 1,0 0-1,1-3 1,14-28 75,-10 21-57,10-24-68,-1 0-1,-2 0 0,-1-2 1,11-62-1,-22 87-374,-1 37-19716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97 350 13558,'0'0'5485,"31"-31"-5122,98-101 299,-86 89-239,-35 37-196,-1-2 0,0 1 0,0-1 0,8-12 0,-13 16-91,0 0 1,0 0 0,0 0-1,-1 0 1,0 0-1,0-1 1,0 1-1,0 0 1,-1-1-1,1 1 1,-1 0-1,0-1 1,-1-5-1,1-5 279,-1 14-388,1 0 1,-1 0-1,1 1 0,-1-1 0,0 0 0,1 0 0,-1 0 0,0 0 1,0 1-1,1-1 0,-1 0 0,0 0 0,0 1 0,0-1 0,0 1 1,0-1-1,0 1 0,0-1 0,0 1 0,0 0 0,0 0 0,0-1 0,-1 1 1,1 0-1,0 0 0,0 0 0,0 0 0,0 0 0,-2 1 0,-48-1 173,34 1-128,14-1-66,1 0 0,-1 1-1,1-1 1,-1 1 0,1 0 0,0 0-1,-1 0 1,1 0 0,0 0 0,0 0-1,-1 0 1,1 1 0,0-1-1,-3 4 1,-1 1 12,0 1-1,1-1 1,-1 1-1,-5 10 1,1 2 32,0 0 1,-13 38 0,15-32 5,2-1 1,1 1 0,-3 46-1,7 77 165,1-78-129,2-56-84,0 0 1,1 1-1,0-1 1,1 0 0,1 0-1,0-1 1,1 1 0,0-1-1,13 18 1,-10-15 2,0 0 1,-1 1-1,-1 0 0,-1 0 1,6 22-1,-7 23 73,-5-57-60,0 0 0,-1 0 0,1-1 0,-1 1 0,0 0-1,0 0 1,0-1 0,-1 1 0,1-1 0,-4 6 0,2-5 1,-1-1 0,1 0-1,-1-1 1,0 1 0,0-1-1,0 1 1,0-1 0,-1 0 0,1-1-1,-1 1 1,1-1 0,-11 3 0,4-2-74,0 0 0,0-1 1,0 0-1,0-1 0,-14-1 0,22 0-72,0 0 0,1 0 0,-1-1 0,0 1 0,1-1 0,-1 0 0,1 0 0,-1 0 0,1 0 0,0 0 0,-1 0 0,1-1 0,0 1 0,0-1 0,0 1 0,0-1 0,0 0 0,0 0 0,0 0 0,1 0-1,-1 0 1,1 0 0,-1-1 0,1 1 0,0 0 0,0-1 0,0 1 0,-1-6 0,-1-5-1089,0 0 0,0-1-1,2 1 1,-1-18 0,1-25-5569,1-3-2690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52 1 8212</inkml:trace>
  <inkml:trace contextRef="#ctx0" brushRef="#br0" timeOffset="1">52 1 8212,'-42'156'4938,"33"-127"-494,18-35-2955,298-30 2540,-229 26-3418,-43 4-1634,-29 4-2872,-22 1-613,-26 1-2634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4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26 5795,'0'0'11389,"0"-4"-10373,0 3-956,-1 0 0,1 0-1,0 0 1,-1 0-1,1 0 1,-1 0 0,1 0-1,-1 0 1,1 0 0,-1 0-1,0 0 1,1 0 0,-1 0-1,0 1 1,0-1-1,0 0 1,0 1 0,0-1-1,1 0 1,-1 1 0,0-1-1,0 1 1,-1-1 0,1 1-1,0 0 1,0 0-1,0-1 1,0 1 0,0 0-1,0 0 1,0 0 0,0 0-1,0 0 1,-1 0-1,0 1 1,-7-1 188,-1 0 1,0 1-1,-14 3 0,-12 7 264,1 1-1,1 2 0,-40 21 1,22-10-103,-40 18 358,-161 100 0,248-139-758,1-2-1,0 1 0,0 0 1,0 0-1,1 0 0,-1 0 0,1 0 0,0 1 0,-5 6 1,7-6 20,7-3-32,440-10 27,-254 9 8,-186-1-35,-1 1-1,0 0 0,0 1 0,1-1 1,-1 1-1,0 0 0,0 1 0,0-1 1,0 1-1,0 0 0,9 5 0,-11-5 0,0 1 0,-1-1-1,1 1 1,-1 0 0,1 0-1,-1 0 1,0 0 0,0 1-1,-1-1 1,1 0 0,-1 1-1,1-1 1,-1 1 0,0 0 0,-1-1-1,1 1 1,0 5 0,4 57-8,-5-61 16,-1 1 1,1-1-1,-1 1 1,0-1-1,0 1 1,0-1-1,-1 0 1,0 1-1,0-1 0,-4 6 1,-2 0 3,-1-1 1,0-1-1,0 1 0,-1-2 1,0 1-1,-15 8 0,-7 4 41,-37 17-1,37-24 55,0-1 1,-2-1 0,1-2 0,-1-1-1,-1-2 1,0-1 0,0-2 0,-65-1-1,100-3-159,-1-1-1,0 0 1,0 0-1,1 0 1,-1 0-1,1 0 1,-1 0-1,1 0 0,-1 0 1,1 0-1,-1 0 1,1 0-1,0 0 1,0 0-1,0 0 1,-1 0-1,1 0 0,0 0 1,0 0-1,1 0 1,-1 0-1,0 0 1,0-1-1,0 1 0,1-1 1,-1-4-314,0 3 87,0-1 0,1 1 0,-1-1 0,1 1 0,-1-1 0,1 1 0,0-1 0,0 1 0,1 0 0,-1 0 0,1-1 0,-1 1 0,1 0 0,0 0 0,0 0 0,1 1 0,-1-1 0,0 1 0,1-1 0,5-3 0,2-1-957,1 1 0,1 0 0,-1 1 0,21-7 0,-9 4-917,52-20-5351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4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11813,'0'0'7129,"41"-10"-6406,132-31 45,-70 20 29,-76 16-472,1-1-1,-1-1 1,-1-1-1,26-12 1,-49 18-261,0 1 0,0 0-1,-1-1 1,1 1 0,-1-1 0,1 0-1,-1 0 1,0 0 0,1 0 0,-1 0-1,0-1 1,-1 1 0,1-1 0,0 1-1,-1-1 1,1 1 0,1-6 0,-2 3 24,0 0 0,0 0 0,0-1 0,-1 1 0,0 0 0,0 0 0,0-1 0,-1 1 0,-1-8 0,1 11-80,0 1 0,0-1 0,0 1 0,0-1 0,0 1 0,0-1 0,0 1 1,0 0-1,-1 0 0,1-1 0,-1 1 0,1 0 0,-1 0 0,1 0 0,-1 1 0,0-1 1,1 0-1,-1 0 0,0 1 0,0-1 0,1 1 0,-1 0 0,0 0 0,0-1 0,-2 1 0,-55-3 128,50 4-109,-33-2 81,16 0-17,-47 4 1,65-2-66,0 0 0,-1 1 0,1 0 0,0 1 1,1 0-1,-1 0 0,0 0 0,1 1 0,-13 9 0,11-7 20,1 0-1,1 1 1,-1 0-1,1 0 1,0 1-1,1 0 1,0 0-1,0 0 1,0 1-1,1 0 1,1 0-1,0 0 1,0 1-1,0-1 1,1 1-1,1 0 1,0 0-1,0 0 1,0 19-1,1-8 9,2 31 127,0-49-175,-1 0 1,1 0-1,0 0 0,0 0 1,0 0-1,0 0 0,0 0 0,1 0 1,-1-1-1,1 1 0,0-1 0,0 1 1,4 4-1,1-2-95,-1 0 1,1 0-1,1 0 1,-1-1-1,1 0 1,0 0-1,0-1 1,0 0-1,0-1 1,0 1-1,1-2 1,-1 1-1,1-1 1,-1 0-1,1-1 0,-1 0 1,1-1-1,-1 1 1,1-2-1,-1 1 1,12-4-1,7-3-1736,-1-2 0,0 0 0,-1-2-1,0-1 1,25-18 0,4-5-5768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4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86 10261,'0'0'10495,"-10"-10"-9577,-29-30-384,39 40-525,0-1 0,0 1 1,0 0-1,-1 0 0,1-1 1,0 1-1,0 0 0,0-1 1,0 1-1,0 0 1,-1-1-1,1 1 0,0 0 1,0-1-1,0 1 0,0 0 1,0-1-1,0 1 0,0 0 1,0-1-1,0 1 1,1-1-1,-1 1 0,0 0 1,0-1-1,0 1 0,0 0 1,0 0-1,1-1 1,-1 1-1,0 0 0,0-1 1,0 1-1,1 0 0,-1 0 1,0-1-1,0 1 0,1 0 1,-1 0-1,0 0 1,1-1-1,-1 1 0,0 0 1,1 0-1,-1 0 0,0 0 1,1 0-1,-1 0 0,0 0 1,1 0-1,-1-1 1,0 1-1,1 0 0,-1 0 1,0 1-1,1-1 0,-1 0 1,27-1 255,-23 1-174,40-1 416,-20 0-153,36 2 0,-53 0-286,0 0-1,0 0 0,0 1 1,0 0-1,0 0 0,0 0 1,0 1-1,-1 0 0,9 6 0,1 1 48,14 10 93,0 2 0,39 35 0,-61-49-192,-1 1 0,1-1 0,-1 1 0,-1 0 0,0 1 0,0 0 0,-1 0 0,0 0 0,0 0 0,-1 1 0,-1 0 0,4 14 1,-5-3 36,0-1 0,-1 32 0,-1-39-31,0-11 0,0-1-1,0 0 1,0 0 0,-1 0 0,1 0-1,-1 0 1,1 0 0,-1 0 0,0 0-1,0 0 1,0 0 0,0 0 0,0 0-1,0-1 1,-1 1 0,1 0 0,-1-1-1,-2 3 1,1-1 24,-1 0 0,-1-1 0,1 1 0,0-1 0,0 0 0,-1 0 0,-9 2 0,-2-1 59,0 0-1,-1-1 0,-29 0 0,44-2-98,0 0 0,0 0 1,0 0-1,0 0 0,0-1 0,0 1 0,0-1 1,0 1-1,0-1 0,0 0 0,0 0 1,0 0-1,0 0 0,0 0 0,1 0 0,-1 0 1,0-1-1,1 1 0,-1-1 0,1 1 1,-1-1-1,1 1 0,0-1 0,0 0 1,0 0-1,0 0 0,0 0 0,0 1 0,0-1 1,1 0-1,-2-4 0,0-6-12,1 1 0,0 0 0,1-1-1,1-21 1,1 5-10,-2 15-10,2 1-1,-1-1 1,2 1 0,0 0 0,0-1 0,1 1-1,1 1 1,-1-1 0,2 1 0,0 0 0,0 0-1,1 1 1,1-1 0,-1 1 0,11-9 0,-3 3-41,1 2 0,0 0 1,1 1-1,0 0 0,1 2 1,0 0-1,1 1 0,25-9 1,-36 16 54,0 0 0,1 1 0,15-3 0,-22 5 7,0-1-1,0 1 1,0 0 0,0 0-1,0 0 1,-1 0 0,1 0-1,0 0 1,0 1 0,0-1-1,0 1 1,0-1 0,0 1-1,0 0 1,-1-1 0,1 1-1,0 0 1,-1 0-1,1 1 1,0-1 0,-1 0-1,1 0 1,1 3 0,7 17 18,-1 1 1,-1 0-1,-1 0 0,-1 0 1,5 32-1,2 8 13,-6-33 2,-1-3-20,15 39-1,-19-58 14,1-1 1,-1 0-1,2 0 0,-1-1 1,1 1-1,-1-1 0,2 1 1,-1-1-1,0-1 1,1 1-1,8 6 0,-12-10 2,0 0 0,0-1 0,0 1 0,0 0 0,0-1 0,1 1 0,-1-1 0,0 1 0,0-1 0,0 0 0,1 1 0,-1-1 0,0 0 1,0 0-1,0 0 0,1 0 0,-1 0 0,0 0 0,0 0 0,1 0 0,-1-1 0,0 1 0,0 0 0,1-1 0,-1 1 0,0-1 0,0 1 0,0-1 0,0 0 0,0 1 0,0-1 0,0 0 0,0 0 0,0 0 0,0 0 0,0 0 0,-1 0 0,1 0 0,0 0 0,-1 0 0,1 0 0,-1 0 0,1-2 0,4-6 24,-2-1-1,1 1 1,-1-1 0,2-14-1,-2 11 10,6-21-24,2 0 0,1 0 0,2 1 0,1 1 0,33-54 0,-43 79-248,-2 4 12,0 0 0,-1-1-1,0 1 1,0-1 0,0 0 0,0 0 0,0 1-1,-1-1 1,0 0 0,2-5 0,-16 9-6301,-8 3 33,4 17-3098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4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12870,'0'0'6216,"44"-3"-5610,140-14-22,-173 16-500,0-1 0,-1 0 0,1-1 0,-1 0 0,12-5 0,-18 5-7,1 0 0,-1 0 0,0 0 0,0 0 1,0-1-1,5-5 0,-1 1 69,-3 4-47,-1-1 0,0 0 0,0 0 0,-1 0 0,1 0 0,-1-1 0,-1 1 0,1-1 0,-1 0 0,0 0 0,0 0 0,1-7 0,0-6 374,-1 0-1,-1-32 1,-1 49-444,0 0 0,-1 1 0,1-1 0,-1 1 0,1-1 0,-1 1 0,0-1 0,1 1 0,-1-1 0,0 1 0,0 0 0,0 0 0,0-1 0,0 1 0,0 0 0,0 0 0,-1 0 0,1 0 0,0 0 0,-1 0 0,1 0 0,-1 1 0,1-1-1,0 0 1,-1 1 0,0-1 0,1 1 0,-1 0 0,1-1 0,-1 1 0,0 0 0,-1 0 0,-10-2 97,-1 2 0,-25 0-1,23 1 23,12-1-128,0 1 0,0 0 0,0-1 0,1 1 0,-1 1 0,0-1 0,1 0 0,-1 1 0,1 0 0,0 0 0,-1 0 0,1 0 0,0 1-1,0-1 1,0 1 0,1-1 0,-4 5 0,-5 7 57,1-1 0,-14 25-1,15-22-28,-3 2 14,2 0-1,0 1 0,2 1 1,0 0-1,1 0 1,1 0-1,0 1 0,2 0 1,1 0-1,0 0 0,2 1 1,0-1-1,3 31 0,-1-49-63,0-1-1,0 1 0,0-1 0,0 1 0,0-1 0,0 0 1,1 0-1,-1 0 0,1 0 0,-1 0 0,1 0 0,0 0 1,0 0-1,0 0 0,0-1 0,0 1 0,0-1 0,1 0 1,-1 1-1,0-1 0,1 0 0,-1 0 0,1-1 0,-1 1 1,1 0-1,-1-1 0,4 1 0,9 1-54,1 0 0,-1 0 0,18-2 1,-16 1-140,1-1 0,0-1 0,0-1 1,0 0-1,0-1 0,-1-1 0,34-12 1,-49 15 177,28-12-457,0 0 1,-1-3-1,34-22 0,-57 33 440,0 1 0,0-1 0,0 0 0,-1 0 0,1 0 0,-1-1 0,0 0 0,-1 0 0,0 0 0,0-1 0,0 1 0,0-1 0,-1 0 0,0 0 0,-1-1 0,0 1 0,0 0-1,0-1 1,0-14 0,-2-115 2514,22 136-1874,6 1-313,-18-1-234,-1 0 0,1 1 0,0 0 1,-1 1-1,1 0 0,-1 0 0,0 1 0,1 1 1,-1-1-1,0 1 0,11 6 0,102 74 193,-103-68-204,0 1-1,-1 1 1,31 38 0,-44-48-46,0 0 1,-1 0-1,0 1 0,0 0 1,0 0-1,-1 0 1,-1 0-1,3 10 0,-2 0 5,-1 0 0,-1 32-1,-1-47 1,-1 0 0,1 0 0,-1 1 0,0-1 0,-1 0 1,1 0-1,0 0 0,-1 0 0,1 0 0,-1-1 0,0 1 0,0 0 0,0-1 0,-1 0 0,1 1 0,0-1 0,-1 0 0,0 0 1,1 0-1,-1 0 0,0-1 0,0 1 0,-5 1 0,-1 1 8,1-1 1,-1 1-1,0-2 1,0 1-1,0-2 1,0 1-1,-16 0 1,8-2 16,-24-2 113,40 1-135,-1 1 1,0-1-1,0 0 0,1 0 1,-1 1-1,1-1 1,-1 0-1,1-1 0,-1 1 1,1 0-1,0 0 0,-1-1 1,1 1-1,0-1 0,0 1 1,0-1-1,0 1 1,0-1-1,-1-2 0,-3-10 38,1 0 0,1-1 1,0 1-1,1-1 0,0 1 0,1-1 0,1 0 0,1 1 0,0-1 0,4-24 0,-1 28-42,-1 1 0,2 0 0,-1 0 0,1 0 0,1 0 0,0 1 0,0 0 0,1 0 0,0 1 0,10-11 0,17-12 4,41-31 1,-50 42 12,11-9 6,0 2-1,61-35 1,-96 62-95,0-1 1,1 0 0,-1 1 0,0-1-1,1 0 1,-1 1 0,0 0 0,1-1-1,-1 1 1,1 0 0,-1 0-1,1 0 1,-1 0 0,2 0 0,-2 0-113,-1 0 0,0 0 0,1 1 0,-1-1 0,0 0 0,1 0 0,-1 1 0,0-1 0,1 0 0,-1 0 0,0 1 1,0-1-1,1 0 0,-1 1 0,0-1 0,0 1 0,0-1 0,0 0 0,1 1 0,-1-1 0,0 0 0,0 1 0,0-1 0,0 1 0,0-1 1,0 1-1,0-1 0,0 0 0,0 1 0,0 0 0,-1 3-905,0 0 0,-1 0-1,1 0 1,-1 0 0,1 0 0,-1-1 0,0 1 0,-4 4 0,-13 19-5920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77 367 7700,'0'0'8774,"-13"0"-7579,-51 0 2829,73-4-3325,100-43 32,2 5 0,2 5 0,149-29 0,-74 34-361,2 9 1,0 9 0,218 10 0,-288 15-301,0 5 1,146 39-1,-108-20-52,-38-12 13,-26-6 12,0 4 0,102 38 0,-186-56-21,24 11 94,-33-13-113,1 0 0,-1 0 0,0-1 1,0 1-1,0 0 0,1 0 0,-1 0 0,0 0 1,-1 0-1,1 0 0,0 1 0,0-1 0,0 0 1,0 0-1,-1 1 0,1-1 0,-1 0 0,1 1 0,-1-1 1,0 0-1,1 1 0,-1 1 0,0-2-3,-3-8-160,-36-80-105,-28-56-113,58 127 364,0 1-1,-1 1 1,-1 0-1,0 0 1,-1 1-1,-24-21 1,33 31 32,0 1-1,1 0 1,-2 0 0,1 0 0,0 0 0,0 0 0,-1 0 0,1 1-1,0 0 1,-1 0 0,0 0 0,1 0 0,-1 0 0,1 1-1,-6-1 1,14 4 53,-1 0 0,1 0 0,-1 0 0,0 0 0,0 1-1,-1-1 1,7 9 0,2 1-5,76 63 77,-55-50-120,39 41 0,-69-64-16,-1 1 1,1-1-1,-1 1 1,0 0-1,0 0 0,-1 0 1,1 0-1,-1 1 1,0-1-1,0 0 1,0 0-1,0 1 0,-1-1 1,0 1-1,0-1 1,-1 9-1,1-4 0,0-5-6,-1-1-1,0 0 0,0 0 0,0 0 1,0 0-1,-1 0 0,1-1 0,-1 1 1,1 0-1,-1 0 0,0-1 0,0 1 1,0-1-1,-1 0 0,1 0 0,0 0 1,-1 0-1,1 0 0,-1 0 0,-4 2 1,-12 6-19,-39 17 0,37-18-10,-122 51-727,-44 21-2494,66-15-4665,90-50 1087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27 3265,'0'0'15474,"4"-3"-14495,1 0-760,0 0 694,-8 4 276,-24 21 412,-32 30-893,-1-3 1,-3-3-1,-111 61 0,147-94-629,0-1-1,-1-1 1,-1-2-1,0-1 1,0-1-1,-46 4 1,-182-2 84,196-9-139,3 1-16,0-3 0,0-3 0,-107-21 0,94 8 6,-17-3 7,-162-62 0,249 82-24,0 1 1,0 0-1,0 0 1,0-1-1,0 1 1,0 0-1,0-1 1,0 1-1,0-1 1,1 0-1,-1 1 1,0-1-1,0 0 1,0 1-1,1-1 1,-1 0-1,0 0 1,1 1-1,-1-1 1,1 0-1,-1 0 1,1 0-1,-1 0 1,1 0-1,0 0 1,-1 0-1,1 0 1,0 0-1,0 0 1,0 0 0,0 0-1,0 0 1,0 0-1,0 0 1,0 0-1,0 0 1,0 0-1,0 0 1,1 0-1,-1 0 1,0 0-1,1 0 1,-1 0-1,1 0 1,-1 0-1,2-1 1,3-4-26,0 0 0,1 1 0,-1-1 0,1 1 0,8-5 0,-3 2 9,110-78 38,-49 37-22,-299 198 163,204-138-136,15-8-3,0 1-1,-1 0 1,1 1-1,1 0 1,-1 0-1,-12 13 1,19-17-19,0 0 0,1 1 1,-1-1-1,0 1 0,1-1 0,-1 1 1,1-1-1,0 1 0,0-1 1,-1 1-1,1-1 0,0 1 0,0-1 1,1 1-1,-1 0 0,0-1 0,0 1 1,1-1-1,-1 1 0,1-1 1,-1 1-1,1-1 0,0 0 0,-1 1 1,1-1-1,0 0 0,0 1 0,0-1 1,0 0-1,2 2 0,3 3 27,0 0 0,1 0 1,13 8-1,13 7-92,1-1 1,1-2-1,1-1 1,1-3 0,72 21-1,45-7-2742,3-17-3636,-46-10-450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496 129 7988,'0'0'8913,"9"-22"-7912,28-63-25,-27 63-88,-16 22-237,-1 1-573,-1 1-1,1 0 0,0 0 1,1 0-1,-1 1 0,0-1 1,1 2-1,-1-1 0,1 1 0,0 0 1,0 0-1,1 1 0,-1 0 1,-8 10-1,-3 3 160,0 1 0,2 0 0,-17 28 0,24-34-141,2 0 0,-1 1 0,2 0 0,0 0 0,0 0 0,2 0 0,-4 22 0,3 6 83,1 55 0,3-92-169,0 1 2,0 0-1,0-1 0,0 1 0,1 0 0,0-1 0,0 1 0,0-1 1,1 1-1,3 7 0,-3-11-5,0 0 1,-1 1-1,1-1 0,0 0 1,0 0-1,0-1 1,0 1-1,1 0 0,-1-1 1,0 1-1,1-1 0,-1 0 1,1 0-1,0 0 1,-1 0-1,1 0 0,0-1 1,-1 1-1,1-1 1,3 1-1,10 1 48,-1-1-1,1 0 1,-1-1 0,1-1-1,-1 0 1,1-1 0,-1-1-1,0-1 1,1 0 0,-2 0-1,1-2 1,0 0 0,-1 0-1,0-1 1,-1-1 0,18-13-1,-8 3 81,0-2 0,-1 0 0,35-44 0,-50 55-89,0 0-1,0-1 1,-2 1 0,1-2 0,-1 1 0,-1 0-1,1-1 1,-2 0 0,0 0 0,0 0 0,-1-1-1,2-22 1,-4 30-38,0-1-1,0 1 1,0-1-1,0 1 0,-1 0 1,0-1-1,0 1 1,-2-7-1,2 10-7,0-1 0,-1 1 0,1-1-1,-1 1 1,1 0 0,-1 0 0,1 0 0,-1-1 0,0 2 0,0-1-1,1 0 1,-1 0 0,0 0 0,0 1 0,0-1 0,0 1-1,0 0 1,0-1 0,-4 1 0,-29-3-314,0 1 0,0 2 0,-45 5 1,70-3 132,0 0 0,0 0 0,0 1 1,1 1-1,-1 0 0,1 0 1,0 1-1,0 0 0,0 0 0,1 1 1,-1 0-1,1 1 0,1-1 0,-1 2 1,1-1-1,-7 11 0,6-8-3,1 0 0,0 1-1,1 0 1,0 1 0,1-1-1,0 1 1,1 0 0,0 0-1,1 0 1,0 1 0,1-1-1,-1 25 1,1 106 1073,4 167 2207,19-72-1833,-18-189-1200,-1-12-236,-1-1 1,-4 43-1,3-77-2,-1 0 0,0-1 0,1 1 0,-1-1 0,0 1-1,0 0 1,0-1 0,0 1 0,0-1 0,0 0 0,0 1 0,0-1-1,-1 0 1,1 0 0,-1 0 0,1 0 0,-1 0 0,1 0 0,-1 0-1,1 0 1,-1-1 0,0 1 0,1-1 0,-1 1 0,0-1 0,0 0-1,1 1 1,-1-1 0,0 0 0,-3 0 0,3 0-101,0 0 0,0 0 0,0 0 0,0-1 1,0 1-1,0 0 0,0-1 0,0 0 0,0 1 0,0-1 1,0 0-1,0 0 0,0 0 0,0 0 0,1 0 0,-1 0 1,0-1-1,1 1 0,-1-1 0,1 1 0,0-1 0,-1 1 1,1-1-1,0 0 0,0 1 0,0-1 0,0 0 0,-1-4 0,-3-25-1085,1-1 0,2 0 0,1 0 0,4-33 0,-2-5 131,0 33 1058,2 0-1,2 0 1,1 0-1,1 1 1,17-46-1,-8 37 2038,38-75 0,-38 97-545,-13 20-815,-1 0-1,1 0 1,-1 1 0,0-1-1,-1-1 1,1 1-1,0 0 1,-1 0-1,2-6 2138,-3 11-2447,0-1 0,-1 1 1,1 0-1,-1 0 0,1 0 0,-1-1 0,1 1 1,-1 0-1,0 0 0,0-1 0,0 1 1,0-1-1,0 1 0,-2 1 0,-40 52 1325,-78 77 0,17-21-427,-62 75-161,166-186-939,-1 1-1,0 0 0,0-1 1,1 1-1,-1 0 0,0 0 1,1 0-1,-1-1 0,1 1 1,-1 0-1,1 0 0,0 0 1,-1 0-1,1 0 1,0 0-1,0 0 0,-1 1 1,2-1-20,-1-1 1,0 0 0,1 0 0,-1 1 0,1-1 0,-1 0 0,1 0-1,-1 0 1,0 0 0,1 0 0,-1 1 0,1-1 0,-1 0-1,1 0 1,-1 0 0,1 0 0,-1 0 0,1-1 0,-1 1-1,0 0 1,1 0 0,-1 0 0,1 0 0,0-1 0,38-15-507,-1-5 200,0-3-1,60-49 1,-62 44 217,1 2-1,78-44 0,-103 66 202,0 1-1,0 1 1,0-1-1,0 2 0,1 0 1,24-1-1,-11 3 244,0 0-1,32 6 1,-18 3-11,-1 1 0,0 2 1,50 22-1,-42-15-135,-37-15-267,2 0 151,-1 0 1,0 1 0,0 0-1,13 10 1,-21-13-178,0 0 0,-1 0 0,1 1 0,-1-1 0,0 1 0,0-1 0,0 1 0,0 0 0,0 0 0,0-1 0,-1 1 0,1 1 0,-1-1 0,0 0 0,0 0 0,0 0-1,0 1 1,-1-1 0,0 0 0,1 6 0,-2-6-120,1 0 0,-1 0-1,1 0 1,-1-1 0,0 1 0,0 0-1,-1 0 1,1-1 0,-1 1-1,1-1 1,-1 1 0,0-1-1,1 0 1,-1 1 0,-1-1-1,1 0 1,0 0 0,0 0-1,-1-1 1,1 1 0,-6 2 0,-7 4-1444,0-1 1,-28 9 0,31-12 553,-77 24-6554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4002,'0'0'11394,"-14"12"-10761,-12 10-156,2 0 1,-29 35-1,29-27 661,-43 42 0,66-71-877,8-3-437,10-4 230,0-1-1,0 0 0,0-1 0,27-18 0,24-13 111,-54 33-77,0 1 1,0 0-1,0 1 1,1 0-1,25-2 1,72 2 980,-80 4-786,-19 1-148,0 0 0,1 1-1,-1 0 1,0 1-1,24 8 1,61 33 385,2 0-478,-87-39-150,1-1 1,-1-1-1,1 0 0,-1 0 1,28 0-1,-22-3-295,28-1-1626,-44 0 1769,-1 1 0,0-1 0,1 0-1,-1 0 1,0 0 0,0 0 0,1 0-1,-1 0 1,0 0 0,0-1-1,0 1 1,0-1 0,-1 1 0,1-1-1,0 0 1,-1 0 0,2-2 0,0-1-659,0 0 1,-1 0 0,0 0 0,0 0 0,2-10 0,2-34-6706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5CFA-75AD-1AB2-7ADD-07D75776D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277F7-8D64-5EED-B370-070D6EF87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23FA-919B-DDCE-A2ED-D12DCCFC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A0C3-3A8A-4FB9-0BB4-0692163A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3F3A-1FCD-7FDA-733D-9043D76D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1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0ABB-AABA-DB34-A3BB-2EDBA607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B4FBD-FC84-A369-BDC2-A02AC948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CCD8-37BC-E265-4B51-75AE77AC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A70F-4AC2-E00B-967F-564D5FD8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A7F34-0E5D-B2A7-B26C-4E28C8FB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BC330-A067-3260-77FC-405B3F2E2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190E5-47FD-4683-8430-F9BC2B6A2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190C-480F-66AE-9FC8-BFEF1889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58DB6-5FF7-0C25-B76D-3F8C2C72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12BE-7EF0-A5E7-315C-57DD4565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52DD-6955-B5FC-CD1D-9934CEBC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B9B3-044F-CAEB-1485-F60792F7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5E05-565E-C20C-F301-13D523E3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2685-33D6-BF0B-5BBA-1A8970A9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CA3D-8886-5108-0574-74E138A3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3214-C2A8-9819-6BB4-9915D972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67C1-5F30-E193-7CB2-11F41856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58877-DAC3-A8E5-D6D1-1EADFC61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ACE8-EB48-6F7E-9A18-4625B4AE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5C71C-C835-6CDF-76D5-7BC0BEBA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8E03-62A7-19DC-5EFB-0C0E2713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3804-EA9C-2AAF-96C5-D43FC3C5E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4BD1-ED09-9CF6-C92B-3804425B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6184-7925-5B70-019D-35AF0BA7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1EEA-82E8-C4EF-9A14-F5995B4E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647AC-263D-31C9-B30B-D07B8FE2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330E-D99F-5867-D7B1-1E647B93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FCEE-08C9-1AFD-4A4A-D522E18C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F7C5A-B131-D53B-E8CE-AD5B97844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0503B-A7FE-8636-C1C8-D3A78ECCE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59A78-508C-2F90-E927-CEA5E8E70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DED8A-E8B6-D750-0B82-22AF3632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817F9-9C9D-ED28-6E6F-8144459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714DA-FDF9-074D-75E4-E21E2FB7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23CD-5889-AC97-4F6F-1979D3A3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AC1EC-9A83-F9DA-F73B-2EF295D8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394F9-E936-6616-2998-9E75127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2B834-F0B4-558C-ED67-0820957B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7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66EE3-79F8-01D7-7288-B1CE25F6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320B6-4A42-1C0F-FFB3-D3F2670F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9BC7E-6DB0-48A3-2296-6A082F65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367B-E6A4-27AE-0CD9-5C2B726B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2756-EB9E-FBE9-40A7-3D013A52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7F5C6-088A-4AF5-E1C9-24D9D498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F8B03-BDE9-04F7-82F8-6F53AB3F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8DC9C-351E-A54D-6558-BA480876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17BD0-F8D9-6209-B491-A2225903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5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DA8D-268A-8432-0A39-F832240C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37733-8CC9-C37F-045A-AE8A1183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C2176-6035-EA2F-7DEF-CB9A7A256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3FAA-371F-B54D-BA58-6296863E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02580-61DD-824E-7E92-B355E865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755EB-8F6C-1D2B-DA8C-39E073C3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8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FA1E-056F-1A1B-5C26-9850357F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89A4-4131-1869-B091-4BAF341B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53C9-6181-5E15-A9D0-CFD2B1A07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3346-D5F8-43DB-8C68-95BBFA12C4E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F368-39C1-DDA5-7155-1FA89D24A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3D87-39B2-076F-B1ED-2395D33F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0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4.png"/><Relationship Id="rId299" Type="http://schemas.openxmlformats.org/officeDocument/2006/relationships/customXml" Target="../ink/ink590.xml"/><Relationship Id="rId21" Type="http://schemas.openxmlformats.org/officeDocument/2006/relationships/customXml" Target="../ink/ink450.xml"/><Relationship Id="rId63" Type="http://schemas.openxmlformats.org/officeDocument/2006/relationships/customXml" Target="../ink/ink471.xml"/><Relationship Id="rId159" Type="http://schemas.openxmlformats.org/officeDocument/2006/relationships/image" Target="../media/image515.png"/><Relationship Id="rId324" Type="http://schemas.openxmlformats.org/officeDocument/2006/relationships/image" Target="../media/image597.png"/><Relationship Id="rId366" Type="http://schemas.openxmlformats.org/officeDocument/2006/relationships/image" Target="../media/image618.png"/><Relationship Id="rId170" Type="http://schemas.openxmlformats.org/officeDocument/2006/relationships/customXml" Target="../ink/ink525.xml"/><Relationship Id="rId226" Type="http://schemas.openxmlformats.org/officeDocument/2006/relationships/image" Target="../media/image548.png"/><Relationship Id="rId433" Type="http://schemas.openxmlformats.org/officeDocument/2006/relationships/customXml" Target="../ink/ink657.xml"/><Relationship Id="rId268" Type="http://schemas.openxmlformats.org/officeDocument/2006/relationships/image" Target="../media/image569.png"/><Relationship Id="rId32" Type="http://schemas.openxmlformats.org/officeDocument/2006/relationships/image" Target="../media/image452.png"/><Relationship Id="rId74" Type="http://schemas.openxmlformats.org/officeDocument/2006/relationships/image" Target="../media/image473.png"/><Relationship Id="rId128" Type="http://schemas.openxmlformats.org/officeDocument/2006/relationships/customXml" Target="../ink/ink504.xml"/><Relationship Id="rId335" Type="http://schemas.openxmlformats.org/officeDocument/2006/relationships/customXml" Target="../ink/ink608.xml"/><Relationship Id="rId377" Type="http://schemas.openxmlformats.org/officeDocument/2006/relationships/customXml" Target="../ink/ink629.xml"/><Relationship Id="rId5" Type="http://schemas.openxmlformats.org/officeDocument/2006/relationships/customXml" Target="../ink/ink442.xml"/><Relationship Id="rId181" Type="http://schemas.openxmlformats.org/officeDocument/2006/relationships/customXml" Target="../ink/ink531.xml"/><Relationship Id="rId237" Type="http://schemas.openxmlformats.org/officeDocument/2006/relationships/customXml" Target="../ink/ink559.xml"/><Relationship Id="rId402" Type="http://schemas.openxmlformats.org/officeDocument/2006/relationships/image" Target="../media/image636.png"/><Relationship Id="rId279" Type="http://schemas.openxmlformats.org/officeDocument/2006/relationships/customXml" Target="../ink/ink580.xml"/><Relationship Id="rId444" Type="http://schemas.openxmlformats.org/officeDocument/2006/relationships/image" Target="../media/image657.png"/><Relationship Id="rId43" Type="http://schemas.openxmlformats.org/officeDocument/2006/relationships/customXml" Target="../ink/ink461.xml"/><Relationship Id="rId139" Type="http://schemas.openxmlformats.org/officeDocument/2006/relationships/image" Target="../media/image505.png"/><Relationship Id="rId290" Type="http://schemas.openxmlformats.org/officeDocument/2006/relationships/image" Target="../media/image580.png"/><Relationship Id="rId304" Type="http://schemas.openxmlformats.org/officeDocument/2006/relationships/image" Target="../media/image587.png"/><Relationship Id="rId346" Type="http://schemas.openxmlformats.org/officeDocument/2006/relationships/image" Target="../media/image608.png"/><Relationship Id="rId388" Type="http://schemas.openxmlformats.org/officeDocument/2006/relationships/image" Target="../media/image629.png"/><Relationship Id="rId85" Type="http://schemas.openxmlformats.org/officeDocument/2006/relationships/image" Target="../media/image478.png"/><Relationship Id="rId150" Type="http://schemas.openxmlformats.org/officeDocument/2006/relationships/customXml" Target="../ink/ink515.xml"/><Relationship Id="rId192" Type="http://schemas.openxmlformats.org/officeDocument/2006/relationships/image" Target="../media/image531.png"/><Relationship Id="rId206" Type="http://schemas.openxmlformats.org/officeDocument/2006/relationships/image" Target="../media/image538.png"/><Relationship Id="rId413" Type="http://schemas.openxmlformats.org/officeDocument/2006/relationships/customXml" Target="../ink/ink647.xml"/><Relationship Id="rId248" Type="http://schemas.openxmlformats.org/officeDocument/2006/relationships/image" Target="../media/image559.png"/><Relationship Id="rId12" Type="http://schemas.openxmlformats.org/officeDocument/2006/relationships/image" Target="../media/image442.png"/><Relationship Id="rId108" Type="http://schemas.openxmlformats.org/officeDocument/2006/relationships/customXml" Target="../ink/ink494.xml"/><Relationship Id="rId315" Type="http://schemas.openxmlformats.org/officeDocument/2006/relationships/customXml" Target="../ink/ink598.xml"/><Relationship Id="rId357" Type="http://schemas.openxmlformats.org/officeDocument/2006/relationships/customXml" Target="../ink/ink619.xml"/><Relationship Id="rId54" Type="http://schemas.openxmlformats.org/officeDocument/2006/relationships/image" Target="../media/image463.png"/><Relationship Id="rId96" Type="http://schemas.openxmlformats.org/officeDocument/2006/relationships/customXml" Target="../ink/ink488.xml"/><Relationship Id="rId161" Type="http://schemas.openxmlformats.org/officeDocument/2006/relationships/image" Target="../media/image516.png"/><Relationship Id="rId217" Type="http://schemas.openxmlformats.org/officeDocument/2006/relationships/customXml" Target="../ink/ink549.xml"/><Relationship Id="rId399" Type="http://schemas.openxmlformats.org/officeDocument/2006/relationships/customXml" Target="../ink/ink640.xml"/><Relationship Id="rId259" Type="http://schemas.openxmlformats.org/officeDocument/2006/relationships/customXml" Target="../ink/ink570.xml"/><Relationship Id="rId424" Type="http://schemas.openxmlformats.org/officeDocument/2006/relationships/image" Target="../media/image647.png"/><Relationship Id="rId23" Type="http://schemas.openxmlformats.org/officeDocument/2006/relationships/customXml" Target="../ink/ink451.xml"/><Relationship Id="rId119" Type="http://schemas.openxmlformats.org/officeDocument/2006/relationships/image" Target="../media/image495.png"/><Relationship Id="rId270" Type="http://schemas.openxmlformats.org/officeDocument/2006/relationships/image" Target="../media/image570.png"/><Relationship Id="rId326" Type="http://schemas.openxmlformats.org/officeDocument/2006/relationships/image" Target="../media/image598.png"/><Relationship Id="rId65" Type="http://schemas.openxmlformats.org/officeDocument/2006/relationships/customXml" Target="../ink/ink472.xml"/><Relationship Id="rId130" Type="http://schemas.openxmlformats.org/officeDocument/2006/relationships/customXml" Target="../ink/ink505.xml"/><Relationship Id="rId368" Type="http://schemas.openxmlformats.org/officeDocument/2006/relationships/image" Target="../media/image619.png"/><Relationship Id="rId172" Type="http://schemas.openxmlformats.org/officeDocument/2006/relationships/customXml" Target="../ink/ink526.xml"/><Relationship Id="rId228" Type="http://schemas.openxmlformats.org/officeDocument/2006/relationships/image" Target="../media/image549.png"/><Relationship Id="rId435" Type="http://schemas.openxmlformats.org/officeDocument/2006/relationships/customXml" Target="../ink/ink658.xml"/><Relationship Id="rId281" Type="http://schemas.openxmlformats.org/officeDocument/2006/relationships/customXml" Target="../ink/ink581.xml"/><Relationship Id="rId337" Type="http://schemas.openxmlformats.org/officeDocument/2006/relationships/customXml" Target="../ink/ink609.xml"/><Relationship Id="rId34" Type="http://schemas.openxmlformats.org/officeDocument/2006/relationships/image" Target="../media/image453.png"/><Relationship Id="rId76" Type="http://schemas.openxmlformats.org/officeDocument/2006/relationships/image" Target="../media/image474.png"/><Relationship Id="rId141" Type="http://schemas.openxmlformats.org/officeDocument/2006/relationships/image" Target="../media/image506.png"/><Relationship Id="rId379" Type="http://schemas.openxmlformats.org/officeDocument/2006/relationships/customXml" Target="../ink/ink630.xml"/><Relationship Id="rId7" Type="http://schemas.openxmlformats.org/officeDocument/2006/relationships/customXml" Target="../ink/ink443.xml"/><Relationship Id="rId183" Type="http://schemas.openxmlformats.org/officeDocument/2006/relationships/customXml" Target="../ink/ink532.xml"/><Relationship Id="rId239" Type="http://schemas.openxmlformats.org/officeDocument/2006/relationships/customXml" Target="../ink/ink560.xml"/><Relationship Id="rId390" Type="http://schemas.openxmlformats.org/officeDocument/2006/relationships/image" Target="../media/image630.png"/><Relationship Id="rId404" Type="http://schemas.openxmlformats.org/officeDocument/2006/relationships/image" Target="../media/image637.png"/><Relationship Id="rId446" Type="http://schemas.openxmlformats.org/officeDocument/2006/relationships/image" Target="../media/image658.png"/><Relationship Id="rId250" Type="http://schemas.openxmlformats.org/officeDocument/2006/relationships/image" Target="../media/image560.png"/><Relationship Id="rId292" Type="http://schemas.openxmlformats.org/officeDocument/2006/relationships/image" Target="../media/image581.png"/><Relationship Id="rId306" Type="http://schemas.openxmlformats.org/officeDocument/2006/relationships/image" Target="../media/image588.png"/><Relationship Id="rId45" Type="http://schemas.openxmlformats.org/officeDocument/2006/relationships/customXml" Target="../ink/ink462.xml"/><Relationship Id="rId87" Type="http://schemas.openxmlformats.org/officeDocument/2006/relationships/image" Target="../media/image479.png"/><Relationship Id="rId110" Type="http://schemas.openxmlformats.org/officeDocument/2006/relationships/customXml" Target="../ink/ink495.xml"/><Relationship Id="rId348" Type="http://schemas.openxmlformats.org/officeDocument/2006/relationships/image" Target="../media/image609.png"/><Relationship Id="rId152" Type="http://schemas.openxmlformats.org/officeDocument/2006/relationships/customXml" Target="../ink/ink516.xml"/><Relationship Id="rId194" Type="http://schemas.openxmlformats.org/officeDocument/2006/relationships/image" Target="../media/image532.png"/><Relationship Id="rId208" Type="http://schemas.openxmlformats.org/officeDocument/2006/relationships/image" Target="../media/image539.png"/><Relationship Id="rId415" Type="http://schemas.openxmlformats.org/officeDocument/2006/relationships/customXml" Target="../ink/ink648.xml"/><Relationship Id="rId261" Type="http://schemas.openxmlformats.org/officeDocument/2006/relationships/customXml" Target="../ink/ink571.xml"/><Relationship Id="rId14" Type="http://schemas.openxmlformats.org/officeDocument/2006/relationships/image" Target="../media/image443.png"/><Relationship Id="rId56" Type="http://schemas.openxmlformats.org/officeDocument/2006/relationships/image" Target="../media/image464.png"/><Relationship Id="rId317" Type="http://schemas.openxmlformats.org/officeDocument/2006/relationships/customXml" Target="../ink/ink599.xml"/><Relationship Id="rId359" Type="http://schemas.openxmlformats.org/officeDocument/2006/relationships/customXml" Target="../ink/ink620.xml"/><Relationship Id="rId98" Type="http://schemas.openxmlformats.org/officeDocument/2006/relationships/customXml" Target="../ink/ink489.xml"/><Relationship Id="rId121" Type="http://schemas.openxmlformats.org/officeDocument/2006/relationships/image" Target="../media/image496.png"/><Relationship Id="rId163" Type="http://schemas.openxmlformats.org/officeDocument/2006/relationships/image" Target="../media/image517.png"/><Relationship Id="rId219" Type="http://schemas.openxmlformats.org/officeDocument/2006/relationships/customXml" Target="../ink/ink550.xml"/><Relationship Id="rId370" Type="http://schemas.openxmlformats.org/officeDocument/2006/relationships/image" Target="../media/image620.png"/><Relationship Id="rId426" Type="http://schemas.openxmlformats.org/officeDocument/2006/relationships/image" Target="../media/image648.png"/><Relationship Id="rId230" Type="http://schemas.openxmlformats.org/officeDocument/2006/relationships/image" Target="../media/image550.png"/><Relationship Id="rId25" Type="http://schemas.openxmlformats.org/officeDocument/2006/relationships/customXml" Target="../ink/ink452.xml"/><Relationship Id="rId67" Type="http://schemas.openxmlformats.org/officeDocument/2006/relationships/customXml" Target="../ink/ink473.xml"/><Relationship Id="rId272" Type="http://schemas.openxmlformats.org/officeDocument/2006/relationships/image" Target="../media/image571.png"/><Relationship Id="rId328" Type="http://schemas.openxmlformats.org/officeDocument/2006/relationships/image" Target="../media/image599.png"/><Relationship Id="rId132" Type="http://schemas.openxmlformats.org/officeDocument/2006/relationships/customXml" Target="../ink/ink506.xml"/><Relationship Id="rId174" Type="http://schemas.openxmlformats.org/officeDocument/2006/relationships/customXml" Target="../ink/ink527.xml"/><Relationship Id="rId381" Type="http://schemas.openxmlformats.org/officeDocument/2006/relationships/customXml" Target="../ink/ink631.xml"/><Relationship Id="rId241" Type="http://schemas.openxmlformats.org/officeDocument/2006/relationships/customXml" Target="../ink/ink561.xml"/><Relationship Id="rId437" Type="http://schemas.openxmlformats.org/officeDocument/2006/relationships/customXml" Target="../ink/ink659.xml"/><Relationship Id="rId36" Type="http://schemas.openxmlformats.org/officeDocument/2006/relationships/image" Target="../media/image454.png"/><Relationship Id="rId283" Type="http://schemas.openxmlformats.org/officeDocument/2006/relationships/customXml" Target="../ink/ink582.xml"/><Relationship Id="rId339" Type="http://schemas.openxmlformats.org/officeDocument/2006/relationships/customXml" Target="../ink/ink610.xml"/><Relationship Id="rId78" Type="http://schemas.openxmlformats.org/officeDocument/2006/relationships/image" Target="../media/image475.png"/><Relationship Id="rId101" Type="http://schemas.openxmlformats.org/officeDocument/2006/relationships/image" Target="../media/image486.png"/><Relationship Id="rId143" Type="http://schemas.openxmlformats.org/officeDocument/2006/relationships/image" Target="../media/image507.png"/><Relationship Id="rId185" Type="http://schemas.openxmlformats.org/officeDocument/2006/relationships/customXml" Target="../ink/ink533.xml"/><Relationship Id="rId350" Type="http://schemas.openxmlformats.org/officeDocument/2006/relationships/image" Target="../media/image610.png"/><Relationship Id="rId406" Type="http://schemas.openxmlformats.org/officeDocument/2006/relationships/image" Target="../media/image638.png"/><Relationship Id="rId9" Type="http://schemas.openxmlformats.org/officeDocument/2006/relationships/customXml" Target="../ink/ink444.xml"/><Relationship Id="rId210" Type="http://schemas.openxmlformats.org/officeDocument/2006/relationships/image" Target="../media/image540.png"/><Relationship Id="rId392" Type="http://schemas.openxmlformats.org/officeDocument/2006/relationships/image" Target="../media/image631.png"/><Relationship Id="rId448" Type="http://schemas.openxmlformats.org/officeDocument/2006/relationships/image" Target="../media/image659.png"/><Relationship Id="rId252" Type="http://schemas.openxmlformats.org/officeDocument/2006/relationships/image" Target="../media/image561.png"/><Relationship Id="rId294" Type="http://schemas.openxmlformats.org/officeDocument/2006/relationships/image" Target="../media/image582.png"/><Relationship Id="rId308" Type="http://schemas.openxmlformats.org/officeDocument/2006/relationships/image" Target="../media/image589.png"/><Relationship Id="rId47" Type="http://schemas.openxmlformats.org/officeDocument/2006/relationships/customXml" Target="../ink/ink463.xml"/><Relationship Id="rId89" Type="http://schemas.openxmlformats.org/officeDocument/2006/relationships/image" Target="../media/image480.png"/><Relationship Id="rId112" Type="http://schemas.openxmlformats.org/officeDocument/2006/relationships/customXml" Target="../ink/ink496.xml"/><Relationship Id="rId154" Type="http://schemas.openxmlformats.org/officeDocument/2006/relationships/customXml" Target="../ink/ink517.xml"/><Relationship Id="rId361" Type="http://schemas.openxmlformats.org/officeDocument/2006/relationships/customXml" Target="../ink/ink621.xml"/><Relationship Id="rId196" Type="http://schemas.openxmlformats.org/officeDocument/2006/relationships/image" Target="../media/image533.png"/><Relationship Id="rId417" Type="http://schemas.openxmlformats.org/officeDocument/2006/relationships/customXml" Target="../ink/ink649.xml"/><Relationship Id="rId16" Type="http://schemas.openxmlformats.org/officeDocument/2006/relationships/image" Target="../media/image444.png"/><Relationship Id="rId221" Type="http://schemas.openxmlformats.org/officeDocument/2006/relationships/customXml" Target="../ink/ink551.xml"/><Relationship Id="rId263" Type="http://schemas.openxmlformats.org/officeDocument/2006/relationships/customXml" Target="../ink/ink572.xml"/><Relationship Id="rId319" Type="http://schemas.openxmlformats.org/officeDocument/2006/relationships/customXml" Target="../ink/ink600.xml"/><Relationship Id="rId58" Type="http://schemas.openxmlformats.org/officeDocument/2006/relationships/image" Target="../media/image465.png"/><Relationship Id="rId123" Type="http://schemas.openxmlformats.org/officeDocument/2006/relationships/image" Target="../media/image497.png"/><Relationship Id="rId330" Type="http://schemas.openxmlformats.org/officeDocument/2006/relationships/image" Target="../media/image600.png"/><Relationship Id="rId165" Type="http://schemas.openxmlformats.org/officeDocument/2006/relationships/image" Target="../media/image518.png"/><Relationship Id="rId372" Type="http://schemas.openxmlformats.org/officeDocument/2006/relationships/image" Target="../media/image621.png"/><Relationship Id="rId428" Type="http://schemas.openxmlformats.org/officeDocument/2006/relationships/image" Target="../media/image649.png"/><Relationship Id="rId232" Type="http://schemas.openxmlformats.org/officeDocument/2006/relationships/image" Target="../media/image551.png"/><Relationship Id="rId274" Type="http://schemas.openxmlformats.org/officeDocument/2006/relationships/image" Target="../media/image572.png"/><Relationship Id="rId27" Type="http://schemas.openxmlformats.org/officeDocument/2006/relationships/customXml" Target="../ink/ink453.xml"/><Relationship Id="rId69" Type="http://schemas.openxmlformats.org/officeDocument/2006/relationships/customXml" Target="../ink/ink474.xml"/><Relationship Id="rId134" Type="http://schemas.openxmlformats.org/officeDocument/2006/relationships/customXml" Target="../ink/ink507.xml"/><Relationship Id="rId80" Type="http://schemas.openxmlformats.org/officeDocument/2006/relationships/image" Target="../media/image476.png"/><Relationship Id="rId176" Type="http://schemas.openxmlformats.org/officeDocument/2006/relationships/customXml" Target="../ink/ink528.xml"/><Relationship Id="rId341" Type="http://schemas.openxmlformats.org/officeDocument/2006/relationships/customXml" Target="../ink/ink611.xml"/><Relationship Id="rId383" Type="http://schemas.openxmlformats.org/officeDocument/2006/relationships/customXml" Target="../ink/ink632.xml"/><Relationship Id="rId439" Type="http://schemas.openxmlformats.org/officeDocument/2006/relationships/customXml" Target="../ink/ink660.xml"/><Relationship Id="rId201" Type="http://schemas.openxmlformats.org/officeDocument/2006/relationships/customXml" Target="../ink/ink541.xml"/><Relationship Id="rId243" Type="http://schemas.openxmlformats.org/officeDocument/2006/relationships/customXml" Target="../ink/ink562.xml"/><Relationship Id="rId285" Type="http://schemas.openxmlformats.org/officeDocument/2006/relationships/customXml" Target="../ink/ink583.xml"/><Relationship Id="rId450" Type="http://schemas.openxmlformats.org/officeDocument/2006/relationships/image" Target="../media/image660.png"/><Relationship Id="rId38" Type="http://schemas.openxmlformats.org/officeDocument/2006/relationships/image" Target="../media/image455.png"/><Relationship Id="rId103" Type="http://schemas.openxmlformats.org/officeDocument/2006/relationships/image" Target="../media/image487.png"/><Relationship Id="rId310" Type="http://schemas.openxmlformats.org/officeDocument/2006/relationships/image" Target="../media/image590.png"/><Relationship Id="rId91" Type="http://schemas.openxmlformats.org/officeDocument/2006/relationships/image" Target="../media/image481.png"/><Relationship Id="rId145" Type="http://schemas.openxmlformats.org/officeDocument/2006/relationships/image" Target="../media/image508.png"/><Relationship Id="rId187" Type="http://schemas.openxmlformats.org/officeDocument/2006/relationships/customXml" Target="../ink/ink534.xml"/><Relationship Id="rId352" Type="http://schemas.openxmlformats.org/officeDocument/2006/relationships/image" Target="../media/image611.png"/><Relationship Id="rId394" Type="http://schemas.openxmlformats.org/officeDocument/2006/relationships/image" Target="../media/image632.png"/><Relationship Id="rId408" Type="http://schemas.openxmlformats.org/officeDocument/2006/relationships/image" Target="../media/image639.png"/><Relationship Id="rId212" Type="http://schemas.openxmlformats.org/officeDocument/2006/relationships/image" Target="../media/image541.png"/><Relationship Id="rId254" Type="http://schemas.openxmlformats.org/officeDocument/2006/relationships/image" Target="../media/image562.png"/><Relationship Id="rId49" Type="http://schemas.openxmlformats.org/officeDocument/2006/relationships/customXml" Target="../ink/ink464.xml"/><Relationship Id="rId114" Type="http://schemas.openxmlformats.org/officeDocument/2006/relationships/customXml" Target="../ink/ink497.xml"/><Relationship Id="rId296" Type="http://schemas.openxmlformats.org/officeDocument/2006/relationships/image" Target="../media/image583.png"/><Relationship Id="rId60" Type="http://schemas.openxmlformats.org/officeDocument/2006/relationships/image" Target="../media/image466.png"/><Relationship Id="rId156" Type="http://schemas.openxmlformats.org/officeDocument/2006/relationships/customXml" Target="../ink/ink518.xml"/><Relationship Id="rId198" Type="http://schemas.openxmlformats.org/officeDocument/2006/relationships/image" Target="../media/image534.png"/><Relationship Id="rId321" Type="http://schemas.openxmlformats.org/officeDocument/2006/relationships/customXml" Target="../ink/ink601.xml"/><Relationship Id="rId363" Type="http://schemas.openxmlformats.org/officeDocument/2006/relationships/customXml" Target="../ink/ink622.xml"/><Relationship Id="rId419" Type="http://schemas.openxmlformats.org/officeDocument/2006/relationships/customXml" Target="../ink/ink650.xml"/><Relationship Id="rId223" Type="http://schemas.openxmlformats.org/officeDocument/2006/relationships/customXml" Target="../ink/ink552.xml"/><Relationship Id="rId430" Type="http://schemas.openxmlformats.org/officeDocument/2006/relationships/image" Target="../media/image650.png"/><Relationship Id="rId18" Type="http://schemas.openxmlformats.org/officeDocument/2006/relationships/image" Target="../media/image445.png"/><Relationship Id="rId265" Type="http://schemas.openxmlformats.org/officeDocument/2006/relationships/customXml" Target="../ink/ink573.xml"/><Relationship Id="rId50" Type="http://schemas.openxmlformats.org/officeDocument/2006/relationships/image" Target="../media/image461.png"/><Relationship Id="rId104" Type="http://schemas.openxmlformats.org/officeDocument/2006/relationships/customXml" Target="../ink/ink492.xml"/><Relationship Id="rId125" Type="http://schemas.openxmlformats.org/officeDocument/2006/relationships/image" Target="../media/image498.png"/><Relationship Id="rId146" Type="http://schemas.openxmlformats.org/officeDocument/2006/relationships/customXml" Target="../ink/ink513.xml"/><Relationship Id="rId167" Type="http://schemas.openxmlformats.org/officeDocument/2006/relationships/image" Target="../media/image519.png"/><Relationship Id="rId188" Type="http://schemas.openxmlformats.org/officeDocument/2006/relationships/image" Target="../media/image529.png"/><Relationship Id="rId311" Type="http://schemas.openxmlformats.org/officeDocument/2006/relationships/customXml" Target="../ink/ink596.xml"/><Relationship Id="rId332" Type="http://schemas.openxmlformats.org/officeDocument/2006/relationships/image" Target="../media/image601.png"/><Relationship Id="rId353" Type="http://schemas.openxmlformats.org/officeDocument/2006/relationships/customXml" Target="../ink/ink617.xml"/><Relationship Id="rId374" Type="http://schemas.openxmlformats.org/officeDocument/2006/relationships/image" Target="../media/image622.png"/><Relationship Id="rId395" Type="http://schemas.openxmlformats.org/officeDocument/2006/relationships/customXml" Target="../ink/ink638.xml"/><Relationship Id="rId409" Type="http://schemas.openxmlformats.org/officeDocument/2006/relationships/customXml" Target="../ink/ink645.xml"/><Relationship Id="rId71" Type="http://schemas.openxmlformats.org/officeDocument/2006/relationships/customXml" Target="../ink/ink475.xml"/><Relationship Id="rId92" Type="http://schemas.openxmlformats.org/officeDocument/2006/relationships/customXml" Target="../ink/ink486.xml"/><Relationship Id="rId213" Type="http://schemas.openxmlformats.org/officeDocument/2006/relationships/customXml" Target="../ink/ink547.xml"/><Relationship Id="rId234" Type="http://schemas.openxmlformats.org/officeDocument/2006/relationships/image" Target="../media/image552.png"/><Relationship Id="rId420" Type="http://schemas.openxmlformats.org/officeDocument/2006/relationships/image" Target="../media/image645.png"/><Relationship Id="rId2" Type="http://schemas.openxmlformats.org/officeDocument/2006/relationships/image" Target="../media/image437.png"/><Relationship Id="rId29" Type="http://schemas.openxmlformats.org/officeDocument/2006/relationships/customXml" Target="../ink/ink454.xml"/><Relationship Id="rId255" Type="http://schemas.openxmlformats.org/officeDocument/2006/relationships/customXml" Target="../ink/ink568.xml"/><Relationship Id="rId276" Type="http://schemas.openxmlformats.org/officeDocument/2006/relationships/image" Target="../media/image573.png"/><Relationship Id="rId297" Type="http://schemas.openxmlformats.org/officeDocument/2006/relationships/customXml" Target="../ink/ink589.xml"/><Relationship Id="rId441" Type="http://schemas.openxmlformats.org/officeDocument/2006/relationships/customXml" Target="../ink/ink661.xml"/><Relationship Id="rId40" Type="http://schemas.openxmlformats.org/officeDocument/2006/relationships/image" Target="../media/image456.png"/><Relationship Id="rId115" Type="http://schemas.openxmlformats.org/officeDocument/2006/relationships/image" Target="../media/image493.png"/><Relationship Id="rId136" Type="http://schemas.openxmlformats.org/officeDocument/2006/relationships/customXml" Target="../ink/ink508.xml"/><Relationship Id="rId157" Type="http://schemas.openxmlformats.org/officeDocument/2006/relationships/image" Target="../media/image514.png"/><Relationship Id="rId178" Type="http://schemas.openxmlformats.org/officeDocument/2006/relationships/image" Target="../media/image524.png"/><Relationship Id="rId301" Type="http://schemas.openxmlformats.org/officeDocument/2006/relationships/customXml" Target="../ink/ink591.xml"/><Relationship Id="rId322" Type="http://schemas.openxmlformats.org/officeDocument/2006/relationships/image" Target="../media/image596.png"/><Relationship Id="rId343" Type="http://schemas.openxmlformats.org/officeDocument/2006/relationships/customXml" Target="../ink/ink612.xml"/><Relationship Id="rId364" Type="http://schemas.openxmlformats.org/officeDocument/2006/relationships/image" Target="../media/image617.png"/><Relationship Id="rId61" Type="http://schemas.openxmlformats.org/officeDocument/2006/relationships/customXml" Target="../ink/ink470.xml"/><Relationship Id="rId82" Type="http://schemas.openxmlformats.org/officeDocument/2006/relationships/image" Target="../media/image477.png"/><Relationship Id="rId199" Type="http://schemas.openxmlformats.org/officeDocument/2006/relationships/customXml" Target="../ink/ink540.xml"/><Relationship Id="rId203" Type="http://schemas.openxmlformats.org/officeDocument/2006/relationships/customXml" Target="../ink/ink542.xml"/><Relationship Id="rId385" Type="http://schemas.openxmlformats.org/officeDocument/2006/relationships/customXml" Target="../ink/ink633.xml"/><Relationship Id="rId19" Type="http://schemas.openxmlformats.org/officeDocument/2006/relationships/customXml" Target="../ink/ink449.xml"/><Relationship Id="rId224" Type="http://schemas.openxmlformats.org/officeDocument/2006/relationships/image" Target="../media/image547.png"/><Relationship Id="rId245" Type="http://schemas.openxmlformats.org/officeDocument/2006/relationships/customXml" Target="../ink/ink563.xml"/><Relationship Id="rId266" Type="http://schemas.openxmlformats.org/officeDocument/2006/relationships/image" Target="../media/image568.png"/><Relationship Id="rId287" Type="http://schemas.openxmlformats.org/officeDocument/2006/relationships/customXml" Target="../ink/ink584.xml"/><Relationship Id="rId410" Type="http://schemas.openxmlformats.org/officeDocument/2006/relationships/image" Target="../media/image640.png"/><Relationship Id="rId431" Type="http://schemas.openxmlformats.org/officeDocument/2006/relationships/customXml" Target="../ink/ink656.xml"/><Relationship Id="rId452" Type="http://schemas.openxmlformats.org/officeDocument/2006/relationships/image" Target="../media/image661.png"/><Relationship Id="rId30" Type="http://schemas.openxmlformats.org/officeDocument/2006/relationships/image" Target="../media/image451.png"/><Relationship Id="rId105" Type="http://schemas.openxmlformats.org/officeDocument/2006/relationships/image" Target="../media/image488.png"/><Relationship Id="rId126" Type="http://schemas.openxmlformats.org/officeDocument/2006/relationships/customXml" Target="../ink/ink503.xml"/><Relationship Id="rId147" Type="http://schemas.openxmlformats.org/officeDocument/2006/relationships/image" Target="../media/image509.png"/><Relationship Id="rId168" Type="http://schemas.openxmlformats.org/officeDocument/2006/relationships/customXml" Target="../ink/ink524.xml"/><Relationship Id="rId312" Type="http://schemas.openxmlformats.org/officeDocument/2006/relationships/image" Target="../media/image591.png"/><Relationship Id="rId333" Type="http://schemas.openxmlformats.org/officeDocument/2006/relationships/customXml" Target="../ink/ink607.xml"/><Relationship Id="rId354" Type="http://schemas.openxmlformats.org/officeDocument/2006/relationships/image" Target="../media/image612.png"/><Relationship Id="rId51" Type="http://schemas.openxmlformats.org/officeDocument/2006/relationships/customXml" Target="../ink/ink465.xml"/><Relationship Id="rId72" Type="http://schemas.openxmlformats.org/officeDocument/2006/relationships/image" Target="../media/image472.png"/><Relationship Id="rId93" Type="http://schemas.openxmlformats.org/officeDocument/2006/relationships/image" Target="../media/image482.png"/><Relationship Id="rId189" Type="http://schemas.openxmlformats.org/officeDocument/2006/relationships/customXml" Target="../ink/ink535.xml"/><Relationship Id="rId375" Type="http://schemas.openxmlformats.org/officeDocument/2006/relationships/customXml" Target="../ink/ink628.xml"/><Relationship Id="rId396" Type="http://schemas.openxmlformats.org/officeDocument/2006/relationships/image" Target="../media/image633.png"/><Relationship Id="rId3" Type="http://schemas.openxmlformats.org/officeDocument/2006/relationships/customXml" Target="../ink/ink441.xml"/><Relationship Id="rId214" Type="http://schemas.openxmlformats.org/officeDocument/2006/relationships/image" Target="../media/image542.png"/><Relationship Id="rId235" Type="http://schemas.openxmlformats.org/officeDocument/2006/relationships/customXml" Target="../ink/ink558.xml"/><Relationship Id="rId256" Type="http://schemas.openxmlformats.org/officeDocument/2006/relationships/image" Target="../media/image563.png"/><Relationship Id="rId277" Type="http://schemas.openxmlformats.org/officeDocument/2006/relationships/customXml" Target="../ink/ink579.xml"/><Relationship Id="rId298" Type="http://schemas.openxmlformats.org/officeDocument/2006/relationships/image" Target="../media/image584.png"/><Relationship Id="rId400" Type="http://schemas.openxmlformats.org/officeDocument/2006/relationships/image" Target="../media/image635.png"/><Relationship Id="rId421" Type="http://schemas.openxmlformats.org/officeDocument/2006/relationships/customXml" Target="../ink/ink651.xml"/><Relationship Id="rId442" Type="http://schemas.openxmlformats.org/officeDocument/2006/relationships/image" Target="../media/image656.png"/><Relationship Id="rId116" Type="http://schemas.openxmlformats.org/officeDocument/2006/relationships/customXml" Target="../ink/ink498.xml"/><Relationship Id="rId137" Type="http://schemas.openxmlformats.org/officeDocument/2006/relationships/image" Target="../media/image504.png"/><Relationship Id="rId158" Type="http://schemas.openxmlformats.org/officeDocument/2006/relationships/customXml" Target="../ink/ink519.xml"/><Relationship Id="rId302" Type="http://schemas.openxmlformats.org/officeDocument/2006/relationships/image" Target="../media/image586.png"/><Relationship Id="rId323" Type="http://schemas.openxmlformats.org/officeDocument/2006/relationships/customXml" Target="../ink/ink602.xml"/><Relationship Id="rId344" Type="http://schemas.openxmlformats.org/officeDocument/2006/relationships/image" Target="../media/image607.png"/><Relationship Id="rId20" Type="http://schemas.openxmlformats.org/officeDocument/2006/relationships/image" Target="../media/image446.png"/><Relationship Id="rId41" Type="http://schemas.openxmlformats.org/officeDocument/2006/relationships/customXml" Target="../ink/ink460.xml"/><Relationship Id="rId62" Type="http://schemas.openxmlformats.org/officeDocument/2006/relationships/image" Target="../media/image467.png"/><Relationship Id="rId83" Type="http://schemas.openxmlformats.org/officeDocument/2006/relationships/customXml" Target="../ink/ink481.xml"/><Relationship Id="rId179" Type="http://schemas.openxmlformats.org/officeDocument/2006/relationships/customXml" Target="../ink/ink530.xml"/><Relationship Id="rId365" Type="http://schemas.openxmlformats.org/officeDocument/2006/relationships/customXml" Target="../ink/ink623.xml"/><Relationship Id="rId386" Type="http://schemas.openxmlformats.org/officeDocument/2006/relationships/image" Target="../media/image628.png"/><Relationship Id="rId190" Type="http://schemas.openxmlformats.org/officeDocument/2006/relationships/image" Target="../media/image530.png"/><Relationship Id="rId204" Type="http://schemas.openxmlformats.org/officeDocument/2006/relationships/image" Target="../media/image537.png"/><Relationship Id="rId225" Type="http://schemas.openxmlformats.org/officeDocument/2006/relationships/customXml" Target="../ink/ink553.xml"/><Relationship Id="rId246" Type="http://schemas.openxmlformats.org/officeDocument/2006/relationships/image" Target="../media/image558.png"/><Relationship Id="rId267" Type="http://schemas.openxmlformats.org/officeDocument/2006/relationships/customXml" Target="../ink/ink574.xml"/><Relationship Id="rId288" Type="http://schemas.openxmlformats.org/officeDocument/2006/relationships/image" Target="../media/image579.png"/><Relationship Id="rId411" Type="http://schemas.openxmlformats.org/officeDocument/2006/relationships/customXml" Target="../ink/ink646.xml"/><Relationship Id="rId432" Type="http://schemas.openxmlformats.org/officeDocument/2006/relationships/image" Target="../media/image651.png"/><Relationship Id="rId106" Type="http://schemas.openxmlformats.org/officeDocument/2006/relationships/customXml" Target="../ink/ink493.xml"/><Relationship Id="rId127" Type="http://schemas.openxmlformats.org/officeDocument/2006/relationships/image" Target="../media/image499.png"/><Relationship Id="rId313" Type="http://schemas.openxmlformats.org/officeDocument/2006/relationships/customXml" Target="../ink/ink597.xml"/><Relationship Id="rId10" Type="http://schemas.openxmlformats.org/officeDocument/2006/relationships/image" Target="../media/image441.png"/><Relationship Id="rId31" Type="http://schemas.openxmlformats.org/officeDocument/2006/relationships/customXml" Target="../ink/ink455.xml"/><Relationship Id="rId52" Type="http://schemas.openxmlformats.org/officeDocument/2006/relationships/image" Target="../media/image462.png"/><Relationship Id="rId73" Type="http://schemas.openxmlformats.org/officeDocument/2006/relationships/customXml" Target="../ink/ink476.xml"/><Relationship Id="rId94" Type="http://schemas.openxmlformats.org/officeDocument/2006/relationships/customXml" Target="../ink/ink487.xml"/><Relationship Id="rId148" Type="http://schemas.openxmlformats.org/officeDocument/2006/relationships/customXml" Target="../ink/ink514.xml"/><Relationship Id="rId169" Type="http://schemas.openxmlformats.org/officeDocument/2006/relationships/image" Target="../media/image520.png"/><Relationship Id="rId334" Type="http://schemas.openxmlformats.org/officeDocument/2006/relationships/image" Target="../media/image602.png"/><Relationship Id="rId355" Type="http://schemas.openxmlformats.org/officeDocument/2006/relationships/customXml" Target="../ink/ink618.xml"/><Relationship Id="rId376" Type="http://schemas.openxmlformats.org/officeDocument/2006/relationships/image" Target="../media/image623.png"/><Relationship Id="rId397" Type="http://schemas.openxmlformats.org/officeDocument/2006/relationships/customXml" Target="../ink/ink639.xml"/><Relationship Id="rId4" Type="http://schemas.openxmlformats.org/officeDocument/2006/relationships/image" Target="../media/image438.png"/><Relationship Id="rId180" Type="http://schemas.openxmlformats.org/officeDocument/2006/relationships/image" Target="../media/image525.png"/><Relationship Id="rId215" Type="http://schemas.openxmlformats.org/officeDocument/2006/relationships/customXml" Target="../ink/ink548.xml"/><Relationship Id="rId236" Type="http://schemas.openxmlformats.org/officeDocument/2006/relationships/image" Target="../media/image553.png"/><Relationship Id="rId257" Type="http://schemas.openxmlformats.org/officeDocument/2006/relationships/customXml" Target="../ink/ink569.xml"/><Relationship Id="rId278" Type="http://schemas.openxmlformats.org/officeDocument/2006/relationships/image" Target="../media/image574.png"/><Relationship Id="rId401" Type="http://schemas.openxmlformats.org/officeDocument/2006/relationships/customXml" Target="../ink/ink641.xml"/><Relationship Id="rId422" Type="http://schemas.openxmlformats.org/officeDocument/2006/relationships/image" Target="../media/image646.png"/><Relationship Id="rId443" Type="http://schemas.openxmlformats.org/officeDocument/2006/relationships/customXml" Target="../ink/ink662.xml"/><Relationship Id="rId303" Type="http://schemas.openxmlformats.org/officeDocument/2006/relationships/customXml" Target="../ink/ink592.xml"/><Relationship Id="rId42" Type="http://schemas.openxmlformats.org/officeDocument/2006/relationships/image" Target="../media/image457.png"/><Relationship Id="rId84" Type="http://schemas.openxmlformats.org/officeDocument/2006/relationships/customXml" Target="../ink/ink482.xml"/><Relationship Id="rId138" Type="http://schemas.openxmlformats.org/officeDocument/2006/relationships/customXml" Target="../ink/ink509.xml"/><Relationship Id="rId345" Type="http://schemas.openxmlformats.org/officeDocument/2006/relationships/customXml" Target="../ink/ink613.xml"/><Relationship Id="rId387" Type="http://schemas.openxmlformats.org/officeDocument/2006/relationships/customXml" Target="../ink/ink634.xml"/><Relationship Id="rId191" Type="http://schemas.openxmlformats.org/officeDocument/2006/relationships/customXml" Target="../ink/ink536.xml"/><Relationship Id="rId205" Type="http://schemas.openxmlformats.org/officeDocument/2006/relationships/customXml" Target="../ink/ink543.xml"/><Relationship Id="rId247" Type="http://schemas.openxmlformats.org/officeDocument/2006/relationships/customXml" Target="../ink/ink564.xml"/><Relationship Id="rId412" Type="http://schemas.openxmlformats.org/officeDocument/2006/relationships/image" Target="../media/image641.png"/><Relationship Id="rId107" Type="http://schemas.openxmlformats.org/officeDocument/2006/relationships/image" Target="../media/image489.png"/><Relationship Id="rId289" Type="http://schemas.openxmlformats.org/officeDocument/2006/relationships/customXml" Target="../ink/ink585.xml"/><Relationship Id="rId11" Type="http://schemas.openxmlformats.org/officeDocument/2006/relationships/customXml" Target="../ink/ink445.xml"/><Relationship Id="rId53" Type="http://schemas.openxmlformats.org/officeDocument/2006/relationships/customXml" Target="../ink/ink466.xml"/><Relationship Id="rId149" Type="http://schemas.openxmlformats.org/officeDocument/2006/relationships/image" Target="../media/image510.png"/><Relationship Id="rId314" Type="http://schemas.openxmlformats.org/officeDocument/2006/relationships/image" Target="../media/image592.png"/><Relationship Id="rId356" Type="http://schemas.openxmlformats.org/officeDocument/2006/relationships/image" Target="../media/image613.png"/><Relationship Id="rId398" Type="http://schemas.openxmlformats.org/officeDocument/2006/relationships/image" Target="../media/image634.png"/><Relationship Id="rId95" Type="http://schemas.openxmlformats.org/officeDocument/2006/relationships/image" Target="../media/image483.png"/><Relationship Id="rId160" Type="http://schemas.openxmlformats.org/officeDocument/2006/relationships/customXml" Target="../ink/ink520.xml"/><Relationship Id="rId216" Type="http://schemas.openxmlformats.org/officeDocument/2006/relationships/image" Target="../media/image543.png"/><Relationship Id="rId423" Type="http://schemas.openxmlformats.org/officeDocument/2006/relationships/customXml" Target="../ink/ink652.xml"/><Relationship Id="rId258" Type="http://schemas.openxmlformats.org/officeDocument/2006/relationships/image" Target="../media/image564.png"/><Relationship Id="rId22" Type="http://schemas.openxmlformats.org/officeDocument/2006/relationships/image" Target="../media/image447.png"/><Relationship Id="rId64" Type="http://schemas.openxmlformats.org/officeDocument/2006/relationships/image" Target="../media/image468.png"/><Relationship Id="rId118" Type="http://schemas.openxmlformats.org/officeDocument/2006/relationships/customXml" Target="../ink/ink499.xml"/><Relationship Id="rId325" Type="http://schemas.openxmlformats.org/officeDocument/2006/relationships/customXml" Target="../ink/ink603.xml"/><Relationship Id="rId367" Type="http://schemas.openxmlformats.org/officeDocument/2006/relationships/customXml" Target="../ink/ink624.xml"/><Relationship Id="rId171" Type="http://schemas.openxmlformats.org/officeDocument/2006/relationships/image" Target="../media/image521.png"/><Relationship Id="rId227" Type="http://schemas.openxmlformats.org/officeDocument/2006/relationships/customXml" Target="../ink/ink554.xml"/><Relationship Id="rId269" Type="http://schemas.openxmlformats.org/officeDocument/2006/relationships/customXml" Target="../ink/ink575.xml"/><Relationship Id="rId434" Type="http://schemas.openxmlformats.org/officeDocument/2006/relationships/image" Target="../media/image652.png"/><Relationship Id="rId33" Type="http://schemas.openxmlformats.org/officeDocument/2006/relationships/customXml" Target="../ink/ink456.xml"/><Relationship Id="rId129" Type="http://schemas.openxmlformats.org/officeDocument/2006/relationships/image" Target="../media/image500.png"/><Relationship Id="rId280" Type="http://schemas.openxmlformats.org/officeDocument/2006/relationships/image" Target="../media/image575.png"/><Relationship Id="rId336" Type="http://schemas.openxmlformats.org/officeDocument/2006/relationships/image" Target="../media/image603.png"/><Relationship Id="rId75" Type="http://schemas.openxmlformats.org/officeDocument/2006/relationships/customXml" Target="../ink/ink477.xml"/><Relationship Id="rId140" Type="http://schemas.openxmlformats.org/officeDocument/2006/relationships/customXml" Target="../ink/ink510.xml"/><Relationship Id="rId182" Type="http://schemas.openxmlformats.org/officeDocument/2006/relationships/image" Target="../media/image526.png"/><Relationship Id="rId378" Type="http://schemas.openxmlformats.org/officeDocument/2006/relationships/image" Target="../media/image624.png"/><Relationship Id="rId403" Type="http://schemas.openxmlformats.org/officeDocument/2006/relationships/customXml" Target="../ink/ink642.xml"/><Relationship Id="rId6" Type="http://schemas.openxmlformats.org/officeDocument/2006/relationships/image" Target="../media/image439.png"/><Relationship Id="rId238" Type="http://schemas.openxmlformats.org/officeDocument/2006/relationships/image" Target="../media/image554.png"/><Relationship Id="rId445" Type="http://schemas.openxmlformats.org/officeDocument/2006/relationships/customXml" Target="../ink/ink663.xml"/><Relationship Id="rId291" Type="http://schemas.openxmlformats.org/officeDocument/2006/relationships/customXml" Target="../ink/ink586.xml"/><Relationship Id="rId305" Type="http://schemas.openxmlformats.org/officeDocument/2006/relationships/customXml" Target="../ink/ink593.xml"/><Relationship Id="rId347" Type="http://schemas.openxmlformats.org/officeDocument/2006/relationships/customXml" Target="../ink/ink614.xml"/><Relationship Id="rId44" Type="http://schemas.openxmlformats.org/officeDocument/2006/relationships/image" Target="../media/image458.png"/><Relationship Id="rId86" Type="http://schemas.openxmlformats.org/officeDocument/2006/relationships/customXml" Target="../ink/ink483.xml"/><Relationship Id="rId151" Type="http://schemas.openxmlformats.org/officeDocument/2006/relationships/image" Target="../media/image511.png"/><Relationship Id="rId389" Type="http://schemas.openxmlformats.org/officeDocument/2006/relationships/customXml" Target="../ink/ink635.xml"/><Relationship Id="rId193" Type="http://schemas.openxmlformats.org/officeDocument/2006/relationships/customXml" Target="../ink/ink537.xml"/><Relationship Id="rId207" Type="http://schemas.openxmlformats.org/officeDocument/2006/relationships/customXml" Target="../ink/ink544.xml"/><Relationship Id="rId249" Type="http://schemas.openxmlformats.org/officeDocument/2006/relationships/customXml" Target="../ink/ink565.xml"/><Relationship Id="rId414" Type="http://schemas.openxmlformats.org/officeDocument/2006/relationships/image" Target="../media/image642.png"/><Relationship Id="rId13" Type="http://schemas.openxmlformats.org/officeDocument/2006/relationships/customXml" Target="../ink/ink446.xml"/><Relationship Id="rId109" Type="http://schemas.openxmlformats.org/officeDocument/2006/relationships/image" Target="../media/image490.png"/><Relationship Id="rId260" Type="http://schemas.openxmlformats.org/officeDocument/2006/relationships/image" Target="../media/image565.png"/><Relationship Id="rId316" Type="http://schemas.openxmlformats.org/officeDocument/2006/relationships/image" Target="../media/image593.png"/><Relationship Id="rId55" Type="http://schemas.openxmlformats.org/officeDocument/2006/relationships/customXml" Target="../ink/ink467.xml"/><Relationship Id="rId97" Type="http://schemas.openxmlformats.org/officeDocument/2006/relationships/image" Target="../media/image484.png"/><Relationship Id="rId120" Type="http://schemas.openxmlformats.org/officeDocument/2006/relationships/customXml" Target="../ink/ink500.xml"/><Relationship Id="rId358" Type="http://schemas.openxmlformats.org/officeDocument/2006/relationships/image" Target="../media/image614.png"/><Relationship Id="rId162" Type="http://schemas.openxmlformats.org/officeDocument/2006/relationships/customXml" Target="../ink/ink521.xml"/><Relationship Id="rId218" Type="http://schemas.openxmlformats.org/officeDocument/2006/relationships/image" Target="../media/image544.png"/><Relationship Id="rId425" Type="http://schemas.openxmlformats.org/officeDocument/2006/relationships/customXml" Target="../ink/ink653.xml"/><Relationship Id="rId271" Type="http://schemas.openxmlformats.org/officeDocument/2006/relationships/customXml" Target="../ink/ink576.xml"/><Relationship Id="rId24" Type="http://schemas.openxmlformats.org/officeDocument/2006/relationships/image" Target="../media/image448.png"/><Relationship Id="rId66" Type="http://schemas.openxmlformats.org/officeDocument/2006/relationships/image" Target="../media/image469.png"/><Relationship Id="rId131" Type="http://schemas.openxmlformats.org/officeDocument/2006/relationships/image" Target="../media/image501.png"/><Relationship Id="rId327" Type="http://schemas.openxmlformats.org/officeDocument/2006/relationships/customXml" Target="../ink/ink604.xml"/><Relationship Id="rId369" Type="http://schemas.openxmlformats.org/officeDocument/2006/relationships/customXml" Target="../ink/ink625.xml"/><Relationship Id="rId173" Type="http://schemas.openxmlformats.org/officeDocument/2006/relationships/image" Target="../media/image522.png"/><Relationship Id="rId229" Type="http://schemas.openxmlformats.org/officeDocument/2006/relationships/customXml" Target="../ink/ink555.xml"/><Relationship Id="rId380" Type="http://schemas.openxmlformats.org/officeDocument/2006/relationships/image" Target="../media/image625.png"/><Relationship Id="rId436" Type="http://schemas.openxmlformats.org/officeDocument/2006/relationships/image" Target="../media/image653.png"/><Relationship Id="rId240" Type="http://schemas.openxmlformats.org/officeDocument/2006/relationships/image" Target="../media/image555.png"/><Relationship Id="rId35" Type="http://schemas.openxmlformats.org/officeDocument/2006/relationships/customXml" Target="../ink/ink457.xml"/><Relationship Id="rId77" Type="http://schemas.openxmlformats.org/officeDocument/2006/relationships/customXml" Target="../ink/ink478.xml"/><Relationship Id="rId100" Type="http://schemas.openxmlformats.org/officeDocument/2006/relationships/customXml" Target="../ink/ink490.xml"/><Relationship Id="rId282" Type="http://schemas.openxmlformats.org/officeDocument/2006/relationships/image" Target="../media/image576.png"/><Relationship Id="rId338" Type="http://schemas.openxmlformats.org/officeDocument/2006/relationships/image" Target="../media/image604.png"/><Relationship Id="rId8" Type="http://schemas.openxmlformats.org/officeDocument/2006/relationships/image" Target="../media/image440.png"/><Relationship Id="rId142" Type="http://schemas.openxmlformats.org/officeDocument/2006/relationships/customXml" Target="../ink/ink511.xml"/><Relationship Id="rId184" Type="http://schemas.openxmlformats.org/officeDocument/2006/relationships/image" Target="../media/image527.png"/><Relationship Id="rId391" Type="http://schemas.openxmlformats.org/officeDocument/2006/relationships/customXml" Target="../ink/ink636.xml"/><Relationship Id="rId405" Type="http://schemas.openxmlformats.org/officeDocument/2006/relationships/customXml" Target="../ink/ink643.xml"/><Relationship Id="rId447" Type="http://schemas.openxmlformats.org/officeDocument/2006/relationships/customXml" Target="../ink/ink664.xml"/><Relationship Id="rId251" Type="http://schemas.openxmlformats.org/officeDocument/2006/relationships/customXml" Target="../ink/ink566.xml"/><Relationship Id="rId46" Type="http://schemas.openxmlformats.org/officeDocument/2006/relationships/image" Target="../media/image459.png"/><Relationship Id="rId293" Type="http://schemas.openxmlformats.org/officeDocument/2006/relationships/customXml" Target="../ink/ink587.xml"/><Relationship Id="rId307" Type="http://schemas.openxmlformats.org/officeDocument/2006/relationships/customXml" Target="../ink/ink594.xml"/><Relationship Id="rId349" Type="http://schemas.openxmlformats.org/officeDocument/2006/relationships/customXml" Target="../ink/ink615.xml"/><Relationship Id="rId88" Type="http://schemas.openxmlformats.org/officeDocument/2006/relationships/customXml" Target="../ink/ink484.xml"/><Relationship Id="rId111" Type="http://schemas.openxmlformats.org/officeDocument/2006/relationships/image" Target="../media/image491.png"/><Relationship Id="rId153" Type="http://schemas.openxmlformats.org/officeDocument/2006/relationships/image" Target="../media/image512.png"/><Relationship Id="rId195" Type="http://schemas.openxmlformats.org/officeDocument/2006/relationships/customXml" Target="../ink/ink538.xml"/><Relationship Id="rId209" Type="http://schemas.openxmlformats.org/officeDocument/2006/relationships/customXml" Target="../ink/ink545.xml"/><Relationship Id="rId360" Type="http://schemas.openxmlformats.org/officeDocument/2006/relationships/image" Target="../media/image615.png"/><Relationship Id="rId416" Type="http://schemas.openxmlformats.org/officeDocument/2006/relationships/image" Target="../media/image643.png"/><Relationship Id="rId220" Type="http://schemas.openxmlformats.org/officeDocument/2006/relationships/image" Target="../media/image545.png"/><Relationship Id="rId15" Type="http://schemas.openxmlformats.org/officeDocument/2006/relationships/customXml" Target="../ink/ink447.xml"/><Relationship Id="rId57" Type="http://schemas.openxmlformats.org/officeDocument/2006/relationships/customXml" Target="../ink/ink468.xml"/><Relationship Id="rId262" Type="http://schemas.openxmlformats.org/officeDocument/2006/relationships/image" Target="../media/image566.png"/><Relationship Id="rId318" Type="http://schemas.openxmlformats.org/officeDocument/2006/relationships/image" Target="../media/image594.png"/><Relationship Id="rId99" Type="http://schemas.openxmlformats.org/officeDocument/2006/relationships/image" Target="../media/image485.png"/><Relationship Id="rId122" Type="http://schemas.openxmlformats.org/officeDocument/2006/relationships/customXml" Target="../ink/ink501.xml"/><Relationship Id="rId164" Type="http://schemas.openxmlformats.org/officeDocument/2006/relationships/customXml" Target="../ink/ink522.xml"/><Relationship Id="rId371" Type="http://schemas.openxmlformats.org/officeDocument/2006/relationships/customXml" Target="../ink/ink626.xml"/><Relationship Id="rId427" Type="http://schemas.openxmlformats.org/officeDocument/2006/relationships/customXml" Target="../ink/ink654.xml"/><Relationship Id="rId26" Type="http://schemas.openxmlformats.org/officeDocument/2006/relationships/image" Target="../media/image449.png"/><Relationship Id="rId231" Type="http://schemas.openxmlformats.org/officeDocument/2006/relationships/customXml" Target="../ink/ink556.xml"/><Relationship Id="rId273" Type="http://schemas.openxmlformats.org/officeDocument/2006/relationships/customXml" Target="../ink/ink577.xml"/><Relationship Id="rId329" Type="http://schemas.openxmlformats.org/officeDocument/2006/relationships/customXml" Target="../ink/ink605.xml"/><Relationship Id="rId68" Type="http://schemas.openxmlformats.org/officeDocument/2006/relationships/image" Target="../media/image470.png"/><Relationship Id="rId133" Type="http://schemas.openxmlformats.org/officeDocument/2006/relationships/image" Target="../media/image502.png"/><Relationship Id="rId175" Type="http://schemas.openxmlformats.org/officeDocument/2006/relationships/image" Target="../media/image523.png"/><Relationship Id="rId340" Type="http://schemas.openxmlformats.org/officeDocument/2006/relationships/image" Target="../media/image605.png"/><Relationship Id="rId200" Type="http://schemas.openxmlformats.org/officeDocument/2006/relationships/image" Target="../media/image535.png"/><Relationship Id="rId382" Type="http://schemas.openxmlformats.org/officeDocument/2006/relationships/image" Target="../media/image626.png"/><Relationship Id="rId438" Type="http://schemas.openxmlformats.org/officeDocument/2006/relationships/image" Target="../media/image654.png"/><Relationship Id="rId242" Type="http://schemas.openxmlformats.org/officeDocument/2006/relationships/image" Target="../media/image556.png"/><Relationship Id="rId284" Type="http://schemas.openxmlformats.org/officeDocument/2006/relationships/image" Target="../media/image577.png"/><Relationship Id="rId37" Type="http://schemas.openxmlformats.org/officeDocument/2006/relationships/customXml" Target="../ink/ink458.xml"/><Relationship Id="rId79" Type="http://schemas.openxmlformats.org/officeDocument/2006/relationships/customXml" Target="../ink/ink479.xml"/><Relationship Id="rId102" Type="http://schemas.openxmlformats.org/officeDocument/2006/relationships/customXml" Target="../ink/ink491.xml"/><Relationship Id="rId144" Type="http://schemas.openxmlformats.org/officeDocument/2006/relationships/customXml" Target="../ink/ink512.xml"/><Relationship Id="rId90" Type="http://schemas.openxmlformats.org/officeDocument/2006/relationships/customXml" Target="../ink/ink485.xml"/><Relationship Id="rId186" Type="http://schemas.openxmlformats.org/officeDocument/2006/relationships/image" Target="../media/image528.png"/><Relationship Id="rId351" Type="http://schemas.openxmlformats.org/officeDocument/2006/relationships/customXml" Target="../ink/ink616.xml"/><Relationship Id="rId393" Type="http://schemas.openxmlformats.org/officeDocument/2006/relationships/customXml" Target="../ink/ink637.xml"/><Relationship Id="rId407" Type="http://schemas.openxmlformats.org/officeDocument/2006/relationships/customXml" Target="../ink/ink644.xml"/><Relationship Id="rId449" Type="http://schemas.openxmlformats.org/officeDocument/2006/relationships/customXml" Target="../ink/ink665.xml"/><Relationship Id="rId211" Type="http://schemas.openxmlformats.org/officeDocument/2006/relationships/customXml" Target="../ink/ink546.xml"/><Relationship Id="rId253" Type="http://schemas.openxmlformats.org/officeDocument/2006/relationships/customXml" Target="../ink/ink567.xml"/><Relationship Id="rId295" Type="http://schemas.openxmlformats.org/officeDocument/2006/relationships/customXml" Target="../ink/ink588.xml"/><Relationship Id="rId309" Type="http://schemas.openxmlformats.org/officeDocument/2006/relationships/customXml" Target="../ink/ink595.xml"/><Relationship Id="rId48" Type="http://schemas.openxmlformats.org/officeDocument/2006/relationships/image" Target="../media/image460.png"/><Relationship Id="rId113" Type="http://schemas.openxmlformats.org/officeDocument/2006/relationships/image" Target="../media/image492.png"/><Relationship Id="rId320" Type="http://schemas.openxmlformats.org/officeDocument/2006/relationships/image" Target="../media/image595.png"/><Relationship Id="rId155" Type="http://schemas.openxmlformats.org/officeDocument/2006/relationships/image" Target="../media/image513.png"/><Relationship Id="rId197" Type="http://schemas.openxmlformats.org/officeDocument/2006/relationships/customXml" Target="../ink/ink539.xml"/><Relationship Id="rId362" Type="http://schemas.openxmlformats.org/officeDocument/2006/relationships/image" Target="../media/image616.png"/><Relationship Id="rId418" Type="http://schemas.openxmlformats.org/officeDocument/2006/relationships/image" Target="../media/image644.png"/><Relationship Id="rId222" Type="http://schemas.openxmlformats.org/officeDocument/2006/relationships/image" Target="../media/image546.png"/><Relationship Id="rId264" Type="http://schemas.openxmlformats.org/officeDocument/2006/relationships/image" Target="../media/image567.png"/><Relationship Id="rId17" Type="http://schemas.openxmlformats.org/officeDocument/2006/relationships/customXml" Target="../ink/ink448.xml"/><Relationship Id="rId59" Type="http://schemas.openxmlformats.org/officeDocument/2006/relationships/customXml" Target="../ink/ink469.xml"/><Relationship Id="rId124" Type="http://schemas.openxmlformats.org/officeDocument/2006/relationships/customXml" Target="../ink/ink502.xml"/><Relationship Id="rId70" Type="http://schemas.openxmlformats.org/officeDocument/2006/relationships/image" Target="../media/image471.png"/><Relationship Id="rId166" Type="http://schemas.openxmlformats.org/officeDocument/2006/relationships/customXml" Target="../ink/ink523.xml"/><Relationship Id="rId331" Type="http://schemas.openxmlformats.org/officeDocument/2006/relationships/customXml" Target="../ink/ink606.xml"/><Relationship Id="rId373" Type="http://schemas.openxmlformats.org/officeDocument/2006/relationships/customXml" Target="../ink/ink627.xml"/><Relationship Id="rId429" Type="http://schemas.openxmlformats.org/officeDocument/2006/relationships/customXml" Target="../ink/ink655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57.xml"/><Relationship Id="rId440" Type="http://schemas.openxmlformats.org/officeDocument/2006/relationships/image" Target="../media/image655.png"/><Relationship Id="rId28" Type="http://schemas.openxmlformats.org/officeDocument/2006/relationships/image" Target="../media/image450.png"/><Relationship Id="rId275" Type="http://schemas.openxmlformats.org/officeDocument/2006/relationships/customXml" Target="../ink/ink578.xml"/><Relationship Id="rId300" Type="http://schemas.openxmlformats.org/officeDocument/2006/relationships/image" Target="../media/image585.png"/><Relationship Id="rId81" Type="http://schemas.openxmlformats.org/officeDocument/2006/relationships/customXml" Target="../ink/ink480.xml"/><Relationship Id="rId135" Type="http://schemas.openxmlformats.org/officeDocument/2006/relationships/image" Target="../media/image503.png"/><Relationship Id="rId177" Type="http://schemas.openxmlformats.org/officeDocument/2006/relationships/customXml" Target="../ink/ink529.xml"/><Relationship Id="rId342" Type="http://schemas.openxmlformats.org/officeDocument/2006/relationships/image" Target="../media/image606.png"/><Relationship Id="rId384" Type="http://schemas.openxmlformats.org/officeDocument/2006/relationships/image" Target="../media/image627.png"/><Relationship Id="rId202" Type="http://schemas.openxmlformats.org/officeDocument/2006/relationships/image" Target="../media/image536.png"/><Relationship Id="rId244" Type="http://schemas.openxmlformats.org/officeDocument/2006/relationships/image" Target="../media/image557.png"/><Relationship Id="rId39" Type="http://schemas.openxmlformats.org/officeDocument/2006/relationships/customXml" Target="../ink/ink459.xml"/><Relationship Id="rId286" Type="http://schemas.openxmlformats.org/officeDocument/2006/relationships/image" Target="../media/image578.png"/><Relationship Id="rId451" Type="http://schemas.openxmlformats.org/officeDocument/2006/relationships/customXml" Target="../ink/ink666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0.png"/><Relationship Id="rId21" Type="http://schemas.openxmlformats.org/officeDocument/2006/relationships/customXml" Target="../ink/ink676.xml"/><Relationship Id="rId42" Type="http://schemas.openxmlformats.org/officeDocument/2006/relationships/image" Target="../media/image682.png"/><Relationship Id="rId63" Type="http://schemas.openxmlformats.org/officeDocument/2006/relationships/customXml" Target="../ink/ink697.xml"/><Relationship Id="rId84" Type="http://schemas.openxmlformats.org/officeDocument/2006/relationships/customXml" Target="../ink/ink707.xml"/><Relationship Id="rId138" Type="http://schemas.openxmlformats.org/officeDocument/2006/relationships/customXml" Target="../ink/ink734.xml"/><Relationship Id="rId159" Type="http://schemas.openxmlformats.org/officeDocument/2006/relationships/customXml" Target="../ink/ink745.xml"/><Relationship Id="rId170" Type="http://schemas.openxmlformats.org/officeDocument/2006/relationships/image" Target="../media/image746.png"/><Relationship Id="rId191" Type="http://schemas.openxmlformats.org/officeDocument/2006/relationships/customXml" Target="../ink/ink761.xml"/><Relationship Id="rId205" Type="http://schemas.openxmlformats.org/officeDocument/2006/relationships/customXml" Target="../ink/ink768.xml"/><Relationship Id="rId226" Type="http://schemas.openxmlformats.org/officeDocument/2006/relationships/image" Target="../media/image774.png"/><Relationship Id="rId107" Type="http://schemas.openxmlformats.org/officeDocument/2006/relationships/image" Target="../media/image715.png"/><Relationship Id="rId11" Type="http://schemas.openxmlformats.org/officeDocument/2006/relationships/customXml" Target="../ink/ink671.xml"/><Relationship Id="rId32" Type="http://schemas.openxmlformats.org/officeDocument/2006/relationships/image" Target="../media/image677.png"/><Relationship Id="rId53" Type="http://schemas.openxmlformats.org/officeDocument/2006/relationships/customXml" Target="../ink/ink692.xml"/><Relationship Id="rId74" Type="http://schemas.openxmlformats.org/officeDocument/2006/relationships/image" Target="../media/image698.png"/><Relationship Id="rId128" Type="http://schemas.openxmlformats.org/officeDocument/2006/relationships/customXml" Target="../ink/ink729.xml"/><Relationship Id="rId149" Type="http://schemas.openxmlformats.org/officeDocument/2006/relationships/customXml" Target="../ink/ink740.xml"/><Relationship Id="rId5" Type="http://schemas.openxmlformats.org/officeDocument/2006/relationships/customXml" Target="../ink/ink668.xml"/><Relationship Id="rId95" Type="http://schemas.openxmlformats.org/officeDocument/2006/relationships/image" Target="../media/image709.png"/><Relationship Id="rId160" Type="http://schemas.openxmlformats.org/officeDocument/2006/relationships/image" Target="../media/image741.png"/><Relationship Id="rId181" Type="http://schemas.openxmlformats.org/officeDocument/2006/relationships/customXml" Target="../ink/ink756.xml"/><Relationship Id="rId216" Type="http://schemas.openxmlformats.org/officeDocument/2006/relationships/image" Target="../media/image769.png"/><Relationship Id="rId22" Type="http://schemas.openxmlformats.org/officeDocument/2006/relationships/image" Target="../media/image672.png"/><Relationship Id="rId43" Type="http://schemas.openxmlformats.org/officeDocument/2006/relationships/customXml" Target="../ink/ink687.xml"/><Relationship Id="rId64" Type="http://schemas.openxmlformats.org/officeDocument/2006/relationships/image" Target="../media/image693.png"/><Relationship Id="rId118" Type="http://schemas.openxmlformats.org/officeDocument/2006/relationships/customXml" Target="../ink/ink724.xml"/><Relationship Id="rId139" Type="http://schemas.openxmlformats.org/officeDocument/2006/relationships/image" Target="../media/image731.png"/><Relationship Id="rId85" Type="http://schemas.openxmlformats.org/officeDocument/2006/relationships/image" Target="../media/image704.png"/><Relationship Id="rId150" Type="http://schemas.openxmlformats.org/officeDocument/2006/relationships/image" Target="../media/image736.png"/><Relationship Id="rId171" Type="http://schemas.openxmlformats.org/officeDocument/2006/relationships/customXml" Target="../ink/ink751.xml"/><Relationship Id="rId192" Type="http://schemas.openxmlformats.org/officeDocument/2006/relationships/image" Target="../media/image757.png"/><Relationship Id="rId206" Type="http://schemas.openxmlformats.org/officeDocument/2006/relationships/image" Target="../media/image764.png"/><Relationship Id="rId227" Type="http://schemas.openxmlformats.org/officeDocument/2006/relationships/customXml" Target="../ink/ink779.xml"/><Relationship Id="rId12" Type="http://schemas.openxmlformats.org/officeDocument/2006/relationships/image" Target="../media/image667.png"/><Relationship Id="rId33" Type="http://schemas.openxmlformats.org/officeDocument/2006/relationships/customXml" Target="../ink/ink682.xml"/><Relationship Id="rId108" Type="http://schemas.openxmlformats.org/officeDocument/2006/relationships/customXml" Target="../ink/ink719.xml"/><Relationship Id="rId129" Type="http://schemas.openxmlformats.org/officeDocument/2006/relationships/image" Target="../media/image726.png"/><Relationship Id="rId54" Type="http://schemas.openxmlformats.org/officeDocument/2006/relationships/image" Target="../media/image688.png"/><Relationship Id="rId75" Type="http://schemas.openxmlformats.org/officeDocument/2006/relationships/customXml" Target="../ink/ink703.xml"/><Relationship Id="rId96" Type="http://schemas.openxmlformats.org/officeDocument/2006/relationships/customXml" Target="../ink/ink713.xml"/><Relationship Id="rId140" Type="http://schemas.openxmlformats.org/officeDocument/2006/relationships/customXml" Target="../ink/ink735.xml"/><Relationship Id="rId161" Type="http://schemas.openxmlformats.org/officeDocument/2006/relationships/customXml" Target="../ink/ink746.xml"/><Relationship Id="rId182" Type="http://schemas.openxmlformats.org/officeDocument/2006/relationships/image" Target="../media/image752.png"/><Relationship Id="rId217" Type="http://schemas.openxmlformats.org/officeDocument/2006/relationships/customXml" Target="../ink/ink774.xml"/><Relationship Id="rId6" Type="http://schemas.openxmlformats.org/officeDocument/2006/relationships/image" Target="../media/image664.png"/><Relationship Id="rId23" Type="http://schemas.openxmlformats.org/officeDocument/2006/relationships/customXml" Target="../ink/ink677.xml"/><Relationship Id="rId119" Type="http://schemas.openxmlformats.org/officeDocument/2006/relationships/image" Target="../media/image721.png"/><Relationship Id="rId44" Type="http://schemas.openxmlformats.org/officeDocument/2006/relationships/image" Target="../media/image683.png"/><Relationship Id="rId65" Type="http://schemas.openxmlformats.org/officeDocument/2006/relationships/customXml" Target="../ink/ink698.xml"/><Relationship Id="rId86" Type="http://schemas.openxmlformats.org/officeDocument/2006/relationships/customXml" Target="../ink/ink708.xml"/><Relationship Id="rId130" Type="http://schemas.openxmlformats.org/officeDocument/2006/relationships/customXml" Target="../ink/ink730.xml"/><Relationship Id="rId151" Type="http://schemas.openxmlformats.org/officeDocument/2006/relationships/customXml" Target="../ink/ink741.xml"/><Relationship Id="rId172" Type="http://schemas.openxmlformats.org/officeDocument/2006/relationships/image" Target="../media/image747.png"/><Relationship Id="rId193" Type="http://schemas.openxmlformats.org/officeDocument/2006/relationships/customXml" Target="../ink/ink762.xml"/><Relationship Id="rId207" Type="http://schemas.openxmlformats.org/officeDocument/2006/relationships/customXml" Target="../ink/ink769.xml"/><Relationship Id="rId228" Type="http://schemas.openxmlformats.org/officeDocument/2006/relationships/image" Target="../media/image775.png"/><Relationship Id="rId13" Type="http://schemas.openxmlformats.org/officeDocument/2006/relationships/customXml" Target="../ink/ink672.xml"/><Relationship Id="rId109" Type="http://schemas.openxmlformats.org/officeDocument/2006/relationships/image" Target="../media/image716.png"/><Relationship Id="rId34" Type="http://schemas.openxmlformats.org/officeDocument/2006/relationships/image" Target="../media/image678.png"/><Relationship Id="rId55" Type="http://schemas.openxmlformats.org/officeDocument/2006/relationships/customXml" Target="../ink/ink693.xml"/><Relationship Id="rId76" Type="http://schemas.openxmlformats.org/officeDocument/2006/relationships/image" Target="../media/image699.png"/><Relationship Id="rId97" Type="http://schemas.openxmlformats.org/officeDocument/2006/relationships/image" Target="../media/image710.png"/><Relationship Id="rId120" Type="http://schemas.openxmlformats.org/officeDocument/2006/relationships/customXml" Target="../ink/ink725.xml"/><Relationship Id="rId141" Type="http://schemas.openxmlformats.org/officeDocument/2006/relationships/image" Target="../media/image732.png"/><Relationship Id="rId7" Type="http://schemas.openxmlformats.org/officeDocument/2006/relationships/customXml" Target="../ink/ink669.xml"/><Relationship Id="rId162" Type="http://schemas.openxmlformats.org/officeDocument/2006/relationships/image" Target="../media/image742.png"/><Relationship Id="rId183" Type="http://schemas.openxmlformats.org/officeDocument/2006/relationships/customXml" Target="../ink/ink757.xml"/><Relationship Id="rId218" Type="http://schemas.openxmlformats.org/officeDocument/2006/relationships/image" Target="../media/image770.png"/><Relationship Id="rId24" Type="http://schemas.openxmlformats.org/officeDocument/2006/relationships/image" Target="../media/image673.png"/><Relationship Id="rId45" Type="http://schemas.openxmlformats.org/officeDocument/2006/relationships/customXml" Target="../ink/ink688.xml"/><Relationship Id="rId66" Type="http://schemas.openxmlformats.org/officeDocument/2006/relationships/image" Target="../media/image694.png"/><Relationship Id="rId87" Type="http://schemas.openxmlformats.org/officeDocument/2006/relationships/image" Target="../media/image705.png"/><Relationship Id="rId110" Type="http://schemas.openxmlformats.org/officeDocument/2006/relationships/customXml" Target="../ink/ink720.xml"/><Relationship Id="rId131" Type="http://schemas.openxmlformats.org/officeDocument/2006/relationships/image" Target="../media/image727.png"/><Relationship Id="rId152" Type="http://schemas.openxmlformats.org/officeDocument/2006/relationships/image" Target="../media/image737.png"/><Relationship Id="rId173" Type="http://schemas.openxmlformats.org/officeDocument/2006/relationships/customXml" Target="../ink/ink752.xml"/><Relationship Id="rId194" Type="http://schemas.openxmlformats.org/officeDocument/2006/relationships/image" Target="../media/image758.png"/><Relationship Id="rId208" Type="http://schemas.openxmlformats.org/officeDocument/2006/relationships/image" Target="../media/image765.png"/><Relationship Id="rId229" Type="http://schemas.openxmlformats.org/officeDocument/2006/relationships/customXml" Target="../ink/ink780.xml"/><Relationship Id="rId14" Type="http://schemas.openxmlformats.org/officeDocument/2006/relationships/image" Target="../media/image668.png"/><Relationship Id="rId35" Type="http://schemas.openxmlformats.org/officeDocument/2006/relationships/customXml" Target="../ink/ink683.xml"/><Relationship Id="rId56" Type="http://schemas.openxmlformats.org/officeDocument/2006/relationships/image" Target="../media/image689.png"/><Relationship Id="rId77" Type="http://schemas.openxmlformats.org/officeDocument/2006/relationships/customXml" Target="../ink/ink704.xml"/><Relationship Id="rId100" Type="http://schemas.openxmlformats.org/officeDocument/2006/relationships/customXml" Target="../ink/ink715.xml"/><Relationship Id="rId8" Type="http://schemas.openxmlformats.org/officeDocument/2006/relationships/image" Target="../media/image665.png"/><Relationship Id="rId98" Type="http://schemas.openxmlformats.org/officeDocument/2006/relationships/customXml" Target="../ink/ink714.xml"/><Relationship Id="rId121" Type="http://schemas.openxmlformats.org/officeDocument/2006/relationships/image" Target="../media/image722.png"/><Relationship Id="rId142" Type="http://schemas.openxmlformats.org/officeDocument/2006/relationships/customXml" Target="../ink/ink736.xml"/><Relationship Id="rId163" Type="http://schemas.openxmlformats.org/officeDocument/2006/relationships/customXml" Target="../ink/ink747.xml"/><Relationship Id="rId184" Type="http://schemas.openxmlformats.org/officeDocument/2006/relationships/image" Target="../media/image753.png"/><Relationship Id="rId219" Type="http://schemas.openxmlformats.org/officeDocument/2006/relationships/customXml" Target="../ink/ink775.xml"/><Relationship Id="rId230" Type="http://schemas.openxmlformats.org/officeDocument/2006/relationships/image" Target="../media/image776.png"/><Relationship Id="rId25" Type="http://schemas.openxmlformats.org/officeDocument/2006/relationships/customXml" Target="../ink/ink678.xml"/><Relationship Id="rId46" Type="http://schemas.openxmlformats.org/officeDocument/2006/relationships/image" Target="../media/image684.png"/><Relationship Id="rId67" Type="http://schemas.openxmlformats.org/officeDocument/2006/relationships/customXml" Target="../ink/ink699.xml"/><Relationship Id="rId116" Type="http://schemas.openxmlformats.org/officeDocument/2006/relationships/customXml" Target="../ink/ink723.xml"/><Relationship Id="rId137" Type="http://schemas.openxmlformats.org/officeDocument/2006/relationships/image" Target="../media/image730.png"/><Relationship Id="rId158" Type="http://schemas.openxmlformats.org/officeDocument/2006/relationships/image" Target="../media/image740.png"/><Relationship Id="rId20" Type="http://schemas.openxmlformats.org/officeDocument/2006/relationships/image" Target="../media/image671.png"/><Relationship Id="rId41" Type="http://schemas.openxmlformats.org/officeDocument/2006/relationships/customXml" Target="../ink/ink686.xml"/><Relationship Id="rId62" Type="http://schemas.openxmlformats.org/officeDocument/2006/relationships/image" Target="../media/image692.png"/><Relationship Id="rId83" Type="http://schemas.openxmlformats.org/officeDocument/2006/relationships/image" Target="../media/image703.png"/><Relationship Id="rId88" Type="http://schemas.openxmlformats.org/officeDocument/2006/relationships/customXml" Target="../ink/ink709.xml"/><Relationship Id="rId111" Type="http://schemas.openxmlformats.org/officeDocument/2006/relationships/image" Target="../media/image717.png"/><Relationship Id="rId132" Type="http://schemas.openxmlformats.org/officeDocument/2006/relationships/customXml" Target="../ink/ink731.xml"/><Relationship Id="rId153" Type="http://schemas.openxmlformats.org/officeDocument/2006/relationships/customXml" Target="../ink/ink742.xml"/><Relationship Id="rId174" Type="http://schemas.openxmlformats.org/officeDocument/2006/relationships/image" Target="../media/image748.png"/><Relationship Id="rId179" Type="http://schemas.openxmlformats.org/officeDocument/2006/relationships/customXml" Target="../ink/ink755.xml"/><Relationship Id="rId195" Type="http://schemas.openxmlformats.org/officeDocument/2006/relationships/customXml" Target="../ink/ink763.xml"/><Relationship Id="rId209" Type="http://schemas.openxmlformats.org/officeDocument/2006/relationships/customXml" Target="../ink/ink770.xml"/><Relationship Id="rId190" Type="http://schemas.openxmlformats.org/officeDocument/2006/relationships/image" Target="../media/image756.png"/><Relationship Id="rId204" Type="http://schemas.openxmlformats.org/officeDocument/2006/relationships/image" Target="../media/image763.png"/><Relationship Id="rId220" Type="http://schemas.openxmlformats.org/officeDocument/2006/relationships/image" Target="../media/image771.png"/><Relationship Id="rId225" Type="http://schemas.openxmlformats.org/officeDocument/2006/relationships/customXml" Target="../ink/ink778.xml"/><Relationship Id="rId15" Type="http://schemas.openxmlformats.org/officeDocument/2006/relationships/customXml" Target="../ink/ink673.xml"/><Relationship Id="rId36" Type="http://schemas.openxmlformats.org/officeDocument/2006/relationships/image" Target="../media/image679.png"/><Relationship Id="rId57" Type="http://schemas.openxmlformats.org/officeDocument/2006/relationships/customXml" Target="../ink/ink694.xml"/><Relationship Id="rId106" Type="http://schemas.openxmlformats.org/officeDocument/2006/relationships/customXml" Target="../ink/ink718.xml"/><Relationship Id="rId127" Type="http://schemas.openxmlformats.org/officeDocument/2006/relationships/image" Target="../media/image725.png"/><Relationship Id="rId10" Type="http://schemas.openxmlformats.org/officeDocument/2006/relationships/image" Target="../media/image666.png"/><Relationship Id="rId31" Type="http://schemas.openxmlformats.org/officeDocument/2006/relationships/customXml" Target="../ink/ink681.xml"/><Relationship Id="rId52" Type="http://schemas.openxmlformats.org/officeDocument/2006/relationships/image" Target="../media/image687.png"/><Relationship Id="rId73" Type="http://schemas.openxmlformats.org/officeDocument/2006/relationships/customXml" Target="../ink/ink702.xml"/><Relationship Id="rId78" Type="http://schemas.openxmlformats.org/officeDocument/2006/relationships/image" Target="../media/image700.png"/><Relationship Id="rId94" Type="http://schemas.openxmlformats.org/officeDocument/2006/relationships/customXml" Target="../ink/ink712.xml"/><Relationship Id="rId99" Type="http://schemas.openxmlformats.org/officeDocument/2006/relationships/image" Target="../media/image711.png"/><Relationship Id="rId101" Type="http://schemas.openxmlformats.org/officeDocument/2006/relationships/image" Target="../media/image712.png"/><Relationship Id="rId122" Type="http://schemas.openxmlformats.org/officeDocument/2006/relationships/customXml" Target="../ink/ink726.xml"/><Relationship Id="rId143" Type="http://schemas.openxmlformats.org/officeDocument/2006/relationships/image" Target="../media/image733.png"/><Relationship Id="rId148" Type="http://schemas.openxmlformats.org/officeDocument/2006/relationships/image" Target="../media/image735.png"/><Relationship Id="rId164" Type="http://schemas.openxmlformats.org/officeDocument/2006/relationships/image" Target="../media/image743.png"/><Relationship Id="rId169" Type="http://schemas.openxmlformats.org/officeDocument/2006/relationships/customXml" Target="../ink/ink750.xml"/><Relationship Id="rId185" Type="http://schemas.openxmlformats.org/officeDocument/2006/relationships/customXml" Target="../ink/ink758.xml"/><Relationship Id="rId4" Type="http://schemas.openxmlformats.org/officeDocument/2006/relationships/image" Target="../media/image663.png"/><Relationship Id="rId9" Type="http://schemas.openxmlformats.org/officeDocument/2006/relationships/customXml" Target="../ink/ink670.xml"/><Relationship Id="rId180" Type="http://schemas.openxmlformats.org/officeDocument/2006/relationships/image" Target="../media/image751.png"/><Relationship Id="rId210" Type="http://schemas.openxmlformats.org/officeDocument/2006/relationships/image" Target="../media/image766.png"/><Relationship Id="rId215" Type="http://schemas.openxmlformats.org/officeDocument/2006/relationships/customXml" Target="../ink/ink773.xml"/><Relationship Id="rId26" Type="http://schemas.openxmlformats.org/officeDocument/2006/relationships/image" Target="../media/image674.png"/><Relationship Id="rId231" Type="http://schemas.openxmlformats.org/officeDocument/2006/relationships/customXml" Target="../ink/ink781.xml"/><Relationship Id="rId47" Type="http://schemas.openxmlformats.org/officeDocument/2006/relationships/customXml" Target="../ink/ink689.xml"/><Relationship Id="rId68" Type="http://schemas.openxmlformats.org/officeDocument/2006/relationships/image" Target="../media/image695.png"/><Relationship Id="rId89" Type="http://schemas.openxmlformats.org/officeDocument/2006/relationships/image" Target="../media/image706.png"/><Relationship Id="rId112" Type="http://schemas.openxmlformats.org/officeDocument/2006/relationships/customXml" Target="../ink/ink721.xml"/><Relationship Id="rId133" Type="http://schemas.openxmlformats.org/officeDocument/2006/relationships/image" Target="../media/image728.png"/><Relationship Id="rId154" Type="http://schemas.openxmlformats.org/officeDocument/2006/relationships/image" Target="../media/image738.png"/><Relationship Id="rId175" Type="http://schemas.openxmlformats.org/officeDocument/2006/relationships/customXml" Target="../ink/ink753.xml"/><Relationship Id="rId196" Type="http://schemas.openxmlformats.org/officeDocument/2006/relationships/image" Target="../media/image759.png"/><Relationship Id="rId200" Type="http://schemas.openxmlformats.org/officeDocument/2006/relationships/image" Target="../media/image761.png"/><Relationship Id="rId16" Type="http://schemas.openxmlformats.org/officeDocument/2006/relationships/image" Target="../media/image669.png"/><Relationship Id="rId221" Type="http://schemas.openxmlformats.org/officeDocument/2006/relationships/customXml" Target="../ink/ink776.xml"/><Relationship Id="rId37" Type="http://schemas.openxmlformats.org/officeDocument/2006/relationships/customXml" Target="../ink/ink684.xml"/><Relationship Id="rId58" Type="http://schemas.openxmlformats.org/officeDocument/2006/relationships/image" Target="../media/image690.png"/><Relationship Id="rId79" Type="http://schemas.openxmlformats.org/officeDocument/2006/relationships/customXml" Target="../ink/ink705.xml"/><Relationship Id="rId102" Type="http://schemas.openxmlformats.org/officeDocument/2006/relationships/customXml" Target="../ink/ink716.xml"/><Relationship Id="rId123" Type="http://schemas.openxmlformats.org/officeDocument/2006/relationships/image" Target="../media/image723.png"/><Relationship Id="rId144" Type="http://schemas.openxmlformats.org/officeDocument/2006/relationships/customXml" Target="../ink/ink737.xml"/><Relationship Id="rId90" Type="http://schemas.openxmlformats.org/officeDocument/2006/relationships/customXml" Target="../ink/ink710.xml"/><Relationship Id="rId165" Type="http://schemas.openxmlformats.org/officeDocument/2006/relationships/customXml" Target="../ink/ink748.xml"/><Relationship Id="rId186" Type="http://schemas.openxmlformats.org/officeDocument/2006/relationships/image" Target="../media/image754.png"/><Relationship Id="rId211" Type="http://schemas.openxmlformats.org/officeDocument/2006/relationships/customXml" Target="../ink/ink771.xml"/><Relationship Id="rId232" Type="http://schemas.openxmlformats.org/officeDocument/2006/relationships/image" Target="../media/image777.png"/><Relationship Id="rId27" Type="http://schemas.openxmlformats.org/officeDocument/2006/relationships/customXml" Target="../ink/ink679.xml"/><Relationship Id="rId48" Type="http://schemas.openxmlformats.org/officeDocument/2006/relationships/image" Target="../media/image685.png"/><Relationship Id="rId69" Type="http://schemas.openxmlformats.org/officeDocument/2006/relationships/customXml" Target="../ink/ink700.xml"/><Relationship Id="rId113" Type="http://schemas.openxmlformats.org/officeDocument/2006/relationships/image" Target="../media/image718.png"/><Relationship Id="rId134" Type="http://schemas.openxmlformats.org/officeDocument/2006/relationships/customXml" Target="../ink/ink732.xml"/><Relationship Id="rId80" Type="http://schemas.openxmlformats.org/officeDocument/2006/relationships/image" Target="../media/image701.png"/><Relationship Id="rId155" Type="http://schemas.openxmlformats.org/officeDocument/2006/relationships/customXml" Target="../ink/ink743.xml"/><Relationship Id="rId176" Type="http://schemas.openxmlformats.org/officeDocument/2006/relationships/image" Target="../media/image749.png"/><Relationship Id="rId197" Type="http://schemas.openxmlformats.org/officeDocument/2006/relationships/customXml" Target="../ink/ink764.xml"/><Relationship Id="rId201" Type="http://schemas.openxmlformats.org/officeDocument/2006/relationships/customXml" Target="../ink/ink766.xml"/><Relationship Id="rId222" Type="http://schemas.openxmlformats.org/officeDocument/2006/relationships/image" Target="../media/image772.png"/><Relationship Id="rId17" Type="http://schemas.openxmlformats.org/officeDocument/2006/relationships/customXml" Target="../ink/ink674.xml"/><Relationship Id="rId38" Type="http://schemas.openxmlformats.org/officeDocument/2006/relationships/image" Target="../media/image680.png"/><Relationship Id="rId59" Type="http://schemas.openxmlformats.org/officeDocument/2006/relationships/customXml" Target="../ink/ink695.xml"/><Relationship Id="rId103" Type="http://schemas.openxmlformats.org/officeDocument/2006/relationships/image" Target="../media/image713.png"/><Relationship Id="rId124" Type="http://schemas.openxmlformats.org/officeDocument/2006/relationships/customXml" Target="../ink/ink727.xml"/><Relationship Id="rId70" Type="http://schemas.openxmlformats.org/officeDocument/2006/relationships/image" Target="../media/image696.png"/><Relationship Id="rId91" Type="http://schemas.openxmlformats.org/officeDocument/2006/relationships/image" Target="../media/image707.png"/><Relationship Id="rId145" Type="http://schemas.openxmlformats.org/officeDocument/2006/relationships/customXml" Target="../ink/ink738.xml"/><Relationship Id="rId166" Type="http://schemas.openxmlformats.org/officeDocument/2006/relationships/image" Target="../media/image744.png"/><Relationship Id="rId187" Type="http://schemas.openxmlformats.org/officeDocument/2006/relationships/customXml" Target="../ink/ink75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767.png"/><Relationship Id="rId28" Type="http://schemas.openxmlformats.org/officeDocument/2006/relationships/image" Target="../media/image675.png"/><Relationship Id="rId49" Type="http://schemas.openxmlformats.org/officeDocument/2006/relationships/customXml" Target="../ink/ink690.xml"/><Relationship Id="rId114" Type="http://schemas.openxmlformats.org/officeDocument/2006/relationships/customXml" Target="../ink/ink722.xml"/><Relationship Id="rId60" Type="http://schemas.openxmlformats.org/officeDocument/2006/relationships/image" Target="../media/image691.png"/><Relationship Id="rId81" Type="http://schemas.openxmlformats.org/officeDocument/2006/relationships/image" Target="../media/image702.png"/><Relationship Id="rId135" Type="http://schemas.openxmlformats.org/officeDocument/2006/relationships/image" Target="../media/image729.png"/><Relationship Id="rId156" Type="http://schemas.openxmlformats.org/officeDocument/2006/relationships/image" Target="../media/image739.png"/><Relationship Id="rId177" Type="http://schemas.openxmlformats.org/officeDocument/2006/relationships/customXml" Target="../ink/ink754.xml"/><Relationship Id="rId198" Type="http://schemas.openxmlformats.org/officeDocument/2006/relationships/image" Target="../media/image760.png"/><Relationship Id="rId202" Type="http://schemas.openxmlformats.org/officeDocument/2006/relationships/image" Target="../media/image762.png"/><Relationship Id="rId223" Type="http://schemas.openxmlformats.org/officeDocument/2006/relationships/customXml" Target="../ink/ink777.xml"/><Relationship Id="rId18" Type="http://schemas.openxmlformats.org/officeDocument/2006/relationships/image" Target="../media/image670.png"/><Relationship Id="rId39" Type="http://schemas.openxmlformats.org/officeDocument/2006/relationships/customXml" Target="../ink/ink685.xml"/><Relationship Id="rId50" Type="http://schemas.openxmlformats.org/officeDocument/2006/relationships/image" Target="../media/image686.png"/><Relationship Id="rId104" Type="http://schemas.openxmlformats.org/officeDocument/2006/relationships/customXml" Target="../ink/ink717.xml"/><Relationship Id="rId125" Type="http://schemas.openxmlformats.org/officeDocument/2006/relationships/image" Target="../media/image724.png"/><Relationship Id="rId146" Type="http://schemas.openxmlformats.org/officeDocument/2006/relationships/image" Target="../media/image734.png"/><Relationship Id="rId167" Type="http://schemas.openxmlformats.org/officeDocument/2006/relationships/customXml" Target="../ink/ink749.xml"/><Relationship Id="rId188" Type="http://schemas.openxmlformats.org/officeDocument/2006/relationships/image" Target="../media/image755.png"/><Relationship Id="rId71" Type="http://schemas.openxmlformats.org/officeDocument/2006/relationships/customXml" Target="../ink/ink701.xml"/><Relationship Id="rId92" Type="http://schemas.openxmlformats.org/officeDocument/2006/relationships/customXml" Target="../ink/ink711.xml"/><Relationship Id="rId213" Type="http://schemas.openxmlformats.org/officeDocument/2006/relationships/customXml" Target="../ink/ink772.xml"/><Relationship Id="rId2" Type="http://schemas.openxmlformats.org/officeDocument/2006/relationships/image" Target="../media/image662.png"/><Relationship Id="rId29" Type="http://schemas.openxmlformats.org/officeDocument/2006/relationships/customXml" Target="../ink/ink680.xml"/><Relationship Id="rId40" Type="http://schemas.openxmlformats.org/officeDocument/2006/relationships/image" Target="../media/image681.png"/><Relationship Id="rId115" Type="http://schemas.openxmlformats.org/officeDocument/2006/relationships/image" Target="../media/image719.png"/><Relationship Id="rId136" Type="http://schemas.openxmlformats.org/officeDocument/2006/relationships/customXml" Target="../ink/ink733.xml"/><Relationship Id="rId157" Type="http://schemas.openxmlformats.org/officeDocument/2006/relationships/customXml" Target="../ink/ink744.xml"/><Relationship Id="rId178" Type="http://schemas.openxmlformats.org/officeDocument/2006/relationships/image" Target="../media/image750.png"/><Relationship Id="rId61" Type="http://schemas.openxmlformats.org/officeDocument/2006/relationships/customXml" Target="../ink/ink696.xml"/><Relationship Id="rId82" Type="http://schemas.openxmlformats.org/officeDocument/2006/relationships/customXml" Target="../ink/ink706.xml"/><Relationship Id="rId199" Type="http://schemas.openxmlformats.org/officeDocument/2006/relationships/customXml" Target="../ink/ink765.xml"/><Relationship Id="rId203" Type="http://schemas.openxmlformats.org/officeDocument/2006/relationships/customXml" Target="../ink/ink767.xml"/><Relationship Id="rId19" Type="http://schemas.openxmlformats.org/officeDocument/2006/relationships/customXml" Target="../ink/ink675.xml"/><Relationship Id="rId224" Type="http://schemas.openxmlformats.org/officeDocument/2006/relationships/image" Target="../media/image773.png"/><Relationship Id="rId30" Type="http://schemas.openxmlformats.org/officeDocument/2006/relationships/image" Target="../media/image676.png"/><Relationship Id="rId105" Type="http://schemas.openxmlformats.org/officeDocument/2006/relationships/image" Target="../media/image714.png"/><Relationship Id="rId126" Type="http://schemas.openxmlformats.org/officeDocument/2006/relationships/customXml" Target="../ink/ink728.xml"/><Relationship Id="rId147" Type="http://schemas.openxmlformats.org/officeDocument/2006/relationships/customXml" Target="../ink/ink739.xml"/><Relationship Id="rId168" Type="http://schemas.openxmlformats.org/officeDocument/2006/relationships/image" Target="../media/image745.png"/><Relationship Id="rId51" Type="http://schemas.openxmlformats.org/officeDocument/2006/relationships/customXml" Target="../ink/ink691.xml"/><Relationship Id="rId72" Type="http://schemas.openxmlformats.org/officeDocument/2006/relationships/image" Target="../media/image697.png"/><Relationship Id="rId93" Type="http://schemas.openxmlformats.org/officeDocument/2006/relationships/image" Target="../media/image708.png"/><Relationship Id="rId189" Type="http://schemas.openxmlformats.org/officeDocument/2006/relationships/customXml" Target="../ink/ink760.xml"/><Relationship Id="rId3" Type="http://schemas.openxmlformats.org/officeDocument/2006/relationships/customXml" Target="../ink/ink667.xml"/><Relationship Id="rId214" Type="http://schemas.openxmlformats.org/officeDocument/2006/relationships/image" Target="../media/image768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90.png"/><Relationship Id="rId117" Type="http://schemas.openxmlformats.org/officeDocument/2006/relationships/customXml" Target="../ink/ink839.xml"/><Relationship Id="rId21" Type="http://schemas.openxmlformats.org/officeDocument/2006/relationships/customXml" Target="../ink/ink791.xml"/><Relationship Id="rId42" Type="http://schemas.openxmlformats.org/officeDocument/2006/relationships/image" Target="../media/image798.png"/><Relationship Id="rId47" Type="http://schemas.openxmlformats.org/officeDocument/2006/relationships/customXml" Target="../ink/ink804.xml"/><Relationship Id="rId63" Type="http://schemas.openxmlformats.org/officeDocument/2006/relationships/customXml" Target="../ink/ink812.xml"/><Relationship Id="rId68" Type="http://schemas.openxmlformats.org/officeDocument/2006/relationships/image" Target="../media/image811.png"/><Relationship Id="rId84" Type="http://schemas.openxmlformats.org/officeDocument/2006/relationships/image" Target="../media/image819.png"/><Relationship Id="rId89" Type="http://schemas.openxmlformats.org/officeDocument/2006/relationships/customXml" Target="../ink/ink825.xml"/><Relationship Id="rId112" Type="http://schemas.openxmlformats.org/officeDocument/2006/relationships/image" Target="../media/image833.png"/><Relationship Id="rId16" Type="http://schemas.openxmlformats.org/officeDocument/2006/relationships/image" Target="../media/image785.png"/><Relationship Id="rId107" Type="http://schemas.openxmlformats.org/officeDocument/2006/relationships/customXml" Target="../ink/ink834.xml"/><Relationship Id="rId11" Type="http://schemas.openxmlformats.org/officeDocument/2006/relationships/customXml" Target="../ink/ink786.xml"/><Relationship Id="rId32" Type="http://schemas.openxmlformats.org/officeDocument/2006/relationships/image" Target="../media/image793.png"/><Relationship Id="rId37" Type="http://schemas.openxmlformats.org/officeDocument/2006/relationships/customXml" Target="../ink/ink799.xml"/><Relationship Id="rId53" Type="http://schemas.openxmlformats.org/officeDocument/2006/relationships/customXml" Target="../ink/ink807.xml"/><Relationship Id="rId58" Type="http://schemas.openxmlformats.org/officeDocument/2006/relationships/image" Target="../media/image806.png"/><Relationship Id="rId74" Type="http://schemas.openxmlformats.org/officeDocument/2006/relationships/image" Target="../media/image814.png"/><Relationship Id="rId79" Type="http://schemas.openxmlformats.org/officeDocument/2006/relationships/customXml" Target="../ink/ink820.xml"/><Relationship Id="rId102" Type="http://schemas.openxmlformats.org/officeDocument/2006/relationships/image" Target="../media/image828.png"/><Relationship Id="rId123" Type="http://schemas.openxmlformats.org/officeDocument/2006/relationships/customXml" Target="../ink/ink842.xml"/><Relationship Id="rId128" Type="http://schemas.openxmlformats.org/officeDocument/2006/relationships/image" Target="../media/image841.png"/><Relationship Id="rId5" Type="http://schemas.openxmlformats.org/officeDocument/2006/relationships/customXml" Target="../ink/ink783.xml"/><Relationship Id="rId90" Type="http://schemas.openxmlformats.org/officeDocument/2006/relationships/image" Target="../media/image822.png"/><Relationship Id="rId95" Type="http://schemas.openxmlformats.org/officeDocument/2006/relationships/customXml" Target="../ink/ink828.xml"/><Relationship Id="rId22" Type="http://schemas.openxmlformats.org/officeDocument/2006/relationships/image" Target="../media/image788.png"/><Relationship Id="rId27" Type="http://schemas.openxmlformats.org/officeDocument/2006/relationships/customXml" Target="../ink/ink794.xml"/><Relationship Id="rId43" Type="http://schemas.openxmlformats.org/officeDocument/2006/relationships/customXml" Target="../ink/ink802.xml"/><Relationship Id="rId48" Type="http://schemas.openxmlformats.org/officeDocument/2006/relationships/image" Target="../media/image801.png"/><Relationship Id="rId64" Type="http://schemas.openxmlformats.org/officeDocument/2006/relationships/image" Target="../media/image809.png"/><Relationship Id="rId69" Type="http://schemas.openxmlformats.org/officeDocument/2006/relationships/customXml" Target="../ink/ink815.xml"/><Relationship Id="rId113" Type="http://schemas.openxmlformats.org/officeDocument/2006/relationships/customXml" Target="../ink/ink837.xml"/><Relationship Id="rId118" Type="http://schemas.openxmlformats.org/officeDocument/2006/relationships/image" Target="../media/image836.png"/><Relationship Id="rId80" Type="http://schemas.openxmlformats.org/officeDocument/2006/relationships/image" Target="../media/image817.png"/><Relationship Id="rId85" Type="http://schemas.openxmlformats.org/officeDocument/2006/relationships/customXml" Target="../ink/ink823.xml"/><Relationship Id="rId12" Type="http://schemas.openxmlformats.org/officeDocument/2006/relationships/image" Target="../media/image783.png"/><Relationship Id="rId17" Type="http://schemas.openxmlformats.org/officeDocument/2006/relationships/customXml" Target="../ink/ink789.xml"/><Relationship Id="rId33" Type="http://schemas.openxmlformats.org/officeDocument/2006/relationships/customXml" Target="../ink/ink797.xml"/><Relationship Id="rId38" Type="http://schemas.openxmlformats.org/officeDocument/2006/relationships/image" Target="../media/image796.png"/><Relationship Id="rId59" Type="http://schemas.openxmlformats.org/officeDocument/2006/relationships/customXml" Target="../ink/ink810.xml"/><Relationship Id="rId103" Type="http://schemas.openxmlformats.org/officeDocument/2006/relationships/customXml" Target="../ink/ink832.xml"/><Relationship Id="rId108" Type="http://schemas.openxmlformats.org/officeDocument/2006/relationships/image" Target="../media/image831.png"/><Relationship Id="rId124" Type="http://schemas.openxmlformats.org/officeDocument/2006/relationships/image" Target="../media/image839.png"/><Relationship Id="rId54" Type="http://schemas.openxmlformats.org/officeDocument/2006/relationships/image" Target="../media/image804.png"/><Relationship Id="rId70" Type="http://schemas.openxmlformats.org/officeDocument/2006/relationships/image" Target="../media/image812.png"/><Relationship Id="rId75" Type="http://schemas.openxmlformats.org/officeDocument/2006/relationships/customXml" Target="../ink/ink818.xml"/><Relationship Id="rId91" Type="http://schemas.openxmlformats.org/officeDocument/2006/relationships/customXml" Target="../ink/ink826.xml"/><Relationship Id="rId96" Type="http://schemas.openxmlformats.org/officeDocument/2006/relationships/image" Target="../media/image8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0.png"/><Relationship Id="rId23" Type="http://schemas.openxmlformats.org/officeDocument/2006/relationships/customXml" Target="../ink/ink792.xml"/><Relationship Id="rId28" Type="http://schemas.openxmlformats.org/officeDocument/2006/relationships/image" Target="../media/image791.png"/><Relationship Id="rId49" Type="http://schemas.openxmlformats.org/officeDocument/2006/relationships/customXml" Target="../ink/ink805.xml"/><Relationship Id="rId114" Type="http://schemas.openxmlformats.org/officeDocument/2006/relationships/image" Target="../media/image834.png"/><Relationship Id="rId119" Type="http://schemas.openxmlformats.org/officeDocument/2006/relationships/customXml" Target="../ink/ink840.xml"/><Relationship Id="rId44" Type="http://schemas.openxmlformats.org/officeDocument/2006/relationships/image" Target="../media/image799.png"/><Relationship Id="rId60" Type="http://schemas.openxmlformats.org/officeDocument/2006/relationships/image" Target="../media/image807.png"/><Relationship Id="rId65" Type="http://schemas.openxmlformats.org/officeDocument/2006/relationships/customXml" Target="../ink/ink813.xml"/><Relationship Id="rId81" Type="http://schemas.openxmlformats.org/officeDocument/2006/relationships/customXml" Target="../ink/ink821.xml"/><Relationship Id="rId86" Type="http://schemas.openxmlformats.org/officeDocument/2006/relationships/image" Target="../media/image820.png"/><Relationship Id="rId13" Type="http://schemas.openxmlformats.org/officeDocument/2006/relationships/customXml" Target="../ink/ink787.xml"/><Relationship Id="rId18" Type="http://schemas.openxmlformats.org/officeDocument/2006/relationships/image" Target="../media/image786.png"/><Relationship Id="rId39" Type="http://schemas.openxmlformats.org/officeDocument/2006/relationships/customXml" Target="../ink/ink800.xml"/><Relationship Id="rId109" Type="http://schemas.openxmlformats.org/officeDocument/2006/relationships/customXml" Target="../ink/ink835.xml"/><Relationship Id="rId34" Type="http://schemas.openxmlformats.org/officeDocument/2006/relationships/image" Target="../media/image794.png"/><Relationship Id="rId50" Type="http://schemas.openxmlformats.org/officeDocument/2006/relationships/image" Target="../media/image802.png"/><Relationship Id="rId55" Type="http://schemas.openxmlformats.org/officeDocument/2006/relationships/customXml" Target="../ink/ink808.xml"/><Relationship Id="rId76" Type="http://schemas.openxmlformats.org/officeDocument/2006/relationships/image" Target="../media/image815.png"/><Relationship Id="rId97" Type="http://schemas.openxmlformats.org/officeDocument/2006/relationships/customXml" Target="../ink/ink829.xml"/><Relationship Id="rId104" Type="http://schemas.openxmlformats.org/officeDocument/2006/relationships/image" Target="../media/image829.png"/><Relationship Id="rId120" Type="http://schemas.openxmlformats.org/officeDocument/2006/relationships/image" Target="../media/image837.png"/><Relationship Id="rId125" Type="http://schemas.openxmlformats.org/officeDocument/2006/relationships/customXml" Target="../ink/ink843.xml"/><Relationship Id="rId7" Type="http://schemas.openxmlformats.org/officeDocument/2006/relationships/customXml" Target="../ink/ink784.xml"/><Relationship Id="rId71" Type="http://schemas.openxmlformats.org/officeDocument/2006/relationships/customXml" Target="../ink/ink816.xml"/><Relationship Id="rId92" Type="http://schemas.openxmlformats.org/officeDocument/2006/relationships/image" Target="../media/image823.png"/><Relationship Id="rId2" Type="http://schemas.openxmlformats.org/officeDocument/2006/relationships/image" Target="../media/image778.png"/><Relationship Id="rId29" Type="http://schemas.openxmlformats.org/officeDocument/2006/relationships/customXml" Target="../ink/ink795.xml"/><Relationship Id="rId24" Type="http://schemas.openxmlformats.org/officeDocument/2006/relationships/image" Target="../media/image789.png"/><Relationship Id="rId40" Type="http://schemas.openxmlformats.org/officeDocument/2006/relationships/image" Target="../media/image797.png"/><Relationship Id="rId45" Type="http://schemas.openxmlformats.org/officeDocument/2006/relationships/customXml" Target="../ink/ink803.xml"/><Relationship Id="rId66" Type="http://schemas.openxmlformats.org/officeDocument/2006/relationships/image" Target="../media/image810.png"/><Relationship Id="rId87" Type="http://schemas.openxmlformats.org/officeDocument/2006/relationships/customXml" Target="../ink/ink824.xml"/><Relationship Id="rId110" Type="http://schemas.openxmlformats.org/officeDocument/2006/relationships/image" Target="../media/image832.png"/><Relationship Id="rId115" Type="http://schemas.openxmlformats.org/officeDocument/2006/relationships/customXml" Target="../ink/ink838.xml"/><Relationship Id="rId61" Type="http://schemas.openxmlformats.org/officeDocument/2006/relationships/customXml" Target="../ink/ink811.xml"/><Relationship Id="rId82" Type="http://schemas.openxmlformats.org/officeDocument/2006/relationships/image" Target="../media/image818.png"/><Relationship Id="rId19" Type="http://schemas.openxmlformats.org/officeDocument/2006/relationships/customXml" Target="../ink/ink790.xml"/><Relationship Id="rId14" Type="http://schemas.openxmlformats.org/officeDocument/2006/relationships/image" Target="../media/image784.png"/><Relationship Id="rId30" Type="http://schemas.openxmlformats.org/officeDocument/2006/relationships/image" Target="../media/image792.png"/><Relationship Id="rId35" Type="http://schemas.openxmlformats.org/officeDocument/2006/relationships/customXml" Target="../ink/ink798.xml"/><Relationship Id="rId56" Type="http://schemas.openxmlformats.org/officeDocument/2006/relationships/image" Target="../media/image805.png"/><Relationship Id="rId77" Type="http://schemas.openxmlformats.org/officeDocument/2006/relationships/customXml" Target="../ink/ink819.xml"/><Relationship Id="rId100" Type="http://schemas.openxmlformats.org/officeDocument/2006/relationships/image" Target="../media/image827.png"/><Relationship Id="rId105" Type="http://schemas.openxmlformats.org/officeDocument/2006/relationships/customXml" Target="../ink/ink833.xml"/><Relationship Id="rId126" Type="http://schemas.openxmlformats.org/officeDocument/2006/relationships/image" Target="../media/image840.png"/><Relationship Id="rId8" Type="http://schemas.openxmlformats.org/officeDocument/2006/relationships/image" Target="../media/image781.png"/><Relationship Id="rId51" Type="http://schemas.openxmlformats.org/officeDocument/2006/relationships/customXml" Target="../ink/ink806.xml"/><Relationship Id="rId72" Type="http://schemas.openxmlformats.org/officeDocument/2006/relationships/image" Target="../media/image813.png"/><Relationship Id="rId93" Type="http://schemas.openxmlformats.org/officeDocument/2006/relationships/customXml" Target="../ink/ink827.xml"/><Relationship Id="rId98" Type="http://schemas.openxmlformats.org/officeDocument/2006/relationships/image" Target="../media/image826.png"/><Relationship Id="rId121" Type="http://schemas.openxmlformats.org/officeDocument/2006/relationships/customXml" Target="../ink/ink841.xml"/><Relationship Id="rId3" Type="http://schemas.openxmlformats.org/officeDocument/2006/relationships/customXml" Target="../ink/ink782.xml"/><Relationship Id="rId25" Type="http://schemas.openxmlformats.org/officeDocument/2006/relationships/customXml" Target="../ink/ink793.xml"/><Relationship Id="rId46" Type="http://schemas.openxmlformats.org/officeDocument/2006/relationships/image" Target="../media/image800.png"/><Relationship Id="rId67" Type="http://schemas.openxmlformats.org/officeDocument/2006/relationships/customXml" Target="../ink/ink814.xml"/><Relationship Id="rId116" Type="http://schemas.openxmlformats.org/officeDocument/2006/relationships/image" Target="../media/image835.png"/><Relationship Id="rId20" Type="http://schemas.openxmlformats.org/officeDocument/2006/relationships/image" Target="../media/image787.png"/><Relationship Id="rId41" Type="http://schemas.openxmlformats.org/officeDocument/2006/relationships/customXml" Target="../ink/ink801.xml"/><Relationship Id="rId62" Type="http://schemas.openxmlformats.org/officeDocument/2006/relationships/image" Target="../media/image808.png"/><Relationship Id="rId83" Type="http://schemas.openxmlformats.org/officeDocument/2006/relationships/customXml" Target="../ink/ink822.xml"/><Relationship Id="rId88" Type="http://schemas.openxmlformats.org/officeDocument/2006/relationships/image" Target="../media/image821.png"/><Relationship Id="rId111" Type="http://schemas.openxmlformats.org/officeDocument/2006/relationships/customXml" Target="../ink/ink836.xml"/><Relationship Id="rId15" Type="http://schemas.openxmlformats.org/officeDocument/2006/relationships/customXml" Target="../ink/ink788.xml"/><Relationship Id="rId36" Type="http://schemas.openxmlformats.org/officeDocument/2006/relationships/image" Target="../media/image795.png"/><Relationship Id="rId57" Type="http://schemas.openxmlformats.org/officeDocument/2006/relationships/customXml" Target="../ink/ink809.xml"/><Relationship Id="rId106" Type="http://schemas.openxmlformats.org/officeDocument/2006/relationships/image" Target="../media/image830.png"/><Relationship Id="rId127" Type="http://schemas.openxmlformats.org/officeDocument/2006/relationships/customXml" Target="../ink/ink844.xml"/><Relationship Id="rId10" Type="http://schemas.openxmlformats.org/officeDocument/2006/relationships/image" Target="../media/image782.png"/><Relationship Id="rId31" Type="http://schemas.openxmlformats.org/officeDocument/2006/relationships/customXml" Target="../ink/ink796.xml"/><Relationship Id="rId52" Type="http://schemas.openxmlformats.org/officeDocument/2006/relationships/image" Target="../media/image803.png"/><Relationship Id="rId73" Type="http://schemas.openxmlformats.org/officeDocument/2006/relationships/customXml" Target="../ink/ink817.xml"/><Relationship Id="rId78" Type="http://schemas.openxmlformats.org/officeDocument/2006/relationships/image" Target="../media/image816.png"/><Relationship Id="rId94" Type="http://schemas.openxmlformats.org/officeDocument/2006/relationships/image" Target="../media/image824.png"/><Relationship Id="rId99" Type="http://schemas.openxmlformats.org/officeDocument/2006/relationships/customXml" Target="../ink/ink830.xml"/><Relationship Id="rId101" Type="http://schemas.openxmlformats.org/officeDocument/2006/relationships/customXml" Target="../ink/ink831.xml"/><Relationship Id="rId122" Type="http://schemas.openxmlformats.org/officeDocument/2006/relationships/image" Target="../media/image838.png"/><Relationship Id="rId4" Type="http://schemas.openxmlformats.org/officeDocument/2006/relationships/image" Target="../media/image779.png"/><Relationship Id="rId9" Type="http://schemas.openxmlformats.org/officeDocument/2006/relationships/customXml" Target="../ink/ink7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image" Target="../media/image69.png"/><Relationship Id="rId107" Type="http://schemas.openxmlformats.org/officeDocument/2006/relationships/customXml" Target="../ink/ink54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image" Target="../media/image64.png"/><Relationship Id="rId5" Type="http://schemas.openxmlformats.org/officeDocument/2006/relationships/image" Target="../media/image3100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customXml" Target="../ink/ink57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70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customXml" Target="../ink/ink52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40" Type="http://schemas.openxmlformats.org/officeDocument/2006/relationships/image" Target="../media/image70.png"/><Relationship Id="rId145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image" Target="../media/image57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image" Target="../media/image65.png"/><Relationship Id="rId135" Type="http://schemas.openxmlformats.org/officeDocument/2006/relationships/customXml" Target="../ink/ink68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3.png"/><Relationship Id="rId7" Type="http://schemas.openxmlformats.org/officeDocument/2006/relationships/image" Target="../media/image4100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image" Target="../media/image55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8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customXml" Target="../ink/ink53.xml"/><Relationship Id="rId126" Type="http://schemas.openxmlformats.org/officeDocument/2006/relationships/image" Target="../media/image63.png"/><Relationship Id="rId147" Type="http://schemas.openxmlformats.org/officeDocument/2006/relationships/image" Target="../media/image74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142" Type="http://schemas.openxmlformats.org/officeDocument/2006/relationships/image" Target="../media/image71.png"/><Relationship Id="rId3" Type="http://schemas.openxmlformats.org/officeDocument/2006/relationships/image" Target="../media/image2100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image" Target="../media/image58.png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image" Target="../media/image6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image" Target="../media/image53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customXml" Target="../ink/ink51.xml"/><Relationship Id="rId122" Type="http://schemas.openxmlformats.org/officeDocument/2006/relationships/image" Target="../media/image61.png"/><Relationship Id="rId143" Type="http://schemas.openxmlformats.org/officeDocument/2006/relationships/customXml" Target="../ink/ink7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image" Target="../media/image56.png"/><Relationship Id="rId133" Type="http://schemas.openxmlformats.org/officeDocument/2006/relationships/customXml" Target="../ink/ink67.xml"/><Relationship Id="rId16" Type="http://schemas.openxmlformats.org/officeDocument/2006/relationships/customXml" Target="../ink/ink8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image" Target="../media/image51.png"/><Relationship Id="rId123" Type="http://schemas.openxmlformats.org/officeDocument/2006/relationships/customXml" Target="../ink/ink62.xml"/><Relationship Id="rId14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.png"/><Relationship Id="rId21" Type="http://schemas.openxmlformats.org/officeDocument/2006/relationships/image" Target="../media/image83.png"/><Relationship Id="rId42" Type="http://schemas.openxmlformats.org/officeDocument/2006/relationships/customXml" Target="../ink/ink94.xml"/><Relationship Id="rId63" Type="http://schemas.openxmlformats.org/officeDocument/2006/relationships/image" Target="../media/image104.png"/><Relationship Id="rId84" Type="http://schemas.openxmlformats.org/officeDocument/2006/relationships/customXml" Target="../ink/ink115.xml"/><Relationship Id="rId138" Type="http://schemas.openxmlformats.org/officeDocument/2006/relationships/customXml" Target="../ink/ink142.xml"/><Relationship Id="rId159" Type="http://schemas.openxmlformats.org/officeDocument/2006/relationships/image" Target="../media/image151.png"/><Relationship Id="rId170" Type="http://schemas.openxmlformats.org/officeDocument/2006/relationships/image" Target="../media/image157.png"/><Relationship Id="rId191" Type="http://schemas.openxmlformats.org/officeDocument/2006/relationships/customXml" Target="../ink/ink168.xml"/><Relationship Id="rId205" Type="http://schemas.openxmlformats.org/officeDocument/2006/relationships/customXml" Target="../ink/ink175.xml"/><Relationship Id="rId226" Type="http://schemas.openxmlformats.org/officeDocument/2006/relationships/customXml" Target="../ink/ink187.xml"/><Relationship Id="rId107" Type="http://schemas.openxmlformats.org/officeDocument/2006/relationships/image" Target="../media/image125.png"/><Relationship Id="rId11" Type="http://schemas.openxmlformats.org/officeDocument/2006/relationships/image" Target="../media/image78.png"/><Relationship Id="rId32" Type="http://schemas.openxmlformats.org/officeDocument/2006/relationships/customXml" Target="../ink/ink89.xml"/><Relationship Id="rId53" Type="http://schemas.openxmlformats.org/officeDocument/2006/relationships/image" Target="../media/image99.png"/><Relationship Id="rId74" Type="http://schemas.openxmlformats.org/officeDocument/2006/relationships/customXml" Target="../ink/ink110.xml"/><Relationship Id="rId128" Type="http://schemas.openxmlformats.org/officeDocument/2006/relationships/customXml" Target="../ink/ink137.xml"/><Relationship Id="rId149" Type="http://schemas.openxmlformats.org/officeDocument/2006/relationships/image" Target="../media/image146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3.xml"/><Relationship Id="rId181" Type="http://schemas.openxmlformats.org/officeDocument/2006/relationships/customXml" Target="../ink/ink163.xml"/><Relationship Id="rId216" Type="http://schemas.openxmlformats.org/officeDocument/2006/relationships/image" Target="../media/image179.png"/><Relationship Id="rId237" Type="http://schemas.openxmlformats.org/officeDocument/2006/relationships/image" Target="../media/image189.png"/><Relationship Id="rId22" Type="http://schemas.openxmlformats.org/officeDocument/2006/relationships/customXml" Target="../ink/ink84.xml"/><Relationship Id="rId43" Type="http://schemas.openxmlformats.org/officeDocument/2006/relationships/image" Target="../media/image94.png"/><Relationship Id="rId64" Type="http://schemas.openxmlformats.org/officeDocument/2006/relationships/customXml" Target="../ink/ink105.xml"/><Relationship Id="rId118" Type="http://schemas.openxmlformats.org/officeDocument/2006/relationships/customXml" Target="../ink/ink132.xml"/><Relationship Id="rId139" Type="http://schemas.openxmlformats.org/officeDocument/2006/relationships/image" Target="../media/image141.png"/><Relationship Id="rId85" Type="http://schemas.openxmlformats.org/officeDocument/2006/relationships/image" Target="../media/image115.png"/><Relationship Id="rId150" Type="http://schemas.openxmlformats.org/officeDocument/2006/relationships/customXml" Target="../ink/ink148.xml"/><Relationship Id="rId171" Type="http://schemas.openxmlformats.org/officeDocument/2006/relationships/customXml" Target="../ink/ink158.xml"/><Relationship Id="rId192" Type="http://schemas.openxmlformats.org/officeDocument/2006/relationships/image" Target="../media/image168.png"/><Relationship Id="rId206" Type="http://schemas.openxmlformats.org/officeDocument/2006/relationships/image" Target="../media/image175.png"/><Relationship Id="rId227" Type="http://schemas.openxmlformats.org/officeDocument/2006/relationships/image" Target="../media/image184.png"/><Relationship Id="rId12" Type="http://schemas.openxmlformats.org/officeDocument/2006/relationships/customXml" Target="../ink/ink79.xml"/><Relationship Id="rId33" Type="http://schemas.openxmlformats.org/officeDocument/2006/relationships/image" Target="../media/image89.png"/><Relationship Id="rId108" Type="http://schemas.openxmlformats.org/officeDocument/2006/relationships/customXml" Target="../ink/ink127.xml"/><Relationship Id="rId129" Type="http://schemas.openxmlformats.org/officeDocument/2006/relationships/image" Target="../media/image136.png"/><Relationship Id="rId54" Type="http://schemas.openxmlformats.org/officeDocument/2006/relationships/customXml" Target="../ink/ink100.xml"/><Relationship Id="rId75" Type="http://schemas.openxmlformats.org/officeDocument/2006/relationships/image" Target="../media/image110.png"/><Relationship Id="rId96" Type="http://schemas.openxmlformats.org/officeDocument/2006/relationships/customXml" Target="../ink/ink121.xml"/><Relationship Id="rId140" Type="http://schemas.openxmlformats.org/officeDocument/2006/relationships/customXml" Target="../ink/ink143.xml"/><Relationship Id="rId161" Type="http://schemas.openxmlformats.org/officeDocument/2006/relationships/image" Target="../media/image152.png"/><Relationship Id="rId182" Type="http://schemas.openxmlformats.org/officeDocument/2006/relationships/image" Target="../media/image163.png"/><Relationship Id="rId217" Type="http://schemas.openxmlformats.org/officeDocument/2006/relationships/customXml" Target="../ink/ink182.xml"/><Relationship Id="rId6" Type="http://schemas.openxmlformats.org/officeDocument/2006/relationships/customXml" Target="../ink/ink76.xml"/><Relationship Id="rId23" Type="http://schemas.openxmlformats.org/officeDocument/2006/relationships/image" Target="../media/image84.png"/><Relationship Id="rId119" Type="http://schemas.openxmlformats.org/officeDocument/2006/relationships/image" Target="../media/image131.png"/><Relationship Id="rId44" Type="http://schemas.openxmlformats.org/officeDocument/2006/relationships/customXml" Target="../ink/ink95.xml"/><Relationship Id="rId65" Type="http://schemas.openxmlformats.org/officeDocument/2006/relationships/image" Target="../media/image105.png"/><Relationship Id="rId86" Type="http://schemas.openxmlformats.org/officeDocument/2006/relationships/customXml" Target="../ink/ink116.xml"/><Relationship Id="rId130" Type="http://schemas.openxmlformats.org/officeDocument/2006/relationships/customXml" Target="../ink/ink138.xml"/><Relationship Id="rId151" Type="http://schemas.openxmlformats.org/officeDocument/2006/relationships/image" Target="../media/image147.png"/><Relationship Id="rId172" Type="http://schemas.openxmlformats.org/officeDocument/2006/relationships/image" Target="../media/image158.png"/><Relationship Id="rId193" Type="http://schemas.openxmlformats.org/officeDocument/2006/relationships/customXml" Target="../ink/ink169.xml"/><Relationship Id="rId207" Type="http://schemas.openxmlformats.org/officeDocument/2006/relationships/customXml" Target="../ink/ink176.xml"/><Relationship Id="rId228" Type="http://schemas.openxmlformats.org/officeDocument/2006/relationships/customXml" Target="../ink/ink188.xml"/><Relationship Id="rId13" Type="http://schemas.openxmlformats.org/officeDocument/2006/relationships/image" Target="../media/image79.png"/><Relationship Id="rId109" Type="http://schemas.openxmlformats.org/officeDocument/2006/relationships/image" Target="../media/image126.png"/><Relationship Id="rId34" Type="http://schemas.openxmlformats.org/officeDocument/2006/relationships/customXml" Target="../ink/ink90.xml"/><Relationship Id="rId55" Type="http://schemas.openxmlformats.org/officeDocument/2006/relationships/image" Target="../media/image100.png"/><Relationship Id="rId76" Type="http://schemas.openxmlformats.org/officeDocument/2006/relationships/customXml" Target="../ink/ink111.xml"/><Relationship Id="rId97" Type="http://schemas.openxmlformats.org/officeDocument/2006/relationships/image" Target="../media/image121.png"/><Relationship Id="rId120" Type="http://schemas.openxmlformats.org/officeDocument/2006/relationships/customXml" Target="../ink/ink133.xml"/><Relationship Id="rId141" Type="http://schemas.openxmlformats.org/officeDocument/2006/relationships/image" Target="../media/image142.png"/><Relationship Id="rId7" Type="http://schemas.openxmlformats.org/officeDocument/2006/relationships/image" Target="../media/image76.png"/><Relationship Id="rId162" Type="http://schemas.openxmlformats.org/officeDocument/2006/relationships/customXml" Target="../ink/ink154.xml"/><Relationship Id="rId183" Type="http://schemas.openxmlformats.org/officeDocument/2006/relationships/customXml" Target="../ink/ink164.xml"/><Relationship Id="rId218" Type="http://schemas.openxmlformats.org/officeDocument/2006/relationships/image" Target="../media/image180.png"/><Relationship Id="rId24" Type="http://schemas.openxmlformats.org/officeDocument/2006/relationships/customXml" Target="../ink/ink85.xml"/><Relationship Id="rId45" Type="http://schemas.openxmlformats.org/officeDocument/2006/relationships/image" Target="../media/image95.png"/><Relationship Id="rId66" Type="http://schemas.openxmlformats.org/officeDocument/2006/relationships/customXml" Target="../ink/ink106.xml"/><Relationship Id="rId87" Type="http://schemas.openxmlformats.org/officeDocument/2006/relationships/image" Target="../media/image116.png"/><Relationship Id="rId110" Type="http://schemas.openxmlformats.org/officeDocument/2006/relationships/customXml" Target="../ink/ink128.xml"/><Relationship Id="rId131" Type="http://schemas.openxmlformats.org/officeDocument/2006/relationships/image" Target="../media/image137.png"/><Relationship Id="rId152" Type="http://schemas.openxmlformats.org/officeDocument/2006/relationships/customXml" Target="../ink/ink149.xml"/><Relationship Id="rId173" Type="http://schemas.openxmlformats.org/officeDocument/2006/relationships/customXml" Target="../ink/ink159.xml"/><Relationship Id="rId194" Type="http://schemas.openxmlformats.org/officeDocument/2006/relationships/image" Target="../media/image169.png"/><Relationship Id="rId208" Type="http://schemas.openxmlformats.org/officeDocument/2006/relationships/customXml" Target="../ink/ink177.xml"/><Relationship Id="rId229" Type="http://schemas.openxmlformats.org/officeDocument/2006/relationships/image" Target="../media/image185.png"/><Relationship Id="rId14" Type="http://schemas.openxmlformats.org/officeDocument/2006/relationships/customXml" Target="../ink/ink80.xml"/><Relationship Id="rId35" Type="http://schemas.openxmlformats.org/officeDocument/2006/relationships/image" Target="../media/image90.png"/><Relationship Id="rId56" Type="http://schemas.openxmlformats.org/officeDocument/2006/relationships/customXml" Target="../ink/ink101.xml"/><Relationship Id="rId77" Type="http://schemas.openxmlformats.org/officeDocument/2006/relationships/image" Target="../media/image111.png"/><Relationship Id="rId100" Type="http://schemas.openxmlformats.org/officeDocument/2006/relationships/customXml" Target="../ink/ink123.xml"/><Relationship Id="rId8" Type="http://schemas.openxmlformats.org/officeDocument/2006/relationships/customXml" Target="../ink/ink77.xml"/><Relationship Id="rId98" Type="http://schemas.openxmlformats.org/officeDocument/2006/relationships/customXml" Target="../ink/ink122.xml"/><Relationship Id="rId121" Type="http://schemas.openxmlformats.org/officeDocument/2006/relationships/image" Target="../media/image132.png"/><Relationship Id="rId142" Type="http://schemas.openxmlformats.org/officeDocument/2006/relationships/customXml" Target="../ink/ink144.xml"/><Relationship Id="rId163" Type="http://schemas.openxmlformats.org/officeDocument/2006/relationships/image" Target="../media/image153.png"/><Relationship Id="rId184" Type="http://schemas.openxmlformats.org/officeDocument/2006/relationships/image" Target="../media/image164.png"/><Relationship Id="rId219" Type="http://schemas.openxmlformats.org/officeDocument/2006/relationships/customXml" Target="../ink/ink183.xml"/><Relationship Id="rId230" Type="http://schemas.openxmlformats.org/officeDocument/2006/relationships/customXml" Target="../ink/ink189.xml"/><Relationship Id="rId25" Type="http://schemas.openxmlformats.org/officeDocument/2006/relationships/image" Target="../media/image85.png"/><Relationship Id="rId46" Type="http://schemas.openxmlformats.org/officeDocument/2006/relationships/customXml" Target="../ink/ink96.xml"/><Relationship Id="rId67" Type="http://schemas.openxmlformats.org/officeDocument/2006/relationships/image" Target="../media/image106.png"/><Relationship Id="rId88" Type="http://schemas.openxmlformats.org/officeDocument/2006/relationships/customXml" Target="../ink/ink117.xml"/><Relationship Id="rId111" Type="http://schemas.openxmlformats.org/officeDocument/2006/relationships/image" Target="../media/image127.png"/><Relationship Id="rId132" Type="http://schemas.openxmlformats.org/officeDocument/2006/relationships/customXml" Target="../ink/ink139.xml"/><Relationship Id="rId153" Type="http://schemas.openxmlformats.org/officeDocument/2006/relationships/image" Target="../media/image148.png"/><Relationship Id="rId174" Type="http://schemas.openxmlformats.org/officeDocument/2006/relationships/image" Target="../media/image159.png"/><Relationship Id="rId195" Type="http://schemas.openxmlformats.org/officeDocument/2006/relationships/customXml" Target="../ink/ink170.xml"/><Relationship Id="rId209" Type="http://schemas.openxmlformats.org/officeDocument/2006/relationships/image" Target="../media/image176.png"/><Relationship Id="rId190" Type="http://schemas.openxmlformats.org/officeDocument/2006/relationships/image" Target="../media/image167.png"/><Relationship Id="rId204" Type="http://schemas.openxmlformats.org/officeDocument/2006/relationships/image" Target="../media/image174.png"/><Relationship Id="rId220" Type="http://schemas.openxmlformats.org/officeDocument/2006/relationships/customXml" Target="../ink/ink184.xml"/><Relationship Id="rId225" Type="http://schemas.openxmlformats.org/officeDocument/2006/relationships/image" Target="../media/image183.png"/><Relationship Id="rId15" Type="http://schemas.openxmlformats.org/officeDocument/2006/relationships/image" Target="../media/image80.png"/><Relationship Id="rId36" Type="http://schemas.openxmlformats.org/officeDocument/2006/relationships/customXml" Target="../ink/ink91.xml"/><Relationship Id="rId57" Type="http://schemas.openxmlformats.org/officeDocument/2006/relationships/image" Target="../media/image101.png"/><Relationship Id="rId106" Type="http://schemas.openxmlformats.org/officeDocument/2006/relationships/customXml" Target="../ink/ink126.xml"/><Relationship Id="rId127" Type="http://schemas.openxmlformats.org/officeDocument/2006/relationships/image" Target="../media/image135.png"/><Relationship Id="rId10" Type="http://schemas.openxmlformats.org/officeDocument/2006/relationships/customXml" Target="../ink/ink78.xml"/><Relationship Id="rId31" Type="http://schemas.openxmlformats.org/officeDocument/2006/relationships/image" Target="../media/image88.png"/><Relationship Id="rId52" Type="http://schemas.openxmlformats.org/officeDocument/2006/relationships/customXml" Target="../ink/ink99.xml"/><Relationship Id="rId73" Type="http://schemas.openxmlformats.org/officeDocument/2006/relationships/image" Target="../media/image109.png"/><Relationship Id="rId78" Type="http://schemas.openxmlformats.org/officeDocument/2006/relationships/customXml" Target="../ink/ink112.xml"/><Relationship Id="rId94" Type="http://schemas.openxmlformats.org/officeDocument/2006/relationships/customXml" Target="../ink/ink120.xml"/><Relationship Id="rId99" Type="http://schemas.openxmlformats.org/officeDocument/2006/relationships/image" Target="../media/image122.png"/><Relationship Id="rId101" Type="http://schemas.openxmlformats.org/officeDocument/2006/relationships/image" Target="../media/image38.png"/><Relationship Id="rId122" Type="http://schemas.openxmlformats.org/officeDocument/2006/relationships/customXml" Target="../ink/ink134.xml"/><Relationship Id="rId143" Type="http://schemas.openxmlformats.org/officeDocument/2006/relationships/image" Target="../media/image143.png"/><Relationship Id="rId148" Type="http://schemas.openxmlformats.org/officeDocument/2006/relationships/customXml" Target="../ink/ink147.xml"/><Relationship Id="rId164" Type="http://schemas.openxmlformats.org/officeDocument/2006/relationships/customXml" Target="../ink/ink155.xml"/><Relationship Id="rId169" Type="http://schemas.openxmlformats.org/officeDocument/2006/relationships/image" Target="../media/image156.png"/><Relationship Id="rId185" Type="http://schemas.openxmlformats.org/officeDocument/2006/relationships/customXml" Target="../ink/ink165.xml"/><Relationship Id="rId4" Type="http://schemas.openxmlformats.org/officeDocument/2006/relationships/customXml" Target="../ink/ink75.xml"/><Relationship Id="rId9" Type="http://schemas.openxmlformats.org/officeDocument/2006/relationships/image" Target="../media/image77.png"/><Relationship Id="rId180" Type="http://schemas.openxmlformats.org/officeDocument/2006/relationships/image" Target="../media/image162.png"/><Relationship Id="rId210" Type="http://schemas.openxmlformats.org/officeDocument/2006/relationships/customXml" Target="../ink/ink178.xml"/><Relationship Id="rId215" Type="http://schemas.openxmlformats.org/officeDocument/2006/relationships/customXml" Target="../ink/ink181.xml"/><Relationship Id="rId236" Type="http://schemas.openxmlformats.org/officeDocument/2006/relationships/customXml" Target="../ink/ink192.xml"/><Relationship Id="rId26" Type="http://schemas.openxmlformats.org/officeDocument/2006/relationships/customXml" Target="../ink/ink86.xml"/><Relationship Id="rId231" Type="http://schemas.openxmlformats.org/officeDocument/2006/relationships/image" Target="../media/image186.png"/><Relationship Id="rId47" Type="http://schemas.openxmlformats.org/officeDocument/2006/relationships/image" Target="../media/image96.png"/><Relationship Id="rId68" Type="http://schemas.openxmlformats.org/officeDocument/2006/relationships/customXml" Target="../ink/ink107.xml"/><Relationship Id="rId89" Type="http://schemas.openxmlformats.org/officeDocument/2006/relationships/image" Target="../media/image117.png"/><Relationship Id="rId112" Type="http://schemas.openxmlformats.org/officeDocument/2006/relationships/customXml" Target="../ink/ink129.xml"/><Relationship Id="rId133" Type="http://schemas.openxmlformats.org/officeDocument/2006/relationships/image" Target="../media/image138.png"/><Relationship Id="rId154" Type="http://schemas.openxmlformats.org/officeDocument/2006/relationships/customXml" Target="../ink/ink150.xml"/><Relationship Id="rId175" Type="http://schemas.openxmlformats.org/officeDocument/2006/relationships/customXml" Target="../ink/ink160.xml"/><Relationship Id="rId196" Type="http://schemas.openxmlformats.org/officeDocument/2006/relationships/image" Target="../media/image170.png"/><Relationship Id="rId200" Type="http://schemas.openxmlformats.org/officeDocument/2006/relationships/image" Target="../media/image172.png"/><Relationship Id="rId16" Type="http://schemas.openxmlformats.org/officeDocument/2006/relationships/customXml" Target="../ink/ink81.xml"/><Relationship Id="rId221" Type="http://schemas.openxmlformats.org/officeDocument/2006/relationships/image" Target="../media/image181.png"/><Relationship Id="rId37" Type="http://schemas.openxmlformats.org/officeDocument/2006/relationships/image" Target="../media/image91.png"/><Relationship Id="rId58" Type="http://schemas.openxmlformats.org/officeDocument/2006/relationships/customXml" Target="../ink/ink102.xml"/><Relationship Id="rId79" Type="http://schemas.openxmlformats.org/officeDocument/2006/relationships/image" Target="../media/image112.png"/><Relationship Id="rId102" Type="http://schemas.openxmlformats.org/officeDocument/2006/relationships/customXml" Target="../ink/ink124.xml"/><Relationship Id="rId123" Type="http://schemas.openxmlformats.org/officeDocument/2006/relationships/image" Target="../media/image133.png"/><Relationship Id="rId144" Type="http://schemas.openxmlformats.org/officeDocument/2006/relationships/customXml" Target="../ink/ink145.xml"/><Relationship Id="rId90" Type="http://schemas.openxmlformats.org/officeDocument/2006/relationships/customXml" Target="../ink/ink118.xml"/><Relationship Id="rId165" Type="http://schemas.openxmlformats.org/officeDocument/2006/relationships/image" Target="../media/image154.png"/><Relationship Id="rId186" Type="http://schemas.openxmlformats.org/officeDocument/2006/relationships/image" Target="../media/image165.png"/><Relationship Id="rId211" Type="http://schemas.openxmlformats.org/officeDocument/2006/relationships/image" Target="../media/image177.png"/><Relationship Id="rId232" Type="http://schemas.openxmlformats.org/officeDocument/2006/relationships/customXml" Target="../ink/ink190.xml"/><Relationship Id="rId27" Type="http://schemas.openxmlformats.org/officeDocument/2006/relationships/image" Target="../media/image86.png"/><Relationship Id="rId48" Type="http://schemas.openxmlformats.org/officeDocument/2006/relationships/customXml" Target="../ink/ink97.xml"/><Relationship Id="rId69" Type="http://schemas.openxmlformats.org/officeDocument/2006/relationships/image" Target="../media/image107.png"/><Relationship Id="rId113" Type="http://schemas.openxmlformats.org/officeDocument/2006/relationships/image" Target="../media/image128.png"/><Relationship Id="rId134" Type="http://schemas.openxmlformats.org/officeDocument/2006/relationships/customXml" Target="../ink/ink140.xml"/><Relationship Id="rId80" Type="http://schemas.openxmlformats.org/officeDocument/2006/relationships/customXml" Target="../ink/ink113.xml"/><Relationship Id="rId155" Type="http://schemas.openxmlformats.org/officeDocument/2006/relationships/image" Target="../media/image149.png"/><Relationship Id="rId176" Type="http://schemas.openxmlformats.org/officeDocument/2006/relationships/image" Target="../media/image160.png"/><Relationship Id="rId197" Type="http://schemas.openxmlformats.org/officeDocument/2006/relationships/customXml" Target="../ink/ink171.xml"/><Relationship Id="rId201" Type="http://schemas.openxmlformats.org/officeDocument/2006/relationships/customXml" Target="../ink/ink173.xml"/><Relationship Id="rId222" Type="http://schemas.openxmlformats.org/officeDocument/2006/relationships/customXml" Target="../ink/ink185.xml"/><Relationship Id="rId17" Type="http://schemas.openxmlformats.org/officeDocument/2006/relationships/image" Target="../media/image81.png"/><Relationship Id="rId38" Type="http://schemas.openxmlformats.org/officeDocument/2006/relationships/customXml" Target="../ink/ink92.xml"/><Relationship Id="rId59" Type="http://schemas.openxmlformats.org/officeDocument/2006/relationships/image" Target="../media/image102.png"/><Relationship Id="rId103" Type="http://schemas.openxmlformats.org/officeDocument/2006/relationships/image" Target="../media/image123.png"/><Relationship Id="rId124" Type="http://schemas.openxmlformats.org/officeDocument/2006/relationships/customXml" Target="../ink/ink135.xml"/><Relationship Id="rId70" Type="http://schemas.openxmlformats.org/officeDocument/2006/relationships/customXml" Target="../ink/ink108.xml"/><Relationship Id="rId91" Type="http://schemas.openxmlformats.org/officeDocument/2006/relationships/image" Target="../media/image118.png"/><Relationship Id="rId145" Type="http://schemas.openxmlformats.org/officeDocument/2006/relationships/image" Target="../media/image144.png"/><Relationship Id="rId166" Type="http://schemas.openxmlformats.org/officeDocument/2006/relationships/customXml" Target="../ink/ink156.xml"/><Relationship Id="rId187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9.xml"/><Relationship Id="rId233" Type="http://schemas.openxmlformats.org/officeDocument/2006/relationships/image" Target="../media/image187.png"/><Relationship Id="rId28" Type="http://schemas.openxmlformats.org/officeDocument/2006/relationships/customXml" Target="../ink/ink87.xml"/><Relationship Id="rId49" Type="http://schemas.openxmlformats.org/officeDocument/2006/relationships/image" Target="../media/image97.png"/><Relationship Id="rId114" Type="http://schemas.openxmlformats.org/officeDocument/2006/relationships/customXml" Target="../ink/ink130.xml"/><Relationship Id="rId60" Type="http://schemas.openxmlformats.org/officeDocument/2006/relationships/customXml" Target="../ink/ink103.xml"/><Relationship Id="rId81" Type="http://schemas.openxmlformats.org/officeDocument/2006/relationships/image" Target="../media/image113.png"/><Relationship Id="rId135" Type="http://schemas.openxmlformats.org/officeDocument/2006/relationships/image" Target="../media/image139.png"/><Relationship Id="rId156" Type="http://schemas.openxmlformats.org/officeDocument/2006/relationships/customXml" Target="../ink/ink151.xml"/><Relationship Id="rId177" Type="http://schemas.openxmlformats.org/officeDocument/2006/relationships/customXml" Target="../ink/ink161.xml"/><Relationship Id="rId198" Type="http://schemas.openxmlformats.org/officeDocument/2006/relationships/image" Target="../media/image171.png"/><Relationship Id="rId202" Type="http://schemas.openxmlformats.org/officeDocument/2006/relationships/image" Target="../media/image173.png"/><Relationship Id="rId223" Type="http://schemas.openxmlformats.org/officeDocument/2006/relationships/image" Target="../media/image182.png"/><Relationship Id="rId18" Type="http://schemas.openxmlformats.org/officeDocument/2006/relationships/customXml" Target="../ink/ink82.xml"/><Relationship Id="rId39" Type="http://schemas.openxmlformats.org/officeDocument/2006/relationships/image" Target="../media/image92.png"/><Relationship Id="rId50" Type="http://schemas.openxmlformats.org/officeDocument/2006/relationships/customXml" Target="../ink/ink98.xml"/><Relationship Id="rId104" Type="http://schemas.openxmlformats.org/officeDocument/2006/relationships/customXml" Target="../ink/ink125.xml"/><Relationship Id="rId125" Type="http://schemas.openxmlformats.org/officeDocument/2006/relationships/image" Target="../media/image134.png"/><Relationship Id="rId146" Type="http://schemas.openxmlformats.org/officeDocument/2006/relationships/customXml" Target="../ink/ink146.xml"/><Relationship Id="rId167" Type="http://schemas.openxmlformats.org/officeDocument/2006/relationships/image" Target="../media/image155.png"/><Relationship Id="rId188" Type="http://schemas.openxmlformats.org/officeDocument/2006/relationships/image" Target="../media/image166.png"/><Relationship Id="rId71" Type="http://schemas.openxmlformats.org/officeDocument/2006/relationships/image" Target="../media/image108.png"/><Relationship Id="rId92" Type="http://schemas.openxmlformats.org/officeDocument/2006/relationships/customXml" Target="../ink/ink119.xml"/><Relationship Id="rId213" Type="http://schemas.openxmlformats.org/officeDocument/2006/relationships/customXml" Target="../ink/ink180.xml"/><Relationship Id="rId234" Type="http://schemas.openxmlformats.org/officeDocument/2006/relationships/customXml" Target="../ink/ink191.xml"/><Relationship Id="rId2" Type="http://schemas.openxmlformats.org/officeDocument/2006/relationships/customXml" Target="../ink/ink74.xml"/><Relationship Id="rId29" Type="http://schemas.openxmlformats.org/officeDocument/2006/relationships/image" Target="../media/image87.png"/><Relationship Id="rId40" Type="http://schemas.openxmlformats.org/officeDocument/2006/relationships/customXml" Target="../ink/ink93.xml"/><Relationship Id="rId115" Type="http://schemas.openxmlformats.org/officeDocument/2006/relationships/image" Target="../media/image129.png"/><Relationship Id="rId136" Type="http://schemas.openxmlformats.org/officeDocument/2006/relationships/customXml" Target="../ink/ink141.xml"/><Relationship Id="rId157" Type="http://schemas.openxmlformats.org/officeDocument/2006/relationships/image" Target="../media/image150.png"/><Relationship Id="rId178" Type="http://schemas.openxmlformats.org/officeDocument/2006/relationships/image" Target="../media/image161.png"/><Relationship Id="rId61" Type="http://schemas.openxmlformats.org/officeDocument/2006/relationships/image" Target="../media/image103.png"/><Relationship Id="rId82" Type="http://schemas.openxmlformats.org/officeDocument/2006/relationships/customXml" Target="../ink/ink114.xml"/><Relationship Id="rId199" Type="http://schemas.openxmlformats.org/officeDocument/2006/relationships/customXml" Target="../ink/ink172.xml"/><Relationship Id="rId203" Type="http://schemas.openxmlformats.org/officeDocument/2006/relationships/customXml" Target="../ink/ink174.xml"/><Relationship Id="rId19" Type="http://schemas.openxmlformats.org/officeDocument/2006/relationships/image" Target="../media/image82.png"/><Relationship Id="rId224" Type="http://schemas.openxmlformats.org/officeDocument/2006/relationships/customXml" Target="../ink/ink186.xml"/><Relationship Id="rId30" Type="http://schemas.openxmlformats.org/officeDocument/2006/relationships/customXml" Target="../ink/ink88.xml"/><Relationship Id="rId105" Type="http://schemas.openxmlformats.org/officeDocument/2006/relationships/image" Target="../media/image124.png"/><Relationship Id="rId126" Type="http://schemas.openxmlformats.org/officeDocument/2006/relationships/customXml" Target="../ink/ink136.xml"/><Relationship Id="rId147" Type="http://schemas.openxmlformats.org/officeDocument/2006/relationships/image" Target="../media/image145.png"/><Relationship Id="rId168" Type="http://schemas.openxmlformats.org/officeDocument/2006/relationships/customXml" Target="../ink/ink157.xml"/><Relationship Id="rId51" Type="http://schemas.openxmlformats.org/officeDocument/2006/relationships/image" Target="../media/image98.png"/><Relationship Id="rId72" Type="http://schemas.openxmlformats.org/officeDocument/2006/relationships/customXml" Target="../ink/ink109.xml"/><Relationship Id="rId93" Type="http://schemas.openxmlformats.org/officeDocument/2006/relationships/image" Target="../media/image119.png"/><Relationship Id="rId189" Type="http://schemas.openxmlformats.org/officeDocument/2006/relationships/customXml" Target="../ink/ink167.xml"/><Relationship Id="rId3" Type="http://schemas.openxmlformats.org/officeDocument/2006/relationships/image" Target="../media/image7410.png"/><Relationship Id="rId214" Type="http://schemas.openxmlformats.org/officeDocument/2006/relationships/image" Target="../media/image178.png"/><Relationship Id="rId235" Type="http://schemas.openxmlformats.org/officeDocument/2006/relationships/image" Target="../media/image188.png"/><Relationship Id="rId116" Type="http://schemas.openxmlformats.org/officeDocument/2006/relationships/customXml" Target="../ink/ink131.xml"/><Relationship Id="rId137" Type="http://schemas.openxmlformats.org/officeDocument/2006/relationships/image" Target="../media/image140.png"/><Relationship Id="rId158" Type="http://schemas.openxmlformats.org/officeDocument/2006/relationships/customXml" Target="../ink/ink152.xml"/><Relationship Id="rId20" Type="http://schemas.openxmlformats.org/officeDocument/2006/relationships/customXml" Target="../ink/ink83.xml"/><Relationship Id="rId41" Type="http://schemas.openxmlformats.org/officeDocument/2006/relationships/image" Target="../media/image93.png"/><Relationship Id="rId62" Type="http://schemas.openxmlformats.org/officeDocument/2006/relationships/customXml" Target="../ink/ink104.xml"/><Relationship Id="rId83" Type="http://schemas.openxmlformats.org/officeDocument/2006/relationships/image" Target="../media/image114.png"/><Relationship Id="rId179" Type="http://schemas.openxmlformats.org/officeDocument/2006/relationships/customXml" Target="../ink/ink16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6.png"/><Relationship Id="rId21" Type="http://schemas.openxmlformats.org/officeDocument/2006/relationships/image" Target="../media/image199.png"/><Relationship Id="rId42" Type="http://schemas.openxmlformats.org/officeDocument/2006/relationships/customXml" Target="../ink/ink213.xml"/><Relationship Id="rId63" Type="http://schemas.openxmlformats.org/officeDocument/2006/relationships/image" Target="../media/image219.png"/><Relationship Id="rId84" Type="http://schemas.openxmlformats.org/officeDocument/2006/relationships/customXml" Target="../ink/ink234.xml"/><Relationship Id="rId138" Type="http://schemas.openxmlformats.org/officeDocument/2006/relationships/customXml" Target="../ink/ink261.xml"/><Relationship Id="rId159" Type="http://schemas.openxmlformats.org/officeDocument/2006/relationships/customXml" Target="../ink/ink272.xml"/><Relationship Id="rId107" Type="http://schemas.openxmlformats.org/officeDocument/2006/relationships/image" Target="../media/image241.png"/><Relationship Id="rId11" Type="http://schemas.openxmlformats.org/officeDocument/2006/relationships/image" Target="../media/image194.png"/><Relationship Id="rId32" Type="http://schemas.openxmlformats.org/officeDocument/2006/relationships/customXml" Target="../ink/ink208.xml"/><Relationship Id="rId53" Type="http://schemas.openxmlformats.org/officeDocument/2006/relationships/image" Target="../media/image215.png"/><Relationship Id="rId74" Type="http://schemas.openxmlformats.org/officeDocument/2006/relationships/customXml" Target="../ink/ink229.xml"/><Relationship Id="rId128" Type="http://schemas.openxmlformats.org/officeDocument/2006/relationships/customXml" Target="../ink/ink256.xml"/><Relationship Id="rId149" Type="http://schemas.openxmlformats.org/officeDocument/2006/relationships/customXml" Target="../ink/ink267.xml"/><Relationship Id="rId5" Type="http://schemas.openxmlformats.org/officeDocument/2006/relationships/image" Target="../media/image191.png"/><Relationship Id="rId95" Type="http://schemas.openxmlformats.org/officeDocument/2006/relationships/image" Target="../media/image235.png"/><Relationship Id="rId160" Type="http://schemas.openxmlformats.org/officeDocument/2006/relationships/image" Target="../media/image267.png"/><Relationship Id="rId22" Type="http://schemas.openxmlformats.org/officeDocument/2006/relationships/customXml" Target="../ink/ink203.xml"/><Relationship Id="rId43" Type="http://schemas.openxmlformats.org/officeDocument/2006/relationships/image" Target="../media/image210.png"/><Relationship Id="rId64" Type="http://schemas.openxmlformats.org/officeDocument/2006/relationships/customXml" Target="../ink/ink224.xml"/><Relationship Id="rId118" Type="http://schemas.openxmlformats.org/officeDocument/2006/relationships/customXml" Target="../ink/ink251.xml"/><Relationship Id="rId139" Type="http://schemas.openxmlformats.org/officeDocument/2006/relationships/image" Target="../media/image257.png"/><Relationship Id="rId85" Type="http://schemas.openxmlformats.org/officeDocument/2006/relationships/image" Target="../media/image230.png"/><Relationship Id="rId150" Type="http://schemas.openxmlformats.org/officeDocument/2006/relationships/image" Target="../media/image262.png"/><Relationship Id="rId12" Type="http://schemas.openxmlformats.org/officeDocument/2006/relationships/customXml" Target="../ink/ink198.xml"/><Relationship Id="rId33" Type="http://schemas.openxmlformats.org/officeDocument/2006/relationships/image" Target="../media/image205.png"/><Relationship Id="rId108" Type="http://schemas.openxmlformats.org/officeDocument/2006/relationships/customXml" Target="../ink/ink246.xml"/><Relationship Id="rId129" Type="http://schemas.openxmlformats.org/officeDocument/2006/relationships/image" Target="../media/image252.png"/><Relationship Id="rId54" Type="http://schemas.openxmlformats.org/officeDocument/2006/relationships/customXml" Target="../ink/ink219.xml"/><Relationship Id="rId70" Type="http://schemas.openxmlformats.org/officeDocument/2006/relationships/customXml" Target="../ink/ink227.xml"/><Relationship Id="rId75" Type="http://schemas.openxmlformats.org/officeDocument/2006/relationships/image" Target="../media/image225.png"/><Relationship Id="rId91" Type="http://schemas.openxmlformats.org/officeDocument/2006/relationships/image" Target="../media/image233.png"/><Relationship Id="rId96" Type="http://schemas.openxmlformats.org/officeDocument/2006/relationships/customXml" Target="../ink/ink240.xml"/><Relationship Id="rId140" Type="http://schemas.openxmlformats.org/officeDocument/2006/relationships/customXml" Target="../ink/ink262.xml"/><Relationship Id="rId145" Type="http://schemas.openxmlformats.org/officeDocument/2006/relationships/customXml" Target="../ink/ink265.xml"/><Relationship Id="rId161" Type="http://schemas.openxmlformats.org/officeDocument/2006/relationships/customXml" Target="../ink/ink273.xml"/><Relationship Id="rId166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5.xml"/><Relationship Id="rId23" Type="http://schemas.openxmlformats.org/officeDocument/2006/relationships/image" Target="../media/image200.png"/><Relationship Id="rId28" Type="http://schemas.openxmlformats.org/officeDocument/2006/relationships/customXml" Target="../ink/ink206.xml"/><Relationship Id="rId49" Type="http://schemas.openxmlformats.org/officeDocument/2006/relationships/image" Target="../media/image213.png"/><Relationship Id="rId114" Type="http://schemas.openxmlformats.org/officeDocument/2006/relationships/customXml" Target="../ink/ink249.xml"/><Relationship Id="rId119" Type="http://schemas.openxmlformats.org/officeDocument/2006/relationships/image" Target="../media/image247.png"/><Relationship Id="rId44" Type="http://schemas.openxmlformats.org/officeDocument/2006/relationships/customXml" Target="../ink/ink214.xml"/><Relationship Id="rId60" Type="http://schemas.openxmlformats.org/officeDocument/2006/relationships/customXml" Target="../ink/ink222.xml"/><Relationship Id="rId65" Type="http://schemas.openxmlformats.org/officeDocument/2006/relationships/image" Target="../media/image220.png"/><Relationship Id="rId81" Type="http://schemas.openxmlformats.org/officeDocument/2006/relationships/image" Target="../media/image228.png"/><Relationship Id="rId86" Type="http://schemas.openxmlformats.org/officeDocument/2006/relationships/customXml" Target="../ink/ink235.xml"/><Relationship Id="rId130" Type="http://schemas.openxmlformats.org/officeDocument/2006/relationships/customXml" Target="../ink/ink257.xml"/><Relationship Id="rId135" Type="http://schemas.openxmlformats.org/officeDocument/2006/relationships/image" Target="../media/image255.png"/><Relationship Id="rId151" Type="http://schemas.openxmlformats.org/officeDocument/2006/relationships/customXml" Target="../ink/ink268.xml"/><Relationship Id="rId156" Type="http://schemas.openxmlformats.org/officeDocument/2006/relationships/image" Target="../media/image265.png"/><Relationship Id="rId13" Type="http://schemas.openxmlformats.org/officeDocument/2006/relationships/image" Target="../media/image195.png"/><Relationship Id="rId18" Type="http://schemas.openxmlformats.org/officeDocument/2006/relationships/customXml" Target="../ink/ink201.xml"/><Relationship Id="rId39" Type="http://schemas.openxmlformats.org/officeDocument/2006/relationships/image" Target="../media/image208.png"/><Relationship Id="rId109" Type="http://schemas.openxmlformats.org/officeDocument/2006/relationships/image" Target="../media/image242.png"/><Relationship Id="rId34" Type="http://schemas.openxmlformats.org/officeDocument/2006/relationships/customXml" Target="../ink/ink209.xml"/><Relationship Id="rId50" Type="http://schemas.openxmlformats.org/officeDocument/2006/relationships/customXml" Target="../ink/ink217.xml"/><Relationship Id="rId55" Type="http://schemas.openxmlformats.org/officeDocument/2006/relationships/image" Target="../media/image216.png"/><Relationship Id="rId76" Type="http://schemas.openxmlformats.org/officeDocument/2006/relationships/customXml" Target="../ink/ink230.xml"/><Relationship Id="rId97" Type="http://schemas.openxmlformats.org/officeDocument/2006/relationships/image" Target="../media/image236.png"/><Relationship Id="rId104" Type="http://schemas.openxmlformats.org/officeDocument/2006/relationships/customXml" Target="../ink/ink244.xml"/><Relationship Id="rId120" Type="http://schemas.openxmlformats.org/officeDocument/2006/relationships/customXml" Target="../ink/ink252.xml"/><Relationship Id="rId125" Type="http://schemas.openxmlformats.org/officeDocument/2006/relationships/image" Target="../media/image250.png"/><Relationship Id="rId141" Type="http://schemas.openxmlformats.org/officeDocument/2006/relationships/image" Target="../media/image258.png"/><Relationship Id="rId146" Type="http://schemas.openxmlformats.org/officeDocument/2006/relationships/image" Target="../media/image260.png"/><Relationship Id="rId167" Type="http://schemas.openxmlformats.org/officeDocument/2006/relationships/customXml" Target="../ink/ink276.xml"/><Relationship Id="rId7" Type="http://schemas.openxmlformats.org/officeDocument/2006/relationships/image" Target="../media/image192.png"/><Relationship Id="rId71" Type="http://schemas.openxmlformats.org/officeDocument/2006/relationships/image" Target="../media/image223.png"/><Relationship Id="rId92" Type="http://schemas.openxmlformats.org/officeDocument/2006/relationships/customXml" Target="../ink/ink238.xml"/><Relationship Id="rId162" Type="http://schemas.openxmlformats.org/officeDocument/2006/relationships/image" Target="../media/image268.png"/><Relationship Id="rId2" Type="http://schemas.openxmlformats.org/officeDocument/2006/relationships/customXml" Target="../ink/ink193.xml"/><Relationship Id="rId29" Type="http://schemas.openxmlformats.org/officeDocument/2006/relationships/image" Target="../media/image203.png"/><Relationship Id="rId24" Type="http://schemas.openxmlformats.org/officeDocument/2006/relationships/customXml" Target="../ink/ink204.xml"/><Relationship Id="rId40" Type="http://schemas.openxmlformats.org/officeDocument/2006/relationships/customXml" Target="../ink/ink212.xml"/><Relationship Id="rId45" Type="http://schemas.openxmlformats.org/officeDocument/2006/relationships/image" Target="../media/image211.png"/><Relationship Id="rId66" Type="http://schemas.openxmlformats.org/officeDocument/2006/relationships/customXml" Target="../ink/ink225.xml"/><Relationship Id="rId87" Type="http://schemas.openxmlformats.org/officeDocument/2006/relationships/image" Target="../media/image231.png"/><Relationship Id="rId110" Type="http://schemas.openxmlformats.org/officeDocument/2006/relationships/customXml" Target="../ink/ink247.xml"/><Relationship Id="rId115" Type="http://schemas.openxmlformats.org/officeDocument/2006/relationships/image" Target="../media/image245.png"/><Relationship Id="rId131" Type="http://schemas.openxmlformats.org/officeDocument/2006/relationships/image" Target="../media/image253.png"/><Relationship Id="rId136" Type="http://schemas.openxmlformats.org/officeDocument/2006/relationships/customXml" Target="../ink/ink260.xml"/><Relationship Id="rId157" Type="http://schemas.openxmlformats.org/officeDocument/2006/relationships/customXml" Target="../ink/ink271.xml"/><Relationship Id="rId61" Type="http://schemas.openxmlformats.org/officeDocument/2006/relationships/image" Target="../media/image218.png"/><Relationship Id="rId82" Type="http://schemas.openxmlformats.org/officeDocument/2006/relationships/customXml" Target="../ink/ink233.xml"/><Relationship Id="rId152" Type="http://schemas.openxmlformats.org/officeDocument/2006/relationships/image" Target="../media/image263.png"/><Relationship Id="rId19" Type="http://schemas.openxmlformats.org/officeDocument/2006/relationships/image" Target="../media/image198.png"/><Relationship Id="rId14" Type="http://schemas.openxmlformats.org/officeDocument/2006/relationships/customXml" Target="../ink/ink199.xml"/><Relationship Id="rId30" Type="http://schemas.openxmlformats.org/officeDocument/2006/relationships/customXml" Target="../ink/ink207.xml"/><Relationship Id="rId35" Type="http://schemas.openxmlformats.org/officeDocument/2006/relationships/image" Target="../media/image206.png"/><Relationship Id="rId56" Type="http://schemas.openxmlformats.org/officeDocument/2006/relationships/customXml" Target="../ink/ink220.xml"/><Relationship Id="rId77" Type="http://schemas.openxmlformats.org/officeDocument/2006/relationships/image" Target="../media/image226.png"/><Relationship Id="rId100" Type="http://schemas.openxmlformats.org/officeDocument/2006/relationships/customXml" Target="../ink/ink242.xml"/><Relationship Id="rId105" Type="http://schemas.openxmlformats.org/officeDocument/2006/relationships/image" Target="../media/image240.png"/><Relationship Id="rId126" Type="http://schemas.openxmlformats.org/officeDocument/2006/relationships/customXml" Target="../ink/ink255.xml"/><Relationship Id="rId147" Type="http://schemas.openxmlformats.org/officeDocument/2006/relationships/customXml" Target="../ink/ink266.xml"/><Relationship Id="rId168" Type="http://schemas.openxmlformats.org/officeDocument/2006/relationships/image" Target="../media/image271.png"/><Relationship Id="rId8" Type="http://schemas.openxmlformats.org/officeDocument/2006/relationships/customXml" Target="../ink/ink196.xml"/><Relationship Id="rId51" Type="http://schemas.openxmlformats.org/officeDocument/2006/relationships/image" Target="../media/image214.png"/><Relationship Id="rId72" Type="http://schemas.openxmlformats.org/officeDocument/2006/relationships/customXml" Target="../ink/ink228.xml"/><Relationship Id="rId93" Type="http://schemas.openxmlformats.org/officeDocument/2006/relationships/image" Target="../media/image234.png"/><Relationship Id="rId98" Type="http://schemas.openxmlformats.org/officeDocument/2006/relationships/customXml" Target="../ink/ink241.xml"/><Relationship Id="rId121" Type="http://schemas.openxmlformats.org/officeDocument/2006/relationships/image" Target="../media/image248.png"/><Relationship Id="rId142" Type="http://schemas.openxmlformats.org/officeDocument/2006/relationships/customXml" Target="../ink/ink263.xml"/><Relationship Id="rId163" Type="http://schemas.openxmlformats.org/officeDocument/2006/relationships/customXml" Target="../ink/ink274.xml"/><Relationship Id="rId3" Type="http://schemas.openxmlformats.org/officeDocument/2006/relationships/image" Target="../media/image190.png"/><Relationship Id="rId25" Type="http://schemas.openxmlformats.org/officeDocument/2006/relationships/image" Target="../media/image201.png"/><Relationship Id="rId46" Type="http://schemas.openxmlformats.org/officeDocument/2006/relationships/customXml" Target="../ink/ink215.xml"/><Relationship Id="rId67" Type="http://schemas.openxmlformats.org/officeDocument/2006/relationships/image" Target="../media/image221.png"/><Relationship Id="rId116" Type="http://schemas.openxmlformats.org/officeDocument/2006/relationships/customXml" Target="../ink/ink250.xml"/><Relationship Id="rId137" Type="http://schemas.openxmlformats.org/officeDocument/2006/relationships/image" Target="../media/image256.png"/><Relationship Id="rId158" Type="http://schemas.openxmlformats.org/officeDocument/2006/relationships/image" Target="../media/image266.png"/><Relationship Id="rId20" Type="http://schemas.openxmlformats.org/officeDocument/2006/relationships/customXml" Target="../ink/ink202.xml"/><Relationship Id="rId41" Type="http://schemas.openxmlformats.org/officeDocument/2006/relationships/image" Target="../media/image209.png"/><Relationship Id="rId62" Type="http://schemas.openxmlformats.org/officeDocument/2006/relationships/customXml" Target="../ink/ink223.xml"/><Relationship Id="rId83" Type="http://schemas.openxmlformats.org/officeDocument/2006/relationships/image" Target="../media/image229.png"/><Relationship Id="rId88" Type="http://schemas.openxmlformats.org/officeDocument/2006/relationships/customXml" Target="../ink/ink236.xml"/><Relationship Id="rId111" Type="http://schemas.openxmlformats.org/officeDocument/2006/relationships/image" Target="../media/image243.png"/><Relationship Id="rId132" Type="http://schemas.openxmlformats.org/officeDocument/2006/relationships/customXml" Target="../ink/ink258.xml"/><Relationship Id="rId153" Type="http://schemas.openxmlformats.org/officeDocument/2006/relationships/customXml" Target="../ink/ink269.xml"/><Relationship Id="rId15" Type="http://schemas.openxmlformats.org/officeDocument/2006/relationships/image" Target="../media/image196.png"/><Relationship Id="rId36" Type="http://schemas.openxmlformats.org/officeDocument/2006/relationships/customXml" Target="../ink/ink210.xml"/><Relationship Id="rId57" Type="http://schemas.openxmlformats.org/officeDocument/2006/relationships/image" Target="../media/image217.png"/><Relationship Id="rId106" Type="http://schemas.openxmlformats.org/officeDocument/2006/relationships/customXml" Target="../ink/ink245.xml"/><Relationship Id="rId127" Type="http://schemas.openxmlformats.org/officeDocument/2006/relationships/image" Target="../media/image251.png"/><Relationship Id="rId10" Type="http://schemas.openxmlformats.org/officeDocument/2006/relationships/customXml" Target="../ink/ink197.xml"/><Relationship Id="rId31" Type="http://schemas.openxmlformats.org/officeDocument/2006/relationships/image" Target="../media/image204.png"/><Relationship Id="rId52" Type="http://schemas.openxmlformats.org/officeDocument/2006/relationships/customXml" Target="../ink/ink218.xml"/><Relationship Id="rId73" Type="http://schemas.openxmlformats.org/officeDocument/2006/relationships/image" Target="../media/image224.png"/><Relationship Id="rId78" Type="http://schemas.openxmlformats.org/officeDocument/2006/relationships/customXml" Target="../ink/ink231.xml"/><Relationship Id="rId94" Type="http://schemas.openxmlformats.org/officeDocument/2006/relationships/customXml" Target="../ink/ink239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122" Type="http://schemas.openxmlformats.org/officeDocument/2006/relationships/customXml" Target="../ink/ink253.xml"/><Relationship Id="rId143" Type="http://schemas.openxmlformats.org/officeDocument/2006/relationships/image" Target="../media/image259.png"/><Relationship Id="rId148" Type="http://schemas.openxmlformats.org/officeDocument/2006/relationships/image" Target="../media/image261.png"/><Relationship Id="rId164" Type="http://schemas.openxmlformats.org/officeDocument/2006/relationships/image" Target="../media/image269.png"/><Relationship Id="rId169" Type="http://schemas.openxmlformats.org/officeDocument/2006/relationships/image" Target="../media/image272.png"/><Relationship Id="rId4" Type="http://schemas.openxmlformats.org/officeDocument/2006/relationships/customXml" Target="../ink/ink194.xml"/><Relationship Id="rId9" Type="http://schemas.openxmlformats.org/officeDocument/2006/relationships/image" Target="../media/image193.png"/><Relationship Id="rId26" Type="http://schemas.openxmlformats.org/officeDocument/2006/relationships/customXml" Target="../ink/ink205.xml"/><Relationship Id="rId47" Type="http://schemas.openxmlformats.org/officeDocument/2006/relationships/image" Target="../media/image212.png"/><Relationship Id="rId68" Type="http://schemas.openxmlformats.org/officeDocument/2006/relationships/customXml" Target="../ink/ink226.xml"/><Relationship Id="rId89" Type="http://schemas.openxmlformats.org/officeDocument/2006/relationships/image" Target="../media/image232.png"/><Relationship Id="rId112" Type="http://schemas.openxmlformats.org/officeDocument/2006/relationships/customXml" Target="../ink/ink248.xml"/><Relationship Id="rId133" Type="http://schemas.openxmlformats.org/officeDocument/2006/relationships/image" Target="../media/image254.png"/><Relationship Id="rId154" Type="http://schemas.openxmlformats.org/officeDocument/2006/relationships/image" Target="../media/image264.png"/><Relationship Id="rId16" Type="http://schemas.openxmlformats.org/officeDocument/2006/relationships/customXml" Target="../ink/ink200.xml"/><Relationship Id="rId37" Type="http://schemas.openxmlformats.org/officeDocument/2006/relationships/image" Target="../media/image207.png"/><Relationship Id="rId58" Type="http://schemas.openxmlformats.org/officeDocument/2006/relationships/customXml" Target="../ink/ink221.xml"/><Relationship Id="rId79" Type="http://schemas.openxmlformats.org/officeDocument/2006/relationships/image" Target="../media/image227.png"/><Relationship Id="rId102" Type="http://schemas.openxmlformats.org/officeDocument/2006/relationships/customXml" Target="../ink/ink243.xml"/><Relationship Id="rId123" Type="http://schemas.openxmlformats.org/officeDocument/2006/relationships/image" Target="../media/image249.png"/><Relationship Id="rId144" Type="http://schemas.openxmlformats.org/officeDocument/2006/relationships/customXml" Target="../ink/ink264.xml"/><Relationship Id="rId90" Type="http://schemas.openxmlformats.org/officeDocument/2006/relationships/customXml" Target="../ink/ink237.xml"/><Relationship Id="rId165" Type="http://schemas.openxmlformats.org/officeDocument/2006/relationships/customXml" Target="../ink/ink275.xml"/><Relationship Id="rId27" Type="http://schemas.openxmlformats.org/officeDocument/2006/relationships/image" Target="../media/image202.png"/><Relationship Id="rId48" Type="http://schemas.openxmlformats.org/officeDocument/2006/relationships/customXml" Target="../ink/ink216.xml"/><Relationship Id="rId69" Type="http://schemas.openxmlformats.org/officeDocument/2006/relationships/image" Target="../media/image222.png"/><Relationship Id="rId113" Type="http://schemas.openxmlformats.org/officeDocument/2006/relationships/image" Target="../media/image244.png"/><Relationship Id="rId134" Type="http://schemas.openxmlformats.org/officeDocument/2006/relationships/customXml" Target="../ink/ink259.xml"/><Relationship Id="rId80" Type="http://schemas.openxmlformats.org/officeDocument/2006/relationships/customXml" Target="../ink/ink232.xml"/><Relationship Id="rId155" Type="http://schemas.openxmlformats.org/officeDocument/2006/relationships/customXml" Target="../ink/ink270.xml"/><Relationship Id="rId17" Type="http://schemas.openxmlformats.org/officeDocument/2006/relationships/image" Target="../media/image197.png"/><Relationship Id="rId38" Type="http://schemas.openxmlformats.org/officeDocument/2006/relationships/customXml" Target="../ink/ink211.xml"/><Relationship Id="rId59" Type="http://schemas.openxmlformats.org/officeDocument/2006/relationships/image" Target="../media/image38.png"/><Relationship Id="rId103" Type="http://schemas.openxmlformats.org/officeDocument/2006/relationships/image" Target="../media/image239.png"/><Relationship Id="rId124" Type="http://schemas.openxmlformats.org/officeDocument/2006/relationships/customXml" Target="../ink/ink25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7.png"/><Relationship Id="rId299" Type="http://schemas.openxmlformats.org/officeDocument/2006/relationships/image" Target="../media/image415.png"/><Relationship Id="rId21" Type="http://schemas.openxmlformats.org/officeDocument/2006/relationships/image" Target="../media/image281.png"/><Relationship Id="rId63" Type="http://schemas.openxmlformats.org/officeDocument/2006/relationships/customXml" Target="../ink/ink306.xml"/><Relationship Id="rId159" Type="http://schemas.openxmlformats.org/officeDocument/2006/relationships/image" Target="../media/image348.png"/><Relationship Id="rId324" Type="http://schemas.openxmlformats.org/officeDocument/2006/relationships/customXml" Target="../ink/ink436.xml"/><Relationship Id="rId170" Type="http://schemas.openxmlformats.org/officeDocument/2006/relationships/customXml" Target="../ink/ink359.xml"/><Relationship Id="rId226" Type="http://schemas.openxmlformats.org/officeDocument/2006/relationships/customXml" Target="../ink/ink387.xml"/><Relationship Id="rId268" Type="http://schemas.openxmlformats.org/officeDocument/2006/relationships/customXml" Target="../ink/ink408.xml"/><Relationship Id="rId32" Type="http://schemas.openxmlformats.org/officeDocument/2006/relationships/customXml" Target="../ink/ink292.xml"/><Relationship Id="rId74" Type="http://schemas.openxmlformats.org/officeDocument/2006/relationships/image" Target="../media/image306.png"/><Relationship Id="rId128" Type="http://schemas.openxmlformats.org/officeDocument/2006/relationships/customXml" Target="../ink/ink338.xml"/><Relationship Id="rId5" Type="http://schemas.openxmlformats.org/officeDocument/2006/relationships/image" Target="../media/image273.png"/><Relationship Id="rId181" Type="http://schemas.openxmlformats.org/officeDocument/2006/relationships/image" Target="../media/image356.png"/><Relationship Id="rId237" Type="http://schemas.openxmlformats.org/officeDocument/2006/relationships/image" Target="../media/image384.png"/><Relationship Id="rId279" Type="http://schemas.openxmlformats.org/officeDocument/2006/relationships/image" Target="../media/image405.png"/><Relationship Id="rId139" Type="http://schemas.openxmlformats.org/officeDocument/2006/relationships/image" Target="../media/image338.png"/><Relationship Id="rId290" Type="http://schemas.openxmlformats.org/officeDocument/2006/relationships/customXml" Target="../ink/ink419.xml"/><Relationship Id="rId304" Type="http://schemas.openxmlformats.org/officeDocument/2006/relationships/customXml" Target="../ink/ink426.xml"/><Relationship Id="rId85" Type="http://schemas.openxmlformats.org/officeDocument/2006/relationships/customXml" Target="../ink/ink317.xml"/><Relationship Id="rId150" Type="http://schemas.openxmlformats.org/officeDocument/2006/relationships/customXml" Target="../ink/ink349.xml"/><Relationship Id="rId192" Type="http://schemas.openxmlformats.org/officeDocument/2006/relationships/customXml" Target="../ink/ink370.xml"/><Relationship Id="rId206" Type="http://schemas.openxmlformats.org/officeDocument/2006/relationships/customXml" Target="../ink/ink377.xml"/><Relationship Id="rId248" Type="http://schemas.openxmlformats.org/officeDocument/2006/relationships/customXml" Target="../ink/ink398.xml"/><Relationship Id="rId12" Type="http://schemas.openxmlformats.org/officeDocument/2006/relationships/customXml" Target="../ink/ink282.xml"/><Relationship Id="rId108" Type="http://schemas.openxmlformats.org/officeDocument/2006/relationships/image" Target="../media/image323.png"/><Relationship Id="rId315" Type="http://schemas.openxmlformats.org/officeDocument/2006/relationships/image" Target="../media/image423.png"/><Relationship Id="rId54" Type="http://schemas.openxmlformats.org/officeDocument/2006/relationships/image" Target="../media/image296.png"/><Relationship Id="rId96" Type="http://schemas.openxmlformats.org/officeDocument/2006/relationships/image" Target="../media/image317.png"/><Relationship Id="rId161" Type="http://schemas.openxmlformats.org/officeDocument/2006/relationships/image" Target="../media/image349.png"/><Relationship Id="rId217" Type="http://schemas.openxmlformats.org/officeDocument/2006/relationships/image" Target="../media/image374.png"/><Relationship Id="rId259" Type="http://schemas.openxmlformats.org/officeDocument/2006/relationships/image" Target="../media/image395.png"/><Relationship Id="rId23" Type="http://schemas.openxmlformats.org/officeDocument/2006/relationships/image" Target="../media/image282.png"/><Relationship Id="rId119" Type="http://schemas.openxmlformats.org/officeDocument/2006/relationships/image" Target="../media/image328.png"/><Relationship Id="rId270" Type="http://schemas.openxmlformats.org/officeDocument/2006/relationships/customXml" Target="../ink/ink409.xml"/><Relationship Id="rId326" Type="http://schemas.openxmlformats.org/officeDocument/2006/relationships/customXml" Target="../ink/ink437.xml"/><Relationship Id="rId65" Type="http://schemas.openxmlformats.org/officeDocument/2006/relationships/customXml" Target="../ink/ink307.xml"/><Relationship Id="rId130" Type="http://schemas.openxmlformats.org/officeDocument/2006/relationships/customXml" Target="../ink/ink339.xml"/><Relationship Id="rId172" Type="http://schemas.openxmlformats.org/officeDocument/2006/relationships/customXml" Target="../ink/ink360.xml"/><Relationship Id="rId228" Type="http://schemas.openxmlformats.org/officeDocument/2006/relationships/customXml" Target="../ink/ink388.xml"/><Relationship Id="rId281" Type="http://schemas.openxmlformats.org/officeDocument/2006/relationships/image" Target="../media/image406.png"/><Relationship Id="rId34" Type="http://schemas.openxmlformats.org/officeDocument/2006/relationships/customXml" Target="../ink/ink293.xml"/><Relationship Id="rId76" Type="http://schemas.openxmlformats.org/officeDocument/2006/relationships/image" Target="../media/image307.png"/><Relationship Id="rId141" Type="http://schemas.openxmlformats.org/officeDocument/2006/relationships/image" Target="../media/image339.png"/><Relationship Id="rId7" Type="http://schemas.openxmlformats.org/officeDocument/2006/relationships/image" Target="../media/image274.png"/><Relationship Id="rId162" Type="http://schemas.openxmlformats.org/officeDocument/2006/relationships/customXml" Target="../ink/ink355.xml"/><Relationship Id="rId183" Type="http://schemas.openxmlformats.org/officeDocument/2006/relationships/image" Target="../media/image357.png"/><Relationship Id="rId218" Type="http://schemas.openxmlformats.org/officeDocument/2006/relationships/customXml" Target="../ink/ink383.xml"/><Relationship Id="rId239" Type="http://schemas.openxmlformats.org/officeDocument/2006/relationships/image" Target="../media/image385.png"/><Relationship Id="rId250" Type="http://schemas.openxmlformats.org/officeDocument/2006/relationships/customXml" Target="../ink/ink399.xml"/><Relationship Id="rId271" Type="http://schemas.openxmlformats.org/officeDocument/2006/relationships/image" Target="../media/image401.png"/><Relationship Id="rId292" Type="http://schemas.openxmlformats.org/officeDocument/2006/relationships/customXml" Target="../ink/ink420.xml"/><Relationship Id="rId306" Type="http://schemas.openxmlformats.org/officeDocument/2006/relationships/customXml" Target="../ink/ink427.xml"/><Relationship Id="rId24" Type="http://schemas.openxmlformats.org/officeDocument/2006/relationships/customXml" Target="../ink/ink288.xml"/><Relationship Id="rId66" Type="http://schemas.openxmlformats.org/officeDocument/2006/relationships/image" Target="../media/image302.png"/><Relationship Id="rId87" Type="http://schemas.openxmlformats.org/officeDocument/2006/relationships/customXml" Target="../ink/ink318.xml"/><Relationship Id="rId110" Type="http://schemas.openxmlformats.org/officeDocument/2006/relationships/image" Target="../media/image324.png"/><Relationship Id="rId131" Type="http://schemas.openxmlformats.org/officeDocument/2006/relationships/image" Target="../media/image334.png"/><Relationship Id="rId327" Type="http://schemas.openxmlformats.org/officeDocument/2006/relationships/image" Target="../media/image429.png"/><Relationship Id="rId152" Type="http://schemas.openxmlformats.org/officeDocument/2006/relationships/customXml" Target="../ink/ink350.xml"/><Relationship Id="rId173" Type="http://schemas.openxmlformats.org/officeDocument/2006/relationships/customXml" Target="../ink/ink361.xml"/><Relationship Id="rId194" Type="http://schemas.openxmlformats.org/officeDocument/2006/relationships/customXml" Target="../ink/ink371.xml"/><Relationship Id="rId208" Type="http://schemas.openxmlformats.org/officeDocument/2006/relationships/customXml" Target="../ink/ink378.xml"/><Relationship Id="rId229" Type="http://schemas.openxmlformats.org/officeDocument/2006/relationships/image" Target="../media/image380.png"/><Relationship Id="rId240" Type="http://schemas.openxmlformats.org/officeDocument/2006/relationships/customXml" Target="../ink/ink394.xml"/><Relationship Id="rId261" Type="http://schemas.openxmlformats.org/officeDocument/2006/relationships/image" Target="../media/image396.png"/><Relationship Id="rId14" Type="http://schemas.openxmlformats.org/officeDocument/2006/relationships/customXml" Target="../ink/ink283.xml"/><Relationship Id="rId35" Type="http://schemas.openxmlformats.org/officeDocument/2006/relationships/image" Target="../media/image38.png"/><Relationship Id="rId56" Type="http://schemas.openxmlformats.org/officeDocument/2006/relationships/image" Target="../media/image297.png"/><Relationship Id="rId77" Type="http://schemas.openxmlformats.org/officeDocument/2006/relationships/customXml" Target="../ink/ink313.xml"/><Relationship Id="rId100" Type="http://schemas.openxmlformats.org/officeDocument/2006/relationships/image" Target="../media/image319.png"/><Relationship Id="rId282" Type="http://schemas.openxmlformats.org/officeDocument/2006/relationships/customXml" Target="../ink/ink415.xml"/><Relationship Id="rId317" Type="http://schemas.openxmlformats.org/officeDocument/2006/relationships/image" Target="../media/image424.png"/><Relationship Id="rId8" Type="http://schemas.openxmlformats.org/officeDocument/2006/relationships/customXml" Target="../ink/ink280.xml"/><Relationship Id="rId98" Type="http://schemas.openxmlformats.org/officeDocument/2006/relationships/image" Target="../media/image318.png"/><Relationship Id="rId121" Type="http://schemas.openxmlformats.org/officeDocument/2006/relationships/image" Target="../media/image329.png"/><Relationship Id="rId142" Type="http://schemas.openxmlformats.org/officeDocument/2006/relationships/customXml" Target="../ink/ink345.xml"/><Relationship Id="rId163" Type="http://schemas.openxmlformats.org/officeDocument/2006/relationships/image" Target="../media/image350.png"/><Relationship Id="rId184" Type="http://schemas.openxmlformats.org/officeDocument/2006/relationships/customXml" Target="../ink/ink366.xml"/><Relationship Id="rId219" Type="http://schemas.openxmlformats.org/officeDocument/2006/relationships/image" Target="../media/image375.png"/><Relationship Id="rId230" Type="http://schemas.openxmlformats.org/officeDocument/2006/relationships/customXml" Target="../ink/ink389.xml"/><Relationship Id="rId251" Type="http://schemas.openxmlformats.org/officeDocument/2006/relationships/image" Target="../media/image391.png"/><Relationship Id="rId25" Type="http://schemas.openxmlformats.org/officeDocument/2006/relationships/image" Target="../media/image283.png"/><Relationship Id="rId67" Type="http://schemas.openxmlformats.org/officeDocument/2006/relationships/customXml" Target="../ink/ink308.xml"/><Relationship Id="rId272" Type="http://schemas.openxmlformats.org/officeDocument/2006/relationships/customXml" Target="../ink/ink410.xml"/><Relationship Id="rId293" Type="http://schemas.openxmlformats.org/officeDocument/2006/relationships/image" Target="../media/image412.png"/><Relationship Id="rId307" Type="http://schemas.openxmlformats.org/officeDocument/2006/relationships/image" Target="../media/image419.png"/><Relationship Id="rId328" Type="http://schemas.openxmlformats.org/officeDocument/2006/relationships/customXml" Target="../ink/ink438.xml"/><Relationship Id="rId111" Type="http://schemas.openxmlformats.org/officeDocument/2006/relationships/customXml" Target="../ink/ink329.xml"/><Relationship Id="rId132" Type="http://schemas.openxmlformats.org/officeDocument/2006/relationships/customXml" Target="../ink/ink340.xml"/><Relationship Id="rId153" Type="http://schemas.openxmlformats.org/officeDocument/2006/relationships/image" Target="../media/image345.png"/><Relationship Id="rId174" Type="http://schemas.openxmlformats.org/officeDocument/2006/relationships/image" Target="../media/image355.png"/><Relationship Id="rId195" Type="http://schemas.openxmlformats.org/officeDocument/2006/relationships/image" Target="../media/image363.png"/><Relationship Id="rId209" Type="http://schemas.openxmlformats.org/officeDocument/2006/relationships/image" Target="../media/image370.png"/><Relationship Id="rId220" Type="http://schemas.openxmlformats.org/officeDocument/2006/relationships/customXml" Target="../ink/ink384.xml"/><Relationship Id="rId241" Type="http://schemas.openxmlformats.org/officeDocument/2006/relationships/image" Target="../media/image386.png"/><Relationship Id="rId15" Type="http://schemas.openxmlformats.org/officeDocument/2006/relationships/image" Target="../media/image278.png"/><Relationship Id="rId36" Type="http://schemas.openxmlformats.org/officeDocument/2006/relationships/customXml" Target="../ink/ink294.xml"/><Relationship Id="rId57" Type="http://schemas.openxmlformats.org/officeDocument/2006/relationships/customXml" Target="../ink/ink303.xml"/><Relationship Id="rId262" Type="http://schemas.openxmlformats.org/officeDocument/2006/relationships/customXml" Target="../ink/ink405.xml"/><Relationship Id="rId283" Type="http://schemas.openxmlformats.org/officeDocument/2006/relationships/image" Target="../media/image407.png"/><Relationship Id="rId318" Type="http://schemas.openxmlformats.org/officeDocument/2006/relationships/customXml" Target="../ink/ink433.xml"/><Relationship Id="rId78" Type="http://schemas.openxmlformats.org/officeDocument/2006/relationships/image" Target="../media/image308.png"/><Relationship Id="rId99" Type="http://schemas.openxmlformats.org/officeDocument/2006/relationships/customXml" Target="../ink/ink323.xml"/><Relationship Id="rId101" Type="http://schemas.openxmlformats.org/officeDocument/2006/relationships/customXml" Target="../ink/ink324.xml"/><Relationship Id="rId122" Type="http://schemas.openxmlformats.org/officeDocument/2006/relationships/customXml" Target="../ink/ink335.xml"/><Relationship Id="rId143" Type="http://schemas.openxmlformats.org/officeDocument/2006/relationships/image" Target="../media/image340.png"/><Relationship Id="rId164" Type="http://schemas.openxmlformats.org/officeDocument/2006/relationships/customXml" Target="../ink/ink356.xml"/><Relationship Id="rId185" Type="http://schemas.openxmlformats.org/officeDocument/2006/relationships/image" Target="../media/image358.png"/><Relationship Id="rId9" Type="http://schemas.openxmlformats.org/officeDocument/2006/relationships/image" Target="../media/image275.png"/><Relationship Id="rId210" Type="http://schemas.openxmlformats.org/officeDocument/2006/relationships/customXml" Target="../ink/ink379.xml"/><Relationship Id="rId26" Type="http://schemas.openxmlformats.org/officeDocument/2006/relationships/customXml" Target="../ink/ink289.xml"/><Relationship Id="rId231" Type="http://schemas.openxmlformats.org/officeDocument/2006/relationships/image" Target="../media/image381.png"/><Relationship Id="rId252" Type="http://schemas.openxmlformats.org/officeDocument/2006/relationships/customXml" Target="../ink/ink400.xml"/><Relationship Id="rId273" Type="http://schemas.openxmlformats.org/officeDocument/2006/relationships/image" Target="../media/image402.png"/><Relationship Id="rId294" Type="http://schemas.openxmlformats.org/officeDocument/2006/relationships/customXml" Target="../ink/ink421.xml"/><Relationship Id="rId308" Type="http://schemas.openxmlformats.org/officeDocument/2006/relationships/customXml" Target="../ink/ink428.xml"/><Relationship Id="rId329" Type="http://schemas.openxmlformats.org/officeDocument/2006/relationships/image" Target="../media/image430.png"/><Relationship Id="rId47" Type="http://schemas.openxmlformats.org/officeDocument/2006/relationships/image" Target="../media/image293.png"/><Relationship Id="rId68" Type="http://schemas.openxmlformats.org/officeDocument/2006/relationships/image" Target="../media/image303.png"/><Relationship Id="rId112" Type="http://schemas.openxmlformats.org/officeDocument/2006/relationships/image" Target="../media/image325.png"/><Relationship Id="rId133" Type="http://schemas.openxmlformats.org/officeDocument/2006/relationships/image" Target="../media/image335.png"/><Relationship Id="rId154" Type="http://schemas.openxmlformats.org/officeDocument/2006/relationships/customXml" Target="../ink/ink351.xml"/><Relationship Id="rId175" Type="http://schemas.openxmlformats.org/officeDocument/2006/relationships/customXml" Target="../ink/ink362.xml"/><Relationship Id="rId196" Type="http://schemas.openxmlformats.org/officeDocument/2006/relationships/customXml" Target="../ink/ink372.xml"/><Relationship Id="rId200" Type="http://schemas.openxmlformats.org/officeDocument/2006/relationships/customXml" Target="../ink/ink374.xml"/><Relationship Id="rId16" Type="http://schemas.openxmlformats.org/officeDocument/2006/relationships/customXml" Target="../ink/ink284.xml"/><Relationship Id="rId221" Type="http://schemas.openxmlformats.org/officeDocument/2006/relationships/image" Target="../media/image376.png"/><Relationship Id="rId242" Type="http://schemas.openxmlformats.org/officeDocument/2006/relationships/customXml" Target="../ink/ink395.xml"/><Relationship Id="rId263" Type="http://schemas.openxmlformats.org/officeDocument/2006/relationships/image" Target="../media/image397.png"/><Relationship Id="rId284" Type="http://schemas.openxmlformats.org/officeDocument/2006/relationships/customXml" Target="../ink/ink416.xml"/><Relationship Id="rId319" Type="http://schemas.openxmlformats.org/officeDocument/2006/relationships/image" Target="../media/image425.png"/><Relationship Id="rId37" Type="http://schemas.openxmlformats.org/officeDocument/2006/relationships/image" Target="../media/image288.png"/><Relationship Id="rId58" Type="http://schemas.openxmlformats.org/officeDocument/2006/relationships/image" Target="../media/image298.png"/><Relationship Id="rId79" Type="http://schemas.openxmlformats.org/officeDocument/2006/relationships/customXml" Target="../ink/ink314.xml"/><Relationship Id="rId102" Type="http://schemas.openxmlformats.org/officeDocument/2006/relationships/image" Target="../media/image320.png"/><Relationship Id="rId123" Type="http://schemas.openxmlformats.org/officeDocument/2006/relationships/image" Target="../media/image330.png"/><Relationship Id="rId144" Type="http://schemas.openxmlformats.org/officeDocument/2006/relationships/customXml" Target="../ink/ink346.xml"/><Relationship Id="rId330" Type="http://schemas.openxmlformats.org/officeDocument/2006/relationships/customXml" Target="../ink/ink439.xml"/><Relationship Id="rId90" Type="http://schemas.openxmlformats.org/officeDocument/2006/relationships/image" Target="../media/image314.png"/><Relationship Id="rId165" Type="http://schemas.openxmlformats.org/officeDocument/2006/relationships/image" Target="../media/image351.png"/><Relationship Id="rId186" Type="http://schemas.openxmlformats.org/officeDocument/2006/relationships/customXml" Target="../ink/ink367.xml"/><Relationship Id="rId211" Type="http://schemas.openxmlformats.org/officeDocument/2006/relationships/image" Target="../media/image371.png"/><Relationship Id="rId232" Type="http://schemas.openxmlformats.org/officeDocument/2006/relationships/customXml" Target="../ink/ink390.xml"/><Relationship Id="rId253" Type="http://schemas.openxmlformats.org/officeDocument/2006/relationships/image" Target="../media/image392.png"/><Relationship Id="rId274" Type="http://schemas.openxmlformats.org/officeDocument/2006/relationships/customXml" Target="../ink/ink411.xml"/><Relationship Id="rId295" Type="http://schemas.openxmlformats.org/officeDocument/2006/relationships/image" Target="../media/image413.png"/><Relationship Id="rId309" Type="http://schemas.openxmlformats.org/officeDocument/2006/relationships/image" Target="../media/image420.png"/><Relationship Id="rId27" Type="http://schemas.openxmlformats.org/officeDocument/2006/relationships/image" Target="../media/image284.png"/><Relationship Id="rId48" Type="http://schemas.openxmlformats.org/officeDocument/2006/relationships/customXml" Target="../ink/ink298.xml"/><Relationship Id="rId69" Type="http://schemas.openxmlformats.org/officeDocument/2006/relationships/customXml" Target="../ink/ink309.xml"/><Relationship Id="rId113" Type="http://schemas.openxmlformats.org/officeDocument/2006/relationships/customXml" Target="../ink/ink330.xml"/><Relationship Id="rId134" Type="http://schemas.openxmlformats.org/officeDocument/2006/relationships/customXml" Target="../ink/ink341.xml"/><Relationship Id="rId320" Type="http://schemas.openxmlformats.org/officeDocument/2006/relationships/customXml" Target="../ink/ink434.xml"/><Relationship Id="rId80" Type="http://schemas.openxmlformats.org/officeDocument/2006/relationships/image" Target="../media/image309.png"/><Relationship Id="rId155" Type="http://schemas.openxmlformats.org/officeDocument/2006/relationships/image" Target="../media/image346.png"/><Relationship Id="rId176" Type="http://schemas.openxmlformats.org/officeDocument/2006/relationships/image" Target="../media/image291.png"/><Relationship Id="rId197" Type="http://schemas.openxmlformats.org/officeDocument/2006/relationships/image" Target="../media/image364.png"/><Relationship Id="rId201" Type="http://schemas.openxmlformats.org/officeDocument/2006/relationships/image" Target="../media/image366.png"/><Relationship Id="rId222" Type="http://schemas.openxmlformats.org/officeDocument/2006/relationships/customXml" Target="../ink/ink385.xml"/><Relationship Id="rId243" Type="http://schemas.openxmlformats.org/officeDocument/2006/relationships/image" Target="../media/image387.png"/><Relationship Id="rId264" Type="http://schemas.openxmlformats.org/officeDocument/2006/relationships/customXml" Target="../ink/ink406.xml"/><Relationship Id="rId285" Type="http://schemas.openxmlformats.org/officeDocument/2006/relationships/image" Target="../media/image408.png"/><Relationship Id="rId17" Type="http://schemas.openxmlformats.org/officeDocument/2006/relationships/image" Target="../media/image279.png"/><Relationship Id="rId38" Type="http://schemas.openxmlformats.org/officeDocument/2006/relationships/customXml" Target="../ink/ink295.xml"/><Relationship Id="rId59" Type="http://schemas.openxmlformats.org/officeDocument/2006/relationships/customXml" Target="../ink/ink304.xml"/><Relationship Id="rId103" Type="http://schemas.openxmlformats.org/officeDocument/2006/relationships/customXml" Target="../ink/ink325.xml"/><Relationship Id="rId124" Type="http://schemas.openxmlformats.org/officeDocument/2006/relationships/customXml" Target="../ink/ink336.xml"/><Relationship Id="rId310" Type="http://schemas.openxmlformats.org/officeDocument/2006/relationships/customXml" Target="../ink/ink429.xml"/><Relationship Id="rId70" Type="http://schemas.openxmlformats.org/officeDocument/2006/relationships/image" Target="../media/image304.png"/><Relationship Id="rId91" Type="http://schemas.openxmlformats.org/officeDocument/2006/relationships/customXml" Target="../ink/ink319.xml"/><Relationship Id="rId145" Type="http://schemas.openxmlformats.org/officeDocument/2006/relationships/image" Target="../media/image341.png"/><Relationship Id="rId166" Type="http://schemas.openxmlformats.org/officeDocument/2006/relationships/customXml" Target="../ink/ink357.xml"/><Relationship Id="rId187" Type="http://schemas.openxmlformats.org/officeDocument/2006/relationships/image" Target="../media/image359.png"/><Relationship Id="rId331" Type="http://schemas.openxmlformats.org/officeDocument/2006/relationships/image" Target="../media/image431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380.xml"/><Relationship Id="rId233" Type="http://schemas.openxmlformats.org/officeDocument/2006/relationships/image" Target="../media/image382.png"/><Relationship Id="rId254" Type="http://schemas.openxmlformats.org/officeDocument/2006/relationships/customXml" Target="../ink/ink401.xml"/><Relationship Id="rId28" Type="http://schemas.openxmlformats.org/officeDocument/2006/relationships/customXml" Target="../ink/ink290.xml"/><Relationship Id="rId49" Type="http://schemas.openxmlformats.org/officeDocument/2006/relationships/image" Target="../media/image294.png"/><Relationship Id="rId114" Type="http://schemas.openxmlformats.org/officeDocument/2006/relationships/customXml" Target="../ink/ink331.xml"/><Relationship Id="rId275" Type="http://schemas.openxmlformats.org/officeDocument/2006/relationships/image" Target="../media/image403.png"/><Relationship Id="rId296" Type="http://schemas.openxmlformats.org/officeDocument/2006/relationships/customXml" Target="../ink/ink422.xml"/><Relationship Id="rId300" Type="http://schemas.openxmlformats.org/officeDocument/2006/relationships/customXml" Target="../ink/ink424.xml"/><Relationship Id="rId60" Type="http://schemas.openxmlformats.org/officeDocument/2006/relationships/image" Target="../media/image299.png"/><Relationship Id="rId81" Type="http://schemas.openxmlformats.org/officeDocument/2006/relationships/customXml" Target="../ink/ink315.xml"/><Relationship Id="rId135" Type="http://schemas.openxmlformats.org/officeDocument/2006/relationships/image" Target="../media/image336.png"/><Relationship Id="rId156" Type="http://schemas.openxmlformats.org/officeDocument/2006/relationships/customXml" Target="../ink/ink352.xml"/><Relationship Id="rId177" Type="http://schemas.openxmlformats.org/officeDocument/2006/relationships/customXml" Target="../ink/ink363.xml"/><Relationship Id="rId198" Type="http://schemas.openxmlformats.org/officeDocument/2006/relationships/customXml" Target="../ink/ink373.xml"/><Relationship Id="rId321" Type="http://schemas.openxmlformats.org/officeDocument/2006/relationships/image" Target="../media/image426.png"/><Relationship Id="rId202" Type="http://schemas.openxmlformats.org/officeDocument/2006/relationships/customXml" Target="../ink/ink375.xml"/><Relationship Id="rId223" Type="http://schemas.openxmlformats.org/officeDocument/2006/relationships/image" Target="../media/image377.png"/><Relationship Id="rId244" Type="http://schemas.openxmlformats.org/officeDocument/2006/relationships/customXml" Target="../ink/ink396.xml"/><Relationship Id="rId18" Type="http://schemas.openxmlformats.org/officeDocument/2006/relationships/customXml" Target="../ink/ink285.xml"/><Relationship Id="rId39" Type="http://schemas.openxmlformats.org/officeDocument/2006/relationships/image" Target="../media/image289.png"/><Relationship Id="rId265" Type="http://schemas.openxmlformats.org/officeDocument/2006/relationships/image" Target="../media/image398.png"/><Relationship Id="rId286" Type="http://schemas.openxmlformats.org/officeDocument/2006/relationships/customXml" Target="../ink/ink417.xml"/><Relationship Id="rId50" Type="http://schemas.openxmlformats.org/officeDocument/2006/relationships/customXml" Target="../ink/ink299.xml"/><Relationship Id="rId104" Type="http://schemas.openxmlformats.org/officeDocument/2006/relationships/image" Target="../media/image321.png"/><Relationship Id="rId125" Type="http://schemas.openxmlformats.org/officeDocument/2006/relationships/image" Target="../media/image331.png"/><Relationship Id="rId146" Type="http://schemas.openxmlformats.org/officeDocument/2006/relationships/customXml" Target="../ink/ink347.xml"/><Relationship Id="rId167" Type="http://schemas.openxmlformats.org/officeDocument/2006/relationships/image" Target="../media/image352.png"/><Relationship Id="rId188" Type="http://schemas.openxmlformats.org/officeDocument/2006/relationships/customXml" Target="../ink/ink368.xml"/><Relationship Id="rId311" Type="http://schemas.openxmlformats.org/officeDocument/2006/relationships/image" Target="../media/image421.png"/><Relationship Id="rId332" Type="http://schemas.openxmlformats.org/officeDocument/2006/relationships/customXml" Target="../ink/ink440.xml"/><Relationship Id="rId71" Type="http://schemas.openxmlformats.org/officeDocument/2006/relationships/customXml" Target="../ink/ink310.xml"/><Relationship Id="rId92" Type="http://schemas.openxmlformats.org/officeDocument/2006/relationships/image" Target="../media/image315.png"/><Relationship Id="rId213" Type="http://schemas.openxmlformats.org/officeDocument/2006/relationships/image" Target="../media/image372.png"/><Relationship Id="rId234" Type="http://schemas.openxmlformats.org/officeDocument/2006/relationships/customXml" Target="../ink/ink391.xml"/><Relationship Id="rId2" Type="http://schemas.openxmlformats.org/officeDocument/2006/relationships/customXml" Target="../ink/ink277.xml"/><Relationship Id="rId29" Type="http://schemas.openxmlformats.org/officeDocument/2006/relationships/image" Target="../media/image285.png"/><Relationship Id="rId255" Type="http://schemas.openxmlformats.org/officeDocument/2006/relationships/image" Target="../media/image393.png"/><Relationship Id="rId276" Type="http://schemas.openxmlformats.org/officeDocument/2006/relationships/customXml" Target="../ink/ink412.xml"/><Relationship Id="rId297" Type="http://schemas.openxmlformats.org/officeDocument/2006/relationships/image" Target="../media/image414.png"/><Relationship Id="rId40" Type="http://schemas.openxmlformats.org/officeDocument/2006/relationships/customXml" Target="../ink/ink296.xml"/><Relationship Id="rId115" Type="http://schemas.openxmlformats.org/officeDocument/2006/relationships/image" Target="../media/image326.png"/><Relationship Id="rId136" Type="http://schemas.openxmlformats.org/officeDocument/2006/relationships/customXml" Target="../ink/ink342.xml"/><Relationship Id="rId157" Type="http://schemas.openxmlformats.org/officeDocument/2006/relationships/image" Target="../media/image347.png"/><Relationship Id="rId178" Type="http://schemas.openxmlformats.org/officeDocument/2006/relationships/image" Target="../media/image292.png"/><Relationship Id="rId301" Type="http://schemas.openxmlformats.org/officeDocument/2006/relationships/image" Target="../media/image416.png"/><Relationship Id="rId322" Type="http://schemas.openxmlformats.org/officeDocument/2006/relationships/customXml" Target="../ink/ink435.xml"/><Relationship Id="rId61" Type="http://schemas.openxmlformats.org/officeDocument/2006/relationships/customXml" Target="../ink/ink305.xml"/><Relationship Id="rId82" Type="http://schemas.openxmlformats.org/officeDocument/2006/relationships/image" Target="../media/image310.png"/><Relationship Id="rId199" Type="http://schemas.openxmlformats.org/officeDocument/2006/relationships/image" Target="../media/image365.png"/><Relationship Id="rId203" Type="http://schemas.openxmlformats.org/officeDocument/2006/relationships/image" Target="../media/image367.png"/><Relationship Id="rId19" Type="http://schemas.openxmlformats.org/officeDocument/2006/relationships/image" Target="../media/image280.png"/><Relationship Id="rId224" Type="http://schemas.openxmlformats.org/officeDocument/2006/relationships/customXml" Target="../ink/ink386.xml"/><Relationship Id="rId245" Type="http://schemas.openxmlformats.org/officeDocument/2006/relationships/image" Target="../media/image388.png"/><Relationship Id="rId266" Type="http://schemas.openxmlformats.org/officeDocument/2006/relationships/customXml" Target="../ink/ink407.xml"/><Relationship Id="rId287" Type="http://schemas.openxmlformats.org/officeDocument/2006/relationships/image" Target="../media/image409.png"/><Relationship Id="rId30" Type="http://schemas.openxmlformats.org/officeDocument/2006/relationships/customXml" Target="../ink/ink291.xml"/><Relationship Id="rId105" Type="http://schemas.openxmlformats.org/officeDocument/2006/relationships/customXml" Target="../ink/ink326.xml"/><Relationship Id="rId126" Type="http://schemas.openxmlformats.org/officeDocument/2006/relationships/customXml" Target="../ink/ink337.xml"/><Relationship Id="rId147" Type="http://schemas.openxmlformats.org/officeDocument/2006/relationships/image" Target="../media/image342.png"/><Relationship Id="rId168" Type="http://schemas.openxmlformats.org/officeDocument/2006/relationships/customXml" Target="../ink/ink358.xml"/><Relationship Id="rId312" Type="http://schemas.openxmlformats.org/officeDocument/2006/relationships/customXml" Target="../ink/ink430.xml"/><Relationship Id="rId333" Type="http://schemas.openxmlformats.org/officeDocument/2006/relationships/image" Target="../media/image432.png"/><Relationship Id="rId51" Type="http://schemas.openxmlformats.org/officeDocument/2006/relationships/customXml" Target="../ink/ink300.xml"/><Relationship Id="rId72" Type="http://schemas.openxmlformats.org/officeDocument/2006/relationships/image" Target="../media/image305.png"/><Relationship Id="rId93" Type="http://schemas.openxmlformats.org/officeDocument/2006/relationships/customXml" Target="../ink/ink320.xml"/><Relationship Id="rId189" Type="http://schemas.openxmlformats.org/officeDocument/2006/relationships/image" Target="../media/image360.png"/><Relationship Id="rId3" Type="http://schemas.openxmlformats.org/officeDocument/2006/relationships/image" Target="../media/image2720.png"/><Relationship Id="rId214" Type="http://schemas.openxmlformats.org/officeDocument/2006/relationships/customXml" Target="../ink/ink381.xml"/><Relationship Id="rId235" Type="http://schemas.openxmlformats.org/officeDocument/2006/relationships/image" Target="../media/image383.png"/><Relationship Id="rId256" Type="http://schemas.openxmlformats.org/officeDocument/2006/relationships/customXml" Target="../ink/ink402.xml"/><Relationship Id="rId277" Type="http://schemas.openxmlformats.org/officeDocument/2006/relationships/image" Target="../media/image404.png"/><Relationship Id="rId298" Type="http://schemas.openxmlformats.org/officeDocument/2006/relationships/customXml" Target="../ink/ink423.xml"/><Relationship Id="rId116" Type="http://schemas.openxmlformats.org/officeDocument/2006/relationships/customXml" Target="../ink/ink332.xml"/><Relationship Id="rId137" Type="http://schemas.openxmlformats.org/officeDocument/2006/relationships/image" Target="../media/image337.png"/><Relationship Id="rId158" Type="http://schemas.openxmlformats.org/officeDocument/2006/relationships/customXml" Target="../ink/ink353.xml"/><Relationship Id="rId302" Type="http://schemas.openxmlformats.org/officeDocument/2006/relationships/customXml" Target="../ink/ink425.xml"/><Relationship Id="rId323" Type="http://schemas.openxmlformats.org/officeDocument/2006/relationships/image" Target="../media/image427.png"/><Relationship Id="rId20" Type="http://schemas.openxmlformats.org/officeDocument/2006/relationships/customXml" Target="../ink/ink286.xml"/><Relationship Id="rId41" Type="http://schemas.openxmlformats.org/officeDocument/2006/relationships/image" Target="../media/image290.png"/><Relationship Id="rId62" Type="http://schemas.openxmlformats.org/officeDocument/2006/relationships/image" Target="../media/image300.png"/><Relationship Id="rId83" Type="http://schemas.openxmlformats.org/officeDocument/2006/relationships/customXml" Target="../ink/ink316.xml"/><Relationship Id="rId179" Type="http://schemas.openxmlformats.org/officeDocument/2006/relationships/image" Target="../media/image313.png"/><Relationship Id="rId190" Type="http://schemas.openxmlformats.org/officeDocument/2006/relationships/customXml" Target="../ink/ink369.xml"/><Relationship Id="rId204" Type="http://schemas.openxmlformats.org/officeDocument/2006/relationships/customXml" Target="../ink/ink376.xml"/><Relationship Id="rId225" Type="http://schemas.openxmlformats.org/officeDocument/2006/relationships/image" Target="../media/image378.png"/><Relationship Id="rId246" Type="http://schemas.openxmlformats.org/officeDocument/2006/relationships/customXml" Target="../ink/ink397.xml"/><Relationship Id="rId267" Type="http://schemas.openxmlformats.org/officeDocument/2006/relationships/image" Target="../media/image399.png"/><Relationship Id="rId288" Type="http://schemas.openxmlformats.org/officeDocument/2006/relationships/customXml" Target="../ink/ink418.xml"/><Relationship Id="rId106" Type="http://schemas.openxmlformats.org/officeDocument/2006/relationships/image" Target="../media/image322.png"/><Relationship Id="rId127" Type="http://schemas.openxmlformats.org/officeDocument/2006/relationships/image" Target="../media/image332.png"/><Relationship Id="rId313" Type="http://schemas.openxmlformats.org/officeDocument/2006/relationships/image" Target="../media/image422.png"/><Relationship Id="rId10" Type="http://schemas.openxmlformats.org/officeDocument/2006/relationships/customXml" Target="../ink/ink281.xml"/><Relationship Id="rId31" Type="http://schemas.openxmlformats.org/officeDocument/2006/relationships/image" Target="../media/image286.png"/><Relationship Id="rId52" Type="http://schemas.openxmlformats.org/officeDocument/2006/relationships/image" Target="../media/image295.png"/><Relationship Id="rId73" Type="http://schemas.openxmlformats.org/officeDocument/2006/relationships/customXml" Target="../ink/ink311.xml"/><Relationship Id="rId94" Type="http://schemas.openxmlformats.org/officeDocument/2006/relationships/image" Target="../media/image316.png"/><Relationship Id="rId148" Type="http://schemas.openxmlformats.org/officeDocument/2006/relationships/customXml" Target="../ink/ink348.xml"/><Relationship Id="rId169" Type="http://schemas.openxmlformats.org/officeDocument/2006/relationships/image" Target="../media/image353.png"/><Relationship Id="rId4" Type="http://schemas.openxmlformats.org/officeDocument/2006/relationships/customXml" Target="../ink/ink278.xml"/><Relationship Id="rId180" Type="http://schemas.openxmlformats.org/officeDocument/2006/relationships/customXml" Target="../ink/ink364.xml"/><Relationship Id="rId215" Type="http://schemas.openxmlformats.org/officeDocument/2006/relationships/image" Target="../media/image373.png"/><Relationship Id="rId236" Type="http://schemas.openxmlformats.org/officeDocument/2006/relationships/customXml" Target="../ink/ink392.xml"/><Relationship Id="rId257" Type="http://schemas.openxmlformats.org/officeDocument/2006/relationships/image" Target="../media/image394.png"/><Relationship Id="rId278" Type="http://schemas.openxmlformats.org/officeDocument/2006/relationships/customXml" Target="../ink/ink413.xml"/><Relationship Id="rId303" Type="http://schemas.openxmlformats.org/officeDocument/2006/relationships/image" Target="../media/image417.png"/><Relationship Id="rId42" Type="http://schemas.openxmlformats.org/officeDocument/2006/relationships/customXml" Target="../ink/ink297.xml"/><Relationship Id="rId84" Type="http://schemas.openxmlformats.org/officeDocument/2006/relationships/image" Target="../media/image311.png"/><Relationship Id="rId138" Type="http://schemas.openxmlformats.org/officeDocument/2006/relationships/customXml" Target="../ink/ink343.xml"/><Relationship Id="rId191" Type="http://schemas.openxmlformats.org/officeDocument/2006/relationships/image" Target="../media/image361.png"/><Relationship Id="rId205" Type="http://schemas.openxmlformats.org/officeDocument/2006/relationships/image" Target="../media/image368.png"/><Relationship Id="rId247" Type="http://schemas.openxmlformats.org/officeDocument/2006/relationships/image" Target="../media/image389.png"/><Relationship Id="rId107" Type="http://schemas.openxmlformats.org/officeDocument/2006/relationships/customXml" Target="../ink/ink327.xml"/><Relationship Id="rId289" Type="http://schemas.openxmlformats.org/officeDocument/2006/relationships/image" Target="../media/image410.png"/><Relationship Id="rId11" Type="http://schemas.openxmlformats.org/officeDocument/2006/relationships/image" Target="../media/image276.png"/><Relationship Id="rId53" Type="http://schemas.openxmlformats.org/officeDocument/2006/relationships/customXml" Target="../ink/ink301.xml"/><Relationship Id="rId149" Type="http://schemas.openxmlformats.org/officeDocument/2006/relationships/image" Target="../media/image343.png"/><Relationship Id="rId314" Type="http://schemas.openxmlformats.org/officeDocument/2006/relationships/customXml" Target="../ink/ink431.xml"/><Relationship Id="rId95" Type="http://schemas.openxmlformats.org/officeDocument/2006/relationships/customXml" Target="../ink/ink321.xml"/><Relationship Id="rId160" Type="http://schemas.openxmlformats.org/officeDocument/2006/relationships/customXml" Target="../ink/ink354.xml"/><Relationship Id="rId216" Type="http://schemas.openxmlformats.org/officeDocument/2006/relationships/customXml" Target="../ink/ink382.xml"/><Relationship Id="rId258" Type="http://schemas.openxmlformats.org/officeDocument/2006/relationships/customXml" Target="../ink/ink403.xml"/><Relationship Id="rId22" Type="http://schemas.openxmlformats.org/officeDocument/2006/relationships/customXml" Target="../ink/ink287.xml"/><Relationship Id="rId64" Type="http://schemas.openxmlformats.org/officeDocument/2006/relationships/image" Target="../media/image301.png"/><Relationship Id="rId118" Type="http://schemas.openxmlformats.org/officeDocument/2006/relationships/customXml" Target="../ink/ink333.xml"/><Relationship Id="rId325" Type="http://schemas.openxmlformats.org/officeDocument/2006/relationships/image" Target="../media/image428.png"/><Relationship Id="rId171" Type="http://schemas.openxmlformats.org/officeDocument/2006/relationships/image" Target="../media/image354.png"/><Relationship Id="rId227" Type="http://schemas.openxmlformats.org/officeDocument/2006/relationships/image" Target="../media/image379.png"/><Relationship Id="rId269" Type="http://schemas.openxmlformats.org/officeDocument/2006/relationships/image" Target="../media/image400.png"/><Relationship Id="rId33" Type="http://schemas.openxmlformats.org/officeDocument/2006/relationships/image" Target="../media/image287.png"/><Relationship Id="rId129" Type="http://schemas.openxmlformats.org/officeDocument/2006/relationships/image" Target="../media/image333.png"/><Relationship Id="rId280" Type="http://schemas.openxmlformats.org/officeDocument/2006/relationships/customXml" Target="../ink/ink414.xml"/><Relationship Id="rId75" Type="http://schemas.openxmlformats.org/officeDocument/2006/relationships/customXml" Target="../ink/ink312.xml"/><Relationship Id="rId140" Type="http://schemas.openxmlformats.org/officeDocument/2006/relationships/customXml" Target="../ink/ink344.xml"/><Relationship Id="rId182" Type="http://schemas.openxmlformats.org/officeDocument/2006/relationships/customXml" Target="../ink/ink365.xml"/><Relationship Id="rId6" Type="http://schemas.openxmlformats.org/officeDocument/2006/relationships/customXml" Target="../ink/ink279.xml"/><Relationship Id="rId238" Type="http://schemas.openxmlformats.org/officeDocument/2006/relationships/customXml" Target="../ink/ink393.xml"/><Relationship Id="rId291" Type="http://schemas.openxmlformats.org/officeDocument/2006/relationships/image" Target="../media/image411.png"/><Relationship Id="rId305" Type="http://schemas.openxmlformats.org/officeDocument/2006/relationships/image" Target="../media/image418.png"/><Relationship Id="rId86" Type="http://schemas.openxmlformats.org/officeDocument/2006/relationships/image" Target="../media/image312.png"/><Relationship Id="rId151" Type="http://schemas.openxmlformats.org/officeDocument/2006/relationships/image" Target="../media/image344.png"/><Relationship Id="rId193" Type="http://schemas.openxmlformats.org/officeDocument/2006/relationships/image" Target="../media/image362.png"/><Relationship Id="rId207" Type="http://schemas.openxmlformats.org/officeDocument/2006/relationships/image" Target="../media/image369.png"/><Relationship Id="rId249" Type="http://schemas.openxmlformats.org/officeDocument/2006/relationships/image" Target="../media/image390.png"/><Relationship Id="rId13" Type="http://schemas.openxmlformats.org/officeDocument/2006/relationships/image" Target="../media/image277.png"/><Relationship Id="rId109" Type="http://schemas.openxmlformats.org/officeDocument/2006/relationships/customXml" Target="../ink/ink328.xml"/><Relationship Id="rId260" Type="http://schemas.openxmlformats.org/officeDocument/2006/relationships/customXml" Target="../ink/ink404.xml"/><Relationship Id="rId316" Type="http://schemas.openxmlformats.org/officeDocument/2006/relationships/customXml" Target="../ink/ink432.xml"/><Relationship Id="rId55" Type="http://schemas.openxmlformats.org/officeDocument/2006/relationships/customXml" Target="../ink/ink302.xml"/><Relationship Id="rId97" Type="http://schemas.openxmlformats.org/officeDocument/2006/relationships/customXml" Target="../ink/ink322.xml"/><Relationship Id="rId120" Type="http://schemas.openxmlformats.org/officeDocument/2006/relationships/customXml" Target="../ink/ink3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00F5-186E-39D0-617B-B0F3AF407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628877"/>
            <a:ext cx="9144000" cy="477837"/>
          </a:xfrm>
        </p:spPr>
        <p:txBody>
          <a:bodyPr>
            <a:normAutofit/>
          </a:bodyPr>
          <a:lstStyle/>
          <a:p>
            <a:r>
              <a:rPr lang="en-US" sz="2400" dirty="0"/>
              <a:t>Git and Git Hub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2F9A3-5990-400C-7A0F-C3775945C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829" y="1419091"/>
            <a:ext cx="4688114" cy="219528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Why is git around?</a:t>
            </a:r>
          </a:p>
          <a:p>
            <a:pPr algn="l"/>
            <a:r>
              <a:rPr lang="en-US" dirty="0"/>
              <a:t>Git is a version control system(VCS)</a:t>
            </a:r>
          </a:p>
          <a:p>
            <a:pPr algn="l"/>
            <a:r>
              <a:rPr lang="en-US" dirty="0"/>
              <a:t>Easily recover files</a:t>
            </a:r>
          </a:p>
          <a:p>
            <a:pPr algn="l"/>
            <a:r>
              <a:rPr lang="en-US" dirty="0"/>
              <a:t>Who introduced an issue and when </a:t>
            </a:r>
          </a:p>
          <a:p>
            <a:pPr algn="l"/>
            <a:r>
              <a:rPr lang="en-US" dirty="0"/>
              <a:t>Roll back to previously working state  </a:t>
            </a:r>
          </a:p>
          <a:p>
            <a:pPr algn="l"/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CC672A-927A-4FBC-C6D1-020A7194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8" y="2678251"/>
            <a:ext cx="4125232" cy="244887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26CB91-EC20-DC2B-1451-614616469228}"/>
              </a:ext>
            </a:extLst>
          </p:cNvPr>
          <p:cNvCxnSpPr/>
          <p:nvPr/>
        </p:nvCxnSpPr>
        <p:spPr>
          <a:xfrm flipH="1">
            <a:off x="5646057" y="1419091"/>
            <a:ext cx="116115" cy="4967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DB624C-9D15-EC99-9D9E-A9170F6165ED}"/>
              </a:ext>
            </a:extLst>
          </p:cNvPr>
          <p:cNvSpPr/>
          <p:nvPr/>
        </p:nvSpPr>
        <p:spPr>
          <a:xfrm>
            <a:off x="783771" y="1106714"/>
            <a:ext cx="4194629" cy="477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Problems before Git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2AA4B-E743-BF97-86D0-8C9F987F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72" y="4307135"/>
            <a:ext cx="5615252" cy="13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DA719-FD81-3400-B420-033727641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5" t="22535" r="6211" b="8968"/>
          <a:stretch/>
        </p:blipFill>
        <p:spPr>
          <a:xfrm>
            <a:off x="5929295" y="169712"/>
            <a:ext cx="4735399" cy="28969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5E641FA-D66B-8440-B149-CC6B3D12AC4E}"/>
                  </a:ext>
                </a:extLst>
              </p14:cNvPr>
              <p14:cNvContentPartPr/>
              <p14:nvPr/>
            </p14:nvContentPartPr>
            <p14:xfrm>
              <a:off x="2626295" y="837152"/>
              <a:ext cx="567360" cy="263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5E641FA-D66B-8440-B149-CC6B3D12AC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7295" y="828152"/>
                <a:ext cx="5850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6B760F-D90D-BE9D-8D71-6CFC9262F925}"/>
                  </a:ext>
                </a:extLst>
              </p14:cNvPr>
              <p14:cNvContentPartPr/>
              <p14:nvPr/>
            </p14:nvContentPartPr>
            <p14:xfrm>
              <a:off x="510215" y="829952"/>
              <a:ext cx="219600" cy="27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6B760F-D90D-BE9D-8D71-6CFC9262F9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215" y="820952"/>
                <a:ext cx="237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6E0A18-5161-58D4-8F2C-26B5ACA4F424}"/>
                  </a:ext>
                </a:extLst>
              </p14:cNvPr>
              <p14:cNvContentPartPr/>
              <p14:nvPr/>
            </p14:nvContentPartPr>
            <p14:xfrm>
              <a:off x="490055" y="991592"/>
              <a:ext cx="1033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6E0A18-5161-58D4-8F2C-26B5ACA4F4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055" y="982952"/>
                <a:ext cx="120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C955B3-404C-4EE7-46F5-9823459EC5FE}"/>
                  </a:ext>
                </a:extLst>
              </p14:cNvPr>
              <p14:cNvContentPartPr/>
              <p14:nvPr/>
            </p14:nvContentPartPr>
            <p14:xfrm>
              <a:off x="667535" y="1053152"/>
              <a:ext cx="30600" cy="14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C955B3-404C-4EE7-46F5-9823459EC5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535" y="1044512"/>
                <a:ext cx="48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74D858-CD2E-9BFD-4C9D-9253B3987ACC}"/>
                  </a:ext>
                </a:extLst>
              </p14:cNvPr>
              <p14:cNvContentPartPr/>
              <p14:nvPr/>
            </p14:nvContentPartPr>
            <p14:xfrm>
              <a:off x="1202135" y="785312"/>
              <a:ext cx="148680" cy="25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74D858-CD2E-9BFD-4C9D-9253B3987A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3135" y="776672"/>
                <a:ext cx="1663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1353CA-A2B5-C8AC-F55D-74A27435C554}"/>
                  </a:ext>
                </a:extLst>
              </p14:cNvPr>
              <p14:cNvContentPartPr/>
              <p14:nvPr/>
            </p14:nvContentPartPr>
            <p14:xfrm>
              <a:off x="1080815" y="950552"/>
              <a:ext cx="191880" cy="29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1353CA-A2B5-C8AC-F55D-74A27435C5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2175" y="941912"/>
                <a:ext cx="209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F922E7A-2B43-45A2-17A9-333A6FC932F7}"/>
                  </a:ext>
                </a:extLst>
              </p14:cNvPr>
              <p14:cNvContentPartPr/>
              <p14:nvPr/>
            </p14:nvContentPartPr>
            <p14:xfrm>
              <a:off x="1297535" y="979352"/>
              <a:ext cx="198360" cy="16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F922E7A-2B43-45A2-17A9-333A6FC932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8895" y="970712"/>
                <a:ext cx="2160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0AC760-35E6-225A-B694-59DD2A03A44B}"/>
                  </a:ext>
                </a:extLst>
              </p14:cNvPr>
              <p14:cNvContentPartPr/>
              <p14:nvPr/>
            </p14:nvContentPartPr>
            <p14:xfrm>
              <a:off x="1942655" y="819872"/>
              <a:ext cx="128520" cy="21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0AC760-35E6-225A-B694-59DD2A03A4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33655" y="811232"/>
                <a:ext cx="1461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2D7ADF-51EC-AB7C-35EB-688B8009D829}"/>
                  </a:ext>
                </a:extLst>
              </p14:cNvPr>
              <p14:cNvContentPartPr/>
              <p14:nvPr/>
            </p14:nvContentPartPr>
            <p14:xfrm>
              <a:off x="1887575" y="976832"/>
              <a:ext cx="150840" cy="19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2D7ADF-51EC-AB7C-35EB-688B8009D82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78935" y="967832"/>
                <a:ext cx="168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3C1B35-2C11-108F-268E-75884D1786FF}"/>
                  </a:ext>
                </a:extLst>
              </p14:cNvPr>
              <p14:cNvContentPartPr/>
              <p14:nvPr/>
            </p14:nvContentPartPr>
            <p14:xfrm>
              <a:off x="2048855" y="981872"/>
              <a:ext cx="138960" cy="24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3C1B35-2C11-108F-268E-75884D1786F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39855" y="972872"/>
                <a:ext cx="156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2AFA501-9E5D-5536-AEB2-ED1CA4BBE5B0}"/>
                  </a:ext>
                </a:extLst>
              </p14:cNvPr>
              <p14:cNvContentPartPr/>
              <p14:nvPr/>
            </p14:nvContentPartPr>
            <p14:xfrm>
              <a:off x="301055" y="738872"/>
              <a:ext cx="28080" cy="1000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2AFA501-9E5D-5536-AEB2-ED1CA4BBE5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2415" y="729872"/>
                <a:ext cx="4572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7067D0-1E78-1DD9-A481-7BFA9021E826}"/>
                  </a:ext>
                </a:extLst>
              </p14:cNvPr>
              <p14:cNvContentPartPr/>
              <p14:nvPr/>
            </p14:nvContentPartPr>
            <p14:xfrm>
              <a:off x="304295" y="532232"/>
              <a:ext cx="2382120" cy="1769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7067D0-1E78-1DD9-A481-7BFA9021E82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5295" y="523232"/>
                <a:ext cx="2399760" cy="17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2B448D-D34B-4E6A-EB40-420A2E458608}"/>
                  </a:ext>
                </a:extLst>
              </p14:cNvPr>
              <p14:cNvContentPartPr/>
              <p14:nvPr/>
            </p14:nvContentPartPr>
            <p14:xfrm>
              <a:off x="458735" y="1367792"/>
              <a:ext cx="177120" cy="312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2B448D-D34B-4E6A-EB40-420A2E4586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9735" y="1359152"/>
                <a:ext cx="194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F9A0E8-8A1F-3FAB-754F-08A47CE16FC4}"/>
                  </a:ext>
                </a:extLst>
              </p14:cNvPr>
              <p14:cNvContentPartPr/>
              <p14:nvPr/>
            </p14:nvContentPartPr>
            <p14:xfrm>
              <a:off x="406895" y="1528352"/>
              <a:ext cx="201600" cy="39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F9A0E8-8A1F-3FAB-754F-08A47CE16FC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7895" y="1519712"/>
                <a:ext cx="219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DFC203-02BF-9DA6-1459-9CD1EDC60727}"/>
                  </a:ext>
                </a:extLst>
              </p14:cNvPr>
              <p14:cNvContentPartPr/>
              <p14:nvPr/>
            </p14:nvContentPartPr>
            <p14:xfrm>
              <a:off x="591215" y="1583792"/>
              <a:ext cx="180000" cy="154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DFC203-02BF-9DA6-1459-9CD1EDC607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2215" y="1575152"/>
                <a:ext cx="197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F2240C-4AF1-7072-32F7-143FD2591701}"/>
                  </a:ext>
                </a:extLst>
              </p14:cNvPr>
              <p14:cNvContentPartPr/>
              <p14:nvPr/>
            </p14:nvContentPartPr>
            <p14:xfrm>
              <a:off x="1092695" y="1341872"/>
              <a:ext cx="114480" cy="286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F2240C-4AF1-7072-32F7-143FD259170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83695" y="1332872"/>
                <a:ext cx="1321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A66D1F-D2B3-F882-D8FE-367304FD15B2}"/>
                  </a:ext>
                </a:extLst>
              </p14:cNvPr>
              <p14:cNvContentPartPr/>
              <p14:nvPr/>
            </p14:nvContentPartPr>
            <p14:xfrm>
              <a:off x="982175" y="1512872"/>
              <a:ext cx="171720" cy="23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A66D1F-D2B3-F882-D8FE-367304FD1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3535" y="1503872"/>
                <a:ext cx="189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728E54E-0640-CE7B-9F5E-AE2FE23A7DFD}"/>
                  </a:ext>
                </a:extLst>
              </p14:cNvPr>
              <p14:cNvContentPartPr/>
              <p14:nvPr/>
            </p14:nvContentPartPr>
            <p14:xfrm>
              <a:off x="1153895" y="1500632"/>
              <a:ext cx="313560" cy="164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728E54E-0640-CE7B-9F5E-AE2FE23A7DF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44895" y="1491632"/>
                <a:ext cx="3312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AC1C95-58CD-2A2D-A20C-AF81CC7AE6BB}"/>
                  </a:ext>
                </a:extLst>
              </p14:cNvPr>
              <p14:cNvContentPartPr/>
              <p14:nvPr/>
            </p14:nvContentPartPr>
            <p14:xfrm>
              <a:off x="535775" y="2011472"/>
              <a:ext cx="65160" cy="78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AC1C95-58CD-2A2D-A20C-AF81CC7AE6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7135" y="2002832"/>
                <a:ext cx="82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B2A0D42-79E2-A4D7-B74A-86FA588DE0E1}"/>
                  </a:ext>
                </a:extLst>
              </p14:cNvPr>
              <p14:cNvContentPartPr/>
              <p14:nvPr/>
            </p14:nvContentPartPr>
            <p14:xfrm>
              <a:off x="698855" y="1995992"/>
              <a:ext cx="209160" cy="304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B2A0D42-79E2-A4D7-B74A-86FA588DE0E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0215" y="1987352"/>
                <a:ext cx="2268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7AC333-2F21-4D4F-76BF-7F27F1A1536B}"/>
                  </a:ext>
                </a:extLst>
              </p14:cNvPr>
              <p14:cNvContentPartPr/>
              <p14:nvPr/>
            </p14:nvContentPartPr>
            <p14:xfrm>
              <a:off x="866255" y="1922552"/>
              <a:ext cx="79560" cy="61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7AC333-2F21-4D4F-76BF-7F27F1A153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57615" y="1913552"/>
                <a:ext cx="97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1C21CD-B355-944A-C6FA-7C62C8359DDE}"/>
                  </a:ext>
                </a:extLst>
              </p14:cNvPr>
              <p14:cNvContentPartPr/>
              <p14:nvPr/>
            </p14:nvContentPartPr>
            <p14:xfrm>
              <a:off x="1024655" y="1896992"/>
              <a:ext cx="185760" cy="238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1C21CD-B355-944A-C6FA-7C62C8359DD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5655" y="1887992"/>
                <a:ext cx="2034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BD0BAE9-0575-AF50-C032-5C55C5378CCF}"/>
                  </a:ext>
                </a:extLst>
              </p14:cNvPr>
              <p14:cNvContentPartPr/>
              <p14:nvPr/>
            </p14:nvContentPartPr>
            <p14:xfrm>
              <a:off x="1030775" y="2001032"/>
              <a:ext cx="12636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BD0BAE9-0575-AF50-C032-5C55C5378C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21775" y="1992392"/>
                <a:ext cx="144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0C3D166-31D7-7CC0-8971-334DE52410E1}"/>
                  </a:ext>
                </a:extLst>
              </p14:cNvPr>
              <p14:cNvContentPartPr/>
              <p14:nvPr/>
            </p14:nvContentPartPr>
            <p14:xfrm>
              <a:off x="3320735" y="794672"/>
              <a:ext cx="409320" cy="330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0C3D166-31D7-7CC0-8971-334DE52410E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12095" y="786032"/>
                <a:ext cx="426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252266-C30E-4B15-FA52-157E505A173A}"/>
                  </a:ext>
                </a:extLst>
              </p14:cNvPr>
              <p14:cNvContentPartPr/>
              <p14:nvPr/>
            </p14:nvContentPartPr>
            <p14:xfrm>
              <a:off x="3750935" y="865232"/>
              <a:ext cx="169200" cy="117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252266-C30E-4B15-FA52-157E505A173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41935" y="856592"/>
                <a:ext cx="1868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E395CB-B575-8446-00FB-9EE18DC04AED}"/>
                  </a:ext>
                </a:extLst>
              </p14:cNvPr>
              <p14:cNvContentPartPr/>
              <p14:nvPr/>
            </p14:nvContentPartPr>
            <p14:xfrm>
              <a:off x="3984575" y="848312"/>
              <a:ext cx="219240" cy="155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E395CB-B575-8446-00FB-9EE18DC04AE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75935" y="839312"/>
                <a:ext cx="236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7E0632-44CF-3F65-61BD-F416439D00AD}"/>
                  </a:ext>
                </a:extLst>
              </p14:cNvPr>
              <p14:cNvContentPartPr/>
              <p14:nvPr/>
            </p14:nvContentPartPr>
            <p14:xfrm>
              <a:off x="4176455" y="809792"/>
              <a:ext cx="37080" cy="55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7E0632-44CF-3F65-61BD-F416439D00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67455" y="801152"/>
                <a:ext cx="54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55732CD-68BC-E2F3-9D9B-785AC8E90812}"/>
                  </a:ext>
                </a:extLst>
              </p14:cNvPr>
              <p14:cNvContentPartPr/>
              <p14:nvPr/>
            </p14:nvContentPartPr>
            <p14:xfrm>
              <a:off x="4302455" y="774152"/>
              <a:ext cx="155520" cy="228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55732CD-68BC-E2F3-9D9B-785AC8E9081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93815" y="765512"/>
                <a:ext cx="173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4E9880B-D5CF-E81F-EC5C-E43B0EE8DA6A}"/>
                  </a:ext>
                </a:extLst>
              </p14:cNvPr>
              <p14:cNvContentPartPr/>
              <p14:nvPr/>
            </p14:nvContentPartPr>
            <p14:xfrm>
              <a:off x="4313255" y="869912"/>
              <a:ext cx="174960" cy="44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4E9880B-D5CF-E81F-EC5C-E43B0EE8DA6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04255" y="861272"/>
                <a:ext cx="1926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6B7CBC0-45D7-3DD2-F596-4E20576AEC15}"/>
                  </a:ext>
                </a:extLst>
              </p14:cNvPr>
              <p14:cNvContentPartPr/>
              <p14:nvPr/>
            </p14:nvContentPartPr>
            <p14:xfrm>
              <a:off x="4313255" y="913832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6B7CBC0-45D7-3DD2-F596-4E20576AEC1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304255" y="904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A424516-1962-F7BB-B97D-FC1656D81907}"/>
                  </a:ext>
                </a:extLst>
              </p14:cNvPr>
              <p14:cNvContentPartPr/>
              <p14:nvPr/>
            </p14:nvContentPartPr>
            <p14:xfrm>
              <a:off x="4134695" y="782432"/>
              <a:ext cx="178560" cy="131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A424516-1962-F7BB-B97D-FC1656D8190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26055" y="773432"/>
                <a:ext cx="1962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22D102F-0A07-2054-B3F8-CBEEC3C4005A}"/>
                  </a:ext>
                </a:extLst>
              </p14:cNvPr>
              <p14:cNvContentPartPr/>
              <p14:nvPr/>
            </p14:nvContentPartPr>
            <p14:xfrm>
              <a:off x="4504415" y="843992"/>
              <a:ext cx="606960" cy="48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22D102F-0A07-2054-B3F8-CBEEC3C400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495415" y="835352"/>
                <a:ext cx="62460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D10C7A0-F705-1ED6-4523-CB9C26F8112E}"/>
                  </a:ext>
                </a:extLst>
              </p14:cNvPr>
              <p14:cNvContentPartPr/>
              <p14:nvPr/>
            </p14:nvContentPartPr>
            <p14:xfrm>
              <a:off x="83975" y="270512"/>
              <a:ext cx="351720" cy="149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D10C7A0-F705-1ED6-4523-CB9C26F8112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4975" y="261872"/>
                <a:ext cx="3693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12F32C1-B95E-4019-363E-EFF6E505A0BB}"/>
                  </a:ext>
                </a:extLst>
              </p14:cNvPr>
              <p14:cNvContentPartPr/>
              <p14:nvPr/>
            </p14:nvContentPartPr>
            <p14:xfrm>
              <a:off x="612815" y="270872"/>
              <a:ext cx="351360" cy="363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12F32C1-B95E-4019-363E-EFF6E505A0B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03815" y="261872"/>
                <a:ext cx="3690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A6FC5CD-F307-4A5C-FBC3-3E579ECBBAFC}"/>
                  </a:ext>
                </a:extLst>
              </p14:cNvPr>
              <p14:cNvContentPartPr/>
              <p14:nvPr/>
            </p14:nvContentPartPr>
            <p14:xfrm>
              <a:off x="914855" y="169712"/>
              <a:ext cx="72000" cy="90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A6FC5CD-F307-4A5C-FBC3-3E579ECBBA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06215" y="161072"/>
                <a:ext cx="896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86CB513-6C12-2DBB-8883-7538164B4332}"/>
                  </a:ext>
                </a:extLst>
              </p14:cNvPr>
              <p14:cNvContentPartPr/>
              <p14:nvPr/>
            </p14:nvContentPartPr>
            <p14:xfrm>
              <a:off x="1026095" y="225512"/>
              <a:ext cx="144720" cy="227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86CB513-6C12-2DBB-8883-7538164B433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095" y="216872"/>
                <a:ext cx="1623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CFB9032-19A0-DA92-961E-F8D0A99FB0D7}"/>
                  </a:ext>
                </a:extLst>
              </p14:cNvPr>
              <p14:cNvContentPartPr/>
              <p14:nvPr/>
            </p14:nvContentPartPr>
            <p14:xfrm>
              <a:off x="1026095" y="260072"/>
              <a:ext cx="204120" cy="97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CFB9032-19A0-DA92-961E-F8D0A99FB0D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17095" y="251072"/>
                <a:ext cx="2217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A475E6E-5BDB-C496-626A-03314D6A7663}"/>
                  </a:ext>
                </a:extLst>
              </p14:cNvPr>
              <p14:cNvContentPartPr/>
              <p14:nvPr/>
            </p14:nvContentPartPr>
            <p14:xfrm>
              <a:off x="874895" y="158552"/>
              <a:ext cx="104400" cy="10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A475E6E-5BDB-C496-626A-03314D6A766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66255" y="149912"/>
                <a:ext cx="122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B8455D0-4C72-030E-989B-5CB2CAF42103}"/>
                  </a:ext>
                </a:extLst>
              </p14:cNvPr>
              <p14:cNvContentPartPr/>
              <p14:nvPr/>
            </p14:nvContentPartPr>
            <p14:xfrm>
              <a:off x="1529015" y="272312"/>
              <a:ext cx="26280" cy="112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B8455D0-4C72-030E-989B-5CB2CAF4210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20375" y="263672"/>
                <a:ext cx="43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9667514-2CEC-E872-2D11-07A2187955FF}"/>
                  </a:ext>
                </a:extLst>
              </p14:cNvPr>
              <p14:cNvContentPartPr/>
              <p14:nvPr/>
            </p14:nvContentPartPr>
            <p14:xfrm>
              <a:off x="1511735" y="109232"/>
              <a:ext cx="125280" cy="82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9667514-2CEC-E872-2D11-07A2187955F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503095" y="100232"/>
                <a:ext cx="142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B2CFC3C-A1FE-9AD8-593C-CDA160FF8A5F}"/>
                  </a:ext>
                </a:extLst>
              </p14:cNvPr>
              <p14:cNvContentPartPr/>
              <p14:nvPr/>
            </p14:nvContentPartPr>
            <p14:xfrm>
              <a:off x="1604975" y="123272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B2CFC3C-A1FE-9AD8-593C-CDA160FF8A5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96335" y="1146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0C7F653-C9EE-747F-D2C5-E1A5D98C67AA}"/>
                  </a:ext>
                </a:extLst>
              </p14:cNvPr>
              <p14:cNvContentPartPr/>
              <p14:nvPr/>
            </p14:nvContentPartPr>
            <p14:xfrm>
              <a:off x="1604975" y="123272"/>
              <a:ext cx="287280" cy="213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0C7F653-C9EE-747F-D2C5-E1A5D98C67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96335" y="114632"/>
                <a:ext cx="3049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6AC3A94-5B59-9116-3EDD-8DB5CC24ADD4}"/>
                  </a:ext>
                </a:extLst>
              </p14:cNvPr>
              <p14:cNvContentPartPr/>
              <p14:nvPr/>
            </p14:nvContentPartPr>
            <p14:xfrm>
              <a:off x="1859495" y="114992"/>
              <a:ext cx="60480" cy="61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6AC3A94-5B59-9116-3EDD-8DB5CC24ADD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50855" y="106352"/>
                <a:ext cx="781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3FBD527-8CB5-73C3-7564-FC86925BA407}"/>
                  </a:ext>
                </a:extLst>
              </p14:cNvPr>
              <p14:cNvContentPartPr/>
              <p14:nvPr/>
            </p14:nvContentPartPr>
            <p14:xfrm>
              <a:off x="1969655" y="119312"/>
              <a:ext cx="153720" cy="216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3FBD527-8CB5-73C3-7564-FC86925BA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61015" y="110312"/>
                <a:ext cx="1713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DCB7EC5-A2EA-960A-2A4D-3B3094F5F23A}"/>
                  </a:ext>
                </a:extLst>
              </p14:cNvPr>
              <p14:cNvContentPartPr/>
              <p14:nvPr/>
            </p14:nvContentPartPr>
            <p14:xfrm>
              <a:off x="1979015" y="171152"/>
              <a:ext cx="165960" cy="57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DCB7EC5-A2EA-960A-2A4D-3B3094F5F23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70015" y="162152"/>
                <a:ext cx="183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4A1A6E2-D0B3-D84F-D55C-470F3B690D92}"/>
                  </a:ext>
                </a:extLst>
              </p14:cNvPr>
              <p14:cNvContentPartPr/>
              <p14:nvPr/>
            </p14:nvContentPartPr>
            <p14:xfrm>
              <a:off x="2787215" y="1390832"/>
              <a:ext cx="85680" cy="187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4A1A6E2-D0B3-D84F-D55C-470F3B690D9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78215" y="1382192"/>
                <a:ext cx="1033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935BDC8-5899-2254-5470-023F30EB22BA}"/>
                  </a:ext>
                </a:extLst>
              </p14:cNvPr>
              <p14:cNvContentPartPr/>
              <p14:nvPr/>
            </p14:nvContentPartPr>
            <p14:xfrm>
              <a:off x="2921135" y="1366352"/>
              <a:ext cx="316440" cy="228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935BDC8-5899-2254-5470-023F30EB22B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12135" y="1357712"/>
                <a:ext cx="3340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7CC54B9-A68C-FEDC-27AA-5D0A9639774B}"/>
                  </a:ext>
                </a:extLst>
              </p14:cNvPr>
              <p14:cNvContentPartPr/>
              <p14:nvPr/>
            </p14:nvContentPartPr>
            <p14:xfrm>
              <a:off x="3074495" y="1423952"/>
              <a:ext cx="356040" cy="1180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7CC54B9-A68C-FEDC-27AA-5D0A9639774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65855" y="1414952"/>
                <a:ext cx="373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9D7DC20-7806-D4D8-38EF-4CFA77E72219}"/>
                  </a:ext>
                </a:extLst>
              </p14:cNvPr>
              <p14:cNvContentPartPr/>
              <p14:nvPr/>
            </p14:nvContentPartPr>
            <p14:xfrm>
              <a:off x="3446735" y="1431872"/>
              <a:ext cx="199440" cy="135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9D7DC20-7806-D4D8-38EF-4CFA77E7221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38095" y="1423232"/>
                <a:ext cx="2170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351EFC9-E372-873B-8A8F-A29EF34E422B}"/>
                  </a:ext>
                </a:extLst>
              </p14:cNvPr>
              <p14:cNvContentPartPr/>
              <p14:nvPr/>
            </p14:nvContentPartPr>
            <p14:xfrm>
              <a:off x="3665255" y="1393352"/>
              <a:ext cx="307800" cy="219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351EFC9-E372-873B-8A8F-A29EF34E422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56615" y="1384712"/>
                <a:ext cx="325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D1B0CD9-70B3-6051-9F10-3B5D5DF07DD5}"/>
                  </a:ext>
                </a:extLst>
              </p14:cNvPr>
              <p14:cNvContentPartPr/>
              <p14:nvPr/>
            </p14:nvContentPartPr>
            <p14:xfrm>
              <a:off x="3969815" y="1313072"/>
              <a:ext cx="379440" cy="266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D1B0CD9-70B3-6051-9F10-3B5D5DF07DD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60815" y="1304432"/>
                <a:ext cx="3970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A0236F6-1660-EDF8-40FB-A14E011466AC}"/>
                  </a:ext>
                </a:extLst>
              </p14:cNvPr>
              <p14:cNvContentPartPr/>
              <p14:nvPr/>
            </p14:nvContentPartPr>
            <p14:xfrm>
              <a:off x="2588135" y="1216952"/>
              <a:ext cx="1845000" cy="464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A0236F6-1660-EDF8-40FB-A14E011466A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79495" y="1207952"/>
                <a:ext cx="18626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77E27A4-D49F-BCF2-9633-79C0615AB085}"/>
                  </a:ext>
                </a:extLst>
              </p14:cNvPr>
              <p14:cNvContentPartPr/>
              <p14:nvPr/>
            </p14:nvContentPartPr>
            <p14:xfrm>
              <a:off x="2532695" y="1682072"/>
              <a:ext cx="887400" cy="2380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77E27A4-D49F-BCF2-9633-79C0615AB08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23695" y="1673432"/>
                <a:ext cx="905040" cy="23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B6DB60C-5E22-C5F4-B7E3-801515845F15}"/>
                  </a:ext>
                </a:extLst>
              </p14:cNvPr>
              <p14:cNvContentPartPr/>
              <p14:nvPr/>
            </p14:nvContentPartPr>
            <p14:xfrm>
              <a:off x="801095" y="3606272"/>
              <a:ext cx="1926720" cy="541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B6DB60C-5E22-C5F4-B7E3-801515845F1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92455" y="3597272"/>
                <a:ext cx="1944360" cy="55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9F43A39-9B60-451F-85CB-F4FCFEDED199}"/>
              </a:ext>
            </a:extLst>
          </p:cNvPr>
          <p:cNvGrpSpPr/>
          <p:nvPr/>
        </p:nvGrpSpPr>
        <p:grpSpPr>
          <a:xfrm>
            <a:off x="66695" y="2409992"/>
            <a:ext cx="3765240" cy="3234240"/>
            <a:chOff x="66695" y="2409992"/>
            <a:chExt cx="3765240" cy="32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A91D0D-B84B-6404-FA5D-B6CB3FBF06BB}"/>
                    </a:ext>
                  </a:extLst>
                </p14:cNvPr>
                <p14:cNvContentPartPr/>
                <p14:nvPr/>
              </p14:nvContentPartPr>
              <p14:xfrm>
                <a:off x="66695" y="2760272"/>
                <a:ext cx="353520" cy="180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A91D0D-B84B-6404-FA5D-B6CB3FBF06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055" y="2751632"/>
                  <a:ext cx="371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CDBDE3-2AD7-B8C0-2C8E-DA835AEA744A}"/>
                    </a:ext>
                  </a:extLst>
                </p14:cNvPr>
                <p14:cNvContentPartPr/>
                <p14:nvPr/>
              </p14:nvContentPartPr>
              <p14:xfrm>
                <a:off x="677975" y="2589992"/>
                <a:ext cx="349560" cy="265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CDBDE3-2AD7-B8C0-2C8E-DA835AEA74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335" y="2580992"/>
                  <a:ext cx="367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C05D213-D234-33D9-E9A8-EF0EFDAB8AF2}"/>
                    </a:ext>
                  </a:extLst>
                </p14:cNvPr>
                <p14:cNvContentPartPr/>
                <p14:nvPr/>
              </p14:nvContentPartPr>
              <p14:xfrm>
                <a:off x="964535" y="2507192"/>
                <a:ext cx="75600" cy="49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C05D213-D234-33D9-E9A8-EF0EFDAB8A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5535" y="2498192"/>
                  <a:ext cx="93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C99519-594C-9052-D141-244D1A62FC81}"/>
                    </a:ext>
                  </a:extLst>
                </p14:cNvPr>
                <p14:cNvContentPartPr/>
                <p14:nvPr/>
              </p14:nvContentPartPr>
              <p14:xfrm>
                <a:off x="1130855" y="2474072"/>
                <a:ext cx="128160" cy="297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C99519-594C-9052-D141-244D1A62FC8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2215" y="2465432"/>
                  <a:ext cx="145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BEBC63-A5DC-EFBA-EED6-3454090F4001}"/>
                    </a:ext>
                  </a:extLst>
                </p14:cNvPr>
                <p14:cNvContentPartPr/>
                <p14:nvPr/>
              </p14:nvContentPartPr>
              <p14:xfrm>
                <a:off x="1115735" y="2582432"/>
                <a:ext cx="135720" cy="41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BEBC63-A5DC-EFBA-EED6-3454090F400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6735" y="2573432"/>
                  <a:ext cx="153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AECA1CF-F41D-6547-7BF3-042B8E50F8BB}"/>
                    </a:ext>
                  </a:extLst>
                </p14:cNvPr>
                <p14:cNvContentPartPr/>
                <p14:nvPr/>
              </p14:nvContentPartPr>
              <p14:xfrm>
                <a:off x="1563935" y="2409992"/>
                <a:ext cx="691920" cy="334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AECA1CF-F41D-6547-7BF3-042B8E50F8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55295" y="2401352"/>
                  <a:ext cx="7095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6B1F793-5165-2929-FBC4-1225C5F41C82}"/>
                    </a:ext>
                  </a:extLst>
                </p14:cNvPr>
                <p14:cNvContentPartPr/>
                <p14:nvPr/>
              </p14:nvContentPartPr>
              <p14:xfrm>
                <a:off x="2439095" y="2570192"/>
                <a:ext cx="134280" cy="14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6B1F793-5165-2929-FBC4-1225C5F41C8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30455" y="2561192"/>
                  <a:ext cx="151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7CA80D-567A-541F-1DC0-91CCA384CBC7}"/>
                    </a:ext>
                  </a:extLst>
                </p14:cNvPr>
                <p14:cNvContentPartPr/>
                <p14:nvPr/>
              </p14:nvContentPartPr>
              <p14:xfrm>
                <a:off x="2647535" y="2568752"/>
                <a:ext cx="103680" cy="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7CA80D-567A-541F-1DC0-91CCA384CB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38895" y="2559752"/>
                  <a:ext cx="12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8EB95D6-A1E7-F473-B0FB-EE162F094C8F}"/>
                    </a:ext>
                  </a:extLst>
                </p14:cNvPr>
                <p14:cNvContentPartPr/>
                <p14:nvPr/>
              </p14:nvContentPartPr>
              <p14:xfrm>
                <a:off x="2889095" y="2483072"/>
                <a:ext cx="246960" cy="158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8EB95D6-A1E7-F473-B0FB-EE162F094C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80095" y="2474432"/>
                  <a:ext cx="264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A5DBEF-1718-7967-DC72-4A4F7A0420D0}"/>
                    </a:ext>
                  </a:extLst>
                </p14:cNvPr>
                <p14:cNvContentPartPr/>
                <p14:nvPr/>
              </p14:nvContentPartPr>
              <p14:xfrm>
                <a:off x="229415" y="3171752"/>
                <a:ext cx="176400" cy="238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A5DBEF-1718-7967-DC72-4A4F7A0420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0415" y="3163112"/>
                  <a:ext cx="194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B338A14-95C6-3E46-C346-6AEB5AD2FFA8}"/>
                    </a:ext>
                  </a:extLst>
                </p14:cNvPr>
                <p14:cNvContentPartPr/>
                <p14:nvPr/>
              </p14:nvContentPartPr>
              <p14:xfrm>
                <a:off x="205295" y="3290192"/>
                <a:ext cx="147600" cy="10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B338A14-95C6-3E46-C346-6AEB5AD2FF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6655" y="3281552"/>
                  <a:ext cx="165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A5C7680-11B5-AC19-C26F-A653CA580DBF}"/>
                    </a:ext>
                  </a:extLst>
                </p14:cNvPr>
                <p14:cNvContentPartPr/>
                <p14:nvPr/>
              </p14:nvContentPartPr>
              <p14:xfrm>
                <a:off x="410495" y="3376952"/>
                <a:ext cx="21600" cy="145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A5C7680-11B5-AC19-C26F-A653CA580D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1855" y="3367952"/>
                  <a:ext cx="39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1E82D7-2572-DDD9-B0E5-C0A4FD37ACF7}"/>
                    </a:ext>
                  </a:extLst>
                </p14:cNvPr>
                <p14:cNvContentPartPr/>
                <p14:nvPr/>
              </p14:nvContentPartPr>
              <p14:xfrm>
                <a:off x="762215" y="3190112"/>
                <a:ext cx="113400" cy="190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1E82D7-2572-DDD9-B0E5-C0A4FD37AC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3575" y="3181112"/>
                  <a:ext cx="131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CEF914-9CD5-639A-C2AC-060CCC9B7C10}"/>
                    </a:ext>
                  </a:extLst>
                </p14:cNvPr>
                <p14:cNvContentPartPr/>
                <p14:nvPr/>
              </p14:nvContentPartPr>
              <p14:xfrm>
                <a:off x="704255" y="3271472"/>
                <a:ext cx="214200" cy="51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CEF914-9CD5-639A-C2AC-060CCC9B7C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615" y="3262832"/>
                  <a:ext cx="231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12A3DAF-5AC8-F83B-1F41-26F0BFF6EBC2}"/>
                    </a:ext>
                  </a:extLst>
                </p14:cNvPr>
                <p14:cNvContentPartPr/>
                <p14:nvPr/>
              </p14:nvContentPartPr>
              <p14:xfrm>
                <a:off x="919535" y="3320792"/>
                <a:ext cx="167400" cy="122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12A3DAF-5AC8-F83B-1F41-26F0BFF6EBC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0895" y="3311792"/>
                  <a:ext cx="185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C1A123-1F53-9B75-EB54-EDA4B11EC758}"/>
                    </a:ext>
                  </a:extLst>
                </p14:cNvPr>
                <p14:cNvContentPartPr/>
                <p14:nvPr/>
              </p14:nvContentPartPr>
              <p14:xfrm>
                <a:off x="624695" y="3482072"/>
                <a:ext cx="39960" cy="10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C1A123-1F53-9B75-EB54-EDA4B11EC7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6055" y="3473432"/>
                  <a:ext cx="57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CD30C5-0F7D-95E0-4388-D8BC90947C0F}"/>
                    </a:ext>
                  </a:extLst>
                </p14:cNvPr>
                <p14:cNvContentPartPr/>
                <p14:nvPr/>
              </p14:nvContentPartPr>
              <p14:xfrm>
                <a:off x="1383575" y="3001112"/>
                <a:ext cx="157320" cy="227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CD30C5-0F7D-95E0-4388-D8BC90947C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74935" y="2992112"/>
                  <a:ext cx="174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2CCA803-D38A-13E3-78D6-CFB40EE77E56}"/>
                    </a:ext>
                  </a:extLst>
                </p14:cNvPr>
                <p14:cNvContentPartPr/>
                <p14:nvPr/>
              </p14:nvContentPartPr>
              <p14:xfrm>
                <a:off x="1336055" y="3174272"/>
                <a:ext cx="105120" cy="16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2CCA803-D38A-13E3-78D6-CFB40EE77E5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7415" y="3165632"/>
                  <a:ext cx="122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93174D-C804-1E70-342E-1F7EFB3819EA}"/>
                    </a:ext>
                  </a:extLst>
                </p14:cNvPr>
                <p14:cNvContentPartPr/>
                <p14:nvPr/>
              </p14:nvContentPartPr>
              <p14:xfrm>
                <a:off x="1370975" y="3190832"/>
                <a:ext cx="207360" cy="231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93174D-C804-1E70-342E-1F7EFB3819E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62335" y="3182192"/>
                  <a:ext cx="225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9E25796-5AD0-26C7-4E1F-CA053DEBCE52}"/>
                    </a:ext>
                  </a:extLst>
                </p14:cNvPr>
                <p14:cNvContentPartPr/>
                <p14:nvPr/>
              </p14:nvContentPartPr>
              <p14:xfrm>
                <a:off x="1178015" y="3455792"/>
                <a:ext cx="42840" cy="155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9E25796-5AD0-26C7-4E1F-CA053DEBCE5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9375" y="3447152"/>
                  <a:ext cx="60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179705-7438-7042-5E40-5FACC0327B23}"/>
                    </a:ext>
                  </a:extLst>
                </p14:cNvPr>
                <p14:cNvContentPartPr/>
                <p14:nvPr/>
              </p14:nvContentPartPr>
              <p14:xfrm>
                <a:off x="1653575" y="3351032"/>
                <a:ext cx="68760" cy="135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179705-7438-7042-5E40-5FACC0327B2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44935" y="3342032"/>
                  <a:ext cx="86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62E4BF3-2BA9-4ED8-8DA5-C5666DE7068F}"/>
                    </a:ext>
                  </a:extLst>
                </p14:cNvPr>
                <p14:cNvContentPartPr/>
                <p14:nvPr/>
              </p14:nvContentPartPr>
              <p14:xfrm>
                <a:off x="1884695" y="3088232"/>
                <a:ext cx="95760" cy="224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62E4BF3-2BA9-4ED8-8DA5-C5666DE7068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76055" y="3079592"/>
                  <a:ext cx="113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C8D80BE-BA80-03F4-8454-2BB0C9102B45}"/>
                    </a:ext>
                  </a:extLst>
                </p14:cNvPr>
                <p14:cNvContentPartPr/>
                <p14:nvPr/>
              </p14:nvContentPartPr>
              <p14:xfrm>
                <a:off x="1837175" y="3183992"/>
                <a:ext cx="146520" cy="20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C8D80BE-BA80-03F4-8454-2BB0C9102B4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28175" y="3175352"/>
                  <a:ext cx="164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6BE9349-947D-EA15-C3A7-90CFD8C3465B}"/>
                    </a:ext>
                  </a:extLst>
                </p14:cNvPr>
                <p14:cNvContentPartPr/>
                <p14:nvPr/>
              </p14:nvContentPartPr>
              <p14:xfrm>
                <a:off x="1987295" y="3218192"/>
                <a:ext cx="145440" cy="233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6BE9349-947D-EA15-C3A7-90CFD8C346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78655" y="3209192"/>
                  <a:ext cx="163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7D283F-8318-702C-79D4-644AFD69C13A}"/>
                    </a:ext>
                  </a:extLst>
                </p14:cNvPr>
                <p14:cNvContentPartPr/>
                <p14:nvPr/>
              </p14:nvContentPartPr>
              <p14:xfrm>
                <a:off x="2290415" y="3344192"/>
                <a:ext cx="32400" cy="150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7D283F-8318-702C-79D4-644AFD69C13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81775" y="3335192"/>
                  <a:ext cx="50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93C2D90-1B06-74D1-1422-60CFD118B1DE}"/>
                    </a:ext>
                  </a:extLst>
                </p14:cNvPr>
                <p14:cNvContentPartPr/>
                <p14:nvPr/>
              </p14:nvContentPartPr>
              <p14:xfrm>
                <a:off x="2479055" y="2976272"/>
                <a:ext cx="128520" cy="30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93C2D90-1B06-74D1-1422-60CFD118B1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70055" y="2967632"/>
                  <a:ext cx="146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C822EA-56FC-6FCF-50D3-FE06006A30C1}"/>
                    </a:ext>
                  </a:extLst>
                </p14:cNvPr>
                <p14:cNvContentPartPr/>
                <p14:nvPr/>
              </p14:nvContentPartPr>
              <p14:xfrm>
                <a:off x="2390855" y="3164912"/>
                <a:ext cx="153720" cy="24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C822EA-56FC-6FCF-50D3-FE06006A30C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81855" y="3156272"/>
                  <a:ext cx="171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F3435CA-F8CA-E207-0F38-68C62DA03307}"/>
                    </a:ext>
                  </a:extLst>
                </p14:cNvPr>
                <p14:cNvContentPartPr/>
                <p14:nvPr/>
              </p14:nvContentPartPr>
              <p14:xfrm>
                <a:off x="2624855" y="3219632"/>
                <a:ext cx="105120" cy="114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F3435CA-F8CA-E207-0F38-68C62DA033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15855" y="3210992"/>
                  <a:ext cx="122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B4BEB7A-A170-6854-ABD5-58043C11793F}"/>
                    </a:ext>
                  </a:extLst>
                </p14:cNvPr>
                <p14:cNvContentPartPr/>
                <p14:nvPr/>
              </p14:nvContentPartPr>
              <p14:xfrm>
                <a:off x="2783255" y="3208472"/>
                <a:ext cx="159480" cy="179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B4BEB7A-A170-6854-ABD5-58043C11793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74615" y="3199472"/>
                  <a:ext cx="177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964AA9D-E01E-865B-A296-D4687FA02049}"/>
                    </a:ext>
                  </a:extLst>
                </p14:cNvPr>
                <p14:cNvContentPartPr/>
                <p14:nvPr/>
              </p14:nvContentPartPr>
              <p14:xfrm>
                <a:off x="1022855" y="3855032"/>
                <a:ext cx="345240" cy="153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964AA9D-E01E-865B-A296-D4687FA020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4215" y="3846032"/>
                  <a:ext cx="362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5A22779-4AE9-0551-2BDA-170AD562600C}"/>
                    </a:ext>
                  </a:extLst>
                </p14:cNvPr>
                <p14:cNvContentPartPr/>
                <p14:nvPr/>
              </p14:nvContentPartPr>
              <p14:xfrm>
                <a:off x="1365935" y="3852872"/>
                <a:ext cx="248760" cy="127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5A22779-4AE9-0551-2BDA-170AD562600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56935" y="3844232"/>
                  <a:ext cx="266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EAE1CC-0400-E39A-C474-30D72F9CF434}"/>
                    </a:ext>
                  </a:extLst>
                </p14:cNvPr>
                <p14:cNvContentPartPr/>
                <p14:nvPr/>
              </p14:nvContentPartPr>
              <p14:xfrm>
                <a:off x="1697135" y="3776192"/>
                <a:ext cx="198720" cy="21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EAE1CC-0400-E39A-C474-30D72F9CF43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88135" y="3767552"/>
                  <a:ext cx="216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6A15F40-E3EC-4DEB-038B-F5B9CC6E0A9A}"/>
                    </a:ext>
                  </a:extLst>
                </p14:cNvPr>
                <p14:cNvContentPartPr/>
                <p14:nvPr/>
              </p14:nvContentPartPr>
              <p14:xfrm>
                <a:off x="1863095" y="3786992"/>
                <a:ext cx="64440" cy="53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6A15F40-E3EC-4DEB-038B-F5B9CC6E0A9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54095" y="3778352"/>
                  <a:ext cx="82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60E983-5E87-7533-3C7A-71BBFC49569E}"/>
                    </a:ext>
                  </a:extLst>
                </p14:cNvPr>
                <p14:cNvContentPartPr/>
                <p14:nvPr/>
              </p14:nvContentPartPr>
              <p14:xfrm>
                <a:off x="1890815" y="3798152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60E983-5E87-7533-3C7A-71BBFC4956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81815" y="37895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48846D5-D64A-BB4F-DBAC-4891C1033887}"/>
                    </a:ext>
                  </a:extLst>
                </p14:cNvPr>
                <p14:cNvContentPartPr/>
                <p14:nvPr/>
              </p14:nvContentPartPr>
              <p14:xfrm>
                <a:off x="1890815" y="3753152"/>
                <a:ext cx="219240" cy="253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48846D5-D64A-BB4F-DBAC-4891C103388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81815" y="3744512"/>
                  <a:ext cx="236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2C89AA-2DE9-C339-7731-7ED870421D02}"/>
                    </a:ext>
                  </a:extLst>
                </p14:cNvPr>
                <p14:cNvContentPartPr/>
                <p14:nvPr/>
              </p14:nvContentPartPr>
              <p14:xfrm>
                <a:off x="2063255" y="3741992"/>
                <a:ext cx="57600" cy="50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2C89AA-2DE9-C339-7731-7ED870421D0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4255" y="3733352"/>
                  <a:ext cx="75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B404B8D-CF35-48DA-301E-C8CC375B9E88}"/>
                    </a:ext>
                  </a:extLst>
                </p14:cNvPr>
                <p14:cNvContentPartPr/>
                <p14:nvPr/>
              </p14:nvContentPartPr>
              <p14:xfrm>
                <a:off x="2165855" y="3707432"/>
                <a:ext cx="371160" cy="231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B404B8D-CF35-48DA-301E-C8CC375B9E8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56855" y="3698792"/>
                  <a:ext cx="388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C113B1-4078-3E25-DABE-1E8196FDFB5A}"/>
                    </a:ext>
                  </a:extLst>
                </p14:cNvPr>
                <p14:cNvContentPartPr/>
                <p14:nvPr/>
              </p14:nvContentPartPr>
              <p14:xfrm>
                <a:off x="427415" y="3645152"/>
                <a:ext cx="573120" cy="778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C113B1-4078-3E25-DABE-1E8196FDFB5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8415" y="3636152"/>
                  <a:ext cx="59076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561A7D-A3C7-48D4-682A-6DEE42085F83}"/>
                    </a:ext>
                  </a:extLst>
                </p14:cNvPr>
                <p14:cNvContentPartPr/>
                <p14:nvPr/>
              </p14:nvContentPartPr>
              <p14:xfrm>
                <a:off x="808655" y="4488992"/>
                <a:ext cx="179640" cy="238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2561A7D-A3C7-48D4-682A-6DEE42085F8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0015" y="4479992"/>
                  <a:ext cx="197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F1F3B7E-30E7-288A-321B-FCB933830677}"/>
                    </a:ext>
                  </a:extLst>
                </p14:cNvPr>
                <p14:cNvContentPartPr/>
                <p14:nvPr/>
              </p14:nvContentPartPr>
              <p14:xfrm>
                <a:off x="930335" y="4488992"/>
                <a:ext cx="275400" cy="220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F1F3B7E-30E7-288A-321B-FCB93383067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1335" y="4479992"/>
                  <a:ext cx="293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2CB0A5C-DCD5-4CCA-9C45-A2FA04AF71BE}"/>
                    </a:ext>
                  </a:extLst>
                </p14:cNvPr>
                <p14:cNvContentPartPr/>
                <p14:nvPr/>
              </p14:nvContentPartPr>
              <p14:xfrm>
                <a:off x="1228775" y="4442912"/>
                <a:ext cx="520920" cy="286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2CB0A5C-DCD5-4CCA-9C45-A2FA04AF71B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220135" y="4434272"/>
                  <a:ext cx="538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46C73C5-EEC9-C0AE-55BA-8ED5630D8B89}"/>
                    </a:ext>
                  </a:extLst>
                </p14:cNvPr>
                <p14:cNvContentPartPr/>
                <p14:nvPr/>
              </p14:nvContentPartPr>
              <p14:xfrm>
                <a:off x="1761575" y="4331312"/>
                <a:ext cx="342000" cy="271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46C73C5-EEC9-C0AE-55BA-8ED5630D8B8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52935" y="4322672"/>
                  <a:ext cx="359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1803F87-B971-1575-15FE-EC4CC0E0A03C}"/>
                    </a:ext>
                  </a:extLst>
                </p14:cNvPr>
                <p14:cNvContentPartPr/>
                <p14:nvPr/>
              </p14:nvContentPartPr>
              <p14:xfrm>
                <a:off x="1785695" y="4428152"/>
                <a:ext cx="94680" cy="192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1803F87-B971-1575-15FE-EC4CC0E0A03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77055" y="4419512"/>
                  <a:ext cx="112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E5DAD76-AECC-4B9E-2F25-BCFC5428C044}"/>
                    </a:ext>
                  </a:extLst>
                </p14:cNvPr>
                <p14:cNvContentPartPr/>
                <p14:nvPr/>
              </p14:nvContentPartPr>
              <p14:xfrm>
                <a:off x="1305815" y="4773752"/>
                <a:ext cx="211680" cy="261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5DAD76-AECC-4B9E-2F25-BCFC5428C04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96815" y="4765112"/>
                  <a:ext cx="229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B5C420D-CF7F-7352-3511-2A41927FF596}"/>
                    </a:ext>
                  </a:extLst>
                </p14:cNvPr>
                <p14:cNvContentPartPr/>
                <p14:nvPr/>
              </p14:nvContentPartPr>
              <p14:xfrm>
                <a:off x="1079015" y="5188472"/>
                <a:ext cx="137880" cy="211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B5C420D-CF7F-7352-3511-2A41927FF59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70015" y="5179472"/>
                  <a:ext cx="155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41FF659-3110-643A-2592-0BE1F655E7EC}"/>
                    </a:ext>
                  </a:extLst>
                </p14:cNvPr>
                <p14:cNvContentPartPr/>
                <p14:nvPr/>
              </p14:nvContentPartPr>
              <p14:xfrm>
                <a:off x="1007015" y="5324552"/>
                <a:ext cx="151560" cy="25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41FF659-3110-643A-2592-0BE1F655E7E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8375" y="5315552"/>
                  <a:ext cx="169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B93C738-116D-1651-EF1B-3E7ECE4802F3}"/>
                    </a:ext>
                  </a:extLst>
                </p14:cNvPr>
                <p14:cNvContentPartPr/>
                <p14:nvPr/>
              </p14:nvContentPartPr>
              <p14:xfrm>
                <a:off x="1237415" y="5362712"/>
                <a:ext cx="48960" cy="123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B93C738-116D-1651-EF1B-3E7ECE4802F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28415" y="5354072"/>
                  <a:ext cx="66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3E0EEFE-494E-4EB8-96E0-0E0D1146451D}"/>
                    </a:ext>
                  </a:extLst>
                </p14:cNvPr>
                <p14:cNvContentPartPr/>
                <p14:nvPr/>
              </p14:nvContentPartPr>
              <p14:xfrm>
                <a:off x="1423895" y="5449112"/>
                <a:ext cx="24120" cy="155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3E0EEFE-494E-4EB8-96E0-0E0D1146451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414895" y="5440112"/>
                  <a:ext cx="41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8B64D81-AAB3-A8CC-3325-CFFDB6375181}"/>
                    </a:ext>
                  </a:extLst>
                </p14:cNvPr>
                <p14:cNvContentPartPr/>
                <p14:nvPr/>
              </p14:nvContentPartPr>
              <p14:xfrm>
                <a:off x="1659695" y="5127992"/>
                <a:ext cx="133560" cy="235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8B64D81-AAB3-A8CC-3325-CFFDB637518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51055" y="5119352"/>
                  <a:ext cx="151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02C7F76-C528-E698-7DDF-E62AC9D54314}"/>
                    </a:ext>
                  </a:extLst>
                </p14:cNvPr>
                <p14:cNvContentPartPr/>
                <p14:nvPr/>
              </p14:nvContentPartPr>
              <p14:xfrm>
                <a:off x="1561055" y="5265512"/>
                <a:ext cx="172080" cy="60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02C7F76-C528-E698-7DDF-E62AC9D5431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552055" y="5256872"/>
                  <a:ext cx="189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2EF53CD-743E-A348-EF37-8926C2189817}"/>
                    </a:ext>
                  </a:extLst>
                </p14:cNvPr>
                <p14:cNvContentPartPr/>
                <p14:nvPr/>
              </p14:nvContentPartPr>
              <p14:xfrm>
                <a:off x="1797935" y="5329952"/>
                <a:ext cx="182880" cy="206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2EF53CD-743E-A348-EF37-8926C218981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788935" y="5321312"/>
                  <a:ext cx="200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7951B21-C9DB-87DA-89F8-376E5BF4875E}"/>
                    </a:ext>
                  </a:extLst>
                </p14:cNvPr>
                <p14:cNvContentPartPr/>
                <p14:nvPr/>
              </p14:nvContentPartPr>
              <p14:xfrm>
                <a:off x="842135" y="4972832"/>
                <a:ext cx="1307880" cy="671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7951B21-C9DB-87DA-89F8-376E5BF4875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33495" y="4964192"/>
                  <a:ext cx="13255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61793B5-339C-98C7-F22C-A21DB38225C7}"/>
                    </a:ext>
                  </a:extLst>
                </p14:cNvPr>
                <p14:cNvContentPartPr/>
                <p14:nvPr/>
              </p14:nvContentPartPr>
              <p14:xfrm>
                <a:off x="2375375" y="5238872"/>
                <a:ext cx="368280" cy="208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61793B5-339C-98C7-F22C-A21DB38225C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66735" y="5229872"/>
                  <a:ext cx="385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FFE706F-D12E-E892-4FC9-DBECAC32A614}"/>
                    </a:ext>
                  </a:extLst>
                </p14:cNvPr>
                <p14:cNvContentPartPr/>
                <p14:nvPr/>
              </p14:nvContentPartPr>
              <p14:xfrm>
                <a:off x="2769935" y="5161832"/>
                <a:ext cx="302040" cy="236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FFE706F-D12E-E892-4FC9-DBECAC32A61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761295" y="5152832"/>
                  <a:ext cx="319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956152C-111D-D609-7725-1F53A42B1157}"/>
                    </a:ext>
                  </a:extLst>
                </p14:cNvPr>
                <p14:cNvContentPartPr/>
                <p14:nvPr/>
              </p14:nvContentPartPr>
              <p14:xfrm>
                <a:off x="3025535" y="5141312"/>
                <a:ext cx="60120" cy="33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956152C-111D-D609-7725-1F53A42B115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016535" y="5132312"/>
                  <a:ext cx="77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7271F1B-FB10-3FE9-9339-8C50B08D4963}"/>
                    </a:ext>
                  </a:extLst>
                </p14:cNvPr>
                <p14:cNvContentPartPr/>
                <p14:nvPr/>
              </p14:nvContentPartPr>
              <p14:xfrm>
                <a:off x="3148655" y="5115392"/>
                <a:ext cx="151200" cy="276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7271F1B-FB10-3FE9-9339-8C50B08D496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140015" y="5106752"/>
                  <a:ext cx="168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AAF6637-FC6C-EDEA-5C79-3CE8160F81EF}"/>
                    </a:ext>
                  </a:extLst>
                </p14:cNvPr>
                <p14:cNvContentPartPr/>
                <p14:nvPr/>
              </p14:nvContentPartPr>
              <p14:xfrm>
                <a:off x="3238295" y="5125832"/>
                <a:ext cx="116280" cy="59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AAF6637-FC6C-EDEA-5C79-3CE8160F81E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229655" y="5116832"/>
                  <a:ext cx="133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82A246-089B-D294-373F-EA6B52192D0F}"/>
                    </a:ext>
                  </a:extLst>
                </p14:cNvPr>
                <p14:cNvContentPartPr/>
                <p14:nvPr/>
              </p14:nvContentPartPr>
              <p14:xfrm>
                <a:off x="3386255" y="5070032"/>
                <a:ext cx="445680" cy="246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82A246-089B-D294-373F-EA6B52192D0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377255" y="5061032"/>
                  <a:ext cx="46332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1E2B890-C15D-96F9-51E0-7628C336E556}"/>
                  </a:ext>
                </a:extLst>
              </p14:cNvPr>
              <p14:cNvContentPartPr/>
              <p14:nvPr/>
            </p14:nvContentPartPr>
            <p14:xfrm>
              <a:off x="3167266" y="2329688"/>
              <a:ext cx="1073520" cy="2912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1E2B890-C15D-96F9-51E0-7628C336E556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158626" y="2321048"/>
                <a:ext cx="109116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30D7E74-27AD-2A00-BEFD-23924461C8B2}"/>
              </a:ext>
            </a:extLst>
          </p:cNvPr>
          <p:cNvGrpSpPr/>
          <p:nvPr/>
        </p:nvGrpSpPr>
        <p:grpSpPr>
          <a:xfrm>
            <a:off x="4164106" y="2653328"/>
            <a:ext cx="4240800" cy="880560"/>
            <a:chOff x="4164106" y="2653328"/>
            <a:chExt cx="4240800" cy="88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89E5C43-B0E0-8E2D-6E31-56E08A29A632}"/>
                    </a:ext>
                  </a:extLst>
                </p14:cNvPr>
                <p14:cNvContentPartPr/>
                <p14:nvPr/>
              </p14:nvContentPartPr>
              <p14:xfrm>
                <a:off x="4236106" y="2767448"/>
                <a:ext cx="140400" cy="190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89E5C43-B0E0-8E2D-6E31-56E08A29A63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27106" y="2758448"/>
                  <a:ext cx="158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E2146F6-3951-1577-980C-DF3F9BF8EBA9}"/>
                    </a:ext>
                  </a:extLst>
                </p14:cNvPr>
                <p14:cNvContentPartPr/>
                <p14:nvPr/>
              </p14:nvContentPartPr>
              <p14:xfrm>
                <a:off x="4480906" y="2749448"/>
                <a:ext cx="367200" cy="191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E2146F6-3951-1577-980C-DF3F9BF8EB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472266" y="2740808"/>
                  <a:ext cx="384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06D65DA-9FFA-53D5-B4CA-1EF058836A4C}"/>
                    </a:ext>
                  </a:extLst>
                </p14:cNvPr>
                <p14:cNvContentPartPr/>
                <p14:nvPr/>
              </p14:nvContentPartPr>
              <p14:xfrm>
                <a:off x="5232946" y="2718488"/>
                <a:ext cx="412920" cy="239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06D65DA-9FFA-53D5-B4CA-1EF058836A4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23946" y="2709488"/>
                  <a:ext cx="430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F84B066-F08B-43F7-17EA-F68749D2B860}"/>
                    </a:ext>
                  </a:extLst>
                </p14:cNvPr>
                <p14:cNvContentPartPr/>
                <p14:nvPr/>
              </p14:nvContentPartPr>
              <p14:xfrm>
                <a:off x="5750626" y="2659808"/>
                <a:ext cx="241200" cy="297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F84B066-F08B-43F7-17EA-F68749D2B86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741626" y="2651168"/>
                  <a:ext cx="2588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958C71-4EE2-3B53-A395-91233003EE9A}"/>
                    </a:ext>
                  </a:extLst>
                </p14:cNvPr>
                <p14:cNvContentPartPr/>
                <p14:nvPr/>
              </p14:nvContentPartPr>
              <p14:xfrm>
                <a:off x="5937826" y="2711288"/>
                <a:ext cx="64800" cy="39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958C71-4EE2-3B53-A395-91233003EE9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928826" y="2702648"/>
                  <a:ext cx="82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2279553-231D-C3CC-804E-947FF0D08AA0}"/>
                    </a:ext>
                  </a:extLst>
                </p14:cNvPr>
                <p14:cNvContentPartPr/>
                <p14:nvPr/>
              </p14:nvContentPartPr>
              <p14:xfrm>
                <a:off x="6038626" y="2653328"/>
                <a:ext cx="337320" cy="230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2279553-231D-C3CC-804E-947FF0D08AA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029626" y="2644328"/>
                  <a:ext cx="354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BA301F6-B83D-93CD-0A67-3700E6466C7C}"/>
                    </a:ext>
                  </a:extLst>
                </p14:cNvPr>
                <p14:cNvContentPartPr/>
                <p14:nvPr/>
              </p14:nvContentPartPr>
              <p14:xfrm>
                <a:off x="4164106" y="3135368"/>
                <a:ext cx="210960" cy="200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BA301F6-B83D-93CD-0A67-3700E6466C7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155466" y="3126728"/>
                  <a:ext cx="228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9A22688-BB78-66FE-FCDF-0EBCE88E362F}"/>
                    </a:ext>
                  </a:extLst>
                </p14:cNvPr>
                <p14:cNvContentPartPr/>
                <p14:nvPr/>
              </p14:nvContentPartPr>
              <p14:xfrm>
                <a:off x="4380466" y="3189728"/>
                <a:ext cx="89640" cy="124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9A22688-BB78-66FE-FCDF-0EBCE88E362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371826" y="3180728"/>
                  <a:ext cx="107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ACE84D4-84B4-717D-E96E-A2D4069638EA}"/>
                    </a:ext>
                  </a:extLst>
                </p14:cNvPr>
                <p14:cNvContentPartPr/>
                <p14:nvPr/>
              </p14:nvContentPartPr>
              <p14:xfrm>
                <a:off x="4576666" y="3154088"/>
                <a:ext cx="375840" cy="197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ACE84D4-84B4-717D-E96E-A2D4069638E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568026" y="3145448"/>
                  <a:ext cx="393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6421EC2-EA6D-51B4-6D42-B0F09EE98FC4}"/>
                    </a:ext>
                  </a:extLst>
                </p14:cNvPr>
                <p14:cNvContentPartPr/>
                <p14:nvPr/>
              </p14:nvContentPartPr>
              <p14:xfrm>
                <a:off x="5276866" y="3040328"/>
                <a:ext cx="136440" cy="294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6421EC2-EA6D-51B4-6D42-B0F09EE98FC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268226" y="3031328"/>
                  <a:ext cx="154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7DC428E-C3D1-DACB-3732-80E54AEE4047}"/>
                    </a:ext>
                  </a:extLst>
                </p14:cNvPr>
                <p14:cNvContentPartPr/>
                <p14:nvPr/>
              </p14:nvContentPartPr>
              <p14:xfrm>
                <a:off x="5210986" y="3184328"/>
                <a:ext cx="339840" cy="119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7DC428E-C3D1-DACB-3732-80E54AEE404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202346" y="3175688"/>
                  <a:ext cx="357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6DEC4F1-D252-D6D4-9C42-B6AEBE65C0BB}"/>
                    </a:ext>
                  </a:extLst>
                </p14:cNvPr>
                <p14:cNvContentPartPr/>
                <p14:nvPr/>
              </p14:nvContentPartPr>
              <p14:xfrm>
                <a:off x="5896786" y="3084968"/>
                <a:ext cx="147960" cy="249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6DEC4F1-D252-D6D4-9C42-B6AEBE65C0B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887786" y="3075968"/>
                  <a:ext cx="165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175F9E8-07E9-2F8B-699B-35301AD3EB70}"/>
                    </a:ext>
                  </a:extLst>
                </p14:cNvPr>
                <p14:cNvContentPartPr/>
                <p14:nvPr/>
              </p14:nvContentPartPr>
              <p14:xfrm>
                <a:off x="5871946" y="3169208"/>
                <a:ext cx="373320" cy="130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175F9E8-07E9-2F8B-699B-35301AD3EB7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862946" y="3160208"/>
                  <a:ext cx="390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F7BC1AF-794A-FCF1-5C03-695503B013E5}"/>
                    </a:ext>
                  </a:extLst>
                </p14:cNvPr>
                <p14:cNvContentPartPr/>
                <p14:nvPr/>
              </p14:nvContentPartPr>
              <p14:xfrm>
                <a:off x="6248146" y="3141848"/>
                <a:ext cx="165240" cy="140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F7BC1AF-794A-FCF1-5C03-695503B013E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239146" y="3132848"/>
                  <a:ext cx="182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799F99C-6E65-C0B2-146F-E6E1C6A4AD99}"/>
                    </a:ext>
                  </a:extLst>
                </p14:cNvPr>
                <p14:cNvContentPartPr/>
                <p14:nvPr/>
              </p14:nvContentPartPr>
              <p14:xfrm>
                <a:off x="6467746" y="3048248"/>
                <a:ext cx="427680" cy="214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799F99C-6E65-C0B2-146F-E6E1C6A4AD9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459106" y="3039248"/>
                  <a:ext cx="445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9BBACD-AFBB-41C7-308C-69CB19C035B6}"/>
                    </a:ext>
                  </a:extLst>
                </p14:cNvPr>
                <p14:cNvContentPartPr/>
                <p14:nvPr/>
              </p14:nvContentPartPr>
              <p14:xfrm>
                <a:off x="6821986" y="3060128"/>
                <a:ext cx="491760" cy="374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9BBACD-AFBB-41C7-308C-69CB19C035B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13346" y="3051128"/>
                  <a:ext cx="5094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6A21FDD-D96F-0AC5-5594-FC4BDB33D2B3}"/>
                    </a:ext>
                  </a:extLst>
                </p14:cNvPr>
                <p14:cNvContentPartPr/>
                <p14:nvPr/>
              </p14:nvContentPartPr>
              <p14:xfrm>
                <a:off x="6757906" y="2996048"/>
                <a:ext cx="49680" cy="136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6A21FDD-D96F-0AC5-5594-FC4BDB33D2B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48906" y="2987048"/>
                  <a:ext cx="67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60FA17E-869C-68A8-D499-3318068CAC8A}"/>
                    </a:ext>
                  </a:extLst>
                </p14:cNvPr>
                <p14:cNvContentPartPr/>
                <p14:nvPr/>
              </p14:nvContentPartPr>
              <p14:xfrm>
                <a:off x="7540546" y="3100448"/>
                <a:ext cx="134280" cy="229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60FA17E-869C-68A8-D499-3318068CAC8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531906" y="3091448"/>
                  <a:ext cx="151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1B749F2-359D-6357-9003-8FC88DC2521B}"/>
                    </a:ext>
                  </a:extLst>
                </p14:cNvPr>
                <p14:cNvContentPartPr/>
                <p14:nvPr/>
              </p14:nvContentPartPr>
              <p14:xfrm>
                <a:off x="7772386" y="3050768"/>
                <a:ext cx="95400" cy="267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1B749F2-359D-6357-9003-8FC88DC252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763746" y="3041768"/>
                  <a:ext cx="113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829829C-E524-26E7-2714-5316449C4D4F}"/>
                    </a:ext>
                  </a:extLst>
                </p14:cNvPr>
                <p14:cNvContentPartPr/>
                <p14:nvPr/>
              </p14:nvContentPartPr>
              <p14:xfrm>
                <a:off x="7716586" y="3173168"/>
                <a:ext cx="192240" cy="112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829829C-E524-26E7-2714-5316449C4D4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07946" y="3164168"/>
                  <a:ext cx="209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5D71449-031A-F227-DCED-0963F1FDB6D0}"/>
                    </a:ext>
                  </a:extLst>
                </p14:cNvPr>
                <p14:cNvContentPartPr/>
                <p14:nvPr/>
              </p14:nvContentPartPr>
              <p14:xfrm>
                <a:off x="7886506" y="3153008"/>
                <a:ext cx="518400" cy="380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5D71449-031A-F227-DCED-0963F1FDB6D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877866" y="3144368"/>
                  <a:ext cx="536040" cy="39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02225D9-020A-8DBD-ACF1-E90332F65BA8}"/>
                  </a:ext>
                </a:extLst>
              </p14:cNvPr>
              <p14:cNvContentPartPr/>
              <p14:nvPr/>
            </p14:nvContentPartPr>
            <p14:xfrm>
              <a:off x="233266" y="6058208"/>
              <a:ext cx="243360" cy="1227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02225D9-020A-8DBD-ACF1-E90332F65BA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24266" y="6049568"/>
                <a:ext cx="26100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2A6BCD7-2CC6-FCF9-C38B-C782DA2240F8}"/>
              </a:ext>
            </a:extLst>
          </p:cNvPr>
          <p:cNvGrpSpPr/>
          <p:nvPr/>
        </p:nvGrpSpPr>
        <p:grpSpPr>
          <a:xfrm>
            <a:off x="757426" y="5708288"/>
            <a:ext cx="3062520" cy="540360"/>
            <a:chOff x="757426" y="5708288"/>
            <a:chExt cx="306252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B6A81B4-F1F3-EF60-9C8D-F804AA90824C}"/>
                    </a:ext>
                  </a:extLst>
                </p14:cNvPr>
                <p14:cNvContentPartPr/>
                <p14:nvPr/>
              </p14:nvContentPartPr>
              <p14:xfrm>
                <a:off x="757426" y="5889008"/>
                <a:ext cx="321120" cy="359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B6A81B4-F1F3-EF60-9C8D-F804AA90824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48426" y="5880008"/>
                  <a:ext cx="3387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19A2541-8953-27D4-7EA5-84D119E8FDF8}"/>
                    </a:ext>
                  </a:extLst>
                </p14:cNvPr>
                <p14:cNvContentPartPr/>
                <p14:nvPr/>
              </p14:nvContentPartPr>
              <p14:xfrm>
                <a:off x="1164586" y="5889008"/>
                <a:ext cx="112680" cy="245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19A2541-8953-27D4-7EA5-84D119E8FDF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55946" y="5880008"/>
                  <a:ext cx="130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893BADA-8A9C-3B59-C736-83BCBEDC21ED}"/>
                    </a:ext>
                  </a:extLst>
                </p14:cNvPr>
                <p14:cNvContentPartPr/>
                <p14:nvPr/>
              </p14:nvContentPartPr>
              <p14:xfrm>
                <a:off x="1091146" y="5990168"/>
                <a:ext cx="253440" cy="117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893BADA-8A9C-3B59-C736-83BCBEDC21E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82506" y="5981168"/>
                  <a:ext cx="271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9AE74E4-AED7-50C4-1891-92394237DFAA}"/>
                    </a:ext>
                  </a:extLst>
                </p14:cNvPr>
                <p14:cNvContentPartPr/>
                <p14:nvPr/>
              </p14:nvContentPartPr>
              <p14:xfrm>
                <a:off x="1580746" y="5805848"/>
                <a:ext cx="657000" cy="301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9AE74E4-AED7-50C4-1891-92394237DFA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572106" y="5797208"/>
                  <a:ext cx="674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1BEF8FF-1980-8820-6607-37986D05A226}"/>
                    </a:ext>
                  </a:extLst>
                </p14:cNvPr>
                <p14:cNvContentPartPr/>
                <p14:nvPr/>
              </p14:nvContentPartPr>
              <p14:xfrm>
                <a:off x="2306506" y="5879648"/>
                <a:ext cx="258120" cy="133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1BEF8FF-1980-8820-6607-37986D05A22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297506" y="5870648"/>
                  <a:ext cx="275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8CF2854-03F8-2904-A8D6-C6EDBEE2581F}"/>
                    </a:ext>
                  </a:extLst>
                </p14:cNvPr>
                <p14:cNvContentPartPr/>
                <p14:nvPr/>
              </p14:nvContentPartPr>
              <p14:xfrm>
                <a:off x="2786026" y="5708288"/>
                <a:ext cx="329040" cy="236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8CF2854-03F8-2904-A8D6-C6EDBEE2581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777026" y="5699288"/>
                  <a:ext cx="346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4C4A589-7398-56FC-852C-F851AE453D2C}"/>
                    </a:ext>
                  </a:extLst>
                </p14:cNvPr>
                <p14:cNvContentPartPr/>
                <p14:nvPr/>
              </p14:nvContentPartPr>
              <p14:xfrm>
                <a:off x="2999866" y="5709728"/>
                <a:ext cx="820080" cy="37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4C4A589-7398-56FC-852C-F851AE453D2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990866" y="5701088"/>
                  <a:ext cx="83772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4262ADF-BC68-A07A-B0A5-949CCFF99AC9}"/>
              </a:ext>
            </a:extLst>
          </p:cNvPr>
          <p:cNvGrpSpPr/>
          <p:nvPr/>
        </p:nvGrpSpPr>
        <p:grpSpPr>
          <a:xfrm>
            <a:off x="4117306" y="5649968"/>
            <a:ext cx="221040" cy="298080"/>
            <a:chOff x="4117306" y="5649968"/>
            <a:chExt cx="22104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D2D2F53-5DE4-E887-72B7-E8110F7D72A5}"/>
                    </a:ext>
                  </a:extLst>
                </p14:cNvPr>
                <p14:cNvContentPartPr/>
                <p14:nvPr/>
              </p14:nvContentPartPr>
              <p14:xfrm>
                <a:off x="4120186" y="5649968"/>
                <a:ext cx="30240" cy="182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D2D2F53-5DE4-E887-72B7-E8110F7D72A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111186" y="5641328"/>
                  <a:ext cx="47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F59DE85-7D74-D5E4-8066-3B2C09A6C8B8}"/>
                    </a:ext>
                  </a:extLst>
                </p14:cNvPr>
                <p14:cNvContentPartPr/>
                <p14:nvPr/>
              </p14:nvContentPartPr>
              <p14:xfrm>
                <a:off x="4117306" y="5791448"/>
                <a:ext cx="117720" cy="108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F59DE85-7D74-D5E4-8066-3B2C09A6C8B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108306" y="5782448"/>
                  <a:ext cx="135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8CE9C7D-D079-E053-698E-9F2A8BA41D98}"/>
                    </a:ext>
                  </a:extLst>
                </p14:cNvPr>
                <p14:cNvContentPartPr/>
                <p14:nvPr/>
              </p14:nvContentPartPr>
              <p14:xfrm>
                <a:off x="4295866" y="5675528"/>
                <a:ext cx="19440" cy="222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8CE9C7D-D079-E053-698E-9F2A8BA41D9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287226" y="5666528"/>
                  <a:ext cx="37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6E644D8-C21D-6B84-D768-DB14A67C479D}"/>
                    </a:ext>
                  </a:extLst>
                </p14:cNvPr>
                <p14:cNvContentPartPr/>
                <p14:nvPr/>
              </p14:nvContentPartPr>
              <p14:xfrm>
                <a:off x="4307746" y="5888648"/>
                <a:ext cx="30600" cy="59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6E644D8-C21D-6B84-D768-DB14A67C479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298746" y="5879648"/>
                  <a:ext cx="4824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B2F347-76DD-6D42-7E85-8EEB84F32950}"/>
                  </a:ext>
                </a:extLst>
              </p14:cNvPr>
              <p14:cNvContentPartPr/>
              <p14:nvPr/>
            </p14:nvContentPartPr>
            <p14:xfrm>
              <a:off x="4808457" y="3599123"/>
              <a:ext cx="199800" cy="23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B2F347-76DD-6D42-7E85-8EEB84F32950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799457" y="3590123"/>
                <a:ext cx="21744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50346270-1EC4-968E-BEDD-2AA02AF4425A}"/>
              </a:ext>
            </a:extLst>
          </p:cNvPr>
          <p:cNvGrpSpPr/>
          <p:nvPr/>
        </p:nvGrpSpPr>
        <p:grpSpPr>
          <a:xfrm>
            <a:off x="6912297" y="3304283"/>
            <a:ext cx="4334760" cy="644040"/>
            <a:chOff x="6912297" y="3304283"/>
            <a:chExt cx="4334760" cy="64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C023DD-D1CF-171D-2AC5-B2F9DE9EA598}"/>
                    </a:ext>
                  </a:extLst>
                </p14:cNvPr>
                <p14:cNvContentPartPr/>
                <p14:nvPr/>
              </p14:nvContentPartPr>
              <p14:xfrm>
                <a:off x="6912297" y="3570683"/>
                <a:ext cx="419040" cy="222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C023DD-D1CF-171D-2AC5-B2F9DE9EA59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903657" y="3561683"/>
                  <a:ext cx="436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DD388A-4005-4046-95F3-17CEED4F5AE4}"/>
                    </a:ext>
                  </a:extLst>
                </p14:cNvPr>
                <p14:cNvContentPartPr/>
                <p14:nvPr/>
              </p14:nvContentPartPr>
              <p14:xfrm>
                <a:off x="7406577" y="3530003"/>
                <a:ext cx="437400" cy="176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DD388A-4005-4046-95F3-17CEED4F5AE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397577" y="3521363"/>
                  <a:ext cx="455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E884A2-B2A2-326B-8759-5EC710EAD2ED}"/>
                    </a:ext>
                  </a:extLst>
                </p14:cNvPr>
                <p14:cNvContentPartPr/>
                <p14:nvPr/>
              </p14:nvContentPartPr>
              <p14:xfrm>
                <a:off x="8097777" y="3540803"/>
                <a:ext cx="399600" cy="219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E884A2-B2A2-326B-8759-5EC710EAD2E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088777" y="3532163"/>
                  <a:ext cx="417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0D1EB1-611B-6AA5-D99B-B0BE53C803DD}"/>
                    </a:ext>
                  </a:extLst>
                </p14:cNvPr>
                <p14:cNvContentPartPr/>
                <p14:nvPr/>
              </p14:nvContentPartPr>
              <p14:xfrm>
                <a:off x="8589897" y="3566363"/>
                <a:ext cx="70920" cy="148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0D1EB1-611B-6AA5-D99B-B0BE53C803D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580897" y="3557363"/>
                  <a:ext cx="88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1CC3B2-8414-3EFE-7EB9-9D1488636E9C}"/>
                    </a:ext>
                  </a:extLst>
                </p14:cNvPr>
                <p14:cNvContentPartPr/>
                <p14:nvPr/>
              </p14:nvContentPartPr>
              <p14:xfrm>
                <a:off x="9040257" y="3424163"/>
                <a:ext cx="735120" cy="28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1CC3B2-8414-3EFE-7EB9-9D1488636E9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031257" y="3415163"/>
                  <a:ext cx="752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B78740-349D-FA27-8201-13F162986201}"/>
                    </a:ext>
                  </a:extLst>
                </p14:cNvPr>
                <p14:cNvContentPartPr/>
                <p14:nvPr/>
              </p14:nvContentPartPr>
              <p14:xfrm>
                <a:off x="9856737" y="3338843"/>
                <a:ext cx="806040" cy="609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B78740-349D-FA27-8201-13F16298620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847737" y="3329843"/>
                  <a:ext cx="82368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9CE89F-226B-F323-EA45-6E0BC04DE7E4}"/>
                    </a:ext>
                  </a:extLst>
                </p14:cNvPr>
                <p14:cNvContentPartPr/>
                <p14:nvPr/>
              </p14:nvContentPartPr>
              <p14:xfrm>
                <a:off x="10832697" y="3304283"/>
                <a:ext cx="414360" cy="362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9CE89F-226B-F323-EA45-6E0BC04DE7E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824057" y="3295283"/>
                  <a:ext cx="43200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FCF993-687B-CE34-5FD8-DBF0EF9FF565}"/>
              </a:ext>
            </a:extLst>
          </p:cNvPr>
          <p:cNvGrpSpPr/>
          <p:nvPr/>
        </p:nvGrpSpPr>
        <p:grpSpPr>
          <a:xfrm>
            <a:off x="5395977" y="3479963"/>
            <a:ext cx="1296000" cy="928800"/>
            <a:chOff x="5395977" y="3479963"/>
            <a:chExt cx="1296000" cy="92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701B5F-58F0-CD5C-E9A4-FCFCD402DD97}"/>
                    </a:ext>
                  </a:extLst>
                </p14:cNvPr>
                <p14:cNvContentPartPr/>
                <p14:nvPr/>
              </p14:nvContentPartPr>
              <p14:xfrm>
                <a:off x="5395977" y="3479963"/>
                <a:ext cx="176760" cy="28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701B5F-58F0-CD5C-E9A4-FCFCD402DD9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386977" y="3471323"/>
                  <a:ext cx="194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A3019E-0686-5451-A4E1-32F99C9FE0E8}"/>
                    </a:ext>
                  </a:extLst>
                </p14:cNvPr>
                <p14:cNvContentPartPr/>
                <p14:nvPr/>
              </p14:nvContentPartPr>
              <p14:xfrm>
                <a:off x="5689017" y="3519563"/>
                <a:ext cx="93960" cy="26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A3019E-0686-5451-A4E1-32F99C9FE0E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680377" y="3510923"/>
                  <a:ext cx="111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7EDD17-521F-E577-B059-89878D46ED94}"/>
                    </a:ext>
                  </a:extLst>
                </p14:cNvPr>
                <p14:cNvContentPartPr/>
                <p14:nvPr/>
              </p14:nvContentPartPr>
              <p14:xfrm>
                <a:off x="5613777" y="3644483"/>
                <a:ext cx="13752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7EDD17-521F-E577-B059-89878D46ED9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604777" y="3635843"/>
                  <a:ext cx="155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ABCD24-5352-8D5D-D70C-8A1DBFFD71A1}"/>
                    </a:ext>
                  </a:extLst>
                </p14:cNvPr>
                <p14:cNvContentPartPr/>
                <p14:nvPr/>
              </p14:nvContentPartPr>
              <p14:xfrm>
                <a:off x="5844897" y="3621803"/>
                <a:ext cx="308520" cy="35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ABCD24-5352-8D5D-D70C-8A1DBFFD71A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835897" y="3613163"/>
                  <a:ext cx="326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82BC00-6D20-0D63-435C-60F323631807}"/>
                    </a:ext>
                  </a:extLst>
                </p14:cNvPr>
                <p14:cNvContentPartPr/>
                <p14:nvPr/>
              </p14:nvContentPartPr>
              <p14:xfrm>
                <a:off x="6177897" y="3646643"/>
                <a:ext cx="27000" cy="124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82BC00-6D20-0D63-435C-60F32363180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168897" y="3637643"/>
                  <a:ext cx="44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89D537-431C-D182-D2B1-AB2C44028386}"/>
                    </a:ext>
                  </a:extLst>
                </p14:cNvPr>
                <p14:cNvContentPartPr/>
                <p14:nvPr/>
              </p14:nvContentPartPr>
              <p14:xfrm>
                <a:off x="6176457" y="3518123"/>
                <a:ext cx="54720" cy="55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89D537-431C-D182-D2B1-AB2C4402838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167457" y="3509123"/>
                  <a:ext cx="72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E99A69-696C-33FA-D569-D1A55C44754C}"/>
                    </a:ext>
                  </a:extLst>
                </p14:cNvPr>
                <p14:cNvContentPartPr/>
                <p14:nvPr/>
              </p14:nvContentPartPr>
              <p14:xfrm>
                <a:off x="6258537" y="3632603"/>
                <a:ext cx="125640" cy="114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E99A69-696C-33FA-D569-D1A55C44754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249897" y="3623603"/>
                  <a:ext cx="143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0A07F8-801A-4494-89D8-132BF1D2A333}"/>
                    </a:ext>
                  </a:extLst>
                </p14:cNvPr>
                <p14:cNvContentPartPr/>
                <p14:nvPr/>
              </p14:nvContentPartPr>
              <p14:xfrm>
                <a:off x="6420537" y="3589043"/>
                <a:ext cx="213120" cy="36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0A07F8-801A-4494-89D8-132BF1D2A33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411537" y="3580043"/>
                  <a:ext cx="230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441F95-1B94-218E-820F-A9CE8A79E32F}"/>
                    </a:ext>
                  </a:extLst>
                </p14:cNvPr>
                <p14:cNvContentPartPr/>
                <p14:nvPr/>
              </p14:nvContentPartPr>
              <p14:xfrm>
                <a:off x="5431257" y="4111403"/>
                <a:ext cx="182880" cy="297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441F95-1B94-218E-820F-A9CE8A79E32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422617" y="4102763"/>
                  <a:ext cx="2005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8CE8AB3-571C-188D-2892-34A4A1417860}"/>
                    </a:ext>
                  </a:extLst>
                </p14:cNvPr>
                <p14:cNvContentPartPr/>
                <p14:nvPr/>
              </p14:nvContentPartPr>
              <p14:xfrm>
                <a:off x="5687217" y="4201763"/>
                <a:ext cx="79200" cy="156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8CE8AB3-571C-188D-2892-34A4A141786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678577" y="4192763"/>
                  <a:ext cx="96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C519742-47DA-5B90-A50F-64F88CC9894C}"/>
                    </a:ext>
                  </a:extLst>
                </p14:cNvPr>
                <p14:cNvContentPartPr/>
                <p14:nvPr/>
              </p14:nvContentPartPr>
              <p14:xfrm>
                <a:off x="5878377" y="4104203"/>
                <a:ext cx="571320" cy="216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C519742-47DA-5B90-A50F-64F88CC9894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869377" y="4095203"/>
                  <a:ext cx="588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720F85-9A8F-0492-5405-E6C0B932781B}"/>
                    </a:ext>
                  </a:extLst>
                </p14:cNvPr>
                <p14:cNvContentPartPr/>
                <p14:nvPr/>
              </p14:nvContentPartPr>
              <p14:xfrm>
                <a:off x="6418737" y="4018163"/>
                <a:ext cx="110880" cy="64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720F85-9A8F-0492-5405-E6C0B932781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409737" y="4009523"/>
                  <a:ext cx="128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43DDAF1-7A03-70F0-5305-CB88E1952326}"/>
                    </a:ext>
                  </a:extLst>
                </p14:cNvPr>
                <p14:cNvContentPartPr/>
                <p14:nvPr/>
              </p14:nvContentPartPr>
              <p14:xfrm>
                <a:off x="6567777" y="4012043"/>
                <a:ext cx="119160" cy="240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43DDAF1-7A03-70F0-5305-CB88E195232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559137" y="4003403"/>
                  <a:ext cx="136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0C2786-B3B4-6790-A784-ED6BADED641C}"/>
                    </a:ext>
                  </a:extLst>
                </p14:cNvPr>
                <p14:cNvContentPartPr/>
                <p14:nvPr/>
              </p14:nvContentPartPr>
              <p14:xfrm>
                <a:off x="6567777" y="4118963"/>
                <a:ext cx="124200" cy="22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0C2786-B3B4-6790-A784-ED6BADED641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559137" y="4110323"/>
                  <a:ext cx="1418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0D14609-7B4F-442D-68DB-65496B936E1D}"/>
              </a:ext>
            </a:extLst>
          </p:cNvPr>
          <p:cNvGrpSpPr/>
          <p:nvPr/>
        </p:nvGrpSpPr>
        <p:grpSpPr>
          <a:xfrm>
            <a:off x="4249737" y="4481483"/>
            <a:ext cx="7217640" cy="1609920"/>
            <a:chOff x="4249737" y="4481483"/>
            <a:chExt cx="7217640" cy="160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1B6AF03-AB1B-FA62-E920-400D75AEBB0C}"/>
                    </a:ext>
                  </a:extLst>
                </p14:cNvPr>
                <p14:cNvContentPartPr/>
                <p14:nvPr/>
              </p14:nvContentPartPr>
              <p14:xfrm>
                <a:off x="8747217" y="4643123"/>
                <a:ext cx="445320" cy="419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1B6AF03-AB1B-FA62-E920-400D75AEBB0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738217" y="4634483"/>
                  <a:ext cx="4629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6621FA0-19C4-76C3-7194-F52C371442B9}"/>
                    </a:ext>
                  </a:extLst>
                </p14:cNvPr>
                <p14:cNvContentPartPr/>
                <p14:nvPr/>
              </p14:nvContentPartPr>
              <p14:xfrm>
                <a:off x="9493137" y="4605683"/>
                <a:ext cx="259200" cy="189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6621FA0-19C4-76C3-7194-F52C371442B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484497" y="4597043"/>
                  <a:ext cx="276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9E18081-2041-1C6A-4BA4-8D37086AFAE6}"/>
                    </a:ext>
                  </a:extLst>
                </p14:cNvPr>
                <p14:cNvContentPartPr/>
                <p14:nvPr/>
              </p14:nvContentPartPr>
              <p14:xfrm>
                <a:off x="9831897" y="4608563"/>
                <a:ext cx="368640" cy="158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9E18081-2041-1C6A-4BA4-8D37086AFAE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822897" y="4599923"/>
                  <a:ext cx="386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BF96E57-14AF-BB2E-F9B0-8034CCBB7373}"/>
                    </a:ext>
                  </a:extLst>
                </p14:cNvPr>
                <p14:cNvContentPartPr/>
                <p14:nvPr/>
              </p14:nvContentPartPr>
              <p14:xfrm>
                <a:off x="10123137" y="4527203"/>
                <a:ext cx="97560" cy="72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BF96E57-14AF-BB2E-F9B0-8034CCBB737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14137" y="4518563"/>
                  <a:ext cx="115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78842CC-47E6-FADB-D93E-8434E991B8CF}"/>
                    </a:ext>
                  </a:extLst>
                </p14:cNvPr>
                <p14:cNvContentPartPr/>
                <p14:nvPr/>
              </p14:nvContentPartPr>
              <p14:xfrm>
                <a:off x="10300617" y="4506323"/>
                <a:ext cx="122760" cy="255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78842CC-47E6-FADB-D93E-8434E991B8C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291617" y="4497323"/>
                  <a:ext cx="140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244CD66-C389-63D0-9F64-09C76FB84DF5}"/>
                    </a:ext>
                  </a:extLst>
                </p14:cNvPr>
                <p14:cNvContentPartPr/>
                <p14:nvPr/>
              </p14:nvContentPartPr>
              <p14:xfrm>
                <a:off x="10282257" y="4655363"/>
                <a:ext cx="142560" cy="154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244CD66-C389-63D0-9F64-09C76FB84DF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273257" y="4646723"/>
                  <a:ext cx="160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BF2E236-0927-0506-0F66-37AF65629C06}"/>
                    </a:ext>
                  </a:extLst>
                </p14:cNvPr>
                <p14:cNvContentPartPr/>
                <p14:nvPr/>
              </p14:nvContentPartPr>
              <p14:xfrm>
                <a:off x="10657017" y="4489763"/>
                <a:ext cx="148680" cy="218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BF2E236-0927-0506-0F66-37AF65629C0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648377" y="4480763"/>
                  <a:ext cx="166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60092CD-651F-15E0-1C22-B7EF0BFB8DEA}"/>
                    </a:ext>
                  </a:extLst>
                </p14:cNvPr>
                <p14:cNvContentPartPr/>
                <p14:nvPr/>
              </p14:nvContentPartPr>
              <p14:xfrm>
                <a:off x="10770777" y="4481483"/>
                <a:ext cx="587880" cy="186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60092CD-651F-15E0-1C22-B7EF0BFB8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762137" y="4472483"/>
                  <a:ext cx="605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2C06CFE-890E-D64E-E30E-A606152F045D}"/>
                    </a:ext>
                  </a:extLst>
                </p14:cNvPr>
                <p14:cNvContentPartPr/>
                <p14:nvPr/>
              </p14:nvContentPartPr>
              <p14:xfrm>
                <a:off x="4249737" y="5069723"/>
                <a:ext cx="840600" cy="193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2C06CFE-890E-D64E-E30E-A606152F045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240737" y="5060723"/>
                  <a:ext cx="858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BDA8F34-D02E-DC08-0A15-23C214B9C09F}"/>
                    </a:ext>
                  </a:extLst>
                </p14:cNvPr>
                <p14:cNvContentPartPr/>
                <p14:nvPr/>
              </p14:nvContentPartPr>
              <p14:xfrm>
                <a:off x="5368977" y="4990883"/>
                <a:ext cx="14040" cy="15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BDA8F34-D02E-DC08-0A15-23C214B9C09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360337" y="4981883"/>
                  <a:ext cx="31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F3A4237-F395-A681-FFDC-54F67938F14A}"/>
                    </a:ext>
                  </a:extLst>
                </p14:cNvPr>
                <p14:cNvContentPartPr/>
                <p14:nvPr/>
              </p14:nvContentPartPr>
              <p14:xfrm>
                <a:off x="5296977" y="4964243"/>
                <a:ext cx="151200" cy="57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F3A4237-F395-A681-FFDC-54F67938F14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287977" y="4955243"/>
                  <a:ext cx="168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7A37983-E127-4C8D-5B3D-B8E53C3992D8}"/>
                    </a:ext>
                  </a:extLst>
                </p14:cNvPr>
                <p14:cNvContentPartPr/>
                <p14:nvPr/>
              </p14:nvContentPartPr>
              <p14:xfrm>
                <a:off x="5262417" y="5096723"/>
                <a:ext cx="253080" cy="102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7A37983-E127-4C8D-5B3D-B8E53C3992D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253417" y="5088083"/>
                  <a:ext cx="270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1326A9E-40B3-5B34-FFFD-F06ECAAE2EBC}"/>
                    </a:ext>
                  </a:extLst>
                </p14:cNvPr>
                <p14:cNvContentPartPr/>
                <p14:nvPr/>
              </p14:nvContentPartPr>
              <p14:xfrm>
                <a:off x="5504337" y="5016803"/>
                <a:ext cx="305640" cy="146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1326A9E-40B3-5B34-FFFD-F06ECAAE2EB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495697" y="5007803"/>
                  <a:ext cx="32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C141C4F-88CB-99C2-76B2-AA891D3DEF00}"/>
                    </a:ext>
                  </a:extLst>
                </p14:cNvPr>
                <p14:cNvContentPartPr/>
                <p14:nvPr/>
              </p14:nvContentPartPr>
              <p14:xfrm>
                <a:off x="6057297" y="4834643"/>
                <a:ext cx="97560" cy="27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C141C4F-88CB-99C2-76B2-AA891D3DEF0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048297" y="4826003"/>
                  <a:ext cx="115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368AF89-6A8B-FE8F-4883-7E9E49CFC482}"/>
                    </a:ext>
                  </a:extLst>
                </p14:cNvPr>
                <p14:cNvContentPartPr/>
                <p14:nvPr/>
              </p14:nvContentPartPr>
              <p14:xfrm>
                <a:off x="5935257" y="4857323"/>
                <a:ext cx="437400" cy="188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368AF89-6A8B-FE8F-4883-7E9E49CFC48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926257" y="4848323"/>
                  <a:ext cx="455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D82DC8-1610-A094-7AE3-E63556652E73}"/>
                    </a:ext>
                  </a:extLst>
                </p14:cNvPr>
                <p14:cNvContentPartPr/>
                <p14:nvPr/>
              </p14:nvContentPartPr>
              <p14:xfrm>
                <a:off x="6343497" y="4839323"/>
                <a:ext cx="27000" cy="27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D82DC8-1610-A094-7AE3-E63556652E7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334857" y="4830323"/>
                  <a:ext cx="44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7E09478-5033-1DBC-D3F5-90C8114A99F6}"/>
                    </a:ext>
                  </a:extLst>
                </p14:cNvPr>
                <p14:cNvContentPartPr/>
                <p14:nvPr/>
              </p14:nvContentPartPr>
              <p14:xfrm>
                <a:off x="6460857" y="4844723"/>
                <a:ext cx="108000" cy="196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7E09478-5033-1DBC-D3F5-90C8114A99F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451857" y="4836083"/>
                  <a:ext cx="125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7B93174-8775-7715-24B3-7DC37762C6BF}"/>
                    </a:ext>
                  </a:extLst>
                </p14:cNvPr>
                <p14:cNvContentPartPr/>
                <p14:nvPr/>
              </p14:nvContentPartPr>
              <p14:xfrm>
                <a:off x="7019937" y="4848323"/>
                <a:ext cx="125280" cy="235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7B93174-8775-7715-24B3-7DC37762C6B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10937" y="4839323"/>
                  <a:ext cx="142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A64295D-4A78-4049-E65B-74F3112D254E}"/>
                    </a:ext>
                  </a:extLst>
                </p14:cNvPr>
                <p14:cNvContentPartPr/>
                <p14:nvPr/>
              </p14:nvContentPartPr>
              <p14:xfrm>
                <a:off x="7272657" y="4774523"/>
                <a:ext cx="84240" cy="231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A64295D-4A78-4049-E65B-74F3112D254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263657" y="4765523"/>
                  <a:ext cx="101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226B7D3-A385-FB0F-4BD6-FB2338BFF0C1}"/>
                    </a:ext>
                  </a:extLst>
                </p14:cNvPr>
                <p14:cNvContentPartPr/>
                <p14:nvPr/>
              </p14:nvContentPartPr>
              <p14:xfrm>
                <a:off x="7147017" y="4913123"/>
                <a:ext cx="127440" cy="75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226B7D3-A385-FB0F-4BD6-FB2338BFF0C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138017" y="4904123"/>
                  <a:ext cx="145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E765390-DEDB-3342-ECE2-9809B6BD01B4}"/>
                    </a:ext>
                  </a:extLst>
                </p14:cNvPr>
                <p14:cNvContentPartPr/>
                <p14:nvPr/>
              </p14:nvContentPartPr>
              <p14:xfrm>
                <a:off x="7354377" y="4838963"/>
                <a:ext cx="606240" cy="311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E765390-DEDB-3342-ECE2-9809B6BD01B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345737" y="4830323"/>
                  <a:ext cx="623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66FE80B-6B90-593E-E84B-7A4B701832BF}"/>
                    </a:ext>
                  </a:extLst>
                </p14:cNvPr>
                <p14:cNvContentPartPr/>
                <p14:nvPr/>
              </p14:nvContentPartPr>
              <p14:xfrm>
                <a:off x="8131617" y="4780283"/>
                <a:ext cx="10080" cy="108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66FE80B-6B90-593E-E84B-7A4B701832B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122617" y="4771643"/>
                  <a:ext cx="27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FE54714-F596-083B-5724-0FE0399DE348}"/>
                    </a:ext>
                  </a:extLst>
                </p14:cNvPr>
                <p14:cNvContentPartPr/>
                <p14:nvPr/>
              </p14:nvContentPartPr>
              <p14:xfrm>
                <a:off x="8039097" y="4667603"/>
                <a:ext cx="393840" cy="320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FE54714-F596-083B-5724-0FE0399DE34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30457" y="4658603"/>
                  <a:ext cx="411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DECEF54-09BE-4659-9C7A-E1567EEFE41F}"/>
                    </a:ext>
                  </a:extLst>
                </p14:cNvPr>
                <p14:cNvContentPartPr/>
                <p14:nvPr/>
              </p14:nvContentPartPr>
              <p14:xfrm>
                <a:off x="5631417" y="5440523"/>
                <a:ext cx="151560" cy="179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DECEF54-09BE-4659-9C7A-E1567EEFE41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622777" y="5431883"/>
                  <a:ext cx="169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647F077-BC53-3A81-FACB-8409C580E9B8}"/>
                    </a:ext>
                  </a:extLst>
                </p14:cNvPr>
                <p14:cNvContentPartPr/>
                <p14:nvPr/>
              </p14:nvContentPartPr>
              <p14:xfrm>
                <a:off x="5896737" y="5343683"/>
                <a:ext cx="72360" cy="214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647F077-BC53-3A81-FACB-8409C580E9B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887737" y="5335043"/>
                  <a:ext cx="90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BBA30C0-C281-F4E3-BC94-BC2F23CA3F57}"/>
                    </a:ext>
                  </a:extLst>
                </p14:cNvPr>
                <p14:cNvContentPartPr/>
                <p14:nvPr/>
              </p14:nvContentPartPr>
              <p14:xfrm>
                <a:off x="6000417" y="5310563"/>
                <a:ext cx="383760" cy="211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BBA30C0-C281-F4E3-BC94-BC2F23CA3F5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991777" y="5301923"/>
                  <a:ext cx="401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2812A1C-D35E-7BBA-D772-46A77D9D0A78}"/>
                    </a:ext>
                  </a:extLst>
                </p14:cNvPr>
                <p14:cNvContentPartPr/>
                <p14:nvPr/>
              </p14:nvContentPartPr>
              <p14:xfrm>
                <a:off x="6563097" y="5227763"/>
                <a:ext cx="153720" cy="176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2812A1C-D35E-7BBA-D772-46A77D9D0A7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554097" y="5219123"/>
                  <a:ext cx="171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4356D1D-4181-0DEF-3D3B-C41257B475BA}"/>
                    </a:ext>
                  </a:extLst>
                </p14:cNvPr>
                <p14:cNvContentPartPr/>
                <p14:nvPr/>
              </p14:nvContentPartPr>
              <p14:xfrm>
                <a:off x="6760377" y="5179523"/>
                <a:ext cx="356760" cy="237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4356D1D-4181-0DEF-3D3B-C41257B475B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751377" y="5170883"/>
                  <a:ext cx="374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B4822F2-42AE-CD78-41A6-855BE426D61E}"/>
                    </a:ext>
                  </a:extLst>
                </p14:cNvPr>
                <p14:cNvContentPartPr/>
                <p14:nvPr/>
              </p14:nvContentPartPr>
              <p14:xfrm>
                <a:off x="7147017" y="5231723"/>
                <a:ext cx="218160" cy="1738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B4822F2-42AE-CD78-41A6-855BE426D61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138017" y="5223083"/>
                  <a:ext cx="235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649A12F-4320-3DF8-73CC-AB447500F5D4}"/>
                    </a:ext>
                  </a:extLst>
                </p14:cNvPr>
                <p14:cNvContentPartPr/>
                <p14:nvPr/>
              </p14:nvContentPartPr>
              <p14:xfrm>
                <a:off x="7297497" y="5228123"/>
                <a:ext cx="78120" cy="77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649A12F-4320-3DF8-73CC-AB447500F5D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288497" y="5219483"/>
                  <a:ext cx="95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E8BEC86-AD35-0BDB-2D29-01913BD81DF6}"/>
                    </a:ext>
                  </a:extLst>
                </p14:cNvPr>
                <p14:cNvContentPartPr/>
                <p14:nvPr/>
              </p14:nvContentPartPr>
              <p14:xfrm>
                <a:off x="7463457" y="5187083"/>
                <a:ext cx="403920" cy="230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E8BEC86-AD35-0BDB-2D29-01913BD81DF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454457" y="5178443"/>
                  <a:ext cx="421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F46D189-82C6-A66C-7A56-F48D98F61228}"/>
                    </a:ext>
                  </a:extLst>
                </p14:cNvPr>
                <p14:cNvContentPartPr/>
                <p14:nvPr/>
              </p14:nvContentPartPr>
              <p14:xfrm>
                <a:off x="8201457" y="5057483"/>
                <a:ext cx="259920" cy="226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F46D189-82C6-A66C-7A56-F48D98F6122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192457" y="5048843"/>
                  <a:ext cx="277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70CF1A6-B0BE-D081-8740-4704F1F4ADE3}"/>
                    </a:ext>
                  </a:extLst>
                </p14:cNvPr>
                <p14:cNvContentPartPr/>
                <p14:nvPr/>
              </p14:nvContentPartPr>
              <p14:xfrm>
                <a:off x="8638497" y="5027603"/>
                <a:ext cx="23760" cy="12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70CF1A6-B0BE-D081-8740-4704F1F4ADE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629497" y="5018603"/>
                  <a:ext cx="41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FF5DEE6-6CE1-3F16-3321-8F5012A7AEE8}"/>
                    </a:ext>
                  </a:extLst>
                </p14:cNvPr>
                <p14:cNvContentPartPr/>
                <p14:nvPr/>
              </p14:nvContentPartPr>
              <p14:xfrm>
                <a:off x="8556777" y="4934003"/>
                <a:ext cx="132120" cy="93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FF5DEE6-6CE1-3F16-3321-8F5012A7AEE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548137" y="4925363"/>
                  <a:ext cx="149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2F646DF-A6C8-78D5-E65C-A327CB2E3B06}"/>
                    </a:ext>
                  </a:extLst>
                </p14:cNvPr>
                <p14:cNvContentPartPr/>
                <p14:nvPr/>
              </p14:nvContentPartPr>
              <p14:xfrm>
                <a:off x="8787897" y="4950563"/>
                <a:ext cx="336240" cy="219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2F646DF-A6C8-78D5-E65C-A327CB2E3B0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79257" y="4941923"/>
                  <a:ext cx="353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E949E46-2B16-53AC-4E17-E033BF835ED9}"/>
                    </a:ext>
                  </a:extLst>
                </p14:cNvPr>
                <p14:cNvContentPartPr/>
                <p14:nvPr/>
              </p14:nvContentPartPr>
              <p14:xfrm>
                <a:off x="9297657" y="4935443"/>
                <a:ext cx="195120" cy="206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E949E46-2B16-53AC-4E17-E033BF835ED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288657" y="4926803"/>
                  <a:ext cx="212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EC16672-0B3F-4583-1D5C-32FEBEEC39EB}"/>
                    </a:ext>
                  </a:extLst>
                </p14:cNvPr>
                <p14:cNvContentPartPr/>
                <p14:nvPr/>
              </p14:nvContentPartPr>
              <p14:xfrm>
                <a:off x="9508977" y="4899803"/>
                <a:ext cx="286200" cy="1767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EC16672-0B3F-4583-1D5C-32FEBEEC39E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499977" y="4890803"/>
                  <a:ext cx="303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6B7688B-7001-1C73-643A-95A47811985C}"/>
                    </a:ext>
                  </a:extLst>
                </p14:cNvPr>
                <p14:cNvContentPartPr/>
                <p14:nvPr/>
              </p14:nvContentPartPr>
              <p14:xfrm>
                <a:off x="9881217" y="4799003"/>
                <a:ext cx="463320" cy="266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6B7688B-7001-1C73-643A-95A47811985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872217" y="4790363"/>
                  <a:ext cx="480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4DDC696-D23A-ED29-7748-750705FAAD8E}"/>
                    </a:ext>
                  </a:extLst>
                </p14:cNvPr>
                <p14:cNvContentPartPr/>
                <p14:nvPr/>
              </p14:nvContentPartPr>
              <p14:xfrm>
                <a:off x="10377657" y="5065043"/>
                <a:ext cx="85680" cy="185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4DDC696-D23A-ED29-7748-750705FAAD8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368657" y="5056403"/>
                  <a:ext cx="103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648ED00-E969-102C-0693-3AD013EAE228}"/>
                    </a:ext>
                  </a:extLst>
                </p14:cNvPr>
                <p14:cNvContentPartPr/>
                <p14:nvPr/>
              </p14:nvContentPartPr>
              <p14:xfrm>
                <a:off x="10525257" y="4869203"/>
                <a:ext cx="135000" cy="2689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648ED00-E969-102C-0693-3AD013EAE22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516617" y="4860563"/>
                  <a:ext cx="152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C226EB9-D5C9-B80A-3C4D-C9F61BFC551C}"/>
                    </a:ext>
                  </a:extLst>
                </p14:cNvPr>
                <p14:cNvContentPartPr/>
                <p14:nvPr/>
              </p14:nvContentPartPr>
              <p14:xfrm>
                <a:off x="10742337" y="4902323"/>
                <a:ext cx="101160" cy="119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C226EB9-D5C9-B80A-3C4D-C9F61BFC551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733337" y="4893683"/>
                  <a:ext cx="118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D58F8B8-DA10-11BD-CE63-7E07EE97EF65}"/>
                    </a:ext>
                  </a:extLst>
                </p14:cNvPr>
                <p14:cNvContentPartPr/>
                <p14:nvPr/>
              </p14:nvContentPartPr>
              <p14:xfrm>
                <a:off x="11155617" y="4706123"/>
                <a:ext cx="111600" cy="306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D58F8B8-DA10-11BD-CE63-7E07EE97EF6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146977" y="4697123"/>
                  <a:ext cx="129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FE93B53-177A-D1FF-5C9F-89B065C34612}"/>
                    </a:ext>
                  </a:extLst>
                </p14:cNvPr>
                <p14:cNvContentPartPr/>
                <p14:nvPr/>
              </p14:nvContentPartPr>
              <p14:xfrm>
                <a:off x="11109177" y="4782083"/>
                <a:ext cx="326880" cy="122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FE93B53-177A-D1FF-5C9F-89B065C3461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100177" y="4773083"/>
                  <a:ext cx="344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F665506-CAB1-4F6B-B7ED-BCC70ECED185}"/>
                    </a:ext>
                  </a:extLst>
                </p14:cNvPr>
                <p14:cNvContentPartPr/>
                <p14:nvPr/>
              </p14:nvContentPartPr>
              <p14:xfrm>
                <a:off x="5465817" y="5817083"/>
                <a:ext cx="140040" cy="2743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F665506-CAB1-4F6B-B7ED-BCC70ECED18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457177" y="5808083"/>
                  <a:ext cx="157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EEB6CA4-9920-3D01-D59F-C759DA51A40A}"/>
                    </a:ext>
                  </a:extLst>
                </p14:cNvPr>
                <p14:cNvContentPartPr/>
                <p14:nvPr/>
              </p14:nvContentPartPr>
              <p14:xfrm>
                <a:off x="5665257" y="5817083"/>
                <a:ext cx="337320" cy="2199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EEB6CA4-9920-3D01-D59F-C759DA51A40A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656257" y="5808443"/>
                  <a:ext cx="354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A758555-5D60-DCFB-EB73-43772467B4BE}"/>
                    </a:ext>
                  </a:extLst>
                </p14:cNvPr>
                <p14:cNvContentPartPr/>
                <p14:nvPr/>
              </p14:nvContentPartPr>
              <p14:xfrm>
                <a:off x="6033897" y="5806283"/>
                <a:ext cx="342000" cy="155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A758555-5D60-DCFB-EB73-43772467B4B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025257" y="5797283"/>
                  <a:ext cx="359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EA45BF8-9B53-B385-3F4C-84686E8856F7}"/>
                    </a:ext>
                  </a:extLst>
                </p14:cNvPr>
                <p14:cNvContentPartPr/>
                <p14:nvPr/>
              </p14:nvContentPartPr>
              <p14:xfrm>
                <a:off x="6549417" y="5610443"/>
                <a:ext cx="592920" cy="194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EA45BF8-9B53-B385-3F4C-84686E8856F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540777" y="5601803"/>
                  <a:ext cx="610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1BC60E0-FB12-9D8C-4201-6E52BBAA8B94}"/>
                    </a:ext>
                  </a:extLst>
                </p14:cNvPr>
                <p14:cNvContentPartPr/>
                <p14:nvPr/>
              </p14:nvContentPartPr>
              <p14:xfrm>
                <a:off x="7347897" y="5495963"/>
                <a:ext cx="131040" cy="178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1BC60E0-FB12-9D8C-4201-6E52BBAA8B9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338897" y="5486963"/>
                  <a:ext cx="148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B9A4200-920B-F91F-0A2D-17F4493E233C}"/>
                    </a:ext>
                  </a:extLst>
                </p14:cNvPr>
                <p14:cNvContentPartPr/>
                <p14:nvPr/>
              </p14:nvContentPartPr>
              <p14:xfrm>
                <a:off x="7507017" y="5473283"/>
                <a:ext cx="363600" cy="221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B9A4200-920B-F91F-0A2D-17F4493E233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498017" y="5464643"/>
                  <a:ext cx="381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7159FC9-157B-EDB8-3706-EE8FC7E1ACDD}"/>
                    </a:ext>
                  </a:extLst>
                </p14:cNvPr>
                <p14:cNvContentPartPr/>
                <p14:nvPr/>
              </p14:nvContentPartPr>
              <p14:xfrm>
                <a:off x="7894737" y="5467163"/>
                <a:ext cx="220320" cy="191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7159FC9-157B-EDB8-3706-EE8FC7E1ACD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885737" y="5458523"/>
                  <a:ext cx="237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0FEDAAD-0CFA-BBDA-31A0-CB963BA7F371}"/>
                    </a:ext>
                  </a:extLst>
                </p14:cNvPr>
                <p14:cNvContentPartPr/>
                <p14:nvPr/>
              </p14:nvContentPartPr>
              <p14:xfrm>
                <a:off x="8056737" y="5426483"/>
                <a:ext cx="78120" cy="28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0FEDAAD-0CFA-BBDA-31A0-CB963BA7F37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048097" y="5417843"/>
                  <a:ext cx="95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DCBCD28-69CD-BAFD-970A-EA669A4195AF}"/>
                    </a:ext>
                  </a:extLst>
                </p14:cNvPr>
                <p14:cNvContentPartPr/>
                <p14:nvPr/>
              </p14:nvContentPartPr>
              <p14:xfrm>
                <a:off x="8218377" y="5457083"/>
                <a:ext cx="594720" cy="182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DCBCD28-69CD-BAFD-970A-EA669A4195AF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209377" y="5448083"/>
                  <a:ext cx="612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CF710DC-6D91-4E8C-2D8D-9DEADE64F111}"/>
                    </a:ext>
                  </a:extLst>
                </p14:cNvPr>
                <p14:cNvContentPartPr/>
                <p14:nvPr/>
              </p14:nvContentPartPr>
              <p14:xfrm>
                <a:off x="9006777" y="5256563"/>
                <a:ext cx="900720" cy="305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CF710DC-6D91-4E8C-2D8D-9DEADE64F11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997777" y="5247563"/>
                  <a:ext cx="9183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B015758-02B1-6A21-3FCC-35C90247ED21}"/>
                    </a:ext>
                  </a:extLst>
                </p14:cNvPr>
                <p14:cNvContentPartPr/>
                <p14:nvPr/>
              </p14:nvContentPartPr>
              <p14:xfrm>
                <a:off x="10108017" y="5267003"/>
                <a:ext cx="427320" cy="3956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B015758-02B1-6A21-3FCC-35C90247ED21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099377" y="5258003"/>
                  <a:ext cx="4449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FF67588-375D-741E-39C9-9D77C8BEA875}"/>
                    </a:ext>
                  </a:extLst>
                </p14:cNvPr>
                <p14:cNvContentPartPr/>
                <p14:nvPr/>
              </p14:nvContentPartPr>
              <p14:xfrm>
                <a:off x="10546497" y="5269163"/>
                <a:ext cx="328320" cy="156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FF67588-375D-741E-39C9-9D77C8BEA87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537857" y="5260163"/>
                  <a:ext cx="345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DAD1FCA-1841-3868-2C2A-040634A36399}"/>
                    </a:ext>
                  </a:extLst>
                </p14:cNvPr>
                <p14:cNvContentPartPr/>
                <p14:nvPr/>
              </p14:nvContentPartPr>
              <p14:xfrm>
                <a:off x="10842777" y="5133083"/>
                <a:ext cx="80640" cy="936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DAD1FCA-1841-3868-2C2A-040634A36399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834137" y="5124083"/>
                  <a:ext cx="98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A8E810F-C010-27B4-E808-FB60C274C0CD}"/>
                    </a:ext>
                  </a:extLst>
                </p14:cNvPr>
                <p14:cNvContentPartPr/>
                <p14:nvPr/>
              </p14:nvContentPartPr>
              <p14:xfrm>
                <a:off x="10910457" y="5133083"/>
                <a:ext cx="409680" cy="273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A8E810F-C010-27B4-E808-FB60C274C0CD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901817" y="5124083"/>
                  <a:ext cx="427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2935A3C-A19E-DAB8-C2FD-3E87161F4FED}"/>
                    </a:ext>
                  </a:extLst>
                </p14:cNvPr>
                <p14:cNvContentPartPr/>
                <p14:nvPr/>
              </p14:nvContentPartPr>
              <p14:xfrm>
                <a:off x="11406897" y="5215883"/>
                <a:ext cx="60480" cy="23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2935A3C-A19E-DAB8-C2FD-3E87161F4FE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1398257" y="5206883"/>
                  <a:ext cx="78120" cy="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608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938F9-24F0-AC43-7CA1-3E015FCB94F9}"/>
              </a:ext>
            </a:extLst>
          </p:cNvPr>
          <p:cNvSpPr txBox="1"/>
          <p:nvPr/>
        </p:nvSpPr>
        <p:spPr>
          <a:xfrm>
            <a:off x="3167270" y="89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YouTube Sans"/>
              </a:rPr>
              <a:t>.gitignore: Ignoring Files in Git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CF605-FDA5-9D7E-7662-21DD31BD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58784"/>
            <a:ext cx="5748545" cy="60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BF554C-B177-A44A-7AFB-E345DD5D37B0}"/>
                  </a:ext>
                </a:extLst>
              </p14:cNvPr>
              <p14:cNvContentPartPr/>
              <p14:nvPr/>
            </p14:nvContentPartPr>
            <p14:xfrm>
              <a:off x="9461817" y="452723"/>
              <a:ext cx="102600" cy="253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BF554C-B177-A44A-7AFB-E345DD5D37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53177" y="443723"/>
                <a:ext cx="1202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12347ED-EDAB-A664-CEF3-2E375F9EFBB3}"/>
                  </a:ext>
                </a:extLst>
              </p14:cNvPr>
              <p14:cNvContentPartPr/>
              <p14:nvPr/>
            </p14:nvContentPartPr>
            <p14:xfrm>
              <a:off x="9318897" y="529763"/>
              <a:ext cx="352440" cy="96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12347ED-EDAB-A664-CEF3-2E375F9EFB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10257" y="520763"/>
                <a:ext cx="37008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B0F5D32-04E9-7173-1631-C787F2C21028}"/>
              </a:ext>
            </a:extLst>
          </p:cNvPr>
          <p:cNvGrpSpPr/>
          <p:nvPr/>
        </p:nvGrpSpPr>
        <p:grpSpPr>
          <a:xfrm>
            <a:off x="10137897" y="445163"/>
            <a:ext cx="1487520" cy="229320"/>
            <a:chOff x="10137897" y="445163"/>
            <a:chExt cx="14875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78EDB8-6070-AFFA-8113-5D0B64D1B6EF}"/>
                    </a:ext>
                  </a:extLst>
                </p14:cNvPr>
                <p14:cNvContentPartPr/>
                <p14:nvPr/>
              </p14:nvContentPartPr>
              <p14:xfrm>
                <a:off x="10137897" y="544523"/>
                <a:ext cx="151200" cy="129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78EDB8-6070-AFFA-8113-5D0B64D1B6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28897" y="535523"/>
                  <a:ext cx="168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8608F7-13E5-739E-6A0E-9A19A026D327}"/>
                    </a:ext>
                  </a:extLst>
                </p14:cNvPr>
                <p14:cNvContentPartPr/>
                <p14:nvPr/>
              </p14:nvContentPartPr>
              <p14:xfrm>
                <a:off x="10225377" y="524723"/>
                <a:ext cx="348480" cy="11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8608F7-13E5-739E-6A0E-9A19A026D3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16377" y="515723"/>
                  <a:ext cx="366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B949A2-01C8-5E84-DCD2-7BFC37D3A872}"/>
                    </a:ext>
                  </a:extLst>
                </p14:cNvPr>
                <p14:cNvContentPartPr/>
                <p14:nvPr/>
              </p14:nvContentPartPr>
              <p14:xfrm>
                <a:off x="10589337" y="445163"/>
                <a:ext cx="464760" cy="17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B949A2-01C8-5E84-DCD2-7BFC37D3A8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80697" y="436163"/>
                  <a:ext cx="482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56E99F-B435-A0D9-0BD8-C7F21E174D52}"/>
                    </a:ext>
                  </a:extLst>
                </p14:cNvPr>
                <p14:cNvContentPartPr/>
                <p14:nvPr/>
              </p14:nvContentPartPr>
              <p14:xfrm>
                <a:off x="10901457" y="523283"/>
                <a:ext cx="146160" cy="1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56E99F-B435-A0D9-0BD8-C7F21E174D5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92457" y="514643"/>
                  <a:ext cx="163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3CA50E-C33A-3D23-A4BB-F874E829B3DE}"/>
                    </a:ext>
                  </a:extLst>
                </p14:cNvPr>
                <p14:cNvContentPartPr/>
                <p14:nvPr/>
              </p14:nvContentPartPr>
              <p14:xfrm>
                <a:off x="11051937" y="487643"/>
                <a:ext cx="159480" cy="13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3CA50E-C33A-3D23-A4BB-F874E829B3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43297" y="478643"/>
                  <a:ext cx="177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480DD5-1ACA-4472-C2E0-300235D381C0}"/>
                    </a:ext>
                  </a:extLst>
                </p14:cNvPr>
                <p14:cNvContentPartPr/>
                <p14:nvPr/>
              </p14:nvContentPartPr>
              <p14:xfrm>
                <a:off x="11331657" y="525083"/>
                <a:ext cx="293760" cy="128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480DD5-1ACA-4472-C2E0-300235D381C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22657" y="516443"/>
                  <a:ext cx="31140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091538E-8CC2-2312-9042-74D267F09C8E}"/>
              </a:ext>
            </a:extLst>
          </p:cNvPr>
          <p:cNvGrpSpPr/>
          <p:nvPr/>
        </p:nvGrpSpPr>
        <p:grpSpPr>
          <a:xfrm>
            <a:off x="6500817" y="497003"/>
            <a:ext cx="2587680" cy="784440"/>
            <a:chOff x="6500817" y="497003"/>
            <a:chExt cx="2587680" cy="78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C745D2-3D15-D9FB-3EF6-0128205C9C05}"/>
                    </a:ext>
                  </a:extLst>
                </p14:cNvPr>
                <p14:cNvContentPartPr/>
                <p14:nvPr/>
              </p14:nvContentPartPr>
              <p14:xfrm>
                <a:off x="6578217" y="565403"/>
                <a:ext cx="144000" cy="31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C745D2-3D15-D9FB-3EF6-0128205C9C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69217" y="556763"/>
                  <a:ext cx="161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944921-873E-9BBD-02C6-D59A004BD0EA}"/>
                    </a:ext>
                  </a:extLst>
                </p14:cNvPr>
                <p14:cNvContentPartPr/>
                <p14:nvPr/>
              </p14:nvContentPartPr>
              <p14:xfrm>
                <a:off x="6500817" y="692123"/>
                <a:ext cx="229320" cy="1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944921-873E-9BBD-02C6-D59A004BD0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92177" y="683123"/>
                  <a:ext cx="246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92396A-CDC9-8CF0-CF40-E9005889D914}"/>
                    </a:ext>
                  </a:extLst>
                </p14:cNvPr>
                <p14:cNvContentPartPr/>
                <p14:nvPr/>
              </p14:nvContentPartPr>
              <p14:xfrm>
                <a:off x="6780177" y="719123"/>
                <a:ext cx="126720" cy="12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92396A-CDC9-8CF0-CF40-E9005889D9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71177" y="710123"/>
                  <a:ext cx="144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C0E6A5-62A1-C1C5-7CED-AA153CF1B399}"/>
                    </a:ext>
                  </a:extLst>
                </p14:cNvPr>
                <p14:cNvContentPartPr/>
                <p14:nvPr/>
              </p14:nvContentPartPr>
              <p14:xfrm>
                <a:off x="6964137" y="723803"/>
                <a:ext cx="170640" cy="13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C0E6A5-62A1-C1C5-7CED-AA153CF1B3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55137" y="714803"/>
                  <a:ext cx="188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9E716C-F2A1-A58A-8668-47DFF5FD2057}"/>
                    </a:ext>
                  </a:extLst>
                </p14:cNvPr>
                <p14:cNvContentPartPr/>
                <p14:nvPr/>
              </p14:nvContentPartPr>
              <p14:xfrm>
                <a:off x="7167177" y="740003"/>
                <a:ext cx="92520" cy="127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9E716C-F2A1-A58A-8668-47DFF5FD20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58177" y="731363"/>
                  <a:ext cx="110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FBB85C-9735-EBD9-12A0-A39FEE0EDACD}"/>
                    </a:ext>
                  </a:extLst>
                </p14:cNvPr>
                <p14:cNvContentPartPr/>
                <p14:nvPr/>
              </p14:nvContentPartPr>
              <p14:xfrm>
                <a:off x="7282737" y="642443"/>
                <a:ext cx="264960" cy="26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FBB85C-9735-EBD9-12A0-A39FEE0EDA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73737" y="633443"/>
                  <a:ext cx="282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8A4B42-2198-05FF-2094-ADD664D20456}"/>
                    </a:ext>
                  </a:extLst>
                </p14:cNvPr>
                <p14:cNvContentPartPr/>
                <p14:nvPr/>
              </p14:nvContentPartPr>
              <p14:xfrm>
                <a:off x="7816257" y="522563"/>
                <a:ext cx="251640" cy="26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8A4B42-2198-05FF-2094-ADD664D204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07257" y="513563"/>
                  <a:ext cx="269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DDB5D-6F42-627C-FDEE-BD1AFF29BAA0}"/>
                    </a:ext>
                  </a:extLst>
                </p14:cNvPr>
                <p14:cNvContentPartPr/>
                <p14:nvPr/>
              </p14:nvContentPartPr>
              <p14:xfrm>
                <a:off x="8064297" y="648563"/>
                <a:ext cx="350280" cy="356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DDB5D-6F42-627C-FDEE-BD1AFF29BA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55297" y="639923"/>
                  <a:ext cx="367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D6F177-246D-73B7-6CC8-2930DCAFA960}"/>
                    </a:ext>
                  </a:extLst>
                </p14:cNvPr>
                <p14:cNvContentPartPr/>
                <p14:nvPr/>
              </p14:nvContentPartPr>
              <p14:xfrm>
                <a:off x="8442297" y="637763"/>
                <a:ext cx="147960" cy="15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D6F177-246D-73B7-6CC8-2930DCAFA9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33657" y="629123"/>
                  <a:ext cx="165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CDD3C-6961-8030-51FC-4FAA963157AD}"/>
                    </a:ext>
                  </a:extLst>
                </p14:cNvPr>
                <p14:cNvContentPartPr/>
                <p14:nvPr/>
              </p14:nvContentPartPr>
              <p14:xfrm>
                <a:off x="8609697" y="648203"/>
                <a:ext cx="231480" cy="15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CDD3C-6961-8030-51FC-4FAA963157A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01057" y="639563"/>
                  <a:ext cx="249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98F2D6-FA97-3B32-AD8F-CB95B761119B}"/>
                    </a:ext>
                  </a:extLst>
                </p14:cNvPr>
                <p14:cNvContentPartPr/>
                <p14:nvPr/>
              </p14:nvContentPartPr>
              <p14:xfrm>
                <a:off x="8832537" y="497003"/>
                <a:ext cx="255960" cy="257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98F2D6-FA97-3B32-AD8F-CB95B76111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23537" y="488003"/>
                  <a:ext cx="2736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9467BC-1C49-6807-61E8-F730C716CDCF}"/>
                    </a:ext>
                  </a:extLst>
                </p14:cNvPr>
                <p14:cNvContentPartPr/>
                <p14:nvPr/>
              </p14:nvContentPartPr>
              <p14:xfrm>
                <a:off x="6638337" y="971123"/>
                <a:ext cx="323280" cy="310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9467BC-1C49-6807-61E8-F730C716CDC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29337" y="962483"/>
                  <a:ext cx="340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952BFB-044E-4FDD-24D8-A67303801099}"/>
                    </a:ext>
                  </a:extLst>
                </p14:cNvPr>
                <p14:cNvContentPartPr/>
                <p14:nvPr/>
              </p14:nvContentPartPr>
              <p14:xfrm>
                <a:off x="6942897" y="1012883"/>
                <a:ext cx="80640" cy="69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952BFB-044E-4FDD-24D8-A6730380109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33897" y="1004243"/>
                  <a:ext cx="98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3E1918-6684-D4A4-B974-F9D500DCA28E}"/>
                    </a:ext>
                  </a:extLst>
                </p14:cNvPr>
                <p14:cNvContentPartPr/>
                <p14:nvPr/>
              </p14:nvContentPartPr>
              <p14:xfrm>
                <a:off x="7043337" y="1027643"/>
                <a:ext cx="8568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3E1918-6684-D4A4-B974-F9D500DCA28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4337" y="1019003"/>
                  <a:ext cx="103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753D22-42C0-3CD0-7303-867076702E39}"/>
                    </a:ext>
                  </a:extLst>
                </p14:cNvPr>
                <p14:cNvContentPartPr/>
                <p14:nvPr/>
              </p14:nvContentPartPr>
              <p14:xfrm>
                <a:off x="7043337" y="120440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753D22-42C0-3CD0-7303-867076702E3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34337" y="11954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ED86110-0999-9F7C-0E1D-2A5077461B44}"/>
                    </a:ext>
                  </a:extLst>
                </p14:cNvPr>
                <p14:cNvContentPartPr/>
                <p14:nvPr/>
              </p14:nvContentPartPr>
              <p14:xfrm>
                <a:off x="7043337" y="1082003"/>
                <a:ext cx="360360" cy="174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ED86110-0999-9F7C-0E1D-2A5077461B4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34337" y="1073003"/>
                  <a:ext cx="378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454AB1-C4FE-C3A4-FBF8-3A6E90736D8E}"/>
                    </a:ext>
                  </a:extLst>
                </p14:cNvPr>
                <p14:cNvContentPartPr/>
                <p14:nvPr/>
              </p14:nvContentPartPr>
              <p14:xfrm>
                <a:off x="6952617" y="1001003"/>
                <a:ext cx="128880" cy="7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454AB1-C4FE-C3A4-FBF8-3A6E90736D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43977" y="992363"/>
                  <a:ext cx="146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DCFCC0-E5FD-5837-77D8-4BEAD4E20849}"/>
                    </a:ext>
                  </a:extLst>
                </p14:cNvPr>
                <p14:cNvContentPartPr/>
                <p14:nvPr/>
              </p14:nvContentPartPr>
              <p14:xfrm>
                <a:off x="7709337" y="1122683"/>
                <a:ext cx="93960" cy="97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DCFCC0-E5FD-5837-77D8-4BEAD4E2084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00697" y="1113683"/>
                  <a:ext cx="111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D4A6FE-F71C-8B2F-50E2-AE1435065326}"/>
                    </a:ext>
                  </a:extLst>
                </p14:cNvPr>
                <p14:cNvContentPartPr/>
                <p14:nvPr/>
              </p14:nvContentPartPr>
              <p14:xfrm>
                <a:off x="7665057" y="1028003"/>
                <a:ext cx="108720" cy="113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D4A6FE-F71C-8B2F-50E2-AE143506532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56057" y="1019003"/>
                  <a:ext cx="126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E14987-B2E0-82A2-162A-296F0C69B721}"/>
                    </a:ext>
                  </a:extLst>
                </p14:cNvPr>
                <p14:cNvContentPartPr/>
                <p14:nvPr/>
              </p14:nvContentPartPr>
              <p14:xfrm>
                <a:off x="7778097" y="1080563"/>
                <a:ext cx="276480" cy="164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E14987-B2E0-82A2-162A-296F0C69B7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69097" y="1071923"/>
                  <a:ext cx="29412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786E2FB-5EEC-FC6F-0B17-B4389B81D2F4}"/>
              </a:ext>
            </a:extLst>
          </p:cNvPr>
          <p:cNvGrpSpPr/>
          <p:nvPr/>
        </p:nvGrpSpPr>
        <p:grpSpPr>
          <a:xfrm>
            <a:off x="8363817" y="1042403"/>
            <a:ext cx="695160" cy="257400"/>
            <a:chOff x="8363817" y="1042403"/>
            <a:chExt cx="69516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938DDE-8FB0-1A67-7CE0-32A22AC1DFBA}"/>
                    </a:ext>
                  </a:extLst>
                </p14:cNvPr>
                <p14:cNvContentPartPr/>
                <p14:nvPr/>
              </p14:nvContentPartPr>
              <p14:xfrm>
                <a:off x="8499537" y="1043123"/>
                <a:ext cx="120960" cy="256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938DDE-8FB0-1A67-7CE0-32A22AC1DFB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90537" y="1034123"/>
                  <a:ext cx="138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E3367E-E11F-07F4-1A0F-E915EFF1C593}"/>
                    </a:ext>
                  </a:extLst>
                </p14:cNvPr>
                <p14:cNvContentPartPr/>
                <p14:nvPr/>
              </p14:nvContentPartPr>
              <p14:xfrm>
                <a:off x="8363817" y="1143923"/>
                <a:ext cx="268200" cy="30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E3367E-E11F-07F4-1A0F-E915EFF1C59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55177" y="1135283"/>
                  <a:ext cx="285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4188F6-C811-1AA6-9952-71117B4679C3}"/>
                    </a:ext>
                  </a:extLst>
                </p14:cNvPr>
                <p14:cNvContentPartPr/>
                <p14:nvPr/>
              </p14:nvContentPartPr>
              <p14:xfrm>
                <a:off x="8627697" y="1042403"/>
                <a:ext cx="431280" cy="245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4188F6-C811-1AA6-9952-71117B4679C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18697" y="1033403"/>
                  <a:ext cx="4489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03A842-0D20-954D-D646-3E9FD39CEF8A}"/>
              </a:ext>
            </a:extLst>
          </p:cNvPr>
          <p:cNvGrpSpPr/>
          <p:nvPr/>
        </p:nvGrpSpPr>
        <p:grpSpPr>
          <a:xfrm>
            <a:off x="9364617" y="892283"/>
            <a:ext cx="1453680" cy="493200"/>
            <a:chOff x="9364617" y="892283"/>
            <a:chExt cx="145368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12A814-24E0-3467-FD62-344DE9C19626}"/>
                    </a:ext>
                  </a:extLst>
                </p14:cNvPr>
                <p14:cNvContentPartPr/>
                <p14:nvPr/>
              </p14:nvContentPartPr>
              <p14:xfrm>
                <a:off x="9364617" y="911363"/>
                <a:ext cx="261720" cy="256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12A814-24E0-3467-FD62-344DE9C1962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55617" y="902723"/>
                  <a:ext cx="279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EF27BF-4583-C04A-C040-038DFAEF6AB4}"/>
                    </a:ext>
                  </a:extLst>
                </p14:cNvPr>
                <p14:cNvContentPartPr/>
                <p14:nvPr/>
              </p14:nvContentPartPr>
              <p14:xfrm>
                <a:off x="9546777" y="950963"/>
                <a:ext cx="108000" cy="38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EF27BF-4583-C04A-C040-038DFAEF6AB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37777" y="941963"/>
                  <a:ext cx="125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1A535B-C12F-A648-6099-DB318960551A}"/>
                    </a:ext>
                  </a:extLst>
                </p14:cNvPr>
                <p14:cNvContentPartPr/>
                <p14:nvPr/>
              </p14:nvContentPartPr>
              <p14:xfrm>
                <a:off x="9624177" y="950603"/>
                <a:ext cx="330120" cy="16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1A535B-C12F-A648-6099-DB318960551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15537" y="941963"/>
                  <a:ext cx="347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BA184B-78C8-85B0-F9E3-6905178C0E2F}"/>
                    </a:ext>
                  </a:extLst>
                </p14:cNvPr>
                <p14:cNvContentPartPr/>
                <p14:nvPr/>
              </p14:nvContentPartPr>
              <p14:xfrm>
                <a:off x="10007577" y="992003"/>
                <a:ext cx="77400" cy="145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BA184B-78C8-85B0-F9E3-6905178C0E2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98577" y="983003"/>
                  <a:ext cx="9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071B6C-DF34-8293-E72D-59F80400A310}"/>
                    </a:ext>
                  </a:extLst>
                </p14:cNvPr>
                <p14:cNvContentPartPr/>
                <p14:nvPr/>
              </p14:nvContentPartPr>
              <p14:xfrm>
                <a:off x="10206657" y="892283"/>
                <a:ext cx="122400" cy="270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071B6C-DF34-8293-E72D-59F80400A31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98017" y="883283"/>
                  <a:ext cx="140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C341B7-6A41-D598-5A43-622078891D9E}"/>
                    </a:ext>
                  </a:extLst>
                </p14:cNvPr>
                <p14:cNvContentPartPr/>
                <p14:nvPr/>
              </p14:nvContentPartPr>
              <p14:xfrm>
                <a:off x="10193337" y="1041683"/>
                <a:ext cx="128520" cy="2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C341B7-6A41-D598-5A43-622078891D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84697" y="1032683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9236F94-EC76-D230-DEAF-2751845A7EEE}"/>
                    </a:ext>
                  </a:extLst>
                </p14:cNvPr>
                <p14:cNvContentPartPr/>
                <p14:nvPr/>
              </p14:nvContentPartPr>
              <p14:xfrm>
                <a:off x="10363977" y="1007123"/>
                <a:ext cx="454320" cy="378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9236F94-EC76-D230-DEAF-2751845A7EE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54977" y="998483"/>
                  <a:ext cx="471960" cy="39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073002D-360D-9463-EA56-E0A6A11A5BAF}"/>
                  </a:ext>
                </a:extLst>
              </p14:cNvPr>
              <p14:cNvContentPartPr/>
              <p14:nvPr/>
            </p14:nvContentPartPr>
            <p14:xfrm>
              <a:off x="10970937" y="1036643"/>
              <a:ext cx="61560" cy="60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073002D-360D-9463-EA56-E0A6A11A5BA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961937" y="1028003"/>
                <a:ext cx="79200" cy="78480"/>
              </a:xfrm>
              <a:prstGeom prst="rect">
                <a:avLst/>
              </a:prstGeom>
            </p:spPr>
          </p:pic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82309F7E-923E-D797-1418-FD4AD264D3C1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6730137" y="1639643"/>
            <a:ext cx="3943350" cy="3524250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0FF29F9-B5E1-9723-FE14-EF407421B604}"/>
              </a:ext>
            </a:extLst>
          </p:cNvPr>
          <p:cNvGrpSpPr/>
          <p:nvPr/>
        </p:nvGrpSpPr>
        <p:grpSpPr>
          <a:xfrm>
            <a:off x="6768657" y="3227243"/>
            <a:ext cx="2131200" cy="520560"/>
            <a:chOff x="6768657" y="3227243"/>
            <a:chExt cx="213120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C049106-D765-477D-D762-F2960CCD5A8F}"/>
                    </a:ext>
                  </a:extLst>
                </p14:cNvPr>
                <p14:cNvContentPartPr/>
                <p14:nvPr/>
              </p14:nvContentPartPr>
              <p14:xfrm>
                <a:off x="6822297" y="3271163"/>
                <a:ext cx="264960" cy="293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C049106-D765-477D-D762-F2960CCD5A8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13297" y="3262163"/>
                  <a:ext cx="282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6D01734-A9FC-A599-5BEC-BB0A0CCB7B63}"/>
                    </a:ext>
                  </a:extLst>
                </p14:cNvPr>
                <p14:cNvContentPartPr/>
                <p14:nvPr/>
              </p14:nvContentPartPr>
              <p14:xfrm>
                <a:off x="6768657" y="3382403"/>
                <a:ext cx="713520" cy="365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6D01734-A9FC-A599-5BEC-BB0A0CCB7B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60017" y="3373763"/>
                  <a:ext cx="731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FBA923E-2F32-EEE2-5C52-DDA7562B7CCA}"/>
                    </a:ext>
                  </a:extLst>
                </p14:cNvPr>
                <p14:cNvContentPartPr/>
                <p14:nvPr/>
              </p14:nvContentPartPr>
              <p14:xfrm>
                <a:off x="7575777" y="3227243"/>
                <a:ext cx="279720" cy="38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FBA923E-2F32-EEE2-5C52-DDA7562B7C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67137" y="3218603"/>
                  <a:ext cx="2973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D8B544E-3674-E762-17C1-780ABE792813}"/>
                    </a:ext>
                  </a:extLst>
                </p14:cNvPr>
                <p14:cNvContentPartPr/>
                <p14:nvPr/>
              </p14:nvContentPartPr>
              <p14:xfrm>
                <a:off x="7836777" y="3281603"/>
                <a:ext cx="75600" cy="57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D8B544E-3674-E762-17C1-780ABE7928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27777" y="3272603"/>
                  <a:ext cx="93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9BA5C8-6BE1-8884-E4EE-C1D8828CC323}"/>
                    </a:ext>
                  </a:extLst>
                </p14:cNvPr>
                <p14:cNvContentPartPr/>
                <p14:nvPr/>
              </p14:nvContentPartPr>
              <p14:xfrm>
                <a:off x="7885017" y="3266123"/>
                <a:ext cx="157680" cy="273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9BA5C8-6BE1-8884-E4EE-C1D8828CC3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76377" y="3257483"/>
                  <a:ext cx="175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CB0131-A92F-6C9C-F342-736448F4CB17}"/>
                    </a:ext>
                  </a:extLst>
                </p14:cNvPr>
                <p14:cNvContentPartPr/>
                <p14:nvPr/>
              </p14:nvContentPartPr>
              <p14:xfrm>
                <a:off x="8061057" y="3366923"/>
                <a:ext cx="309960" cy="168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1CB0131-A92F-6C9C-F342-736448F4CB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52057" y="3358283"/>
                  <a:ext cx="327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2F5BBC-343F-73BA-37B1-3ABF79682852}"/>
                    </a:ext>
                  </a:extLst>
                </p14:cNvPr>
                <p14:cNvContentPartPr/>
                <p14:nvPr/>
              </p14:nvContentPartPr>
              <p14:xfrm>
                <a:off x="8534457" y="3310043"/>
                <a:ext cx="365400" cy="16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2F5BBC-343F-73BA-37B1-3ABF796828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25817" y="3301043"/>
                  <a:ext cx="3830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C236511-6163-7B99-B4C0-5AD8CCE5543A}"/>
              </a:ext>
            </a:extLst>
          </p:cNvPr>
          <p:cNvGrpSpPr/>
          <p:nvPr/>
        </p:nvGrpSpPr>
        <p:grpSpPr>
          <a:xfrm>
            <a:off x="9213417" y="3021683"/>
            <a:ext cx="1697040" cy="596520"/>
            <a:chOff x="9213417" y="3021683"/>
            <a:chExt cx="169704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464782-C5C6-8254-550D-58A57C13FA09}"/>
                    </a:ext>
                  </a:extLst>
                </p14:cNvPr>
                <p14:cNvContentPartPr/>
                <p14:nvPr/>
              </p14:nvContentPartPr>
              <p14:xfrm>
                <a:off x="9213417" y="3021683"/>
                <a:ext cx="401040" cy="358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464782-C5C6-8254-550D-58A57C13FA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04417" y="3012683"/>
                  <a:ext cx="4186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E90299-0913-49E3-1430-8268F18C8C01}"/>
                    </a:ext>
                  </a:extLst>
                </p14:cNvPr>
                <p14:cNvContentPartPr/>
                <p14:nvPr/>
              </p14:nvContentPartPr>
              <p14:xfrm>
                <a:off x="9610137" y="3078203"/>
                <a:ext cx="39600" cy="48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E90299-0913-49E3-1430-8268F18C8C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01137" y="3069563"/>
                  <a:ext cx="57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280C0C1-FBA7-65EB-AA19-2F1DBEBC9A75}"/>
                    </a:ext>
                  </a:extLst>
                </p14:cNvPr>
                <p14:cNvContentPartPr/>
                <p14:nvPr/>
              </p14:nvContentPartPr>
              <p14:xfrm>
                <a:off x="9625257" y="3078203"/>
                <a:ext cx="228600" cy="181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280C0C1-FBA7-65EB-AA19-2F1DBEBC9A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16617" y="3069563"/>
                  <a:ext cx="246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24EAB3-7774-7B98-04B8-56B767E851F2}"/>
                    </a:ext>
                  </a:extLst>
                </p14:cNvPr>
                <p14:cNvContentPartPr/>
                <p14:nvPr/>
              </p14:nvContentPartPr>
              <p14:xfrm>
                <a:off x="9875457" y="3109523"/>
                <a:ext cx="10404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24EAB3-7774-7B98-04B8-56B767E851F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66457" y="3100523"/>
                  <a:ext cx="121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B414AF-7F26-B045-207B-4D52861B2AC7}"/>
                    </a:ext>
                  </a:extLst>
                </p14:cNvPr>
                <p14:cNvContentPartPr/>
                <p14:nvPr/>
              </p14:nvContentPartPr>
              <p14:xfrm>
                <a:off x="10039977" y="3127883"/>
                <a:ext cx="123480" cy="16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B414AF-7F26-B045-207B-4D52861B2AC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31337" y="3119243"/>
                  <a:ext cx="141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35A218-0DED-4BBD-BD18-B0967D3DDAC5}"/>
                    </a:ext>
                  </a:extLst>
                </p14:cNvPr>
                <p14:cNvContentPartPr/>
                <p14:nvPr/>
              </p14:nvContentPartPr>
              <p14:xfrm>
                <a:off x="10114857" y="3104483"/>
                <a:ext cx="174600" cy="223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35A218-0DED-4BBD-BD18-B0967D3DDA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05857" y="3095843"/>
                  <a:ext cx="192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16F116-43F1-509C-DC54-CB3196F4402D}"/>
                    </a:ext>
                  </a:extLst>
                </p14:cNvPr>
                <p14:cNvContentPartPr/>
                <p14:nvPr/>
              </p14:nvContentPartPr>
              <p14:xfrm>
                <a:off x="10307097" y="3150563"/>
                <a:ext cx="603360" cy="467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16F116-43F1-509C-DC54-CB3196F440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98457" y="3141563"/>
                  <a:ext cx="621000" cy="48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367BDEB-0D93-7759-4898-20AD94059039}"/>
              </a:ext>
            </a:extLst>
          </p:cNvPr>
          <p:cNvGrpSpPr/>
          <p:nvPr/>
        </p:nvGrpSpPr>
        <p:grpSpPr>
          <a:xfrm>
            <a:off x="7101297" y="3764363"/>
            <a:ext cx="1597680" cy="273600"/>
            <a:chOff x="7101297" y="3764363"/>
            <a:chExt cx="159768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4FD6678-A03E-5623-28D7-5A612DD22996}"/>
                    </a:ext>
                  </a:extLst>
                </p14:cNvPr>
                <p14:cNvContentPartPr/>
                <p14:nvPr/>
              </p14:nvContentPartPr>
              <p14:xfrm>
                <a:off x="7101297" y="3834203"/>
                <a:ext cx="272520" cy="203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4FD6678-A03E-5623-28D7-5A612DD229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92297" y="3825563"/>
                  <a:ext cx="290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E0893D7-6DAB-5FC4-2195-F6E96ECB9932}"/>
                    </a:ext>
                  </a:extLst>
                </p14:cNvPr>
                <p14:cNvContentPartPr/>
                <p14:nvPr/>
              </p14:nvContentPartPr>
              <p14:xfrm>
                <a:off x="7485057" y="3872003"/>
                <a:ext cx="316800" cy="137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E0893D7-6DAB-5FC4-2195-F6E96ECB99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76417" y="3863003"/>
                  <a:ext cx="334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5FB86C3-7B23-FDE7-3420-506B24D30CF6}"/>
                    </a:ext>
                  </a:extLst>
                </p14:cNvPr>
                <p14:cNvContentPartPr/>
                <p14:nvPr/>
              </p14:nvContentPartPr>
              <p14:xfrm>
                <a:off x="7739577" y="3783083"/>
                <a:ext cx="99360" cy="60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5FB86C3-7B23-FDE7-3420-506B24D30CF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30577" y="3774083"/>
                  <a:ext cx="117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D2D71F3-DA90-EBF5-6AB9-3893C9DF0D09}"/>
                    </a:ext>
                  </a:extLst>
                </p14:cNvPr>
                <p14:cNvContentPartPr/>
                <p14:nvPr/>
              </p14:nvContentPartPr>
              <p14:xfrm>
                <a:off x="7920297" y="3764363"/>
                <a:ext cx="306720" cy="260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D2D71F3-DA90-EBF5-6AB9-3893C9DF0D0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11657" y="3755363"/>
                  <a:ext cx="3243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192A222-E3EF-6623-FB9D-4C940660171D}"/>
                    </a:ext>
                  </a:extLst>
                </p14:cNvPr>
                <p14:cNvContentPartPr/>
                <p14:nvPr/>
              </p14:nvContentPartPr>
              <p14:xfrm>
                <a:off x="7915257" y="3891803"/>
                <a:ext cx="275040" cy="45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192A222-E3EF-6623-FB9D-4C94066017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06617" y="3882803"/>
                  <a:ext cx="292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342C8F3-D483-1DEC-C911-A165513204F3}"/>
                    </a:ext>
                  </a:extLst>
                </p14:cNvPr>
                <p14:cNvContentPartPr/>
                <p14:nvPr/>
              </p14:nvContentPartPr>
              <p14:xfrm>
                <a:off x="8216577" y="3838523"/>
                <a:ext cx="482400" cy="154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342C8F3-D483-1DEC-C911-A165513204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07937" y="3829523"/>
                  <a:ext cx="5000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ABA9DE-87F3-E4E8-11E6-40A0E46EA964}"/>
              </a:ext>
            </a:extLst>
          </p:cNvPr>
          <p:cNvGrpSpPr/>
          <p:nvPr/>
        </p:nvGrpSpPr>
        <p:grpSpPr>
          <a:xfrm>
            <a:off x="9043137" y="3603803"/>
            <a:ext cx="2879640" cy="427680"/>
            <a:chOff x="9043137" y="3603803"/>
            <a:chExt cx="287964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CBCB0E0-E3D8-8939-027F-0F6A89E39734}"/>
                    </a:ext>
                  </a:extLst>
                </p14:cNvPr>
                <p14:cNvContentPartPr/>
                <p14:nvPr/>
              </p14:nvContentPartPr>
              <p14:xfrm>
                <a:off x="9112257" y="3771203"/>
                <a:ext cx="30600" cy="105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CBCB0E0-E3D8-8939-027F-0F6A89E397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03257" y="3762203"/>
                  <a:ext cx="48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D776B3-89FD-9F71-30C7-032A6A215822}"/>
                    </a:ext>
                  </a:extLst>
                </p14:cNvPr>
                <p14:cNvContentPartPr/>
                <p14:nvPr/>
              </p14:nvContentPartPr>
              <p14:xfrm>
                <a:off x="9043137" y="3667163"/>
                <a:ext cx="543960" cy="239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D776B3-89FD-9F71-30C7-032A6A2158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34137" y="3658523"/>
                  <a:ext cx="561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2F486A-A980-12D6-723D-218BDC65FE5C}"/>
                    </a:ext>
                  </a:extLst>
                </p14:cNvPr>
                <p14:cNvContentPartPr/>
                <p14:nvPr/>
              </p14:nvContentPartPr>
              <p14:xfrm>
                <a:off x="9620937" y="3780203"/>
                <a:ext cx="40680" cy="92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2F486A-A980-12D6-723D-218BDC65FE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12297" y="3771203"/>
                  <a:ext cx="58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74D957-00E5-2303-A9FB-F989BA0B3AC4}"/>
                    </a:ext>
                  </a:extLst>
                </p14:cNvPr>
                <p14:cNvContentPartPr/>
                <p14:nvPr/>
              </p14:nvContentPartPr>
              <p14:xfrm>
                <a:off x="9614097" y="3657443"/>
                <a:ext cx="126000" cy="77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74D957-00E5-2303-A9FB-F989BA0B3A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05457" y="3648803"/>
                  <a:ext cx="143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C4FB9B3-0D4C-CEC5-A90C-9662F44067CA}"/>
                    </a:ext>
                  </a:extLst>
                </p14:cNvPr>
                <p14:cNvContentPartPr/>
                <p14:nvPr/>
              </p14:nvContentPartPr>
              <p14:xfrm>
                <a:off x="9754497" y="3603803"/>
                <a:ext cx="457560" cy="270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C4FB9B3-0D4C-CEC5-A90C-9662F44067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45857" y="3595163"/>
                  <a:ext cx="475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7E09D08-7DC6-4FEE-C3F8-1B3085025DFF}"/>
                    </a:ext>
                  </a:extLst>
                </p14:cNvPr>
                <p14:cNvContentPartPr/>
                <p14:nvPr/>
              </p14:nvContentPartPr>
              <p14:xfrm>
                <a:off x="10435977" y="3774083"/>
                <a:ext cx="84240" cy="69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7E09D08-7DC6-4FEE-C3F8-1B3085025D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27337" y="3765083"/>
                  <a:ext cx="101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E62F4DB-63A8-C103-6E4A-32EDAFADE5DE}"/>
                    </a:ext>
                  </a:extLst>
                </p14:cNvPr>
                <p14:cNvContentPartPr/>
                <p14:nvPr/>
              </p14:nvContentPartPr>
              <p14:xfrm>
                <a:off x="10631457" y="3744563"/>
                <a:ext cx="253440" cy="286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E62F4DB-63A8-C103-6E4A-32EDAFADE5D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22817" y="3735563"/>
                  <a:ext cx="271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FCEEDE3-A914-626F-7B06-52BA058AFB97}"/>
                    </a:ext>
                  </a:extLst>
                </p14:cNvPr>
                <p14:cNvContentPartPr/>
                <p14:nvPr/>
              </p14:nvContentPartPr>
              <p14:xfrm>
                <a:off x="10808217" y="3675803"/>
                <a:ext cx="113400" cy="47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FCEEDE3-A914-626F-7B06-52BA058AFB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99577" y="3666803"/>
                  <a:ext cx="131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58604B1-650D-9C67-C4ED-4CEB5E2694D7}"/>
                    </a:ext>
                  </a:extLst>
                </p14:cNvPr>
                <p14:cNvContentPartPr/>
                <p14:nvPr/>
              </p14:nvContentPartPr>
              <p14:xfrm>
                <a:off x="10974537" y="3632603"/>
                <a:ext cx="97560" cy="273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58604B1-650D-9C67-C4ED-4CEB5E2694D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65537" y="3623603"/>
                  <a:ext cx="115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C224024-BE9C-AF8B-C5DB-EFE67ADF291B}"/>
                    </a:ext>
                  </a:extLst>
                </p14:cNvPr>
                <p14:cNvContentPartPr/>
                <p14:nvPr/>
              </p14:nvContentPartPr>
              <p14:xfrm>
                <a:off x="10930617" y="3769763"/>
                <a:ext cx="140400" cy="33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C224024-BE9C-AF8B-C5DB-EFE67ADF291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921617" y="3760763"/>
                  <a:ext cx="158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B7ACD0-BED4-1BB5-4B05-A687BCCD7955}"/>
                    </a:ext>
                  </a:extLst>
                </p14:cNvPr>
                <p14:cNvContentPartPr/>
                <p14:nvPr/>
              </p14:nvContentPartPr>
              <p14:xfrm>
                <a:off x="11125737" y="3751403"/>
                <a:ext cx="8640" cy="11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B7ACD0-BED4-1BB5-4B05-A687BCCD79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17097" y="3742763"/>
                  <a:ext cx="26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F9F6B3-7651-4984-EA39-B9DFB5F88E3B}"/>
                    </a:ext>
                  </a:extLst>
                </p14:cNvPr>
                <p14:cNvContentPartPr/>
                <p14:nvPr/>
              </p14:nvContentPartPr>
              <p14:xfrm>
                <a:off x="11128977" y="3762203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F9F6B3-7651-4984-EA39-B9DFB5F88E3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20337" y="37532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BDFDFA-1C95-DBD3-7645-DFDF4B761956}"/>
                    </a:ext>
                  </a:extLst>
                </p14:cNvPr>
                <p14:cNvContentPartPr/>
                <p14:nvPr/>
              </p14:nvContentPartPr>
              <p14:xfrm>
                <a:off x="11128617" y="3653483"/>
                <a:ext cx="39600" cy="109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BDFDFA-1C95-DBD3-7645-DFDF4B7619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119977" y="3644843"/>
                  <a:ext cx="57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CF11499-4EAF-2DFB-1B5F-359EF42C5AC2}"/>
                    </a:ext>
                  </a:extLst>
                </p14:cNvPr>
                <p14:cNvContentPartPr/>
                <p14:nvPr/>
              </p14:nvContentPartPr>
              <p14:xfrm>
                <a:off x="11185857" y="3713243"/>
                <a:ext cx="320040" cy="27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CF11499-4EAF-2DFB-1B5F-359EF42C5A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177217" y="3704243"/>
                  <a:ext cx="3376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83AC6D-E97F-6AD1-99F5-8C2D72488E96}"/>
                    </a:ext>
                  </a:extLst>
                </p14:cNvPr>
                <p14:cNvContentPartPr/>
                <p14:nvPr/>
              </p14:nvContentPartPr>
              <p14:xfrm>
                <a:off x="11506617" y="3704603"/>
                <a:ext cx="416160" cy="204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83AC6D-E97F-6AD1-99F5-8C2D72488E9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497617" y="3695603"/>
                  <a:ext cx="43380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CDF851-1295-E3A1-CF8D-80DEFE3AB5DB}"/>
              </a:ext>
            </a:extLst>
          </p:cNvPr>
          <p:cNvGrpSpPr/>
          <p:nvPr/>
        </p:nvGrpSpPr>
        <p:grpSpPr>
          <a:xfrm>
            <a:off x="6982137" y="4257203"/>
            <a:ext cx="732600" cy="257040"/>
            <a:chOff x="6982137" y="4257203"/>
            <a:chExt cx="73260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D5AF689-061D-20A8-F80E-F629069909B4}"/>
                    </a:ext>
                  </a:extLst>
                </p14:cNvPr>
                <p14:cNvContentPartPr/>
                <p14:nvPr/>
              </p14:nvContentPartPr>
              <p14:xfrm>
                <a:off x="6982137" y="4323803"/>
                <a:ext cx="210960" cy="178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D5AF689-061D-20A8-F80E-F629069909B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73137" y="4314803"/>
                  <a:ext cx="228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777BC60-16A7-6C83-5E67-6EB6DBE165B3}"/>
                    </a:ext>
                  </a:extLst>
                </p14:cNvPr>
                <p14:cNvContentPartPr/>
                <p14:nvPr/>
              </p14:nvContentPartPr>
              <p14:xfrm>
                <a:off x="7290657" y="4385003"/>
                <a:ext cx="22320" cy="112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777BC60-16A7-6C83-5E67-6EB6DBE165B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281657" y="4376363"/>
                  <a:ext cx="39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43346EF-E54C-0AB9-BF82-1A495E0B5292}"/>
                    </a:ext>
                  </a:extLst>
                </p14:cNvPr>
                <p14:cNvContentPartPr/>
                <p14:nvPr/>
              </p14:nvContentPartPr>
              <p14:xfrm>
                <a:off x="7230537" y="4265123"/>
                <a:ext cx="117720" cy="65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43346EF-E54C-0AB9-BF82-1A495E0B529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221897" y="4256123"/>
                  <a:ext cx="135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8C816C5-7BB5-1179-EC50-F886260A7573}"/>
                    </a:ext>
                  </a:extLst>
                </p14:cNvPr>
                <p14:cNvContentPartPr/>
                <p14:nvPr/>
              </p14:nvContentPartPr>
              <p14:xfrm>
                <a:off x="7381377" y="4257203"/>
                <a:ext cx="333360" cy="257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8C816C5-7BB5-1179-EC50-F886260A757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72377" y="4248203"/>
                  <a:ext cx="3510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C4B82C5-AEFA-042E-F5AF-CD5F39899DB7}"/>
              </a:ext>
            </a:extLst>
          </p:cNvPr>
          <p:cNvGrpSpPr/>
          <p:nvPr/>
        </p:nvGrpSpPr>
        <p:grpSpPr>
          <a:xfrm>
            <a:off x="7999857" y="4278803"/>
            <a:ext cx="427320" cy="229320"/>
            <a:chOff x="7999857" y="4278803"/>
            <a:chExt cx="4273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7BB2646-934B-AE71-54F8-1054147A2A14}"/>
                    </a:ext>
                  </a:extLst>
                </p14:cNvPr>
                <p14:cNvContentPartPr/>
                <p14:nvPr/>
              </p14:nvContentPartPr>
              <p14:xfrm>
                <a:off x="7999857" y="4278803"/>
                <a:ext cx="192240" cy="229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7BB2646-934B-AE71-54F8-1054147A2A1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90857" y="4270163"/>
                  <a:ext cx="209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86A1F20-E0DD-2910-EE52-11F8AF142520}"/>
                    </a:ext>
                  </a:extLst>
                </p14:cNvPr>
                <p14:cNvContentPartPr/>
                <p14:nvPr/>
              </p14:nvContentPartPr>
              <p14:xfrm>
                <a:off x="8176257" y="4351163"/>
                <a:ext cx="250920" cy="153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86A1F20-E0DD-2910-EE52-11F8AF14252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67617" y="4342163"/>
                  <a:ext cx="2685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F8ECA2A-CA6D-356F-5D45-D7B49F928B35}"/>
              </a:ext>
            </a:extLst>
          </p:cNvPr>
          <p:cNvGrpSpPr/>
          <p:nvPr/>
        </p:nvGrpSpPr>
        <p:grpSpPr>
          <a:xfrm>
            <a:off x="8854137" y="4239563"/>
            <a:ext cx="1225800" cy="420840"/>
            <a:chOff x="8854137" y="4239563"/>
            <a:chExt cx="122580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ABAC219-3203-4FF9-0C3E-C80E5AF70DBD}"/>
                    </a:ext>
                  </a:extLst>
                </p14:cNvPr>
                <p14:cNvContentPartPr/>
                <p14:nvPr/>
              </p14:nvContentPartPr>
              <p14:xfrm>
                <a:off x="8887977" y="4340723"/>
                <a:ext cx="20520" cy="120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ABAC219-3203-4FF9-0C3E-C80E5AF70DB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78977" y="4331723"/>
                  <a:ext cx="38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28DF6AB-B040-3EFA-D488-FE16C921F521}"/>
                    </a:ext>
                  </a:extLst>
                </p14:cNvPr>
                <p14:cNvContentPartPr/>
                <p14:nvPr/>
              </p14:nvContentPartPr>
              <p14:xfrm>
                <a:off x="8854137" y="4281683"/>
                <a:ext cx="137880" cy="63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28DF6AB-B040-3EFA-D488-FE16C921F52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45497" y="4273043"/>
                  <a:ext cx="155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06D6F2-53DC-CE83-AF11-BF24B5F9B470}"/>
                    </a:ext>
                  </a:extLst>
                </p14:cNvPr>
                <p14:cNvContentPartPr/>
                <p14:nvPr/>
              </p14:nvContentPartPr>
              <p14:xfrm>
                <a:off x="8976537" y="4284203"/>
                <a:ext cx="783720" cy="376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06D6F2-53DC-CE83-AF11-BF24B5F9B47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67537" y="4275203"/>
                  <a:ext cx="8013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16F71A0-1615-5FD3-4475-F9F6865142DA}"/>
                    </a:ext>
                  </a:extLst>
                </p14:cNvPr>
                <p14:cNvContentPartPr/>
                <p14:nvPr/>
              </p14:nvContentPartPr>
              <p14:xfrm>
                <a:off x="9809937" y="4239563"/>
                <a:ext cx="270000" cy="336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16F71A0-1615-5FD3-4475-F9F6865142D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01297" y="4230923"/>
                  <a:ext cx="28764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3C02BC4-C274-3BEB-2C47-3F6E6307761B}"/>
              </a:ext>
            </a:extLst>
          </p:cNvPr>
          <p:cNvGrpSpPr/>
          <p:nvPr/>
        </p:nvGrpSpPr>
        <p:grpSpPr>
          <a:xfrm>
            <a:off x="10434177" y="4275923"/>
            <a:ext cx="1277640" cy="557640"/>
            <a:chOff x="10434177" y="4275923"/>
            <a:chExt cx="127764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C003FC-0B6D-43CA-E4F7-C2104ADCE982}"/>
                    </a:ext>
                  </a:extLst>
                </p14:cNvPr>
                <p14:cNvContentPartPr/>
                <p14:nvPr/>
              </p14:nvContentPartPr>
              <p14:xfrm>
                <a:off x="10434177" y="4283483"/>
                <a:ext cx="220320" cy="206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C003FC-0B6D-43CA-E4F7-C2104ADCE98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425537" y="4274483"/>
                  <a:ext cx="237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90348BF-D179-F349-D90F-F2933F2F9C57}"/>
                    </a:ext>
                  </a:extLst>
                </p14:cNvPr>
                <p14:cNvContentPartPr/>
                <p14:nvPr/>
              </p14:nvContentPartPr>
              <p14:xfrm>
                <a:off x="10657377" y="4373843"/>
                <a:ext cx="177480" cy="459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90348BF-D179-F349-D90F-F2933F2F9C5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648737" y="4364843"/>
                  <a:ext cx="1951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7390AC-4D5C-7787-0B05-FBE2F9668AFB}"/>
                    </a:ext>
                  </a:extLst>
                </p14:cNvPr>
                <p14:cNvContentPartPr/>
                <p14:nvPr/>
              </p14:nvContentPartPr>
              <p14:xfrm>
                <a:off x="11062017" y="4334243"/>
                <a:ext cx="301680" cy="370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7390AC-4D5C-7787-0B05-FBE2F9668AF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53377" y="4325243"/>
                  <a:ext cx="3193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52D68A0-F784-38CB-A432-693AE35FA4E6}"/>
                    </a:ext>
                  </a:extLst>
                </p14:cNvPr>
                <p14:cNvContentPartPr/>
                <p14:nvPr/>
              </p14:nvContentPartPr>
              <p14:xfrm>
                <a:off x="11296017" y="4280243"/>
                <a:ext cx="121320" cy="9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52D68A0-F784-38CB-A432-693AE35FA4E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7377" y="4271603"/>
                  <a:ext cx="138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F59F404-1C56-6926-3156-A832853FE489}"/>
                    </a:ext>
                  </a:extLst>
                </p14:cNvPr>
                <p14:cNvContentPartPr/>
                <p14:nvPr/>
              </p14:nvContentPartPr>
              <p14:xfrm>
                <a:off x="11413737" y="4275923"/>
                <a:ext cx="154440" cy="270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F59F404-1C56-6926-3156-A832853FE48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04737" y="4267283"/>
                  <a:ext cx="172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85213DE-4403-FC14-B57E-870B66BCEFB0}"/>
                    </a:ext>
                  </a:extLst>
                </p14:cNvPr>
                <p14:cNvContentPartPr/>
                <p14:nvPr/>
              </p14:nvContentPartPr>
              <p14:xfrm>
                <a:off x="11380257" y="4405523"/>
                <a:ext cx="179640" cy="38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85213DE-4403-FC14-B57E-870B66BCEFB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371257" y="4396523"/>
                  <a:ext cx="197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3462526-6ADD-30D7-3302-58A56835122C}"/>
                    </a:ext>
                  </a:extLst>
                </p14:cNvPr>
                <p14:cNvContentPartPr/>
                <p14:nvPr/>
              </p14:nvContentPartPr>
              <p14:xfrm>
                <a:off x="11624337" y="4431083"/>
                <a:ext cx="87480" cy="33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3462526-6ADD-30D7-3302-58A56835122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615337" y="4422083"/>
                  <a:ext cx="10512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9DFF58C-FDE3-4F3B-0DD2-A4B66D039CE6}"/>
                  </a:ext>
                </a:extLst>
              </p14:cNvPr>
              <p14:cNvContentPartPr/>
              <p14:nvPr/>
            </p14:nvContentPartPr>
            <p14:xfrm>
              <a:off x="6386337" y="5382923"/>
              <a:ext cx="288360" cy="2563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9DFF58C-FDE3-4F3B-0DD2-A4B66D039CE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377697" y="5374283"/>
                <a:ext cx="3060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2220078-5B9A-7772-B0EF-484681074E51}"/>
                  </a:ext>
                </a:extLst>
              </p14:cNvPr>
              <p14:cNvContentPartPr/>
              <p14:nvPr/>
            </p14:nvContentPartPr>
            <p14:xfrm>
              <a:off x="6783417" y="5423603"/>
              <a:ext cx="62640" cy="1702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2220078-5B9A-7772-B0EF-484681074E5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774777" y="5414963"/>
                <a:ext cx="802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9826231-4493-B383-8EAE-1DAA1710D6CA}"/>
                  </a:ext>
                </a:extLst>
              </p14:cNvPr>
              <p14:cNvContentPartPr/>
              <p14:nvPr/>
            </p14:nvContentPartPr>
            <p14:xfrm>
              <a:off x="6931017" y="5438363"/>
              <a:ext cx="307440" cy="130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9826231-4493-B383-8EAE-1DAA1710D6C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922377" y="5429723"/>
                <a:ext cx="3250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AB6C040-9C4D-C9DA-101B-B0D2C9BDB3FD}"/>
                  </a:ext>
                </a:extLst>
              </p14:cNvPr>
              <p14:cNvContentPartPr/>
              <p14:nvPr/>
            </p14:nvContentPartPr>
            <p14:xfrm>
              <a:off x="7300737" y="5342243"/>
              <a:ext cx="199800" cy="2473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AB6C040-9C4D-C9DA-101B-B0D2C9BDB3F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291737" y="5333603"/>
                <a:ext cx="2174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0BCE810-2094-42F7-45D2-38900862B6CD}"/>
                  </a:ext>
                </a:extLst>
              </p14:cNvPr>
              <p14:cNvContentPartPr/>
              <p14:nvPr/>
            </p14:nvContentPartPr>
            <p14:xfrm>
              <a:off x="7712937" y="5325683"/>
              <a:ext cx="247320" cy="295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0BCE810-2094-42F7-45D2-38900862B6C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703937" y="5317043"/>
                <a:ext cx="2649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0B58A0A-64BF-5CD9-0960-E12FB7D1092E}"/>
                  </a:ext>
                </a:extLst>
              </p14:cNvPr>
              <p14:cNvContentPartPr/>
              <p14:nvPr/>
            </p14:nvContentPartPr>
            <p14:xfrm>
              <a:off x="8023977" y="5322443"/>
              <a:ext cx="626400" cy="246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0B58A0A-64BF-5CD9-0960-E12FB7D1092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015337" y="5313443"/>
                <a:ext cx="644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7FAFD41-9126-E1F2-67DB-A2F0E308A230}"/>
                  </a:ext>
                </a:extLst>
              </p14:cNvPr>
              <p14:cNvContentPartPr/>
              <p14:nvPr/>
            </p14:nvContentPartPr>
            <p14:xfrm>
              <a:off x="9043497" y="5311643"/>
              <a:ext cx="186480" cy="2088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7FAFD41-9126-E1F2-67DB-A2F0E308A23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034497" y="5303003"/>
                <a:ext cx="2041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8A92ADE-A08A-8BDA-6369-EC19A1EF949D}"/>
                  </a:ext>
                </a:extLst>
              </p14:cNvPr>
              <p14:cNvContentPartPr/>
              <p14:nvPr/>
            </p14:nvContentPartPr>
            <p14:xfrm>
              <a:off x="9245097" y="5382923"/>
              <a:ext cx="254160" cy="2761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8A92ADE-A08A-8BDA-6369-EC19A1EF949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236457" y="5374283"/>
                <a:ext cx="2718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A47BA0C-34C6-341F-7BD4-C6650C08E0D3}"/>
                  </a:ext>
                </a:extLst>
              </p14:cNvPr>
              <p14:cNvContentPartPr/>
              <p14:nvPr/>
            </p14:nvContentPartPr>
            <p14:xfrm>
              <a:off x="9609417" y="5261243"/>
              <a:ext cx="484920" cy="363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A47BA0C-34C6-341F-7BD4-C6650C08E0D3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600417" y="5252603"/>
                <a:ext cx="5025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881C702-A02B-D8CA-B935-533315DEA599}"/>
                  </a:ext>
                </a:extLst>
              </p14:cNvPr>
              <p14:cNvContentPartPr/>
              <p14:nvPr/>
            </p14:nvContentPartPr>
            <p14:xfrm>
              <a:off x="10163097" y="5375003"/>
              <a:ext cx="293400" cy="141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881C702-A02B-D8CA-B935-533315DEA59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154457" y="5366003"/>
                <a:ext cx="3110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7045960-D047-BD2A-8F82-EB8918F11212}"/>
                  </a:ext>
                </a:extLst>
              </p14:cNvPr>
              <p14:cNvContentPartPr/>
              <p14:nvPr/>
            </p14:nvContentPartPr>
            <p14:xfrm>
              <a:off x="10486377" y="5294003"/>
              <a:ext cx="318240" cy="248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7045960-D047-BD2A-8F82-EB8918F11212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477377" y="5285363"/>
                <a:ext cx="3358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F2F7C60-D7DA-F5A2-B2ED-5BF6358A9AAF}"/>
                  </a:ext>
                </a:extLst>
              </p14:cNvPr>
              <p14:cNvContentPartPr/>
              <p14:nvPr/>
            </p14:nvContentPartPr>
            <p14:xfrm>
              <a:off x="10677177" y="5402723"/>
              <a:ext cx="122400" cy="30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F2F7C60-D7DA-F5A2-B2ED-5BF6358A9AA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668177" y="5393723"/>
                <a:ext cx="1400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DA57F80-57D0-1EE1-B459-22BB07636FEE}"/>
                  </a:ext>
                </a:extLst>
              </p14:cNvPr>
              <p14:cNvContentPartPr/>
              <p14:nvPr/>
            </p14:nvContentPartPr>
            <p14:xfrm>
              <a:off x="8347257" y="5718803"/>
              <a:ext cx="273240" cy="176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DA57F80-57D0-1EE1-B459-22BB07636FE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338257" y="5710163"/>
                <a:ext cx="2908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BA79301-C4CA-C147-A80F-D28F1E4FB64F}"/>
                  </a:ext>
                </a:extLst>
              </p14:cNvPr>
              <p14:cNvContentPartPr/>
              <p14:nvPr/>
            </p14:nvContentPartPr>
            <p14:xfrm>
              <a:off x="8710497" y="5778203"/>
              <a:ext cx="239040" cy="357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BA79301-C4CA-C147-A80F-D28F1E4FB64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701497" y="5769563"/>
                <a:ext cx="2566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4BDF795-A918-02BD-4B51-8CA265236FF8}"/>
                  </a:ext>
                </a:extLst>
              </p14:cNvPr>
              <p14:cNvContentPartPr/>
              <p14:nvPr/>
            </p14:nvContentPartPr>
            <p14:xfrm>
              <a:off x="9438417" y="5821403"/>
              <a:ext cx="306360" cy="300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4BDF795-A918-02BD-4B51-8CA265236FF8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429417" y="5812403"/>
                <a:ext cx="3240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479C50A-86AC-84A6-3B47-C77C709171C5}"/>
                  </a:ext>
                </a:extLst>
              </p14:cNvPr>
              <p14:cNvContentPartPr/>
              <p14:nvPr/>
            </p14:nvContentPartPr>
            <p14:xfrm>
              <a:off x="9710937" y="5830763"/>
              <a:ext cx="128160" cy="61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479C50A-86AC-84A6-3B47-C77C709171C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701937" y="5821763"/>
                <a:ext cx="1458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9483938-088A-AF80-65EA-B4DC61E28DA7}"/>
                  </a:ext>
                </a:extLst>
              </p14:cNvPr>
              <p14:cNvContentPartPr/>
              <p14:nvPr/>
            </p14:nvContentPartPr>
            <p14:xfrm>
              <a:off x="9868617" y="5797283"/>
              <a:ext cx="141120" cy="230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9483938-088A-AF80-65EA-B4DC61E28DA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859977" y="5788643"/>
                <a:ext cx="1587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03B8BE1-4F08-3BBD-67A3-473DF396A634}"/>
                  </a:ext>
                </a:extLst>
              </p14:cNvPr>
              <p14:cNvContentPartPr/>
              <p14:nvPr/>
            </p14:nvContentPartPr>
            <p14:xfrm>
              <a:off x="9863937" y="5913203"/>
              <a:ext cx="150840" cy="38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03B8BE1-4F08-3BBD-67A3-473DF396A634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855297" y="5904563"/>
                <a:ext cx="1684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740D230-AB31-FE74-F6BC-313858F09271}"/>
                  </a:ext>
                </a:extLst>
              </p14:cNvPr>
              <p14:cNvContentPartPr/>
              <p14:nvPr/>
            </p14:nvContentPartPr>
            <p14:xfrm>
              <a:off x="10173177" y="5949563"/>
              <a:ext cx="57960" cy="34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740D230-AB31-FE74-F6BC-313858F0927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0164177" y="5940563"/>
                <a:ext cx="7560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15E19CC-2590-5B24-0CD6-4CA3AB63EECA}"/>
              </a:ext>
            </a:extLst>
          </p:cNvPr>
          <p:cNvGrpSpPr/>
          <p:nvPr/>
        </p:nvGrpSpPr>
        <p:grpSpPr>
          <a:xfrm>
            <a:off x="6619617" y="5731043"/>
            <a:ext cx="1297440" cy="339480"/>
            <a:chOff x="6619617" y="5731043"/>
            <a:chExt cx="129744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64C55D-B74A-2149-1F2A-8CAE1FCAB90B}"/>
                    </a:ext>
                  </a:extLst>
                </p14:cNvPr>
                <p14:cNvContentPartPr/>
                <p14:nvPr/>
              </p14:nvContentPartPr>
              <p14:xfrm>
                <a:off x="6619617" y="5731043"/>
                <a:ext cx="147600" cy="74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64C55D-B74A-2149-1F2A-8CAE1FCAB90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10977" y="5722043"/>
                  <a:ext cx="165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D6750D0-5FBA-133D-307D-E7363B134B61}"/>
                    </a:ext>
                  </a:extLst>
                </p14:cNvPr>
                <p14:cNvContentPartPr/>
                <p14:nvPr/>
              </p14:nvContentPartPr>
              <p14:xfrm>
                <a:off x="6788097" y="5801963"/>
                <a:ext cx="392760" cy="268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D6750D0-5FBA-133D-307D-E7363B134B6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79097" y="5792963"/>
                  <a:ext cx="410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04B20FA-B417-33DB-88BF-5BE6A0A82655}"/>
                    </a:ext>
                  </a:extLst>
                </p14:cNvPr>
                <p14:cNvContentPartPr/>
                <p14:nvPr/>
              </p14:nvContentPartPr>
              <p14:xfrm>
                <a:off x="7208577" y="5801243"/>
                <a:ext cx="410760" cy="142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04B20FA-B417-33DB-88BF-5BE6A0A8265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199937" y="5792243"/>
                  <a:ext cx="428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EA240BD-E08B-206B-E4E3-B0F2DBC75E7E}"/>
                    </a:ext>
                  </a:extLst>
                </p14:cNvPr>
                <p14:cNvContentPartPr/>
                <p14:nvPr/>
              </p14:nvContentPartPr>
              <p14:xfrm>
                <a:off x="7640217" y="5758043"/>
                <a:ext cx="276840" cy="204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EA240BD-E08B-206B-E4E3-B0F2DBC75E7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31217" y="5749403"/>
                  <a:ext cx="294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A5391A8-5EF9-10EC-C1D7-3894BFD69FF1}"/>
                    </a:ext>
                  </a:extLst>
                </p14:cNvPr>
                <p14:cNvContentPartPr/>
                <p14:nvPr/>
              </p14:nvContentPartPr>
              <p14:xfrm>
                <a:off x="6690177" y="5865683"/>
                <a:ext cx="102600" cy="178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A5391A8-5EF9-10EC-C1D7-3894BFD69FF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681177" y="5856683"/>
                  <a:ext cx="12024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110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D925E-4C5E-D755-E407-FD912781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8" y="281401"/>
            <a:ext cx="2685843" cy="257155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A93C5F1D-D661-1CB3-3AD3-160B7BE4F7EC}"/>
              </a:ext>
            </a:extLst>
          </p:cNvPr>
          <p:cNvGrpSpPr/>
          <p:nvPr/>
        </p:nvGrpSpPr>
        <p:grpSpPr>
          <a:xfrm>
            <a:off x="325737" y="915683"/>
            <a:ext cx="11043000" cy="1743120"/>
            <a:chOff x="325737" y="915683"/>
            <a:chExt cx="11043000" cy="174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10F17B-8A45-781E-38F9-EBC5E07A766F}"/>
                    </a:ext>
                  </a:extLst>
                </p14:cNvPr>
                <p14:cNvContentPartPr/>
                <p14:nvPr/>
              </p14:nvContentPartPr>
              <p14:xfrm>
                <a:off x="1630017" y="1193603"/>
                <a:ext cx="661680" cy="21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10F17B-8A45-781E-38F9-EBC5E07A76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21017" y="1184963"/>
                  <a:ext cx="679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54FDFA-7C0A-5F39-FBED-BF43C11A750E}"/>
                    </a:ext>
                  </a:extLst>
                </p14:cNvPr>
                <p14:cNvContentPartPr/>
                <p14:nvPr/>
              </p14:nvContentPartPr>
              <p14:xfrm>
                <a:off x="2383137" y="1050683"/>
                <a:ext cx="399240" cy="219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54FDFA-7C0A-5F39-FBED-BF43C11A75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4497" y="1042043"/>
                  <a:ext cx="416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F7AEC6-1AB8-AEF7-334C-B5DCD755E6FE}"/>
                    </a:ext>
                  </a:extLst>
                </p14:cNvPr>
                <p14:cNvContentPartPr/>
                <p14:nvPr/>
              </p14:nvContentPartPr>
              <p14:xfrm>
                <a:off x="2740977" y="1132043"/>
                <a:ext cx="147960" cy="13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F7AEC6-1AB8-AEF7-334C-B5DCD755E6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32337" y="1123403"/>
                  <a:ext cx="165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00AEDA-5247-5F44-F66A-ECC7AFD55D68}"/>
                    </a:ext>
                  </a:extLst>
                </p14:cNvPr>
                <p14:cNvContentPartPr/>
                <p14:nvPr/>
              </p14:nvContentPartPr>
              <p14:xfrm>
                <a:off x="3312297" y="1062923"/>
                <a:ext cx="45720" cy="11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00AEDA-5247-5F44-F66A-ECC7AFD55D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03297" y="1053923"/>
                  <a:ext cx="63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16A489-6023-D4D8-308C-9FC6D0987A6C}"/>
                    </a:ext>
                  </a:extLst>
                </p14:cNvPr>
                <p14:cNvContentPartPr/>
                <p14:nvPr/>
              </p14:nvContentPartPr>
              <p14:xfrm>
                <a:off x="3300417" y="937643"/>
                <a:ext cx="91080" cy="9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16A489-6023-D4D8-308C-9FC6D0987A6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91417" y="928643"/>
                  <a:ext cx="108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FAA218-0B6B-38C9-189A-8CB26FF3F72B}"/>
                    </a:ext>
                  </a:extLst>
                </p14:cNvPr>
                <p14:cNvContentPartPr/>
                <p14:nvPr/>
              </p14:nvContentPartPr>
              <p14:xfrm>
                <a:off x="3399057" y="1051763"/>
                <a:ext cx="323640" cy="36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FAA218-0B6B-38C9-189A-8CB26FF3F7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0057" y="1043123"/>
                  <a:ext cx="3412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3F26EB-69A6-8560-C25F-C6E68EF8AC5D}"/>
                    </a:ext>
                  </a:extLst>
                </p14:cNvPr>
                <p14:cNvContentPartPr/>
                <p14:nvPr/>
              </p14:nvContentPartPr>
              <p14:xfrm>
                <a:off x="3759057" y="1052123"/>
                <a:ext cx="330120" cy="148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3F26EB-69A6-8560-C25F-C6E68EF8AC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50417" y="1043123"/>
                  <a:ext cx="347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073C52-5388-7E7C-CF23-95310729F077}"/>
                    </a:ext>
                  </a:extLst>
                </p14:cNvPr>
                <p14:cNvContentPartPr/>
                <p14:nvPr/>
              </p14:nvContentPartPr>
              <p14:xfrm>
                <a:off x="4080537" y="1040963"/>
                <a:ext cx="248040" cy="158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073C52-5388-7E7C-CF23-95310729F0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71537" y="1032323"/>
                  <a:ext cx="265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67DD82-A3A3-B4C8-F399-0C2CA5519268}"/>
                    </a:ext>
                  </a:extLst>
                </p14:cNvPr>
                <p14:cNvContentPartPr/>
                <p14:nvPr/>
              </p14:nvContentPartPr>
              <p14:xfrm>
                <a:off x="4653657" y="922523"/>
                <a:ext cx="520200" cy="24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67DD82-A3A3-B4C8-F399-0C2CA551926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45017" y="913883"/>
                  <a:ext cx="537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7205FA-0CFF-041D-AC41-594765E1D7F5}"/>
                    </a:ext>
                  </a:extLst>
                </p14:cNvPr>
                <p14:cNvContentPartPr/>
                <p14:nvPr/>
              </p14:nvContentPartPr>
              <p14:xfrm>
                <a:off x="5501457" y="915683"/>
                <a:ext cx="549000" cy="520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7205FA-0CFF-041D-AC41-594765E1D7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92817" y="906683"/>
                  <a:ext cx="566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4CB981-E0B4-3C54-846A-48597373EE67}"/>
                    </a:ext>
                  </a:extLst>
                </p14:cNvPr>
                <p14:cNvContentPartPr/>
                <p14:nvPr/>
              </p14:nvContentPartPr>
              <p14:xfrm>
                <a:off x="6370497" y="916403"/>
                <a:ext cx="284760" cy="360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4CB981-E0B4-3C54-846A-48597373EE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61497" y="907403"/>
                  <a:ext cx="3024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0B41C-7205-05AC-A61A-BB4E8BE7E4F1}"/>
                    </a:ext>
                  </a:extLst>
                </p14:cNvPr>
                <p14:cNvContentPartPr/>
                <p14:nvPr/>
              </p14:nvContentPartPr>
              <p14:xfrm>
                <a:off x="6593337" y="955643"/>
                <a:ext cx="100440" cy="8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0B41C-7205-05AC-A61A-BB4E8BE7E4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84697" y="946643"/>
                  <a:ext cx="118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6FF4D2-265D-90DF-3C02-50AC52428D19}"/>
                    </a:ext>
                  </a:extLst>
                </p14:cNvPr>
                <p14:cNvContentPartPr/>
                <p14:nvPr/>
              </p14:nvContentPartPr>
              <p14:xfrm>
                <a:off x="6755337" y="963203"/>
                <a:ext cx="110880" cy="280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6FF4D2-265D-90DF-3C02-50AC52428D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46337" y="954563"/>
                  <a:ext cx="1285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FD5D3B-CDCA-44F9-0179-CE59E4130012}"/>
                    </a:ext>
                  </a:extLst>
                </p14:cNvPr>
                <p14:cNvContentPartPr/>
                <p14:nvPr/>
              </p14:nvContentPartPr>
              <p14:xfrm>
                <a:off x="6855777" y="1051763"/>
                <a:ext cx="298440" cy="17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FD5D3B-CDCA-44F9-0179-CE59E41300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46777" y="1043123"/>
                  <a:ext cx="316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56605F-91FB-5879-D6C1-6C0DE1295A8B}"/>
                    </a:ext>
                  </a:extLst>
                </p14:cNvPr>
                <p14:cNvContentPartPr/>
                <p14:nvPr/>
              </p14:nvContentPartPr>
              <p14:xfrm>
                <a:off x="1695537" y="1671323"/>
                <a:ext cx="393480" cy="2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56605F-91FB-5879-D6C1-6C0DE1295A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86897" y="1662323"/>
                  <a:ext cx="411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D2A09C-9D58-EC8C-A2E0-D2BA10F0A2D4}"/>
                    </a:ext>
                  </a:extLst>
                </p14:cNvPr>
                <p14:cNvContentPartPr/>
                <p14:nvPr/>
              </p14:nvContentPartPr>
              <p14:xfrm>
                <a:off x="2264337" y="1596443"/>
                <a:ext cx="358560" cy="21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D2A09C-9D58-EC8C-A2E0-D2BA10F0A2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55697" y="1587803"/>
                  <a:ext cx="376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E6B504-6D05-469E-EF12-64E3BA736C36}"/>
                    </a:ext>
                  </a:extLst>
                </p14:cNvPr>
                <p14:cNvContentPartPr/>
                <p14:nvPr/>
              </p14:nvContentPartPr>
              <p14:xfrm>
                <a:off x="2577537" y="1691843"/>
                <a:ext cx="204480" cy="124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E6B504-6D05-469E-EF12-64E3BA736C3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68897" y="1683203"/>
                  <a:ext cx="222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4D0C1D-B24C-FA6F-5AA6-42AB01676470}"/>
                    </a:ext>
                  </a:extLst>
                </p14:cNvPr>
                <p14:cNvContentPartPr/>
                <p14:nvPr/>
              </p14:nvContentPartPr>
              <p14:xfrm>
                <a:off x="3216897" y="1651523"/>
                <a:ext cx="360" cy="128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4D0C1D-B24C-FA6F-5AA6-42AB016764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07897" y="1642883"/>
                  <a:ext cx="18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2B3003-982F-B501-A83C-260A70A89FCA}"/>
                    </a:ext>
                  </a:extLst>
                </p14:cNvPr>
                <p14:cNvContentPartPr/>
                <p14:nvPr/>
              </p14:nvContentPartPr>
              <p14:xfrm>
                <a:off x="3130857" y="1553603"/>
                <a:ext cx="151560" cy="65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2B3003-982F-B501-A83C-260A70A89FC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21857" y="1544963"/>
                  <a:ext cx="169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86BF58-D033-6612-8063-E691A7B4F132}"/>
                    </a:ext>
                  </a:extLst>
                </p14:cNvPr>
                <p14:cNvContentPartPr/>
                <p14:nvPr/>
              </p14:nvContentPartPr>
              <p14:xfrm>
                <a:off x="3282057" y="1574843"/>
                <a:ext cx="963000" cy="429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86BF58-D033-6612-8063-E691A7B4F13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73417" y="1565843"/>
                  <a:ext cx="9806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921511-7D89-B15E-EDEE-93E3683D6627}"/>
                    </a:ext>
                  </a:extLst>
                </p14:cNvPr>
                <p14:cNvContentPartPr/>
                <p14:nvPr/>
              </p14:nvContentPartPr>
              <p14:xfrm>
                <a:off x="4673097" y="1466843"/>
                <a:ext cx="1004760" cy="66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921511-7D89-B15E-EDEE-93E3683D662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64097" y="1458203"/>
                  <a:ext cx="10224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AB804C-0993-7A5C-8A67-9F3C3483B8A0}"/>
                    </a:ext>
                  </a:extLst>
                </p14:cNvPr>
                <p14:cNvContentPartPr/>
                <p14:nvPr/>
              </p14:nvContentPartPr>
              <p14:xfrm>
                <a:off x="6080697" y="1535243"/>
                <a:ext cx="360720" cy="19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AB804C-0993-7A5C-8A67-9F3C3483B8A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71697" y="1526243"/>
                  <a:ext cx="378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36241B-AA61-A7D5-25D2-CDDB72E4BF8D}"/>
                    </a:ext>
                  </a:extLst>
                </p14:cNvPr>
                <p14:cNvContentPartPr/>
                <p14:nvPr/>
              </p14:nvContentPartPr>
              <p14:xfrm>
                <a:off x="6470937" y="1514363"/>
                <a:ext cx="185040" cy="26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36241B-AA61-A7D5-25D2-CDDB72E4BF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61937" y="1505363"/>
                  <a:ext cx="202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91B7A91-9525-FB5A-8987-E634F94C585C}"/>
                    </a:ext>
                  </a:extLst>
                </p14:cNvPr>
                <p14:cNvContentPartPr/>
                <p14:nvPr/>
              </p14:nvContentPartPr>
              <p14:xfrm>
                <a:off x="6502617" y="1560803"/>
                <a:ext cx="581040" cy="18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91B7A91-9525-FB5A-8987-E634F94C58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93617" y="1552163"/>
                  <a:ext cx="598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CC52A1-EF2D-8C06-28DB-F09EA211755B}"/>
                    </a:ext>
                  </a:extLst>
                </p14:cNvPr>
                <p14:cNvContentPartPr/>
                <p14:nvPr/>
              </p14:nvContentPartPr>
              <p14:xfrm>
                <a:off x="7377777" y="1457483"/>
                <a:ext cx="381240" cy="250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CC52A1-EF2D-8C06-28DB-F09EA211755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68777" y="1448483"/>
                  <a:ext cx="398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71E2A3-2B38-5FBA-EE74-6C488B54F3E3}"/>
                    </a:ext>
                  </a:extLst>
                </p14:cNvPr>
                <p14:cNvContentPartPr/>
                <p14:nvPr/>
              </p14:nvContentPartPr>
              <p14:xfrm>
                <a:off x="7682697" y="1488803"/>
                <a:ext cx="104040" cy="51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71E2A3-2B38-5FBA-EE74-6C488B54F3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73697" y="1480163"/>
                  <a:ext cx="121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0CB682-5923-9D57-C6FB-6CB6B236EA59}"/>
                    </a:ext>
                  </a:extLst>
                </p14:cNvPr>
                <p14:cNvContentPartPr/>
                <p14:nvPr/>
              </p14:nvContentPartPr>
              <p14:xfrm>
                <a:off x="7786377" y="1488803"/>
                <a:ext cx="263160" cy="158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0CB682-5923-9D57-C6FB-6CB6B236EA5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777737" y="1480163"/>
                  <a:ext cx="280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79785D-6412-3BA1-1CEA-3C4A8F4D9555}"/>
                    </a:ext>
                  </a:extLst>
                </p14:cNvPr>
                <p14:cNvContentPartPr/>
                <p14:nvPr/>
              </p14:nvContentPartPr>
              <p14:xfrm>
                <a:off x="8522937" y="1371083"/>
                <a:ext cx="296640" cy="38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79785D-6412-3BA1-1CEA-3C4A8F4D955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13937" y="1362083"/>
                  <a:ext cx="3142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4C8D2E-C9C6-34A9-4C11-E260E12A4CEC}"/>
                    </a:ext>
                  </a:extLst>
                </p14:cNvPr>
                <p14:cNvContentPartPr/>
                <p14:nvPr/>
              </p14:nvContentPartPr>
              <p14:xfrm>
                <a:off x="8886177" y="1373603"/>
                <a:ext cx="795600" cy="322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4C8D2E-C9C6-34A9-4C11-E260E12A4C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77177" y="1364603"/>
                  <a:ext cx="813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4AE75D-33CA-1681-69DA-C126EFCF6D2B}"/>
                    </a:ext>
                  </a:extLst>
                </p14:cNvPr>
                <p14:cNvContentPartPr/>
                <p14:nvPr/>
              </p14:nvContentPartPr>
              <p14:xfrm>
                <a:off x="325737" y="2188283"/>
                <a:ext cx="310320" cy="281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4AE75D-33CA-1681-69DA-C126EFCF6D2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6737" y="2179643"/>
                  <a:ext cx="327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D20DC9-9D7B-740F-2BD8-A545093C838C}"/>
                    </a:ext>
                  </a:extLst>
                </p14:cNvPr>
                <p14:cNvContentPartPr/>
                <p14:nvPr/>
              </p14:nvContentPartPr>
              <p14:xfrm>
                <a:off x="658737" y="2250563"/>
                <a:ext cx="239760" cy="193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D20DC9-9D7B-740F-2BD8-A545093C83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0097" y="2241923"/>
                  <a:ext cx="257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7D6B26-4F6E-19F3-3473-7D6E1C625AAB}"/>
                    </a:ext>
                  </a:extLst>
                </p14:cNvPr>
                <p14:cNvContentPartPr/>
                <p14:nvPr/>
              </p14:nvContentPartPr>
              <p14:xfrm>
                <a:off x="663777" y="2218883"/>
                <a:ext cx="71640" cy="83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7D6B26-4F6E-19F3-3473-7D6E1C625AA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4777" y="2210243"/>
                  <a:ext cx="89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2F0FDE-E3A6-B27D-F15F-EC502B0965E0}"/>
                    </a:ext>
                  </a:extLst>
                </p14:cNvPr>
                <p14:cNvContentPartPr/>
                <p14:nvPr/>
              </p14:nvContentPartPr>
              <p14:xfrm>
                <a:off x="1029177" y="2193683"/>
                <a:ext cx="126000" cy="347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2F0FDE-E3A6-B27D-F15F-EC502B0965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0177" y="2184683"/>
                  <a:ext cx="1436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0EB508-EE7A-7261-BB39-9BC8E4E1F5B5}"/>
                    </a:ext>
                  </a:extLst>
                </p14:cNvPr>
                <p14:cNvContentPartPr/>
                <p14:nvPr/>
              </p14:nvContentPartPr>
              <p14:xfrm>
                <a:off x="1588257" y="2493563"/>
                <a:ext cx="45072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0EB508-EE7A-7261-BB39-9BC8E4E1F5B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79257" y="2484923"/>
                  <a:ext cx="46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DE016C-92DC-587E-CDE9-4910487AE5CF}"/>
                    </a:ext>
                  </a:extLst>
                </p14:cNvPr>
                <p14:cNvContentPartPr/>
                <p14:nvPr/>
              </p14:nvContentPartPr>
              <p14:xfrm>
                <a:off x="2443617" y="2288003"/>
                <a:ext cx="407880" cy="25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DE016C-92DC-587E-CDE9-4910487AE5C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34977" y="2279003"/>
                  <a:ext cx="425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97E1DC-A75A-F2AB-52BF-3DD2AB6AA7AA}"/>
                    </a:ext>
                  </a:extLst>
                </p14:cNvPr>
                <p14:cNvContentPartPr/>
                <p14:nvPr/>
              </p14:nvContentPartPr>
              <p14:xfrm>
                <a:off x="2798577" y="2393843"/>
                <a:ext cx="164160" cy="140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97E1DC-A75A-F2AB-52BF-3DD2AB6AA7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89577" y="2385203"/>
                  <a:ext cx="181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5199F4-5E16-1266-DCD7-1DD9CCE6EBC6}"/>
                    </a:ext>
                  </a:extLst>
                </p14:cNvPr>
                <p14:cNvContentPartPr/>
                <p14:nvPr/>
              </p14:nvContentPartPr>
              <p14:xfrm>
                <a:off x="3457737" y="2377643"/>
                <a:ext cx="16920" cy="141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5199F4-5E16-1266-DCD7-1DD9CCE6EBC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49097" y="2369003"/>
                  <a:ext cx="34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C9EF67-7AE8-CBA7-CEDF-DD4A26A50810}"/>
                    </a:ext>
                  </a:extLst>
                </p14:cNvPr>
                <p14:cNvContentPartPr/>
                <p14:nvPr/>
              </p14:nvContentPartPr>
              <p14:xfrm>
                <a:off x="3422097" y="2280803"/>
                <a:ext cx="195120" cy="9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C9EF67-7AE8-CBA7-CEDF-DD4A26A5081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13097" y="2272163"/>
                  <a:ext cx="212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58B471-C7F9-40A3-1369-AE1AA41E04B5}"/>
                    </a:ext>
                  </a:extLst>
                </p14:cNvPr>
                <p14:cNvContentPartPr/>
                <p14:nvPr/>
              </p14:nvContentPartPr>
              <p14:xfrm>
                <a:off x="3646377" y="2270363"/>
                <a:ext cx="945360" cy="388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58B471-C7F9-40A3-1369-AE1AA41E04B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37377" y="2261723"/>
                  <a:ext cx="9630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E3C7B7-D55D-E90A-9240-704429E42B72}"/>
                    </a:ext>
                  </a:extLst>
                </p14:cNvPr>
                <p14:cNvContentPartPr/>
                <p14:nvPr/>
              </p14:nvContentPartPr>
              <p14:xfrm>
                <a:off x="3604617" y="2356403"/>
                <a:ext cx="132840" cy="81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E3C7B7-D55D-E90A-9240-704429E42B7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95617" y="2347403"/>
                  <a:ext cx="150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100AA5-BB4B-FF2D-FA35-016A61EF4669}"/>
                    </a:ext>
                  </a:extLst>
                </p14:cNvPr>
                <p14:cNvContentPartPr/>
                <p14:nvPr/>
              </p14:nvContentPartPr>
              <p14:xfrm>
                <a:off x="5050737" y="2236163"/>
                <a:ext cx="451440" cy="29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100AA5-BB4B-FF2D-FA35-016A61EF466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41737" y="2227163"/>
                  <a:ext cx="4690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9FEAF8-ECA4-49C1-184B-637A22FA842D}"/>
                    </a:ext>
                  </a:extLst>
                </p14:cNvPr>
                <p14:cNvContentPartPr/>
                <p14:nvPr/>
              </p14:nvContentPartPr>
              <p14:xfrm>
                <a:off x="5467977" y="2340203"/>
                <a:ext cx="261720" cy="18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9FEAF8-ECA4-49C1-184B-637A22FA842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59337" y="2331203"/>
                  <a:ext cx="279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52F4F7-B711-3CE5-0525-73F0381DD930}"/>
                    </a:ext>
                  </a:extLst>
                </p14:cNvPr>
                <p14:cNvContentPartPr/>
                <p14:nvPr/>
              </p14:nvContentPartPr>
              <p14:xfrm>
                <a:off x="6138657" y="2206283"/>
                <a:ext cx="255960" cy="36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52F4F7-B711-3CE5-0525-73F0381DD93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29657" y="2197283"/>
                  <a:ext cx="273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6676BB-6657-A580-FE67-9813913FD267}"/>
                    </a:ext>
                  </a:extLst>
                </p14:cNvPr>
                <p14:cNvContentPartPr/>
                <p14:nvPr/>
              </p14:nvContentPartPr>
              <p14:xfrm>
                <a:off x="6462297" y="2186483"/>
                <a:ext cx="819000" cy="317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6676BB-6657-A580-FE67-9813913FD2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53657" y="2177483"/>
                  <a:ext cx="836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329287-13DE-26B4-69C9-3A7F983AEDFC}"/>
                    </a:ext>
                  </a:extLst>
                </p14:cNvPr>
                <p14:cNvContentPartPr/>
                <p14:nvPr/>
              </p14:nvContentPartPr>
              <p14:xfrm>
                <a:off x="7647417" y="2199803"/>
                <a:ext cx="635040" cy="205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329287-13DE-26B4-69C9-3A7F983AEDF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38777" y="2191163"/>
                  <a:ext cx="652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B97D91-2067-352F-82F4-4C13A8BCEB00}"/>
                    </a:ext>
                  </a:extLst>
                </p14:cNvPr>
                <p14:cNvContentPartPr/>
                <p14:nvPr/>
              </p14:nvContentPartPr>
              <p14:xfrm>
                <a:off x="8650017" y="2035643"/>
                <a:ext cx="805680" cy="327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B97D91-2067-352F-82F4-4C13A8BCEB0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41377" y="2027003"/>
                  <a:ext cx="8233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A16232-E53E-74A6-3D7D-57995EE1B57D}"/>
                    </a:ext>
                  </a:extLst>
                </p14:cNvPr>
                <p14:cNvContentPartPr/>
                <p14:nvPr/>
              </p14:nvContentPartPr>
              <p14:xfrm>
                <a:off x="9137097" y="2134643"/>
                <a:ext cx="770400" cy="179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A16232-E53E-74A6-3D7D-57995EE1B57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28457" y="2125643"/>
                  <a:ext cx="788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59C869-1D32-0652-4F22-F1477F73EC0F}"/>
                    </a:ext>
                  </a:extLst>
                </p14:cNvPr>
                <p14:cNvContentPartPr/>
                <p14:nvPr/>
              </p14:nvContentPartPr>
              <p14:xfrm>
                <a:off x="10223577" y="2100083"/>
                <a:ext cx="850680" cy="211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59C869-1D32-0652-4F22-F1477F73EC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14577" y="2091443"/>
                  <a:ext cx="868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43B139-17A1-C240-7871-F5C1B5CBA4BC}"/>
                    </a:ext>
                  </a:extLst>
                </p14:cNvPr>
                <p14:cNvContentPartPr/>
                <p14:nvPr/>
              </p14:nvContentPartPr>
              <p14:xfrm>
                <a:off x="11080377" y="2115203"/>
                <a:ext cx="288360" cy="162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43B139-17A1-C240-7871-F5C1B5CBA4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071737" y="2106203"/>
                  <a:ext cx="30600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6B1146-96E3-7FA0-5C53-7DF03D1A9D36}"/>
              </a:ext>
            </a:extLst>
          </p:cNvPr>
          <p:cNvGrpSpPr/>
          <p:nvPr/>
        </p:nvGrpSpPr>
        <p:grpSpPr>
          <a:xfrm>
            <a:off x="2933937" y="2909363"/>
            <a:ext cx="408960" cy="300960"/>
            <a:chOff x="2933937" y="2909363"/>
            <a:chExt cx="40896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30E1396-D42E-2816-F6DC-FFDC2465F088}"/>
                    </a:ext>
                  </a:extLst>
                </p14:cNvPr>
                <p14:cNvContentPartPr/>
                <p14:nvPr/>
              </p14:nvContentPartPr>
              <p14:xfrm>
                <a:off x="2933937" y="2909363"/>
                <a:ext cx="144360" cy="30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30E1396-D42E-2816-F6DC-FFDC2465F0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924937" y="2900723"/>
                  <a:ext cx="162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9DB1FE-CE6C-D4BB-B874-DDD6FD12BECB}"/>
                    </a:ext>
                  </a:extLst>
                </p14:cNvPr>
                <p14:cNvContentPartPr/>
                <p14:nvPr/>
              </p14:nvContentPartPr>
              <p14:xfrm>
                <a:off x="3114657" y="2923403"/>
                <a:ext cx="209520" cy="286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9DB1FE-CE6C-D4BB-B874-DDD6FD12BEC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106017" y="2914403"/>
                  <a:ext cx="2271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A2066D-9242-BCCE-DE5E-22EF2CB62616}"/>
                    </a:ext>
                  </a:extLst>
                </p14:cNvPr>
                <p14:cNvContentPartPr/>
                <p14:nvPr/>
              </p14:nvContentPartPr>
              <p14:xfrm>
                <a:off x="3207897" y="3025643"/>
                <a:ext cx="135000" cy="4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A2066D-9242-BCCE-DE5E-22EF2CB626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98897" y="3016643"/>
                  <a:ext cx="1526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6E2042A-C08C-9F63-5B8F-CF4FBAE3C929}"/>
              </a:ext>
            </a:extLst>
          </p:cNvPr>
          <p:cNvGrpSpPr/>
          <p:nvPr/>
        </p:nvGrpSpPr>
        <p:grpSpPr>
          <a:xfrm>
            <a:off x="4209057" y="3026003"/>
            <a:ext cx="420840" cy="281520"/>
            <a:chOff x="4209057" y="3026003"/>
            <a:chExt cx="42084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F05A7E-BEE2-CB35-8E7D-6FCCBA5E664C}"/>
                    </a:ext>
                  </a:extLst>
                </p14:cNvPr>
                <p14:cNvContentPartPr/>
                <p14:nvPr/>
              </p14:nvContentPartPr>
              <p14:xfrm>
                <a:off x="4251177" y="3142643"/>
                <a:ext cx="60480" cy="164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F05A7E-BEE2-CB35-8E7D-6FCCBA5E66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42537" y="3133643"/>
                  <a:ext cx="7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E07AC1-DDA5-6B64-5616-69923BD6A35C}"/>
                    </a:ext>
                  </a:extLst>
                </p14:cNvPr>
                <p14:cNvContentPartPr/>
                <p14:nvPr/>
              </p14:nvContentPartPr>
              <p14:xfrm>
                <a:off x="4209057" y="3026003"/>
                <a:ext cx="127800" cy="6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E07AC1-DDA5-6B64-5616-69923BD6A35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200417" y="3017363"/>
                  <a:ext cx="145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4CF18D-C4B4-2D82-0F58-98819EC182BB}"/>
                    </a:ext>
                  </a:extLst>
                </p14:cNvPr>
                <p14:cNvContentPartPr/>
                <p14:nvPr/>
              </p14:nvContentPartPr>
              <p14:xfrm>
                <a:off x="4391937" y="3051203"/>
                <a:ext cx="237960" cy="224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4CF18D-C4B4-2D82-0F58-98819EC182B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82937" y="3042203"/>
                  <a:ext cx="25560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B2A943-785D-E12E-CDC2-CCE06BDC4ACF}"/>
              </a:ext>
            </a:extLst>
          </p:cNvPr>
          <p:cNvGrpSpPr/>
          <p:nvPr/>
        </p:nvGrpSpPr>
        <p:grpSpPr>
          <a:xfrm>
            <a:off x="5309217" y="2751323"/>
            <a:ext cx="1365840" cy="494640"/>
            <a:chOff x="5309217" y="2751323"/>
            <a:chExt cx="136584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4D9995-B478-EEC9-6841-5381A552107F}"/>
                    </a:ext>
                  </a:extLst>
                </p14:cNvPr>
                <p14:cNvContentPartPr/>
                <p14:nvPr/>
              </p14:nvContentPartPr>
              <p14:xfrm>
                <a:off x="5309217" y="2869403"/>
                <a:ext cx="169560" cy="338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4D9995-B478-EEC9-6841-5381A552107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00217" y="2860403"/>
                  <a:ext cx="187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B86D0F-2622-A932-4133-5D853376B164}"/>
                    </a:ext>
                  </a:extLst>
                </p14:cNvPr>
                <p14:cNvContentPartPr/>
                <p14:nvPr/>
              </p14:nvContentPartPr>
              <p14:xfrm>
                <a:off x="5483097" y="2873363"/>
                <a:ext cx="22860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B86D0F-2622-A932-4133-5D853376B16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474457" y="2864363"/>
                  <a:ext cx="246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50EC97-9C3A-CABF-47B6-2CF1B02FE9AC}"/>
                    </a:ext>
                  </a:extLst>
                </p14:cNvPr>
                <p14:cNvContentPartPr/>
                <p14:nvPr/>
              </p14:nvContentPartPr>
              <p14:xfrm>
                <a:off x="5702337" y="2873003"/>
                <a:ext cx="248040" cy="195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50EC97-9C3A-CABF-47B6-2CF1B02FE9A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93697" y="2864363"/>
                  <a:ext cx="265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65071D8-9C39-C832-D0D4-26F8E78FF29A}"/>
                    </a:ext>
                  </a:extLst>
                </p14:cNvPr>
                <p14:cNvContentPartPr/>
                <p14:nvPr/>
              </p14:nvContentPartPr>
              <p14:xfrm>
                <a:off x="5399217" y="2906123"/>
                <a:ext cx="82800" cy="235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65071D8-9C39-C832-D0D4-26F8E78FF2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90217" y="2897483"/>
                  <a:ext cx="100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8CEB203-7116-201A-0F70-5CF27FAC7269}"/>
                    </a:ext>
                  </a:extLst>
                </p14:cNvPr>
                <p14:cNvContentPartPr/>
                <p14:nvPr/>
              </p14:nvContentPartPr>
              <p14:xfrm>
                <a:off x="5948217" y="2751323"/>
                <a:ext cx="696960" cy="322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8CEB203-7116-201A-0F70-5CF27FAC726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39217" y="2742683"/>
                  <a:ext cx="714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E1DCAF-74AB-C1BA-A289-C79B0F60CCF0}"/>
                    </a:ext>
                  </a:extLst>
                </p14:cNvPr>
                <p14:cNvContentPartPr/>
                <p14:nvPr/>
              </p14:nvContentPartPr>
              <p14:xfrm>
                <a:off x="6485697" y="2867243"/>
                <a:ext cx="189360" cy="3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E1DCAF-74AB-C1BA-A289-C79B0F60CCF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77057" y="2858243"/>
                  <a:ext cx="207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6742B8A-BFC1-1797-5290-811687B75649}"/>
                    </a:ext>
                  </a:extLst>
                </p14:cNvPr>
                <p14:cNvContentPartPr/>
                <p14:nvPr/>
              </p14:nvContentPartPr>
              <p14:xfrm>
                <a:off x="5345577" y="2919803"/>
                <a:ext cx="206640" cy="326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6742B8A-BFC1-1797-5290-811687B7564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36937" y="2910803"/>
                  <a:ext cx="224280" cy="3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4285C9C-5B22-9ADE-D359-F5ECEE184334}"/>
                  </a:ext>
                </a:extLst>
              </p14:cNvPr>
              <p14:cNvContentPartPr/>
              <p14:nvPr/>
            </p14:nvContentPartPr>
            <p14:xfrm>
              <a:off x="7072857" y="2943923"/>
              <a:ext cx="68040" cy="76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4285C9C-5B22-9ADE-D359-F5ECEE18433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064217" y="2934923"/>
                <a:ext cx="85680" cy="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16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30DF6D-5919-149C-803F-A1E3C0A1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79625"/>
            <a:ext cx="5291666" cy="269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27DDE1-37A2-0AF1-E273-CD313F39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52385"/>
            <a:ext cx="5291667" cy="25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1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22E9-94B7-35DF-E9AA-98C0D818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Vcs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14F7-3645-D899-37FB-006227AD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VCS-Desktop to keep track of files</a:t>
            </a:r>
          </a:p>
          <a:p>
            <a:pPr lvl="1"/>
            <a:r>
              <a:rPr lang="en-US" dirty="0"/>
              <a:t>Pros-can track files and rollback</a:t>
            </a:r>
          </a:p>
          <a:p>
            <a:pPr lvl="1"/>
            <a:r>
              <a:rPr lang="en-US" dirty="0"/>
              <a:t>Cons-if you lose your hard disk, everything is lost</a:t>
            </a:r>
          </a:p>
          <a:p>
            <a:r>
              <a:rPr lang="en-US" dirty="0"/>
              <a:t>Centralized VCS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37609B-3F18-13B7-24B2-857521B0ABE5}"/>
              </a:ext>
            </a:extLst>
          </p:cNvPr>
          <p:cNvSpPr/>
          <p:nvPr/>
        </p:nvSpPr>
        <p:spPr>
          <a:xfrm>
            <a:off x="1669143" y="4001294"/>
            <a:ext cx="1640114" cy="1088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FD5-3EC5-E94E-2381-54D92B1CC364}"/>
              </a:ext>
            </a:extLst>
          </p:cNvPr>
          <p:cNvSpPr/>
          <p:nvPr/>
        </p:nvSpPr>
        <p:spPr>
          <a:xfrm>
            <a:off x="6262915" y="4001293"/>
            <a:ext cx="1640114" cy="1088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49C6D7-C17B-38AD-0736-2FE7F94277A0}"/>
              </a:ext>
            </a:extLst>
          </p:cNvPr>
          <p:cNvGrpSpPr/>
          <p:nvPr/>
        </p:nvGrpSpPr>
        <p:grpSpPr>
          <a:xfrm>
            <a:off x="2976583" y="3337171"/>
            <a:ext cx="3301920" cy="651960"/>
            <a:chOff x="2976583" y="3337171"/>
            <a:chExt cx="3301920" cy="65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7DB4CA-6166-0B99-F13C-280B8A7F4489}"/>
                    </a:ext>
                  </a:extLst>
                </p14:cNvPr>
                <p14:cNvContentPartPr/>
                <p14:nvPr/>
              </p14:nvContentPartPr>
              <p14:xfrm>
                <a:off x="2976583" y="3664771"/>
                <a:ext cx="3301920" cy="32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7DB4CA-6166-0B99-F13C-280B8A7F44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7583" y="3656131"/>
                  <a:ext cx="3319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0346EC-2A2C-435E-4286-FC6075B416C4}"/>
                    </a:ext>
                  </a:extLst>
                </p14:cNvPr>
                <p14:cNvContentPartPr/>
                <p14:nvPr/>
              </p14:nvContentPartPr>
              <p14:xfrm>
                <a:off x="3765703" y="3356971"/>
                <a:ext cx="193680" cy="340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0346EC-2A2C-435E-4286-FC6075B416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56703" y="3347971"/>
                  <a:ext cx="211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58A082-63F0-DDF7-A5EA-567201D30B2A}"/>
                    </a:ext>
                  </a:extLst>
                </p14:cNvPr>
                <p14:cNvContentPartPr/>
                <p14:nvPr/>
              </p14:nvContentPartPr>
              <p14:xfrm>
                <a:off x="3660223" y="3548131"/>
                <a:ext cx="286200" cy="34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58A082-63F0-DDF7-A5EA-567201D30B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1583" y="3539491"/>
                  <a:ext cx="303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2B9FA8-9E35-C706-BB2A-49065148DAE3}"/>
                    </a:ext>
                  </a:extLst>
                </p14:cNvPr>
                <p14:cNvContentPartPr/>
                <p14:nvPr/>
              </p14:nvContentPartPr>
              <p14:xfrm>
                <a:off x="3995743" y="3497011"/>
                <a:ext cx="42480" cy="15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2B9FA8-9E35-C706-BB2A-49065148DA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6743" y="3488371"/>
                  <a:ext cx="60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F25D79-A880-A31F-8822-5256804C7F8B}"/>
                    </a:ext>
                  </a:extLst>
                </p14:cNvPr>
                <p14:cNvContentPartPr/>
                <p14:nvPr/>
              </p14:nvContentPartPr>
              <p14:xfrm>
                <a:off x="3931303" y="3395491"/>
                <a:ext cx="107280" cy="13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F25D79-A880-A31F-8822-5256804C7F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2303" y="3386851"/>
                  <a:ext cx="124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5B6697-1E05-A19E-A257-7FE2C2771741}"/>
                    </a:ext>
                  </a:extLst>
                </p14:cNvPr>
                <p14:cNvContentPartPr/>
                <p14:nvPr/>
              </p14:nvContentPartPr>
              <p14:xfrm>
                <a:off x="4158463" y="3337171"/>
                <a:ext cx="241200" cy="296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5B6697-1E05-A19E-A257-7FE2C27717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9463" y="3328171"/>
                  <a:ext cx="2588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43D147-D840-1039-ABE3-FF18B5B05D01}"/>
                    </a:ext>
                  </a:extLst>
                </p14:cNvPr>
                <p14:cNvContentPartPr/>
                <p14:nvPr/>
              </p14:nvContentPartPr>
              <p14:xfrm>
                <a:off x="4387783" y="3392611"/>
                <a:ext cx="151200" cy="19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43D147-D840-1039-ABE3-FF18B5B05D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79143" y="3383971"/>
                  <a:ext cx="168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6CAE8B-406A-1012-A7BD-805BDC6E12A0}"/>
                    </a:ext>
                  </a:extLst>
                </p14:cNvPr>
                <p14:cNvContentPartPr/>
                <p14:nvPr/>
              </p14:nvContentPartPr>
              <p14:xfrm>
                <a:off x="4751023" y="3374971"/>
                <a:ext cx="154440" cy="321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6CAE8B-406A-1012-A7BD-805BDC6E12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42023" y="3366331"/>
                  <a:ext cx="172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2B29D6-F88E-B528-10E5-809613C9B63D}"/>
                    </a:ext>
                  </a:extLst>
                </p14:cNvPr>
                <p14:cNvContentPartPr/>
                <p14:nvPr/>
              </p14:nvContentPartPr>
              <p14:xfrm>
                <a:off x="5003743" y="3443731"/>
                <a:ext cx="79560" cy="169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2B29D6-F88E-B528-10E5-809613C9B6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94743" y="3434731"/>
                  <a:ext cx="97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D60AF6-1FCA-E3EA-84D2-273DB7E176C1}"/>
                    </a:ext>
                  </a:extLst>
                </p14:cNvPr>
                <p14:cNvContentPartPr/>
                <p14:nvPr/>
              </p14:nvContentPartPr>
              <p14:xfrm>
                <a:off x="5143423" y="3375331"/>
                <a:ext cx="660240" cy="34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D60AF6-1FCA-E3EA-84D2-273DB7E176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4423" y="3366331"/>
                  <a:ext cx="67788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631A82-2217-D2D5-5751-AE5F86EC9CA8}"/>
                  </a:ext>
                </a:extLst>
              </p14:cNvPr>
              <p14:cNvContentPartPr/>
              <p14:nvPr/>
            </p14:nvContentPartPr>
            <p14:xfrm>
              <a:off x="4076383" y="4874731"/>
              <a:ext cx="7560" cy="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631A82-2217-D2D5-5751-AE5F86EC9C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67383" y="4866091"/>
                <a:ext cx="2520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0D18B9CD-4FD8-5400-445F-03B1D9E1D879}"/>
              </a:ext>
            </a:extLst>
          </p:cNvPr>
          <p:cNvGrpSpPr/>
          <p:nvPr/>
        </p:nvGrpSpPr>
        <p:grpSpPr>
          <a:xfrm>
            <a:off x="1922863" y="4437691"/>
            <a:ext cx="1235160" cy="313200"/>
            <a:chOff x="1922863" y="4437691"/>
            <a:chExt cx="123516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A8608A-526F-C467-BF1B-DE2AF2E2DF9D}"/>
                    </a:ext>
                  </a:extLst>
                </p14:cNvPr>
                <p14:cNvContentPartPr/>
                <p14:nvPr/>
              </p14:nvContentPartPr>
              <p14:xfrm>
                <a:off x="1922863" y="4437691"/>
                <a:ext cx="244440" cy="274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A8608A-526F-C467-BF1B-DE2AF2E2DF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14223" y="4428691"/>
                  <a:ext cx="2620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3F15B7-9E3C-62C4-3573-4208D80033CB}"/>
                    </a:ext>
                  </a:extLst>
                </p14:cNvPr>
                <p14:cNvContentPartPr/>
                <p14:nvPr/>
              </p14:nvContentPartPr>
              <p14:xfrm>
                <a:off x="2235703" y="4536331"/>
                <a:ext cx="209520" cy="21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3F15B7-9E3C-62C4-3573-4208D80033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27063" y="4527691"/>
                  <a:ext cx="227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0933FB-9351-F330-4E4E-E7315D8A414B}"/>
                    </a:ext>
                  </a:extLst>
                </p14:cNvPr>
                <p14:cNvContentPartPr/>
                <p14:nvPr/>
              </p14:nvContentPartPr>
              <p14:xfrm>
                <a:off x="2355223" y="4523731"/>
                <a:ext cx="386640" cy="198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0933FB-9351-F330-4E4E-E7315D8A41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46583" y="4514731"/>
                  <a:ext cx="404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3DFCEE-3FD0-CE17-66FB-DACC60D025E1}"/>
                    </a:ext>
                  </a:extLst>
                </p14:cNvPr>
                <p14:cNvContentPartPr/>
                <p14:nvPr/>
              </p14:nvContentPartPr>
              <p14:xfrm>
                <a:off x="2767063" y="4525171"/>
                <a:ext cx="390960" cy="208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3DFCEE-3FD0-CE17-66FB-DACC60D025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58423" y="4516531"/>
                  <a:ext cx="40860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5F94A93-773B-73C9-4BFD-EE70F8B491E4}"/>
              </a:ext>
            </a:extLst>
          </p:cNvPr>
          <p:cNvGrpSpPr/>
          <p:nvPr/>
        </p:nvGrpSpPr>
        <p:grpSpPr>
          <a:xfrm>
            <a:off x="6563983" y="4277491"/>
            <a:ext cx="1429560" cy="290880"/>
            <a:chOff x="6563983" y="4277491"/>
            <a:chExt cx="14295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2931B8-E033-D959-EA03-518955095A77}"/>
                    </a:ext>
                  </a:extLst>
                </p14:cNvPr>
                <p14:cNvContentPartPr/>
                <p14:nvPr/>
              </p14:nvContentPartPr>
              <p14:xfrm>
                <a:off x="6563983" y="4350211"/>
                <a:ext cx="240480" cy="212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2931B8-E033-D959-EA03-518955095A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55343" y="4341571"/>
                  <a:ext cx="258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A5E62D-5703-3551-0A85-631D4625B01D}"/>
                    </a:ext>
                  </a:extLst>
                </p14:cNvPr>
                <p14:cNvContentPartPr/>
                <p14:nvPr/>
              </p14:nvContentPartPr>
              <p14:xfrm>
                <a:off x="6899503" y="4392691"/>
                <a:ext cx="682200" cy="169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A5E62D-5703-3551-0A85-631D4625B0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90863" y="4383691"/>
                  <a:ext cx="699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66CC45-006F-EF66-4129-B41F49E59BAA}"/>
                    </a:ext>
                  </a:extLst>
                </p14:cNvPr>
                <p14:cNvContentPartPr/>
                <p14:nvPr/>
              </p14:nvContentPartPr>
              <p14:xfrm>
                <a:off x="7599703" y="4277491"/>
                <a:ext cx="393840" cy="290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66CC45-006F-EF66-4129-B41F49E59B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91063" y="4268851"/>
                  <a:ext cx="41148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87282B-A427-E814-D1B2-B9B9157D136B}"/>
              </a:ext>
            </a:extLst>
          </p:cNvPr>
          <p:cNvGrpSpPr/>
          <p:nvPr/>
        </p:nvGrpSpPr>
        <p:grpSpPr>
          <a:xfrm>
            <a:off x="1280263" y="4934851"/>
            <a:ext cx="5140800" cy="502920"/>
            <a:chOff x="1280263" y="4934851"/>
            <a:chExt cx="514080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1CC848-33CD-4495-B004-176D3DBD2B00}"/>
                    </a:ext>
                  </a:extLst>
                </p14:cNvPr>
                <p14:cNvContentPartPr/>
                <p14:nvPr/>
              </p14:nvContentPartPr>
              <p14:xfrm>
                <a:off x="3172423" y="5097571"/>
                <a:ext cx="3248640" cy="331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1CC848-33CD-4495-B004-176D3DBD2B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63783" y="5088571"/>
                  <a:ext cx="32662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111C10-D186-D9AD-B190-844599351FC6}"/>
                    </a:ext>
                  </a:extLst>
                </p14:cNvPr>
                <p14:cNvContentPartPr/>
                <p14:nvPr/>
              </p14:nvContentPartPr>
              <p14:xfrm>
                <a:off x="3176383" y="5117011"/>
                <a:ext cx="235080" cy="27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111C10-D186-D9AD-B190-844599351F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67383" y="5108011"/>
                  <a:ext cx="2527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BA74EF-1899-89B8-D83E-5CE691EB423C}"/>
                    </a:ext>
                  </a:extLst>
                </p14:cNvPr>
                <p14:cNvContentPartPr/>
                <p14:nvPr/>
              </p14:nvContentPartPr>
              <p14:xfrm>
                <a:off x="3858223" y="4952851"/>
                <a:ext cx="93600" cy="28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BA74EF-1899-89B8-D83E-5CE691EB42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49223" y="4944211"/>
                  <a:ext cx="111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0800B5-27AC-FCEE-E01C-AED3E3399C7C}"/>
                    </a:ext>
                  </a:extLst>
                </p14:cNvPr>
                <p14:cNvContentPartPr/>
                <p14:nvPr/>
              </p14:nvContentPartPr>
              <p14:xfrm>
                <a:off x="3843463" y="5110531"/>
                <a:ext cx="17460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0800B5-27AC-FCEE-E01C-AED3E3399C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34823" y="5101891"/>
                  <a:ext cx="192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F8EAFD-6C5C-F2D9-E2D8-F9A46FECFD5A}"/>
                    </a:ext>
                  </a:extLst>
                </p14:cNvPr>
                <p14:cNvContentPartPr/>
                <p14:nvPr/>
              </p14:nvContentPartPr>
              <p14:xfrm>
                <a:off x="4023103" y="5084251"/>
                <a:ext cx="20520" cy="13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F8EAFD-6C5C-F2D9-E2D8-F9A46FECFD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14463" y="5075611"/>
                  <a:ext cx="38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4B0AA9-2623-5B02-5B85-6065964E99A7}"/>
                    </a:ext>
                  </a:extLst>
                </p14:cNvPr>
                <p14:cNvContentPartPr/>
                <p14:nvPr/>
              </p14:nvContentPartPr>
              <p14:xfrm>
                <a:off x="4001143" y="5000731"/>
                <a:ext cx="93960" cy="92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4B0AA9-2623-5B02-5B85-6065964E99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92143" y="4991731"/>
                  <a:ext cx="111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D8F024-60C9-6012-1532-D821053AA8F1}"/>
                    </a:ext>
                  </a:extLst>
                </p14:cNvPr>
                <p14:cNvContentPartPr/>
                <p14:nvPr/>
              </p14:nvContentPartPr>
              <p14:xfrm>
                <a:off x="4120663" y="4965091"/>
                <a:ext cx="240120" cy="30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D8F024-60C9-6012-1532-D821053AA8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1663" y="4956451"/>
                  <a:ext cx="257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BF58E9-C26B-E823-A598-FA96DA24DC71}"/>
                    </a:ext>
                  </a:extLst>
                </p14:cNvPr>
                <p14:cNvContentPartPr/>
                <p14:nvPr/>
              </p14:nvContentPartPr>
              <p14:xfrm>
                <a:off x="4321903" y="5099011"/>
                <a:ext cx="235080" cy="13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BF58E9-C26B-E823-A598-FA96DA24DC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13263" y="5090011"/>
                  <a:ext cx="252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ED7442-6E38-D36D-676F-98E9B40F40A9}"/>
                    </a:ext>
                  </a:extLst>
                </p14:cNvPr>
                <p14:cNvContentPartPr/>
                <p14:nvPr/>
              </p14:nvContentPartPr>
              <p14:xfrm>
                <a:off x="4937863" y="4934851"/>
                <a:ext cx="142560" cy="35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ED7442-6E38-D36D-676F-98E9B40F40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9223" y="4925851"/>
                  <a:ext cx="160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6D05CB-B444-ACF8-3644-3C51EDA733AC}"/>
                    </a:ext>
                  </a:extLst>
                </p14:cNvPr>
                <p14:cNvContentPartPr/>
                <p14:nvPr/>
              </p14:nvContentPartPr>
              <p14:xfrm>
                <a:off x="5130103" y="5102251"/>
                <a:ext cx="182160" cy="19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6D05CB-B444-ACF8-3644-3C51EDA733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21463" y="5093611"/>
                  <a:ext cx="199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F7F6EB-99D9-4C22-CBD2-15A3EA422BCA}"/>
                    </a:ext>
                  </a:extLst>
                </p14:cNvPr>
                <p14:cNvContentPartPr/>
                <p14:nvPr/>
              </p14:nvContentPartPr>
              <p14:xfrm>
                <a:off x="5308303" y="5033131"/>
                <a:ext cx="348840" cy="266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F7F6EB-99D9-4C22-CBD2-15A3EA422B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99663" y="5024491"/>
                  <a:ext cx="366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A23DBA-AEA5-50BF-2FC8-829721E5DBA0}"/>
                    </a:ext>
                  </a:extLst>
                </p14:cNvPr>
                <p14:cNvContentPartPr/>
                <p14:nvPr/>
              </p14:nvContentPartPr>
              <p14:xfrm>
                <a:off x="5694583" y="4947091"/>
                <a:ext cx="38412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A23DBA-AEA5-50BF-2FC8-829721E5DB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85943" y="4938091"/>
                  <a:ext cx="401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7B2F75-512C-887F-F5C7-C5E382948FA2}"/>
                    </a:ext>
                  </a:extLst>
                </p14:cNvPr>
                <p14:cNvContentPartPr/>
                <p14:nvPr/>
              </p14:nvContentPartPr>
              <p14:xfrm>
                <a:off x="1280263" y="5165611"/>
                <a:ext cx="200520" cy="235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7B2F75-512C-887F-F5C7-C5E382948FA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71623" y="5156971"/>
                  <a:ext cx="218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43139C1-26EB-C3BF-8BB3-6E7CEA9F3598}"/>
                    </a:ext>
                  </a:extLst>
                </p14:cNvPr>
                <p14:cNvContentPartPr/>
                <p14:nvPr/>
              </p14:nvContentPartPr>
              <p14:xfrm>
                <a:off x="1518943" y="5155171"/>
                <a:ext cx="594360" cy="261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43139C1-26EB-C3BF-8BB3-6E7CEA9F35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10303" y="5146531"/>
                  <a:ext cx="612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EACE69-BB29-1E84-AEAE-3E821086A4EF}"/>
                    </a:ext>
                  </a:extLst>
                </p14:cNvPr>
                <p14:cNvContentPartPr/>
                <p14:nvPr/>
              </p14:nvContentPartPr>
              <p14:xfrm>
                <a:off x="1927903" y="5246611"/>
                <a:ext cx="330480" cy="17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EACE69-BB29-1E84-AEAE-3E821086A4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18903" y="5237611"/>
                  <a:ext cx="348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1890F9-BF03-E63B-7F83-D3487BBE087B}"/>
                    </a:ext>
                  </a:extLst>
                </p14:cNvPr>
                <p14:cNvContentPartPr/>
                <p14:nvPr/>
              </p14:nvContentPartPr>
              <p14:xfrm>
                <a:off x="2217343" y="5258851"/>
                <a:ext cx="288360" cy="165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1890F9-BF03-E63B-7F83-D3487BBE08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08343" y="5249851"/>
                  <a:ext cx="306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2EC3F5-AEBA-E382-4780-D58F6A044E45}"/>
                    </a:ext>
                  </a:extLst>
                </p14:cNvPr>
                <p14:cNvContentPartPr/>
                <p14:nvPr/>
              </p14:nvContentPartPr>
              <p14:xfrm>
                <a:off x="2521903" y="5178211"/>
                <a:ext cx="205920" cy="259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2EC3F5-AEBA-E382-4780-D58F6A044E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13263" y="5169571"/>
                  <a:ext cx="223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135D12-872D-8B1D-0A93-C4E595E316F2}"/>
                    </a:ext>
                  </a:extLst>
                </p14:cNvPr>
                <p14:cNvContentPartPr/>
                <p14:nvPr/>
              </p14:nvContentPartPr>
              <p14:xfrm>
                <a:off x="2656903" y="5159491"/>
                <a:ext cx="178560" cy="66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135D12-872D-8B1D-0A93-C4E595E316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48263" y="5150491"/>
                  <a:ext cx="196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7D73F32-4AF0-BBDD-38D2-C2A36724C628}"/>
                    </a:ext>
                  </a:extLst>
                </p14:cNvPr>
                <p14:cNvContentPartPr/>
                <p14:nvPr/>
              </p14:nvContentPartPr>
              <p14:xfrm>
                <a:off x="2780383" y="516525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7D73F32-4AF0-BBDD-38D2-C2A36724C6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71383" y="51562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9E26766-895E-58C7-9DE9-5082AA591C53}"/>
                    </a:ext>
                  </a:extLst>
                </p14:cNvPr>
                <p14:cNvContentPartPr/>
                <p14:nvPr/>
              </p14:nvContentPartPr>
              <p14:xfrm>
                <a:off x="2780383" y="5160211"/>
                <a:ext cx="735840" cy="240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9E26766-895E-58C7-9DE9-5082AA591C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71383" y="5151211"/>
                  <a:ext cx="75348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ED931C-B09A-E06A-58D0-BCB85B2C9BDA}"/>
              </a:ext>
            </a:extLst>
          </p:cNvPr>
          <p:cNvGrpSpPr/>
          <p:nvPr/>
        </p:nvGrpSpPr>
        <p:grpSpPr>
          <a:xfrm>
            <a:off x="1315903" y="5554411"/>
            <a:ext cx="1899360" cy="820440"/>
            <a:chOff x="1315903" y="5554411"/>
            <a:chExt cx="1899360" cy="82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E527D3C-E144-2612-A522-96BE13533BC7}"/>
                    </a:ext>
                  </a:extLst>
                </p14:cNvPr>
                <p14:cNvContentPartPr/>
                <p14:nvPr/>
              </p14:nvContentPartPr>
              <p14:xfrm>
                <a:off x="1896223" y="5597251"/>
                <a:ext cx="231840" cy="20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E527D3C-E144-2612-A522-96BE13533B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87583" y="5588611"/>
                  <a:ext cx="249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E99249-40B9-AA60-4D82-81DC41E382F8}"/>
                    </a:ext>
                  </a:extLst>
                </p14:cNvPr>
                <p14:cNvContentPartPr/>
                <p14:nvPr/>
              </p14:nvContentPartPr>
              <p14:xfrm>
                <a:off x="2195383" y="5595451"/>
                <a:ext cx="565560" cy="18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E99249-40B9-AA60-4D82-81DC41E382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86743" y="5586811"/>
                  <a:ext cx="583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24739B-84E9-6E86-DDC1-30EC66073F3A}"/>
                    </a:ext>
                  </a:extLst>
                </p14:cNvPr>
                <p14:cNvContentPartPr/>
                <p14:nvPr/>
              </p14:nvContentPartPr>
              <p14:xfrm>
                <a:off x="2776423" y="5554411"/>
                <a:ext cx="438840" cy="25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24739B-84E9-6E86-DDC1-30EC66073F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67783" y="5545771"/>
                  <a:ext cx="456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9A64F68-FC85-CF11-0994-033E84271EBA}"/>
                    </a:ext>
                  </a:extLst>
                </p14:cNvPr>
                <p14:cNvContentPartPr/>
                <p14:nvPr/>
              </p14:nvContentPartPr>
              <p14:xfrm>
                <a:off x="1451263" y="5950771"/>
                <a:ext cx="172440" cy="37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9A64F68-FC85-CF11-0994-033E84271E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42263" y="5941771"/>
                  <a:ext cx="1900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9D42506-1008-0685-7065-7CE36012D5C0}"/>
                    </a:ext>
                  </a:extLst>
                </p14:cNvPr>
                <p14:cNvContentPartPr/>
                <p14:nvPr/>
              </p14:nvContentPartPr>
              <p14:xfrm>
                <a:off x="1400143" y="6075691"/>
                <a:ext cx="154080" cy="141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9D42506-1008-0685-7065-7CE36012D5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91143" y="6067051"/>
                  <a:ext cx="171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5E6380-111C-7813-2EEB-A0D0E8378BB6}"/>
                    </a:ext>
                  </a:extLst>
                </p14:cNvPr>
                <p14:cNvContentPartPr/>
                <p14:nvPr/>
              </p14:nvContentPartPr>
              <p14:xfrm>
                <a:off x="1553863" y="6075691"/>
                <a:ext cx="139680" cy="119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5E6380-111C-7813-2EEB-A0D0E8378B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44863" y="6067051"/>
                  <a:ext cx="157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5B0078-5BC5-2961-953E-DBD90F2CD745}"/>
                    </a:ext>
                  </a:extLst>
                </p14:cNvPr>
                <p14:cNvContentPartPr/>
                <p14:nvPr/>
              </p14:nvContentPartPr>
              <p14:xfrm>
                <a:off x="1376023" y="6196291"/>
                <a:ext cx="399960" cy="162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5B0078-5BC5-2961-953E-DBD90F2CD7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67023" y="6187651"/>
                  <a:ext cx="417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D48B082-4476-D654-4D35-E51E90CA8974}"/>
                    </a:ext>
                  </a:extLst>
                </p14:cNvPr>
                <p14:cNvContentPartPr/>
                <p14:nvPr/>
              </p14:nvContentPartPr>
              <p14:xfrm>
                <a:off x="1315903" y="5711371"/>
                <a:ext cx="290880" cy="330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D48B082-4476-D654-4D35-E51E90CA897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06903" y="5702731"/>
                  <a:ext cx="308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3313C7-21B2-72E3-528D-A8679EDCE4C1}"/>
                    </a:ext>
                  </a:extLst>
                </p14:cNvPr>
                <p14:cNvContentPartPr/>
                <p14:nvPr/>
              </p14:nvContentPartPr>
              <p14:xfrm>
                <a:off x="1665463" y="5772931"/>
                <a:ext cx="354240" cy="264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3313C7-21B2-72E3-528D-A8679EDCE4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56823" y="5763931"/>
                  <a:ext cx="371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2E11F9-8D07-7F1D-D185-384A8162B8F2}"/>
                    </a:ext>
                  </a:extLst>
                </p14:cNvPr>
                <p14:cNvContentPartPr/>
                <p14:nvPr/>
              </p14:nvContentPartPr>
              <p14:xfrm>
                <a:off x="2573023" y="5968051"/>
                <a:ext cx="213120" cy="330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2E11F9-8D07-7F1D-D185-384A8162B8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64383" y="5959411"/>
                  <a:ext cx="230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77CA969-FF5F-98BD-8658-0D2BC49A917B}"/>
                    </a:ext>
                  </a:extLst>
                </p14:cNvPr>
                <p14:cNvContentPartPr/>
                <p14:nvPr/>
              </p14:nvContentPartPr>
              <p14:xfrm>
                <a:off x="2591383" y="6099091"/>
                <a:ext cx="232200" cy="122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77CA969-FF5F-98BD-8658-0D2BC49A91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82743" y="6090091"/>
                  <a:ext cx="249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BBB567-B24D-AAA0-B2DC-37011DEC60AE}"/>
                    </a:ext>
                  </a:extLst>
                </p14:cNvPr>
                <p14:cNvContentPartPr/>
                <p14:nvPr/>
              </p14:nvContentPartPr>
              <p14:xfrm>
                <a:off x="2743663" y="6099091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BBB567-B24D-AAA0-B2DC-37011DEC60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34663" y="60900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256BE95-6BC9-4746-6158-8F15844AE9E2}"/>
                    </a:ext>
                  </a:extLst>
                </p14:cNvPr>
                <p14:cNvContentPartPr/>
                <p14:nvPr/>
              </p14:nvContentPartPr>
              <p14:xfrm>
                <a:off x="2613343" y="6099091"/>
                <a:ext cx="266040" cy="275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256BE95-6BC9-4746-6158-8F15844AE9E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604703" y="6090091"/>
                  <a:ext cx="283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6795FB-9C87-CB87-8B63-523454EFEB84}"/>
                    </a:ext>
                  </a:extLst>
                </p14:cNvPr>
                <p14:cNvContentPartPr/>
                <p14:nvPr/>
              </p14:nvContentPartPr>
              <p14:xfrm>
                <a:off x="2954263" y="5978131"/>
                <a:ext cx="170640" cy="182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6795FB-9C87-CB87-8B63-523454EFEB8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45623" y="5969131"/>
                  <a:ext cx="188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464D454-82F4-661E-B810-3DA6DEE14CC7}"/>
                    </a:ext>
                  </a:extLst>
                </p14:cNvPr>
                <p14:cNvContentPartPr/>
                <p14:nvPr/>
              </p14:nvContentPartPr>
              <p14:xfrm>
                <a:off x="2358463" y="5998651"/>
                <a:ext cx="175680" cy="145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464D454-82F4-661E-B810-3DA6DEE14CC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49463" y="5989651"/>
                  <a:ext cx="1933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F99B32-3106-0D0B-6E36-748724463F3F}"/>
              </a:ext>
            </a:extLst>
          </p:cNvPr>
          <p:cNvGrpSpPr/>
          <p:nvPr/>
        </p:nvGrpSpPr>
        <p:grpSpPr>
          <a:xfrm>
            <a:off x="8272543" y="3431131"/>
            <a:ext cx="2935440" cy="2118960"/>
            <a:chOff x="8272543" y="3431131"/>
            <a:chExt cx="2935440" cy="21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035DEBE-6272-C28B-558A-00A1306371A0}"/>
                    </a:ext>
                  </a:extLst>
                </p14:cNvPr>
                <p14:cNvContentPartPr/>
                <p14:nvPr/>
              </p14:nvContentPartPr>
              <p14:xfrm>
                <a:off x="8272543" y="3524371"/>
                <a:ext cx="248040" cy="222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035DEBE-6272-C28B-558A-00A1306371A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63543" y="3515731"/>
                  <a:ext cx="265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ECA4E5-F21F-8207-0B29-603DF30CD8EB}"/>
                    </a:ext>
                  </a:extLst>
                </p14:cNvPr>
                <p14:cNvContentPartPr/>
                <p14:nvPr/>
              </p14:nvContentPartPr>
              <p14:xfrm>
                <a:off x="8481703" y="3566491"/>
                <a:ext cx="487080" cy="277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ECA4E5-F21F-8207-0B29-603DF30CD8E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72703" y="3557491"/>
                  <a:ext cx="504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8519A2F-6CCD-3DE9-58F7-B0DF60F06D9D}"/>
                    </a:ext>
                  </a:extLst>
                </p14:cNvPr>
                <p14:cNvContentPartPr/>
                <p14:nvPr/>
              </p14:nvContentPartPr>
              <p14:xfrm>
                <a:off x="9097663" y="3650731"/>
                <a:ext cx="161640" cy="45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8519A2F-6CCD-3DE9-58F7-B0DF60F06D9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089023" y="3641731"/>
                  <a:ext cx="17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D628DA-A27C-817A-E86B-BB8EA278C7E9}"/>
                    </a:ext>
                  </a:extLst>
                </p14:cNvPr>
                <p14:cNvContentPartPr/>
                <p14:nvPr/>
              </p14:nvContentPartPr>
              <p14:xfrm>
                <a:off x="9416623" y="3499891"/>
                <a:ext cx="59040" cy="197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D628DA-A27C-817A-E86B-BB8EA278C7E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07983" y="3490891"/>
                  <a:ext cx="76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D76921-D36D-2479-F0A2-E3FB95EAD8CD}"/>
                    </a:ext>
                  </a:extLst>
                </p14:cNvPr>
                <p14:cNvContentPartPr/>
                <p14:nvPr/>
              </p14:nvContentPartPr>
              <p14:xfrm>
                <a:off x="9332383" y="3506731"/>
                <a:ext cx="172800" cy="172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D76921-D36D-2479-F0A2-E3FB95EAD8C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23383" y="3498091"/>
                  <a:ext cx="190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A50F5B-986E-5CAD-E087-FED4A3521462}"/>
                    </a:ext>
                  </a:extLst>
                </p14:cNvPr>
                <p14:cNvContentPartPr/>
                <p14:nvPr/>
              </p14:nvContentPartPr>
              <p14:xfrm>
                <a:off x="9517783" y="3431131"/>
                <a:ext cx="142920" cy="40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A50F5B-986E-5CAD-E087-FED4A35214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509143" y="3422131"/>
                  <a:ext cx="160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2E78B81-C12D-FCFD-C5B0-73DFCA4EDA71}"/>
                    </a:ext>
                  </a:extLst>
                </p14:cNvPr>
                <p14:cNvContentPartPr/>
                <p14:nvPr/>
              </p14:nvContentPartPr>
              <p14:xfrm>
                <a:off x="9961663" y="3477931"/>
                <a:ext cx="177840" cy="26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2E78B81-C12D-FCFD-C5B0-73DFCA4EDA7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53023" y="3469291"/>
                  <a:ext cx="195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2D09127-9014-667C-72F1-0EDC977FB567}"/>
                    </a:ext>
                  </a:extLst>
                </p14:cNvPr>
                <p14:cNvContentPartPr/>
                <p14:nvPr/>
              </p14:nvContentPartPr>
              <p14:xfrm>
                <a:off x="10146343" y="3572611"/>
                <a:ext cx="492480" cy="172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2D09127-9014-667C-72F1-0EDC977FB56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37343" y="3563971"/>
                  <a:ext cx="510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7F4D303-77A1-3E96-B194-458110D7F0B9}"/>
                    </a:ext>
                  </a:extLst>
                </p14:cNvPr>
                <p14:cNvContentPartPr/>
                <p14:nvPr/>
              </p14:nvContentPartPr>
              <p14:xfrm>
                <a:off x="10635223" y="3464251"/>
                <a:ext cx="572760" cy="24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7F4D303-77A1-3E96-B194-458110D7F0B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626583" y="3455251"/>
                  <a:ext cx="590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C6980BC-AF73-115E-D58D-9111FF955A00}"/>
                    </a:ext>
                  </a:extLst>
                </p14:cNvPr>
                <p14:cNvContentPartPr/>
                <p14:nvPr/>
              </p14:nvContentPartPr>
              <p14:xfrm>
                <a:off x="8889943" y="3944131"/>
                <a:ext cx="1762560" cy="513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C6980BC-AF73-115E-D58D-9111FF955A0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80943" y="3935491"/>
                  <a:ext cx="17802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259A9C-D40A-6B8B-779F-0DF4AAD95A41}"/>
                    </a:ext>
                  </a:extLst>
                </p14:cNvPr>
                <p14:cNvContentPartPr/>
                <p14:nvPr/>
              </p14:nvContentPartPr>
              <p14:xfrm>
                <a:off x="9262543" y="4577731"/>
                <a:ext cx="240480" cy="69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259A9C-D40A-6B8B-779F-0DF4AAD95A4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53903" y="4569091"/>
                  <a:ext cx="258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558021-D879-99EE-76D0-3E8C7932A3A8}"/>
                    </a:ext>
                  </a:extLst>
                </p14:cNvPr>
                <p14:cNvContentPartPr/>
                <p14:nvPr/>
              </p14:nvContentPartPr>
              <p14:xfrm>
                <a:off x="9391063" y="4446331"/>
                <a:ext cx="77400" cy="219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558021-D879-99EE-76D0-3E8C7932A3A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82063" y="4437691"/>
                  <a:ext cx="95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D3AF475-328B-C104-16D4-36BC8A1CD46E}"/>
                    </a:ext>
                  </a:extLst>
                </p14:cNvPr>
                <p14:cNvContentPartPr/>
                <p14:nvPr/>
              </p14:nvContentPartPr>
              <p14:xfrm>
                <a:off x="9585463" y="4364971"/>
                <a:ext cx="777600" cy="337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D3AF475-328B-C104-16D4-36BC8A1CD46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76463" y="4355971"/>
                  <a:ext cx="795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326DFB-12DF-2099-CE22-A4DD44B312F0}"/>
                    </a:ext>
                  </a:extLst>
                </p14:cNvPr>
                <p14:cNvContentPartPr/>
                <p14:nvPr/>
              </p14:nvContentPartPr>
              <p14:xfrm>
                <a:off x="8870503" y="4840171"/>
                <a:ext cx="675000" cy="256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326DFB-12DF-2099-CE22-A4DD44B312F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861503" y="4831171"/>
                  <a:ext cx="692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4A14ED-B69E-1920-F707-F1B1C8BE7A4B}"/>
                    </a:ext>
                  </a:extLst>
                </p14:cNvPr>
                <p14:cNvContentPartPr/>
                <p14:nvPr/>
              </p14:nvContentPartPr>
              <p14:xfrm>
                <a:off x="9756823" y="4701931"/>
                <a:ext cx="802440" cy="398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4A14ED-B69E-1920-F707-F1B1C8BE7A4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747823" y="4692931"/>
                  <a:ext cx="820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932A6CA-20F7-B5B2-29D6-13F35BA215C8}"/>
                    </a:ext>
                  </a:extLst>
                </p14:cNvPr>
                <p14:cNvContentPartPr/>
                <p14:nvPr/>
              </p14:nvContentPartPr>
              <p14:xfrm>
                <a:off x="10256143" y="4866451"/>
                <a:ext cx="275400" cy="82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932A6CA-20F7-B5B2-29D6-13F35BA215C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47503" y="4857811"/>
                  <a:ext cx="293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BEBF93D-B1A5-7CCC-7735-76B1272CAE23}"/>
                    </a:ext>
                  </a:extLst>
                </p14:cNvPr>
                <p14:cNvContentPartPr/>
                <p14:nvPr/>
              </p14:nvContentPartPr>
              <p14:xfrm>
                <a:off x="10543423" y="4838011"/>
                <a:ext cx="385200" cy="153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BEBF93D-B1A5-7CCC-7735-76B1272CAE2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34783" y="4829011"/>
                  <a:ext cx="402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CB606A-16EA-286C-7F39-F671E6D0BA70}"/>
                    </a:ext>
                  </a:extLst>
                </p14:cNvPr>
                <p14:cNvContentPartPr/>
                <p14:nvPr/>
              </p14:nvContentPartPr>
              <p14:xfrm>
                <a:off x="9748543" y="5196571"/>
                <a:ext cx="334800" cy="353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CB606A-16EA-286C-7F39-F671E6D0BA7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739543" y="5187571"/>
                  <a:ext cx="3524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2669C41-954F-8709-808D-A0BC39994E81}"/>
                    </a:ext>
                  </a:extLst>
                </p14:cNvPr>
                <p14:cNvContentPartPr/>
                <p14:nvPr/>
              </p14:nvContentPartPr>
              <p14:xfrm>
                <a:off x="10142743" y="5189011"/>
                <a:ext cx="588240" cy="280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2669C41-954F-8709-808D-A0BC39994E8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133743" y="5180371"/>
                  <a:ext cx="605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9B9A73-5B03-A034-9C79-7F2FFF018ADC}"/>
                    </a:ext>
                  </a:extLst>
                </p14:cNvPr>
                <p14:cNvContentPartPr/>
                <p14:nvPr/>
              </p14:nvContentPartPr>
              <p14:xfrm>
                <a:off x="10489063" y="5219611"/>
                <a:ext cx="275400" cy="101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9B9A73-5B03-A034-9C79-7F2FFF018AD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480423" y="5210611"/>
                  <a:ext cx="293040" cy="118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72154E7-7E55-F756-8E9C-987FA32A9E36}"/>
              </a:ext>
            </a:extLst>
          </p:cNvPr>
          <p:cNvPicPr>
            <a:picLocks noChangeAspect="1"/>
          </p:cNvPicPr>
          <p:nvPr/>
        </p:nvPicPr>
        <p:blipFill>
          <a:blip r:embed="rId147"/>
          <a:stretch>
            <a:fillRect/>
          </a:stretch>
        </p:blipFill>
        <p:spPr>
          <a:xfrm>
            <a:off x="8224495" y="838823"/>
            <a:ext cx="3093455" cy="20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8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FF75-22AE-006C-B8ED-40A28C32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29"/>
            <a:ext cx="10515600" cy="5944734"/>
          </a:xfrm>
        </p:spPr>
        <p:txBody>
          <a:bodyPr/>
          <a:lstStyle/>
          <a:p>
            <a:r>
              <a:rPr lang="en-US" dirty="0"/>
              <a:t>Distributed VCS</a:t>
            </a:r>
          </a:p>
          <a:p>
            <a:pPr lvl="1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2631BC-94EE-2496-6C7B-5192794B54BC}"/>
              </a:ext>
            </a:extLst>
          </p:cNvPr>
          <p:cNvGrpSpPr/>
          <p:nvPr/>
        </p:nvGrpSpPr>
        <p:grpSpPr>
          <a:xfrm>
            <a:off x="6866023" y="627091"/>
            <a:ext cx="623520" cy="594360"/>
            <a:chOff x="6866023" y="627091"/>
            <a:chExt cx="62352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D4153B-6DB6-FA94-AE66-AECF73413A35}"/>
                    </a:ext>
                  </a:extLst>
                </p14:cNvPr>
                <p14:cNvContentPartPr/>
                <p14:nvPr/>
              </p14:nvContentPartPr>
              <p14:xfrm>
                <a:off x="6866023" y="627091"/>
                <a:ext cx="623520" cy="594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D4153B-6DB6-FA94-AE66-AECF73413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7023" y="618091"/>
                  <a:ext cx="6411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C67249-0749-DF8F-9112-6608D7DCABB3}"/>
                    </a:ext>
                  </a:extLst>
                </p14:cNvPr>
                <p14:cNvContentPartPr/>
                <p14:nvPr/>
              </p14:nvContentPartPr>
              <p14:xfrm>
                <a:off x="7060783" y="779731"/>
                <a:ext cx="86760" cy="11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C67249-0749-DF8F-9112-6608D7DCAB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2143" y="771091"/>
                  <a:ext cx="104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4076D3-8CBE-0F0D-F96D-3F5B7AC101B0}"/>
                    </a:ext>
                  </a:extLst>
                </p14:cNvPr>
                <p14:cNvContentPartPr/>
                <p14:nvPr/>
              </p14:nvContentPartPr>
              <p14:xfrm>
                <a:off x="7280743" y="754891"/>
                <a:ext cx="97920" cy="15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4076D3-8CBE-0F0D-F96D-3F5B7AC101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72103" y="746251"/>
                  <a:ext cx="115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72A0CA-9C13-0D92-DFAE-71EC41182B81}"/>
                    </a:ext>
                  </a:extLst>
                </p14:cNvPr>
                <p14:cNvContentPartPr/>
                <p14:nvPr/>
              </p14:nvContentPartPr>
              <p14:xfrm>
                <a:off x="7192543" y="952531"/>
                <a:ext cx="63720" cy="75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72A0CA-9C13-0D92-DFAE-71EC41182B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83903" y="943891"/>
                  <a:ext cx="8136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30A5B4-3769-FFD1-22B9-CE83F4B0E7C1}"/>
                  </a:ext>
                </a:extLst>
              </p14:cNvPr>
              <p14:cNvContentPartPr/>
              <p14:nvPr/>
            </p14:nvContentPartPr>
            <p14:xfrm>
              <a:off x="7179943" y="1117411"/>
              <a:ext cx="132480" cy="2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30A5B4-3769-FFD1-22B9-CE83F4B0E7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1303" y="1108771"/>
                <a:ext cx="15012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7B20E13-1279-04ED-E2BD-20B20E957E59}"/>
              </a:ext>
            </a:extLst>
          </p:cNvPr>
          <p:cNvGrpSpPr/>
          <p:nvPr/>
        </p:nvGrpSpPr>
        <p:grpSpPr>
          <a:xfrm>
            <a:off x="6714463" y="1231891"/>
            <a:ext cx="1119240" cy="694800"/>
            <a:chOff x="6714463" y="1231891"/>
            <a:chExt cx="1119240" cy="69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15E239-ACC0-7320-9348-1000B5D09F07}"/>
                    </a:ext>
                  </a:extLst>
                </p14:cNvPr>
                <p14:cNvContentPartPr/>
                <p14:nvPr/>
              </p14:nvContentPartPr>
              <p14:xfrm>
                <a:off x="6929023" y="1231891"/>
                <a:ext cx="552600" cy="69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15E239-ACC0-7320-9348-1000B5D09F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20023" y="1222891"/>
                  <a:ext cx="57024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827EA9-6D39-FFB3-4CC9-8EE64B21E1CB}"/>
                    </a:ext>
                  </a:extLst>
                </p14:cNvPr>
                <p14:cNvContentPartPr/>
                <p14:nvPr/>
              </p14:nvContentPartPr>
              <p14:xfrm>
                <a:off x="7433023" y="1370131"/>
                <a:ext cx="400680" cy="11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827EA9-6D39-FFB3-4CC9-8EE64B21E1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24383" y="1361491"/>
                  <a:ext cx="418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F7F5D3-0000-D0FF-8115-0AB649DEF94C}"/>
                    </a:ext>
                  </a:extLst>
                </p14:cNvPr>
                <p14:cNvContentPartPr/>
                <p14:nvPr/>
              </p14:nvContentPartPr>
              <p14:xfrm>
                <a:off x="6714463" y="1379851"/>
                <a:ext cx="383400" cy="145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F7F5D3-0000-D0FF-8115-0AB649DEF9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05463" y="1371211"/>
                  <a:ext cx="40104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399809-DE64-DDBA-28F6-2E43278819C0}"/>
                  </a:ext>
                </a:extLst>
              </p14:cNvPr>
              <p14:cNvContentPartPr/>
              <p14:nvPr/>
            </p14:nvContentPartPr>
            <p14:xfrm>
              <a:off x="6940543" y="1933171"/>
              <a:ext cx="131760" cy="194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399809-DE64-DDBA-28F6-2E43278819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31903" y="1924171"/>
                <a:ext cx="149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CBAF34-D24A-0F74-9298-E554EDEFE8B6}"/>
                  </a:ext>
                </a:extLst>
              </p14:cNvPr>
              <p14:cNvContentPartPr/>
              <p14:nvPr/>
            </p14:nvContentPartPr>
            <p14:xfrm>
              <a:off x="7202263" y="1950811"/>
              <a:ext cx="92880" cy="243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CBAF34-D24A-0F74-9298-E554EDEFE8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93263" y="1942171"/>
                <a:ext cx="1105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64228C-566E-B673-5D57-57299C0E0206}"/>
                  </a:ext>
                </a:extLst>
              </p14:cNvPr>
              <p14:cNvContentPartPr/>
              <p14:nvPr/>
            </p14:nvContentPartPr>
            <p14:xfrm>
              <a:off x="6349783" y="1274731"/>
              <a:ext cx="18720" cy="13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564228C-566E-B673-5D57-57299C0E02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40783" y="1266091"/>
                <a:ext cx="3636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11769DA-3C18-7249-689A-568702A926F8}"/>
              </a:ext>
            </a:extLst>
          </p:cNvPr>
          <p:cNvGrpSpPr/>
          <p:nvPr/>
        </p:nvGrpSpPr>
        <p:grpSpPr>
          <a:xfrm>
            <a:off x="6836503" y="2251051"/>
            <a:ext cx="1298160" cy="363960"/>
            <a:chOff x="6836503" y="2251051"/>
            <a:chExt cx="129816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370F75-8D18-4EF9-A60D-67E652A5E4EB}"/>
                    </a:ext>
                  </a:extLst>
                </p14:cNvPr>
                <p14:cNvContentPartPr/>
                <p14:nvPr/>
              </p14:nvContentPartPr>
              <p14:xfrm>
                <a:off x="6836503" y="2341051"/>
                <a:ext cx="237960" cy="253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370F75-8D18-4EF9-A60D-67E652A5E4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27863" y="2332411"/>
                  <a:ext cx="255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2210CF-8388-37EB-ADC7-D364A42D7C97}"/>
                    </a:ext>
                  </a:extLst>
                </p14:cNvPr>
                <p14:cNvContentPartPr/>
                <p14:nvPr/>
              </p14:nvContentPartPr>
              <p14:xfrm>
                <a:off x="7154383" y="2342491"/>
                <a:ext cx="180000" cy="27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2210CF-8388-37EB-ADC7-D364A42D7C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45743" y="2333491"/>
                  <a:ext cx="197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77AC5E-0889-CF5B-6D58-EF38E6C32E8D}"/>
                    </a:ext>
                  </a:extLst>
                </p14:cNvPr>
                <p14:cNvContentPartPr/>
                <p14:nvPr/>
              </p14:nvContentPartPr>
              <p14:xfrm>
                <a:off x="7377943" y="2447611"/>
                <a:ext cx="28080" cy="101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77AC5E-0889-CF5B-6D58-EF38E6C32E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68943" y="2438611"/>
                  <a:ext cx="45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B85F6A-9F98-38C4-9DAA-E47D1D192D02}"/>
                    </a:ext>
                  </a:extLst>
                </p14:cNvPr>
                <p14:cNvContentPartPr/>
                <p14:nvPr/>
              </p14:nvContentPartPr>
              <p14:xfrm>
                <a:off x="7371823" y="2340691"/>
                <a:ext cx="67320" cy="110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B85F6A-9F98-38C4-9DAA-E47D1D192D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2823" y="2331691"/>
                  <a:ext cx="84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A93C05-2408-DDB2-DEEB-59866DFB5122}"/>
                    </a:ext>
                  </a:extLst>
                </p14:cNvPr>
                <p14:cNvContentPartPr/>
                <p14:nvPr/>
              </p14:nvContentPartPr>
              <p14:xfrm>
                <a:off x="7523023" y="2288131"/>
                <a:ext cx="390960" cy="281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A93C05-2408-DDB2-DEEB-59866DFB51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14023" y="2279131"/>
                  <a:ext cx="408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B19186-03EE-912F-4634-CE75DCDA1BC0}"/>
                    </a:ext>
                  </a:extLst>
                </p14:cNvPr>
                <p14:cNvContentPartPr/>
                <p14:nvPr/>
              </p14:nvContentPartPr>
              <p14:xfrm>
                <a:off x="7961143" y="2251051"/>
                <a:ext cx="129240" cy="350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B19186-03EE-912F-4634-CE75DCDA1B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2143" y="2242051"/>
                  <a:ext cx="146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5410109-32B5-90D9-CBF1-0255DC99A22B}"/>
                    </a:ext>
                  </a:extLst>
                </p14:cNvPr>
                <p14:cNvContentPartPr/>
                <p14:nvPr/>
              </p14:nvContentPartPr>
              <p14:xfrm>
                <a:off x="7977343" y="2376691"/>
                <a:ext cx="157320" cy="6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5410109-32B5-90D9-CBF1-0255DC99A2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8703" y="2368051"/>
                  <a:ext cx="1749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F24E44-DCDB-C9CD-CBF7-76E17C2B7CF3}"/>
              </a:ext>
            </a:extLst>
          </p:cNvPr>
          <p:cNvGrpSpPr/>
          <p:nvPr/>
        </p:nvGrpSpPr>
        <p:grpSpPr>
          <a:xfrm>
            <a:off x="1152463" y="1359691"/>
            <a:ext cx="1275120" cy="268200"/>
            <a:chOff x="1152463" y="1359691"/>
            <a:chExt cx="12751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7E65D37-E3AC-1286-DEE9-AE93A193E30C}"/>
                    </a:ext>
                  </a:extLst>
                </p14:cNvPr>
                <p14:cNvContentPartPr/>
                <p14:nvPr/>
              </p14:nvContentPartPr>
              <p14:xfrm>
                <a:off x="1152463" y="1359691"/>
                <a:ext cx="270720" cy="268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7E65D37-E3AC-1286-DEE9-AE93A193E3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3463" y="1351051"/>
                  <a:ext cx="2883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632609-EBF9-615F-DA48-06DD244FC2F5}"/>
                    </a:ext>
                  </a:extLst>
                </p14:cNvPr>
                <p14:cNvContentPartPr/>
                <p14:nvPr/>
              </p14:nvContentPartPr>
              <p14:xfrm>
                <a:off x="1456663" y="1432411"/>
                <a:ext cx="188280" cy="141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632609-EBF9-615F-DA48-06DD244FC2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7663" y="1423771"/>
                  <a:ext cx="205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FAB666-23BB-F953-48BD-4AEC239EF63C}"/>
                    </a:ext>
                  </a:extLst>
                </p14:cNvPr>
                <p14:cNvContentPartPr/>
                <p14:nvPr/>
              </p14:nvContentPartPr>
              <p14:xfrm>
                <a:off x="1623703" y="1410451"/>
                <a:ext cx="352080" cy="17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FAB666-23BB-F953-48BD-4AEC239EF6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14703" y="1401811"/>
                  <a:ext cx="36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BACFB5-E2AB-A78B-C81B-84C6FD8A7149}"/>
                    </a:ext>
                  </a:extLst>
                </p14:cNvPr>
                <p14:cNvContentPartPr/>
                <p14:nvPr/>
              </p14:nvContentPartPr>
              <p14:xfrm>
                <a:off x="1984783" y="1418371"/>
                <a:ext cx="442800" cy="203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BACFB5-E2AB-A78B-C81B-84C6FD8A71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75783" y="1409731"/>
                  <a:ext cx="460440" cy="22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F4FAB-F819-9D69-9128-85070DF6AD35}"/>
              </a:ext>
            </a:extLst>
          </p:cNvPr>
          <p:cNvSpPr/>
          <p:nvPr/>
        </p:nvSpPr>
        <p:spPr>
          <a:xfrm>
            <a:off x="838200" y="952531"/>
            <a:ext cx="2043686" cy="1241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C5BAA1C-6636-99B8-3907-DAC8C4A6E1EE}"/>
              </a:ext>
            </a:extLst>
          </p:cNvPr>
          <p:cNvGrpSpPr/>
          <p:nvPr/>
        </p:nvGrpSpPr>
        <p:grpSpPr>
          <a:xfrm>
            <a:off x="3513703" y="971251"/>
            <a:ext cx="2101320" cy="500400"/>
            <a:chOff x="3513703" y="971251"/>
            <a:chExt cx="210132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4E86CB-7565-FB5F-84B3-96E682451B18}"/>
                    </a:ext>
                  </a:extLst>
                </p14:cNvPr>
                <p14:cNvContentPartPr/>
                <p14:nvPr/>
              </p14:nvContentPartPr>
              <p14:xfrm>
                <a:off x="3513703" y="979531"/>
                <a:ext cx="1012680" cy="226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4E86CB-7565-FB5F-84B3-96E682451B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04703" y="970531"/>
                  <a:ext cx="1030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6A2EAF-296C-5916-D549-EBED5D741E5E}"/>
                    </a:ext>
                  </a:extLst>
                </p14:cNvPr>
                <p14:cNvContentPartPr/>
                <p14:nvPr/>
              </p14:nvContentPartPr>
              <p14:xfrm>
                <a:off x="3669943" y="1265371"/>
                <a:ext cx="644400" cy="161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6A2EAF-296C-5916-D549-EBED5D741E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60943" y="1256731"/>
                  <a:ext cx="662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9FD078-486C-DF08-1F78-DF8EB2619887}"/>
                    </a:ext>
                  </a:extLst>
                </p14:cNvPr>
                <p14:cNvContentPartPr/>
                <p14:nvPr/>
              </p14:nvContentPartPr>
              <p14:xfrm>
                <a:off x="4576423" y="971251"/>
                <a:ext cx="360360" cy="47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9FD078-486C-DF08-1F78-DF8EB26198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67423" y="962251"/>
                  <a:ext cx="3780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FC451A-FA7B-FB9B-755D-38ED5A851DAA}"/>
                    </a:ext>
                  </a:extLst>
                </p14:cNvPr>
                <p14:cNvContentPartPr/>
                <p14:nvPr/>
              </p14:nvContentPartPr>
              <p14:xfrm>
                <a:off x="4617103" y="1378771"/>
                <a:ext cx="352440" cy="78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FC451A-FA7B-FB9B-755D-38ED5A851D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08463" y="1369771"/>
                  <a:ext cx="370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8639A4-3D66-A8FF-A31D-3399EC63DE84}"/>
                    </a:ext>
                  </a:extLst>
                </p14:cNvPr>
                <p14:cNvContentPartPr/>
                <p14:nvPr/>
              </p14:nvContentPartPr>
              <p14:xfrm>
                <a:off x="5084743" y="1118131"/>
                <a:ext cx="89640" cy="259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8639A4-3D66-A8FF-A31D-3399EC63DE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5743" y="1109131"/>
                  <a:ext cx="107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AE740E-9D9B-0366-FA84-BEEC2651C46D}"/>
                    </a:ext>
                  </a:extLst>
                </p14:cNvPr>
                <p14:cNvContentPartPr/>
                <p14:nvPr/>
              </p14:nvContentPartPr>
              <p14:xfrm>
                <a:off x="5032183" y="1185811"/>
                <a:ext cx="29484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AE740E-9D9B-0366-FA84-BEEC2651C4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23183" y="1176811"/>
                  <a:ext cx="312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E1E8E0A-447B-FCEA-25A2-CCFC1693D329}"/>
                    </a:ext>
                  </a:extLst>
                </p14:cNvPr>
                <p14:cNvContentPartPr/>
                <p14:nvPr/>
              </p14:nvContentPartPr>
              <p14:xfrm>
                <a:off x="5333863" y="1173931"/>
                <a:ext cx="253440" cy="175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E1E8E0A-447B-FCEA-25A2-CCFC1693D3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25223" y="1165291"/>
                  <a:ext cx="271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456444-F630-121C-7E54-9088C8FE6C61}"/>
                    </a:ext>
                  </a:extLst>
                </p14:cNvPr>
                <p14:cNvContentPartPr/>
                <p14:nvPr/>
              </p14:nvContentPartPr>
              <p14:xfrm>
                <a:off x="5020663" y="1112371"/>
                <a:ext cx="594360" cy="359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456444-F630-121C-7E54-9088C8FE6C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11663" y="1103731"/>
                  <a:ext cx="61200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7D57323-B09C-E389-C3FC-2CCE8A221F3A}"/>
              </a:ext>
            </a:extLst>
          </p:cNvPr>
          <p:cNvGrpSpPr/>
          <p:nvPr/>
        </p:nvGrpSpPr>
        <p:grpSpPr>
          <a:xfrm>
            <a:off x="875263" y="1805371"/>
            <a:ext cx="4921200" cy="795240"/>
            <a:chOff x="875263" y="1805371"/>
            <a:chExt cx="4921200" cy="79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9E3D5F-7722-74C5-98EA-E7AB4018DB90}"/>
                    </a:ext>
                  </a:extLst>
                </p14:cNvPr>
                <p14:cNvContentPartPr/>
                <p14:nvPr/>
              </p14:nvContentPartPr>
              <p14:xfrm>
                <a:off x="875263" y="2382451"/>
                <a:ext cx="237240" cy="191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9E3D5F-7722-74C5-98EA-E7AB4018DB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6263" y="2373451"/>
                  <a:ext cx="254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985D15-52A3-F277-ABF2-0B9EE2C1003A}"/>
                    </a:ext>
                  </a:extLst>
                </p14:cNvPr>
                <p14:cNvContentPartPr/>
                <p14:nvPr/>
              </p14:nvContentPartPr>
              <p14:xfrm>
                <a:off x="1066063" y="2327011"/>
                <a:ext cx="598320" cy="241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985D15-52A3-F277-ABF2-0B9EE2C100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7423" y="2318371"/>
                  <a:ext cx="615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A5E94D-9919-5A69-02A7-29D4951E3E86}"/>
                    </a:ext>
                  </a:extLst>
                </p14:cNvPr>
                <p14:cNvContentPartPr/>
                <p14:nvPr/>
              </p14:nvContentPartPr>
              <p14:xfrm>
                <a:off x="1520743" y="2401891"/>
                <a:ext cx="499320" cy="173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A5E94D-9919-5A69-02A7-29D4951E3E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12103" y="2393251"/>
                  <a:ext cx="516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9B840E-6798-7FF3-D6DF-5FC5E1C3E9EF}"/>
                    </a:ext>
                  </a:extLst>
                </p14:cNvPr>
                <p14:cNvContentPartPr/>
                <p14:nvPr/>
              </p14:nvContentPartPr>
              <p14:xfrm>
                <a:off x="2045263" y="2372731"/>
                <a:ext cx="156240" cy="227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9B840E-6798-7FF3-D6DF-5FC5E1C3E9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36263" y="2363731"/>
                  <a:ext cx="173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E04E40-E1F4-3F9D-5AC3-F986E07F6B3E}"/>
                    </a:ext>
                  </a:extLst>
                </p14:cNvPr>
                <p14:cNvContentPartPr/>
                <p14:nvPr/>
              </p14:nvContentPartPr>
              <p14:xfrm>
                <a:off x="2439103" y="2310451"/>
                <a:ext cx="158400" cy="244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E04E40-E1F4-3F9D-5AC3-F986E07F6B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30463" y="2301811"/>
                  <a:ext cx="176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8F478C-1367-314C-B94C-072CB756FA13}"/>
                    </a:ext>
                  </a:extLst>
                </p14:cNvPr>
                <p14:cNvContentPartPr/>
                <p14:nvPr/>
              </p14:nvContentPartPr>
              <p14:xfrm>
                <a:off x="2625943" y="2367331"/>
                <a:ext cx="380160" cy="18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8F478C-1367-314C-B94C-072CB756FA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17303" y="2358691"/>
                  <a:ext cx="397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D9147B-313A-FD23-4B2D-B7CA9D0E5CDB}"/>
                    </a:ext>
                  </a:extLst>
                </p14:cNvPr>
                <p14:cNvContentPartPr/>
                <p14:nvPr/>
              </p14:nvContentPartPr>
              <p14:xfrm>
                <a:off x="3018703" y="2335651"/>
                <a:ext cx="498960" cy="205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D9147B-313A-FD23-4B2D-B7CA9D0E5C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09703" y="2326651"/>
                  <a:ext cx="516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47BDCCD-907D-2162-10EF-C9B1FCA7A07A}"/>
                    </a:ext>
                  </a:extLst>
                </p14:cNvPr>
                <p14:cNvContentPartPr/>
                <p14:nvPr/>
              </p14:nvContentPartPr>
              <p14:xfrm>
                <a:off x="3306343" y="1805371"/>
                <a:ext cx="944640" cy="21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47BDCCD-907D-2162-10EF-C9B1FCA7A0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97703" y="1796731"/>
                  <a:ext cx="962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669797-1EAA-B81F-1ADF-62C83BC5E440}"/>
                    </a:ext>
                  </a:extLst>
                </p14:cNvPr>
                <p14:cNvContentPartPr/>
                <p14:nvPr/>
              </p14:nvContentPartPr>
              <p14:xfrm>
                <a:off x="3455383" y="2013811"/>
                <a:ext cx="698400" cy="20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669797-1EAA-B81F-1ADF-62C83BC5E4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46383" y="2005171"/>
                  <a:ext cx="716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E9DE76-B0F2-4EDC-D27D-BEFC121721DB}"/>
                    </a:ext>
                  </a:extLst>
                </p14:cNvPr>
                <p14:cNvContentPartPr/>
                <p14:nvPr/>
              </p14:nvContentPartPr>
              <p14:xfrm>
                <a:off x="4604143" y="1817611"/>
                <a:ext cx="183960" cy="409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E9DE76-B0F2-4EDC-D27D-BEFC121721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5503" y="1808611"/>
                  <a:ext cx="201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012D26-4585-EC2D-0DF2-84B7758B101B}"/>
                    </a:ext>
                  </a:extLst>
                </p14:cNvPr>
                <p14:cNvContentPartPr/>
                <p14:nvPr/>
              </p14:nvContentPartPr>
              <p14:xfrm>
                <a:off x="4553023" y="2053051"/>
                <a:ext cx="309240" cy="141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012D26-4585-EC2D-0DF2-84B7758B10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44383" y="2044051"/>
                  <a:ext cx="326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66C2F6-BD8C-BA27-2054-4CB3B748793D}"/>
                    </a:ext>
                  </a:extLst>
                </p14:cNvPr>
                <p14:cNvContentPartPr/>
                <p14:nvPr/>
              </p14:nvContentPartPr>
              <p14:xfrm>
                <a:off x="4596943" y="2198851"/>
                <a:ext cx="327960" cy="145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66C2F6-BD8C-BA27-2054-4CB3B74879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8303" y="2189851"/>
                  <a:ext cx="345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3F7FCE0-1C08-FEF0-C243-B048A720A9A6}"/>
                    </a:ext>
                  </a:extLst>
                </p14:cNvPr>
                <p14:cNvContentPartPr/>
                <p14:nvPr/>
              </p14:nvContentPartPr>
              <p14:xfrm>
                <a:off x="3486703" y="2081491"/>
                <a:ext cx="269280" cy="248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3F7FCE0-1C08-FEF0-C243-B048A720A9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77703" y="2072491"/>
                  <a:ext cx="286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A39C31-ED2E-3C9A-F220-48210658EAA3}"/>
                    </a:ext>
                  </a:extLst>
                </p14:cNvPr>
                <p14:cNvContentPartPr/>
                <p14:nvPr/>
              </p14:nvContentPartPr>
              <p14:xfrm>
                <a:off x="5051263" y="1900051"/>
                <a:ext cx="321840" cy="229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A39C31-ED2E-3C9A-F220-48210658EA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42263" y="1891051"/>
                  <a:ext cx="339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3E0F15-3A6F-4EEF-ED51-06E673EA3E5A}"/>
                    </a:ext>
                  </a:extLst>
                </p14:cNvPr>
                <p14:cNvContentPartPr/>
                <p14:nvPr/>
              </p14:nvContentPartPr>
              <p14:xfrm>
                <a:off x="5378143" y="1914451"/>
                <a:ext cx="276840" cy="184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3E0F15-3A6F-4EEF-ED51-06E673EA3E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69143" y="1905451"/>
                  <a:ext cx="294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D1E3266-05D7-3C04-E596-B8F3481D8DC9}"/>
                    </a:ext>
                  </a:extLst>
                </p14:cNvPr>
                <p14:cNvContentPartPr/>
                <p14:nvPr/>
              </p14:nvContentPartPr>
              <p14:xfrm>
                <a:off x="5018503" y="1850371"/>
                <a:ext cx="777960" cy="383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D1E3266-05D7-3C04-E596-B8F3481D8D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09503" y="1841731"/>
                  <a:ext cx="795600" cy="4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E72DA64-2AEC-AE28-89D0-13BB309734B8}"/>
              </a:ext>
            </a:extLst>
          </p:cNvPr>
          <p:cNvGrpSpPr/>
          <p:nvPr/>
        </p:nvGrpSpPr>
        <p:grpSpPr>
          <a:xfrm>
            <a:off x="8332663" y="1166011"/>
            <a:ext cx="1607040" cy="752760"/>
            <a:chOff x="8332663" y="1166011"/>
            <a:chExt cx="1607040" cy="75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14896BD-7BBE-D498-7869-771B9EABBE73}"/>
                    </a:ext>
                  </a:extLst>
                </p14:cNvPr>
                <p14:cNvContentPartPr/>
                <p14:nvPr/>
              </p14:nvContentPartPr>
              <p14:xfrm>
                <a:off x="8459743" y="1380211"/>
                <a:ext cx="167400" cy="308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14896BD-7BBE-D498-7869-771B9EABBE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50743" y="1371571"/>
                  <a:ext cx="185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A841287-B42F-AFFE-7611-8AB201774EDA}"/>
                    </a:ext>
                  </a:extLst>
                </p14:cNvPr>
                <p14:cNvContentPartPr/>
                <p14:nvPr/>
              </p14:nvContentPartPr>
              <p14:xfrm>
                <a:off x="8589703" y="1499011"/>
                <a:ext cx="486360" cy="355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A841287-B42F-AFFE-7611-8AB201774E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81063" y="1490011"/>
                  <a:ext cx="504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18DCD4-F1F1-80AB-F63D-0104C631D3C5}"/>
                    </a:ext>
                  </a:extLst>
                </p14:cNvPr>
                <p14:cNvContentPartPr/>
                <p14:nvPr/>
              </p14:nvContentPartPr>
              <p14:xfrm>
                <a:off x="9027103" y="1431331"/>
                <a:ext cx="106920" cy="69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18DCD4-F1F1-80AB-F63D-0104C631D3C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8103" y="1422691"/>
                  <a:ext cx="124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77FE6C3-01E0-5F6C-F506-D796595AE0FD}"/>
                    </a:ext>
                  </a:extLst>
                </p14:cNvPr>
                <p14:cNvContentPartPr/>
                <p14:nvPr/>
              </p14:nvContentPartPr>
              <p14:xfrm>
                <a:off x="9073903" y="1451131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77FE6C3-01E0-5F6C-F506-D796595AE0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64903" y="14424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62BB5B4-EBFE-DAF2-4F5F-C9D075B1AD79}"/>
                    </a:ext>
                  </a:extLst>
                </p14:cNvPr>
                <p14:cNvContentPartPr/>
                <p14:nvPr/>
              </p14:nvContentPartPr>
              <p14:xfrm>
                <a:off x="9073903" y="1451131"/>
                <a:ext cx="290160" cy="214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62BB5B4-EBFE-DAF2-4F5F-C9D075B1AD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64903" y="1442491"/>
                  <a:ext cx="307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B910750-2414-515A-8649-4A59B6E8C889}"/>
                    </a:ext>
                  </a:extLst>
                </p14:cNvPr>
                <p14:cNvContentPartPr/>
                <p14:nvPr/>
              </p14:nvContentPartPr>
              <p14:xfrm>
                <a:off x="9427783" y="1482451"/>
                <a:ext cx="90720" cy="172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B910750-2414-515A-8649-4A59B6E8C88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18783" y="1473451"/>
                  <a:ext cx="108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EF7EF41-FF20-082D-B102-81209C1413AE}"/>
                    </a:ext>
                  </a:extLst>
                </p14:cNvPr>
                <p14:cNvContentPartPr/>
                <p14:nvPr/>
              </p14:nvContentPartPr>
              <p14:xfrm>
                <a:off x="9545143" y="1344211"/>
                <a:ext cx="192960" cy="323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EF7EF41-FF20-082D-B102-81209C1413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36143" y="1335211"/>
                  <a:ext cx="2106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0D7AA38-4207-1E3D-FF7D-1AA64A38FE39}"/>
                    </a:ext>
                  </a:extLst>
                </p14:cNvPr>
                <p14:cNvContentPartPr/>
                <p14:nvPr/>
              </p14:nvContentPartPr>
              <p14:xfrm>
                <a:off x="9565303" y="1502251"/>
                <a:ext cx="137880" cy="29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0D7AA38-4207-1E3D-FF7D-1AA64A38FE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56303" y="1493611"/>
                  <a:ext cx="155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272C77-F4F7-4F3A-1D4A-2F39659310C3}"/>
                    </a:ext>
                  </a:extLst>
                </p14:cNvPr>
                <p14:cNvContentPartPr/>
                <p14:nvPr/>
              </p14:nvContentPartPr>
              <p14:xfrm>
                <a:off x="8332663" y="1166011"/>
                <a:ext cx="1607040" cy="752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272C77-F4F7-4F3A-1D4A-2F39659310C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23663" y="1157011"/>
                  <a:ext cx="1624680" cy="77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C417695-9A45-AD39-87D6-8CDF6F8DF656}"/>
              </a:ext>
            </a:extLst>
          </p:cNvPr>
          <p:cNvGrpSpPr/>
          <p:nvPr/>
        </p:nvGrpSpPr>
        <p:grpSpPr>
          <a:xfrm>
            <a:off x="798583" y="3154651"/>
            <a:ext cx="1877760" cy="587160"/>
            <a:chOff x="798583" y="3154651"/>
            <a:chExt cx="187776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94C566-5C0D-9417-5715-25E9EF6EE7FB}"/>
                    </a:ext>
                  </a:extLst>
                </p14:cNvPr>
                <p14:cNvContentPartPr/>
                <p14:nvPr/>
              </p14:nvContentPartPr>
              <p14:xfrm>
                <a:off x="816943" y="3154651"/>
                <a:ext cx="225720" cy="361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94C566-5C0D-9417-5715-25E9EF6EE7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8303" y="3145651"/>
                  <a:ext cx="243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1FA2D51-40F2-DC4E-147B-91287DED191E}"/>
                    </a:ext>
                  </a:extLst>
                </p14:cNvPr>
                <p14:cNvContentPartPr/>
                <p14:nvPr/>
              </p14:nvContentPartPr>
              <p14:xfrm>
                <a:off x="798583" y="3373891"/>
                <a:ext cx="282600" cy="206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1FA2D51-40F2-DC4E-147B-91287DED19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9943" y="3364891"/>
                  <a:ext cx="300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E34BD3-81F5-2E6C-8FE3-89696C484CDE}"/>
                    </a:ext>
                  </a:extLst>
                </p14:cNvPr>
                <p14:cNvContentPartPr/>
                <p14:nvPr/>
              </p14:nvContentPartPr>
              <p14:xfrm>
                <a:off x="1148503" y="3335371"/>
                <a:ext cx="607320" cy="406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E34BD3-81F5-2E6C-8FE3-89696C484C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9863" y="3326731"/>
                  <a:ext cx="6249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0CA7EBB-107C-4A51-5A18-9FD63A46F3C5}"/>
                    </a:ext>
                  </a:extLst>
                </p14:cNvPr>
                <p14:cNvContentPartPr/>
                <p14:nvPr/>
              </p14:nvContentPartPr>
              <p14:xfrm>
                <a:off x="1804423" y="3266611"/>
                <a:ext cx="188280" cy="240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0CA7EBB-107C-4A51-5A18-9FD63A46F3C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95423" y="3257971"/>
                  <a:ext cx="205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E9453C-A8EA-02DD-AEC8-A29AB783FCD0}"/>
                    </a:ext>
                  </a:extLst>
                </p14:cNvPr>
                <p14:cNvContentPartPr/>
                <p14:nvPr/>
              </p14:nvContentPartPr>
              <p14:xfrm>
                <a:off x="2029783" y="3183451"/>
                <a:ext cx="646560" cy="523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E9453C-A8EA-02DD-AEC8-A29AB783FC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0783" y="3174451"/>
                  <a:ext cx="664200" cy="54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0DE5265-3CC6-DE58-F8A9-D98B4823C8EA}"/>
              </a:ext>
            </a:extLst>
          </p:cNvPr>
          <p:cNvGrpSpPr/>
          <p:nvPr/>
        </p:nvGrpSpPr>
        <p:grpSpPr>
          <a:xfrm>
            <a:off x="3096103" y="3119371"/>
            <a:ext cx="837720" cy="325800"/>
            <a:chOff x="3096103" y="3119371"/>
            <a:chExt cx="8377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67EF7D3-C533-C8D4-4424-8C373AF711B9}"/>
                    </a:ext>
                  </a:extLst>
                </p14:cNvPr>
                <p14:cNvContentPartPr/>
                <p14:nvPr/>
              </p14:nvContentPartPr>
              <p14:xfrm>
                <a:off x="3096103" y="3119371"/>
                <a:ext cx="595440" cy="29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67EF7D3-C533-C8D4-4424-8C373AF711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87103" y="3110371"/>
                  <a:ext cx="613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38F7B6-1CE4-C553-256A-11FB695B7148}"/>
                    </a:ext>
                  </a:extLst>
                </p14:cNvPr>
                <p14:cNvContentPartPr/>
                <p14:nvPr/>
              </p14:nvContentPartPr>
              <p14:xfrm>
                <a:off x="3729703" y="3194611"/>
                <a:ext cx="204120" cy="250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38F7B6-1CE4-C553-256A-11FB695B71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21063" y="3185971"/>
                  <a:ext cx="22176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DAA3715-D1BB-8034-024C-D338F228C65D}"/>
              </a:ext>
            </a:extLst>
          </p:cNvPr>
          <p:cNvGrpSpPr/>
          <p:nvPr/>
        </p:nvGrpSpPr>
        <p:grpSpPr>
          <a:xfrm>
            <a:off x="4428823" y="3021811"/>
            <a:ext cx="1818000" cy="411480"/>
            <a:chOff x="4428823" y="3021811"/>
            <a:chExt cx="181800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84775E1-4192-19D8-C825-04337287DBCD}"/>
                    </a:ext>
                  </a:extLst>
                </p14:cNvPr>
                <p14:cNvContentPartPr/>
                <p14:nvPr/>
              </p14:nvContentPartPr>
              <p14:xfrm>
                <a:off x="4428823" y="3120811"/>
                <a:ext cx="263880" cy="299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84775E1-4192-19D8-C825-04337287DBC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20183" y="3112171"/>
                  <a:ext cx="281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2167B7-3C76-C332-5E51-FD55BF2E8292}"/>
                    </a:ext>
                  </a:extLst>
                </p14:cNvPr>
                <p14:cNvContentPartPr/>
                <p14:nvPr/>
              </p14:nvContentPartPr>
              <p14:xfrm>
                <a:off x="4675063" y="3182371"/>
                <a:ext cx="173880" cy="175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2167B7-3C76-C332-5E51-FD55BF2E82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6423" y="3173731"/>
                  <a:ext cx="191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9BF20E0-7731-57E4-7A57-BB12BBC483D7}"/>
                    </a:ext>
                  </a:extLst>
                </p14:cNvPr>
                <p14:cNvContentPartPr/>
                <p14:nvPr/>
              </p14:nvContentPartPr>
              <p14:xfrm>
                <a:off x="4980343" y="3117571"/>
                <a:ext cx="460800" cy="315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9BF20E0-7731-57E4-7A57-BB12BBC483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71343" y="3108571"/>
                  <a:ext cx="4784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1BEB2E0-E7FD-BD3F-E76D-B3FD51BE3CFE}"/>
                    </a:ext>
                  </a:extLst>
                </p14:cNvPr>
                <p14:cNvContentPartPr/>
                <p14:nvPr/>
              </p14:nvContentPartPr>
              <p14:xfrm>
                <a:off x="5482543" y="3021811"/>
                <a:ext cx="504360" cy="330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1BEB2E0-E7FD-BD3F-E76D-B3FD51BE3CF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73543" y="3013171"/>
                  <a:ext cx="522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53CF70E-A0F0-45BD-5250-D433157CC47A}"/>
                    </a:ext>
                  </a:extLst>
                </p14:cNvPr>
                <p14:cNvContentPartPr/>
                <p14:nvPr/>
              </p14:nvContentPartPr>
              <p14:xfrm>
                <a:off x="5821663" y="3092371"/>
                <a:ext cx="425160" cy="19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53CF70E-A0F0-45BD-5250-D433157CC4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12663" y="3083731"/>
                  <a:ext cx="44280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1996EAF-D115-0446-3229-0B7DA68A4D7C}"/>
              </a:ext>
            </a:extLst>
          </p:cNvPr>
          <p:cNvGrpSpPr/>
          <p:nvPr/>
        </p:nvGrpSpPr>
        <p:grpSpPr>
          <a:xfrm>
            <a:off x="6748303" y="3043411"/>
            <a:ext cx="1237680" cy="323640"/>
            <a:chOff x="6748303" y="3043411"/>
            <a:chExt cx="123768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BB8771-7CD7-9887-6F4A-F1DF252D1A62}"/>
                    </a:ext>
                  </a:extLst>
                </p14:cNvPr>
                <p14:cNvContentPartPr/>
                <p14:nvPr/>
              </p14:nvContentPartPr>
              <p14:xfrm>
                <a:off x="6748303" y="3043411"/>
                <a:ext cx="179640" cy="289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BB8771-7CD7-9887-6F4A-F1DF252D1A6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39663" y="3034411"/>
                  <a:ext cx="197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4B69FA-1C23-DC57-4BC2-CAC24B03F3F8}"/>
                    </a:ext>
                  </a:extLst>
                </p14:cNvPr>
                <p14:cNvContentPartPr/>
                <p14:nvPr/>
              </p14:nvContentPartPr>
              <p14:xfrm>
                <a:off x="7000303" y="3164011"/>
                <a:ext cx="220320" cy="161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4B69FA-1C23-DC57-4BC2-CAC24B03F3F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91663" y="3155011"/>
                  <a:ext cx="237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1D65CB8-0583-06C9-31CF-DF25B3250C19}"/>
                    </a:ext>
                  </a:extLst>
                </p14:cNvPr>
                <p14:cNvContentPartPr/>
                <p14:nvPr/>
              </p14:nvContentPartPr>
              <p14:xfrm>
                <a:off x="7207303" y="3051691"/>
                <a:ext cx="369000" cy="315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1D65CB8-0583-06C9-31CF-DF25B3250C1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98303" y="3043051"/>
                  <a:ext cx="386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DAE038-A981-37EA-1C33-74821E85ACC0}"/>
                    </a:ext>
                  </a:extLst>
                </p14:cNvPr>
                <p14:cNvContentPartPr/>
                <p14:nvPr/>
              </p14:nvContentPartPr>
              <p14:xfrm>
                <a:off x="7630303" y="3088051"/>
                <a:ext cx="162720" cy="136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FDAE038-A981-37EA-1C33-74821E85ACC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21303" y="3079051"/>
                  <a:ext cx="180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227BA5F-BAAD-2441-16D2-29CFB73FE028}"/>
                    </a:ext>
                  </a:extLst>
                </p14:cNvPr>
                <p14:cNvContentPartPr/>
                <p14:nvPr/>
              </p14:nvContentPartPr>
              <p14:xfrm>
                <a:off x="7795903" y="3082291"/>
                <a:ext cx="190080" cy="282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227BA5F-BAAD-2441-16D2-29CFB73FE02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87263" y="3073291"/>
                  <a:ext cx="207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1F9CA0-357A-68AD-55C0-78DD46A43701}"/>
                    </a:ext>
                  </a:extLst>
                </p14:cNvPr>
                <p14:cNvContentPartPr/>
                <p14:nvPr/>
              </p14:nvContentPartPr>
              <p14:xfrm>
                <a:off x="6761983" y="3295771"/>
                <a:ext cx="124920" cy="3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1F9CA0-357A-68AD-55C0-78DD46A4370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53343" y="3287131"/>
                  <a:ext cx="1425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4CE2-14D9-DB62-2D81-C264284EB8B1}"/>
              </a:ext>
            </a:extLst>
          </p:cNvPr>
          <p:cNvGrpSpPr/>
          <p:nvPr/>
        </p:nvGrpSpPr>
        <p:grpSpPr>
          <a:xfrm>
            <a:off x="8441383" y="2851171"/>
            <a:ext cx="387000" cy="383760"/>
            <a:chOff x="8441383" y="2851171"/>
            <a:chExt cx="38700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05CEE4D-ED38-6C75-6F8F-706AEC6ACEDD}"/>
                    </a:ext>
                  </a:extLst>
                </p14:cNvPr>
                <p14:cNvContentPartPr/>
                <p14:nvPr/>
              </p14:nvContentPartPr>
              <p14:xfrm>
                <a:off x="8441383" y="2851171"/>
                <a:ext cx="268200" cy="383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05CEE4D-ED38-6C75-6F8F-706AEC6ACED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32383" y="2842531"/>
                  <a:ext cx="2858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7BDB4F1-01FF-23AD-1A0B-D2C140BEA718}"/>
                    </a:ext>
                  </a:extLst>
                </p14:cNvPr>
                <p14:cNvContentPartPr/>
                <p14:nvPr/>
              </p14:nvContentPartPr>
              <p14:xfrm>
                <a:off x="8666743" y="3031531"/>
                <a:ext cx="161640" cy="33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7BDB4F1-01FF-23AD-1A0B-D2C140BEA71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58103" y="3022891"/>
                  <a:ext cx="179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8E7FB5-209E-E7AD-923E-A3B3EE81280F}"/>
                    </a:ext>
                  </a:extLst>
                </p14:cNvPr>
                <p14:cNvContentPartPr/>
                <p14:nvPr/>
              </p14:nvContentPartPr>
              <p14:xfrm>
                <a:off x="8509063" y="2992291"/>
                <a:ext cx="24120" cy="102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8E7FB5-209E-E7AD-923E-A3B3EE8128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00423" y="2983291"/>
                  <a:ext cx="417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B5DC69F-31E0-BD64-18FD-C5C12974CDE0}"/>
              </a:ext>
            </a:extLst>
          </p:cNvPr>
          <p:cNvGrpSpPr/>
          <p:nvPr/>
        </p:nvGrpSpPr>
        <p:grpSpPr>
          <a:xfrm>
            <a:off x="9472423" y="2693131"/>
            <a:ext cx="1488240" cy="564120"/>
            <a:chOff x="9472423" y="2693131"/>
            <a:chExt cx="1488240" cy="5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F47DB56-D2FD-BCC2-0BF2-0A16C9955007}"/>
                    </a:ext>
                  </a:extLst>
                </p14:cNvPr>
                <p14:cNvContentPartPr/>
                <p14:nvPr/>
              </p14:nvContentPartPr>
              <p14:xfrm>
                <a:off x="9472423" y="2801491"/>
                <a:ext cx="669600" cy="455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F47DB56-D2FD-BCC2-0BF2-0A16C99550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63423" y="2792851"/>
                  <a:ext cx="6872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1A4C7A-DE26-ED8D-A805-21B359C72056}"/>
                    </a:ext>
                  </a:extLst>
                </p14:cNvPr>
                <p14:cNvContentPartPr/>
                <p14:nvPr/>
              </p14:nvContentPartPr>
              <p14:xfrm>
                <a:off x="10142383" y="2754331"/>
                <a:ext cx="108720" cy="5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1A4C7A-DE26-ED8D-A805-21B359C7205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33743" y="2745331"/>
                  <a:ext cx="126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A346F29-C527-9C2A-80C4-9BB5FEB28306}"/>
                    </a:ext>
                  </a:extLst>
                </p14:cNvPr>
                <p14:cNvContentPartPr/>
                <p14:nvPr/>
              </p14:nvContentPartPr>
              <p14:xfrm>
                <a:off x="10214023" y="2807611"/>
                <a:ext cx="251640" cy="241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A346F29-C527-9C2A-80C4-9BB5FEB283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05383" y="2798611"/>
                  <a:ext cx="269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F83120-49EF-254C-6B4B-4F4550B5E47F}"/>
                    </a:ext>
                  </a:extLst>
                </p14:cNvPr>
                <p14:cNvContentPartPr/>
                <p14:nvPr/>
              </p14:nvContentPartPr>
              <p14:xfrm>
                <a:off x="10512463" y="2853691"/>
                <a:ext cx="128880" cy="216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F83120-49EF-254C-6B4B-4F4550B5E4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03823" y="2844691"/>
                  <a:ext cx="146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755D05D-B6E7-0EF1-AD7B-253BE8B1EA10}"/>
                    </a:ext>
                  </a:extLst>
                </p14:cNvPr>
                <p14:cNvContentPartPr/>
                <p14:nvPr/>
              </p14:nvContentPartPr>
              <p14:xfrm>
                <a:off x="10809823" y="2693131"/>
                <a:ext cx="150840" cy="390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755D05D-B6E7-0EF1-AD7B-253BE8B1EA1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01183" y="2684131"/>
                  <a:ext cx="1684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B7A17D8-89D2-6E72-BD6A-F714299ADE69}"/>
                    </a:ext>
                  </a:extLst>
                </p14:cNvPr>
                <p14:cNvContentPartPr/>
                <p14:nvPr/>
              </p14:nvContentPartPr>
              <p14:xfrm>
                <a:off x="10752943" y="2916331"/>
                <a:ext cx="170280" cy="162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B7A17D8-89D2-6E72-BD6A-F714299ADE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43943" y="2907691"/>
                  <a:ext cx="187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30448D1-4A4F-AD9D-24C6-1545A9CEF6A3}"/>
                    </a:ext>
                  </a:extLst>
                </p14:cNvPr>
                <p14:cNvContentPartPr/>
                <p14:nvPr/>
              </p14:nvContentPartPr>
              <p14:xfrm>
                <a:off x="10157143" y="2801131"/>
                <a:ext cx="132480" cy="31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30448D1-4A4F-AD9D-24C6-1545A9CEF6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48503" y="2792491"/>
                  <a:ext cx="15012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6C6D98C-8943-D466-5EA9-B83018802B70}"/>
                  </a:ext>
                </a:extLst>
              </p14:cNvPr>
              <p14:cNvContentPartPr/>
              <p14:nvPr/>
            </p14:nvContentPartPr>
            <p14:xfrm>
              <a:off x="11229583" y="2935771"/>
              <a:ext cx="100440" cy="835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6C6D98C-8943-D466-5EA9-B83018802B7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220583" y="2926771"/>
                <a:ext cx="118080" cy="101160"/>
              </a:xfrm>
              <a:prstGeom prst="rect">
                <a:avLst/>
              </a:prstGeom>
            </p:spPr>
          </p:pic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011965F9-EDFD-A6EE-EC30-37A1E6091D5D}"/>
              </a:ext>
            </a:extLst>
          </p:cNvPr>
          <p:cNvSpPr txBox="1"/>
          <p:nvPr/>
        </p:nvSpPr>
        <p:spPr>
          <a:xfrm>
            <a:off x="816943" y="3776741"/>
            <a:ext cx="1018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server lost anybody can deposit </a:t>
            </a:r>
          </a:p>
          <a:p>
            <a:r>
              <a:rPr lang="en-US" dirty="0"/>
              <a:t>And if any one lost data then can pull from server.</a:t>
            </a:r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290330-82BA-5466-EC21-FBD47A1F51FD}"/>
              </a:ext>
            </a:extLst>
          </p:cNvPr>
          <p:cNvSpPr txBox="1"/>
          <p:nvPr/>
        </p:nvSpPr>
        <p:spPr>
          <a:xfrm>
            <a:off x="875263" y="4557485"/>
            <a:ext cx="5111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was git created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1991-2002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2002-Bit keeper VCS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2002-2005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2005-Free of charge status was revoked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7B42A92-E7E3-D2EF-3437-0DD6C6B679E4}"/>
              </a:ext>
            </a:extLst>
          </p:cNvPr>
          <p:cNvPicPr>
            <a:picLocks noChangeAspect="1"/>
          </p:cNvPicPr>
          <p:nvPr/>
        </p:nvPicPr>
        <p:blipFill>
          <a:blip r:embed="rId170"/>
          <a:stretch>
            <a:fillRect/>
          </a:stretch>
        </p:blipFill>
        <p:spPr>
          <a:xfrm>
            <a:off x="5615023" y="4545429"/>
            <a:ext cx="918530" cy="2043085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3ACC340-6EC6-6A13-AF7E-E90E0E9C8C69}"/>
              </a:ext>
            </a:extLst>
          </p:cNvPr>
          <p:cNvGrpSpPr/>
          <p:nvPr/>
        </p:nvGrpSpPr>
        <p:grpSpPr>
          <a:xfrm>
            <a:off x="9750703" y="5518771"/>
            <a:ext cx="269280" cy="185760"/>
            <a:chOff x="9750703" y="5518771"/>
            <a:chExt cx="26928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3293F6A-6C93-9F1D-1C25-D55225D9BD00}"/>
                    </a:ext>
                  </a:extLst>
                </p14:cNvPr>
                <p14:cNvContentPartPr/>
                <p14:nvPr/>
              </p14:nvContentPartPr>
              <p14:xfrm>
                <a:off x="9757903" y="5564131"/>
                <a:ext cx="262080" cy="101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3293F6A-6C93-9F1D-1C25-D55225D9BD0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749263" y="5555491"/>
                  <a:ext cx="279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B69EF27-E14D-074E-AB01-C4761DE33B1F}"/>
                    </a:ext>
                  </a:extLst>
                </p14:cNvPr>
                <p14:cNvContentPartPr/>
                <p14:nvPr/>
              </p14:nvContentPartPr>
              <p14:xfrm>
                <a:off x="9750703" y="5518771"/>
                <a:ext cx="113760" cy="185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B69EF27-E14D-074E-AB01-C4761DE33B1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741703" y="5509771"/>
                  <a:ext cx="1314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00CEA31-16C8-3E8B-7367-7002252F27CF}"/>
              </a:ext>
            </a:extLst>
          </p:cNvPr>
          <p:cNvGrpSpPr/>
          <p:nvPr/>
        </p:nvGrpSpPr>
        <p:grpSpPr>
          <a:xfrm>
            <a:off x="10259743" y="5381251"/>
            <a:ext cx="1075320" cy="358560"/>
            <a:chOff x="10259743" y="5381251"/>
            <a:chExt cx="107532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E5D08A-2C65-41A6-B5F9-4F21DBB9D010}"/>
                    </a:ext>
                  </a:extLst>
                </p14:cNvPr>
                <p14:cNvContentPartPr/>
                <p14:nvPr/>
              </p14:nvContentPartPr>
              <p14:xfrm>
                <a:off x="10259743" y="5383051"/>
                <a:ext cx="106920" cy="356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3E5D08A-2C65-41A6-B5F9-4F21DBB9D0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51103" y="5374051"/>
                  <a:ext cx="124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4DF4A0A-5006-08C3-4FE6-BC47B13319CF}"/>
                    </a:ext>
                  </a:extLst>
                </p14:cNvPr>
                <p14:cNvContentPartPr/>
                <p14:nvPr/>
              </p14:nvContentPartPr>
              <p14:xfrm>
                <a:off x="10459903" y="5408611"/>
                <a:ext cx="25920" cy="192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4DF4A0A-5006-08C3-4FE6-BC47B13319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50903" y="5399611"/>
                  <a:ext cx="43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EBC0108-9436-8D25-3C2D-C8F72746B2FC}"/>
                    </a:ext>
                  </a:extLst>
                </p14:cNvPr>
                <p14:cNvContentPartPr/>
                <p14:nvPr/>
              </p14:nvContentPartPr>
              <p14:xfrm>
                <a:off x="10468903" y="5381251"/>
                <a:ext cx="223920" cy="219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EBC0108-9436-8D25-3C2D-C8F72746B2F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460263" y="5372611"/>
                  <a:ext cx="241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B71E99-C497-ADC6-42D6-BC4C55E3753B}"/>
                    </a:ext>
                  </a:extLst>
                </p14:cNvPr>
                <p14:cNvContentPartPr/>
                <p14:nvPr/>
              </p14:nvContentPartPr>
              <p14:xfrm>
                <a:off x="10813783" y="5381251"/>
                <a:ext cx="141480" cy="193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B71E99-C497-ADC6-42D6-BC4C55E3753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04783" y="5372611"/>
                  <a:ext cx="159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59C2A7E-00D8-57BF-FB76-358F1F1600CB}"/>
                    </a:ext>
                  </a:extLst>
                </p14:cNvPr>
                <p14:cNvContentPartPr/>
                <p14:nvPr/>
              </p14:nvContentPartPr>
              <p14:xfrm>
                <a:off x="10958503" y="5386291"/>
                <a:ext cx="79200" cy="195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59C2A7E-00D8-57BF-FB76-358F1F1600C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49503" y="5377291"/>
                  <a:ext cx="96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409FED3-ADBB-064B-0E2C-AD445D66967B}"/>
                    </a:ext>
                  </a:extLst>
                </p14:cNvPr>
                <p14:cNvContentPartPr/>
                <p14:nvPr/>
              </p14:nvContentPartPr>
              <p14:xfrm>
                <a:off x="10932943" y="5393491"/>
                <a:ext cx="402120" cy="210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409FED3-ADBB-064B-0E2C-AD445D66967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23943" y="5384491"/>
                  <a:ext cx="4197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67DA8E3-08D9-36F3-242C-8D3478D958E2}"/>
              </a:ext>
            </a:extLst>
          </p:cNvPr>
          <p:cNvGrpSpPr/>
          <p:nvPr/>
        </p:nvGrpSpPr>
        <p:grpSpPr>
          <a:xfrm>
            <a:off x="6797983" y="4608691"/>
            <a:ext cx="2710800" cy="1441440"/>
            <a:chOff x="6797983" y="4608691"/>
            <a:chExt cx="2710800" cy="14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C0F1EA3-DB33-B3E1-51D2-F907A34098B3}"/>
                    </a:ext>
                  </a:extLst>
                </p14:cNvPr>
                <p14:cNvContentPartPr/>
                <p14:nvPr/>
              </p14:nvContentPartPr>
              <p14:xfrm>
                <a:off x="7068343" y="4627411"/>
                <a:ext cx="181800" cy="362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C0F1EA3-DB33-B3E1-51D2-F907A34098B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059343" y="4618411"/>
                  <a:ext cx="199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E8D59A6-F3AA-DC25-131A-C5E125A78A12}"/>
                    </a:ext>
                  </a:extLst>
                </p14:cNvPr>
                <p14:cNvContentPartPr/>
                <p14:nvPr/>
              </p14:nvContentPartPr>
              <p14:xfrm>
                <a:off x="7346983" y="4663411"/>
                <a:ext cx="29520" cy="213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E8D59A6-F3AA-DC25-131A-C5E125A78A1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37983" y="4654771"/>
                  <a:ext cx="47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8FC0588-7389-8CAA-426D-C783AD52B589}"/>
                    </a:ext>
                  </a:extLst>
                </p14:cNvPr>
                <p14:cNvContentPartPr/>
                <p14:nvPr/>
              </p14:nvContentPartPr>
              <p14:xfrm>
                <a:off x="7379743" y="4647211"/>
                <a:ext cx="254880" cy="25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8FC0588-7389-8CAA-426D-C783AD52B58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371103" y="4638211"/>
                  <a:ext cx="2725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24A9352-AFFE-5D36-282C-189562B7964F}"/>
                    </a:ext>
                  </a:extLst>
                </p14:cNvPr>
                <p14:cNvContentPartPr/>
                <p14:nvPr/>
              </p14:nvContentPartPr>
              <p14:xfrm>
                <a:off x="7913263" y="4608691"/>
                <a:ext cx="841680" cy="789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24A9352-AFFE-5D36-282C-189562B7964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904623" y="4599691"/>
                  <a:ext cx="8593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E3B4784-D0AD-18E6-2FE1-DA53C9473577}"/>
                    </a:ext>
                  </a:extLst>
                </p14:cNvPr>
                <p14:cNvContentPartPr/>
                <p14:nvPr/>
              </p14:nvContentPartPr>
              <p14:xfrm>
                <a:off x="8835583" y="5498251"/>
                <a:ext cx="142200" cy="239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E3B4784-D0AD-18E6-2FE1-DA53C947357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26943" y="5489251"/>
                  <a:ext cx="159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17DEC19-48A4-0178-25C2-E5C01C8CAC63}"/>
                    </a:ext>
                  </a:extLst>
                </p14:cNvPr>
                <p14:cNvContentPartPr/>
                <p14:nvPr/>
              </p14:nvContentPartPr>
              <p14:xfrm>
                <a:off x="9096583" y="5513731"/>
                <a:ext cx="146880" cy="187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17DEC19-48A4-0178-25C2-E5C01C8CAC6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87943" y="5505091"/>
                  <a:ext cx="164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7D81DC-7EA4-F242-97E3-97D596140EA3}"/>
                    </a:ext>
                  </a:extLst>
                </p14:cNvPr>
                <p14:cNvContentPartPr/>
                <p14:nvPr/>
              </p14:nvContentPartPr>
              <p14:xfrm>
                <a:off x="9314743" y="5515891"/>
                <a:ext cx="194040" cy="197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7D81DC-7EA4-F242-97E3-97D596140EA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305743" y="5507251"/>
                  <a:ext cx="211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4694DE-E514-9AA1-A638-AEA32216FF68}"/>
                    </a:ext>
                  </a:extLst>
                </p14:cNvPr>
                <p14:cNvContentPartPr/>
                <p14:nvPr/>
              </p14:nvContentPartPr>
              <p14:xfrm>
                <a:off x="7647583" y="5557651"/>
                <a:ext cx="393480" cy="152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4694DE-E514-9AA1-A638-AEA32216FF6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638583" y="5549011"/>
                  <a:ext cx="411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9A67A5D-AB5B-83BB-3E28-E31A0CEA75AA}"/>
                    </a:ext>
                  </a:extLst>
                </p14:cNvPr>
                <p14:cNvContentPartPr/>
                <p14:nvPr/>
              </p14:nvContentPartPr>
              <p14:xfrm>
                <a:off x="7650463" y="5567731"/>
                <a:ext cx="114480" cy="142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9A67A5D-AB5B-83BB-3E28-E31A0CEA75A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41823" y="5558731"/>
                  <a:ext cx="132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0AA7CE2-81C2-EFF2-17BF-CFF2A2D8205B}"/>
                    </a:ext>
                  </a:extLst>
                </p14:cNvPr>
                <p14:cNvContentPartPr/>
                <p14:nvPr/>
              </p14:nvContentPartPr>
              <p14:xfrm>
                <a:off x="6817063" y="5500051"/>
                <a:ext cx="39240" cy="216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0AA7CE2-81C2-EFF2-17BF-CFF2A2D8205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08063" y="5491411"/>
                  <a:ext cx="56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B31B8C3-2CAA-B2D4-02FB-3C9990B5BAFD}"/>
                    </a:ext>
                  </a:extLst>
                </p14:cNvPr>
                <p14:cNvContentPartPr/>
                <p14:nvPr/>
              </p14:nvContentPartPr>
              <p14:xfrm>
                <a:off x="6840823" y="5523091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B31B8C3-2CAA-B2D4-02FB-3C9990B5BA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32183" y="55144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7A517A-B40E-8821-5622-4BBFEA837A73}"/>
                    </a:ext>
                  </a:extLst>
                </p14:cNvPr>
                <p14:cNvContentPartPr/>
                <p14:nvPr/>
              </p14:nvContentPartPr>
              <p14:xfrm>
                <a:off x="6797983" y="5522731"/>
                <a:ext cx="262440" cy="189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7A517A-B40E-8821-5622-4BBFEA837A7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89343" y="5513731"/>
                  <a:ext cx="280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C7BFD47-84AB-FF48-A0EA-C4B9B1D607A8}"/>
                    </a:ext>
                  </a:extLst>
                </p14:cNvPr>
                <p14:cNvContentPartPr/>
                <p14:nvPr/>
              </p14:nvContentPartPr>
              <p14:xfrm>
                <a:off x="7194703" y="5506531"/>
                <a:ext cx="11520" cy="159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C7BFD47-84AB-FF48-A0EA-C4B9B1D607A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86063" y="5497891"/>
                  <a:ext cx="29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246C290-2CD7-C61D-A713-306684928F54}"/>
                    </a:ext>
                  </a:extLst>
                </p14:cNvPr>
                <p14:cNvContentPartPr/>
                <p14:nvPr/>
              </p14:nvContentPartPr>
              <p14:xfrm>
                <a:off x="7194703" y="5526331"/>
                <a:ext cx="3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246C290-2CD7-C61D-A713-306684928F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86063" y="55176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8971E03-8488-9610-AF38-24591440BB1E}"/>
                    </a:ext>
                  </a:extLst>
                </p14:cNvPr>
                <p14:cNvContentPartPr/>
                <p14:nvPr/>
              </p14:nvContentPartPr>
              <p14:xfrm>
                <a:off x="7194703" y="5448931"/>
                <a:ext cx="268560" cy="224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8971E03-8488-9610-AF38-24591440BB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86063" y="5439931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82AE88D-EAE4-EC52-C1A7-220C76453AF3}"/>
                    </a:ext>
                  </a:extLst>
                </p14:cNvPr>
                <p14:cNvContentPartPr/>
                <p14:nvPr/>
              </p14:nvContentPartPr>
              <p14:xfrm>
                <a:off x="6859183" y="5717851"/>
                <a:ext cx="139680" cy="5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82AE88D-EAE4-EC52-C1A7-220C76453AF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850543" y="5708851"/>
                  <a:ext cx="157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B0B1BE-C486-B3E8-49EF-9B5D397532E0}"/>
                    </a:ext>
                  </a:extLst>
                </p14:cNvPr>
                <p14:cNvContentPartPr/>
                <p14:nvPr/>
              </p14:nvContentPartPr>
              <p14:xfrm>
                <a:off x="6815263" y="5938891"/>
                <a:ext cx="42120" cy="102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B0B1BE-C486-B3E8-49EF-9B5D397532E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806623" y="5930251"/>
                  <a:ext cx="59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A144FF1-B342-5904-472F-62E14209895C}"/>
                    </a:ext>
                  </a:extLst>
                </p14:cNvPr>
                <p14:cNvContentPartPr/>
                <p14:nvPr/>
              </p14:nvContentPartPr>
              <p14:xfrm>
                <a:off x="6818863" y="5968771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A144FF1-B342-5904-472F-62E1420989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10223" y="5959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B0CB831-F183-C88F-9F30-95DFBEBB7246}"/>
                    </a:ext>
                  </a:extLst>
                </p14:cNvPr>
                <p14:cNvContentPartPr/>
                <p14:nvPr/>
              </p14:nvContentPartPr>
              <p14:xfrm>
                <a:off x="6818863" y="5889571"/>
                <a:ext cx="226440" cy="155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B0CB831-F183-C88F-9F30-95DFBEBB724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10223" y="5880571"/>
                  <a:ext cx="244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D523C2D-2F7B-4BB2-AABE-78C90E6B5A01}"/>
                    </a:ext>
                  </a:extLst>
                </p14:cNvPr>
                <p14:cNvContentPartPr/>
                <p14:nvPr/>
              </p14:nvContentPartPr>
              <p14:xfrm>
                <a:off x="7141423" y="5882371"/>
                <a:ext cx="108720" cy="127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D523C2D-2F7B-4BB2-AABE-78C90E6B5A0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32783" y="5873731"/>
                  <a:ext cx="12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586555F-C19B-A215-EE9B-EE9A6CF68433}"/>
                    </a:ext>
                  </a:extLst>
                </p14:cNvPr>
                <p14:cNvContentPartPr/>
                <p14:nvPr/>
              </p14:nvContentPartPr>
              <p14:xfrm>
                <a:off x="7335463" y="5859691"/>
                <a:ext cx="92520" cy="116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586555F-C19B-A215-EE9B-EE9A6CF6843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26463" y="5851051"/>
                  <a:ext cx="110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9A53865-FA48-6B84-0158-CC2C51B81321}"/>
                    </a:ext>
                  </a:extLst>
                </p14:cNvPr>
                <p14:cNvContentPartPr/>
                <p14:nvPr/>
              </p14:nvContentPartPr>
              <p14:xfrm>
                <a:off x="7379743" y="5826571"/>
                <a:ext cx="223920" cy="192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9A53865-FA48-6B84-0158-CC2C51B813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71103" y="5817931"/>
                  <a:ext cx="241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352F9F0-F9DD-2710-CC33-BEAF32BB06C9}"/>
                    </a:ext>
                  </a:extLst>
                </p14:cNvPr>
                <p14:cNvContentPartPr/>
                <p14:nvPr/>
              </p14:nvContentPartPr>
              <p14:xfrm>
                <a:off x="7641463" y="5817571"/>
                <a:ext cx="327240" cy="232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352F9F0-F9DD-2710-CC33-BEAF32BB06C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32463" y="5808571"/>
                  <a:ext cx="344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322CEB7-6395-8BE8-869E-DF454157314A}"/>
                    </a:ext>
                  </a:extLst>
                </p14:cNvPr>
                <p14:cNvContentPartPr/>
                <p14:nvPr/>
              </p14:nvContentPartPr>
              <p14:xfrm>
                <a:off x="7810663" y="5927371"/>
                <a:ext cx="139680" cy="46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322CEB7-6395-8BE8-869E-DF45415731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02023" y="5918731"/>
                  <a:ext cx="157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FFC98A-0FC6-0858-786E-8F279E05C4BE}"/>
                    </a:ext>
                  </a:extLst>
                </p14:cNvPr>
                <p14:cNvContentPartPr/>
                <p14:nvPr/>
              </p14:nvContentPartPr>
              <p14:xfrm>
                <a:off x="8140783" y="5459011"/>
                <a:ext cx="137880" cy="399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FFC98A-0FC6-0858-786E-8F279E05C4B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131783" y="5450371"/>
                  <a:ext cx="1555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1A9A620-9C3B-425D-B14F-339931C40A83}"/>
                    </a:ext>
                  </a:extLst>
                </p14:cNvPr>
                <p14:cNvContentPartPr/>
                <p14:nvPr/>
              </p14:nvContentPartPr>
              <p14:xfrm>
                <a:off x="8441383" y="5546131"/>
                <a:ext cx="11520" cy="206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1A9A620-9C3B-425D-B14F-339931C40A8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32383" y="5537491"/>
                  <a:ext cx="2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9AC417D-56EA-E90E-BB5B-EC7626B60893}"/>
                    </a:ext>
                  </a:extLst>
                </p14:cNvPr>
                <p14:cNvContentPartPr/>
                <p14:nvPr/>
              </p14:nvContentPartPr>
              <p14:xfrm>
                <a:off x="8494303" y="5539291"/>
                <a:ext cx="235440" cy="342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9AC417D-56EA-E90E-BB5B-EC7626B608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85303" y="5530291"/>
                  <a:ext cx="253080" cy="36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700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C8E0-D178-F4AE-AD14-879CC895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47411"/>
            <a:ext cx="10515600" cy="476704"/>
          </a:xfrm>
        </p:spPr>
        <p:txBody>
          <a:bodyPr>
            <a:normAutofit/>
          </a:bodyPr>
          <a:lstStyle/>
          <a:p>
            <a:r>
              <a:rPr lang="en-US" sz="2800" dirty="0"/>
              <a:t>Git Features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B6A14-71C9-3B8B-EA35-DAD9849F2A67}"/>
              </a:ext>
            </a:extLst>
          </p:cNvPr>
          <p:cNvSpPr txBox="1"/>
          <p:nvPr/>
        </p:nvSpPr>
        <p:spPr>
          <a:xfrm>
            <a:off x="478971" y="1045029"/>
            <a:ext cx="3975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Captures the Snapshot not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every operation is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has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generally only adds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DFB38-0E55-2666-E2DA-369989231DED}"/>
              </a:ext>
            </a:extLst>
          </p:cNvPr>
          <p:cNvGrpSpPr/>
          <p:nvPr/>
        </p:nvGrpSpPr>
        <p:grpSpPr>
          <a:xfrm>
            <a:off x="6115063" y="1064491"/>
            <a:ext cx="1833840" cy="1570680"/>
            <a:chOff x="6115063" y="1064491"/>
            <a:chExt cx="1833840" cy="15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AFCB749-F6FD-74CC-89B1-D2861A571D8F}"/>
                    </a:ext>
                  </a:extLst>
                </p14:cNvPr>
                <p14:cNvContentPartPr/>
                <p14:nvPr/>
              </p14:nvContentPartPr>
              <p14:xfrm>
                <a:off x="6287143" y="2039371"/>
                <a:ext cx="75600" cy="11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AFCB749-F6FD-74CC-89B1-D2861A571D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78503" y="2030371"/>
                  <a:ext cx="93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887D4F-0B5C-D177-141B-946D48E8CFF3}"/>
                    </a:ext>
                  </a:extLst>
                </p14:cNvPr>
                <p14:cNvContentPartPr/>
                <p14:nvPr/>
              </p14:nvContentPartPr>
              <p14:xfrm>
                <a:off x="6589543" y="2002291"/>
                <a:ext cx="205920" cy="457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887D4F-0B5C-D177-141B-946D48E8CF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80903" y="1993651"/>
                  <a:ext cx="2235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1A8780-6A93-D847-082D-BDEF7F1BC5E1}"/>
                    </a:ext>
                  </a:extLst>
                </p14:cNvPr>
                <p14:cNvContentPartPr/>
                <p14:nvPr/>
              </p14:nvContentPartPr>
              <p14:xfrm>
                <a:off x="6880783" y="2061691"/>
                <a:ext cx="19080" cy="161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1A8780-6A93-D847-082D-BDEF7F1BC5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2143" y="2053051"/>
                  <a:ext cx="36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E4C35B-A6BE-FF14-7A00-3B11A4102A4F}"/>
                    </a:ext>
                  </a:extLst>
                </p14:cNvPr>
                <p14:cNvContentPartPr/>
                <p14:nvPr/>
              </p14:nvContentPartPr>
              <p14:xfrm>
                <a:off x="6820663" y="1925971"/>
                <a:ext cx="93240" cy="7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E4C35B-A6BE-FF14-7A00-3B11A4102A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11663" y="1916971"/>
                  <a:ext cx="110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CBC42E-88CA-F1A6-A26A-F9537735081D}"/>
                    </a:ext>
                  </a:extLst>
                </p14:cNvPr>
                <p14:cNvContentPartPr/>
                <p14:nvPr/>
              </p14:nvContentPartPr>
              <p14:xfrm>
                <a:off x="7028023" y="1932811"/>
                <a:ext cx="150840" cy="273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CBC42E-88CA-F1A6-A26A-F953773508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9023" y="1923811"/>
                  <a:ext cx="168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BDE9D3-024B-5792-0176-6ED8FFE7487D}"/>
                    </a:ext>
                  </a:extLst>
                </p14:cNvPr>
                <p14:cNvContentPartPr/>
                <p14:nvPr/>
              </p14:nvContentPartPr>
              <p14:xfrm>
                <a:off x="7106863" y="1999051"/>
                <a:ext cx="106920" cy="23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BDE9D3-024B-5792-0176-6ED8FFE748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7863" y="1990051"/>
                  <a:ext cx="124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B42627-2BF5-1914-2E58-639BC1C7EF1D}"/>
                    </a:ext>
                  </a:extLst>
                </p14:cNvPr>
                <p14:cNvContentPartPr/>
                <p14:nvPr/>
              </p14:nvContentPartPr>
              <p14:xfrm>
                <a:off x="6115063" y="1561651"/>
                <a:ext cx="1251000" cy="1073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B42627-2BF5-1914-2E58-639BC1C7EF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6063" y="1552651"/>
                  <a:ext cx="1268640" cy="10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9F38FF-1181-68E1-D360-CD66C7B7DDB0}"/>
                    </a:ext>
                  </a:extLst>
                </p14:cNvPr>
                <p14:cNvContentPartPr/>
                <p14:nvPr/>
              </p14:nvContentPartPr>
              <p14:xfrm>
                <a:off x="6630583" y="1224691"/>
                <a:ext cx="711720" cy="387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9F38FF-1181-68E1-D360-CD66C7B7DD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21583" y="1216051"/>
                  <a:ext cx="7293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D94501-4311-183F-540B-A7BF42C5EAEE}"/>
                    </a:ext>
                  </a:extLst>
                </p14:cNvPr>
                <p14:cNvContentPartPr/>
                <p14:nvPr/>
              </p14:nvContentPartPr>
              <p14:xfrm>
                <a:off x="7702663" y="1064491"/>
                <a:ext cx="142920" cy="416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D94501-4311-183F-540B-A7BF42C5EA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93663" y="1055851"/>
                  <a:ext cx="1605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1168C0-9A25-24D2-823F-DE918FD319E7}"/>
                    </a:ext>
                  </a:extLst>
                </p14:cNvPr>
                <p14:cNvContentPartPr/>
                <p14:nvPr/>
              </p14:nvContentPartPr>
              <p14:xfrm>
                <a:off x="7589623" y="1307851"/>
                <a:ext cx="265320" cy="33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1168C0-9A25-24D2-823F-DE918FD319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80983" y="1298851"/>
                  <a:ext cx="282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E61E8C-2474-0DF1-7197-571071824561}"/>
                    </a:ext>
                  </a:extLst>
                </p14:cNvPr>
                <p14:cNvContentPartPr/>
                <p14:nvPr/>
              </p14:nvContentPartPr>
              <p14:xfrm>
                <a:off x="7942783" y="1378771"/>
                <a:ext cx="612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E61E8C-2474-0DF1-7197-5710718245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34143" y="1369771"/>
                  <a:ext cx="237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362D47-BC3B-7CC4-DE79-053BE7E70AF6}"/>
              </a:ext>
            </a:extLst>
          </p:cNvPr>
          <p:cNvGrpSpPr/>
          <p:nvPr/>
        </p:nvGrpSpPr>
        <p:grpSpPr>
          <a:xfrm>
            <a:off x="8287303" y="1013371"/>
            <a:ext cx="990720" cy="550440"/>
            <a:chOff x="8287303" y="1013371"/>
            <a:chExt cx="99072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6680A6-E02D-F507-EBAC-7CFF7293CE85}"/>
                    </a:ext>
                  </a:extLst>
                </p14:cNvPr>
                <p14:cNvContentPartPr/>
                <p14:nvPr/>
              </p14:nvContentPartPr>
              <p14:xfrm>
                <a:off x="8367943" y="1139011"/>
                <a:ext cx="70200" cy="332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6680A6-E02D-F507-EBAC-7CFF7293CE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59303" y="1130371"/>
                  <a:ext cx="87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3AC76E-3393-C08F-B6F9-9204DB0DCA65}"/>
                    </a:ext>
                  </a:extLst>
                </p14:cNvPr>
                <p14:cNvContentPartPr/>
                <p14:nvPr/>
              </p14:nvContentPartPr>
              <p14:xfrm>
                <a:off x="8287303" y="1312531"/>
                <a:ext cx="216720" cy="64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3AC76E-3393-C08F-B6F9-9204DB0DCA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78663" y="1303891"/>
                  <a:ext cx="234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7A27CA-AA3A-E724-8901-B3E60893BECB}"/>
                    </a:ext>
                  </a:extLst>
                </p14:cNvPr>
                <p14:cNvContentPartPr/>
                <p14:nvPr/>
              </p14:nvContentPartPr>
              <p14:xfrm>
                <a:off x="8459383" y="1339171"/>
                <a:ext cx="172800" cy="22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7A27CA-AA3A-E724-8901-B3E60893BE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50743" y="1330171"/>
                  <a:ext cx="190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1CD96C-1301-90D0-C905-D9C3109DAD56}"/>
                    </a:ext>
                  </a:extLst>
                </p14:cNvPr>
                <p14:cNvContentPartPr/>
                <p14:nvPr/>
              </p14:nvContentPartPr>
              <p14:xfrm>
                <a:off x="8868703" y="1013371"/>
                <a:ext cx="112680" cy="37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1CD96C-1301-90D0-C905-D9C3109DAD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59703" y="1004371"/>
                  <a:ext cx="130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AF77BA-E631-DA59-BBB0-239D84ACE6A6}"/>
                    </a:ext>
                  </a:extLst>
                </p14:cNvPr>
                <p14:cNvContentPartPr/>
                <p14:nvPr/>
              </p14:nvContentPartPr>
              <p14:xfrm>
                <a:off x="8864743" y="1251691"/>
                <a:ext cx="132480" cy="4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AF77BA-E631-DA59-BBB0-239D84ACE6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56103" y="1242691"/>
                  <a:ext cx="150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241D26-A696-F73E-A410-B4F3E63FE36E}"/>
                    </a:ext>
                  </a:extLst>
                </p14:cNvPr>
                <p14:cNvContentPartPr/>
                <p14:nvPr/>
              </p14:nvContentPartPr>
              <p14:xfrm>
                <a:off x="9072103" y="1244491"/>
                <a:ext cx="205920" cy="23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241D26-A696-F73E-A410-B4F3E63FE3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63103" y="1235491"/>
                  <a:ext cx="22356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D3FB8DA-05BC-4A3A-996B-6DC24DD4C18D}"/>
                  </a:ext>
                </a:extLst>
              </p14:cNvPr>
              <p14:cNvContentPartPr/>
              <p14:nvPr/>
            </p14:nvContentPartPr>
            <p14:xfrm>
              <a:off x="7174543" y="2375251"/>
              <a:ext cx="470520" cy="21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D3FB8DA-05BC-4A3A-996B-6DC24DD4C1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65903" y="2366251"/>
                <a:ext cx="48816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FB89B3C-3A4C-B664-DA54-49F5F54A2D17}"/>
              </a:ext>
            </a:extLst>
          </p:cNvPr>
          <p:cNvGrpSpPr/>
          <p:nvPr/>
        </p:nvGrpSpPr>
        <p:grpSpPr>
          <a:xfrm>
            <a:off x="7999663" y="1990411"/>
            <a:ext cx="357840" cy="544320"/>
            <a:chOff x="7999663" y="1990411"/>
            <a:chExt cx="35784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C0BE036-718A-B76E-D4AC-AD18741A2848}"/>
                    </a:ext>
                  </a:extLst>
                </p14:cNvPr>
                <p14:cNvContentPartPr/>
                <p14:nvPr/>
              </p14:nvContentPartPr>
              <p14:xfrm>
                <a:off x="8056543" y="2190571"/>
                <a:ext cx="104040" cy="30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C0BE036-718A-B76E-D4AC-AD18741A28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7543" y="2181571"/>
                  <a:ext cx="1216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FC65B9-4DDA-C80A-2A16-B8A9209197D5}"/>
                    </a:ext>
                  </a:extLst>
                </p14:cNvPr>
                <p14:cNvContentPartPr/>
                <p14:nvPr/>
              </p14:nvContentPartPr>
              <p14:xfrm>
                <a:off x="7999663" y="2378491"/>
                <a:ext cx="183600" cy="41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FC65B9-4DDA-C80A-2A16-B8A9209197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90663" y="2369851"/>
                  <a:ext cx="201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E8526B-10E8-39A7-3B5B-3BDA25D096A7}"/>
                    </a:ext>
                  </a:extLst>
                </p14:cNvPr>
                <p14:cNvContentPartPr/>
                <p14:nvPr/>
              </p14:nvContentPartPr>
              <p14:xfrm>
                <a:off x="8244463" y="2411251"/>
                <a:ext cx="17640" cy="123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E8526B-10E8-39A7-3B5B-3BDA25D096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35463" y="2402611"/>
                  <a:ext cx="35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E1F4F2-A990-3F9B-DCA7-9109A6597224}"/>
                    </a:ext>
                  </a:extLst>
                </p14:cNvPr>
                <p14:cNvContentPartPr/>
                <p14:nvPr/>
              </p14:nvContentPartPr>
              <p14:xfrm>
                <a:off x="8270743" y="1990411"/>
                <a:ext cx="86760" cy="171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E1F4F2-A990-3F9B-DCA7-9109A65972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62103" y="1981411"/>
                  <a:ext cx="1044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6865F8-6689-C636-CA5B-D7C8B1AA0042}"/>
              </a:ext>
            </a:extLst>
          </p:cNvPr>
          <p:cNvGrpSpPr/>
          <p:nvPr/>
        </p:nvGrpSpPr>
        <p:grpSpPr>
          <a:xfrm>
            <a:off x="8672503" y="1993291"/>
            <a:ext cx="348120" cy="596880"/>
            <a:chOff x="8672503" y="1993291"/>
            <a:chExt cx="34812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152880-E1E7-4F77-D36D-21299AE57A6E}"/>
                    </a:ext>
                  </a:extLst>
                </p14:cNvPr>
                <p14:cNvContentPartPr/>
                <p14:nvPr/>
              </p14:nvContentPartPr>
              <p14:xfrm>
                <a:off x="8745583" y="2203171"/>
                <a:ext cx="91080" cy="29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152880-E1E7-4F77-D36D-21299AE57A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36583" y="2194531"/>
                  <a:ext cx="108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6CC91E-56E8-BF23-BF3A-54366851EF6B}"/>
                    </a:ext>
                  </a:extLst>
                </p14:cNvPr>
                <p14:cNvContentPartPr/>
                <p14:nvPr/>
              </p14:nvContentPartPr>
              <p14:xfrm>
                <a:off x="8672503" y="2416291"/>
                <a:ext cx="291960" cy="173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6CC91E-56E8-BF23-BF3A-54366851EF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63503" y="2407651"/>
                  <a:ext cx="309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BACF92-A3C8-E9A0-26F2-D912E7659A19}"/>
                    </a:ext>
                  </a:extLst>
                </p14:cNvPr>
                <p14:cNvContentPartPr/>
                <p14:nvPr/>
              </p14:nvContentPartPr>
              <p14:xfrm>
                <a:off x="8918743" y="1999411"/>
                <a:ext cx="25560" cy="14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BACF92-A3C8-E9A0-26F2-D912E7659A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09743" y="1990771"/>
                  <a:ext cx="43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357036-AF37-A75E-41F6-041F0FE5DE56}"/>
                    </a:ext>
                  </a:extLst>
                </p14:cNvPr>
                <p14:cNvContentPartPr/>
                <p14:nvPr/>
              </p14:nvContentPartPr>
              <p14:xfrm>
                <a:off x="8939983" y="1999051"/>
                <a:ext cx="20520" cy="19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357036-AF37-A75E-41F6-041F0FE5DE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31343" y="1990051"/>
                  <a:ext cx="38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AD5E83-F560-00C9-2152-F33FBEA0B867}"/>
                    </a:ext>
                  </a:extLst>
                </p14:cNvPr>
                <p14:cNvContentPartPr/>
                <p14:nvPr/>
              </p14:nvContentPartPr>
              <p14:xfrm>
                <a:off x="8987863" y="1993291"/>
                <a:ext cx="32760" cy="17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AD5E83-F560-00C9-2152-F33FBEA0B8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78863" y="1984651"/>
                  <a:ext cx="504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BC3D72-33DF-6869-E5F3-235849C5B58E}"/>
              </a:ext>
            </a:extLst>
          </p:cNvPr>
          <p:cNvGrpSpPr/>
          <p:nvPr/>
        </p:nvGrpSpPr>
        <p:grpSpPr>
          <a:xfrm>
            <a:off x="9284143" y="1870171"/>
            <a:ext cx="448560" cy="629280"/>
            <a:chOff x="9284143" y="1870171"/>
            <a:chExt cx="448560" cy="6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E485F8-59AF-14BF-BF48-0891495D8B2E}"/>
                    </a:ext>
                  </a:extLst>
                </p14:cNvPr>
                <p14:cNvContentPartPr/>
                <p14:nvPr/>
              </p14:nvContentPartPr>
              <p14:xfrm>
                <a:off x="9334183" y="2138371"/>
                <a:ext cx="88200" cy="334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E485F8-59AF-14BF-BF48-0891495D8B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5183" y="2129731"/>
                  <a:ext cx="105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1DD936E-B7F4-7F03-49AF-649F1B75C1F4}"/>
                    </a:ext>
                  </a:extLst>
                </p14:cNvPr>
                <p14:cNvContentPartPr/>
                <p14:nvPr/>
              </p14:nvContentPartPr>
              <p14:xfrm>
                <a:off x="9334183" y="2315851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1DD936E-B7F4-7F03-49AF-649F1B75C1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25183" y="2306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C51B8B-49B5-51D1-89B7-0D0C977A3CA2}"/>
                    </a:ext>
                  </a:extLst>
                </p14:cNvPr>
                <p14:cNvContentPartPr/>
                <p14:nvPr/>
              </p14:nvContentPartPr>
              <p14:xfrm>
                <a:off x="9284143" y="2315851"/>
                <a:ext cx="309600" cy="18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C51B8B-49B5-51D1-89B7-0D0C977A3C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75503" y="2306851"/>
                  <a:ext cx="327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9D87EB7-6AD9-2F1C-D550-164EAB5BCAAC}"/>
                    </a:ext>
                  </a:extLst>
                </p14:cNvPr>
                <p14:cNvContentPartPr/>
                <p14:nvPr/>
              </p14:nvContentPartPr>
              <p14:xfrm>
                <a:off x="9611023" y="1911931"/>
                <a:ext cx="2160" cy="9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9D87EB7-6AD9-2F1C-D550-164EAB5BCA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02023" y="1902931"/>
                  <a:ext cx="19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B3214F-71B5-D74C-DC5A-D4BF0E2CE9E1}"/>
                    </a:ext>
                  </a:extLst>
                </p14:cNvPr>
                <p14:cNvContentPartPr/>
                <p14:nvPr/>
              </p14:nvContentPartPr>
              <p14:xfrm>
                <a:off x="9611023" y="1882051"/>
                <a:ext cx="64440" cy="124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B3214F-71B5-D74C-DC5A-D4BF0E2CE9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02023" y="1873051"/>
                  <a:ext cx="82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344F16-2DCF-2C0E-170D-152B79607803}"/>
                    </a:ext>
                  </a:extLst>
                </p14:cNvPr>
                <p14:cNvContentPartPr/>
                <p14:nvPr/>
              </p14:nvContentPartPr>
              <p14:xfrm>
                <a:off x="9671503" y="1870171"/>
                <a:ext cx="61200" cy="15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344F16-2DCF-2C0E-170D-152B796078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2503" y="1861531"/>
                  <a:ext cx="7884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9AF6BA-86B7-6B19-53F3-88A81E2ABB4C}"/>
              </a:ext>
            </a:extLst>
          </p:cNvPr>
          <p:cNvGrpSpPr/>
          <p:nvPr/>
        </p:nvGrpSpPr>
        <p:grpSpPr>
          <a:xfrm>
            <a:off x="6080143" y="3290731"/>
            <a:ext cx="1132200" cy="569160"/>
            <a:chOff x="6080143" y="3290731"/>
            <a:chExt cx="113220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6BE30F-E3DA-8926-7EF8-7F96FC081705}"/>
                    </a:ext>
                  </a:extLst>
                </p14:cNvPr>
                <p14:cNvContentPartPr/>
                <p14:nvPr/>
              </p14:nvContentPartPr>
              <p14:xfrm>
                <a:off x="6142423" y="3290731"/>
                <a:ext cx="219960" cy="439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6BE30F-E3DA-8926-7EF8-7F96FC0817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33783" y="3281731"/>
                  <a:ext cx="2376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DCD01C-56CE-5BD3-2CF3-422BE311EB28}"/>
                    </a:ext>
                  </a:extLst>
                </p14:cNvPr>
                <p14:cNvContentPartPr/>
                <p14:nvPr/>
              </p14:nvContentPartPr>
              <p14:xfrm>
                <a:off x="6080143" y="3563251"/>
                <a:ext cx="244080" cy="73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DCD01C-56CE-5BD3-2CF3-422BE311EB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71143" y="3554251"/>
                  <a:ext cx="261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61A7A8-9375-8DDD-C924-FD8CDA6B28FF}"/>
                    </a:ext>
                  </a:extLst>
                </p14:cNvPr>
                <p14:cNvContentPartPr/>
                <p14:nvPr/>
              </p14:nvContentPartPr>
              <p14:xfrm>
                <a:off x="6360583" y="3677011"/>
                <a:ext cx="35280" cy="182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61A7A8-9375-8DDD-C924-FD8CDA6B28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51943" y="3668011"/>
                  <a:ext cx="52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29BA0C-8D29-C84B-7000-C8A81DE960C6}"/>
                    </a:ext>
                  </a:extLst>
                </p14:cNvPr>
                <p14:cNvContentPartPr/>
                <p14:nvPr/>
              </p14:nvContentPartPr>
              <p14:xfrm>
                <a:off x="6422863" y="3620851"/>
                <a:ext cx="86760" cy="48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29BA0C-8D29-C84B-7000-C8A81DE960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13863" y="3612211"/>
                  <a:ext cx="104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27D40B0-F68A-66BB-B67E-D2F25066EE34}"/>
                    </a:ext>
                  </a:extLst>
                </p14:cNvPr>
                <p14:cNvContentPartPr/>
                <p14:nvPr/>
              </p14:nvContentPartPr>
              <p14:xfrm>
                <a:off x="6615103" y="3424651"/>
                <a:ext cx="351000" cy="284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27D40B0-F68A-66BB-B67E-D2F25066EE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06463" y="3415651"/>
                  <a:ext cx="368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DA7887-5A3D-679B-99F2-62C26F235596}"/>
                    </a:ext>
                  </a:extLst>
                </p14:cNvPr>
                <p14:cNvContentPartPr/>
                <p14:nvPr/>
              </p14:nvContentPartPr>
              <p14:xfrm>
                <a:off x="7033423" y="3426091"/>
                <a:ext cx="178920" cy="322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DA7887-5A3D-679B-99F2-62C26F23559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24783" y="3417451"/>
                  <a:ext cx="196560" cy="33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8AD418D-A62C-691F-A964-D039746BD56C}"/>
                  </a:ext>
                </a:extLst>
              </p14:cNvPr>
              <p14:cNvContentPartPr/>
              <p14:nvPr/>
            </p14:nvContentPartPr>
            <p14:xfrm>
              <a:off x="5944423" y="3894811"/>
              <a:ext cx="1582560" cy="253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8AD418D-A62C-691F-A964-D039746BD56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35423" y="3885811"/>
                <a:ext cx="160020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920617A-4F5C-F293-E962-7B0B204E7F18}"/>
              </a:ext>
            </a:extLst>
          </p:cNvPr>
          <p:cNvGrpSpPr/>
          <p:nvPr/>
        </p:nvGrpSpPr>
        <p:grpSpPr>
          <a:xfrm>
            <a:off x="6160063" y="4385851"/>
            <a:ext cx="1404000" cy="359640"/>
            <a:chOff x="6160063" y="4385851"/>
            <a:chExt cx="140400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4ACD49-8337-52A6-AC82-037D30C3A596}"/>
                    </a:ext>
                  </a:extLst>
                </p14:cNvPr>
                <p14:cNvContentPartPr/>
                <p14:nvPr/>
              </p14:nvContentPartPr>
              <p14:xfrm>
                <a:off x="6160063" y="4461811"/>
                <a:ext cx="333000" cy="257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4ACD49-8337-52A6-AC82-037D30C3A5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1423" y="4452811"/>
                  <a:ext cx="350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87F5D6-918B-2AFD-DB66-D48AE2A8EA59}"/>
                    </a:ext>
                  </a:extLst>
                </p14:cNvPr>
                <p14:cNvContentPartPr/>
                <p14:nvPr/>
              </p14:nvContentPartPr>
              <p14:xfrm>
                <a:off x="6498103" y="4572691"/>
                <a:ext cx="84960" cy="48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87F5D6-918B-2AFD-DB66-D48AE2A8EA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89103" y="4564051"/>
                  <a:ext cx="102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16C0D04-E4AC-F59F-B8A3-F23F3D442ED4}"/>
                    </a:ext>
                  </a:extLst>
                </p14:cNvPr>
                <p14:cNvContentPartPr/>
                <p14:nvPr/>
              </p14:nvContentPartPr>
              <p14:xfrm>
                <a:off x="6675583" y="4457491"/>
                <a:ext cx="136440" cy="23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16C0D04-E4AC-F59F-B8A3-F23F3D442E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66583" y="4448491"/>
                  <a:ext cx="154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499200E-D4E9-B133-8427-607A2426A67A}"/>
                    </a:ext>
                  </a:extLst>
                </p14:cNvPr>
                <p14:cNvContentPartPr/>
                <p14:nvPr/>
              </p14:nvContentPartPr>
              <p14:xfrm>
                <a:off x="6853423" y="4412851"/>
                <a:ext cx="185760" cy="242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499200E-D4E9-B133-8427-607A2426A6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44783" y="4403851"/>
                  <a:ext cx="203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FF81934-2867-895E-4F8F-C9D5A92F658D}"/>
                    </a:ext>
                  </a:extLst>
                </p14:cNvPr>
                <p14:cNvContentPartPr/>
                <p14:nvPr/>
              </p14:nvContentPartPr>
              <p14:xfrm>
                <a:off x="7141423" y="4389451"/>
                <a:ext cx="127800" cy="356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FF81934-2867-895E-4F8F-C9D5A92F65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2423" y="4380811"/>
                  <a:ext cx="145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7C284D-0663-2342-D0F3-DD6785E39F02}"/>
                    </a:ext>
                  </a:extLst>
                </p14:cNvPr>
                <p14:cNvContentPartPr/>
                <p14:nvPr/>
              </p14:nvContentPartPr>
              <p14:xfrm>
                <a:off x="7382983" y="4385851"/>
                <a:ext cx="181080" cy="19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7C284D-0663-2342-D0F3-DD6785E39F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3983" y="4377211"/>
                  <a:ext cx="19872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BEF9B84-96F4-EB85-35D9-8068113A4AFB}"/>
                  </a:ext>
                </a:extLst>
              </p14:cNvPr>
              <p14:cNvContentPartPr/>
              <p14:nvPr/>
            </p14:nvContentPartPr>
            <p14:xfrm>
              <a:off x="7961863" y="3777451"/>
              <a:ext cx="575640" cy="244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BEF9B84-96F4-EB85-35D9-8068113A4AF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52863" y="3768811"/>
                <a:ext cx="59328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29694D6-87C1-DBEF-133E-1F785A381298}"/>
              </a:ext>
            </a:extLst>
          </p:cNvPr>
          <p:cNvGrpSpPr/>
          <p:nvPr/>
        </p:nvGrpSpPr>
        <p:grpSpPr>
          <a:xfrm>
            <a:off x="8960143" y="3334651"/>
            <a:ext cx="326880" cy="760320"/>
            <a:chOff x="8960143" y="3334651"/>
            <a:chExt cx="32688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2F1972-9E47-2A13-02FF-B0DD4E724B23}"/>
                    </a:ext>
                  </a:extLst>
                </p14:cNvPr>
                <p14:cNvContentPartPr/>
                <p14:nvPr/>
              </p14:nvContentPartPr>
              <p14:xfrm>
                <a:off x="9046183" y="3334651"/>
                <a:ext cx="240840" cy="277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2F1972-9E47-2A13-02FF-B0DD4E724B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7543" y="3326011"/>
                  <a:ext cx="258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2DE52E-D184-1B88-20F5-EF95BFE19CEA}"/>
                    </a:ext>
                  </a:extLst>
                </p14:cNvPr>
                <p14:cNvContentPartPr/>
                <p14:nvPr/>
              </p14:nvContentPartPr>
              <p14:xfrm>
                <a:off x="9102343" y="3457051"/>
                <a:ext cx="45360" cy="47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2DE52E-D184-1B88-20F5-EF95BFE19C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93703" y="3448411"/>
                  <a:ext cx="63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3605B4-7306-733A-4E0A-97A841E68C7E}"/>
                    </a:ext>
                  </a:extLst>
                </p14:cNvPr>
                <p14:cNvContentPartPr/>
                <p14:nvPr/>
              </p14:nvContentPartPr>
              <p14:xfrm>
                <a:off x="9107023" y="3475771"/>
                <a:ext cx="81000" cy="66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3605B4-7306-733A-4E0A-97A841E68C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98023" y="3466771"/>
                  <a:ext cx="98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DD4840-4310-5097-AF40-407854C1E989}"/>
                    </a:ext>
                  </a:extLst>
                </p14:cNvPr>
                <p14:cNvContentPartPr/>
                <p14:nvPr/>
              </p14:nvContentPartPr>
              <p14:xfrm>
                <a:off x="8960143" y="3597451"/>
                <a:ext cx="321120" cy="497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DD4840-4310-5097-AF40-407854C1E9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51503" y="3588451"/>
                  <a:ext cx="338760" cy="51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A66ABC-F100-DC8D-DF5D-6C895AC8DD41}"/>
              </a:ext>
            </a:extLst>
          </p:cNvPr>
          <p:cNvGrpSpPr/>
          <p:nvPr/>
        </p:nvGrpSpPr>
        <p:grpSpPr>
          <a:xfrm>
            <a:off x="5828503" y="5252371"/>
            <a:ext cx="1618920" cy="365040"/>
            <a:chOff x="5828503" y="5252371"/>
            <a:chExt cx="161892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24FDC5-F073-162C-9902-A1CF14A64E88}"/>
                    </a:ext>
                  </a:extLst>
                </p14:cNvPr>
                <p14:cNvContentPartPr/>
                <p14:nvPr/>
              </p14:nvContentPartPr>
              <p14:xfrm>
                <a:off x="5828503" y="5352451"/>
                <a:ext cx="341640" cy="264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24FDC5-F073-162C-9902-A1CF14A64E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19863" y="5343811"/>
                  <a:ext cx="359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02DCAA-AA1B-6F1F-90D6-AE772195179B}"/>
                    </a:ext>
                  </a:extLst>
                </p14:cNvPr>
                <p14:cNvContentPartPr/>
                <p14:nvPr/>
              </p14:nvContentPartPr>
              <p14:xfrm>
                <a:off x="6214063" y="5339851"/>
                <a:ext cx="53640" cy="24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02DCAA-AA1B-6F1F-90D6-AE77219517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05063" y="5331211"/>
                  <a:ext cx="7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170234-DD37-FCE0-6867-27428500E5C5}"/>
                    </a:ext>
                  </a:extLst>
                </p14:cNvPr>
                <p14:cNvContentPartPr/>
                <p14:nvPr/>
              </p14:nvContentPartPr>
              <p14:xfrm>
                <a:off x="6393343" y="5329771"/>
                <a:ext cx="141480" cy="253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170234-DD37-FCE0-6867-27428500E5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84343" y="5321131"/>
                  <a:ext cx="159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F03793-4FEA-29F3-E81C-7FD240ACCDCA}"/>
                    </a:ext>
                  </a:extLst>
                </p14:cNvPr>
                <p14:cNvContentPartPr/>
                <p14:nvPr/>
              </p14:nvContentPartPr>
              <p14:xfrm>
                <a:off x="6641023" y="5346691"/>
                <a:ext cx="129600" cy="236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F03793-4FEA-29F3-E81C-7FD240ACCDC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32023" y="5337691"/>
                  <a:ext cx="147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966543F-59C3-16C6-11DE-186B2E869C7B}"/>
                    </a:ext>
                  </a:extLst>
                </p14:cNvPr>
                <p14:cNvContentPartPr/>
                <p14:nvPr/>
              </p14:nvContentPartPr>
              <p14:xfrm>
                <a:off x="6576943" y="5483491"/>
                <a:ext cx="192960" cy="38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966543F-59C3-16C6-11DE-186B2E869C7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68303" y="5474851"/>
                  <a:ext cx="210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B7FEB38-F786-8ACA-042E-EA7E1DA84A80}"/>
                    </a:ext>
                  </a:extLst>
                </p14:cNvPr>
                <p14:cNvContentPartPr/>
                <p14:nvPr/>
              </p14:nvContentPartPr>
              <p14:xfrm>
                <a:off x="6818503" y="5256691"/>
                <a:ext cx="138240" cy="335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B7FEB38-F786-8ACA-042E-EA7E1DA84A8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9863" y="5248051"/>
                  <a:ext cx="1558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F64053-5CA3-9832-AC3E-A42397F71E53}"/>
                    </a:ext>
                  </a:extLst>
                </p14:cNvPr>
                <p14:cNvContentPartPr/>
                <p14:nvPr/>
              </p14:nvContentPartPr>
              <p14:xfrm>
                <a:off x="7079143" y="5252371"/>
                <a:ext cx="137520" cy="272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F64053-5CA3-9832-AC3E-A42397F71E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70503" y="5243731"/>
                  <a:ext cx="1551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C6A6390-738E-19ED-C1CD-42E9A82BFF23}"/>
                    </a:ext>
                  </a:extLst>
                </p14:cNvPr>
                <p14:cNvContentPartPr/>
                <p14:nvPr/>
              </p14:nvContentPartPr>
              <p14:xfrm>
                <a:off x="7063303" y="5391331"/>
                <a:ext cx="201240" cy="63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C6A6390-738E-19ED-C1CD-42E9A82BFF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54663" y="5382331"/>
                  <a:ext cx="218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F843362-6914-EE74-BB33-FE4707EA00E9}"/>
                    </a:ext>
                  </a:extLst>
                </p14:cNvPr>
                <p14:cNvContentPartPr/>
                <p14:nvPr/>
              </p14:nvContentPartPr>
              <p14:xfrm>
                <a:off x="7325023" y="5266051"/>
                <a:ext cx="122400" cy="281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F843362-6914-EE74-BB33-FE4707EA00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16023" y="5257411"/>
                  <a:ext cx="1400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B27A62-839E-BD6B-CE54-10DA862B817A}"/>
              </a:ext>
            </a:extLst>
          </p:cNvPr>
          <p:cNvGrpSpPr/>
          <p:nvPr/>
        </p:nvGrpSpPr>
        <p:grpSpPr>
          <a:xfrm>
            <a:off x="4591903" y="4913251"/>
            <a:ext cx="1018080" cy="323280"/>
            <a:chOff x="4591903" y="4913251"/>
            <a:chExt cx="101808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5E7CFC-FCE3-3FB3-3E06-12E73EC87F83}"/>
                    </a:ext>
                  </a:extLst>
                </p14:cNvPr>
                <p14:cNvContentPartPr/>
                <p14:nvPr/>
              </p14:nvContentPartPr>
              <p14:xfrm>
                <a:off x="4591903" y="4913611"/>
                <a:ext cx="184320" cy="265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5E7CFC-FCE3-3FB3-3E06-12E73EC87F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82903" y="4904971"/>
                  <a:ext cx="201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70F007-B0F5-9BC7-8CBF-810120AE4342}"/>
                    </a:ext>
                  </a:extLst>
                </p14:cNvPr>
                <p14:cNvContentPartPr/>
                <p14:nvPr/>
              </p14:nvContentPartPr>
              <p14:xfrm>
                <a:off x="4842823" y="4924771"/>
                <a:ext cx="218520" cy="311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70F007-B0F5-9BC7-8CBF-810120AE43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33823" y="4916131"/>
                  <a:ext cx="236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B1EAEC-C28B-5F14-8795-F5AD50DD7BF6}"/>
                    </a:ext>
                  </a:extLst>
                </p14:cNvPr>
                <p14:cNvContentPartPr/>
                <p14:nvPr/>
              </p14:nvContentPartPr>
              <p14:xfrm>
                <a:off x="5170423" y="4953571"/>
                <a:ext cx="99720" cy="229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B1EAEC-C28B-5F14-8795-F5AD50DD7B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61783" y="4944571"/>
                  <a:ext cx="117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C22FE4-8A7E-BBFB-3781-E887A5BBC6BD}"/>
                    </a:ext>
                  </a:extLst>
                </p14:cNvPr>
                <p14:cNvContentPartPr/>
                <p14:nvPr/>
              </p14:nvContentPartPr>
              <p14:xfrm>
                <a:off x="5167183" y="5104051"/>
                <a:ext cx="194760" cy="21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C22FE4-8A7E-BBFB-3781-E887A5BBC6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58183" y="5095411"/>
                  <a:ext cx="212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971AE3D-8A98-7712-6CCD-A4859B17EEBC}"/>
                    </a:ext>
                  </a:extLst>
                </p14:cNvPr>
                <p14:cNvContentPartPr/>
                <p14:nvPr/>
              </p14:nvContentPartPr>
              <p14:xfrm>
                <a:off x="5414503" y="5079211"/>
                <a:ext cx="68400" cy="1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971AE3D-8A98-7712-6CCD-A4859B17EEB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05863" y="5070571"/>
                  <a:ext cx="86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054183-174F-519E-7789-05F258DF26E9}"/>
                    </a:ext>
                  </a:extLst>
                </p14:cNvPr>
                <p14:cNvContentPartPr/>
                <p14:nvPr/>
              </p14:nvContentPartPr>
              <p14:xfrm>
                <a:off x="5592343" y="4913251"/>
                <a:ext cx="17640" cy="22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054183-174F-519E-7789-05F258DF26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83703" y="4904251"/>
                  <a:ext cx="3528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B685A0-0D4D-ED15-6B5C-043B6E069B2C}"/>
              </a:ext>
            </a:extLst>
          </p:cNvPr>
          <p:cNvGrpSpPr/>
          <p:nvPr/>
        </p:nvGrpSpPr>
        <p:grpSpPr>
          <a:xfrm>
            <a:off x="3885583" y="5487091"/>
            <a:ext cx="1549800" cy="312480"/>
            <a:chOff x="3885583" y="5487091"/>
            <a:chExt cx="154980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8178F5-24F1-925F-71E6-B6EAAFFA4230}"/>
                    </a:ext>
                  </a:extLst>
                </p14:cNvPr>
                <p14:cNvContentPartPr/>
                <p14:nvPr/>
              </p14:nvContentPartPr>
              <p14:xfrm>
                <a:off x="3885583" y="5547571"/>
                <a:ext cx="198360" cy="252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8178F5-24F1-925F-71E6-B6EAAFFA423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76943" y="5538931"/>
                  <a:ext cx="216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4DF552F-D53E-535F-A508-52845D797F97}"/>
                    </a:ext>
                  </a:extLst>
                </p14:cNvPr>
                <p14:cNvContentPartPr/>
                <p14:nvPr/>
              </p14:nvContentPartPr>
              <p14:xfrm>
                <a:off x="4094383" y="5536051"/>
                <a:ext cx="479160" cy="217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4DF552F-D53E-535F-A508-52845D797F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85383" y="5527051"/>
                  <a:ext cx="4968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A10D2A3-691A-B9E0-F9CD-4F8738CE712A}"/>
                    </a:ext>
                  </a:extLst>
                </p14:cNvPr>
                <p14:cNvContentPartPr/>
                <p14:nvPr/>
              </p14:nvContentPartPr>
              <p14:xfrm>
                <a:off x="4571383" y="5498251"/>
                <a:ext cx="337680" cy="270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A10D2A3-691A-B9E0-F9CD-4F8738CE71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62383" y="5489251"/>
                  <a:ext cx="355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FDC2CDC-06AE-5E48-16A8-5AF99C043AC7}"/>
                    </a:ext>
                  </a:extLst>
                </p14:cNvPr>
                <p14:cNvContentPartPr/>
                <p14:nvPr/>
              </p14:nvContentPartPr>
              <p14:xfrm>
                <a:off x="4875583" y="5515171"/>
                <a:ext cx="127440" cy="17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FDC2CDC-06AE-5E48-16A8-5AF99C043A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66943" y="5506171"/>
                  <a:ext cx="145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5CD6F7-E336-C1C0-A301-C364496527BB}"/>
                    </a:ext>
                  </a:extLst>
                </p14:cNvPr>
                <p14:cNvContentPartPr/>
                <p14:nvPr/>
              </p14:nvContentPartPr>
              <p14:xfrm>
                <a:off x="5026063" y="5533171"/>
                <a:ext cx="64440" cy="140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5CD6F7-E336-C1C0-A301-C364496527B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17063" y="5524531"/>
                  <a:ext cx="82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B4D0096-EFDE-CF9F-3A7E-747ACD2C3C1E}"/>
                    </a:ext>
                  </a:extLst>
                </p14:cNvPr>
                <p14:cNvContentPartPr/>
                <p14:nvPr/>
              </p14:nvContentPartPr>
              <p14:xfrm>
                <a:off x="5026063" y="5577451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B4D0096-EFDE-CF9F-3A7E-747ACD2C3C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17063" y="5568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291CF0-3DE8-F4CD-0012-DBBB7FE0899D}"/>
                    </a:ext>
                  </a:extLst>
                </p14:cNvPr>
                <p14:cNvContentPartPr/>
                <p14:nvPr/>
              </p14:nvContentPartPr>
              <p14:xfrm>
                <a:off x="5026063" y="5487091"/>
                <a:ext cx="409320" cy="195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291CF0-3DE8-F4CD-0012-DBBB7FE0899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17063" y="5478451"/>
                  <a:ext cx="42696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64A5E7E-3764-EFFD-C53D-AEAE4C09F030}"/>
              </a:ext>
            </a:extLst>
          </p:cNvPr>
          <p:cNvGrpSpPr/>
          <p:nvPr/>
        </p:nvGrpSpPr>
        <p:grpSpPr>
          <a:xfrm>
            <a:off x="9563503" y="3256171"/>
            <a:ext cx="1674720" cy="1092600"/>
            <a:chOff x="9563503" y="3256171"/>
            <a:chExt cx="1674720" cy="10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533B46-0B59-3C4E-13D3-BB1B1E6BE40B}"/>
                    </a:ext>
                  </a:extLst>
                </p14:cNvPr>
                <p14:cNvContentPartPr/>
                <p14:nvPr/>
              </p14:nvContentPartPr>
              <p14:xfrm>
                <a:off x="9563503" y="3643891"/>
                <a:ext cx="121320" cy="16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533B46-0B59-3C4E-13D3-BB1B1E6BE40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554503" y="3635251"/>
                  <a:ext cx="138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61714BD-6829-2AC4-B453-E271FEEFEBDF}"/>
                    </a:ext>
                  </a:extLst>
                </p14:cNvPr>
                <p14:cNvContentPartPr/>
                <p14:nvPr/>
              </p14:nvContentPartPr>
              <p14:xfrm>
                <a:off x="9678703" y="3365611"/>
                <a:ext cx="119520" cy="17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61714BD-6829-2AC4-B453-E271FEEFEBD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70063" y="3356611"/>
                  <a:ext cx="137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060B1F-EACE-E8CD-74A8-1222E93CAF75}"/>
                    </a:ext>
                  </a:extLst>
                </p14:cNvPr>
                <p14:cNvContentPartPr/>
                <p14:nvPr/>
              </p14:nvContentPartPr>
              <p14:xfrm>
                <a:off x="9797863" y="3256171"/>
                <a:ext cx="308520" cy="303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060B1F-EACE-E8CD-74A8-1222E93CAF7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89223" y="3247531"/>
                  <a:ext cx="3261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E8CE6A9-CA77-100C-4A23-71C8D673964A}"/>
                    </a:ext>
                  </a:extLst>
                </p14:cNvPr>
                <p14:cNvContentPartPr/>
                <p14:nvPr/>
              </p14:nvContentPartPr>
              <p14:xfrm>
                <a:off x="10127983" y="3337531"/>
                <a:ext cx="446040" cy="252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E8CE6A9-CA77-100C-4A23-71C8D673964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18983" y="3328891"/>
                  <a:ext cx="463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AE77596-6828-2B5A-987F-1A49ACE525CD}"/>
                    </a:ext>
                  </a:extLst>
                </p14:cNvPr>
                <p14:cNvContentPartPr/>
                <p14:nvPr/>
              </p14:nvContentPartPr>
              <p14:xfrm>
                <a:off x="10621183" y="3362011"/>
                <a:ext cx="617040" cy="184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AE77596-6828-2B5A-987F-1A49ACE525C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12183" y="3353011"/>
                  <a:ext cx="634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C64083B-071F-A08A-33CA-9B7F8D513B14}"/>
                    </a:ext>
                  </a:extLst>
                </p14:cNvPr>
                <p14:cNvContentPartPr/>
                <p14:nvPr/>
              </p14:nvContentPartPr>
              <p14:xfrm>
                <a:off x="9874903" y="3664411"/>
                <a:ext cx="1119960" cy="280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C64083B-071F-A08A-33CA-9B7F8D513B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865903" y="3655411"/>
                  <a:ext cx="1137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CE06E67-1453-0FAA-D686-14B18D68A252}"/>
                    </a:ext>
                  </a:extLst>
                </p14:cNvPr>
                <p14:cNvContentPartPr/>
                <p14:nvPr/>
              </p14:nvContentPartPr>
              <p14:xfrm>
                <a:off x="9808663" y="4002091"/>
                <a:ext cx="719280" cy="346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CE06E67-1453-0FAA-D686-14B18D68A2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99663" y="3993091"/>
                  <a:ext cx="7369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D322F0-1DB7-1D32-2D8D-A6DAA2D6FC92}"/>
                    </a:ext>
                  </a:extLst>
                </p14:cNvPr>
                <p14:cNvContentPartPr/>
                <p14:nvPr/>
              </p14:nvContentPartPr>
              <p14:xfrm>
                <a:off x="10340743" y="4176331"/>
                <a:ext cx="143280" cy="35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D322F0-1DB7-1D32-2D8D-A6DAA2D6FC9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331743" y="4167691"/>
                  <a:ext cx="16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1D29791-9F50-9E82-D9FC-8DA088DBFB09}"/>
                    </a:ext>
                  </a:extLst>
                </p14:cNvPr>
                <p14:cNvContentPartPr/>
                <p14:nvPr/>
              </p14:nvContentPartPr>
              <p14:xfrm>
                <a:off x="10531183" y="4054651"/>
                <a:ext cx="548640" cy="20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1D29791-9F50-9E82-D9FC-8DA088DBFB0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22543" y="4046011"/>
                  <a:ext cx="56628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2BB423C-EE6C-0225-3306-1599E5E41C02}"/>
                  </a:ext>
                </a:extLst>
              </p14:cNvPr>
              <p14:cNvContentPartPr/>
              <p14:nvPr/>
            </p14:nvContentPartPr>
            <p14:xfrm>
              <a:off x="2642143" y="1747771"/>
              <a:ext cx="2538720" cy="20498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2BB423C-EE6C-0225-3306-1599E5E41C0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633503" y="1738771"/>
                <a:ext cx="2556360" cy="20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2246BBF-CD44-3B2E-9178-87A2B18D24F6}"/>
                  </a:ext>
                </a:extLst>
              </p14:cNvPr>
              <p14:cNvContentPartPr/>
              <p14:nvPr/>
            </p14:nvContentPartPr>
            <p14:xfrm>
              <a:off x="4496143" y="1223611"/>
              <a:ext cx="1304640" cy="896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2246BBF-CD44-3B2E-9178-87A2B18D24F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487143" y="1214611"/>
                <a:ext cx="1322280" cy="9140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CDDD58A-DAA7-1A3F-16F6-F3256D9C35AA}"/>
              </a:ext>
            </a:extLst>
          </p:cNvPr>
          <p:cNvPicPr>
            <a:picLocks noChangeAspect="1"/>
          </p:cNvPicPr>
          <p:nvPr/>
        </p:nvPicPr>
        <p:blipFill>
          <a:blip r:embed="rId169"/>
          <a:stretch>
            <a:fillRect/>
          </a:stretch>
        </p:blipFill>
        <p:spPr>
          <a:xfrm>
            <a:off x="294271" y="2359928"/>
            <a:ext cx="3520528" cy="29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8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209FD3-C457-9C8A-3551-8F9B148A9EE7}"/>
              </a:ext>
            </a:extLst>
          </p:cNvPr>
          <p:cNvGrpSpPr/>
          <p:nvPr/>
        </p:nvGrpSpPr>
        <p:grpSpPr>
          <a:xfrm>
            <a:off x="559613" y="311371"/>
            <a:ext cx="532370" cy="312938"/>
            <a:chOff x="438223" y="311371"/>
            <a:chExt cx="65376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916825-D3ED-E6DA-9BA1-D8F21638EB5A}"/>
                    </a:ext>
                  </a:extLst>
                </p14:cNvPr>
                <p14:cNvContentPartPr/>
                <p14:nvPr/>
              </p14:nvContentPartPr>
              <p14:xfrm>
                <a:off x="438223" y="311371"/>
                <a:ext cx="213840" cy="53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916825-D3ED-E6DA-9BA1-D8F21638EB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9583" y="302371"/>
                  <a:ext cx="231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80FBBB-852E-8A96-4BBD-5978F2068C3A}"/>
                    </a:ext>
                  </a:extLst>
                </p14:cNvPr>
                <p14:cNvContentPartPr/>
                <p14:nvPr/>
              </p14:nvContentPartPr>
              <p14:xfrm>
                <a:off x="743863" y="649411"/>
                <a:ext cx="31680" cy="154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80FBBB-852E-8A96-4BBD-5978F2068C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4863" y="640411"/>
                  <a:ext cx="49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335964-1CD1-665F-2917-7E1F324595B4}"/>
                    </a:ext>
                  </a:extLst>
                </p14:cNvPr>
                <p14:cNvContentPartPr/>
                <p14:nvPr/>
              </p14:nvContentPartPr>
              <p14:xfrm>
                <a:off x="748543" y="475171"/>
                <a:ext cx="84960" cy="82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335964-1CD1-665F-2917-7E1F324595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9903" y="466531"/>
                  <a:ext cx="102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5ECBB5-E76D-4550-32C3-5AB77418D26E}"/>
                    </a:ext>
                  </a:extLst>
                </p14:cNvPr>
                <p14:cNvContentPartPr/>
                <p14:nvPr/>
              </p14:nvContentPartPr>
              <p14:xfrm>
                <a:off x="891823" y="444931"/>
                <a:ext cx="200160" cy="320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5ECBB5-E76D-4550-32C3-5AB77418D2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3183" y="435931"/>
                  <a:ext cx="2178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9864B5-0957-00E6-ED18-A9D9E3277D9A}"/>
                    </a:ext>
                  </a:extLst>
                </p14:cNvPr>
                <p14:cNvContentPartPr/>
                <p14:nvPr/>
              </p14:nvContentPartPr>
              <p14:xfrm>
                <a:off x="927463" y="601531"/>
                <a:ext cx="14832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9864B5-0957-00E6-ED18-A9D9E3277D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8463" y="592891"/>
                  <a:ext cx="1659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5CA81C-A6A9-215A-4F7C-B90BB15C87CA}"/>
              </a:ext>
            </a:extLst>
          </p:cNvPr>
          <p:cNvGrpSpPr/>
          <p:nvPr/>
        </p:nvGrpSpPr>
        <p:grpSpPr>
          <a:xfrm>
            <a:off x="2156967" y="311011"/>
            <a:ext cx="2278695" cy="250941"/>
            <a:chOff x="1637383" y="311011"/>
            <a:chExt cx="279828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151A9B-CDE3-A794-B68B-F2214F9064F3}"/>
                    </a:ext>
                  </a:extLst>
                </p14:cNvPr>
                <p14:cNvContentPartPr/>
                <p14:nvPr/>
              </p14:nvContentPartPr>
              <p14:xfrm>
                <a:off x="1637383" y="434851"/>
                <a:ext cx="316080" cy="264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151A9B-CDE3-A794-B68B-F2214F9064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8383" y="426211"/>
                  <a:ext cx="333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2EC931-65AC-7EEA-235C-FAD6A943FFE8}"/>
                    </a:ext>
                  </a:extLst>
                </p14:cNvPr>
                <p14:cNvContentPartPr/>
                <p14:nvPr/>
              </p14:nvContentPartPr>
              <p14:xfrm>
                <a:off x="1656463" y="644371"/>
                <a:ext cx="302760" cy="3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2EC931-65AC-7EEA-235C-FAD6A943FF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7823" y="635731"/>
                  <a:ext cx="320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CF0F48-13F9-B89F-4E23-A290A5D2C4C1}"/>
                    </a:ext>
                  </a:extLst>
                </p14:cNvPr>
                <p14:cNvContentPartPr/>
                <p14:nvPr/>
              </p14:nvContentPartPr>
              <p14:xfrm>
                <a:off x="1946263" y="420091"/>
                <a:ext cx="454320" cy="29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CF0F48-13F9-B89F-4E23-A290A5D2C4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37263" y="411451"/>
                  <a:ext cx="4719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DFF78E-4BAD-5B76-BEF8-DFDE8ECA85CF}"/>
                    </a:ext>
                  </a:extLst>
                </p14:cNvPr>
                <p14:cNvContentPartPr/>
                <p14:nvPr/>
              </p14:nvContentPartPr>
              <p14:xfrm>
                <a:off x="2483383" y="408571"/>
                <a:ext cx="191160" cy="28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DFF78E-4BAD-5B76-BEF8-DFDE8ECA85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4383" y="399571"/>
                  <a:ext cx="208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857AF1-C114-5FBA-D0A7-31C8A759AB6D}"/>
                    </a:ext>
                  </a:extLst>
                </p14:cNvPr>
                <p14:cNvContentPartPr/>
                <p14:nvPr/>
              </p14:nvContentPartPr>
              <p14:xfrm>
                <a:off x="2515423" y="558691"/>
                <a:ext cx="171360" cy="2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857AF1-C114-5FBA-D0A7-31C8A759AB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6423" y="550051"/>
                  <a:ext cx="189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EDC592-32C0-C4DC-F989-456AD7C0519D}"/>
                    </a:ext>
                  </a:extLst>
                </p14:cNvPr>
                <p14:cNvContentPartPr/>
                <p14:nvPr/>
              </p14:nvContentPartPr>
              <p14:xfrm>
                <a:off x="2767423" y="543211"/>
                <a:ext cx="236880" cy="19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EDC592-32C0-C4DC-F989-456AD7C051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8423" y="534211"/>
                  <a:ext cx="254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B66E8D-A6F9-A827-E30E-C75E9E211A43}"/>
                    </a:ext>
                  </a:extLst>
                </p14:cNvPr>
                <p14:cNvContentPartPr/>
                <p14:nvPr/>
              </p14:nvContentPartPr>
              <p14:xfrm>
                <a:off x="2990263" y="311011"/>
                <a:ext cx="318600" cy="37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B66E8D-A6F9-A827-E30E-C75E9E211A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1623" y="302371"/>
                  <a:ext cx="3362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D9BEEC-F003-FCF1-F153-618048F0E8A8}"/>
                    </a:ext>
                  </a:extLst>
                </p14:cNvPr>
                <p14:cNvContentPartPr/>
                <p14:nvPr/>
              </p14:nvContentPartPr>
              <p14:xfrm>
                <a:off x="3322543" y="484891"/>
                <a:ext cx="248040" cy="180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D9BEEC-F003-FCF1-F153-618048F0E8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3903" y="476251"/>
                  <a:ext cx="265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069948-8DE7-DABF-1B3E-300226822EDC}"/>
                    </a:ext>
                  </a:extLst>
                </p14:cNvPr>
                <p14:cNvContentPartPr/>
                <p14:nvPr/>
              </p14:nvContentPartPr>
              <p14:xfrm>
                <a:off x="3638263" y="366811"/>
                <a:ext cx="152640" cy="320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069948-8DE7-DABF-1B3E-300226822E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29263" y="358171"/>
                  <a:ext cx="170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A4FEC3-7934-9FEB-6F7F-ED2C7F2D7192}"/>
                    </a:ext>
                  </a:extLst>
                </p14:cNvPr>
                <p14:cNvContentPartPr/>
                <p14:nvPr/>
              </p14:nvContentPartPr>
              <p14:xfrm>
                <a:off x="3622063" y="525571"/>
                <a:ext cx="190440" cy="1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A4FEC3-7934-9FEB-6F7F-ED2C7F2D71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3423" y="516931"/>
                  <a:ext cx="208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D6AFAD-7B2A-E8A3-3B81-5B0487F2FE42}"/>
                    </a:ext>
                  </a:extLst>
                </p14:cNvPr>
                <p14:cNvContentPartPr/>
                <p14:nvPr/>
              </p14:nvContentPartPr>
              <p14:xfrm>
                <a:off x="3847063" y="523771"/>
                <a:ext cx="13320" cy="12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D6AFAD-7B2A-E8A3-3B81-5B0487F2FE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38063" y="515131"/>
                  <a:ext cx="30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1574F6-238D-D195-BDAB-D0FE453BD43B}"/>
                    </a:ext>
                  </a:extLst>
                </p14:cNvPr>
                <p14:cNvContentPartPr/>
                <p14:nvPr/>
              </p14:nvContentPartPr>
              <p14:xfrm>
                <a:off x="3860023" y="524131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1574F6-238D-D195-BDAB-D0FE453BD4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51383" y="515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B1FBA0-D8ED-E9C4-DFC2-6B6D1B92D97D}"/>
                    </a:ext>
                  </a:extLst>
                </p14:cNvPr>
                <p14:cNvContentPartPr/>
                <p14:nvPr/>
              </p14:nvContentPartPr>
              <p14:xfrm>
                <a:off x="3841663" y="375451"/>
                <a:ext cx="123840" cy="14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B1FBA0-D8ED-E9C4-DFC2-6B6D1B92D9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32663" y="366451"/>
                  <a:ext cx="141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6993C4-0E8B-D939-5E5E-50EB5E7C5665}"/>
                    </a:ext>
                  </a:extLst>
                </p14:cNvPr>
                <p14:cNvContentPartPr/>
                <p14:nvPr/>
              </p14:nvContentPartPr>
              <p14:xfrm>
                <a:off x="3907543" y="370411"/>
                <a:ext cx="59400" cy="71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6993C4-0E8B-D939-5E5E-50EB5E7C56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98903" y="361771"/>
                  <a:ext cx="77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A81F1EC-B34E-74D9-1B46-2A7A8DB2C781}"/>
                    </a:ext>
                  </a:extLst>
                </p14:cNvPr>
                <p14:cNvContentPartPr/>
                <p14:nvPr/>
              </p14:nvContentPartPr>
              <p14:xfrm>
                <a:off x="3960463" y="443131"/>
                <a:ext cx="47520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A81F1EC-B34E-74D9-1B46-2A7A8DB2C7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51823" y="434131"/>
                  <a:ext cx="49284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41D1D1-DE13-295A-534F-21E0AD4E0E2F}"/>
              </a:ext>
            </a:extLst>
          </p:cNvPr>
          <p:cNvGrpSpPr/>
          <p:nvPr/>
        </p:nvGrpSpPr>
        <p:grpSpPr>
          <a:xfrm>
            <a:off x="5366495" y="169171"/>
            <a:ext cx="559926" cy="245669"/>
            <a:chOff x="5238823" y="169171"/>
            <a:chExt cx="68760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764640-EB0A-DA7E-B149-D108DBD4E40A}"/>
                    </a:ext>
                  </a:extLst>
                </p14:cNvPr>
                <p14:cNvContentPartPr/>
                <p14:nvPr/>
              </p14:nvContentPartPr>
              <p14:xfrm>
                <a:off x="5238823" y="169171"/>
                <a:ext cx="178560" cy="41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764640-EB0A-DA7E-B149-D108DBD4E4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29823" y="160531"/>
                  <a:ext cx="1962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E8D5AF-E191-C3C6-F6A2-C9AAB270C1A8}"/>
                    </a:ext>
                  </a:extLst>
                </p14:cNvPr>
                <p14:cNvContentPartPr/>
                <p14:nvPr/>
              </p14:nvContentPartPr>
              <p14:xfrm>
                <a:off x="5526463" y="390571"/>
                <a:ext cx="16920" cy="12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E8D5AF-E191-C3C6-F6A2-C9AAB270C1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7823" y="381571"/>
                  <a:ext cx="34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49169B-4E0E-A362-FF37-5B97ECF13D26}"/>
                    </a:ext>
                  </a:extLst>
                </p14:cNvPr>
                <p14:cNvContentPartPr/>
                <p14:nvPr/>
              </p14:nvContentPartPr>
              <p14:xfrm>
                <a:off x="5526463" y="398491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49169B-4E0E-A362-FF37-5B97ECF13D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17823" y="389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EA79D3-ACB7-9AF1-6B31-A57080507FE2}"/>
                    </a:ext>
                  </a:extLst>
                </p14:cNvPr>
                <p14:cNvContentPartPr/>
                <p14:nvPr/>
              </p14:nvContentPartPr>
              <p14:xfrm>
                <a:off x="5526463" y="268171"/>
                <a:ext cx="145080" cy="130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EA79D3-ACB7-9AF1-6B31-A57080507F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17823" y="259531"/>
                  <a:ext cx="162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165E6C-B730-39E5-60AB-0BFCE6AA2EA2}"/>
                    </a:ext>
                  </a:extLst>
                </p14:cNvPr>
                <p14:cNvContentPartPr/>
                <p14:nvPr/>
              </p14:nvContentPartPr>
              <p14:xfrm>
                <a:off x="5722663" y="264931"/>
                <a:ext cx="203760" cy="321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165E6C-B730-39E5-60AB-0BFCE6AA2EA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713663" y="256291"/>
                  <a:ext cx="2214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B61F69-D2FE-B4FD-2696-AF4294839569}"/>
                    </a:ext>
                  </a:extLst>
                </p14:cNvPr>
                <p14:cNvContentPartPr/>
                <p14:nvPr/>
              </p14:nvContentPartPr>
              <p14:xfrm>
                <a:off x="5737423" y="377251"/>
                <a:ext cx="169560" cy="7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B61F69-D2FE-B4FD-2696-AF42948395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28423" y="368251"/>
                  <a:ext cx="187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C76AD1-29E8-C5A4-6357-D680DD03F9F6}"/>
                    </a:ext>
                  </a:extLst>
                </p14:cNvPr>
                <p14:cNvContentPartPr/>
                <p14:nvPr/>
              </p14:nvContentPartPr>
              <p14:xfrm>
                <a:off x="5663983" y="269971"/>
                <a:ext cx="15120" cy="61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C76AD1-29E8-C5A4-6357-D680DD03F9F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54983" y="261331"/>
                  <a:ext cx="327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B210FB-7304-1350-CBE0-49A5879BE470}"/>
              </a:ext>
            </a:extLst>
          </p:cNvPr>
          <p:cNvGrpSpPr/>
          <p:nvPr/>
        </p:nvGrpSpPr>
        <p:grpSpPr>
          <a:xfrm>
            <a:off x="6825149" y="159451"/>
            <a:ext cx="1435874" cy="229643"/>
            <a:chOff x="6497743" y="159451"/>
            <a:chExt cx="176328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7AEF06-0237-73DE-25B9-3DD38A9D1353}"/>
                    </a:ext>
                  </a:extLst>
                </p14:cNvPr>
                <p14:cNvContentPartPr/>
                <p14:nvPr/>
              </p14:nvContentPartPr>
              <p14:xfrm>
                <a:off x="6497743" y="195091"/>
                <a:ext cx="244800" cy="30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7AEF06-0237-73DE-25B9-3DD38A9D135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88743" y="186091"/>
                  <a:ext cx="2624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4CE0EB-FD9B-8876-37F2-9C8378E6E730}"/>
                    </a:ext>
                  </a:extLst>
                </p14:cNvPr>
                <p14:cNvContentPartPr/>
                <p14:nvPr/>
              </p14:nvContentPartPr>
              <p14:xfrm>
                <a:off x="6761983" y="343771"/>
                <a:ext cx="97920" cy="136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4CE0EB-FD9B-8876-37F2-9C8378E6E73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52983" y="335131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F3284B-C053-4DF5-F376-5EECA679D7BE}"/>
                    </a:ext>
                  </a:extLst>
                </p14:cNvPr>
                <p14:cNvContentPartPr/>
                <p14:nvPr/>
              </p14:nvContentPartPr>
              <p14:xfrm>
                <a:off x="6994543" y="248371"/>
                <a:ext cx="574560" cy="258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F3284B-C053-4DF5-F376-5EECA679D7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85903" y="239731"/>
                  <a:ext cx="592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428247-3EC9-0C1E-CA69-EDE4052B7995}"/>
                    </a:ext>
                  </a:extLst>
                </p14:cNvPr>
                <p14:cNvContentPartPr/>
                <p14:nvPr/>
              </p14:nvContentPartPr>
              <p14:xfrm>
                <a:off x="7535263" y="312451"/>
                <a:ext cx="455400" cy="150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428247-3EC9-0C1E-CA69-EDE4052B79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26263" y="303451"/>
                  <a:ext cx="473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271D66-ECC8-C88B-44FC-13DE855EFAF5}"/>
                    </a:ext>
                  </a:extLst>
                </p14:cNvPr>
                <p14:cNvContentPartPr/>
                <p14:nvPr/>
              </p14:nvContentPartPr>
              <p14:xfrm>
                <a:off x="7940983" y="159451"/>
                <a:ext cx="320040" cy="39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271D66-ECC8-C88B-44FC-13DE855EFAF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31983" y="150451"/>
                  <a:ext cx="33768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F50A26-D6B2-2D0F-ACCD-5BD1A2589B6D}"/>
              </a:ext>
            </a:extLst>
          </p:cNvPr>
          <p:cNvGrpSpPr/>
          <p:nvPr/>
        </p:nvGrpSpPr>
        <p:grpSpPr>
          <a:xfrm>
            <a:off x="8907431" y="129211"/>
            <a:ext cx="1417112" cy="240819"/>
            <a:chOff x="8584303" y="129211"/>
            <a:chExt cx="174024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249C71-28D1-D331-1FF4-857C6A518055}"/>
                    </a:ext>
                  </a:extLst>
                </p14:cNvPr>
                <p14:cNvContentPartPr/>
                <p14:nvPr/>
              </p14:nvContentPartPr>
              <p14:xfrm>
                <a:off x="8584303" y="129211"/>
                <a:ext cx="262440" cy="363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249C71-28D1-D331-1FF4-857C6A51805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75663" y="120571"/>
                  <a:ext cx="280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0A43D1-0814-49A7-D4B0-3046F763A233}"/>
                    </a:ext>
                  </a:extLst>
                </p14:cNvPr>
                <p14:cNvContentPartPr/>
                <p14:nvPr/>
              </p14:nvContentPartPr>
              <p14:xfrm>
                <a:off x="8857543" y="363931"/>
                <a:ext cx="5760" cy="109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0A43D1-0814-49A7-D4B0-3046F763A2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48543" y="355291"/>
                  <a:ext cx="23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BD0424-7A22-BBF5-1A99-FABCB444A87F}"/>
                    </a:ext>
                  </a:extLst>
                </p14:cNvPr>
                <p14:cNvContentPartPr/>
                <p14:nvPr/>
              </p14:nvContentPartPr>
              <p14:xfrm>
                <a:off x="8822263" y="230371"/>
                <a:ext cx="114480" cy="145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BD0424-7A22-BBF5-1A99-FABCB444A87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13263" y="221371"/>
                  <a:ext cx="132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1B8C39-2D31-FD85-06BC-1E47492A4243}"/>
                    </a:ext>
                  </a:extLst>
                </p14:cNvPr>
                <p14:cNvContentPartPr/>
                <p14:nvPr/>
              </p14:nvContentPartPr>
              <p14:xfrm>
                <a:off x="8974903" y="310291"/>
                <a:ext cx="26424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1B8C39-2D31-FD85-06BC-1E47492A42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65903" y="301651"/>
                  <a:ext cx="281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4CE49D-C522-7014-10A1-AB18655FA6DA}"/>
                    </a:ext>
                  </a:extLst>
                </p14:cNvPr>
                <p14:cNvContentPartPr/>
                <p14:nvPr/>
              </p14:nvContentPartPr>
              <p14:xfrm>
                <a:off x="9209983" y="335851"/>
                <a:ext cx="217800" cy="158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4CE49D-C522-7014-10A1-AB18655FA6D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01343" y="326851"/>
                  <a:ext cx="235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BD4217-52DC-5938-2F90-06A1D11698BC}"/>
                    </a:ext>
                  </a:extLst>
                </p14:cNvPr>
                <p14:cNvContentPartPr/>
                <p14:nvPr/>
              </p14:nvContentPartPr>
              <p14:xfrm>
                <a:off x="9667903" y="215611"/>
                <a:ext cx="146880" cy="324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BD4217-52DC-5938-2F90-06A1D11698B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58903" y="206971"/>
                  <a:ext cx="1645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28BF4D-BE8E-CADB-62C0-31C58DC359FF}"/>
                    </a:ext>
                  </a:extLst>
                </p14:cNvPr>
                <p14:cNvContentPartPr/>
                <p14:nvPr/>
              </p14:nvContentPartPr>
              <p14:xfrm>
                <a:off x="9609943" y="335851"/>
                <a:ext cx="210240" cy="43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28BF4D-BE8E-CADB-62C0-31C58DC359F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01303" y="327211"/>
                  <a:ext cx="227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D5892D-8A1F-02E7-82C6-5AC4D79DF95C}"/>
                    </a:ext>
                  </a:extLst>
                </p14:cNvPr>
                <p14:cNvContentPartPr/>
                <p14:nvPr/>
              </p14:nvContentPartPr>
              <p14:xfrm>
                <a:off x="9785263" y="337651"/>
                <a:ext cx="271800" cy="14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D5892D-8A1F-02E7-82C6-5AC4D79DF95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76263" y="328651"/>
                  <a:ext cx="289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F69FFC8-60D9-44C5-037C-6C6E65CD2718}"/>
                    </a:ext>
                  </a:extLst>
                </p14:cNvPr>
                <p14:cNvContentPartPr/>
                <p14:nvPr/>
              </p14:nvContentPartPr>
              <p14:xfrm>
                <a:off x="10117183" y="162691"/>
                <a:ext cx="207360" cy="33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F69FFC8-60D9-44C5-037C-6C6E65CD271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08183" y="153691"/>
                  <a:ext cx="2250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7664A4F-B7EF-B13C-B23C-9F516F34EE83}"/>
              </a:ext>
            </a:extLst>
          </p:cNvPr>
          <p:cNvGrpSpPr/>
          <p:nvPr/>
        </p:nvGrpSpPr>
        <p:grpSpPr>
          <a:xfrm>
            <a:off x="5288900" y="1063381"/>
            <a:ext cx="595398" cy="266124"/>
            <a:chOff x="5153143" y="1114531"/>
            <a:chExt cx="73116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C63156C-1CFA-3B2E-47E1-EF3B54405EFC}"/>
                    </a:ext>
                  </a:extLst>
                </p14:cNvPr>
                <p14:cNvContentPartPr/>
                <p14:nvPr/>
              </p14:nvContentPartPr>
              <p14:xfrm>
                <a:off x="5153143" y="1114531"/>
                <a:ext cx="196560" cy="454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C63156C-1CFA-3B2E-47E1-EF3B54405E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144503" y="1105891"/>
                  <a:ext cx="2142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097AE1-FDF2-F4A5-B6A4-CCAF6C452713}"/>
                    </a:ext>
                  </a:extLst>
                </p14:cNvPr>
                <p14:cNvContentPartPr/>
                <p14:nvPr/>
              </p14:nvContentPartPr>
              <p14:xfrm>
                <a:off x="5504503" y="1311811"/>
                <a:ext cx="27720" cy="174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097AE1-FDF2-F4A5-B6A4-CCAF6C45271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95503" y="1303171"/>
                  <a:ext cx="45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62BD0E-A4D5-29C2-E3D5-95B53FB820ED}"/>
                    </a:ext>
                  </a:extLst>
                </p14:cNvPr>
                <p14:cNvContentPartPr/>
                <p14:nvPr/>
              </p14:nvContentPartPr>
              <p14:xfrm>
                <a:off x="5482903" y="1132531"/>
                <a:ext cx="174240" cy="93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62BD0E-A4D5-29C2-E3D5-95B53FB820E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73903" y="1123531"/>
                  <a:ext cx="191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CE5921-8128-FD68-579C-474B80299BE8}"/>
                    </a:ext>
                  </a:extLst>
                </p14:cNvPr>
                <p14:cNvContentPartPr/>
                <p14:nvPr/>
              </p14:nvContentPartPr>
              <p14:xfrm>
                <a:off x="5689543" y="1150891"/>
                <a:ext cx="194760" cy="36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CE5921-8128-FD68-579C-474B80299BE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80903" y="1142251"/>
                  <a:ext cx="212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D53A80-11DA-3714-0975-1148C4C173B4}"/>
                    </a:ext>
                  </a:extLst>
                </p14:cNvPr>
                <p14:cNvContentPartPr/>
                <p14:nvPr/>
              </p14:nvContentPartPr>
              <p14:xfrm>
                <a:off x="5687743" y="1332331"/>
                <a:ext cx="146880" cy="10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D53A80-11DA-3714-0975-1148C4C173B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79103" y="1323691"/>
                  <a:ext cx="1645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0E15435-7E37-5CCF-5F9D-67B4473B7C66}"/>
              </a:ext>
            </a:extLst>
          </p:cNvPr>
          <p:cNvGrpSpPr/>
          <p:nvPr/>
        </p:nvGrpSpPr>
        <p:grpSpPr>
          <a:xfrm>
            <a:off x="6248623" y="1050091"/>
            <a:ext cx="4865760" cy="631080"/>
            <a:chOff x="6248623" y="1050091"/>
            <a:chExt cx="4865760" cy="6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1F1A5D8-0608-F846-D9D3-7869A1F9782B}"/>
                    </a:ext>
                  </a:extLst>
                </p14:cNvPr>
                <p14:cNvContentPartPr/>
                <p14:nvPr/>
              </p14:nvContentPartPr>
              <p14:xfrm>
                <a:off x="6248623" y="1094731"/>
                <a:ext cx="221040" cy="31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1F1A5D8-0608-F846-D9D3-7869A1F9782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239983" y="1086091"/>
                  <a:ext cx="2386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41D55B-6EE5-4C6C-0CD5-C7898D4E83E3}"/>
                    </a:ext>
                  </a:extLst>
                </p14:cNvPr>
                <p14:cNvContentPartPr/>
                <p14:nvPr/>
              </p14:nvContentPartPr>
              <p14:xfrm>
                <a:off x="6495943" y="1147651"/>
                <a:ext cx="772560" cy="255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41D55B-6EE5-4C6C-0CD5-C7898D4E83E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87303" y="1139011"/>
                  <a:ext cx="790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CB03DE-0E2B-3460-F649-FAA572B8D0C0}"/>
                    </a:ext>
                  </a:extLst>
                </p14:cNvPr>
                <p14:cNvContentPartPr/>
                <p14:nvPr/>
              </p14:nvContentPartPr>
              <p14:xfrm>
                <a:off x="7548223" y="1050091"/>
                <a:ext cx="218880" cy="360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CB03DE-0E2B-3460-F649-FAA572B8D0C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39223" y="1041451"/>
                  <a:ext cx="2365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4ADA63A-CF66-5AD6-C3C2-94F45718E11F}"/>
                    </a:ext>
                  </a:extLst>
                </p14:cNvPr>
                <p14:cNvContentPartPr/>
                <p14:nvPr/>
              </p14:nvContentPartPr>
              <p14:xfrm>
                <a:off x="7885903" y="1053691"/>
                <a:ext cx="150840" cy="405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4ADA63A-CF66-5AD6-C3C2-94F45718E11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76903" y="1044691"/>
                  <a:ext cx="1684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D49801-46B9-22D5-B8BE-95024E3F8AE2}"/>
                    </a:ext>
                  </a:extLst>
                </p14:cNvPr>
                <p14:cNvContentPartPr/>
                <p14:nvPr/>
              </p14:nvContentPartPr>
              <p14:xfrm>
                <a:off x="7827223" y="1215331"/>
                <a:ext cx="183600" cy="36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D49801-46B9-22D5-B8BE-95024E3F8AE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18583" y="1206691"/>
                  <a:ext cx="201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22C66C-3DD9-9E97-F84E-908CFB3A0030}"/>
                    </a:ext>
                  </a:extLst>
                </p14:cNvPr>
                <p14:cNvContentPartPr/>
                <p14:nvPr/>
              </p14:nvContentPartPr>
              <p14:xfrm>
                <a:off x="8032423" y="1169971"/>
                <a:ext cx="702720" cy="218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22C66C-3DD9-9E97-F84E-908CFB3A003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23783" y="1160971"/>
                  <a:ext cx="720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139334-FD64-48F0-1D85-A5D9FA2294D2}"/>
                    </a:ext>
                  </a:extLst>
                </p14:cNvPr>
                <p14:cNvContentPartPr/>
                <p14:nvPr/>
              </p14:nvContentPartPr>
              <p14:xfrm>
                <a:off x="8653783" y="1056571"/>
                <a:ext cx="10872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139334-FD64-48F0-1D85-A5D9FA2294D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45143" y="1047571"/>
                  <a:ext cx="126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C78AA2F-7A7B-056E-FC19-B07960730D50}"/>
                    </a:ext>
                  </a:extLst>
                </p14:cNvPr>
                <p14:cNvContentPartPr/>
                <p14:nvPr/>
              </p14:nvContentPartPr>
              <p14:xfrm>
                <a:off x="8707063" y="1081771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C78AA2F-7A7B-056E-FC19-B07960730D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98423" y="1072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6B4EB5-052F-DED7-AC56-0F6BDD2418E6}"/>
                    </a:ext>
                  </a:extLst>
                </p14:cNvPr>
                <p14:cNvContentPartPr/>
                <p14:nvPr/>
              </p14:nvContentPartPr>
              <p14:xfrm>
                <a:off x="8707063" y="1081771"/>
                <a:ext cx="297360" cy="271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6B4EB5-052F-DED7-AC56-0F6BDD2418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98423" y="1072771"/>
                  <a:ext cx="315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57192F9-DDA1-451F-B40F-56705126D80B}"/>
                    </a:ext>
                  </a:extLst>
                </p14:cNvPr>
                <p14:cNvContentPartPr/>
                <p14:nvPr/>
              </p14:nvContentPartPr>
              <p14:xfrm>
                <a:off x="9047263" y="1069891"/>
                <a:ext cx="454320" cy="263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57192F9-DDA1-451F-B40F-56705126D80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38263" y="1061251"/>
                  <a:ext cx="471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0D7C842-6E59-7DE0-A907-81CCF6F4C48D}"/>
                    </a:ext>
                  </a:extLst>
                </p14:cNvPr>
                <p14:cNvContentPartPr/>
                <p14:nvPr/>
              </p14:nvContentPartPr>
              <p14:xfrm>
                <a:off x="9713983" y="1090051"/>
                <a:ext cx="131040" cy="338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0D7C842-6E59-7DE0-A907-81CCF6F4C4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04983" y="1081051"/>
                  <a:ext cx="148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EF2A4A-2A55-A723-616C-771202C24F12}"/>
                    </a:ext>
                  </a:extLst>
                </p14:cNvPr>
                <p14:cNvContentPartPr/>
                <p14:nvPr/>
              </p14:nvContentPartPr>
              <p14:xfrm>
                <a:off x="9785263" y="1123891"/>
                <a:ext cx="337320" cy="159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EF2A4A-2A55-A723-616C-771202C24F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76263" y="1114891"/>
                  <a:ext cx="354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B25B18B-59B6-8D9C-2B2E-4411C2A50BE0}"/>
                    </a:ext>
                  </a:extLst>
                </p14:cNvPr>
                <p14:cNvContentPartPr/>
                <p14:nvPr/>
              </p14:nvContentPartPr>
              <p14:xfrm>
                <a:off x="10192063" y="1152691"/>
                <a:ext cx="333360" cy="365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B25B18B-59B6-8D9C-2B2E-4411C2A50B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83423" y="1143691"/>
                  <a:ext cx="3510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CCA0645-58F2-5306-58B2-053A8D04750A}"/>
                    </a:ext>
                  </a:extLst>
                </p14:cNvPr>
                <p14:cNvContentPartPr/>
                <p14:nvPr/>
              </p14:nvContentPartPr>
              <p14:xfrm>
                <a:off x="10562143" y="1179691"/>
                <a:ext cx="532080" cy="197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CCA0645-58F2-5306-58B2-053A8D0475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53503" y="1171051"/>
                  <a:ext cx="549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6FE3762-E914-ABFF-90B0-440052DDFDA6}"/>
                    </a:ext>
                  </a:extLst>
                </p14:cNvPr>
                <p14:cNvContentPartPr/>
                <p14:nvPr/>
              </p14:nvContentPartPr>
              <p14:xfrm>
                <a:off x="10892623" y="1080691"/>
                <a:ext cx="221760" cy="600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6FE3762-E914-ABFF-90B0-440052DDFD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83623" y="1071691"/>
                  <a:ext cx="239400" cy="61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409CDD7-8F1B-C45E-1857-7890068CE375}"/>
              </a:ext>
            </a:extLst>
          </p:cNvPr>
          <p:cNvSpPr/>
          <p:nvPr/>
        </p:nvSpPr>
        <p:spPr>
          <a:xfrm>
            <a:off x="575993" y="866354"/>
            <a:ext cx="1557450" cy="972993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E6D1059-B7B0-66DE-A063-1FD91AF09035}"/>
              </a:ext>
            </a:extLst>
          </p:cNvPr>
          <p:cNvGrpSpPr/>
          <p:nvPr/>
        </p:nvGrpSpPr>
        <p:grpSpPr>
          <a:xfrm>
            <a:off x="587270" y="1123755"/>
            <a:ext cx="1281675" cy="749871"/>
            <a:chOff x="818023" y="1610251"/>
            <a:chExt cx="1573920" cy="12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B545A88-8722-4F46-2A7E-237318993478}"/>
                    </a:ext>
                  </a:extLst>
                </p14:cNvPr>
                <p14:cNvContentPartPr/>
                <p14:nvPr/>
              </p14:nvContentPartPr>
              <p14:xfrm>
                <a:off x="916303" y="1699171"/>
                <a:ext cx="262080" cy="295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B545A88-8722-4F46-2A7E-2373189934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7303" y="1690171"/>
                  <a:ext cx="279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5669C4-7D99-7F58-E14E-F2EC809EF8CA}"/>
                    </a:ext>
                  </a:extLst>
                </p14:cNvPr>
                <p14:cNvContentPartPr/>
                <p14:nvPr/>
              </p14:nvContentPartPr>
              <p14:xfrm>
                <a:off x="937903" y="1830211"/>
                <a:ext cx="183600" cy="73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5669C4-7D99-7F58-E14E-F2EC809EF8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8903" y="1821571"/>
                  <a:ext cx="201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4F7EF1-BEB3-A378-99B1-C04C2E369A91}"/>
                    </a:ext>
                  </a:extLst>
                </p14:cNvPr>
                <p14:cNvContentPartPr/>
                <p14:nvPr/>
              </p14:nvContentPartPr>
              <p14:xfrm>
                <a:off x="1080103" y="1661731"/>
                <a:ext cx="455760" cy="282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4F7EF1-BEB3-A378-99B1-C04C2E369A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1103" y="1652731"/>
                  <a:ext cx="473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99DEFD1-619B-D9B4-C5E4-025656DD898C}"/>
                    </a:ext>
                  </a:extLst>
                </p14:cNvPr>
                <p14:cNvContentPartPr/>
                <p14:nvPr/>
              </p14:nvContentPartPr>
              <p14:xfrm>
                <a:off x="818023" y="1610251"/>
                <a:ext cx="738000" cy="496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99DEFD1-619B-D9B4-C5E4-025656DD89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9023" y="1601251"/>
                  <a:ext cx="7556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BC98736-E89C-E99D-9A4A-DFE186C17992}"/>
                    </a:ext>
                  </a:extLst>
                </p14:cNvPr>
                <p14:cNvContentPartPr/>
                <p14:nvPr/>
              </p14:nvContentPartPr>
              <p14:xfrm>
                <a:off x="1280623" y="2138731"/>
                <a:ext cx="116280" cy="328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BC98736-E89C-E99D-9A4A-DFE186C1799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71983" y="2129731"/>
                  <a:ext cx="1339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651629-3229-A2A2-6125-E5D465D86E3B}"/>
                    </a:ext>
                  </a:extLst>
                </p14:cNvPr>
                <p14:cNvContentPartPr/>
                <p14:nvPr/>
              </p14:nvContentPartPr>
              <p14:xfrm>
                <a:off x="1482943" y="2175451"/>
                <a:ext cx="111600" cy="193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651629-3229-A2A2-6125-E5D465D86E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74303" y="2166811"/>
                  <a:ext cx="129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F8110ED-ACC0-80BC-D4F0-1C7A4102BB2B}"/>
                    </a:ext>
                  </a:extLst>
                </p14:cNvPr>
                <p14:cNvContentPartPr/>
                <p14:nvPr/>
              </p14:nvContentPartPr>
              <p14:xfrm>
                <a:off x="1639543" y="2108851"/>
                <a:ext cx="305280" cy="270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F8110ED-ACC0-80BC-D4F0-1C7A4102BB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0903" y="2099851"/>
                  <a:ext cx="322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946DBB6-1851-9C54-ED74-F8D784FA483C}"/>
                    </a:ext>
                  </a:extLst>
                </p14:cNvPr>
                <p14:cNvContentPartPr/>
                <p14:nvPr/>
              </p14:nvContentPartPr>
              <p14:xfrm>
                <a:off x="1211143" y="2017411"/>
                <a:ext cx="772560" cy="478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946DBB6-1851-9C54-ED74-F8D784FA483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02143" y="2008411"/>
                  <a:ext cx="7902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F5EFB0-A828-0693-AEE7-13A2F33FC232}"/>
                    </a:ext>
                  </a:extLst>
                </p14:cNvPr>
                <p14:cNvContentPartPr/>
                <p14:nvPr/>
              </p14:nvContentPartPr>
              <p14:xfrm>
                <a:off x="1845463" y="2494051"/>
                <a:ext cx="100080" cy="285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F5EFB0-A828-0693-AEE7-13A2F33FC2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36463" y="2485051"/>
                  <a:ext cx="117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21735D6-E283-A442-0CCA-8DCF8B8363E8}"/>
                    </a:ext>
                  </a:extLst>
                </p14:cNvPr>
                <p14:cNvContentPartPr/>
                <p14:nvPr/>
              </p14:nvContentPartPr>
              <p14:xfrm>
                <a:off x="1966783" y="2538331"/>
                <a:ext cx="122760" cy="179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21735D6-E283-A442-0CCA-8DCF8B8363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58143" y="2529691"/>
                  <a:ext cx="140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37B787E-DACE-96F9-ACE0-6513D4A398C2}"/>
                    </a:ext>
                  </a:extLst>
                </p14:cNvPr>
                <p14:cNvContentPartPr/>
                <p14:nvPr/>
              </p14:nvContentPartPr>
              <p14:xfrm>
                <a:off x="2061463" y="2508811"/>
                <a:ext cx="259560" cy="226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37B787E-DACE-96F9-ACE0-6513D4A398C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52823" y="2499811"/>
                  <a:ext cx="277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BFD5FF9-344E-E294-9CDD-E9AF178F6A51}"/>
                    </a:ext>
                  </a:extLst>
                </p14:cNvPr>
                <p14:cNvContentPartPr/>
                <p14:nvPr/>
              </p14:nvContentPartPr>
              <p14:xfrm>
                <a:off x="1709743" y="2418091"/>
                <a:ext cx="682200" cy="472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BFD5FF9-344E-E294-9CDD-E9AF178F6A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00743" y="2409451"/>
                  <a:ext cx="69984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72B806C-1C47-B6CA-D86C-7681D67F8A38}"/>
              </a:ext>
            </a:extLst>
          </p:cNvPr>
          <p:cNvGrpSpPr/>
          <p:nvPr/>
        </p:nvGrpSpPr>
        <p:grpSpPr>
          <a:xfrm>
            <a:off x="808502" y="1926767"/>
            <a:ext cx="644062" cy="223949"/>
            <a:chOff x="1190623" y="3205051"/>
            <a:chExt cx="79092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BCEAE3-6E18-A871-93FB-923A0F3DBA06}"/>
                    </a:ext>
                  </a:extLst>
                </p14:cNvPr>
                <p14:cNvContentPartPr/>
                <p14:nvPr/>
              </p14:nvContentPartPr>
              <p14:xfrm>
                <a:off x="1190623" y="3205051"/>
                <a:ext cx="198720" cy="382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BCEAE3-6E18-A871-93FB-923A0F3DBA0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81623" y="3196051"/>
                  <a:ext cx="2163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8681AD-7932-2519-D3E1-A0469697BC4E}"/>
                    </a:ext>
                  </a:extLst>
                </p14:cNvPr>
                <p14:cNvContentPartPr/>
                <p14:nvPr/>
              </p14:nvContentPartPr>
              <p14:xfrm>
                <a:off x="1509943" y="3265531"/>
                <a:ext cx="161640" cy="197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8681AD-7932-2519-D3E1-A0469697BC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00943" y="3256531"/>
                  <a:ext cx="179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BBD38DB-D664-0E2F-BB4E-5AEA8186BB26}"/>
                    </a:ext>
                  </a:extLst>
                </p14:cNvPr>
                <p14:cNvContentPartPr/>
                <p14:nvPr/>
              </p14:nvContentPartPr>
              <p14:xfrm>
                <a:off x="1693183" y="3238171"/>
                <a:ext cx="288360" cy="317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BBD38DB-D664-0E2F-BB4E-5AEA8186BB2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84183" y="3229171"/>
                  <a:ext cx="306000" cy="334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3DCDDE-64EC-FB62-EFD9-FFE972C87238}"/>
              </a:ext>
            </a:extLst>
          </p:cNvPr>
          <p:cNvSpPr/>
          <p:nvPr/>
        </p:nvSpPr>
        <p:spPr>
          <a:xfrm>
            <a:off x="2838924" y="1082356"/>
            <a:ext cx="1509959" cy="774122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A73E351-ACE0-6334-29C5-402AFC01C012}"/>
              </a:ext>
            </a:extLst>
          </p:cNvPr>
          <p:cNvGrpSpPr/>
          <p:nvPr/>
        </p:nvGrpSpPr>
        <p:grpSpPr>
          <a:xfrm>
            <a:off x="2658262" y="1926767"/>
            <a:ext cx="1269948" cy="186624"/>
            <a:chOff x="3045343" y="2990491"/>
            <a:chExt cx="15595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A405E72-9E3F-B41A-128E-B27666BCFBE0}"/>
                    </a:ext>
                  </a:extLst>
                </p14:cNvPr>
                <p14:cNvContentPartPr/>
                <p14:nvPr/>
              </p14:nvContentPartPr>
              <p14:xfrm>
                <a:off x="3045343" y="3067531"/>
                <a:ext cx="221040" cy="230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A405E72-9E3F-B41A-128E-B27666BCFB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36703" y="3058891"/>
                  <a:ext cx="238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B7801D-A7C5-6375-E216-970DF4C64225}"/>
                    </a:ext>
                  </a:extLst>
                </p14:cNvPr>
                <p14:cNvContentPartPr/>
                <p14:nvPr/>
              </p14:nvContentPartPr>
              <p14:xfrm>
                <a:off x="3291583" y="3142771"/>
                <a:ext cx="435240" cy="148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B7801D-A7C5-6375-E216-970DF4C642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82583" y="3134131"/>
                  <a:ext cx="452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8C6CF80-BEF5-773C-B8D1-7005DCED977E}"/>
                    </a:ext>
                  </a:extLst>
                </p14:cNvPr>
                <p14:cNvContentPartPr/>
                <p14:nvPr/>
              </p14:nvContentPartPr>
              <p14:xfrm>
                <a:off x="3657703" y="3111091"/>
                <a:ext cx="310680" cy="198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C6CF80-BEF5-773C-B8D1-7005DCED97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49063" y="3102091"/>
                  <a:ext cx="328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9249B39-BDAC-A5BB-B62A-B9561404808D}"/>
                    </a:ext>
                  </a:extLst>
                </p14:cNvPr>
                <p14:cNvContentPartPr/>
                <p14:nvPr/>
              </p14:nvContentPartPr>
              <p14:xfrm>
                <a:off x="3971983" y="2990491"/>
                <a:ext cx="632880" cy="292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9249B39-BDAC-A5BB-B62A-B9561404808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62983" y="2981851"/>
                  <a:ext cx="65052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1D817FC-A190-9730-0824-577E18B51DC7}"/>
              </a:ext>
            </a:extLst>
          </p:cNvPr>
          <p:cNvGrpSpPr/>
          <p:nvPr/>
        </p:nvGrpSpPr>
        <p:grpSpPr>
          <a:xfrm>
            <a:off x="4019961" y="1935834"/>
            <a:ext cx="627059" cy="171231"/>
            <a:chOff x="4035343" y="3463531"/>
            <a:chExt cx="77004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A86301-3318-245E-DA13-A77604A59118}"/>
                    </a:ext>
                  </a:extLst>
                </p14:cNvPr>
                <p14:cNvContentPartPr/>
                <p14:nvPr/>
              </p14:nvContentPartPr>
              <p14:xfrm>
                <a:off x="4035343" y="3586291"/>
                <a:ext cx="133200" cy="180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A86301-3318-245E-DA13-A77604A591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26703" y="3577291"/>
                  <a:ext cx="150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3401F44-0284-6C27-49B0-E771257ADBF0}"/>
                    </a:ext>
                  </a:extLst>
                </p14:cNvPr>
                <p14:cNvContentPartPr/>
                <p14:nvPr/>
              </p14:nvContentPartPr>
              <p14:xfrm>
                <a:off x="4301743" y="3625171"/>
                <a:ext cx="360" cy="132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3401F44-0284-6C27-49B0-E771257ADB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93103" y="3616171"/>
                  <a:ext cx="18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BF9BC8D-D405-C483-48BA-A5F62BFBE9F3}"/>
                    </a:ext>
                  </a:extLst>
                </p14:cNvPr>
                <p14:cNvContentPartPr/>
                <p14:nvPr/>
              </p14:nvContentPartPr>
              <p14:xfrm>
                <a:off x="4239463" y="3478651"/>
                <a:ext cx="81360" cy="9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BF9BC8D-D405-C483-48BA-A5F62BFBE9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30463" y="3470011"/>
                  <a:ext cx="99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9D0823B-3D94-5AF0-6AC9-33D233B2883B}"/>
                    </a:ext>
                  </a:extLst>
                </p14:cNvPr>
                <p14:cNvContentPartPr/>
                <p14:nvPr/>
              </p14:nvContentPartPr>
              <p14:xfrm>
                <a:off x="4320103" y="3515371"/>
                <a:ext cx="3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9D0823B-3D94-5AF0-6AC9-33D233B288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1463" y="3506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D591DCC-E752-F008-3636-C602F24B71C6}"/>
                    </a:ext>
                  </a:extLst>
                </p14:cNvPr>
                <p14:cNvContentPartPr/>
                <p14:nvPr/>
              </p14:nvContentPartPr>
              <p14:xfrm>
                <a:off x="4320103" y="3463531"/>
                <a:ext cx="485280" cy="222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D591DCC-E752-F008-3636-C602F24B71C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11463" y="3454531"/>
                  <a:ext cx="50292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0FE0DC-8147-4003-3E45-1BD9E578C7F4}"/>
              </a:ext>
            </a:extLst>
          </p:cNvPr>
          <p:cNvGrpSpPr/>
          <p:nvPr/>
        </p:nvGrpSpPr>
        <p:grpSpPr>
          <a:xfrm>
            <a:off x="4543979" y="161011"/>
            <a:ext cx="710640" cy="1103760"/>
            <a:chOff x="4543979" y="161011"/>
            <a:chExt cx="710640" cy="11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5A387A-B1A1-FA76-E29A-60C9CF8B4428}"/>
                    </a:ext>
                  </a:extLst>
                </p14:cNvPr>
                <p14:cNvContentPartPr/>
                <p14:nvPr/>
              </p14:nvContentPartPr>
              <p14:xfrm>
                <a:off x="4543979" y="161011"/>
                <a:ext cx="710640" cy="231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5A387A-B1A1-FA76-E29A-60C9CF8B442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34979" y="152371"/>
                  <a:ext cx="728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DF4EC4-3624-CFFB-AB1A-0430D47C3851}"/>
                    </a:ext>
                  </a:extLst>
                </p14:cNvPr>
                <p14:cNvContentPartPr/>
                <p14:nvPr/>
              </p14:nvContentPartPr>
              <p14:xfrm>
                <a:off x="4547219" y="393931"/>
                <a:ext cx="586440" cy="870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DF4EC4-3624-CFFB-AB1A-0430D47C385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38579" y="384931"/>
                  <a:ext cx="604080" cy="888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23260A74-66A6-A4A6-F0B7-C49201BFD351}"/>
              </a:ext>
            </a:extLst>
          </p:cNvPr>
          <p:cNvPicPr>
            <a:picLocks noChangeAspect="1"/>
          </p:cNvPicPr>
          <p:nvPr/>
        </p:nvPicPr>
        <p:blipFill>
          <a:blip r:embed="rId179"/>
          <a:stretch>
            <a:fillRect/>
          </a:stretch>
        </p:blipFill>
        <p:spPr>
          <a:xfrm>
            <a:off x="2688125" y="2766341"/>
            <a:ext cx="3990433" cy="37167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4692F41-D96C-4B1D-0E44-A108D757F733}"/>
                  </a:ext>
                </a:extLst>
              </p14:cNvPr>
              <p14:cNvContentPartPr/>
              <p14:nvPr/>
            </p14:nvContentPartPr>
            <p14:xfrm>
              <a:off x="625739" y="275193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4692F41-D96C-4B1D-0E44-A108D757F73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16739" y="274293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98D4EC1-893C-1DAE-88D3-75CB97DE373A}"/>
              </a:ext>
            </a:extLst>
          </p:cNvPr>
          <p:cNvGrpSpPr/>
          <p:nvPr/>
        </p:nvGrpSpPr>
        <p:grpSpPr>
          <a:xfrm>
            <a:off x="1508459" y="2449531"/>
            <a:ext cx="1448280" cy="331200"/>
            <a:chOff x="1508459" y="2449531"/>
            <a:chExt cx="144828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752DB29-4480-7D8A-819B-92236CA7DF4B}"/>
                    </a:ext>
                  </a:extLst>
                </p14:cNvPr>
                <p14:cNvContentPartPr/>
                <p14:nvPr/>
              </p14:nvContentPartPr>
              <p14:xfrm>
                <a:off x="1508459" y="2598211"/>
                <a:ext cx="184680" cy="11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752DB29-4480-7D8A-819B-92236CA7DF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90459" y="2580571"/>
                  <a:ext cx="220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26A7426-28D1-9874-2ABF-D44EBB39DEBA}"/>
                    </a:ext>
                  </a:extLst>
                </p14:cNvPr>
                <p14:cNvContentPartPr/>
                <p14:nvPr/>
              </p14:nvContentPartPr>
              <p14:xfrm>
                <a:off x="1784219" y="2449531"/>
                <a:ext cx="253440" cy="331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26A7426-28D1-9874-2ABF-D44EBB39DEB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66219" y="2431531"/>
                  <a:ext cx="2890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62F9DA6-870F-076A-BE82-9FE0B47E3AC8}"/>
                    </a:ext>
                  </a:extLst>
                </p14:cNvPr>
                <p14:cNvContentPartPr/>
                <p14:nvPr/>
              </p14:nvContentPartPr>
              <p14:xfrm>
                <a:off x="2100659" y="2533051"/>
                <a:ext cx="225000" cy="227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62F9DA6-870F-076A-BE82-9FE0B47E3A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83019" y="2515411"/>
                  <a:ext cx="260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DA81733-589A-AAE5-DE93-84DDEDCF61E6}"/>
                    </a:ext>
                  </a:extLst>
                </p14:cNvPr>
                <p14:cNvContentPartPr/>
                <p14:nvPr/>
              </p14:nvContentPartPr>
              <p14:xfrm>
                <a:off x="2316659" y="2590651"/>
                <a:ext cx="245160" cy="147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DA81733-589A-AAE5-DE93-84DDEDCF61E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99019" y="2572651"/>
                  <a:ext cx="280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1BB03-74C5-AD4C-D548-7ED7BEBF24AD}"/>
                    </a:ext>
                  </a:extLst>
                </p14:cNvPr>
                <p14:cNvContentPartPr/>
                <p14:nvPr/>
              </p14:nvContentPartPr>
              <p14:xfrm>
                <a:off x="2594219" y="2580931"/>
                <a:ext cx="169200" cy="168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1BB03-74C5-AD4C-D548-7ED7BEBF24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76579" y="2562931"/>
                  <a:ext cx="204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F7C5A6F-C84C-8175-6CF3-6802A3C78392}"/>
                    </a:ext>
                  </a:extLst>
                </p14:cNvPr>
                <p14:cNvContentPartPr/>
                <p14:nvPr/>
              </p14:nvContentPartPr>
              <p14:xfrm>
                <a:off x="2787539" y="2576251"/>
                <a:ext cx="169200" cy="187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F7C5A6F-C84C-8175-6CF3-6802A3C7839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69539" y="2558251"/>
                  <a:ext cx="2048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29C5E85-8000-0022-86E4-23E790BF5423}"/>
              </a:ext>
            </a:extLst>
          </p:cNvPr>
          <p:cNvGrpSpPr/>
          <p:nvPr/>
        </p:nvGrpSpPr>
        <p:grpSpPr>
          <a:xfrm>
            <a:off x="3443819" y="2399851"/>
            <a:ext cx="1170360" cy="516960"/>
            <a:chOff x="3443819" y="2399851"/>
            <a:chExt cx="117036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EABED34-F919-0AE6-F708-B9F106FD54C8}"/>
                    </a:ext>
                  </a:extLst>
                </p14:cNvPr>
                <p14:cNvContentPartPr/>
                <p14:nvPr/>
              </p14:nvContentPartPr>
              <p14:xfrm>
                <a:off x="3443819" y="2420011"/>
                <a:ext cx="213480" cy="310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EABED34-F919-0AE6-F708-B9F106FD54C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26179" y="2402011"/>
                  <a:ext cx="249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E7CAACC-11E0-ABB0-3064-239BCE4CFF2C}"/>
                    </a:ext>
                  </a:extLst>
                </p14:cNvPr>
                <p14:cNvContentPartPr/>
                <p14:nvPr/>
              </p14:nvContentPartPr>
              <p14:xfrm>
                <a:off x="3716339" y="2399851"/>
                <a:ext cx="184680" cy="310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E7CAACC-11E0-ABB0-3064-239BCE4CFF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98699" y="2381851"/>
                  <a:ext cx="220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A381DE8-5104-4773-E247-9BA43109CDE9}"/>
                    </a:ext>
                  </a:extLst>
                </p14:cNvPr>
                <p14:cNvContentPartPr/>
                <p14:nvPr/>
              </p14:nvContentPartPr>
              <p14:xfrm>
                <a:off x="3745859" y="2506771"/>
                <a:ext cx="159120" cy="34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A381DE8-5104-4773-E247-9BA43109CDE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27859" y="2489131"/>
                  <a:ext cx="194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A68BFE9-1A03-8688-A229-91A2367F7884}"/>
                    </a:ext>
                  </a:extLst>
                </p14:cNvPr>
                <p14:cNvContentPartPr/>
                <p14:nvPr/>
              </p14:nvContentPartPr>
              <p14:xfrm>
                <a:off x="4009379" y="2472571"/>
                <a:ext cx="217800" cy="154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A68BFE9-1A03-8688-A229-91A2367F788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91379" y="2454931"/>
                  <a:ext cx="253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2ED43DA-0032-3503-340C-BA98E9F599CE}"/>
                    </a:ext>
                  </a:extLst>
                </p14:cNvPr>
                <p14:cNvContentPartPr/>
                <p14:nvPr/>
              </p14:nvContentPartPr>
              <p14:xfrm>
                <a:off x="4247339" y="2456371"/>
                <a:ext cx="203400" cy="460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2ED43DA-0032-3503-340C-BA98E9F599C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29699" y="2438731"/>
                  <a:ext cx="2390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45565A0-14B8-7F13-8526-E6609DA15340}"/>
                    </a:ext>
                  </a:extLst>
                </p14:cNvPr>
                <p14:cNvContentPartPr/>
                <p14:nvPr/>
              </p14:nvContentPartPr>
              <p14:xfrm>
                <a:off x="4461539" y="2470771"/>
                <a:ext cx="152640" cy="221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45565A0-14B8-7F13-8526-E6609DA1534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43539" y="2452771"/>
                  <a:ext cx="1882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0A02E13-D4B0-A1DB-6106-3B07ED5E79F8}"/>
              </a:ext>
            </a:extLst>
          </p:cNvPr>
          <p:cNvGrpSpPr/>
          <p:nvPr/>
        </p:nvGrpSpPr>
        <p:grpSpPr>
          <a:xfrm>
            <a:off x="5078219" y="2250811"/>
            <a:ext cx="3055320" cy="417240"/>
            <a:chOff x="5078219" y="2250811"/>
            <a:chExt cx="305532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40B0462-B43C-0B5B-802C-F421B3646EC2}"/>
                    </a:ext>
                  </a:extLst>
                </p14:cNvPr>
                <p14:cNvContentPartPr/>
                <p14:nvPr/>
              </p14:nvContentPartPr>
              <p14:xfrm>
                <a:off x="5099459" y="2288971"/>
                <a:ext cx="301680" cy="379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40B0462-B43C-0B5B-802C-F421B3646EC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81459" y="2270971"/>
                  <a:ext cx="337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16D5D02-F8D3-41DF-55FD-97AF2033BAA4}"/>
                    </a:ext>
                  </a:extLst>
                </p14:cNvPr>
                <p14:cNvContentPartPr/>
                <p14:nvPr/>
              </p14:nvContentPartPr>
              <p14:xfrm>
                <a:off x="5078219" y="2531611"/>
                <a:ext cx="216000" cy="8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16D5D02-F8D3-41DF-55FD-97AF2033BAA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60579" y="2513611"/>
                  <a:ext cx="251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EA9A3E8-232F-43A1-A64B-19236379E065}"/>
                    </a:ext>
                  </a:extLst>
                </p14:cNvPr>
                <p14:cNvContentPartPr/>
                <p14:nvPr/>
              </p14:nvContentPartPr>
              <p14:xfrm>
                <a:off x="5333099" y="2422891"/>
                <a:ext cx="383400" cy="181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EA9A3E8-232F-43A1-A64B-19236379E06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15459" y="2405251"/>
                  <a:ext cx="419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C803CA-A631-CD67-DE28-0C07A74DD6AA}"/>
                    </a:ext>
                  </a:extLst>
                </p14:cNvPr>
                <p14:cNvContentPartPr/>
                <p14:nvPr/>
              </p14:nvContentPartPr>
              <p14:xfrm>
                <a:off x="5817659" y="2412091"/>
                <a:ext cx="154080" cy="153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C803CA-A631-CD67-DE28-0C07A74DD6A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00019" y="2394451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36DA25E-139C-2C62-6BBA-B65532874CA3}"/>
                    </a:ext>
                  </a:extLst>
                </p14:cNvPr>
                <p14:cNvContentPartPr/>
                <p14:nvPr/>
              </p14:nvContentPartPr>
              <p14:xfrm>
                <a:off x="6069659" y="2289691"/>
                <a:ext cx="325440" cy="301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36DA25E-139C-2C62-6BBA-B65532874C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51659" y="2271691"/>
                  <a:ext cx="361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48EEEBA-6CF3-8555-6049-3EC796E5B91B}"/>
                    </a:ext>
                  </a:extLst>
                </p14:cNvPr>
                <p14:cNvContentPartPr/>
                <p14:nvPr/>
              </p14:nvContentPartPr>
              <p14:xfrm>
                <a:off x="6281339" y="2311291"/>
                <a:ext cx="133560" cy="93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48EEEBA-6CF3-8555-6049-3EC796E5B91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63339" y="2293651"/>
                  <a:ext cx="169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F95B982-9122-0AE6-16B3-268A5A9A537B}"/>
                    </a:ext>
                  </a:extLst>
                </p14:cNvPr>
                <p14:cNvContentPartPr/>
                <p14:nvPr/>
              </p14:nvContentPartPr>
              <p14:xfrm>
                <a:off x="6566099" y="2251171"/>
                <a:ext cx="179640" cy="349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F95B982-9122-0AE6-16B3-268A5A9A53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48099" y="2233171"/>
                  <a:ext cx="2152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FB9CA8B-5782-4A4C-EE52-907FC5DC4F31}"/>
                    </a:ext>
                  </a:extLst>
                </p14:cNvPr>
                <p14:cNvContentPartPr/>
                <p14:nvPr/>
              </p14:nvContentPartPr>
              <p14:xfrm>
                <a:off x="6545219" y="2410651"/>
                <a:ext cx="200160" cy="53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FB9CA8B-5782-4A4C-EE52-907FC5DC4F3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27579" y="2392651"/>
                  <a:ext cx="235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922274A-45D0-95F3-D5C2-5C7F8F4A9D7B}"/>
                    </a:ext>
                  </a:extLst>
                </p14:cNvPr>
                <p14:cNvContentPartPr/>
                <p14:nvPr/>
              </p14:nvContentPartPr>
              <p14:xfrm>
                <a:off x="6824579" y="2372491"/>
                <a:ext cx="143280" cy="190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922274A-45D0-95F3-D5C2-5C7F8F4A9D7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06579" y="2354851"/>
                  <a:ext cx="178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DAAF746-5752-6763-48F4-AAD82EDF7C1A}"/>
                    </a:ext>
                  </a:extLst>
                </p14:cNvPr>
                <p14:cNvContentPartPr/>
                <p14:nvPr/>
              </p14:nvContentPartPr>
              <p14:xfrm>
                <a:off x="7110779" y="2369971"/>
                <a:ext cx="114120" cy="202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DAAF746-5752-6763-48F4-AAD82EDF7C1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92779" y="2351971"/>
                  <a:ext cx="149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EA03897-4A6B-B699-EFFC-3FB04D8A1028}"/>
                    </a:ext>
                  </a:extLst>
                </p14:cNvPr>
                <p14:cNvContentPartPr/>
                <p14:nvPr/>
              </p14:nvContentPartPr>
              <p14:xfrm>
                <a:off x="7298699" y="2250811"/>
                <a:ext cx="219240" cy="334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EA03897-4A6B-B699-EFFC-3FB04D8A102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80699" y="2232811"/>
                  <a:ext cx="254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BC70E30-624E-47B5-09E1-F6169D5CB6FC}"/>
                    </a:ext>
                  </a:extLst>
                </p14:cNvPr>
                <p14:cNvContentPartPr/>
                <p14:nvPr/>
              </p14:nvContentPartPr>
              <p14:xfrm>
                <a:off x="7277819" y="2418211"/>
                <a:ext cx="243360" cy="57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BC70E30-624E-47B5-09E1-F6169D5CB6F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60179" y="2400571"/>
                  <a:ext cx="279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01E7883-3117-9306-D43C-C12A4700125B}"/>
                    </a:ext>
                  </a:extLst>
                </p14:cNvPr>
                <p14:cNvContentPartPr/>
                <p14:nvPr/>
              </p14:nvContentPartPr>
              <p14:xfrm>
                <a:off x="7546739" y="2398411"/>
                <a:ext cx="162000" cy="143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01E7883-3117-9306-D43C-C12A4700125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29099" y="2380771"/>
                  <a:ext cx="197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1571432-65D8-2A3F-A851-24476D9D1F99}"/>
                    </a:ext>
                  </a:extLst>
                </p14:cNvPr>
                <p14:cNvContentPartPr/>
                <p14:nvPr/>
              </p14:nvContentPartPr>
              <p14:xfrm>
                <a:off x="7743299" y="2395891"/>
                <a:ext cx="217440" cy="202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1571432-65D8-2A3F-A851-24476D9D1F9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25659" y="2378251"/>
                  <a:ext cx="253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EF2B55F-23D9-ED92-3E0E-004F53406DC6}"/>
                    </a:ext>
                  </a:extLst>
                </p14:cNvPr>
                <p14:cNvContentPartPr/>
                <p14:nvPr/>
              </p14:nvContentPartPr>
              <p14:xfrm>
                <a:off x="7976219" y="2382211"/>
                <a:ext cx="157320" cy="236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EF2B55F-23D9-ED92-3E0E-004F53406DC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58219" y="2364211"/>
                  <a:ext cx="1929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7BB53B7-B575-1E08-489B-E8E2AE126785}"/>
              </a:ext>
            </a:extLst>
          </p:cNvPr>
          <p:cNvGrpSpPr/>
          <p:nvPr/>
        </p:nvGrpSpPr>
        <p:grpSpPr>
          <a:xfrm>
            <a:off x="425579" y="2427571"/>
            <a:ext cx="908640" cy="518400"/>
            <a:chOff x="425579" y="2427571"/>
            <a:chExt cx="908640" cy="5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BFD88A3-A974-E00C-017F-93983A264117}"/>
                    </a:ext>
                  </a:extLst>
                </p14:cNvPr>
                <p14:cNvContentPartPr/>
                <p14:nvPr/>
              </p14:nvContentPartPr>
              <p14:xfrm>
                <a:off x="425579" y="2474371"/>
                <a:ext cx="276480" cy="47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BFD88A3-A974-E00C-017F-93983A2641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7579" y="2456371"/>
                  <a:ext cx="31212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390A023-A82F-03F7-1F53-977A7FAC725E}"/>
                    </a:ext>
                  </a:extLst>
                </p14:cNvPr>
                <p14:cNvContentPartPr/>
                <p14:nvPr/>
              </p14:nvContentPartPr>
              <p14:xfrm>
                <a:off x="813659" y="2697571"/>
                <a:ext cx="38160" cy="164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390A023-A82F-03F7-1F53-977A7FAC725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5659" y="2679931"/>
                  <a:ext cx="73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0ECF441-8274-DA71-5902-F5B127C24821}"/>
                    </a:ext>
                  </a:extLst>
                </p14:cNvPr>
                <p14:cNvContentPartPr/>
                <p14:nvPr/>
              </p14:nvContentPartPr>
              <p14:xfrm>
                <a:off x="815099" y="2556091"/>
                <a:ext cx="136800" cy="140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0ECF441-8274-DA71-5902-F5B127C2482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7099" y="2538451"/>
                  <a:ext cx="172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E33051-CA22-00DA-9CAD-1CAA2F7953DF}"/>
                    </a:ext>
                  </a:extLst>
                </p14:cNvPr>
                <p14:cNvContentPartPr/>
                <p14:nvPr/>
              </p14:nvContentPartPr>
              <p14:xfrm>
                <a:off x="1094459" y="2427571"/>
                <a:ext cx="221040" cy="425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E33051-CA22-00DA-9CAD-1CAA2F7953D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76819" y="2409571"/>
                  <a:ext cx="2566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36DE10F-CCC4-5606-6374-9DAA3F602ED3}"/>
                    </a:ext>
                  </a:extLst>
                </p14:cNvPr>
                <p14:cNvContentPartPr/>
                <p14:nvPr/>
              </p14:nvContentPartPr>
              <p14:xfrm>
                <a:off x="1109939" y="2615491"/>
                <a:ext cx="224280" cy="101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36DE10F-CCC4-5606-6374-9DAA3F602ED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2299" y="2597491"/>
                  <a:ext cx="259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83A2E52-CBD8-F554-F0D9-93F6691DACDC}"/>
              </a:ext>
            </a:extLst>
          </p:cNvPr>
          <p:cNvGrpSpPr/>
          <p:nvPr/>
        </p:nvGrpSpPr>
        <p:grpSpPr>
          <a:xfrm>
            <a:off x="6846899" y="5895091"/>
            <a:ext cx="3060360" cy="391320"/>
            <a:chOff x="6846899" y="5895091"/>
            <a:chExt cx="306036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28E316B-CCBF-9025-DDF4-D3BF9481C8C1}"/>
                    </a:ext>
                  </a:extLst>
                </p14:cNvPr>
                <p14:cNvContentPartPr/>
                <p14:nvPr/>
              </p14:nvContentPartPr>
              <p14:xfrm>
                <a:off x="6846899" y="6021451"/>
                <a:ext cx="245160" cy="167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28E316B-CCBF-9025-DDF4-D3BF9481C8C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37899" y="6012811"/>
                  <a:ext cx="262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CA1E92B-0738-7D50-E22B-03BFC2C9DA98}"/>
                    </a:ext>
                  </a:extLst>
                </p14:cNvPr>
                <p14:cNvContentPartPr/>
                <p14:nvPr/>
              </p14:nvContentPartPr>
              <p14:xfrm>
                <a:off x="7147139" y="6050611"/>
                <a:ext cx="103680" cy="169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CA1E92B-0738-7D50-E22B-03BFC2C9DA9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38139" y="6041971"/>
                  <a:ext cx="121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D4D8FFA-E26A-5860-062D-1B89BAA92D8D}"/>
                    </a:ext>
                  </a:extLst>
                </p14:cNvPr>
                <p14:cNvContentPartPr/>
                <p14:nvPr/>
              </p14:nvContentPartPr>
              <p14:xfrm>
                <a:off x="7353779" y="6037651"/>
                <a:ext cx="431280" cy="133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D4D8FFA-E26A-5860-062D-1B89BAA92D8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44779" y="6029011"/>
                  <a:ext cx="448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D33FEDC-CC3A-6563-86FC-38A42C557EB7}"/>
                    </a:ext>
                  </a:extLst>
                </p14:cNvPr>
                <p14:cNvContentPartPr/>
                <p14:nvPr/>
              </p14:nvContentPartPr>
              <p14:xfrm>
                <a:off x="7751939" y="5895091"/>
                <a:ext cx="260640" cy="270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D33FEDC-CC3A-6563-86FC-38A42C557EB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42939" y="5886091"/>
                  <a:ext cx="278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FB035A-3439-1575-84DB-697B1528270B}"/>
                    </a:ext>
                  </a:extLst>
                </p14:cNvPr>
                <p14:cNvContentPartPr/>
                <p14:nvPr/>
              </p14:nvContentPartPr>
              <p14:xfrm>
                <a:off x="7900259" y="6059251"/>
                <a:ext cx="143280" cy="1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FB035A-3439-1575-84DB-697B1528270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891259" y="6050611"/>
                  <a:ext cx="160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DC85937-4467-BC32-0911-0221464CE12C}"/>
                    </a:ext>
                  </a:extLst>
                </p14:cNvPr>
                <p14:cNvContentPartPr/>
                <p14:nvPr/>
              </p14:nvContentPartPr>
              <p14:xfrm>
                <a:off x="8143259" y="6045571"/>
                <a:ext cx="148680" cy="104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DC85937-4467-BC32-0911-0221464CE12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34619" y="6036571"/>
                  <a:ext cx="166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AC85C21-1171-93E7-53DC-7ACBA0D00162}"/>
                    </a:ext>
                  </a:extLst>
                </p14:cNvPr>
                <p14:cNvContentPartPr/>
                <p14:nvPr/>
              </p14:nvContentPartPr>
              <p14:xfrm>
                <a:off x="8410379" y="6000571"/>
                <a:ext cx="735120" cy="285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AC85C21-1171-93E7-53DC-7ACBA0D0016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01379" y="5991571"/>
                  <a:ext cx="752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01B0F97-E30E-8829-F1FB-A83A7D5C205B}"/>
                    </a:ext>
                  </a:extLst>
                </p14:cNvPr>
                <p14:cNvContentPartPr/>
                <p14:nvPr/>
              </p14:nvContentPartPr>
              <p14:xfrm>
                <a:off x="9252779" y="5941531"/>
                <a:ext cx="444240" cy="256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01B0F97-E30E-8829-F1FB-A83A7D5C205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44139" y="5932531"/>
                  <a:ext cx="461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905DCE3-2147-3203-9916-218B69ABC4AD}"/>
                    </a:ext>
                  </a:extLst>
                </p14:cNvPr>
                <p14:cNvContentPartPr/>
                <p14:nvPr/>
              </p14:nvContentPartPr>
              <p14:xfrm>
                <a:off x="9670739" y="5905171"/>
                <a:ext cx="236520" cy="257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905DCE3-2147-3203-9916-218B69ABC4A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61739" y="5896171"/>
                  <a:ext cx="254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59FC259-8A46-751F-1BDD-9D070A268C6C}"/>
                    </a:ext>
                  </a:extLst>
                </p14:cNvPr>
                <p14:cNvContentPartPr/>
                <p14:nvPr/>
              </p14:nvContentPartPr>
              <p14:xfrm>
                <a:off x="9754979" y="6018931"/>
                <a:ext cx="109440" cy="39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59FC259-8A46-751F-1BDD-9D070A268C6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46339" y="6010291"/>
                  <a:ext cx="1270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39AF742-F401-1484-62C5-A170ED4FB95E}"/>
              </a:ext>
            </a:extLst>
          </p:cNvPr>
          <p:cNvGrpSpPr/>
          <p:nvPr/>
        </p:nvGrpSpPr>
        <p:grpSpPr>
          <a:xfrm>
            <a:off x="7081979" y="3338011"/>
            <a:ext cx="3710160" cy="1447560"/>
            <a:chOff x="7081979" y="3338011"/>
            <a:chExt cx="3710160" cy="14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658EF4-6B5B-7B58-3FEC-4275392285E3}"/>
                    </a:ext>
                  </a:extLst>
                </p14:cNvPr>
                <p14:cNvContentPartPr/>
                <p14:nvPr/>
              </p14:nvContentPartPr>
              <p14:xfrm>
                <a:off x="8075939" y="3606571"/>
                <a:ext cx="162360" cy="21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658EF4-6B5B-7B58-3FEC-4275392285E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67299" y="3597931"/>
                  <a:ext cx="180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7374227-ECCC-9C70-863E-293C8945CAFD}"/>
                    </a:ext>
                  </a:extLst>
                </p14:cNvPr>
                <p14:cNvContentPartPr/>
                <p14:nvPr/>
              </p14:nvContentPartPr>
              <p14:xfrm>
                <a:off x="8031299" y="3501091"/>
                <a:ext cx="140040" cy="54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7374227-ECCC-9C70-863E-293C8945CA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22299" y="3492451"/>
                  <a:ext cx="157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31B13BA-D6C7-D776-4B85-235925FA58AD}"/>
                    </a:ext>
                  </a:extLst>
                </p14:cNvPr>
                <p14:cNvContentPartPr/>
                <p14:nvPr/>
              </p14:nvContentPartPr>
              <p14:xfrm>
                <a:off x="8234699" y="3649771"/>
                <a:ext cx="219240" cy="147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31B13BA-D6C7-D776-4B85-235925FA58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25699" y="3640771"/>
                  <a:ext cx="236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AF8C4C5-2E62-998E-DF28-A9748D78F39B}"/>
                    </a:ext>
                  </a:extLst>
                </p14:cNvPr>
                <p14:cNvContentPartPr/>
                <p14:nvPr/>
              </p14:nvContentPartPr>
              <p14:xfrm>
                <a:off x="8460059" y="3476611"/>
                <a:ext cx="512640" cy="318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AF8C4C5-2E62-998E-DF28-A9748D78F39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451059" y="3467611"/>
                  <a:ext cx="530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E0EB624-1E1B-459F-F342-527CF758C372}"/>
                    </a:ext>
                  </a:extLst>
                </p14:cNvPr>
                <p14:cNvContentPartPr/>
                <p14:nvPr/>
              </p14:nvContentPartPr>
              <p14:xfrm>
                <a:off x="8788019" y="3574171"/>
                <a:ext cx="196920" cy="256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E0EB624-1E1B-459F-F342-527CF758C37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79019" y="3565171"/>
                  <a:ext cx="214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9391378-4B45-C543-FA71-B97DFBF82780}"/>
                    </a:ext>
                  </a:extLst>
                </p14:cNvPr>
                <p14:cNvContentPartPr/>
                <p14:nvPr/>
              </p14:nvContentPartPr>
              <p14:xfrm>
                <a:off x="9056579" y="3651571"/>
                <a:ext cx="74880" cy="81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9391378-4B45-C543-FA71-B97DFBF827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47939" y="3642931"/>
                  <a:ext cx="92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2D1BF43-EC45-CEE9-2D88-3330386B645D}"/>
                    </a:ext>
                  </a:extLst>
                </p14:cNvPr>
                <p14:cNvContentPartPr/>
                <p14:nvPr/>
              </p14:nvContentPartPr>
              <p14:xfrm>
                <a:off x="9215339" y="3494971"/>
                <a:ext cx="327960" cy="296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2D1BF43-EC45-CEE9-2D88-3330386B645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06699" y="3486331"/>
                  <a:ext cx="3456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0638CBF-09DA-F79D-9E1B-C454E20E4E40}"/>
                    </a:ext>
                  </a:extLst>
                </p14:cNvPr>
                <p14:cNvContentPartPr/>
                <p14:nvPr/>
              </p14:nvContentPartPr>
              <p14:xfrm>
                <a:off x="9408659" y="3626731"/>
                <a:ext cx="177840" cy="2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0638CBF-09DA-F79D-9E1B-C454E20E4E4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399659" y="3618091"/>
                  <a:ext cx="195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2203209-B9FF-310B-3609-577219243D3C}"/>
                    </a:ext>
                  </a:extLst>
                </p14:cNvPr>
                <p14:cNvContentPartPr/>
                <p14:nvPr/>
              </p14:nvContentPartPr>
              <p14:xfrm>
                <a:off x="9569219" y="3603691"/>
                <a:ext cx="177480" cy="171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2203209-B9FF-310B-3609-577219243D3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60579" y="3594691"/>
                  <a:ext cx="195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401A013-70AF-E61B-CF9F-5E07796F5396}"/>
                    </a:ext>
                  </a:extLst>
                </p14:cNvPr>
                <p14:cNvContentPartPr/>
                <p14:nvPr/>
              </p14:nvContentPartPr>
              <p14:xfrm>
                <a:off x="9777299" y="3517291"/>
                <a:ext cx="177840" cy="266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401A013-70AF-E61B-CF9F-5E07796F539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68659" y="3508291"/>
                  <a:ext cx="195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5B3FE35-62E0-799C-8445-679FF865C2E5}"/>
                    </a:ext>
                  </a:extLst>
                </p14:cNvPr>
                <p14:cNvContentPartPr/>
                <p14:nvPr/>
              </p14:nvContentPartPr>
              <p14:xfrm>
                <a:off x="8072699" y="4043251"/>
                <a:ext cx="813960" cy="338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5B3FE35-62E0-799C-8445-679FF865C2E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63699" y="4034251"/>
                  <a:ext cx="831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AA6044D-20F5-4F63-CF31-D5F417E65C8E}"/>
                    </a:ext>
                  </a:extLst>
                </p14:cNvPr>
                <p14:cNvContentPartPr/>
                <p14:nvPr/>
              </p14:nvContentPartPr>
              <p14:xfrm>
                <a:off x="8896739" y="4092211"/>
                <a:ext cx="3960" cy="85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AA6044D-20F5-4F63-CF31-D5F417E65C8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87739" y="4083571"/>
                  <a:ext cx="21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D516DC5-CFA9-EBBF-3AA1-9E3DF6BDBDCF}"/>
                    </a:ext>
                  </a:extLst>
                </p14:cNvPr>
                <p14:cNvContentPartPr/>
                <p14:nvPr/>
              </p14:nvContentPartPr>
              <p14:xfrm>
                <a:off x="8877659" y="4010131"/>
                <a:ext cx="62280" cy="111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D516DC5-CFA9-EBBF-3AA1-9E3DF6BDBDC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68659" y="4001131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004CB64-8F55-13D2-A565-D9B2E6E4EE36}"/>
                    </a:ext>
                  </a:extLst>
                </p14:cNvPr>
                <p14:cNvContentPartPr/>
                <p14:nvPr/>
              </p14:nvContentPartPr>
              <p14:xfrm>
                <a:off x="9039659" y="3965131"/>
                <a:ext cx="367560" cy="186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004CB64-8F55-13D2-A565-D9B2E6E4EE3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030659" y="3956131"/>
                  <a:ext cx="385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EA32353-A622-8EDB-E0A0-708E043E3C68}"/>
                    </a:ext>
                  </a:extLst>
                </p14:cNvPr>
                <p14:cNvContentPartPr/>
                <p14:nvPr/>
              </p14:nvContentPartPr>
              <p14:xfrm>
                <a:off x="9491099" y="4051891"/>
                <a:ext cx="76320" cy="50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EA32353-A622-8EDB-E0A0-708E043E3C6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82099" y="4043251"/>
                  <a:ext cx="93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7B5BEBD-B0B1-7A98-3526-96136B5E40D4}"/>
                    </a:ext>
                  </a:extLst>
                </p14:cNvPr>
                <p14:cNvContentPartPr/>
                <p14:nvPr/>
              </p14:nvContentPartPr>
              <p14:xfrm>
                <a:off x="9575699" y="4029211"/>
                <a:ext cx="135000" cy="215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7B5BEBD-B0B1-7A98-3526-96136B5E40D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66699" y="4020571"/>
                  <a:ext cx="152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422F389-0660-0FF1-13A7-419379AA1F45}"/>
                    </a:ext>
                  </a:extLst>
                </p14:cNvPr>
                <p14:cNvContentPartPr/>
                <p14:nvPr/>
              </p14:nvContentPartPr>
              <p14:xfrm>
                <a:off x="9605219" y="4020571"/>
                <a:ext cx="143280" cy="17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422F389-0660-0FF1-13A7-419379AA1F4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596219" y="4011931"/>
                  <a:ext cx="160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F2E5BD2-C26C-5DF2-67DA-3D6C60AD6716}"/>
                    </a:ext>
                  </a:extLst>
                </p14:cNvPr>
                <p14:cNvContentPartPr/>
                <p14:nvPr/>
              </p14:nvContentPartPr>
              <p14:xfrm>
                <a:off x="9765419" y="4059091"/>
                <a:ext cx="151920" cy="153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F2E5BD2-C26C-5DF2-67DA-3D6C60AD671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56419" y="4050091"/>
                  <a:ext cx="169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105A62F-61BE-C87F-D03D-B57A587199FC}"/>
                    </a:ext>
                  </a:extLst>
                </p14:cNvPr>
                <p14:cNvContentPartPr/>
                <p14:nvPr/>
              </p14:nvContentPartPr>
              <p14:xfrm>
                <a:off x="8272499" y="4517371"/>
                <a:ext cx="5400" cy="71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105A62F-61BE-C87F-D03D-B57A587199F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63859" y="4508371"/>
                  <a:ext cx="23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2C2D516-89F3-493E-C72D-6BC55C83F917}"/>
                    </a:ext>
                  </a:extLst>
                </p14:cNvPr>
                <p14:cNvContentPartPr/>
                <p14:nvPr/>
              </p14:nvContentPartPr>
              <p14:xfrm>
                <a:off x="8268899" y="4393891"/>
                <a:ext cx="107640" cy="32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2C2D516-89F3-493E-C72D-6BC55C83F91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259899" y="4385251"/>
                  <a:ext cx="125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BB8BE63-7797-D7BC-F2C8-FEEB179D377C}"/>
                    </a:ext>
                  </a:extLst>
                </p14:cNvPr>
                <p14:cNvContentPartPr/>
                <p14:nvPr/>
              </p14:nvContentPartPr>
              <p14:xfrm>
                <a:off x="8329379" y="4401091"/>
                <a:ext cx="282960" cy="195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BB8BE63-7797-D7BC-F2C8-FEEB179D377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0739" y="4392091"/>
                  <a:ext cx="300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28A31A2-7E76-6010-41C4-0C981B0E21F7}"/>
                    </a:ext>
                  </a:extLst>
                </p14:cNvPr>
                <p14:cNvContentPartPr/>
                <p14:nvPr/>
              </p14:nvContentPartPr>
              <p14:xfrm>
                <a:off x="8624219" y="4331251"/>
                <a:ext cx="503640" cy="259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28A31A2-7E76-6010-41C4-0C981B0E21F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15219" y="4322251"/>
                  <a:ext cx="521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A8A12C7-E574-DD7D-7883-47893CD73769}"/>
                    </a:ext>
                  </a:extLst>
                </p14:cNvPr>
                <p14:cNvContentPartPr/>
                <p14:nvPr/>
              </p14:nvContentPartPr>
              <p14:xfrm>
                <a:off x="9009059" y="4402171"/>
                <a:ext cx="125640" cy="228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A8A12C7-E574-DD7D-7883-47893CD7376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00419" y="4393171"/>
                  <a:ext cx="143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90B8DE8-9637-8EC1-6A9D-62A14B78A917}"/>
                    </a:ext>
                  </a:extLst>
                </p14:cNvPr>
                <p14:cNvContentPartPr/>
                <p14:nvPr/>
              </p14:nvContentPartPr>
              <p14:xfrm>
                <a:off x="9241259" y="4455451"/>
                <a:ext cx="56160" cy="52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90B8DE8-9637-8EC1-6A9D-62A14B78A91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232259" y="4446451"/>
                  <a:ext cx="73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7CBBE43-0675-D473-1D85-545E7EC305CA}"/>
                    </a:ext>
                  </a:extLst>
                </p14:cNvPr>
                <p14:cNvContentPartPr/>
                <p14:nvPr/>
              </p14:nvContentPartPr>
              <p14:xfrm>
                <a:off x="9363659" y="4378771"/>
                <a:ext cx="153720" cy="1598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7CBBE43-0675-D473-1D85-545E7EC305C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355019" y="4370131"/>
                  <a:ext cx="171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07D6811-5218-BBCC-E351-0C4514B9FE6C}"/>
                    </a:ext>
                  </a:extLst>
                </p14:cNvPr>
                <p14:cNvContentPartPr/>
                <p14:nvPr/>
              </p14:nvContentPartPr>
              <p14:xfrm>
                <a:off x="9592979" y="4359691"/>
                <a:ext cx="138240" cy="172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07D6811-5218-BBCC-E351-0C4514B9FE6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584339" y="4350691"/>
                  <a:ext cx="155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7BF41D3-2E5F-FA00-3B23-626A9F4757A1}"/>
                    </a:ext>
                  </a:extLst>
                </p14:cNvPr>
                <p14:cNvContentPartPr/>
                <p14:nvPr/>
              </p14:nvContentPartPr>
              <p14:xfrm>
                <a:off x="9667139" y="4376971"/>
                <a:ext cx="249480" cy="168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7BF41D3-2E5F-FA00-3B23-626A9F4757A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658139" y="4367971"/>
                  <a:ext cx="267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75E97F6-A476-0310-EFD8-95B4A330E0CC}"/>
                    </a:ext>
                  </a:extLst>
                </p14:cNvPr>
                <p14:cNvContentPartPr/>
                <p14:nvPr/>
              </p14:nvContentPartPr>
              <p14:xfrm>
                <a:off x="7930859" y="3338011"/>
                <a:ext cx="2185200" cy="624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75E97F6-A476-0310-EFD8-95B4A330E0C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921859" y="3329371"/>
                  <a:ext cx="220284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A9F2AE7-1B37-49AC-EBBE-35D8DC6DE3D5}"/>
                    </a:ext>
                  </a:extLst>
                </p14:cNvPr>
                <p14:cNvContentPartPr/>
                <p14:nvPr/>
              </p14:nvContentPartPr>
              <p14:xfrm>
                <a:off x="8032019" y="4268611"/>
                <a:ext cx="1966680" cy="460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A9F2AE7-1B37-49AC-EBBE-35D8DC6DE3D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023379" y="4259611"/>
                  <a:ext cx="19843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85AF6CE-E0EC-7F6C-2436-4A0B0B5E90B2}"/>
                    </a:ext>
                  </a:extLst>
                </p14:cNvPr>
                <p14:cNvContentPartPr/>
                <p14:nvPr/>
              </p14:nvContentPartPr>
              <p14:xfrm>
                <a:off x="10120379" y="4010131"/>
                <a:ext cx="671760" cy="166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85AF6CE-E0EC-7F6C-2436-4A0B0B5E90B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111739" y="4001131"/>
                  <a:ext cx="689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6FEC127-CAA9-BBD7-38A8-C5F9FA485745}"/>
                    </a:ext>
                  </a:extLst>
                </p14:cNvPr>
                <p14:cNvContentPartPr/>
                <p14:nvPr/>
              </p14:nvContentPartPr>
              <p14:xfrm>
                <a:off x="7081979" y="3429451"/>
                <a:ext cx="306720" cy="227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6FEC127-CAA9-BBD7-38A8-C5F9FA48574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073339" y="3420451"/>
                  <a:ext cx="324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DA01665-5DA1-51FA-C2F2-B8A2E84EDE56}"/>
                    </a:ext>
                  </a:extLst>
                </p14:cNvPr>
                <p14:cNvContentPartPr/>
                <p14:nvPr/>
              </p14:nvContentPartPr>
              <p14:xfrm>
                <a:off x="7247219" y="3492811"/>
                <a:ext cx="618840" cy="319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DA01665-5DA1-51FA-C2F2-B8A2E84EDE5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238579" y="3484171"/>
                  <a:ext cx="6364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C425077-9F8E-897B-1F92-C1821ED20CD8}"/>
                    </a:ext>
                  </a:extLst>
                </p14:cNvPr>
                <p14:cNvContentPartPr/>
                <p14:nvPr/>
              </p14:nvContentPartPr>
              <p14:xfrm>
                <a:off x="7225259" y="4346731"/>
                <a:ext cx="279000" cy="192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C425077-9F8E-897B-1F92-C1821ED20CD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216259" y="4337731"/>
                  <a:ext cx="296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D33DAE3-0443-91C6-6EE5-CD086B0066EF}"/>
                    </a:ext>
                  </a:extLst>
                </p14:cNvPr>
                <p14:cNvContentPartPr/>
                <p14:nvPr/>
              </p14:nvContentPartPr>
              <p14:xfrm>
                <a:off x="7440539" y="4451851"/>
                <a:ext cx="590760" cy="3337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D33DAE3-0443-91C6-6EE5-CD086B0066E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431899" y="4443211"/>
                  <a:ext cx="608400" cy="35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03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E6FF33-FB5B-19B1-8953-F6FD127B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8" y="1749006"/>
            <a:ext cx="3876333" cy="191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7F1B5-71BE-6EE8-B90B-0B58D96C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642" y="172147"/>
            <a:ext cx="5572838" cy="65137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5D45AC-DEEB-FC1D-6015-78AC816E4E04}"/>
              </a:ext>
            </a:extLst>
          </p:cNvPr>
          <p:cNvSpPr/>
          <p:nvPr/>
        </p:nvSpPr>
        <p:spPr>
          <a:xfrm>
            <a:off x="6096000" y="2560320"/>
            <a:ext cx="660400" cy="1625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4A6B17-BB84-9408-C06F-520EE2E5CFA9}"/>
              </a:ext>
            </a:extLst>
          </p:cNvPr>
          <p:cNvSpPr/>
          <p:nvPr/>
        </p:nvSpPr>
        <p:spPr>
          <a:xfrm>
            <a:off x="4871642" y="3840480"/>
            <a:ext cx="4079318" cy="25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1EA3A-B13C-A31E-6D0F-97FE6E50B1BD}"/>
              </a:ext>
            </a:extLst>
          </p:cNvPr>
          <p:cNvSpPr/>
          <p:nvPr/>
        </p:nvSpPr>
        <p:spPr>
          <a:xfrm>
            <a:off x="584122" y="4328160"/>
            <a:ext cx="4079318" cy="7518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 – 40 letter word , only first 7 letter show during commit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7148D-B03A-808F-47F9-EF226B47E39A}"/>
              </a:ext>
            </a:extLst>
          </p:cNvPr>
          <p:cNvSpPr txBox="1"/>
          <p:nvPr/>
        </p:nvSpPr>
        <p:spPr>
          <a:xfrm>
            <a:off x="436881" y="5648960"/>
            <a:ext cx="3677920" cy="93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create checksum on every commit , so that it can track if there any changes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0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424FD-7ED6-AD13-75A9-F894947E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11" y="479006"/>
            <a:ext cx="4615181" cy="45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7A6C11-C7A0-4B15-5215-26C6FC67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69557"/>
            <a:ext cx="70961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154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YouTube Sans</vt:lpstr>
      <vt:lpstr>Office Theme</vt:lpstr>
      <vt:lpstr>Git and Git Hub</vt:lpstr>
      <vt:lpstr>PowerPoint Presentation</vt:lpstr>
      <vt:lpstr>History of Vcs</vt:lpstr>
      <vt:lpstr>PowerPoint Presentation</vt:lpstr>
      <vt:lpstr>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 Hub</dc:title>
  <dc:creator>Nami Narmada</dc:creator>
  <cp:lastModifiedBy>Nami Narmada</cp:lastModifiedBy>
  <cp:revision>7</cp:revision>
  <dcterms:created xsi:type="dcterms:W3CDTF">2023-09-23T07:23:51Z</dcterms:created>
  <dcterms:modified xsi:type="dcterms:W3CDTF">2024-01-03T06:27:29Z</dcterms:modified>
</cp:coreProperties>
</file>