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104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Narmada.S</a:t>
            </a:r>
            <a:r>
              <a:rPr lang="en-US" spc="15" dirty="0" smtClean="0"/>
              <a:t/>
            </a:r>
            <a:br>
              <a:rPr lang="en-US" spc="15" dirty="0" smtClean="0"/>
            </a:br>
            <a:r>
              <a:rPr lang="en-US" spc="15" dirty="0" smtClean="0"/>
              <a:t>au211521244035</a:t>
            </a:r>
            <a:endParaRPr spc="15" dirty="0"/>
          </a:p>
        </p:txBody>
      </p:sp>
      <p:sp>
        <p:nvSpPr>
          <p:cNvPr id="8" name="object 8"/>
          <p:cNvSpPr txBox="1"/>
          <p:nvPr/>
        </p:nvSpPr>
        <p:spPr>
          <a:xfrm>
            <a:off x="4038600" y="394554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825625" y="601079"/>
            <a:ext cx="6270625" cy="670696"/>
          </a:xfrm>
          <a:prstGeom prst="rect">
            <a:avLst/>
          </a:prstGeom>
        </p:spPr>
        <p:txBody>
          <a:bodyPr vert="horz" wrap="square" lIns="0" tIns="16510" rIns="0" bIns="0" rtlCol="0">
            <a:spAutoFit/>
          </a:bodyPr>
          <a:lstStyle/>
          <a:p>
            <a:pPr marL="12700">
              <a:lnSpc>
                <a:spcPct val="100000"/>
              </a:lnSpc>
              <a:spcBef>
                <a:spcPts val="130"/>
              </a:spcBef>
            </a:pPr>
            <a:r>
              <a:rPr lang="en-US" sz="4250" dirty="0"/>
              <a:t>Big Mart Sales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Rectangle 10"/>
          <p:cNvSpPr/>
          <p:nvPr/>
        </p:nvSpPr>
        <p:spPr>
          <a:xfrm>
            <a:off x="457200" y="2209800"/>
            <a:ext cx="8686800" cy="1815882"/>
          </a:xfrm>
          <a:prstGeom prst="rect">
            <a:avLst/>
          </a:prstGeom>
        </p:spPr>
        <p:txBody>
          <a:bodyPr wrap="square">
            <a:spAutoFit/>
          </a:bodyPr>
          <a:lstStyle/>
          <a:p>
            <a:r>
              <a:rPr lang="en-US" sz="2800" dirty="0" smtClean="0"/>
              <a:t>One of the significant challenges retailers face is the uncertainty surrounding product demand. This system often leads to overstocking or understocking, affecting profits and customer satisfaction.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739775" y="2286000"/>
            <a:ext cx="8153400" cy="3170099"/>
          </a:xfrm>
          <a:prstGeom prst="rect">
            <a:avLst/>
          </a:prstGeom>
        </p:spPr>
        <p:txBody>
          <a:bodyPr wrap="square">
            <a:spAutoFit/>
          </a:bodyPr>
          <a:lstStyle/>
          <a:p>
            <a:r>
              <a:rPr lang="en-US" sz="2000" dirty="0" smtClean="0"/>
              <a:t>This Project aims to revolutionize the retail industry by using predictive analytics to forecast sales. It’s like having a crystal ball that helps store owners prepare for how much of their products will be sold. This system allows for better inventory management and ensures customers find what they need when needed. Our project used a machine learning algorithm known as regression. In essence, regression helps us understand the relationship between various factors (like product visibility, store size, and promotional activities) and the sales of products. We train the algorithm using historical sales data, enabling it to predict future sales based on these learned patterns.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143000" y="2126456"/>
            <a:ext cx="7467600" cy="3693319"/>
          </a:xfrm>
          <a:prstGeom prst="rect">
            <a:avLst/>
          </a:prstGeom>
        </p:spPr>
        <p:txBody>
          <a:bodyPr wrap="square">
            <a:spAutoFit/>
          </a:bodyPr>
          <a:lstStyle/>
          <a:p>
            <a:r>
              <a:rPr lang="en-US" dirty="0" smtClean="0"/>
              <a:t>The end users of the Big Mart Sales Prediction Machine Learning Project encompass various stakeholders within the retail ecosystem. Primarily, retail store owners and managers are the direct beneficiaries, as they leverage the predictive analytics generated by the system to optimize their inventory management strategies. By accurately forecasting sales, they can make informed decisions about stock replenishment, pricing, and promotional activities, ensuring that shelves are adequately stocked with the right products at the right times. Additionally, sales and marketing teams within retail organizations benefit from the insights provided by the system, enabling them to devise targeted marketing campaigns and promotional strategies based on anticipated consumer demand. Ultimately, the end goal is to enhance the overall shopping experience for customers by ensuring product availability and timely service.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3048000" y="2043172"/>
            <a:ext cx="6096000" cy="4524315"/>
          </a:xfrm>
          <a:prstGeom prst="rect">
            <a:avLst/>
          </a:prstGeom>
        </p:spPr>
        <p:txBody>
          <a:bodyPr>
            <a:spAutoFit/>
          </a:bodyPr>
          <a:lstStyle/>
          <a:p>
            <a:r>
              <a:rPr lang="en-US" dirty="0" smtClean="0"/>
              <a:t>The solution employs regression analysis, utilizing historical sales data to understand the intricate relationships between various factors such as product visibility, store size, and promotional activities. By training the machine learning algorithm on this data, the system can predict future sales with a high degree of accuracy. Through continuous learning and adaptation, the model refines its predictions over time, ensuring its reliability in dynamic retail environments. This predictive capability empowers retailers to optimize inventory management, minimize </a:t>
            </a:r>
            <a:r>
              <a:rPr lang="en-US" dirty="0" err="1" smtClean="0"/>
              <a:t>stockouts</a:t>
            </a:r>
            <a:r>
              <a:rPr lang="en-US" dirty="0" smtClean="0"/>
              <a:t>, and maximize sales potential. Moreover, it facilitates strategic decision-making, allowing retailers to allocate resources effectively and capitalize on emerging market trends. Ultimately, the solution revolutionizes the retail industry by providing a data-driven approach to sales forecasting, enhancing operational efficiency, and improving customer satisfaction.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9" name="Rectangle 8"/>
          <p:cNvSpPr/>
          <p:nvPr/>
        </p:nvSpPr>
        <p:spPr>
          <a:xfrm>
            <a:off x="2743200" y="2145677"/>
            <a:ext cx="6096000" cy="4524315"/>
          </a:xfrm>
          <a:prstGeom prst="rect">
            <a:avLst/>
          </a:prstGeom>
        </p:spPr>
        <p:txBody>
          <a:bodyPr>
            <a:spAutoFit/>
          </a:bodyPr>
          <a:lstStyle/>
          <a:p>
            <a:r>
              <a:rPr lang="en-US" dirty="0" smtClean="0"/>
              <a:t>By employing sophisticated regression analysis and leveraging vast amounts of historical sales data, our system can accurately forecast future sales with remarkable precision. This capability not only optimizes inventory management but also enables retailers to stay ahead of market trends and consumer preferences. Through continuous learning and adaptation, the model evolves, ensuring its reliability and effectiveness in dynamic retail environments. This innovative approach empowers retailers to make informed decisions, enhance operational efficiency, and ultimately deliver an unparalleled shopping experience for customers.</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1524000" y="2434190"/>
            <a:ext cx="6096000" cy="2585323"/>
          </a:xfrm>
          <a:prstGeom prst="rect">
            <a:avLst/>
          </a:prstGeom>
        </p:spPr>
        <p:txBody>
          <a:bodyPr>
            <a:spAutoFit/>
          </a:bodyPr>
          <a:lstStyle/>
          <a:p>
            <a:r>
              <a:rPr lang="en-US" dirty="0" smtClean="0"/>
              <a:t>The model employed in the Big Mart Sales Prediction Project utilizes regression analysis techniques. It analyzes historical sales data to identify patterns and relationships between different factors affecting sales performance, such as product visibility, store size, and promotional activities. By training the model on this data, it learns to predict future sales, enabling retailers to optimize inventory management and make informed decisions to enhance profitability and customer satisfaction.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9"/>
          <p:cNvSpPr/>
          <p:nvPr/>
        </p:nvSpPr>
        <p:spPr>
          <a:xfrm>
            <a:off x="1298574" y="2058182"/>
            <a:ext cx="7388226" cy="3139321"/>
          </a:xfrm>
          <a:prstGeom prst="rect">
            <a:avLst/>
          </a:prstGeom>
        </p:spPr>
        <p:txBody>
          <a:bodyPr wrap="square">
            <a:spAutoFit/>
          </a:bodyPr>
          <a:lstStyle/>
          <a:p>
            <a:r>
              <a:rPr lang="en-US" dirty="0" smtClean="0"/>
              <a:t>The implementation of the regression-based sales prediction model in the Big Mart Sales Prediction Project has led to a notable enhancement in sales forecasting accuracy. By analyzing historical sales data and identifying crucial factors influencing sales performance, the model generates precise predictions of future sales figures. This empowers retailers to make informed decisions regarding inventory management, pricing strategies, and promotional activities, leading to optimized stock levels, minimized </a:t>
            </a:r>
            <a:r>
              <a:rPr lang="en-US" dirty="0" err="1" smtClean="0"/>
              <a:t>stockouts</a:t>
            </a:r>
            <a:r>
              <a:rPr lang="en-US" dirty="0" smtClean="0"/>
              <a:t>, and maximized revenue potential. Ultimately, the adoption of this predictive analytics solution transforms the retail industry by improving operational efficiency and customer satisfaction, ultimately driving increased profitability for businesses.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737</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Trebuchet MS</vt:lpstr>
      <vt:lpstr>Office Theme</vt:lpstr>
      <vt:lpstr>Narmada.S au211521244035</vt:lpstr>
      <vt:lpstr>Big Mart Sales Prediction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USER</cp:lastModifiedBy>
  <cp:revision>8</cp:revision>
  <dcterms:created xsi:type="dcterms:W3CDTF">2024-04-03T10:33:33Z</dcterms:created>
  <dcterms:modified xsi:type="dcterms:W3CDTF">2024-04-03T11:06:22Z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