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513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1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1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7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1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3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6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7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F5BC6F-DFAA-4AE3-B7A1-B98691B664C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E4DB-FD47-4518-943E-0D53E431C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98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hard-disk-computer-equipment-technology-storage-digital-wallpaper-wxaga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woman-wearing-black-top-in-front-of-wall-hacking-coding-code-wallpaper-atoak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esktop-terminal-workstation-15389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1351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endoarduino.wordpress.com/2018/11/14/dispositivos-hardware-iot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deathhell/53310262319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15108/monitor-silver-with-keyboard-pc-by-keistuti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E590-5933-0227-F166-5DF0C99F8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8F024-66C4-14E0-0A9F-20DE25A2E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35" y="88135"/>
            <a:ext cx="11953301" cy="66211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Understanding Hardware: The Physical Components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(Central Processing Unit (CPU))-----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The brain of the computer, responsible for performing calculation and instruction.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Memory(RAM)----Temporary storage for data the CPU is actively using. Allowing for fast access.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Storage Devices ---- permanent storage for data , such as hard </a:t>
            </a:r>
            <a:r>
              <a:rPr lang="en-US" dirty="0" err="1"/>
              <a:t>drives,solid</a:t>
            </a:r>
            <a:r>
              <a:rPr lang="en-US" dirty="0"/>
              <a:t>-state drives, and flash drives.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E3CA6-16E8-0286-B640-12600C27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4235" y="148728"/>
            <a:ext cx="5248275" cy="295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D25F7-615F-5DE2-7B6E-54383F7AD455}"/>
              </a:ext>
            </a:extLst>
          </p:cNvPr>
          <p:cNvSpPr txBox="1"/>
          <p:nvPr/>
        </p:nvSpPr>
        <p:spPr>
          <a:xfrm>
            <a:off x="5651653" y="264404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1676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F1162-6A60-84BD-91CC-A8BCD04D8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3898" y="128588"/>
            <a:ext cx="11893802" cy="29527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377BC6-9609-CDEA-A51A-F83D33059FBA}"/>
              </a:ext>
            </a:extLst>
          </p:cNvPr>
          <p:cNvSpPr txBox="1"/>
          <p:nvPr/>
        </p:nvSpPr>
        <p:spPr>
          <a:xfrm>
            <a:off x="183898" y="3243713"/>
            <a:ext cx="9874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Exploring Software: The Instructions and programs ------1.Operating system(OS)The foundation of a computer , managing resources and providing a user interface.</a:t>
            </a:r>
          </a:p>
          <a:p>
            <a:r>
              <a:rPr lang="en-US" dirty="0"/>
              <a:t>2 Applications ---programs designed to perform specific tasks, like word processing .web browsing . Or gaming .</a:t>
            </a:r>
          </a:p>
          <a:p>
            <a:r>
              <a:rPr lang="en-US" dirty="0"/>
              <a:t>3.---- Drivers – software that enables the OS to communicate with hardware components.</a:t>
            </a:r>
          </a:p>
        </p:txBody>
      </p:sp>
    </p:spTree>
    <p:extLst>
      <p:ext uri="{BB962C8B-B14F-4D97-AF65-F5344CB8AC3E}">
        <p14:creationId xmlns:p14="http://schemas.microsoft.com/office/powerpoint/2010/main" val="1711218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E4D9-EEAE-2C4D-ABA7-8908651D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 device :communicating with the computer 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D5DE-7EE9-660F-5D25-FB2C00DF073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/>
              <a:t>1—Keyboard –used to enter text  ,numbers  commands.</a:t>
            </a:r>
          </a:p>
          <a:p>
            <a:r>
              <a:rPr lang="en-US" dirty="0"/>
              <a:t>2--- Mouse – used to control. The cursor on the screen , interact with object , and navigate menus. </a:t>
            </a:r>
          </a:p>
          <a:p>
            <a:r>
              <a:rPr lang="en-US" dirty="0"/>
              <a:t>3--- Touchscreen—Allows for direct interaction with the computer using touch gestures.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19D3A-789B-0D19-0226-CDEC775DC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22482" y="3696984"/>
            <a:ext cx="2739227" cy="25514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404659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1B6D7C0-1732-7B13-1091-3549D584D708}"/>
              </a:ext>
            </a:extLst>
          </p:cNvPr>
          <p:cNvSpPr txBox="1"/>
          <p:nvPr/>
        </p:nvSpPr>
        <p:spPr>
          <a:xfrm>
            <a:off x="528730" y="40600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Output Devices: Receiving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55A24-11AC-D617-9044-6581AFCAC6DA}"/>
              </a:ext>
            </a:extLst>
          </p:cNvPr>
          <p:cNvSpPr txBox="1"/>
          <p:nvPr/>
        </p:nvSpPr>
        <p:spPr>
          <a:xfrm>
            <a:off x="5972048" y="476675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Information from the Computer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4A069-A93A-DBA4-17D6-F7396601C41A}"/>
              </a:ext>
            </a:extLst>
          </p:cNvPr>
          <p:cNvSpPr txBox="1"/>
          <p:nvPr/>
        </p:nvSpPr>
        <p:spPr>
          <a:xfrm>
            <a:off x="620830" y="1206221"/>
            <a:ext cx="63622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86E423-850E-BD05-BCD7-363955ECBFBB}"/>
              </a:ext>
            </a:extLst>
          </p:cNvPr>
          <p:cNvSpPr txBox="1"/>
          <p:nvPr/>
        </p:nvSpPr>
        <p:spPr>
          <a:xfrm>
            <a:off x="528730" y="2006439"/>
            <a:ext cx="6362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Displays visual output, including text, images, and videos.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622C2D-859B-86E0-40C9-1B0122C3F0A6}"/>
              </a:ext>
            </a:extLst>
          </p:cNvPr>
          <p:cNvSpPr txBox="1"/>
          <p:nvPr/>
        </p:nvSpPr>
        <p:spPr>
          <a:xfrm>
            <a:off x="2442411" y="2770562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Speakers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6BA60F-90A5-73D8-DAF7-67D6B97C5C72}"/>
              </a:ext>
            </a:extLst>
          </p:cNvPr>
          <p:cNvSpPr txBox="1"/>
          <p:nvPr/>
        </p:nvSpPr>
        <p:spPr>
          <a:xfrm>
            <a:off x="2538663" y="3514542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 audio output, such as music, sound effects, and voice.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D5B80-F405-BDFD-9786-F1915A1E1AC9}"/>
              </a:ext>
            </a:extLst>
          </p:cNvPr>
          <p:cNvSpPr txBox="1"/>
          <p:nvPr/>
        </p:nvSpPr>
        <p:spPr>
          <a:xfrm>
            <a:off x="286352" y="4902286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Printer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7E3DFE-0DB5-3C95-2B17-D82F92A7F644}"/>
              </a:ext>
            </a:extLst>
          </p:cNvPr>
          <p:cNvSpPr txBox="1"/>
          <p:nvPr/>
        </p:nvSpPr>
        <p:spPr>
          <a:xfrm>
            <a:off x="2115152" y="5463074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Creates physical copies of documents and images.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F2CD5-BEAE-373B-96DA-C59D5F558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 flipV="1">
            <a:off x="8166668" y="3948346"/>
            <a:ext cx="3738980" cy="24926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520089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6F3433-2BA0-A7FE-D2EB-D691D3F5DCEC}"/>
              </a:ext>
            </a:extLst>
          </p:cNvPr>
          <p:cNvSpPr txBox="1"/>
          <p:nvPr/>
        </p:nvSpPr>
        <p:spPr>
          <a:xfrm>
            <a:off x="121158" y="181094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Relationship Between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CAF18-298F-B4A3-CF5D-125AC6950D70}"/>
              </a:ext>
            </a:extLst>
          </p:cNvPr>
          <p:cNvSpPr txBox="1"/>
          <p:nvPr/>
        </p:nvSpPr>
        <p:spPr>
          <a:xfrm>
            <a:off x="4117086" y="181093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Hardware and Software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BD921-FFF3-B4B6-3D44-D8ECBA6FAA7B}"/>
              </a:ext>
            </a:extLst>
          </p:cNvPr>
          <p:cNvSpPr txBox="1"/>
          <p:nvPr/>
        </p:nvSpPr>
        <p:spPr>
          <a:xfrm>
            <a:off x="1565910" y="91261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BEFA9-E187-603D-350A-06E74B8E2066}"/>
              </a:ext>
            </a:extLst>
          </p:cNvPr>
          <p:cNvSpPr txBox="1"/>
          <p:nvPr/>
        </p:nvSpPr>
        <p:spPr>
          <a:xfrm>
            <a:off x="1658874" y="12819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Provides the physical components and infrastructure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263690-C619-B8A0-5FDC-A37668C87BCD}"/>
              </a:ext>
            </a:extLst>
          </p:cNvPr>
          <p:cNvSpPr txBox="1"/>
          <p:nvPr/>
        </p:nvSpPr>
        <p:spPr>
          <a:xfrm>
            <a:off x="1465326" y="22630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Software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32454-9FBF-9D92-482F-95DB94A5AA94}"/>
              </a:ext>
            </a:extLst>
          </p:cNvPr>
          <p:cNvSpPr txBox="1"/>
          <p:nvPr/>
        </p:nvSpPr>
        <p:spPr>
          <a:xfrm>
            <a:off x="1154430" y="271755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Provides the instructions and programs that tell the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61E87-81EA-0E41-E42A-1BCCBA4C3CF3}"/>
              </a:ext>
            </a:extLst>
          </p:cNvPr>
          <p:cNvSpPr txBox="1"/>
          <p:nvPr/>
        </p:nvSpPr>
        <p:spPr>
          <a:xfrm>
            <a:off x="1154430" y="308688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hardware what to do.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CABAC7-3335-7E92-5C36-4BC5D885D7EC}"/>
              </a:ext>
            </a:extLst>
          </p:cNvPr>
          <p:cNvSpPr txBox="1"/>
          <p:nvPr/>
        </p:nvSpPr>
        <p:spPr>
          <a:xfrm>
            <a:off x="560070" y="38344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4164D8-EC52-2BBB-1D12-B3396023B48E}"/>
              </a:ext>
            </a:extLst>
          </p:cNvPr>
          <p:cNvSpPr txBox="1"/>
          <p:nvPr/>
        </p:nvSpPr>
        <p:spPr>
          <a:xfrm>
            <a:off x="422910" y="4203388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Software relies on hardware to function, and hardware is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7A986C-6985-843C-4BBB-31BF0314F304}"/>
              </a:ext>
            </a:extLst>
          </p:cNvPr>
          <p:cNvSpPr txBox="1"/>
          <p:nvPr/>
        </p:nvSpPr>
        <p:spPr>
          <a:xfrm>
            <a:off x="422910" y="458207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controlled by software.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9180AE-1DE4-1868-6B42-EA03CC093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5617" y="1131243"/>
            <a:ext cx="3276700" cy="54959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FD11B68-16A4-588E-2538-6BDFA9E8960E}"/>
              </a:ext>
            </a:extLst>
          </p:cNvPr>
          <p:cNvSpPr txBox="1"/>
          <p:nvPr/>
        </p:nvSpPr>
        <p:spPr>
          <a:xfrm>
            <a:off x="8845617" y="6627168"/>
            <a:ext cx="32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prendiendoarduino.wordpress.com/2018/11/14/dispositivos-hardware-io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7737709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CB92F-4E46-B0A6-8B8A-FFE8CC13B113}"/>
              </a:ext>
            </a:extLst>
          </p:cNvPr>
          <p:cNvSpPr txBox="1"/>
          <p:nvPr/>
        </p:nvSpPr>
        <p:spPr>
          <a:xfrm>
            <a:off x="523494" y="199382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Putting it Together: A Simple Computer System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1997A-3105-45EB-BB56-D78F2FD552B7}"/>
              </a:ext>
            </a:extLst>
          </p:cNvPr>
          <p:cNvSpPr txBox="1"/>
          <p:nvPr/>
        </p:nvSpPr>
        <p:spPr>
          <a:xfrm>
            <a:off x="733806" y="100405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BC8F1-6313-81BB-3D55-4F1EBFF74C2A}"/>
              </a:ext>
            </a:extLst>
          </p:cNvPr>
          <p:cNvSpPr txBox="1"/>
          <p:nvPr/>
        </p:nvSpPr>
        <p:spPr>
          <a:xfrm>
            <a:off x="523494" y="1454782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Information is entered through input devices like the keyboard and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6AA5-1F52-4044-46B3-34244B7D2BFA}"/>
              </a:ext>
            </a:extLst>
          </p:cNvPr>
          <p:cNvSpPr txBox="1"/>
          <p:nvPr/>
        </p:nvSpPr>
        <p:spPr>
          <a:xfrm>
            <a:off x="642366" y="177794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F92D7-5A77-034B-A6B5-DB3940454293}"/>
              </a:ext>
            </a:extLst>
          </p:cNvPr>
          <p:cNvSpPr txBox="1"/>
          <p:nvPr/>
        </p:nvSpPr>
        <p:spPr>
          <a:xfrm>
            <a:off x="6736842" y="73799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Processing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011C3-1345-BE94-D29F-B69E90FDDE2B}"/>
              </a:ext>
            </a:extLst>
          </p:cNvPr>
          <p:cNvSpPr txBox="1"/>
          <p:nvPr/>
        </p:nvSpPr>
        <p:spPr>
          <a:xfrm>
            <a:off x="6913345" y="1239338"/>
            <a:ext cx="64152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The CPU interprets and executes instructions from software,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6A0EFF-3315-6105-0CE6-332F26726D5B}"/>
              </a:ext>
            </a:extLst>
          </p:cNvPr>
          <p:cNvSpPr txBox="1"/>
          <p:nvPr/>
        </p:nvSpPr>
        <p:spPr>
          <a:xfrm>
            <a:off x="6980722" y="1470170"/>
            <a:ext cx="6665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manipulating data.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427426-E749-9AFC-3C97-CF88BD1EC55E}"/>
              </a:ext>
            </a:extLst>
          </p:cNvPr>
          <p:cNvSpPr txBox="1"/>
          <p:nvPr/>
        </p:nvSpPr>
        <p:spPr>
          <a:xfrm>
            <a:off x="523494" y="2279799"/>
            <a:ext cx="6824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7A57D0-DE18-A49E-A729-07DCA758C248}"/>
              </a:ext>
            </a:extLst>
          </p:cNvPr>
          <p:cNvSpPr txBox="1"/>
          <p:nvPr/>
        </p:nvSpPr>
        <p:spPr>
          <a:xfrm>
            <a:off x="523494" y="2684360"/>
            <a:ext cx="6824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Processed information is displayed through output devices like the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C94B13-F453-F1F1-3DDE-00507BE5062B}"/>
              </a:ext>
            </a:extLst>
          </p:cNvPr>
          <p:cNvSpPr txBox="1"/>
          <p:nvPr/>
        </p:nvSpPr>
        <p:spPr>
          <a:xfrm>
            <a:off x="642366" y="3002856"/>
            <a:ext cx="6824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monitor and speakers.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6AA7D-450A-890B-9E54-DAB3CF47835B}"/>
              </a:ext>
            </a:extLst>
          </p:cNvPr>
          <p:cNvSpPr txBox="1"/>
          <p:nvPr/>
        </p:nvSpPr>
        <p:spPr>
          <a:xfrm>
            <a:off x="6371925" y="2079745"/>
            <a:ext cx="6824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4&gt; Storage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43E6AC-8631-2781-DD2A-0FD79DE928BF}"/>
              </a:ext>
            </a:extLst>
          </p:cNvPr>
          <p:cNvSpPr txBox="1"/>
          <p:nvPr/>
        </p:nvSpPr>
        <p:spPr>
          <a:xfrm>
            <a:off x="6253053" y="2441641"/>
            <a:ext cx="6824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Data is stored permanently on storage devices for future use.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1918581-9D82-F874-1473-D9D51887E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29524" y="2750369"/>
            <a:ext cx="2049192" cy="3918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FEC42B7-784B-3024-6CB4-6543DE8EDBD2}"/>
              </a:ext>
            </a:extLst>
          </p:cNvPr>
          <p:cNvSpPr txBox="1"/>
          <p:nvPr/>
        </p:nvSpPr>
        <p:spPr>
          <a:xfrm>
            <a:off x="2743199" y="6858000"/>
            <a:ext cx="260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deathhell/5331026231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2865589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7AE7-A9BD-4445-0700-DC5C464A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A0D1-B0A7-36B6-8C99-388BFF038F0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Computer is an electronics device which is using for calculation and </a:t>
            </a:r>
            <a:r>
              <a:rPr lang="en-US" dirty="0" err="1"/>
              <a:t>analyse</a:t>
            </a:r>
            <a:r>
              <a:rPr lang="en-US" dirty="0"/>
              <a:t> data or information …..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74C3E-2A55-132C-DF5B-889CDC7DD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268620"/>
            <a:ext cx="4876672" cy="48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39342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379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 </vt:lpstr>
      <vt:lpstr>PowerPoint Presentation</vt:lpstr>
      <vt:lpstr>Input device :communicating with the computer . </vt:lpstr>
      <vt:lpstr>PowerPoint Presentation</vt:lpstr>
      <vt:lpstr>PowerPoint Presentation</vt:lpstr>
      <vt:lpstr>PowerPoint Presentation</vt:lpstr>
      <vt:lpstr>What is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BIJWASAN2</dc:creator>
  <cp:lastModifiedBy>BIJWASAN2</cp:lastModifiedBy>
  <cp:revision>5</cp:revision>
  <dcterms:created xsi:type="dcterms:W3CDTF">2024-11-25T05:06:40Z</dcterms:created>
  <dcterms:modified xsi:type="dcterms:W3CDTF">2024-11-29T05:35:23Z</dcterms:modified>
</cp:coreProperties>
</file>