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a:t>
            </a:r>
            <a:r>
              <a:rPr lang="en-IN" sz="2400" dirty="0"/>
              <a:t>NARMADHA.S</a:t>
            </a:r>
            <a:endParaRPr lang="en-US" sz="2400" dirty="0"/>
          </a:p>
          <a:p>
            <a:r>
              <a:rPr lang="en-US" sz="2400" dirty="0"/>
              <a:t>REGISTER NO		: </a:t>
            </a:r>
            <a:r>
              <a:rPr lang="en-IN" sz="2400" dirty="0"/>
              <a:t>312213538</a:t>
            </a:r>
            <a:r>
              <a:rPr lang="en-US" sz="2400" dirty="0"/>
              <a:t> </a:t>
            </a:r>
            <a:r>
              <a:rPr lang="en-IN" sz="2400" dirty="0"/>
              <a:t>UNM1455251122538</a:t>
            </a:r>
            <a:endParaRPr lang="zh-CN" altLang="en-US" dirty="0"/>
          </a:p>
          <a:p>
            <a:r>
              <a:rPr lang="en-US" sz="2400" dirty="0"/>
              <a:t>DEPARTMENT		: B. COM( GENERAL) </a:t>
            </a:r>
          </a:p>
          <a:p>
            <a:r>
              <a:rPr lang="en-US" altLang="zh-CN" sz="2400" dirty="0"/>
              <a:t>NM ID 			: </a:t>
            </a:r>
            <a:r>
              <a:rPr lang="en-IN" altLang="zh-CN" sz="2400" dirty="0"/>
              <a:t>22118C6969405E987C14CF17D4B80D4B</a:t>
            </a:r>
            <a:endParaRPr lang="zh-CN" altLang="en-US" dirty="0"/>
          </a:p>
          <a:p>
            <a:r>
              <a:rPr lang="en-US" sz="2400" dirty="0"/>
              <a:t>COLLEGE		: </a:t>
            </a:r>
            <a:r>
              <a:rPr lang="en-IN" sz="2400" dirty="0"/>
              <a:t>TAGORE </a:t>
            </a:r>
            <a:r>
              <a:rPr lang="en-US" sz="2400" dirty="0"/>
              <a:t>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Kalyan S</cp:lastModifiedBy>
  <cp:revision>6</cp:revision>
  <dcterms:created xsi:type="dcterms:W3CDTF">2024-03-27T08:07:22Z</dcterms:created>
  <dcterms:modified xsi:type="dcterms:W3CDTF">2024-09-06T06:58:46Z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