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0" d="100"/>
          <a:sy n="60" d="100"/>
        </p:scale>
        <p:origin x="874"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manualLayout>
          <c:layoutTarget val="inner"/>
          <c:xMode val="edge"/>
          <c:yMode val="edge"/>
          <c:x val="4.2051112032048622E-2"/>
          <c:y val="6.7719283853638138E-2"/>
          <c:w val="0.88440171294377667"/>
          <c:h val="0.86966732131141744"/>
        </c:manualLayout>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69454080"/>
        <c:axId val="69487616"/>
      </c:barChart>
      <c:catAx>
        <c:axId val="69454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487616"/>
        <c:crosses val="autoZero"/>
        <c:auto val="1"/>
        <c:lblAlgn val="ctr"/>
        <c:lblOffset val="100"/>
        <c:noMultiLvlLbl val="0"/>
      </c:catAx>
      <c:valAx>
        <c:axId val="694876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4540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77850" y="1236913"/>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4822825" y="1202666"/>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678665"/>
          </a:xfrm>
          <a:prstGeom prst="rect">
            <a:avLst/>
          </a:prstGeom>
        </p:spPr>
        <p:txBody>
          <a:bodyPr vert="horz" wrap="square" lIns="0" tIns="16510" rIns="0" bIns="0" rtlCol="0">
            <a:spAutoFit/>
          </a:bodyPr>
          <a:lstStyle/>
          <a:p>
            <a:pPr marL="3213735">
              <a:spcBef>
                <a:spcPts val="130"/>
              </a:spcBef>
            </a:pPr>
            <a:r>
              <a:rPr lang="en-US" sz="3600" b="1" dirty="0">
                <a:solidFill>
                  <a:srgbClr val="0F0F0F"/>
                </a:solidFill>
                <a:latin typeface="Times New Roman" panose="02020603050405020304" pitchFamily="18" charset="0"/>
                <a:cs typeface="Times New Roman" panose="02020603050405020304" pitchFamily="18" charset="0"/>
              </a:rPr>
              <a:t>Employee Data Analysis using Excel</a:t>
            </a:r>
            <a:r>
              <a:rPr lang="en-US" sz="3600" b="1" i="0" dirty="0">
                <a:solidFill>
                  <a:srgbClr val="0F0F0F"/>
                </a:solidFill>
                <a:effectLst/>
                <a:latin typeface="Times New Roman" panose="02020603050405020304" pitchFamily="18" charset="0"/>
                <a:cs typeface="Times New Roman" panose="02020603050405020304" pitchFamily="18" charset="0"/>
              </a:rPr>
              <a:t> </a:t>
            </a:r>
            <a:br>
              <a:rPr lang="en-US" sz="3600" b="1" i="0" dirty="0">
                <a:solidFill>
                  <a:srgbClr val="0F0F0F"/>
                </a:solidFill>
                <a:effectLst/>
                <a:latin typeface="Roboto" panose="020F0502020204030204" pitchFamily="2" charset="0"/>
              </a:rPr>
            </a:br>
            <a:endParaRPr sz="3600"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19200" y="2657111"/>
            <a:ext cx="8610600" cy="2677656"/>
          </a:xfrm>
          <a:prstGeom prst="rect">
            <a:avLst/>
          </a:prstGeom>
          <a:noFill/>
        </p:spPr>
        <p:txBody>
          <a:bodyPr wrap="square" rtlCol="0">
            <a:spAutoFit/>
          </a:bodyPr>
          <a:lstStyle/>
          <a:p>
            <a:r>
              <a:rPr lang="en-US" sz="2400" b="1" dirty="0"/>
              <a:t>STUDENT NAME:</a:t>
            </a:r>
            <a:r>
              <a:rPr lang="en-US" sz="2400" dirty="0"/>
              <a:t> S.NARMADHA</a:t>
            </a:r>
          </a:p>
          <a:p>
            <a:r>
              <a:rPr lang="en-US" sz="2400" b="1" dirty="0"/>
              <a:t>REGISTER NO: </a:t>
            </a:r>
            <a:r>
              <a:rPr lang="en-US" sz="2400" dirty="0"/>
              <a:t>3122178</a:t>
            </a:r>
            <a:r>
              <a:rPr lang="en-GB" sz="2400" dirty="0"/>
              <a:t>04</a:t>
            </a:r>
            <a:endParaRPr lang="en-US" sz="2400" dirty="0"/>
          </a:p>
          <a:p>
            <a:r>
              <a:rPr lang="en-US" sz="2400" b="1" dirty="0"/>
              <a:t>NAAN MUDHALVAN ID:</a:t>
            </a:r>
            <a:r>
              <a:rPr lang="en-US" sz="2400" dirty="0"/>
              <a:t> asunm1011010unm10110103122178</a:t>
            </a:r>
            <a:r>
              <a:rPr lang="en-GB" sz="2400" dirty="0"/>
              <a:t>04</a:t>
            </a:r>
            <a:endParaRPr lang="en-US" sz="2400" dirty="0"/>
          </a:p>
          <a:p>
            <a:r>
              <a:rPr lang="en-US" sz="2400" b="1" dirty="0"/>
              <a:t>DEPARTMENT: </a:t>
            </a:r>
            <a:r>
              <a:rPr lang="en-US" sz="2400" dirty="0"/>
              <a:t>B.COM </a:t>
            </a:r>
          </a:p>
          <a:p>
            <a:r>
              <a:rPr lang="en-US" sz="2400" b="1" dirty="0"/>
              <a:t>COLLEGE: </a:t>
            </a:r>
            <a:r>
              <a:rPr lang="en-US" sz="2400" dirty="0"/>
              <a:t>GOVERNMENT ARTS AND SCIENCE COLLEGE, TIRUVOTTIYUR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653587" y="13901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09600" y="3602367"/>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055687" y="1809603"/>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PERFORMANCE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b="1"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b="1" u="sng" dirty="0"/>
              <a:t>FEATURE COLLECTION</a:t>
            </a:r>
            <a:r>
              <a:rPr lang="en-US" sz="2000" u="sng" dirty="0"/>
              <a:t>:</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b="1"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3170099"/>
          </a:xfrm>
          <a:prstGeom prst="rect">
            <a:avLst/>
          </a:prstGeom>
          <a:noFill/>
        </p:spPr>
        <p:txBody>
          <a:bodyPr wrap="square" rtlCol="0">
            <a:spAutoFit/>
          </a:bodyPr>
          <a:lstStyle/>
          <a:p>
            <a:r>
              <a:rPr lang="en-US" sz="2000" b="1" u="sng" dirty="0"/>
              <a:t>PERFORMANCE LEVEL</a:t>
            </a:r>
            <a:r>
              <a:rPr lang="en-US" sz="2000" u="sng" dirty="0"/>
              <a:t>:</a:t>
            </a:r>
          </a:p>
          <a:p>
            <a:endParaRPr lang="en-US" sz="2000" dirty="0"/>
          </a:p>
          <a:p>
            <a:r>
              <a:rPr lang="en-US" sz="2000" dirty="0"/>
              <a:t>1) GRADING THE EMPLOYEE RATING USING EXCEL FORMULA</a:t>
            </a:r>
          </a:p>
          <a:p>
            <a:pPr fontAlgn="base"/>
            <a:endParaRPr lang="en-US" sz="2000" u="sng" dirty="0"/>
          </a:p>
          <a:p>
            <a:pPr fontAlgn="base"/>
            <a:r>
              <a:rPr lang="en-US" sz="2000" b="1" u="sng" dirty="0"/>
              <a:t>SUMMARY</a:t>
            </a:r>
            <a:r>
              <a:rPr lang="en-US" sz="2000" b="1" dirty="0"/>
              <a:t>:</a:t>
            </a:r>
          </a:p>
          <a:p>
            <a:pPr fontAlgn="base"/>
            <a:endParaRPr lang="en-US" sz="2000" b="1" dirty="0"/>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932177731"/>
              </p:ext>
            </p:extLst>
          </p:nvPr>
        </p:nvGraphicFramePr>
        <p:xfrm>
          <a:off x="1066799" y="1016000"/>
          <a:ext cx="7856541" cy="50609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9906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400800" y="116871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819400" y="331469"/>
            <a:ext cx="5180647"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145382"/>
            <a:ext cx="9048750" cy="475059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58165" y="1857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TextBox 7"/>
          <p:cNvSpPr txBox="1"/>
          <p:nvPr/>
        </p:nvSpPr>
        <p:spPr>
          <a:xfrm>
            <a:off x="3886200" y="2428389"/>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354</TotalTime>
  <Words>674</Words>
  <Application>Microsoft Office PowerPoint</Application>
  <PresentationFormat>Widescreen</PresentationFormat>
  <Paragraphs>91</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narmadhashanmugam882@gmail.com</cp:lastModifiedBy>
  <cp:revision>34</cp:revision>
  <dcterms:created xsi:type="dcterms:W3CDTF">2024-03-29T15:07:22Z</dcterms:created>
  <dcterms:modified xsi:type="dcterms:W3CDTF">2024-09-11T11:15:19Z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