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65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5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05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8831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43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603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12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811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22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14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5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5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45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25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2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53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71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80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0" y="-313509"/>
            <a:ext cx="8574622" cy="3264747"/>
          </a:xfrm>
        </p:spPr>
        <p:txBody>
          <a:bodyPr>
            <a:normAutofit/>
          </a:bodyPr>
          <a:lstStyle/>
          <a:p>
            <a:r>
              <a:rPr lang="en-US" sz="4800" b="1" u="sng" dirty="0"/>
              <a:t>EMPLOYEE DATA ANALYSIS USING EXCEL</a:t>
            </a:r>
            <a:endParaRPr lang="en-IN" sz="48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1086" y="3996267"/>
            <a:ext cx="6081936" cy="2417596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STUDENT NAME : NARMADHA.V</a:t>
            </a:r>
          </a:p>
          <a:p>
            <a:pPr algn="l"/>
            <a:r>
              <a:rPr lang="en-US" sz="2000" b="1" dirty="0"/>
              <a:t>REGISTER NO : 4222000499</a:t>
            </a:r>
          </a:p>
          <a:p>
            <a:pPr algn="l"/>
            <a:r>
              <a:rPr lang="en-US" sz="2000" b="1" dirty="0"/>
              <a:t>NM ID : 61252308B0102FBAFCA4A8B711C9FD45</a:t>
            </a:r>
          </a:p>
          <a:p>
            <a:pPr algn="l"/>
            <a:r>
              <a:rPr lang="en-US" sz="2000" b="1" dirty="0"/>
              <a:t>DEPARTMENT : BCOM [Information System Management]</a:t>
            </a:r>
          </a:p>
          <a:p>
            <a:pPr algn="l"/>
            <a:r>
              <a:rPr lang="en-US" sz="2000" b="1" dirty="0"/>
              <a:t>COLLEGE : </a:t>
            </a:r>
            <a:r>
              <a:rPr lang="en-US" sz="2000" b="1" dirty="0" err="1"/>
              <a:t>Valliammal</a:t>
            </a:r>
            <a:r>
              <a:rPr lang="en-US" sz="2000" b="1" dirty="0"/>
              <a:t> College For Women  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150340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/>
              <a:t>MODELLING</a:t>
            </a:r>
            <a:endParaRPr lang="en-IN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505" y="2666999"/>
            <a:ext cx="10018713" cy="3124201"/>
          </a:xfrm>
        </p:spPr>
        <p:txBody>
          <a:bodyPr>
            <a:normAutofit fontScale="925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8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COLLECTION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This data is collected from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naan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mudhalvan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edunet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dashboard.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CLEANING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conditional formatting and sort and filter.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PIVOT TABLE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emp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id, name, gender, salary, salary level.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CHART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emp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id, salary, salary level.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SALARY LEVEL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very high, high, medium, low.</a:t>
            </a:r>
            <a:endParaRPr lang="en-IN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644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/>
              <a:t>RESULT</a:t>
            </a:r>
            <a:endParaRPr lang="en-IN" sz="48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738" y="2052638"/>
            <a:ext cx="5698299" cy="419576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3324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/>
              <a:t>CONCLUSION</a:t>
            </a:r>
            <a:endParaRPr lang="en-IN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510" y="2438399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this project, I learned who to sort &amp; filter the data, conditional formatting, pivot tables and how to insert charts.</a:t>
            </a:r>
            <a:endParaRPr lang="en-IN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8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/>
              <a:t>PROJECT TITLE</a:t>
            </a:r>
            <a:endParaRPr lang="en-IN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8149" y="1974667"/>
            <a:ext cx="7014754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>
                <a:solidFill>
                  <a:schemeClr val="accent1">
                    <a:lumMod val="75000"/>
                  </a:schemeClr>
                </a:solidFill>
              </a:rPr>
              <a:t>Employee Salary Analysis Using Excel</a:t>
            </a:r>
            <a:endParaRPr lang="en-IN" sz="32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403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91194"/>
          </a:xfrm>
        </p:spPr>
        <p:txBody>
          <a:bodyPr>
            <a:normAutofit/>
          </a:bodyPr>
          <a:lstStyle/>
          <a:p>
            <a:r>
              <a:rPr lang="en-US" sz="4800" b="1" u="sng" dirty="0"/>
              <a:t>AGENDA</a:t>
            </a:r>
            <a:endParaRPr lang="en-IN" sz="4800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0" y="1972491"/>
            <a:ext cx="7145383" cy="4480560"/>
          </a:xfrm>
        </p:spPr>
        <p:txBody>
          <a:bodyPr>
            <a:normAutofit fontScale="25000" lnSpcReduction="20000"/>
          </a:bodyPr>
          <a:lstStyle/>
          <a:p>
            <a:pPr marL="914400" lvl="2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8600" b="1" dirty="0"/>
              <a:t> </a:t>
            </a:r>
            <a:r>
              <a:rPr lang="en-US" sz="9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Problem statement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9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Project overview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9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Who are the end users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9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Our solution and its value proposition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9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Dataset description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9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“WOW” in our solution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9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Modelling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9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Result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9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Conclusion</a:t>
            </a:r>
            <a:endParaRPr lang="en-IN" sz="9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679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/>
              <a:t>PROBLEM STATEMENT</a:t>
            </a:r>
            <a:endParaRPr lang="en-IN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Salary analysis refers to the process of examining and evaluating an organization’s salary structure and compensation practices. Salary analysis helps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organisations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ensure that their compensation practices are fair, competitive, and aligned with both employee expectations and market conditions.</a:t>
            </a:r>
            <a:endParaRPr lang="en-IN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814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/>
              <a:t>PROJECT OVERVIEW</a:t>
            </a:r>
            <a:endParaRPr lang="en-IN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5567" y="2651760"/>
            <a:ext cx="10018713" cy="2225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Salary analysis is made using employee id, department, salary level, employee type and work location.</a:t>
            </a:r>
            <a:endParaRPr lang="en-IN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436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/>
              <a:t>WHO ARE THE END USERS ?</a:t>
            </a:r>
            <a:endParaRPr lang="en-IN" sz="4800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2E611B-7002-F9B2-CDF6-7DD5DBD9D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6093" y="2052638"/>
            <a:ext cx="6301589" cy="419576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46646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u="sng" dirty="0"/>
              <a:t>OUR SOLUTION AND ITS VALUE PROPOSITION</a:t>
            </a:r>
            <a:endParaRPr lang="en-IN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0881" y="2758439"/>
            <a:ext cx="10018713" cy="31242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Conditional formatting : It is a excel feature that is used to apply   specific formatting to cells or range of cells in certain criteria.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Sort &amp; filter : It helps to organize and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analyse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more effectively.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Pivot table : It is used to summarize and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analyse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data.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Chart : It is used to represent the data in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visualisation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IN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84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443" y="111035"/>
            <a:ext cx="10018713" cy="1752599"/>
          </a:xfrm>
        </p:spPr>
        <p:txBody>
          <a:bodyPr>
            <a:normAutofit/>
          </a:bodyPr>
          <a:lstStyle/>
          <a:p>
            <a:r>
              <a:rPr lang="en-US" sz="4800" b="1" u="sng" dirty="0"/>
              <a:t>DATASET DESCRIPTION</a:t>
            </a:r>
            <a:endParaRPr lang="en-IN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4208" y="2063932"/>
            <a:ext cx="10018713" cy="40494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Employee dataset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It is obtained from the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edunet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dashboard.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has 11 features.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 have taken 5 features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Employee id: Numerical 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Name: Text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Gender: Text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Salary: Numerical values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Start date: Numerical value</a:t>
            </a:r>
            <a:endParaRPr lang="en-IN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710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/>
              <a:t>THE “WOW” IN OUR SOLUTION</a:t>
            </a:r>
            <a:endParaRPr lang="en-IN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4127" y="24383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used the formula for salary analysis is 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= IFS(Z8&gt;=5,”VERYHIGH”,Z8&gt;=,”HIGH”,Z8&gt;=3,”MED”,TRUE,”LOW”)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759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108</TotalTime>
  <Words>402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Courier New</vt:lpstr>
      <vt:lpstr>Wingdings</vt:lpstr>
      <vt:lpstr>Wingdings 3</vt:lpstr>
      <vt:lpstr>Ion</vt:lpstr>
      <vt:lpstr>EMPLOYEE DATA ANALYSIS USING EXCEL</vt:lpstr>
      <vt:lpstr>PROJECT TITLE</vt:lpstr>
      <vt:lpstr>AGENDA</vt:lpstr>
      <vt:lpstr>PROBLEM STATEMENT</vt:lpstr>
      <vt:lpstr>PROJECT OVERVIEW</vt:lpstr>
      <vt:lpstr>WHO ARE THE END USERS ?</vt:lpstr>
      <vt:lpstr>OUR SOLUTION AND ITS VALUE PROPOSITION</vt:lpstr>
      <vt:lpstr>DATASET DESCRIPTION</vt:lpstr>
      <vt:lpstr>THE “WOW” IN OUR SOLUTION</vt:lpstr>
      <vt:lpstr>MODELLING</vt:lpstr>
      <vt:lpstr>RESULT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Microsoft account</dc:creator>
  <cp:lastModifiedBy>Abarnalakshmi Kumar</cp:lastModifiedBy>
  <cp:revision>15</cp:revision>
  <dcterms:created xsi:type="dcterms:W3CDTF">2024-08-27T14:42:30Z</dcterms:created>
  <dcterms:modified xsi:type="dcterms:W3CDTF">2024-08-28T06:51:16Z</dcterms:modified>
</cp:coreProperties>
</file>