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9"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0"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9/12/2024</a:t>
            </a:fld>
            <a:endParaRPr lang="zh-CN" altLang="en-US" sz="1200">
              <a:latin typeface="Calibri" pitchFamily="0" charset="0"/>
              <a:ea typeface="等线" pitchFamily="0" charset="0"/>
              <a:cs typeface="Calibri" pitchFamily="0" charset="0"/>
            </a:endParaRPr>
          </a:p>
        </p:txBody>
      </p:sp>
      <p:sp>
        <p:nvSpPr>
          <p:cNvPr id="11"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12"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3"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25564272"/>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31"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3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9477232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
        <p:nvSpPr>
          <p:cNvPr id="117" name="对象"/>
          <p:cNvSpPr>
            <a:spLocks noGrp="1"/>
          </p:cNvSpPr>
          <p:nvPr>
            <p:ph type="sldImg"/>
          </p:nvPr>
        </p:nvSpPr>
        <p:spPr>
          <a:xfrm rot="0">
            <a:off x="4038600" y="857250"/>
            <a:ext cx="4114800" cy="2314575"/>
          </a:xfrm>
          <a:prstGeom prst="rect"/>
          <a:noFill/>
          <a:ln w="12700" cmpd="sng" cap="flat">
            <a:noFill/>
            <a:prstDash val="solid"/>
            <a:miter/>
          </a:ln>
        </p:spPr>
      </p:sp>
      <p:sp>
        <p:nvSpPr>
          <p:cNvPr id="11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205362108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
        <p:nvSpPr>
          <p:cNvPr id="121" name="对象"/>
          <p:cNvSpPr>
            <a:spLocks noGrp="1"/>
          </p:cNvSpPr>
          <p:nvPr>
            <p:ph type="sldImg"/>
          </p:nvPr>
        </p:nvSpPr>
        <p:spPr>
          <a:xfrm rot="0">
            <a:off x="4038600" y="857250"/>
            <a:ext cx="4114800" cy="2314575"/>
          </a:xfrm>
          <a:prstGeom prst="rect"/>
          <a:noFill/>
          <a:ln w="12700" cmpd="sng" cap="flat">
            <a:noFill/>
            <a:prstDash val="solid"/>
            <a:miter/>
          </a:ln>
        </p:spPr>
      </p:sp>
      <p:sp>
        <p:nvSpPr>
          <p:cNvPr id="12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84754371"/>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
        <p:nvSpPr>
          <p:cNvPr id="124" name="对象"/>
          <p:cNvSpPr>
            <a:spLocks noGrp="1"/>
          </p:cNvSpPr>
          <p:nvPr>
            <p:ph type="sldImg"/>
          </p:nvPr>
        </p:nvSpPr>
        <p:spPr>
          <a:xfrm rot="0">
            <a:off x="4038600" y="857250"/>
            <a:ext cx="4114800" cy="2314575"/>
          </a:xfrm>
          <a:prstGeom prst="rect"/>
          <a:noFill/>
          <a:ln w="12700" cmpd="sng" cap="flat">
            <a:noFill/>
            <a:prstDash val="solid"/>
            <a:miter/>
          </a:ln>
        </p:spPr>
      </p:sp>
      <p:sp>
        <p:nvSpPr>
          <p:cNvPr id="12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57218484"/>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
        <p:nvSpPr>
          <p:cNvPr id="132" name="对象"/>
          <p:cNvSpPr>
            <a:spLocks noGrp="1"/>
          </p:cNvSpPr>
          <p:nvPr>
            <p:ph type="sldImg"/>
          </p:nvPr>
        </p:nvSpPr>
        <p:spPr>
          <a:xfrm rot="0">
            <a:off x="4038600" y="857250"/>
            <a:ext cx="4114800" cy="2314575"/>
          </a:xfrm>
          <a:prstGeom prst="rect"/>
          <a:noFill/>
          <a:ln w="12700" cmpd="sng" cap="flat">
            <a:noFill/>
            <a:prstDash val="solid"/>
            <a:miter/>
          </a:ln>
        </p:spPr>
      </p:sp>
      <p:sp>
        <p:nvSpPr>
          <p:cNvPr id="13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53886023"/>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
        <p:nvSpPr>
          <p:cNvPr id="39" name="对象"/>
          <p:cNvSpPr>
            <a:spLocks noGrp="1"/>
          </p:cNvSpPr>
          <p:nvPr>
            <p:ph type="sldImg"/>
          </p:nvPr>
        </p:nvSpPr>
        <p:spPr>
          <a:xfrm rot="0">
            <a:off x="4038600" y="857250"/>
            <a:ext cx="4114800" cy="2314575"/>
          </a:xfrm>
          <a:prstGeom prst="rect"/>
          <a:noFill/>
          <a:ln w="12700" cmpd="sng" cap="flat">
            <a:noFill/>
            <a:prstDash val="solid"/>
            <a:miter/>
          </a:ln>
        </p:spPr>
      </p:sp>
      <p:sp>
        <p:nvSpPr>
          <p:cNvPr id="40"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66508059"/>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
        <p:nvSpPr>
          <p:cNvPr id="44" name="对象"/>
          <p:cNvSpPr>
            <a:spLocks noGrp="1"/>
          </p:cNvSpPr>
          <p:nvPr>
            <p:ph type="sldImg"/>
          </p:nvPr>
        </p:nvSpPr>
        <p:spPr>
          <a:xfrm rot="0">
            <a:off x="4038600" y="857250"/>
            <a:ext cx="4114800" cy="2314575"/>
          </a:xfrm>
          <a:prstGeom prst="rect"/>
          <a:noFill/>
          <a:ln w="12700" cmpd="sng" cap="flat">
            <a:noFill/>
            <a:prstDash val="solid"/>
            <a:miter/>
          </a:ln>
        </p:spPr>
      </p:sp>
      <p:sp>
        <p:nvSpPr>
          <p:cNvPr id="45"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58833031"/>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
        <p:nvSpPr>
          <p:cNvPr id="60" name="对象"/>
          <p:cNvSpPr>
            <a:spLocks noGrp="1"/>
          </p:cNvSpPr>
          <p:nvPr>
            <p:ph type="sldImg"/>
          </p:nvPr>
        </p:nvSpPr>
        <p:spPr>
          <a:xfrm rot="0">
            <a:off x="4038600" y="857250"/>
            <a:ext cx="4114800" cy="2314575"/>
          </a:xfrm>
          <a:prstGeom prst="rect"/>
          <a:noFill/>
          <a:ln w="12700" cmpd="sng" cap="flat">
            <a:noFill/>
            <a:prstDash val="solid"/>
            <a:miter/>
          </a:ln>
        </p:spPr>
      </p:sp>
      <p:sp>
        <p:nvSpPr>
          <p:cNvPr id="61"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26875145"/>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
        <p:nvSpPr>
          <p:cNvPr id="72" name="对象"/>
          <p:cNvSpPr>
            <a:spLocks noGrp="1"/>
          </p:cNvSpPr>
          <p:nvPr>
            <p:ph type="sldImg"/>
          </p:nvPr>
        </p:nvSpPr>
        <p:spPr>
          <a:xfrm rot="0">
            <a:off x="4038600" y="857250"/>
            <a:ext cx="4114800" cy="2314575"/>
          </a:xfrm>
          <a:prstGeom prst="rect"/>
          <a:noFill/>
          <a:ln w="12700" cmpd="sng" cap="flat">
            <a:noFill/>
            <a:prstDash val="solid"/>
            <a:miter/>
          </a:ln>
        </p:spPr>
      </p:sp>
      <p:sp>
        <p:nvSpPr>
          <p:cNvPr id="73"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2290275"/>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
        <p:nvSpPr>
          <p:cNvPr id="81" name="对象"/>
          <p:cNvSpPr>
            <a:spLocks noGrp="1"/>
          </p:cNvSpPr>
          <p:nvPr>
            <p:ph type="sldImg"/>
          </p:nvPr>
        </p:nvSpPr>
        <p:spPr>
          <a:xfrm rot="0">
            <a:off x="4038600" y="857250"/>
            <a:ext cx="4114800" cy="2314575"/>
          </a:xfrm>
          <a:prstGeom prst="rect"/>
          <a:noFill/>
          <a:ln w="12700" cmpd="sng" cap="flat">
            <a:noFill/>
            <a:prstDash val="solid"/>
            <a:miter/>
          </a:ln>
        </p:spPr>
      </p:sp>
      <p:sp>
        <p:nvSpPr>
          <p:cNvPr id="8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03859425"/>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
        <p:nvSpPr>
          <p:cNvPr id="91" name="对象"/>
          <p:cNvSpPr>
            <a:spLocks noGrp="1"/>
          </p:cNvSpPr>
          <p:nvPr>
            <p:ph type="sldImg"/>
          </p:nvPr>
        </p:nvSpPr>
        <p:spPr>
          <a:xfrm rot="0">
            <a:off x="4038600" y="857250"/>
            <a:ext cx="4114800" cy="2314575"/>
          </a:xfrm>
          <a:prstGeom prst="rect"/>
          <a:noFill/>
          <a:ln w="12700" cmpd="sng" cap="flat">
            <a:noFill/>
            <a:prstDash val="solid"/>
            <a:miter/>
          </a:ln>
        </p:spPr>
      </p:sp>
      <p:sp>
        <p:nvSpPr>
          <p:cNvPr id="92"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61979641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
        <p:nvSpPr>
          <p:cNvPr id="96" name="对象"/>
          <p:cNvSpPr>
            <a:spLocks noGrp="1"/>
          </p:cNvSpPr>
          <p:nvPr>
            <p:ph type="sldImg"/>
          </p:nvPr>
        </p:nvSpPr>
        <p:spPr>
          <a:xfrm rot="0">
            <a:off x="4038600" y="857250"/>
            <a:ext cx="4114800" cy="2314575"/>
          </a:xfrm>
          <a:prstGeom prst="rect"/>
          <a:noFill/>
          <a:ln w="12700" cmpd="sng" cap="flat">
            <a:noFill/>
            <a:prstDash val="solid"/>
            <a:miter/>
          </a:ln>
        </p:spPr>
      </p:sp>
      <p:sp>
        <p:nvSpPr>
          <p:cNvPr id="97"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1625836014"/>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
        <p:nvSpPr>
          <p:cNvPr id="107" name="对象"/>
          <p:cNvSpPr>
            <a:spLocks noGrp="1"/>
          </p:cNvSpPr>
          <p:nvPr>
            <p:ph type="sldImg"/>
          </p:nvPr>
        </p:nvSpPr>
        <p:spPr>
          <a:xfrm rot="0">
            <a:off x="4038600" y="857250"/>
            <a:ext cx="4114800" cy="2314575"/>
          </a:xfrm>
          <a:prstGeom prst="rect"/>
          <a:noFill/>
          <a:ln w="12700" cmpd="sng" cap="flat">
            <a:noFill/>
            <a:prstDash val="solid"/>
            <a:miter/>
          </a:ln>
        </p:spPr>
      </p:sp>
      <p:sp>
        <p:nvSpPr>
          <p:cNvPr id="10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43843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 Id="rId3" Type="http://schemas.openxmlformats.org/officeDocument/2006/relationships/image" Target="../media/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showMasterSp="0" type="title" preserve="1">
  <p:cSld name="标题幻灯片">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14" name="图片" descr="C2-HD-TOP.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192000" cy="1441448"/>
          </a:xfrm>
          <a:prstGeom xmlns:a="http://schemas.openxmlformats.org/drawingml/2006/main" prst="rect"/>
          <a:noFill xmlns:a="http://schemas.openxmlformats.org/drawingml/2006/main"/>
          <a:ln xmlns:a="http://schemas.openxmlformats.org/drawingml/2006/main" w="12700" cmpd="sng" cap="flat">
            <a:noFill/>
            <a:prstDash val="solid"/>
            <a:miter/>
          </a:ln>
        </p:spPr>
      </p:pic>
      <p:pic>
        <p:nvPicPr>
          <p:cNvPr id="15" name="图片" descr="C2-HD-BTM.png"/>
          <p:cNvPicPr>
            <a:picLocks xmlns:a="http://schemas.openxmlformats.org/drawingml/2006/main" noChangeAspect="1"/>
          </p:cNvPicPr>
          <p:nvPr/>
        </p:nvPicPr>
        <p:blipFill>
          <a:blip xmlns:a="http://schemas.openxmlformats.org/drawingml/2006/main" xmlns:r="http://schemas.openxmlformats.org/officeDocument/2006/relationships" r:embed="rId3" cstate="print"/>
          <a:stretch xmlns:a="http://schemas.openxmlformats.org/drawingml/2006/main">
            <a:fillRect/>
          </a:stretch>
        </p:blipFill>
        <p:spPr>
          <a:xfrm xmlns:a="http://schemas.openxmlformats.org/drawingml/2006/main" rot="0">
            <a:off x="0" y="4375150"/>
            <a:ext cx="12192000" cy="2482850"/>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16" name="文本框"/>
          <p:cNvSpPr>
            <a:spLocks xmlns:a="http://schemas.openxmlformats.org/drawingml/2006/main" noGrp="1"/>
          </p:cNvSpPr>
          <p:nvPr>
            <p:ph type="ctrTitle"/>
          </p:nvPr>
        </p:nvSpPr>
        <p:spPr>
          <a:xfrm xmlns:a="http://schemas.openxmlformats.org/drawingml/2006/main" rot="0">
            <a:off x="1371600" y="1803404"/>
            <a:ext cx="9448800" cy="182509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b" anchorCtr="0">
            <a:prstTxWarp prst="textNoShape"/>
          </a:bodyPr>
          <a:lstStyle xmlns:a="http://schemas.openxmlformats.org/drawingml/2006/main"/>
          <a:p xmlns:a="http://schemas.openxmlformats.org/drawingml/2006/main">
            <a:pPr marL="0" indent="0" algn="l">
              <a:lnSpc>
                <a:spcPct val="90000"/>
              </a:lnSpc>
              <a:spcBef>
                <a:spcPts val="0"/>
              </a:spcBef>
              <a:spcAft>
                <a:spcPts val="0"/>
              </a:spcAft>
              <a:buNone/>
            </a:pPr>
            <a:r>
              <a:rPr lang="en-US" altLang="zh-CN" sz="6000" b="0" i="0" u="none" strike="noStrike" kern="1200" cap="all" spc="0" baseline="0">
                <a:solidFill>
                  <a:schemeClr val="tx1"/>
                </a:solidFill>
                <a:latin typeface="Century Gothic" pitchFamily="0" charset="0"/>
                <a:ea typeface="宋体" pitchFamily="0" charset="0"/>
                <a:cs typeface="Lucida Sans" pitchFamily="0" charset="0"/>
              </a:rPr>
              <a:t>Click to edit Master title style</a:t>
            </a:r>
            <a:endParaRPr lang="zh-CN" altLang="en-US" sz="6000" b="0" i="0"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17" name="文本框"/>
          <p:cNvSpPr>
            <a:spLocks xmlns:a="http://schemas.openxmlformats.org/drawingml/2006/main" noGrp="1"/>
          </p:cNvSpPr>
          <p:nvPr>
            <p:ph type="subTitle" idx="1"/>
          </p:nvPr>
        </p:nvSpPr>
        <p:spPr>
          <a:xfrm xmlns:a="http://schemas.openxmlformats.org/drawingml/2006/main" rot="0">
            <a:off x="1371600" y="3632201"/>
            <a:ext cx="9448800" cy="68580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marL="0" indent="0" algn="l">
              <a:lnSpc>
                <a:spcPct val="90000"/>
              </a:lnSpc>
              <a:spcBef>
                <a:spcPts val="100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Lucida Sans" pitchFamily="0" charset="0"/>
              </a:rPr>
              <a:t>Click to edit Master subtitle style</a:t>
            </a:r>
            <a:endParaRPr lang="zh-CN" altLang="en-US" sz="2000" b="0" i="0" u="none" strike="noStrike" kern="1200" cap="none" spc="0" baseline="0">
              <a:solidFill>
                <a:schemeClr val="tx1"/>
              </a:solidFill>
              <a:latin typeface="Century Gothic" pitchFamily="0" charset="0"/>
              <a:ea typeface="宋体" pitchFamily="0" charset="0"/>
              <a:cs typeface="Lucida Sans" pitchFamily="0" charset="0"/>
            </a:endParaRPr>
          </a:p>
        </p:txBody>
      </p:sp>
      <p:sp>
        <p:nvSpPr>
          <p:cNvPr id="18" name="文本框"/>
          <p:cNvSpPr>
            <a:spLocks xmlns:a="http://schemas.openxmlformats.org/drawingml/2006/main" noGrp="1"/>
          </p:cNvSpPr>
          <p:nvPr>
            <p:ph type="dt" idx="10"/>
          </p:nvPr>
        </p:nvSpPr>
        <p:spPr>
          <a:xfrm xmlns:a="http://schemas.openxmlformats.org/drawingml/2006/main" rot="0">
            <a:off x="7909561" y="4314328"/>
            <a:ext cx="2910840" cy="374642"/>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r">
              <a:lnSpc>
                <a:spcPct val="100000"/>
              </a:lnSpc>
              <a:spcBef>
                <a:spcPts val="0"/>
              </a:spcBef>
              <a:spcAft>
                <a:spcPts val="0"/>
              </a:spcAft>
              <a:buNone/>
            </a:pPr>
            <a:endParaRPr lang="zh-CN" altLang="en-US" sz="1050" b="0" i="0" u="none" strike="noStrike" kern="1200" cap="none" spc="0" baseline="0">
              <a:solidFill>
                <a:srgbClr val="898989"/>
              </a:solidFill>
              <a:latin typeface="Century Gothic" pitchFamily="0" charset="0"/>
              <a:ea typeface="宋体" pitchFamily="0" charset="0"/>
              <a:cs typeface="Century Gothic" pitchFamily="0" charset="0"/>
            </a:endParaRPr>
          </a:p>
        </p:txBody>
      </p:sp>
      <p:sp>
        <p:nvSpPr>
          <p:cNvPr id="19" name="文本框"/>
          <p:cNvSpPr>
            <a:spLocks xmlns:a="http://schemas.openxmlformats.org/drawingml/2006/main" noGrp="1"/>
          </p:cNvSpPr>
          <p:nvPr>
            <p:ph type="ftr"/>
          </p:nvPr>
        </p:nvSpPr>
        <p:spPr>
          <a:xfrm xmlns:a="http://schemas.openxmlformats.org/drawingml/2006/main" rot="0">
            <a:off x="1371600" y="4323845"/>
            <a:ext cx="64008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0" indent="0" algn="l">
              <a:lnSpc>
                <a:spcPct val="100000"/>
              </a:lnSpc>
              <a:spcBef>
                <a:spcPts val="0"/>
              </a:spcBef>
              <a:spcAft>
                <a:spcPts val="0"/>
              </a:spcAft>
              <a:buNone/>
            </a:pPr>
            <a:endParaRPr lang="zh-CN" altLang="en-US" sz="1050" b="0" i="0" u="none" strike="noStrike" kern="1200" cap="none" spc="0" baseline="0">
              <a:solidFill>
                <a:srgbClr val="898989"/>
              </a:solidFill>
              <a:latin typeface="Century Gothic" pitchFamily="0" charset="0"/>
              <a:ea typeface="宋体" pitchFamily="0" charset="0"/>
              <a:cs typeface="Century Gothic" pitchFamily="0" charset="0"/>
            </a:endParaRPr>
          </a:p>
        </p:txBody>
      </p:sp>
      <p:sp>
        <p:nvSpPr>
          <p:cNvPr id="20" name="文本框"/>
          <p:cNvSpPr>
            <a:spLocks xmlns:a="http://schemas.openxmlformats.org/drawingml/2006/main" noGrp="1"/>
          </p:cNvSpPr>
          <p:nvPr>
            <p:ph type="sldNum"/>
          </p:nvPr>
        </p:nvSpPr>
        <p:spPr>
          <a:xfrm xmlns:a="http://schemas.openxmlformats.org/drawingml/2006/main" rot="0">
            <a:off x="8077200" y="1430866"/>
            <a:ext cx="2743200" cy="3651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100099835"/>
      </p:ext>
    </p:extLst>
  </p:cSld>
  <p:clrMapOvr>
    <a:masterClrMapping xmlns:a="http://schemas.openxmlformats.org/drawingml/2006/main"/>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47176494"/>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03556846"/>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33" name="图片" descr="C2-HD-TOP.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192000" cy="1441448"/>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34" name="文本框"/>
          <p:cNvSpPr>
            <a:spLocks xmlns:a="http://schemas.openxmlformats.org/drawingml/2006/main" noGrp="1"/>
          </p:cNvSpPr>
          <p:nvPr>
            <p:ph type="dt" idx="10"/>
          </p:nvPr>
        </p:nvSpPr>
        <p:spPr>
          <a:xfrm xmlns:a="http://schemas.openxmlformats.org/drawingml/2006/main" rot="0">
            <a:off x="8595360" y="6356349"/>
            <a:ext cx="291084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50">
              <a:solidFill>
                <a:srgbClr val="898989"/>
              </a:solidFill>
              <a:latin typeface="Century Gothic" pitchFamily="0" charset="0"/>
              <a:ea typeface="宋体" pitchFamily="0" charset="0"/>
              <a:cs typeface="Century Gothic" pitchFamily="0" charset="0"/>
            </a:endParaRPr>
          </a:p>
        </p:txBody>
      </p:sp>
      <p:sp>
        <p:nvSpPr>
          <p:cNvPr id="35" name="文本框"/>
          <p:cNvSpPr>
            <a:spLocks xmlns:a="http://schemas.openxmlformats.org/drawingml/2006/main" noGrp="1"/>
          </p:cNvSpPr>
          <p:nvPr>
            <p:ph type="ftr"/>
          </p:nvPr>
        </p:nvSpPr>
        <p:spPr>
          <a:xfrm xmlns:a="http://schemas.openxmlformats.org/drawingml/2006/main" rot="0">
            <a:off x="685800" y="6355845"/>
            <a:ext cx="77724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36" name="文本框"/>
          <p:cNvSpPr>
            <a:spLocks xmlns:a="http://schemas.openxmlformats.org/drawingml/2006/main" noGrp="1"/>
          </p:cNvSpPr>
          <p:nvPr>
            <p:ph type="sldNum"/>
          </p:nvPr>
        </p:nvSpPr>
        <p:spPr>
          <a:xfrm xmlns:a="http://schemas.openxmlformats.org/drawingml/2006/main" rot="0">
            <a:off x="8763000" y="381000"/>
            <a:ext cx="2743200" cy="3651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824089193"/>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46" name="图片" descr="C2-HD-TOP.png"/>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192000" cy="1441448"/>
          </a:xfrm>
          <a:prstGeom xmlns:a="http://schemas.openxmlformats.org/drawingml/2006/main" prst="rect"/>
          <a:noFill xmlns:a="http://schemas.openxmlformats.org/drawingml/2006/main"/>
          <a:ln xmlns:a="http://schemas.openxmlformats.org/drawingml/2006/main" w="12700" cmpd="sng" cap="flat">
            <a:noFill/>
            <a:prstDash val="solid"/>
            <a:miter/>
          </a:ln>
        </p:spPr>
      </p:pic>
      <p:sp>
        <p:nvSpPr>
          <p:cNvPr id="47" name="文本框"/>
          <p:cNvSpPr>
            <a:spLocks xmlns:a="http://schemas.openxmlformats.org/drawingml/2006/main" noGrp="1"/>
          </p:cNvSpPr>
          <p:nvPr>
            <p:ph type="title"/>
          </p:nvPr>
        </p:nvSpPr>
        <p:spPr>
          <a:xfrm xmlns:a="http://schemas.openxmlformats.org/drawingml/2006/main" rot="0">
            <a:off x="2895600" y="764372"/>
            <a:ext cx="8610600" cy="1293028"/>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r>
              <a:rPr lang="en-US" altLang="zh-CN"/>
              <a:t>Click to edit Master title style</a:t>
            </a:r>
            <a:endParaRPr lang="zh-CN" altLang="en-US"/>
          </a:p>
        </p:txBody>
      </p:sp>
      <p:sp>
        <p:nvSpPr>
          <p:cNvPr id="48" name="文本框"/>
          <p:cNvSpPr>
            <a:spLocks xmlns:a="http://schemas.openxmlformats.org/drawingml/2006/main" noGrp="1"/>
          </p:cNvSpPr>
          <p:nvPr>
            <p:ph type="dt" idx="10"/>
          </p:nvPr>
        </p:nvSpPr>
        <p:spPr>
          <a:xfrm xmlns:a="http://schemas.openxmlformats.org/drawingml/2006/main" rot="0">
            <a:off x="8595360" y="6356349"/>
            <a:ext cx="291084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r"/>
            <a:endParaRPr lang="zh-CN" altLang="en-US" sz="1050">
              <a:solidFill>
                <a:srgbClr val="898989"/>
              </a:solidFill>
              <a:latin typeface="Century Gothic" pitchFamily="0" charset="0"/>
              <a:ea typeface="宋体" pitchFamily="0" charset="0"/>
              <a:cs typeface="Century Gothic" pitchFamily="0" charset="0"/>
            </a:endParaRPr>
          </a:p>
        </p:txBody>
      </p:sp>
      <p:sp>
        <p:nvSpPr>
          <p:cNvPr id="49" name="文本框"/>
          <p:cNvSpPr>
            <a:spLocks xmlns:a="http://schemas.openxmlformats.org/drawingml/2006/main" noGrp="1"/>
          </p:cNvSpPr>
          <p:nvPr>
            <p:ph type="ftr"/>
          </p:nvPr>
        </p:nvSpPr>
        <p:spPr>
          <a:xfrm xmlns:a="http://schemas.openxmlformats.org/drawingml/2006/main" rot="0">
            <a:off x="685800" y="6355845"/>
            <a:ext cx="7772400" cy="365125"/>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50" name="文本框"/>
          <p:cNvSpPr>
            <a:spLocks xmlns:a="http://schemas.openxmlformats.org/drawingml/2006/main" noGrp="1"/>
          </p:cNvSpPr>
          <p:nvPr>
            <p:ph type="sldNum"/>
          </p:nvPr>
        </p:nvSpPr>
        <p:spPr>
          <a:xfrm xmlns:a="http://schemas.openxmlformats.org/drawingml/2006/main" rot="0">
            <a:off x="8763000" y="381000"/>
            <a:ext cx="2743200" cy="36512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ctr" anchorCtr="0">
            <a:prstTxWarp prst="textNoShape"/>
          </a:bodyPr>
          <a:lstStyle xmlns:a="http://schemas.openxmlformats.org/drawingml/2006/main"/>
          <a:p xmlns:a="http://schemas.openxmlformats.org/drawingml/2006/main">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569092311"/>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67585310"/>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2165562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097762659"/>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08776570"/>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82810414"/>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26266199"/>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46081373"/>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63508841"/>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2" name="图片" descr="C2-HD-TOP.png"/>
          <p:cNvPicPr>
            <a:picLocks noChangeAspect="1"/>
          </p:cNvPicPr>
          <p:nvPr/>
        </p:nvPicPr>
        <p:blipFill>
          <a:blip r:embed="rId1" cstate="print"/>
          <a:stretch>
            <a:fillRect/>
          </a:stretch>
        </p:blipFill>
        <p:spPr>
          <a:xfrm rot="0">
            <a:off x="0" y="0"/>
            <a:ext cx="12192000" cy="1441448"/>
          </a:xfrm>
          <a:prstGeom prst="rect"/>
          <a:noFill/>
          <a:ln w="12700" cmpd="sng" cap="flat">
            <a:noFill/>
            <a:prstDash val="solid"/>
            <a:miter/>
          </a:ln>
        </p:spPr>
      </p:pic>
      <p:sp>
        <p:nvSpPr>
          <p:cNvPr id="3" name="文本框"/>
          <p:cNvSpPr>
            <a:spLocks noGrp="1"/>
          </p:cNvSpPr>
          <p:nvPr>
            <p:ph type="title"/>
          </p:nvPr>
        </p:nvSpPr>
        <p:spPr>
          <a:xfrm rot="0">
            <a:off x="2895600" y="764372"/>
            <a:ext cx="8610600" cy="1293028"/>
          </a:xfrm>
          <a:prstGeom prst="rect"/>
          <a:noFill/>
          <a:ln w="12700" cmpd="sng" cap="flat">
            <a:noFill/>
            <a:prstDash val="solid"/>
            <a:miter/>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4" name="文本框"/>
          <p:cNvSpPr>
            <a:spLocks noGrp="1"/>
          </p:cNvSpPr>
          <p:nvPr>
            <p:ph type="body" idx="1"/>
          </p:nvPr>
        </p:nvSpPr>
        <p:spPr>
          <a:xfrm rot="0">
            <a:off x="685800" y="2194560"/>
            <a:ext cx="10820400" cy="4024125"/>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文本框"/>
          <p:cNvSpPr>
            <a:spLocks noGrp="1"/>
          </p:cNvSpPr>
          <p:nvPr>
            <p:ph type="dt" idx="2"/>
          </p:nvPr>
        </p:nvSpPr>
        <p:spPr>
          <a:xfrm rot="0">
            <a:off x="8595360" y="6356349"/>
            <a:ext cx="2910840" cy="365125"/>
          </a:xfrm>
          <a:prstGeom prst="rect"/>
          <a:noFill/>
          <a:ln w="12700" cmpd="sng" cap="flat">
            <a:noFill/>
            <a:prstDash val="solid"/>
            <a:miter/>
          </a:ln>
        </p:spPr>
        <p:txBody>
          <a:bodyPr vert="horz" wrap="square" lIns="91440" tIns="45720" rIns="91440" bIns="45720" anchor="ctr" anchorCtr="0">
            <a:prstTxWarp prst="textNoShape"/>
          </a:bodyPr>
          <a:lstStyle/>
          <a:p>
            <a:pPr algn="r"/>
            <a:fld id="{CAD2D6BD-DE1B-4B5F-8B41-2702339687B9}" type="datetime1">
              <a:rPr lang="en-US" altLang="zh-CN" sz="1050">
                <a:solidFill>
                  <a:srgbClr val="898989"/>
                </a:solidFill>
                <a:latin typeface="Century Gothic" pitchFamily="0" charset="0"/>
                <a:ea typeface="宋体" pitchFamily="0" charset="0"/>
                <a:cs typeface="Century Gothic" pitchFamily="0" charset="0"/>
              </a:rPr>
              <a:t>9/12/2024</a:t>
            </a:fld>
            <a:endParaRPr lang="zh-CN" altLang="en-US" sz="1050">
              <a:solidFill>
                <a:srgbClr val="898989"/>
              </a:solidFill>
              <a:latin typeface="Century Gothic" pitchFamily="0" charset="0"/>
              <a:ea typeface="宋体" pitchFamily="0" charset="0"/>
              <a:cs typeface="Century Gothic" pitchFamily="0" charset="0"/>
            </a:endParaRPr>
          </a:p>
        </p:txBody>
      </p:sp>
      <p:sp>
        <p:nvSpPr>
          <p:cNvPr id="6" name="文本框"/>
          <p:cNvSpPr>
            <a:spLocks noGrp="1"/>
          </p:cNvSpPr>
          <p:nvPr>
            <p:ph type="ftr" idx="3"/>
          </p:nvPr>
        </p:nvSpPr>
        <p:spPr>
          <a:xfrm rot="0">
            <a:off x="685800" y="6355845"/>
            <a:ext cx="7772400" cy="365125"/>
          </a:xfrm>
          <a:prstGeom prst="rect"/>
          <a:noFill/>
          <a:ln w="12700" cmpd="sng" cap="flat">
            <a:noFill/>
            <a:prstDash val="solid"/>
            <a:miter/>
          </a:ln>
        </p:spPr>
        <p:txBody>
          <a:bodyPr vert="horz" wrap="square" lIns="91440" tIns="45720" rIns="91440" bIns="45720" anchor="ctr" anchorCtr="0">
            <a:prstTxWarp prst="textNoShape"/>
          </a:bodyPr>
          <a:lstStyle/>
          <a:p>
            <a:pPr algn="l"/>
            <a:endParaRPr lang="zh-CN" altLang="en-US" sz="1050">
              <a:solidFill>
                <a:srgbClr val="898989"/>
              </a:solidFill>
              <a:latin typeface="Century Gothic" pitchFamily="0" charset="0"/>
              <a:ea typeface="宋体" pitchFamily="0" charset="0"/>
              <a:cs typeface="Century Gothic" pitchFamily="0" charset="0"/>
            </a:endParaRPr>
          </a:p>
        </p:txBody>
      </p:sp>
      <p:sp>
        <p:nvSpPr>
          <p:cNvPr id="7" name="文本框"/>
          <p:cNvSpPr>
            <a:spLocks noGrp="1"/>
          </p:cNvSpPr>
          <p:nvPr>
            <p:ph type="sldNum" idx="4"/>
          </p:nvPr>
        </p:nvSpPr>
        <p:spPr>
          <a:xfrm rot="0">
            <a:off x="8763000" y="381000"/>
            <a:ext cx="2743200" cy="365124"/>
          </a:xfrm>
          <a:prstGeom prst="rect"/>
          <a:noFill/>
          <a:ln w="12700" cmpd="sng" cap="flat">
            <a:noFill/>
            <a:prstDash val="solid"/>
            <a:miter/>
          </a:ln>
        </p:spPr>
        <p:txBody>
          <a:bodyPr vert="horz" wrap="square" lIns="91440" tIns="45720" rIns="91440" bIns="45720" anchor="ctr" anchorCtr="0">
            <a:prstTxWarp prst="textNoShape"/>
          </a:bodyPr>
          <a:lstStyle/>
          <a:p>
            <a:pPr marL="38100" indent="0" algn="r">
              <a:lnSpc>
                <a:spcPct val="100000"/>
              </a:lnSpc>
              <a:spcBef>
                <a:spcPts val="55"/>
              </a:spcBef>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&lt;#&gt;</a:t>
            </a:fld>
            <a:endParaRPr lang="zh-CN" altLang="en-US" sz="1050" spc="10">
              <a:solidFill>
                <a:srgbClr val="898989"/>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504185138"/>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Lst>
  <p:hf sldNum="0" hdr="0" ftr="0" dt="0"/>
  <p:txStyles>
    <p:titleStyle>
      <a:lvl1pPr algn="r" defTabSz="914400" eaLnBrk="1" fontAlgn="auto" latinLnBrk="0" hangingPunct="1">
        <a:lnSpc>
          <a:spcPct val="90000"/>
        </a:lnSpc>
        <a:spcBef>
          <a:spcPts val="0"/>
        </a:spcBef>
        <a:buNone/>
        <a:defRPr sz="4000" kern="1200" cap="all" baseline="0">
          <a:solidFill>
            <a:schemeClr val="tx1"/>
          </a:solidFill>
          <a:latin typeface="Century Gothic" pitchFamily="0" charset="0"/>
          <a:ea typeface="宋体" pitchFamily="0" charset="0"/>
          <a:cs typeface="Century Gothic" pitchFamily="0" charset="0"/>
        </a:defRPr>
      </a:lvl1pPr>
    </p:titleStyle>
    <p:bodyStyle>
      <a:lvl1pPr marL="228600" indent="-228600" algn="l" defTabSz="914400" eaLnBrk="1" fontAlgn="auto" latinLnBrk="0" hangingPunct="1">
        <a:lnSpc>
          <a:spcPct val="90000"/>
        </a:lnSpc>
        <a:spcBef>
          <a:spcPts val="1000"/>
        </a:spcBef>
        <a:buFont typeface="Arial" pitchFamily="34" charset="0"/>
        <a:buChar char="•"/>
        <a:defRPr sz="2200" kern="1200">
          <a:solidFill>
            <a:schemeClr val="tx1"/>
          </a:solidFill>
          <a:latin typeface="Century Gothic" pitchFamily="0" charset="0"/>
          <a:ea typeface="宋体" pitchFamily="0" charset="0"/>
          <a:cs typeface="Century Gothic" pitchFamily="0" charset="0"/>
        </a:defRPr>
      </a:lvl1pPr>
      <a:lvl2pPr marL="685800" indent="-228600" algn="l" defTabSz="914400" eaLnBrk="1" fontAlgn="auto" latinLnBrk="0" hangingPunct="1">
        <a:lnSpc>
          <a:spcPct val="90000"/>
        </a:lnSpc>
        <a:spcBef>
          <a:spcPts val="500"/>
        </a:spcBef>
        <a:buFont typeface="Arial" pitchFamily="34" charset="0"/>
        <a:buChar char="•"/>
        <a:defRPr sz="2000" kern="1200">
          <a:solidFill>
            <a:schemeClr val="tx1"/>
          </a:solidFill>
          <a:latin typeface="Century Gothic" pitchFamily="0" charset="0"/>
          <a:ea typeface="宋体" pitchFamily="0" charset="0"/>
          <a:cs typeface="Century Gothic" pitchFamily="0" charset="0"/>
        </a:defRPr>
      </a:lvl2pPr>
      <a:lvl3pPr marL="1143000" indent="-228600" algn="l" defTabSz="914400" eaLnBrk="1" fontAlgn="auto" latinLnBrk="0" hangingPunct="1">
        <a:lnSpc>
          <a:spcPct val="90000"/>
        </a:lnSpc>
        <a:spcBef>
          <a:spcPts val="500"/>
        </a:spcBef>
        <a:buFont typeface="Arial" pitchFamily="34" charset="0"/>
        <a:buChar char="•"/>
        <a:defRPr sz="1800" kern="1200">
          <a:solidFill>
            <a:schemeClr val="tx1"/>
          </a:solidFill>
          <a:latin typeface="Century Gothic" pitchFamily="0" charset="0"/>
          <a:ea typeface="宋体" pitchFamily="0" charset="0"/>
          <a:cs typeface="Century Gothic" pitchFamily="0" charset="0"/>
        </a:defRPr>
      </a:lvl3pPr>
      <a:lvl4pPr marL="16002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4pPr>
      <a:lvl5pPr marL="20574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5pPr>
      <a:lvl6pPr marL="25146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6pPr>
      <a:lvl7pPr marL="29718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7pPr>
      <a:lvl8pPr marL="34290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8pPr>
      <a:lvl9pPr marL="3429000" indent="-228600" algn="l" defTabSz="914400" eaLnBrk="1" fontAlgn="auto" latinLnBrk="0" hangingPunct="1">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3.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9.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7.jpg"/><Relationship Id="rId2" Type="http://schemas.openxmlformats.org/officeDocument/2006/relationships/image" Target="../media/3.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8.jp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23" name="组合"/>
          <p:cNvGrpSpPr>
            <a:grpSpLocks/>
          </p:cNvGrpSpPr>
          <p:nvPr/>
        </p:nvGrpSpPr>
        <p:grpSpPr>
          <a:xfrm>
            <a:off x="876298" y="990599"/>
            <a:ext cx="1743074" cy="1333500"/>
            <a:chOff x="876298" y="990599"/>
            <a:chExt cx="1743074" cy="1333500"/>
          </a:xfrm>
        </p:grpSpPr>
        <p:sp>
          <p:nvSpPr>
            <p:cNvPr id="21"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22" name="曲线"/>
            <p:cNvSpPr>
              <a:spLocks/>
            </p:cNvSpPr>
            <p:nvPr/>
          </p:nvSpPr>
          <p:spPr>
            <a:xfrm rot="0">
              <a:off x="1971672"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24" name="曲线"/>
          <p:cNvSpPr>
            <a:spLocks/>
          </p:cNvSpPr>
          <p:nvPr/>
        </p:nvSpPr>
        <p:spPr>
          <a:xfrm rot="0">
            <a:off x="9418758" y="3200400"/>
            <a:ext cx="1666873" cy="1438275"/>
          </a:xfrm>
          <a:custGeom>
            <a:gdLst>
              <a:gd name="T1" fmla="*/ 0 w 21600"/>
              <a:gd name="T2" fmla="*/ 0 h 21600"/>
              <a:gd name="T3" fmla="*/ 21600 w 21600"/>
              <a:gd name="T4" fmla="*/ 21600 h 21600"/>
            </a:gdLst>
            <a:rect l="T1" t="T2" r="T3" b="T4"/>
            <a:pathLst>
              <a:path w="21600" h="21600">
                <a:moveTo>
                  <a:pt x="16939" y="0"/>
                </a:moveTo>
                <a:lnTo>
                  <a:pt x="4658" y="0"/>
                </a:lnTo>
                <a:lnTo>
                  <a:pt x="0" y="10799"/>
                </a:lnTo>
                <a:lnTo>
                  <a:pt x="4658" y="21600"/>
                </a:lnTo>
                <a:lnTo>
                  <a:pt x="16939" y="21600"/>
                </a:lnTo>
                <a:lnTo>
                  <a:pt x="21600" y="10799"/>
                </a:lnTo>
                <a:lnTo>
                  <a:pt x="16939" y="0"/>
                </a:lnTo>
                <a:close/>
              </a:path>
            </a:pathLst>
          </a:custGeom>
          <a:solidFill>
            <a:srgbClr val="42D0A1"/>
          </a:solidFill>
          <a:ln cmpd="sng" cap="flat">
            <a:noFill/>
            <a:prstDash val="solid"/>
            <a:miter/>
          </a:ln>
        </p:spPr>
      </p:sp>
      <p:sp>
        <p:nvSpPr>
          <p:cNvPr id="25" name="曲线"/>
          <p:cNvSpPr>
            <a:spLocks/>
          </p:cNvSpPr>
          <p:nvPr/>
        </p:nvSpPr>
        <p:spPr>
          <a:xfrm rot="0">
            <a:off x="3576038" y="4940976"/>
            <a:ext cx="948336" cy="883426"/>
          </a:xfrm>
          <a:custGeom>
            <a:gdLst>
              <a:gd name="T1" fmla="*/ 0 w 21600"/>
              <a:gd name="T2" fmla="*/ 0 h 21600"/>
              <a:gd name="T3" fmla="*/ 21600 w 21600"/>
              <a:gd name="T4" fmla="*/ 21600 h 21600"/>
            </a:gdLst>
            <a:rect l="T1" t="T2" r="T3" b="T4"/>
            <a:pathLst>
              <a:path w="21600" h="21600">
                <a:moveTo>
                  <a:pt x="16979" y="0"/>
                </a:moveTo>
                <a:lnTo>
                  <a:pt x="4619" y="0"/>
                </a:lnTo>
                <a:lnTo>
                  <a:pt x="0" y="10802"/>
                </a:lnTo>
                <a:lnTo>
                  <a:pt x="4619" y="21600"/>
                </a:lnTo>
                <a:lnTo>
                  <a:pt x="16979" y="21600"/>
                </a:lnTo>
                <a:lnTo>
                  <a:pt x="21599" y="10802"/>
                </a:lnTo>
                <a:lnTo>
                  <a:pt x="16979" y="0"/>
                </a:lnTo>
                <a:close/>
              </a:path>
            </a:pathLst>
          </a:custGeom>
          <a:solidFill>
            <a:srgbClr val="42AF51"/>
          </a:solidFill>
          <a:ln cmpd="sng" cap="flat">
            <a:noFill/>
            <a:prstDash val="solid"/>
            <a:miter/>
          </a:ln>
        </p:spPr>
      </p:sp>
      <p:sp>
        <p:nvSpPr>
          <p:cNvPr id="26" name="文本框"/>
          <p:cNvSpPr>
            <a:spLocks noGrp="1"/>
          </p:cNvSpPr>
          <p:nvPr>
            <p:ph type="ctrTitle"/>
          </p:nvPr>
        </p:nvSpPr>
        <p:spPr>
          <a:xfrm rot="0">
            <a:off x="-828675" y="-624064"/>
            <a:ext cx="9982200" cy="1645285"/>
          </a:xfrm>
          <a:prstGeom prst="rect"/>
          <a:noFill/>
          <a:ln w="12700" cmpd="sng" cap="flat">
            <a:noFill/>
            <a:prstDash val="solid"/>
            <a:miter/>
          </a:ln>
        </p:spPr>
        <p:txBody>
          <a:bodyPr vert="horz" wrap="square" lIns="0" tIns="16510" rIns="0" bIns="0" anchor="b" anchorCtr="0">
            <a:prstTxWarp prst="textNoShape"/>
            <a:spAutoFit/>
          </a:bodyPr>
          <a:lstStyle/>
          <a:p>
            <a:pPr marL="3213735" indent="0" algn="l">
              <a:lnSpc>
                <a:spcPct val="90000"/>
              </a:lnSpc>
              <a:spcBef>
                <a:spcPts val="130"/>
              </a:spcBef>
              <a:spcAft>
                <a:spcPts val="0"/>
              </a:spcAft>
              <a:buNone/>
            </a:pPr>
            <a:br>
              <a:rPr lang="zh-CN" altLang="en-US" sz="6000" b="1" i="0" u="none" strike="noStrike" kern="1200" cap="all" spc="0" baseline="0">
                <a:solidFill>
                  <a:srgbClr val="0F0F0F"/>
                </a:solidFill>
                <a:latin typeface="Roboto" pitchFamily="2" charset="0"/>
                <a:ea typeface="宋体" pitchFamily="0" charset="0"/>
                <a:cs typeface="Lucida Sans" pitchFamily="0" charset="0"/>
              </a:rPr>
            </a:br>
            <a:endParaRPr lang="zh-CN" altLang="en-US" sz="6000" b="0" i="0" u="none" strike="noStrike" kern="1200" cap="all" spc="15" baseline="0">
              <a:solidFill>
                <a:schemeClr val="tx1"/>
              </a:solidFill>
              <a:latin typeface="Century Gothic" pitchFamily="0" charset="0"/>
              <a:ea typeface="宋体" pitchFamily="0" charset="0"/>
              <a:cs typeface="Lucida Sans" pitchFamily="0" charset="0"/>
            </a:endParaRPr>
          </a:p>
        </p:txBody>
      </p:sp>
      <p:sp>
        <p:nvSpPr>
          <p:cNvPr id="27" name="文本框"/>
          <p:cNvSpPr>
            <a:spLocks noGrp="1"/>
          </p:cNvSpPr>
          <p:nvPr>
            <p:ph type="sldNum"/>
          </p:nvPr>
        </p:nvSpPr>
        <p:spPr>
          <a:xfrm rot="0">
            <a:off x="8077200" y="1528973"/>
            <a:ext cx="2743200" cy="168909"/>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1</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28" name="图片"/>
          <p:cNvPicPr>
            <a:picLocks/>
          </p:cNvPicPr>
          <p:nvPr/>
        </p:nvPicPr>
        <p:blipFill>
          <a:blip r:embed="rId1" cstate="print"/>
          <a:stretch>
            <a:fillRect/>
          </a:stretch>
        </p:blipFill>
        <p:spPr>
          <a:xfrm rot="0">
            <a:off x="676275" y="6467475"/>
            <a:ext cx="2143125" cy="200023"/>
          </a:xfrm>
          <a:prstGeom prst="rect"/>
          <a:noFill/>
          <a:ln w="12700" cmpd="sng" cap="flat">
            <a:noFill/>
            <a:prstDash val="solid"/>
            <a:miter/>
          </a:ln>
        </p:spPr>
      </p:pic>
      <p:sp>
        <p:nvSpPr>
          <p:cNvPr id="29" name="矩形"/>
          <p:cNvSpPr>
            <a:spLocks/>
          </p:cNvSpPr>
          <p:nvPr/>
        </p:nvSpPr>
        <p:spPr>
          <a:xfrm rot="99354">
            <a:off x="3360881" y="2588566"/>
            <a:ext cx="7703042" cy="29870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PRESENTED BY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STUDENT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NAME</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Narmadha.N</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REGISTER NO</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312212558</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USER ID: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asunm144131221255</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8</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DEPARTMENT: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B.COM Marketing Management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COLLEGE:</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Sree Muthukumara Swamy College</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endParaRPr lang="zh-CN" altLang="en-US" sz="2400" b="0" i="0" u="none" strike="noStrike" kern="1200" cap="none" spc="0" baseline="0">
              <a:solidFill>
                <a:schemeClr val="tx1"/>
              </a:solidFill>
              <a:latin typeface="Century Gothic" pitchFamily="0" charset="0"/>
              <a:ea typeface="宋体" pitchFamily="0" charset="0"/>
              <a:cs typeface="Century Gothic" pitchFamily="0" charset="0"/>
            </a:endParaRPr>
          </a:p>
        </p:txBody>
      </p:sp>
      <p:sp>
        <p:nvSpPr>
          <p:cNvPr id="30" name="矩形"/>
          <p:cNvSpPr>
            <a:spLocks/>
          </p:cNvSpPr>
          <p:nvPr/>
        </p:nvSpPr>
        <p:spPr>
          <a:xfrm rot="0">
            <a:off x="2527419" y="1308846"/>
            <a:ext cx="7724776" cy="14249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1" u="none" strike="noStrike" kern="1200" cap="none" spc="0" baseline="0">
                <a:pattFill prst="dkUpDiag">
                  <a:fgClr>
                    <a:srgbClr val="7F7F7F"/>
                  </a:fgClr>
                  <a:bgClr>
                    <a:srgbClr val="404040"/>
                  </a:bgClr>
                </a:pattFill>
                <a:effectLst>
                  <a:outerShdw sx="100000" sy="100000" blurRad="38100" dir="2700000" dist="19050" algn="tl">
                    <a:srgbClr val="000000">
                      <a:alpha val="40000"/>
                    </a:srgbClr>
                  </a:outerShdw>
                </a:effectLst>
                <a:latin typeface="Century Gothic" pitchFamily="0" charset="0"/>
                <a:ea typeface="宋体" pitchFamily="0" charset="0"/>
                <a:cs typeface="Century Gothic" pitchFamily="0" charset="0"/>
              </a:rPr>
              <a:t>EMPLOYEE PERFORMANCE ANALYSIS USING EXCEL</a:t>
            </a:r>
            <a:endParaRPr lang="zh-CN" altLang="en-US" sz="4400" b="1" i="1" u="none" strike="noStrike" kern="1200" cap="none" spc="0" baseline="0">
              <a:pattFill prst="dkUpDiag">
                <a:fgClr>
                  <a:srgbClr val="7F7F7F"/>
                </a:fgClr>
                <a:bgClr>
                  <a:srgbClr val="404040"/>
                </a:bgClr>
              </a:pattFill>
              <a:effectLst>
                <a:outerShdw sx="100000" sy="100000" blurRad="38100" dir="2700000" dist="19050" algn="tl">
                  <a:srgbClr val="000000">
                    <a:alpha val="40000"/>
                  </a:srgbClr>
                </a:outerShdw>
              </a:effectLst>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253209994"/>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09" name="曲线"/>
          <p:cNvSpPr>
            <a:spLocks/>
          </p:cNvSpPr>
          <p:nvPr/>
        </p:nvSpPr>
        <p:spPr>
          <a:xfrm rot="0">
            <a:off x="11505818" y="525780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10" name="曲线"/>
          <p:cNvSpPr>
            <a:spLocks/>
          </p:cNvSpPr>
          <p:nvPr/>
        </p:nvSpPr>
        <p:spPr>
          <a:xfrm rot="0">
            <a:off x="3505199" y="1089319"/>
            <a:ext cx="314325"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11" name="曲线"/>
          <p:cNvSpPr>
            <a:spLocks/>
          </p:cNvSpPr>
          <p:nvPr/>
        </p:nvSpPr>
        <p:spPr>
          <a:xfrm rot="0">
            <a:off x="11169386" y="6281593"/>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12"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13"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10</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14" name="文本框"/>
          <p:cNvSpPr>
            <a:spLocks noGrp="1"/>
          </p:cNvSpPr>
          <p:nvPr>
            <p:ph type="title"/>
          </p:nvPr>
        </p:nvSpPr>
        <p:spPr>
          <a:xfrm rot="0">
            <a:off x="2286000" y="34119"/>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Century Gothic" pitchFamily="0" charset="0"/>
                <a:ea typeface="宋体" pitchFamily="0" charset="0"/>
                <a:cs typeface="Lucida Sans" pitchFamily="0" charset="0"/>
              </a:rPr>
              <a:t>MODELLING</a:t>
            </a:r>
            <a:endParaRPr lang="zh-CN" altLang="en-US" sz="400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115" name="矩形"/>
          <p:cNvSpPr>
            <a:spLocks/>
          </p:cNvSpPr>
          <p:nvPr/>
        </p:nvSpPr>
        <p:spPr>
          <a:xfrm rot="0">
            <a:off x="1646403" y="2558467"/>
            <a:ext cx="10668000" cy="3631763"/>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3200" b="1"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DATA ACQUISITION :</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1. Downloading the dataset from kaggle website.</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It is the company employees dataset .</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COLLECTING THE FEATURES :</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1.  the original employees dataset has 29 features.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we are focusing on the 9 selected features for analysis</a:t>
            </a: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000" b="1" i="0" u="none" strike="noStrike" kern="1200" cap="none" spc="0" baseline="0">
                <a:solidFill>
                  <a:schemeClr val="tx1"/>
                </a:solidFill>
                <a:latin typeface="Century Gothic" pitchFamily="0" charset="0"/>
                <a:ea typeface="宋体" pitchFamily="0" charset="0"/>
                <a:cs typeface="Century Gothic" pitchFamily="0" charset="0"/>
              </a:rPr>
              <a:t>DATA CLEANING:</a:t>
            </a:r>
            <a:endParaRPr lang="en-US" altLang="zh-CN" sz="20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1. Using conditional formatting to highlight cells with missing values.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           2. utilize the filtering option to remove the missing values in the rows.</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1800" b="0" i="0" u="none" strike="noStrike" kern="1200" cap="none" spc="0" baseline="0">
                <a:solidFill>
                  <a:schemeClr val="tx1"/>
                </a:solidFill>
                <a:latin typeface="Century Gothic" pitchFamily="0" charset="0"/>
                <a:ea typeface="宋体" pitchFamily="0" charset="0"/>
                <a:cs typeface="Century Gothic" pitchFamily="0" charset="0"/>
              </a:rPr>
              <a:t> 	</a:t>
            </a:r>
            <a:endParaRPr lang="zh-CN" altLang="en-US" sz="1800" b="0" i="0" u="none" strike="noStrike" kern="1200" cap="none" spc="0" baseline="0">
              <a:solidFill>
                <a:schemeClr val="tx1"/>
              </a:solidFill>
              <a:latin typeface="Century Gothic" pitchFamily="0" charset="0"/>
              <a:ea typeface="宋体" pitchFamily="0" charset="0"/>
              <a:cs typeface="Century Gothic" pitchFamily="0" charset="0"/>
            </a:endParaRPr>
          </a:p>
        </p:txBody>
      </p:sp>
      <p:sp>
        <p:nvSpPr>
          <p:cNvPr id="116" name="矩形"/>
          <p:cNvSpPr>
            <a:spLocks/>
          </p:cNvSpPr>
          <p:nvPr/>
        </p:nvSpPr>
        <p:spPr>
          <a:xfrm rot="0">
            <a:off x="304800" y="1522580"/>
            <a:ext cx="8839200" cy="1077218"/>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1" i="0" u="none" strike="noStrike" kern="1200" cap="none" spc="0" baseline="0">
                <a:solidFill>
                  <a:schemeClr val="tx1"/>
                </a:solidFill>
                <a:latin typeface="Century Gothic" pitchFamily="0" charset="0"/>
                <a:ea typeface="宋体" pitchFamily="0" charset="0"/>
                <a:cs typeface="Century Gothic" pitchFamily="0" charset="0"/>
              </a:rPr>
              <a:t>STEPS FOR EMPLOYESS PERFORMANCE ANALYSIS:</a:t>
            </a:r>
            <a:endParaRPr lang="zh-CN" altLang="en-US" sz="32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2044641295"/>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19" name="文本框"/>
          <p:cNvSpPr>
            <a:spLocks noGrp="1"/>
          </p:cNvSpPr>
          <p:nvPr>
            <p:ph type="title"/>
          </p:nvPr>
        </p:nvSpPr>
        <p:spPr>
          <a:xfrm rot="0">
            <a:off x="1981200" y="152400"/>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Times New Roman" pitchFamily="18" charset="0"/>
                <a:ea typeface="宋体" pitchFamily="0" charset="0"/>
                <a:cs typeface="Times New Roman" pitchFamily="18" charset="0"/>
              </a:rPr>
              <a:t>MODELLING</a:t>
            </a:r>
            <a:endParaRPr lang="zh-CN" altLang="en-US" sz="4000" b="1" i="1" u="none" strike="noStrike" kern="1200" cap="all" spc="0" baseline="0">
              <a:solidFill>
                <a:schemeClr val="tx1"/>
              </a:solidFill>
              <a:latin typeface="Times New Roman" pitchFamily="18" charset="0"/>
              <a:ea typeface="宋体" pitchFamily="0" charset="0"/>
              <a:cs typeface="Times New Roman" pitchFamily="18" charset="0"/>
            </a:endParaRPr>
          </a:p>
        </p:txBody>
      </p:sp>
      <p:sp>
        <p:nvSpPr>
          <p:cNvPr id="120" name="矩形"/>
          <p:cNvSpPr>
            <a:spLocks/>
          </p:cNvSpPr>
          <p:nvPr/>
        </p:nvSpPr>
        <p:spPr>
          <a:xfrm rot="0">
            <a:off x="914400" y="2362200"/>
            <a:ext cx="10744201" cy="3785652"/>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CALCULATE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PERFORMANCE LEVEL: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using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IFS formula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to calculating employees performance level.</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DATA SUMMARIZING:</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using pivot table to summarize employee performance data</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2</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enabling easy comparison and aggregation of results.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v"/>
            </a:pP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DATA </a:t>
            </a:r>
            <a:r>
              <a:rPr lang="en-US" altLang="zh-CN" sz="2400" b="1" i="0" u="none" strike="noStrike" kern="1200" cap="none" spc="0" baseline="0">
                <a:solidFill>
                  <a:schemeClr val="tx1"/>
                </a:solidFill>
                <a:latin typeface="Century Gothic" pitchFamily="0" charset="0"/>
                <a:ea typeface="宋体" pitchFamily="0" charset="0"/>
                <a:cs typeface="Century Gothic" pitchFamily="0" charset="0"/>
              </a:rPr>
              <a:t>VISUALIZATION :</a:t>
            </a:r>
            <a:endParaRPr lang="en-US" altLang="zh-CN" sz="2400" b="1"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1</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use recommended graphs and chats to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visualize employee performance.</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2. providing an intuitive and impactful way to communicate insights and trends</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zh-CN" altLang="en-US" sz="20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811541606"/>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3" name="矩形"/>
          <p:cNvSpPr>
            <a:spLocks/>
          </p:cNvSpPr>
          <p:nvPr/>
        </p:nvSpPr>
        <p:spPr>
          <a:xfrm rot="0">
            <a:off x="7620000" y="304800"/>
            <a:ext cx="4495800" cy="7694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1" u="none" strike="noStrike" kern="1200" cap="none" spc="0" baseline="0">
                <a:solidFill>
                  <a:schemeClr val="tx1"/>
                </a:solidFill>
                <a:latin typeface="Century Gothic" pitchFamily="0" charset="0"/>
                <a:ea typeface="宋体" pitchFamily="0" charset="0"/>
                <a:cs typeface="Century Gothic" pitchFamily="0" charset="0"/>
              </a:rPr>
              <a:t>RESULTS</a:t>
            </a:r>
            <a:endParaRPr lang="zh-CN" altLang="en-US" sz="4400" b="1" i="1"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027829872"/>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27"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28"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13</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29" name="矩形"/>
          <p:cNvSpPr>
            <a:spLocks/>
          </p:cNvSpPr>
          <p:nvPr/>
        </p:nvSpPr>
        <p:spPr>
          <a:xfrm rot="0">
            <a:off x="7274434" y="668932"/>
            <a:ext cx="4217166" cy="752129"/>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1200" cap="none" spc="15" baseline="0">
                <a:solidFill>
                  <a:schemeClr val="tx1"/>
                </a:solidFill>
                <a:latin typeface="Trebuchet MS" pitchFamily="0" charset="0"/>
                <a:ea typeface="宋体" pitchFamily="0" charset="0"/>
                <a:cs typeface="Trebuchet MS" pitchFamily="0" charset="0"/>
              </a:rPr>
              <a:t>CONCLUSION</a:t>
            </a:r>
            <a:endParaRPr lang="zh-CN" altLang="en-US" sz="48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30" name="曲线"/>
          <p:cNvSpPr>
            <a:spLocks/>
          </p:cNvSpPr>
          <p:nvPr/>
        </p:nvSpPr>
        <p:spPr>
          <a:xfrm rot="0">
            <a:off x="11007106" y="1943947"/>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31" name="矩形"/>
          <p:cNvSpPr>
            <a:spLocks/>
          </p:cNvSpPr>
          <p:nvPr/>
        </p:nvSpPr>
        <p:spPr>
          <a:xfrm rot="0">
            <a:off x="1524000" y="2172547"/>
            <a:ext cx="8534401" cy="267765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1" u="none" strike="noStrike" kern="1200" cap="none" spc="0" baseline="0">
                <a:solidFill>
                  <a:schemeClr val="tx1"/>
                </a:solidFill>
                <a:latin typeface="Century Gothic" pitchFamily="0" charset="0"/>
                <a:ea typeface="宋体" pitchFamily="0" charset="0"/>
                <a:cs typeface="Century Gothic" pitchFamily="0" charset="0"/>
              </a:rPr>
              <a:t>This analysis provides valuable insights into employee performance , enabling data-driven decisions to enhance development ,improve evaluations and drive business growth, ultimately unlocking the full potential of our workforce.</a:t>
            </a:r>
            <a:endParaRPr lang="zh-CN" altLang="en-US" sz="2800" b="0" i="1"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962556973"/>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7" name="横卷形"/>
          <p:cNvSpPr>
            <a:spLocks/>
          </p:cNvSpPr>
          <p:nvPr/>
        </p:nvSpPr>
        <p:spPr>
          <a:xfrm rot="0">
            <a:off x="2590799" y="2819400"/>
            <a:ext cx="8153400" cy="3124200"/>
          </a:xfrm>
          <a:prstGeom prst="horizontalScroll">
            <a:avLst>
              <a:gd name="adj" fmla="val 12500"/>
            </a:avLst>
          </a:prstGeom>
          <a:solidFill>
            <a:schemeClr val="accent1"/>
          </a:solidFill>
          <a:ln w="12700" cmpd="sng" cap="flat">
            <a:solidFill>
              <a:srgbClr val="A81637"/>
            </a:solidFill>
            <a:prstDash val="solid"/>
            <a:round/>
          </a:ln>
        </p:spPr>
        <p:txBody>
          <a:bodyPr vert="horz" wrap="square" lIns="91440" tIns="45720" rIns="91440" bIns="45720" anchor="ctr" anchorCtr="0">
            <a:prstTxWarp prst="textNoShape"/>
          </a:bodyPr>
          <a:lstStyle/>
          <a:p>
            <a:pPr marL="0" indent="0" algn="ctr">
              <a:lnSpc>
                <a:spcPct val="100000"/>
              </a:lnSpc>
              <a:spcBef>
                <a:spcPts val="0"/>
              </a:spcBef>
              <a:spcAft>
                <a:spcPts val="0"/>
              </a:spcAft>
              <a:buNone/>
            </a:pPr>
            <a:r>
              <a:rPr lang="en-US" altLang="zh-CN" sz="3200" b="1" i="1" u="none" strike="noStrike" kern="1200" cap="none" spc="0" baseline="0">
                <a:solidFill>
                  <a:srgbClr val="FFFFFF"/>
                </a:solidFill>
                <a:latin typeface="Century Gothic" pitchFamily="0" charset="0"/>
                <a:ea typeface="宋体" pitchFamily="0" charset="0"/>
                <a:cs typeface="Century Gothic" pitchFamily="0" charset="0"/>
              </a:rPr>
              <a:t>EMPLOYEE PERFORMANCE ANALYSIS</a:t>
            </a:r>
            <a:endParaRPr lang="en-US" altLang="zh-CN" sz="3200" b="1" i="1" u="none" strike="noStrike" kern="1200" cap="none" spc="0" baseline="0">
              <a:solidFill>
                <a:srgbClr val="FFFFFF"/>
              </a:solidFill>
              <a:latin typeface="Century Gothic" pitchFamily="0" charset="0"/>
              <a:ea typeface="宋体" pitchFamily="0" charset="0"/>
              <a:cs typeface="Century Gothic" pitchFamily="0" charset="0"/>
            </a:endParaRPr>
          </a:p>
          <a:p>
            <a:pPr marL="0" indent="0" algn="ctr">
              <a:lnSpc>
                <a:spcPct val="100000"/>
              </a:lnSpc>
              <a:spcBef>
                <a:spcPts val="0"/>
              </a:spcBef>
              <a:spcAft>
                <a:spcPts val="0"/>
              </a:spcAft>
              <a:buNone/>
            </a:pPr>
            <a:r>
              <a:rPr lang="en-US" altLang="zh-CN" sz="3200" b="1" i="1" u="none" strike="noStrike" kern="1200" cap="none" spc="0" baseline="0">
                <a:solidFill>
                  <a:srgbClr val="FFFFFF"/>
                </a:solidFill>
                <a:latin typeface="Century Gothic" pitchFamily="0" charset="0"/>
                <a:ea typeface="宋体" pitchFamily="0" charset="0"/>
                <a:cs typeface="Century Gothic" pitchFamily="0" charset="0"/>
              </a:rPr>
              <a:t>USING EXCEL</a:t>
            </a:r>
            <a:endParaRPr lang="zh-CN" altLang="en-US" sz="3200" b="1" i="1" u="none" strike="noStrike" kern="1200" cap="none" spc="0" baseline="0">
              <a:solidFill>
                <a:srgbClr val="FFFFFF"/>
              </a:solidFill>
              <a:latin typeface="Century Gothic" pitchFamily="0" charset="0"/>
              <a:ea typeface="宋体" pitchFamily="0" charset="0"/>
              <a:cs typeface="Century Gothic" pitchFamily="0" charset="0"/>
            </a:endParaRPr>
          </a:p>
        </p:txBody>
      </p:sp>
      <p:sp>
        <p:nvSpPr>
          <p:cNvPr id="38" name="矩形"/>
          <p:cNvSpPr>
            <a:spLocks/>
          </p:cNvSpPr>
          <p:nvPr/>
        </p:nvSpPr>
        <p:spPr>
          <a:xfrm rot="0">
            <a:off x="838200" y="1752599"/>
            <a:ext cx="5562600" cy="758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400" b="1" i="0" u="none" strike="noStrike" kern="1200" cap="none" spc="0" baseline="0">
                <a:solidFill>
                  <a:schemeClr val="tx1"/>
                </a:solidFill>
                <a:latin typeface="Century Gothic" pitchFamily="0" charset="0"/>
                <a:ea typeface="宋体" pitchFamily="0" charset="0"/>
                <a:cs typeface="Century Gothic" pitchFamily="0" charset="0"/>
              </a:rPr>
              <a:t>PROJECT TITLE</a:t>
            </a:r>
            <a:endParaRPr lang="zh-CN" altLang="en-US" sz="44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50273870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41" name="竖卷形"/>
          <p:cNvSpPr>
            <a:spLocks/>
          </p:cNvSpPr>
          <p:nvPr/>
        </p:nvSpPr>
        <p:spPr>
          <a:xfrm rot="10800000">
            <a:off x="3429000" y="1676400"/>
            <a:ext cx="6019799" cy="5029200"/>
          </a:xfrm>
          <a:prstGeom prst="verticalScroll">
            <a:avLst>
              <a:gd name="adj" fmla="val 12500"/>
            </a:avLst>
          </a:prstGeom>
          <a:solidFill>
            <a:schemeClr val="accent1"/>
          </a:solidFill>
          <a:ln w="12700" cmpd="sng" cap="flat">
            <a:solidFill>
              <a:srgbClr val="A81637"/>
            </a:solidFill>
            <a:prstDash val="solid"/>
            <a:round/>
          </a:ln>
        </p:spPr>
      </p:sp>
      <p:sp>
        <p:nvSpPr>
          <p:cNvPr id="42" name="矩形"/>
          <p:cNvSpPr>
            <a:spLocks/>
          </p:cNvSpPr>
          <p:nvPr/>
        </p:nvSpPr>
        <p:spPr>
          <a:xfrm rot="0">
            <a:off x="4572000" y="2362200"/>
            <a:ext cx="44196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Problem statement</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Project Overview</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End Users</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Our Solution and Proposition</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Dataset Description</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Modelling Approach</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Result and Discussion </a:t>
            </a:r>
            <a:endParaRPr lang="en-US" altLang="zh-CN" sz="2400" b="1" i="0" u="none" strike="noStrike" kern="1200" cap="none" spc="0" baseline="0">
              <a:solidFill>
                <a:schemeClr val="bg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ClrTx/>
              <a:buAutoNum type="arabicPeriod"/>
            </a:pP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 </a:t>
            </a:r>
            <a:r>
              <a:rPr lang="en-US" altLang="zh-CN" sz="2400" b="1" i="0" u="none" strike="noStrike" kern="1200" cap="none" spc="0" baseline="0">
                <a:solidFill>
                  <a:schemeClr val="bg1"/>
                </a:solidFill>
                <a:latin typeface="Century Gothic" pitchFamily="0" charset="0"/>
                <a:ea typeface="宋体" pitchFamily="0" charset="0"/>
                <a:cs typeface="Century Gothic" pitchFamily="0" charset="0"/>
              </a:rPr>
              <a:t>Conclusion </a:t>
            </a:r>
            <a:endParaRPr lang="zh-CN" altLang="en-US" sz="2400" b="1" i="0" u="none" strike="noStrike" kern="1200" cap="none" spc="0" baseline="0">
              <a:solidFill>
                <a:schemeClr val="bg1"/>
              </a:solidFill>
              <a:latin typeface="Century Gothic" pitchFamily="0" charset="0"/>
              <a:ea typeface="宋体" pitchFamily="0" charset="0"/>
              <a:cs typeface="Century Gothic" pitchFamily="0" charset="0"/>
            </a:endParaRPr>
          </a:p>
        </p:txBody>
      </p:sp>
      <p:sp>
        <p:nvSpPr>
          <p:cNvPr id="43" name="矩形"/>
          <p:cNvSpPr>
            <a:spLocks/>
          </p:cNvSpPr>
          <p:nvPr/>
        </p:nvSpPr>
        <p:spPr>
          <a:xfrm rot="0">
            <a:off x="2590799" y="859470"/>
            <a:ext cx="3505199" cy="6915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1" i="0" u="none" strike="noStrike" kern="1200" cap="none" spc="0" baseline="0">
                <a:solidFill>
                  <a:schemeClr val="tx1"/>
                </a:solidFill>
                <a:latin typeface="Century Gothic" pitchFamily="0" charset="0"/>
                <a:ea typeface="宋体" pitchFamily="0" charset="0"/>
                <a:cs typeface="Century Gothic" pitchFamily="0" charset="0"/>
              </a:rPr>
              <a:t>AGENDA</a:t>
            </a:r>
            <a:endParaRPr lang="zh-CN" altLang="en-US" sz="4000" b="1"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3365783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54" name="组合"/>
          <p:cNvGrpSpPr>
            <a:grpSpLocks/>
          </p:cNvGrpSpPr>
          <p:nvPr/>
        </p:nvGrpSpPr>
        <p:grpSpPr>
          <a:xfrm>
            <a:off x="9220200" y="3309937"/>
            <a:ext cx="2762249" cy="3257550"/>
            <a:chOff x="9220200" y="3309937"/>
            <a:chExt cx="2762249" cy="3257550"/>
          </a:xfrm>
        </p:grpSpPr>
        <p:sp>
          <p:nvSpPr>
            <p:cNvPr id="51" name="曲线"/>
            <p:cNvSpPr>
              <a:spLocks/>
            </p:cNvSpPr>
            <p:nvPr/>
          </p:nvSpPr>
          <p:spPr>
            <a:xfrm rot="0">
              <a:off x="10439400" y="5639296"/>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52" name="曲线"/>
            <p:cNvSpPr>
              <a:spLocks/>
            </p:cNvSpPr>
            <p:nvPr/>
          </p:nvSpPr>
          <p:spPr>
            <a:xfrm rot="0">
              <a:off x="11226065" y="60723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53" name="图片"/>
            <p:cNvPicPr>
              <a:picLocks/>
            </p:cNvPicPr>
            <p:nvPr/>
          </p:nvPicPr>
          <p:blipFill>
            <a:blip r:embed="rId1" cstate="print"/>
            <a:stretch>
              <a:fillRect/>
            </a:stretch>
          </p:blipFill>
          <p:spPr>
            <a:xfrm rot="0">
              <a:off x="9220200" y="3309937"/>
              <a:ext cx="2762249" cy="3257550"/>
            </a:xfrm>
            <a:prstGeom prst="rect"/>
            <a:noFill/>
            <a:ln w="12700" cmpd="sng" cap="flat">
              <a:noFill/>
              <a:prstDash val="solid"/>
              <a:miter/>
            </a:ln>
          </p:spPr>
        </p:pic>
      </p:grpSp>
      <p:sp>
        <p:nvSpPr>
          <p:cNvPr id="55" name="曲线"/>
          <p:cNvSpPr>
            <a:spLocks/>
          </p:cNvSpPr>
          <p:nvPr/>
        </p:nvSpPr>
        <p:spPr>
          <a:xfrm rot="0">
            <a:off x="11207441" y="1866106"/>
            <a:ext cx="314323"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56" name="文本框"/>
          <p:cNvSpPr>
            <a:spLocks noGrp="1"/>
          </p:cNvSpPr>
          <p:nvPr>
            <p:ph type="title"/>
          </p:nvPr>
        </p:nvSpPr>
        <p:spPr>
          <a:xfrm rot="0">
            <a:off x="228600" y="953988"/>
            <a:ext cx="5636895" cy="1959610"/>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tabLst>
                <a:tab pos="2727960" algn="l"/>
              </a:tabLst>
            </a:pP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P</a:t>
            </a:r>
            <a:r>
              <a:rPr lang="en-US" altLang="zh-CN" sz="4250" b="1" i="1" u="none" strike="noStrike" kern="1200" cap="all" spc="15" baseline="0">
                <a:solidFill>
                  <a:schemeClr val="tx1"/>
                </a:solidFill>
                <a:latin typeface="Century Gothic" pitchFamily="0" charset="0"/>
                <a:ea typeface="宋体" pitchFamily="0" charset="0"/>
                <a:cs typeface="Lucida Sans" pitchFamily="0" charset="0"/>
              </a:rPr>
              <a:t>ROB</a:t>
            </a:r>
            <a:r>
              <a:rPr lang="en-US" altLang="zh-CN" sz="4250" b="1" i="1" u="none" strike="noStrike" kern="1200" cap="all" spc="55" baseline="0">
                <a:solidFill>
                  <a:schemeClr val="tx1"/>
                </a:solidFill>
                <a:latin typeface="Century Gothic" pitchFamily="0" charset="0"/>
                <a:ea typeface="宋体" pitchFamily="0" charset="0"/>
                <a:cs typeface="Lucida Sans" pitchFamily="0" charset="0"/>
              </a:rPr>
              <a:t>L</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E</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M</a:t>
            </a:r>
            <a:r>
              <a:rPr lang="en-US" altLang="zh-CN" sz="4250" b="1" i="1" u="none" strike="noStrike" kern="1200" cap="all" spc="0"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S</a:t>
            </a:r>
            <a:r>
              <a:rPr lang="en-US" altLang="zh-CN" sz="4250" b="1" i="1" u="none" strike="noStrike" kern="1200" cap="all" spc="-370" baseline="0">
                <a:solidFill>
                  <a:schemeClr val="tx1"/>
                </a:solidFill>
                <a:latin typeface="Century Gothic" pitchFamily="0" charset="0"/>
                <a:ea typeface="宋体" pitchFamily="0" charset="0"/>
                <a:cs typeface="Lucida Sans" pitchFamily="0" charset="0"/>
              </a:rPr>
              <a:t>T</a:t>
            </a:r>
            <a:r>
              <a:rPr lang="en-US" altLang="zh-CN" sz="4250" b="1" i="1" u="none" strike="noStrike" kern="1200" cap="all" spc="-375" baseline="0">
                <a:solidFill>
                  <a:schemeClr val="tx1"/>
                </a:solidFill>
                <a:latin typeface="Century Gothic" pitchFamily="0" charset="0"/>
                <a:ea typeface="宋体" pitchFamily="0" charset="0"/>
                <a:cs typeface="Lucida Sans" pitchFamily="0" charset="0"/>
              </a:rPr>
              <a:t>A</a:t>
            </a:r>
            <a:r>
              <a:rPr lang="en-US" altLang="zh-CN" sz="4250" b="1" i="1" u="none" strike="noStrike" kern="1200" cap="all" spc="15" baseline="0">
                <a:solidFill>
                  <a:schemeClr val="tx1"/>
                </a:solidFill>
                <a:latin typeface="Century Gothic" pitchFamily="0" charset="0"/>
                <a:ea typeface="宋体" pitchFamily="0" charset="0"/>
                <a:cs typeface="Lucida Sans" pitchFamily="0" charset="0"/>
              </a:rPr>
              <a:t>T</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E</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ME</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NT</a:t>
            </a:r>
            <a:endParaRPr lang="zh-CN" altLang="en-US" sz="425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57" name="文本框"/>
          <p:cNvSpPr>
            <a:spLocks noGrp="1"/>
          </p:cNvSpPr>
          <p:nvPr>
            <p:ph type="sldNum"/>
          </p:nvPr>
        </p:nvSpPr>
        <p:spPr>
          <a:xfrm rot="0">
            <a:off x="8763000" y="479107"/>
            <a:ext cx="2743200" cy="168910"/>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4</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58"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59" name="矩形"/>
          <p:cNvSpPr>
            <a:spLocks/>
          </p:cNvSpPr>
          <p:nvPr/>
        </p:nvSpPr>
        <p:spPr>
          <a:xfrm rot="0">
            <a:off x="1905000" y="2819400"/>
            <a:ext cx="7010399" cy="26631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The problem is to identify the human resources department of ABC corporation. Identify and address performance gaps, Improve accuracy in predicting and enhancing employee performance to reduce turnover and boost productivity</a:t>
            </a:r>
            <a:r>
              <a:rPr lang="en-US" altLang="zh-CN" sz="1800" b="0" i="0" u="none" strike="noStrike" kern="1200" cap="none" spc="0" baseline="0">
                <a:solidFill>
                  <a:schemeClr val="tx1"/>
                </a:solidFill>
                <a:latin typeface="Century Gothic" pitchFamily="0" charset="0"/>
                <a:ea typeface="宋体" pitchFamily="0" charset="0"/>
                <a:cs typeface="Century Gothic" pitchFamily="0" charset="0"/>
              </a:rPr>
              <a:t>.</a:t>
            </a:r>
            <a:endParaRPr lang="zh-CN" altLang="en-US" sz="1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496407167"/>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65" name="组合"/>
          <p:cNvGrpSpPr>
            <a:grpSpLocks/>
          </p:cNvGrpSpPr>
          <p:nvPr/>
        </p:nvGrpSpPr>
        <p:grpSpPr>
          <a:xfrm>
            <a:off x="8937009" y="3048000"/>
            <a:ext cx="3533775" cy="3810000"/>
            <a:chOff x="8937009" y="3048000"/>
            <a:chExt cx="3533775" cy="3810000"/>
          </a:xfrm>
        </p:grpSpPr>
        <p:sp>
          <p:nvSpPr>
            <p:cNvPr id="62" name="曲线"/>
            <p:cNvSpPr>
              <a:spLocks/>
            </p:cNvSpPr>
            <p:nvPr/>
          </p:nvSpPr>
          <p:spPr>
            <a:xfrm rot="0">
              <a:off x="9632334" y="5762625"/>
              <a:ext cx="457199" cy="457198"/>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63" name="曲线"/>
            <p:cNvSpPr>
              <a:spLocks/>
            </p:cNvSpPr>
            <p:nvPr/>
          </p:nvSpPr>
          <p:spPr>
            <a:xfrm rot="0">
              <a:off x="9632334" y="6296024"/>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64" name="图片"/>
            <p:cNvPicPr>
              <a:picLocks/>
            </p:cNvPicPr>
            <p:nvPr/>
          </p:nvPicPr>
          <p:blipFill>
            <a:blip r:embed="rId1" cstate="print"/>
            <a:stretch>
              <a:fillRect/>
            </a:stretch>
          </p:blipFill>
          <p:spPr>
            <a:xfrm rot="0">
              <a:off x="8937009" y="3048000"/>
              <a:ext cx="3533775" cy="3810000"/>
            </a:xfrm>
            <a:prstGeom prst="rect"/>
            <a:noFill/>
            <a:ln w="12700" cmpd="sng" cap="flat">
              <a:noFill/>
              <a:prstDash val="solid"/>
              <a:miter/>
            </a:ln>
          </p:spPr>
        </p:pic>
      </p:grpSp>
      <p:sp>
        <p:nvSpPr>
          <p:cNvPr id="66" name="曲线"/>
          <p:cNvSpPr>
            <a:spLocks/>
          </p:cNvSpPr>
          <p:nvPr/>
        </p:nvSpPr>
        <p:spPr>
          <a:xfrm rot="0">
            <a:off x="361950" y="6110899"/>
            <a:ext cx="314325"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67" name="文本框"/>
          <p:cNvSpPr>
            <a:spLocks noGrp="1"/>
          </p:cNvSpPr>
          <p:nvPr>
            <p:ph type="title"/>
          </p:nvPr>
        </p:nvSpPr>
        <p:spPr>
          <a:xfrm rot="0">
            <a:off x="381284" y="1587414"/>
            <a:ext cx="5263514" cy="664209"/>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tabLst>
                <a:tab pos="2642870" algn="l"/>
              </a:tabLst>
            </a:pPr>
            <a:r>
              <a:rPr lang="en-US" altLang="zh-CN" sz="4250" b="1" i="1" u="none" strike="noStrike" kern="1200" cap="all" spc="5" baseline="0">
                <a:solidFill>
                  <a:schemeClr val="tx1"/>
                </a:solidFill>
                <a:latin typeface="Century Gothic" pitchFamily="0" charset="0"/>
                <a:ea typeface="宋体" pitchFamily="0" charset="0"/>
                <a:cs typeface="Lucida Sans" pitchFamily="0" charset="0"/>
              </a:rPr>
              <a:t>PROJE</a:t>
            </a:r>
            <a:r>
              <a:rPr lang="en-US" altLang="zh-CN" sz="4250" b="1" i="1" u="none" strike="noStrike" kern="1200" cap="all" spc="5" baseline="0">
                <a:solidFill>
                  <a:schemeClr val="tx1"/>
                </a:solidFill>
                <a:latin typeface="Century Gothic" pitchFamily="0" charset="0"/>
                <a:ea typeface="宋体" pitchFamily="0" charset="0"/>
                <a:cs typeface="Lucida Sans" pitchFamily="0" charset="0"/>
              </a:rPr>
              <a:t>CT </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OVERVIEW</a:t>
            </a:r>
            <a:endParaRPr lang="zh-CN" altLang="en-US" sz="425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68" name="文本框"/>
          <p:cNvSpPr>
            <a:spLocks noGrp="1"/>
          </p:cNvSpPr>
          <p:nvPr>
            <p:ph type="sldNum"/>
          </p:nvPr>
        </p:nvSpPr>
        <p:spPr>
          <a:xfrm rot="0">
            <a:off x="8763000" y="479107"/>
            <a:ext cx="2743200" cy="168910"/>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5</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6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70" name="矩形"/>
          <p:cNvSpPr>
            <a:spLocks/>
          </p:cNvSpPr>
          <p:nvPr/>
        </p:nvSpPr>
        <p:spPr>
          <a:xfrm rot="0">
            <a:off x="6629400" y="450542"/>
            <a:ext cx="7924800" cy="815339"/>
          </a:xfrm>
          <a:prstGeom prst="rect"/>
          <a:noFill/>
          <a:ln w="12700" cmpd="sng" cap="flat">
            <a:noFill/>
            <a:prstDash val="solid"/>
            <a:miter/>
          </a:ln>
        </p:spPr>
        <p:txBody>
          <a:bodyPr vert="horz" wrap="square" lIns="91440" tIns="45720" rIns="91440" bIns="45720" anchor="t" anchorCtr="0">
            <a:prstTxWarp prst="textNoShape"/>
            <a:spAutoFit/>
          </a:bodyPr>
          <a:lstStyle/>
          <a:p>
            <a:pPr lvl="1" marL="457200" indent="0" algn="l">
              <a:lnSpc>
                <a:spcPct val="100000"/>
              </a:lnSpc>
              <a:spcBef>
                <a:spcPts val="0"/>
              </a:spcBef>
              <a:spcAft>
                <a:spcPts val="0"/>
              </a:spcAft>
              <a:buFont typeface="Arial" pitchFamily="34" charset="0"/>
              <a:buChar char="•"/>
            </a:pPr>
            <a:r>
              <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rPr>
              <a:t>.</a:t>
            </a:r>
            <a:endParaRPr lang="en-US" altLang="zh-CN" sz="24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4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71" name="矩形"/>
          <p:cNvSpPr>
            <a:spLocks/>
          </p:cNvSpPr>
          <p:nvPr/>
        </p:nvSpPr>
        <p:spPr>
          <a:xfrm rot="0">
            <a:off x="1512272" y="2571469"/>
            <a:ext cx="7772400" cy="30918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Employee performance analysis is a systematic process of evaluating and assessing individual employee performance to identify strengths, weakness and areas for improvement. Organizations can gain valuable insights into employee productivity, potential and development needs</a:t>
            </a:r>
            <a:endParaRPr lang="zh-CN" altLang="en-US" sz="2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630875320"/>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4" name="曲线"/>
          <p:cNvSpPr>
            <a:spLocks/>
          </p:cNvSpPr>
          <p:nvPr/>
        </p:nvSpPr>
        <p:spPr>
          <a:xfrm rot="0">
            <a:off x="11506200" y="5438775"/>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5" name="曲线"/>
          <p:cNvSpPr>
            <a:spLocks/>
          </p:cNvSpPr>
          <p:nvPr/>
        </p:nvSpPr>
        <p:spPr>
          <a:xfrm rot="0">
            <a:off x="420948" y="5589970"/>
            <a:ext cx="314323" cy="323849"/>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6" name="曲线"/>
          <p:cNvSpPr>
            <a:spLocks/>
          </p:cNvSpPr>
          <p:nvPr/>
        </p:nvSpPr>
        <p:spPr>
          <a:xfrm rot="0">
            <a:off x="11415712" y="63245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7" name="文本框"/>
          <p:cNvSpPr>
            <a:spLocks noGrp="1"/>
          </p:cNvSpPr>
          <p:nvPr>
            <p:ph type="title"/>
          </p:nvPr>
        </p:nvSpPr>
        <p:spPr>
          <a:xfrm rot="0">
            <a:off x="-752474" y="1828800"/>
            <a:ext cx="7315200" cy="616585"/>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pPr>
            <a:r>
              <a:rPr lang="en-US" altLang="zh-CN" sz="4000" b="1" i="0" u="none" strike="noStrike" kern="1200" cap="all" spc="25" baseline="0">
                <a:solidFill>
                  <a:schemeClr val="tx1"/>
                </a:solidFill>
                <a:latin typeface="Century Gothic" pitchFamily="0" charset="0"/>
                <a:ea typeface="宋体" pitchFamily="0" charset="0"/>
                <a:cs typeface="Lucida Sans" pitchFamily="0" charset="0"/>
              </a:rPr>
              <a:t>W</a:t>
            </a:r>
            <a:r>
              <a:rPr lang="en-US" altLang="zh-CN" sz="4000" b="1" i="0" u="none" strike="noStrike" kern="1200" cap="all" spc="-20" baseline="0">
                <a:solidFill>
                  <a:schemeClr val="tx1"/>
                </a:solidFill>
                <a:latin typeface="Century Gothic" pitchFamily="0" charset="0"/>
                <a:ea typeface="宋体" pitchFamily="0" charset="0"/>
                <a:cs typeface="Lucida Sans" pitchFamily="0" charset="0"/>
              </a:rPr>
              <a:t>H</a:t>
            </a:r>
            <a:r>
              <a:rPr lang="en-US" altLang="zh-CN" sz="4000" b="1" i="0" u="none" strike="noStrike" kern="1200" cap="all" spc="20" baseline="0">
                <a:solidFill>
                  <a:schemeClr val="tx1"/>
                </a:solidFill>
                <a:latin typeface="Century Gothic" pitchFamily="0" charset="0"/>
                <a:ea typeface="宋体" pitchFamily="0" charset="0"/>
                <a:cs typeface="Lucida Sans" pitchFamily="0" charset="0"/>
              </a:rPr>
              <a:t>O</a:t>
            </a:r>
            <a:r>
              <a:rPr lang="en-US" altLang="zh-CN" sz="4000" b="1" i="0" u="none" strike="noStrike" kern="1200" cap="all" spc="-23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AR</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3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T</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H</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3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20"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30" baseline="0">
                <a:solidFill>
                  <a:schemeClr val="tx1"/>
                </a:solidFill>
                <a:latin typeface="Century Gothic" pitchFamily="0" charset="0"/>
                <a:ea typeface="宋体" pitchFamily="0" charset="0"/>
                <a:cs typeface="Lucida Sans" pitchFamily="0" charset="0"/>
              </a:rPr>
              <a:t>N</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D</a:t>
            </a:r>
            <a:r>
              <a:rPr lang="en-US" altLang="zh-CN" sz="4000" b="1" i="0" u="none" strike="noStrike" kern="1200" cap="all" spc="15" baseline="0">
                <a:solidFill>
                  <a:schemeClr val="tx1"/>
                </a:solidFill>
                <a:latin typeface="Century Gothic" pitchFamily="0" charset="0"/>
                <a:ea typeface="宋体" pitchFamily="0" charset="0"/>
                <a:cs typeface="Lucida Sans" pitchFamily="0" charset="0"/>
              </a:rPr>
              <a:t> </a:t>
            </a:r>
            <a:r>
              <a:rPr lang="en-US" altLang="zh-CN" sz="4000" b="1" i="0" u="none" strike="noStrike" kern="1200" cap="all" spc="0" baseline="0">
                <a:solidFill>
                  <a:schemeClr val="tx1"/>
                </a:solidFill>
                <a:latin typeface="Century Gothic" pitchFamily="0" charset="0"/>
                <a:ea typeface="宋体" pitchFamily="0" charset="0"/>
                <a:cs typeface="Lucida Sans" pitchFamily="0" charset="0"/>
              </a:rPr>
              <a:t>U</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S</a:t>
            </a:r>
            <a:r>
              <a:rPr lang="en-US" altLang="zh-CN" sz="4000" b="1" i="0" u="none" strike="noStrike" kern="1200" cap="all" spc="-25" baseline="0">
                <a:solidFill>
                  <a:schemeClr val="tx1"/>
                </a:solidFill>
                <a:latin typeface="Century Gothic" pitchFamily="0" charset="0"/>
                <a:ea typeface="宋体" pitchFamily="0" charset="0"/>
                <a:cs typeface="Lucida Sans" pitchFamily="0" charset="0"/>
              </a:rPr>
              <a:t>E</a:t>
            </a:r>
            <a:r>
              <a:rPr lang="en-US" altLang="zh-CN" sz="4000" b="1" i="0" u="none" strike="noStrike" kern="1200" cap="all" spc="-10" baseline="0">
                <a:solidFill>
                  <a:schemeClr val="tx1"/>
                </a:solidFill>
                <a:latin typeface="Century Gothic" pitchFamily="0" charset="0"/>
                <a:ea typeface="宋体" pitchFamily="0" charset="0"/>
                <a:cs typeface="Lucida Sans" pitchFamily="0" charset="0"/>
              </a:rPr>
              <a:t>R</a:t>
            </a:r>
            <a:r>
              <a:rPr lang="en-US" altLang="zh-CN" sz="4000" b="1" i="0" u="none" strike="noStrike" kern="1200" cap="all" spc="5" baseline="0">
                <a:solidFill>
                  <a:schemeClr val="tx1"/>
                </a:solidFill>
                <a:latin typeface="Century Gothic" pitchFamily="0" charset="0"/>
                <a:ea typeface="宋体" pitchFamily="0" charset="0"/>
                <a:cs typeface="Lucida Sans" pitchFamily="0" charset="0"/>
              </a:rPr>
              <a:t>S</a:t>
            </a:r>
            <a:r>
              <a:rPr lang="en-US" altLang="zh-CN" sz="4000" b="1" i="0" u="none" strike="noStrike" kern="1200" cap="all" spc="5" baseline="0">
                <a:solidFill>
                  <a:schemeClr val="tx1"/>
                </a:solidFill>
                <a:latin typeface="Century Gothic" pitchFamily="0" charset="0"/>
                <a:ea typeface="宋体" pitchFamily="0" charset="0"/>
                <a:cs typeface="Lucida Sans" pitchFamily="0" charset="0"/>
              </a:rPr>
              <a:t>?</a:t>
            </a:r>
            <a:endParaRPr lang="zh-CN" altLang="en-US" sz="4000" b="1" i="0"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78" name="文本框"/>
          <p:cNvSpPr>
            <a:spLocks noGrp="1"/>
          </p:cNvSpPr>
          <p:nvPr>
            <p:ph type="sldNum"/>
          </p:nvPr>
        </p:nvSpPr>
        <p:spPr>
          <a:xfrm rot="0">
            <a:off x="8763000" y="479107"/>
            <a:ext cx="2743200" cy="168910"/>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6</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79"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80" name="矩形"/>
          <p:cNvSpPr>
            <a:spLocks/>
          </p:cNvSpPr>
          <p:nvPr/>
        </p:nvSpPr>
        <p:spPr>
          <a:xfrm rot="0">
            <a:off x="2743200" y="2977784"/>
            <a:ext cx="7229475" cy="2663190"/>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Human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Resource Team</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CEO</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Managing Director</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Employees</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Training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and Development Team</a:t>
            </a:r>
            <a:endParaRPr lang="en-US" altLang="zh-CN" sz="28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v"/>
            </a:pP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Performance </a:t>
            </a:r>
            <a:r>
              <a:rPr lang="en-US" altLang="zh-CN" sz="2800" b="0" i="0" u="none" strike="noStrike" kern="1200" cap="none" spc="0" baseline="0">
                <a:solidFill>
                  <a:schemeClr val="tx1"/>
                </a:solidFill>
                <a:latin typeface="Century Gothic" pitchFamily="0" charset="0"/>
                <a:ea typeface="宋体" pitchFamily="0" charset="0"/>
                <a:cs typeface="Century Gothic" pitchFamily="0" charset="0"/>
              </a:rPr>
              <a:t>review committees</a:t>
            </a:r>
            <a:endParaRPr lang="zh-CN" altLang="en-US" sz="28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20277325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83" name="图片"/>
          <p:cNvPicPr>
            <a:picLocks/>
          </p:cNvPicPr>
          <p:nvPr/>
        </p:nvPicPr>
        <p:blipFill>
          <a:blip r:embed="rId1" cstate="print"/>
          <a:stretch>
            <a:fillRect/>
          </a:stretch>
        </p:blipFill>
        <p:spPr>
          <a:xfrm rot="0">
            <a:off x="228600" y="2474438"/>
            <a:ext cx="2590799" cy="3442646"/>
          </a:xfrm>
          <a:prstGeom prst="rect"/>
          <a:noFill/>
          <a:ln w="12700" cmpd="sng" cap="flat">
            <a:noFill/>
            <a:prstDash val="solid"/>
            <a:miter/>
          </a:ln>
        </p:spPr>
      </p:pic>
      <p:sp>
        <p:nvSpPr>
          <p:cNvPr id="84" name="曲线"/>
          <p:cNvSpPr>
            <a:spLocks/>
          </p:cNvSpPr>
          <p:nvPr/>
        </p:nvSpPr>
        <p:spPr>
          <a:xfrm rot="0">
            <a:off x="11506200" y="561975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85" name="曲线"/>
          <p:cNvSpPr>
            <a:spLocks/>
          </p:cNvSpPr>
          <p:nvPr/>
        </p:nvSpPr>
        <p:spPr>
          <a:xfrm rot="0">
            <a:off x="361950" y="1600200"/>
            <a:ext cx="314325"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86" name="曲线"/>
          <p:cNvSpPr>
            <a:spLocks/>
          </p:cNvSpPr>
          <p:nvPr/>
        </p:nvSpPr>
        <p:spPr>
          <a:xfrm rot="0">
            <a:off x="11343705" y="6286499"/>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87" name="文本框"/>
          <p:cNvSpPr>
            <a:spLocks noGrp="1"/>
          </p:cNvSpPr>
          <p:nvPr>
            <p:ph type="title"/>
          </p:nvPr>
        </p:nvSpPr>
        <p:spPr>
          <a:xfrm rot="0">
            <a:off x="1066800" y="1537325"/>
            <a:ext cx="9763125" cy="567461"/>
          </a:xfrm>
          <a:prstGeom prst="rect"/>
          <a:noFill/>
          <a:ln w="12700" cmpd="sng" cap="flat">
            <a:noFill/>
            <a:prstDash val="solid"/>
            <a:miter/>
          </a:ln>
        </p:spPr>
        <p:txBody>
          <a:bodyPr vert="horz" wrap="square" lIns="0" tIns="13334" rIns="0" bIns="0" anchor="ctr" anchorCtr="0">
            <a:prstTxWarp prst="textNoShape"/>
            <a:spAutoFit/>
          </a:bodyPr>
          <a:lstStyle/>
          <a:p>
            <a:pPr marL="12700" indent="0" algn="r">
              <a:lnSpc>
                <a:spcPct val="100000"/>
              </a:lnSpc>
              <a:spcBef>
                <a:spcPts val="104"/>
              </a:spcBef>
              <a:spcAft>
                <a:spcPts val="0"/>
              </a:spcAft>
              <a:buNone/>
            </a:pP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U</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R</a:t>
            </a:r>
            <a:r>
              <a:rPr lang="en-US" altLang="zh-CN" sz="3600" b="1" i="1" u="none" strike="noStrike" kern="1200" cap="all" spc="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S</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LU</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T</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N</a:t>
            </a:r>
            <a:r>
              <a:rPr lang="en-US" altLang="zh-CN" sz="3600" b="1" i="1" u="none" strike="noStrike" kern="1200" cap="all" spc="-34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A</a:t>
            </a:r>
            <a:r>
              <a:rPr lang="en-US" altLang="zh-CN" sz="3600" b="1" i="1" u="none" strike="noStrike" kern="1200" cap="all" spc="-5" baseline="0">
                <a:solidFill>
                  <a:schemeClr val="tx1"/>
                </a:solidFill>
                <a:latin typeface="Century Gothic" pitchFamily="0" charset="0"/>
                <a:ea typeface="宋体" pitchFamily="0" charset="0"/>
                <a:cs typeface="Lucida Sans" pitchFamily="0" charset="0"/>
              </a:rPr>
              <a:t>N</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D</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T</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S</a:t>
            </a:r>
            <a:r>
              <a:rPr lang="en-US" altLang="zh-CN" sz="3600" b="1" i="1" u="none" strike="noStrike" kern="1200" cap="all" spc="60"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295" baseline="0">
                <a:solidFill>
                  <a:schemeClr val="tx1"/>
                </a:solidFill>
                <a:latin typeface="Century Gothic" pitchFamily="0" charset="0"/>
                <a:ea typeface="宋体" pitchFamily="0" charset="0"/>
                <a:cs typeface="Lucida Sans" pitchFamily="0" charset="0"/>
              </a:rPr>
              <a:t>V</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A</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LU</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E</a:t>
            </a:r>
            <a:r>
              <a:rPr lang="en-US" altLang="zh-CN" sz="3600" b="1" i="1" u="none" strike="noStrike" kern="1200" cap="all" spc="-65" baseline="0">
                <a:solidFill>
                  <a:schemeClr val="tx1"/>
                </a:solidFill>
                <a:latin typeface="Century Gothic" pitchFamily="0" charset="0"/>
                <a:ea typeface="宋体" pitchFamily="0" charset="0"/>
                <a:cs typeface="Lucida Sans" pitchFamily="0" charset="0"/>
              </a:rPr>
              <a:t> </a:t>
            </a:r>
            <a:r>
              <a:rPr lang="en-US" altLang="zh-CN" sz="3600" b="1" i="1" u="none" strike="noStrike" kern="1200" cap="all" spc="-15" baseline="0">
                <a:solidFill>
                  <a:schemeClr val="tx1"/>
                </a:solidFill>
                <a:latin typeface="Century Gothic" pitchFamily="0" charset="0"/>
                <a:ea typeface="宋体" pitchFamily="0" charset="0"/>
                <a:cs typeface="Lucida Sans" pitchFamily="0" charset="0"/>
              </a:rPr>
              <a:t>P</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R</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15" baseline="0">
                <a:solidFill>
                  <a:schemeClr val="tx1"/>
                </a:solidFill>
                <a:latin typeface="Century Gothic" pitchFamily="0" charset="0"/>
                <a:ea typeface="宋体" pitchFamily="0" charset="0"/>
                <a:cs typeface="Lucida Sans" pitchFamily="0" charset="0"/>
              </a:rPr>
              <a:t>P</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25" baseline="0">
                <a:solidFill>
                  <a:schemeClr val="tx1"/>
                </a:solidFill>
                <a:latin typeface="Century Gothic" pitchFamily="0" charset="0"/>
                <a:ea typeface="宋体" pitchFamily="0" charset="0"/>
                <a:cs typeface="Lucida Sans" pitchFamily="0" charset="0"/>
              </a:rPr>
              <a:t>S</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35" baseline="0">
                <a:solidFill>
                  <a:schemeClr val="tx1"/>
                </a:solidFill>
                <a:latin typeface="Century Gothic" pitchFamily="0" charset="0"/>
                <a:ea typeface="宋体" pitchFamily="0" charset="0"/>
                <a:cs typeface="Lucida Sans" pitchFamily="0" charset="0"/>
              </a:rPr>
              <a:t>T</a:t>
            </a:r>
            <a:r>
              <a:rPr lang="en-US" altLang="zh-CN" sz="3600" b="1" i="1" u="none" strike="noStrike" kern="1200" cap="all" spc="-30" baseline="0">
                <a:solidFill>
                  <a:schemeClr val="tx1"/>
                </a:solidFill>
                <a:latin typeface="Century Gothic" pitchFamily="0" charset="0"/>
                <a:ea typeface="宋体" pitchFamily="0" charset="0"/>
                <a:cs typeface="Lucida Sans" pitchFamily="0" charset="0"/>
              </a:rPr>
              <a:t>I</a:t>
            </a:r>
            <a:r>
              <a:rPr lang="en-US" altLang="zh-CN" sz="3600" b="1" i="1" u="none" strike="noStrike" kern="1200" cap="all" spc="10" baseline="0">
                <a:solidFill>
                  <a:schemeClr val="tx1"/>
                </a:solidFill>
                <a:latin typeface="Century Gothic" pitchFamily="0" charset="0"/>
                <a:ea typeface="宋体" pitchFamily="0" charset="0"/>
                <a:cs typeface="Lucida Sans" pitchFamily="0" charset="0"/>
              </a:rPr>
              <a:t>O</a:t>
            </a:r>
            <a:r>
              <a:rPr lang="en-US" altLang="zh-CN" sz="3600" b="1" i="1" u="none" strike="noStrike" kern="1200" cap="all" spc="0" baseline="0">
                <a:solidFill>
                  <a:schemeClr val="tx1"/>
                </a:solidFill>
                <a:latin typeface="Century Gothic" pitchFamily="0" charset="0"/>
                <a:ea typeface="宋体" pitchFamily="0" charset="0"/>
                <a:cs typeface="Lucida Sans" pitchFamily="0" charset="0"/>
              </a:rPr>
              <a:t>N</a:t>
            </a:r>
            <a:endParaRPr lang="zh-CN" altLang="en-US" sz="360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88" name="文本框"/>
          <p:cNvSpPr>
            <a:spLocks noGrp="1"/>
          </p:cNvSpPr>
          <p:nvPr>
            <p:ph type="sldNum"/>
          </p:nvPr>
        </p:nvSpPr>
        <p:spPr>
          <a:xfrm rot="0">
            <a:off x="8763000" y="381000"/>
            <a:ext cx="2743200" cy="365124"/>
          </a:xfrm>
          <a:prstGeom prst="rect"/>
          <a:noFill/>
          <a:ln w="12700" cmpd="sng" cap="flat">
            <a:noFill/>
            <a:prstDash val="solid"/>
            <a:miter/>
          </a:ln>
        </p:spPr>
        <p:txBody>
          <a:bodyPr vert="horz" wrap="square" lIns="0" tIns="6985" rIns="0" bIns="0" anchor="ctr" anchorCtr="0">
            <a:prstTxWarp prst="textNoShape"/>
            <a:spAutoFit/>
          </a:bodyPr>
          <a:lstStyle/>
          <a:p>
            <a:pPr marL="38100" indent="0" algn="r">
              <a:lnSpc>
                <a:spcPct val="100000"/>
              </a:lnSpc>
              <a:spcBef>
                <a:spcPts val="55"/>
              </a:spcBef>
              <a:spcAft>
                <a:spcPts val="0"/>
              </a:spcAft>
              <a:buNone/>
            </a:pPr>
            <a:fld id="{CAD2D6BD-DE1B-4B5F-8B41-2702339687B9}" type="slidenum">
              <a:rPr lang="en-US" altLang="zh-CN" sz="1050" b="0" i="0" u="none" strike="noStrike" kern="1200" cap="none" spc="10" baseline="0">
                <a:solidFill>
                  <a:srgbClr val="898989"/>
                </a:solidFill>
                <a:latin typeface="Century Gothic" pitchFamily="0" charset="0"/>
                <a:ea typeface="宋体" pitchFamily="0" charset="0"/>
                <a:cs typeface="Century Gothic" pitchFamily="0" charset="0"/>
              </a:rPr>
              <a:t>7</a:t>
            </a:fld>
            <a:endParaRPr lang="zh-CN" altLang="en-US" sz="1050" b="0" i="0" u="none" strike="noStrike" kern="1200" cap="none" spc="10" baseline="0">
              <a:solidFill>
                <a:srgbClr val="898989"/>
              </a:solidFill>
              <a:latin typeface="Century Gothic" pitchFamily="0" charset="0"/>
              <a:ea typeface="宋体" pitchFamily="0" charset="0"/>
              <a:cs typeface="Century Gothic" pitchFamily="0" charset="0"/>
            </a:endParaRPr>
          </a:p>
        </p:txBody>
      </p:sp>
      <p:pic>
        <p:nvPicPr>
          <p:cNvPr id="89" name="图片"/>
          <p:cNvPicPr>
            <a:picLocks/>
          </p:cNvPicPr>
          <p:nvPr/>
        </p:nvPicPr>
        <p:blipFill>
          <a:blip r:embed="rId2" cstate="print"/>
          <a:stretch>
            <a:fillRect/>
          </a:stretch>
        </p:blipFill>
        <p:spPr>
          <a:xfrm rot="0">
            <a:off x="676275" y="6467475"/>
            <a:ext cx="2143125" cy="200023"/>
          </a:xfrm>
          <a:prstGeom prst="rect"/>
          <a:noFill/>
          <a:ln w="12700" cmpd="sng" cap="flat">
            <a:noFill/>
            <a:prstDash val="solid"/>
            <a:miter/>
          </a:ln>
        </p:spPr>
      </p:pic>
      <p:sp>
        <p:nvSpPr>
          <p:cNvPr id="90" name="矩形"/>
          <p:cNvSpPr>
            <a:spLocks/>
          </p:cNvSpPr>
          <p:nvPr/>
        </p:nvSpPr>
        <p:spPr>
          <a:xfrm rot="0">
            <a:off x="2847833" y="3041600"/>
            <a:ext cx="7315200" cy="2308324"/>
          </a:xfrm>
          <a:prstGeom prst="rect"/>
          <a:noFill/>
          <a:ln w="12700" cmpd="sng" cap="flat">
            <a:noFill/>
            <a:prstDash val="solid"/>
            <a:miter/>
          </a:ln>
        </p:spPr>
        <p:txBody>
          <a:bodyPr vert="horz" wrap="square" lIns="91440" tIns="45720" rIns="91440" bIns="45720" anchor="t" anchorCtr="0">
            <a:prstTxWarp prst="textNoShape"/>
            <a:spAutoFit/>
          </a:bodyPr>
          <a:lstStyle/>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Highlighting missing values using conditional formatting.</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Remove missing values using Filtering.</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Calculate performance levels using formulas.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Summarize data using Pivot tables.</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342900" indent="-342900" algn="l">
              <a:lnSpc>
                <a:spcPct val="100000"/>
              </a:lnSpc>
              <a:spcBef>
                <a:spcPts val="0"/>
              </a:spcBef>
              <a:spcAft>
                <a:spcPts val="0"/>
              </a:spcAft>
              <a:buFont typeface="Wingdings" pitchFamily="2" charset="2"/>
              <a:buChar char="Ø"/>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Visualize data using Graph.</a:t>
            </a:r>
            <a:endParaRPr lang="zh-CN" altLang="en-US" sz="24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201478409"/>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3" name="文本框"/>
          <p:cNvSpPr>
            <a:spLocks noGrp="1"/>
          </p:cNvSpPr>
          <p:nvPr>
            <p:ph type="title"/>
          </p:nvPr>
        </p:nvSpPr>
        <p:spPr>
          <a:xfrm rot="0">
            <a:off x="2180869" y="457200"/>
            <a:ext cx="8610600" cy="1293028"/>
          </a:xfrm>
          <a:prstGeom prst="rect"/>
          <a:noFill/>
          <a:ln w="12700" cmpd="sng" cap="flat">
            <a:noFill/>
            <a:prstDash val="solid"/>
            <a:miter/>
          </a:ln>
        </p:spPr>
        <p:txBody>
          <a:bodyPr vert="horz" wrap="square" lIns="91440" tIns="45720" rIns="91440" bIns="45720" anchor="ctr" anchorCtr="0">
            <a:prstTxWarp prst="textNoShape"/>
          </a:bodyPr>
          <a:lstStyle/>
          <a:p>
            <a:pPr marL="0" indent="0" algn="r">
              <a:lnSpc>
                <a:spcPct val="90000"/>
              </a:lnSpc>
              <a:spcBef>
                <a:spcPts val="0"/>
              </a:spcBef>
              <a:spcAft>
                <a:spcPts val="0"/>
              </a:spcAft>
              <a:buNone/>
            </a:pPr>
            <a:r>
              <a:rPr lang="en-US" altLang="zh-CN" sz="4000" b="1" i="1" u="none" strike="noStrike" kern="1200" cap="all" spc="0" baseline="0">
                <a:solidFill>
                  <a:schemeClr val="tx1"/>
                </a:solidFill>
                <a:latin typeface="Century Gothic" pitchFamily="0" charset="0"/>
                <a:ea typeface="宋体" pitchFamily="0" charset="0"/>
                <a:cs typeface="Lucida Sans" pitchFamily="0" charset="0"/>
              </a:rPr>
              <a:t>Dataset Description</a:t>
            </a:r>
            <a:endParaRPr lang="zh-CN" altLang="en-US" sz="400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94" name="矩形"/>
          <p:cNvSpPr>
            <a:spLocks/>
          </p:cNvSpPr>
          <p:nvPr/>
        </p:nvSpPr>
        <p:spPr>
          <a:xfrm rot="0">
            <a:off x="1752599" y="2209800"/>
            <a:ext cx="9982200" cy="3785652"/>
          </a:xfrm>
          <a:prstGeom prst="rect"/>
          <a:noFill/>
          <a:ln w="12700" cmpd="sng" cap="flat">
            <a:noFill/>
            <a:prstDash val="solid"/>
            <a:miter/>
          </a:ln>
        </p:spPr>
        <p:txBody>
          <a:bodyPr vert="horz" wrap="square" lIns="91440" tIns="45720" rIns="91440" bIns="45720" anchor="t" anchorCtr="0">
            <a:prstTxWarp prst="textNoShape"/>
            <a:spAutoFit/>
          </a:bodyPr>
          <a:lstStyle/>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ID (numerical)</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Name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Type (text</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Performance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Level(text</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Gender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Code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Rating (numerical)</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Classification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Business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Unit (text)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Ø"/>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Employee </a:t>
            </a: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Status(text)</a:t>
            </a: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endParaRPr lang="en-US" altLang="zh-CN" sz="2000" b="0" i="0" u="none" strike="noStrike" kern="1200" cap="none" spc="0" baseline="0">
              <a:solidFill>
                <a:schemeClr val="tx1"/>
              </a:solidFill>
              <a:latin typeface="Century Gothic" pitchFamily="0" charset="0"/>
              <a:ea typeface="宋体" pitchFamily="0" charset="0"/>
              <a:cs typeface="Century Gothic" pitchFamily="0" charset="0"/>
            </a:endParaRPr>
          </a:p>
          <a:p>
            <a:pPr marL="0" indent="0" algn="l">
              <a:lnSpc>
                <a:spcPct val="100000"/>
              </a:lnSpc>
              <a:spcBef>
                <a:spcPts val="0"/>
              </a:spcBef>
              <a:spcAft>
                <a:spcPts val="0"/>
              </a:spcAft>
              <a:buNone/>
            </a:pPr>
            <a:r>
              <a:rPr lang="en-US" altLang="zh-CN" sz="2000" b="0" i="0" u="none" strike="noStrike" kern="1200" cap="none" spc="0" baseline="0">
                <a:solidFill>
                  <a:schemeClr val="tx1"/>
                </a:solidFill>
                <a:latin typeface="Century Gothic" pitchFamily="0" charset="0"/>
                <a:ea typeface="宋体" pitchFamily="0" charset="0"/>
                <a:cs typeface="Century Gothic" pitchFamily="0" charset="0"/>
              </a:rPr>
              <a:t>Note: The employee data set is download in kaggle. The original dataset has 26features,but we are focusing on these 9 selected features for analysis.</a:t>
            </a:r>
            <a:endParaRPr lang="zh-CN" altLang="en-US" sz="2000" b="0" i="0" u="none" strike="noStrike" kern="1200" cap="none" spc="0" baseline="0">
              <a:solidFill>
                <a:schemeClr val="tx1"/>
              </a:solidFill>
              <a:latin typeface="Century Gothic" pitchFamily="0" charset="0"/>
              <a:ea typeface="宋体" pitchFamily="0" charset="0"/>
              <a:cs typeface="Century Gothic" pitchFamily="0" charset="0"/>
            </a:endParaRPr>
          </a:p>
        </p:txBody>
      </p:sp>
      <p:pic>
        <p:nvPicPr>
          <p:cNvPr id="95" name="图片"/>
          <p:cNvPicPr>
            <a:picLocks/>
          </p:cNvPicPr>
          <p:nvPr/>
        </p:nvPicPr>
        <p:blipFill>
          <a:blip r:embed="rId1" cstate="print"/>
          <a:stretch>
            <a:fillRect/>
          </a:stretch>
        </p:blipFill>
        <p:spPr>
          <a:xfrm rot="0">
            <a:off x="9525000" y="1600200"/>
            <a:ext cx="2466975" cy="3419475"/>
          </a:xfrm>
          <a:prstGeom prst="rect"/>
          <a:noFill/>
          <a:ln w="12700" cmpd="sng" cap="flat">
            <a:noFill/>
            <a:prstDash val="solid"/>
            <a:miter/>
          </a:ln>
        </p:spPr>
      </p:pic>
    </p:spTree>
    <p:extLst>
      <p:ext uri="{BB962C8B-B14F-4D97-AF65-F5344CB8AC3E}">
        <p14:creationId xmlns:p14="http://schemas.microsoft.com/office/powerpoint/2010/main" val="1625904202"/>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8" name="矩形"/>
          <p:cNvSpPr>
            <a:spLocks/>
          </p:cNvSpPr>
          <p:nvPr/>
        </p:nvSpPr>
        <p:spPr>
          <a:xfrm rot="0">
            <a:off x="752474" y="6486037"/>
            <a:ext cx="1773554" cy="166368"/>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9" name="曲线"/>
          <p:cNvSpPr>
            <a:spLocks/>
          </p:cNvSpPr>
          <p:nvPr/>
        </p:nvSpPr>
        <p:spPr>
          <a:xfrm rot="0">
            <a:off x="11391518" y="5091110"/>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00" name="曲线"/>
          <p:cNvSpPr>
            <a:spLocks/>
          </p:cNvSpPr>
          <p:nvPr/>
        </p:nvSpPr>
        <p:spPr>
          <a:xfrm rot="0">
            <a:off x="752474" y="2030853"/>
            <a:ext cx="314325"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01" name="曲线"/>
          <p:cNvSpPr>
            <a:spLocks/>
          </p:cNvSpPr>
          <p:nvPr/>
        </p:nvSpPr>
        <p:spPr>
          <a:xfrm rot="0">
            <a:off x="11391518" y="695337"/>
            <a:ext cx="180974"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02" name="图片"/>
          <p:cNvPicPr>
            <a:picLocks/>
          </p:cNvPicPr>
          <p:nvPr/>
        </p:nvPicPr>
        <p:blipFill>
          <a:blip r:embed="rId1" cstate="print"/>
          <a:stretch>
            <a:fillRect/>
          </a:stretch>
        </p:blipFill>
        <p:spPr>
          <a:xfrm rot="0">
            <a:off x="66675" y="3381373"/>
            <a:ext cx="2466975" cy="3419473"/>
          </a:xfrm>
          <a:prstGeom prst="rect"/>
          <a:noFill/>
          <a:ln w="12700" cmpd="sng" cap="flat">
            <a:noFill/>
            <a:prstDash val="solid"/>
            <a:miter/>
          </a:ln>
        </p:spPr>
      </p:pic>
      <p:sp>
        <p:nvSpPr>
          <p:cNvPr id="103" name="文本框"/>
          <p:cNvSpPr>
            <a:spLocks noGrp="1"/>
          </p:cNvSpPr>
          <p:nvPr>
            <p:ph type="title"/>
          </p:nvPr>
        </p:nvSpPr>
        <p:spPr>
          <a:xfrm rot="0">
            <a:off x="1447800" y="1697583"/>
            <a:ext cx="8000999" cy="670695"/>
          </a:xfrm>
          <a:prstGeom prst="rect"/>
          <a:noFill/>
          <a:ln w="12700" cmpd="sng" cap="flat">
            <a:noFill/>
            <a:prstDash val="solid"/>
            <a:miter/>
          </a:ln>
        </p:spPr>
        <p:txBody>
          <a:bodyPr vert="horz" wrap="square" lIns="0" tIns="16510" rIns="0" bIns="0" anchor="ctr" anchorCtr="0">
            <a:prstTxWarp prst="textNoShape"/>
            <a:spAutoFit/>
          </a:bodyPr>
          <a:lstStyle/>
          <a:p>
            <a:pPr marL="12700" indent="0" algn="r">
              <a:lnSpc>
                <a:spcPct val="100000"/>
              </a:lnSpc>
              <a:spcBef>
                <a:spcPts val="130"/>
              </a:spcBef>
              <a:spcAft>
                <a:spcPts val="0"/>
              </a:spcAft>
              <a:buNone/>
            </a:pPr>
            <a:r>
              <a:rPr lang="en-US" altLang="zh-CN" sz="4250" b="1" i="1" u="none" strike="noStrike" kern="1200" cap="all" spc="15" baseline="0">
                <a:solidFill>
                  <a:schemeClr val="tx1"/>
                </a:solidFill>
                <a:latin typeface="Century Gothic" pitchFamily="0" charset="0"/>
                <a:ea typeface="宋体" pitchFamily="0" charset="0"/>
                <a:cs typeface="Lucida Sans" pitchFamily="0" charset="0"/>
              </a:rPr>
              <a:t>THE</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WOW</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a:t>
            </a:r>
            <a:r>
              <a:rPr lang="en-US" altLang="zh-CN" sz="4250" b="1" i="1" u="none" strike="noStrike" kern="1200" cap="all" spc="85"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10" baseline="0">
                <a:solidFill>
                  <a:schemeClr val="tx1"/>
                </a:solidFill>
                <a:latin typeface="Century Gothic" pitchFamily="0" charset="0"/>
                <a:ea typeface="宋体" pitchFamily="0" charset="0"/>
                <a:cs typeface="Lucida Sans" pitchFamily="0" charset="0"/>
              </a:rPr>
              <a:t>IN</a:t>
            </a:r>
            <a:r>
              <a:rPr lang="en-US" altLang="zh-CN" sz="4250" b="1" i="1" u="none" strike="noStrike" kern="1200" cap="all" spc="-5"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15" baseline="0">
                <a:solidFill>
                  <a:schemeClr val="tx1"/>
                </a:solidFill>
                <a:latin typeface="Century Gothic" pitchFamily="0" charset="0"/>
                <a:ea typeface="宋体" pitchFamily="0" charset="0"/>
                <a:cs typeface="Lucida Sans" pitchFamily="0" charset="0"/>
              </a:rPr>
              <a:t>OUR</a:t>
            </a:r>
            <a:r>
              <a:rPr lang="en-US" altLang="zh-CN" sz="4250" b="1" i="1" u="none" strike="noStrike" kern="1200" cap="all" spc="15" baseline="0">
                <a:solidFill>
                  <a:schemeClr val="tx1"/>
                </a:solidFill>
                <a:latin typeface="Century Gothic" pitchFamily="0" charset="0"/>
                <a:ea typeface="宋体" pitchFamily="0" charset="0"/>
                <a:cs typeface="Lucida Sans" pitchFamily="0" charset="0"/>
              </a:rPr>
              <a:t> </a:t>
            </a:r>
            <a:r>
              <a:rPr lang="en-US" altLang="zh-CN" sz="4250" b="1" i="1" u="none" strike="noStrike" kern="1200" cap="all" spc="20" baseline="0">
                <a:solidFill>
                  <a:schemeClr val="tx1"/>
                </a:solidFill>
                <a:latin typeface="Century Gothic" pitchFamily="0" charset="0"/>
                <a:ea typeface="宋体" pitchFamily="0" charset="0"/>
                <a:cs typeface="Lucida Sans" pitchFamily="0" charset="0"/>
              </a:rPr>
              <a:t>SOLUTION</a:t>
            </a:r>
            <a:endParaRPr lang="zh-CN" altLang="en-US" sz="4250" b="1" i="1" u="none" strike="noStrike" kern="1200" cap="all" spc="0" baseline="0">
              <a:solidFill>
                <a:schemeClr val="tx1"/>
              </a:solidFill>
              <a:latin typeface="Century Gothic" pitchFamily="0" charset="0"/>
              <a:ea typeface="宋体" pitchFamily="0" charset="0"/>
              <a:cs typeface="Lucida Sans" pitchFamily="0" charset="0"/>
            </a:endParaRPr>
          </a:p>
        </p:txBody>
      </p:sp>
      <p:sp>
        <p:nvSpPr>
          <p:cNvPr id="104" name="矩形"/>
          <p:cNvSpPr>
            <a:spLocks/>
          </p:cNvSpPr>
          <p:nvPr/>
        </p:nvSpPr>
        <p:spPr>
          <a:xfrm rot="0">
            <a:off x="11277218" y="6473336"/>
            <a:ext cx="228600" cy="191770"/>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05" name="矩形"/>
          <p:cNvSpPr>
            <a:spLocks/>
          </p:cNvSpPr>
          <p:nvPr/>
        </p:nvSpPr>
        <p:spPr>
          <a:xfrm rot="0">
            <a:off x="2743200" y="2354703"/>
            <a:ext cx="8534019" cy="95410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34"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06" name="矩形"/>
          <p:cNvSpPr>
            <a:spLocks/>
          </p:cNvSpPr>
          <p:nvPr/>
        </p:nvSpPr>
        <p:spPr>
          <a:xfrm rot="0">
            <a:off x="2971799" y="3048000"/>
            <a:ext cx="7620000" cy="2677656"/>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Yes! Here is a possible “WOW” factor in our employee performance analysis solution :</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 </a:t>
            </a: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performance level formula  =IFS(Z8&gt;=5,”VERY     HIGH”,Z8&gt;=4,”HIGH”,Z8&gt;=3,”MED”,TRUE,”LOW”)</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Unlock employee potential</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Boost productivity</a:t>
            </a:r>
            <a:endParaRPr lang="en-US" altLang="zh-CN" sz="2400" b="0" i="0" u="none" strike="noStrike" kern="1200" cap="none" spc="0" baseline="0">
              <a:solidFill>
                <a:schemeClr val="tx1"/>
              </a:solidFill>
              <a:latin typeface="Century Gothic" pitchFamily="0" charset="0"/>
              <a:ea typeface="宋体" pitchFamily="0" charset="0"/>
              <a:cs typeface="Century Gothic" pitchFamily="0" charset="0"/>
            </a:endParaRPr>
          </a:p>
          <a:p>
            <a:pPr marL="285750" indent="-285750" algn="l">
              <a:lnSpc>
                <a:spcPct val="100000"/>
              </a:lnSpc>
              <a:spcBef>
                <a:spcPts val="0"/>
              </a:spcBef>
              <a:spcAft>
                <a:spcPts val="0"/>
              </a:spcAft>
              <a:buFont typeface="Wingdings" pitchFamily="2" charset="2"/>
              <a:buChar char="ü"/>
            </a:pPr>
            <a:r>
              <a:rPr lang="en-US" altLang="zh-CN" sz="2400" b="0" i="0" u="none" strike="noStrike" kern="1200" cap="none" spc="0" baseline="0">
                <a:solidFill>
                  <a:schemeClr val="tx1"/>
                </a:solidFill>
                <a:latin typeface="Century Gothic" pitchFamily="0" charset="0"/>
                <a:ea typeface="宋体" pitchFamily="0" charset="0"/>
                <a:cs typeface="Century Gothic" pitchFamily="0" charset="0"/>
              </a:rPr>
              <a:t>Drive business growth</a:t>
            </a:r>
            <a:endParaRPr lang="zh-CN" altLang="en-US" sz="2400" b="0" i="0" u="none" strike="noStrike" kern="1200" cap="none" spc="0" baseline="0">
              <a:solidFill>
                <a:schemeClr val="tx1"/>
              </a:solidFill>
              <a:latin typeface="Century Gothic" pitchFamily="0" charset="0"/>
              <a:ea typeface="宋体" pitchFamily="0" charset="0"/>
              <a:cs typeface="Century Gothic" pitchFamily="0" charset="0"/>
            </a:endParaRPr>
          </a:p>
        </p:txBody>
      </p:sp>
    </p:spTree>
    <p:extLst>
      <p:ext uri="{BB962C8B-B14F-4D97-AF65-F5344CB8AC3E}">
        <p14:creationId xmlns:p14="http://schemas.microsoft.com/office/powerpoint/2010/main" val="1809109960"/>
      </p:ext>
    </p:extLst>
  </p:cSld>
  <p:clrMapOvr>
    <a:masterClrMapping/>
  </p:clrMapOvr>
</p:sld>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
        <a:ea typeface=""/>
        <a:cs typeface=""/>
      </a:majorFont>
      <a:minorFont>
        <a:latin typeface=""/>
        <a:ea typeface=""/>
        <a:cs typeface=""/>
      </a:minorFont>
    </a:fontScheme>
    <a:fmtScheme name="Vapor Trail">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468</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cp:revision>39</cp:revision>
  <dcterms:created xsi:type="dcterms:W3CDTF">2024-03-29T15:07:22Z</dcterms:created>
  <dcterms:modified xsi:type="dcterms:W3CDTF">2024-09-12T06:39:04Z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2024-03-20T16:00:00Z</vt:filetime>
  </property>
  <property fmtid="{D5CDD505-2E9C-101B-9397-08002B2CF9AE}" pid="3" name="LastSaved">
    <vt:filetime>2024-03-28T16:00:00Z</vt:filetime>
  </property>
</Properties>
</file>