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22"/>
  </p:notesMasterIdLst>
  <p:sldIdLst>
    <p:sldId id="259" r:id="rId3"/>
    <p:sldId id="258" r:id="rId4"/>
    <p:sldId id="260" r:id="rId5"/>
    <p:sldId id="261" r:id="rId6"/>
    <p:sldId id="277" r:id="rId7"/>
    <p:sldId id="278" r:id="rId8"/>
    <p:sldId id="264" r:id="rId9"/>
    <p:sldId id="265" r:id="rId10"/>
    <p:sldId id="287" r:id="rId11"/>
    <p:sldId id="273" r:id="rId12"/>
    <p:sldId id="282" r:id="rId13"/>
    <p:sldId id="283" r:id="rId14"/>
    <p:sldId id="284" r:id="rId15"/>
    <p:sldId id="288" r:id="rId16"/>
    <p:sldId id="289" r:id="rId17"/>
    <p:sldId id="290" r:id="rId18"/>
    <p:sldId id="275" r:id="rId19"/>
    <p:sldId id="276" r:id="rId20"/>
    <p:sldId id="27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6D99A50-266A-4941-AF2A-594DBB7BFE92}" v="14" dt="2025-05-12T17:00:00.3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4995" autoAdjust="0"/>
    <p:restoredTop sz="94660"/>
  </p:normalViewPr>
  <p:slideViewPr>
    <p:cSldViewPr snapToGrid="0">
      <p:cViewPr varScale="1">
        <p:scale>
          <a:sx n="83" d="100"/>
          <a:sy n="83" d="100"/>
        </p:scale>
        <p:origin x="-658"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itha Saravanan" userId="4c3858fc6fad061f" providerId="LiveId" clId="{96D99A50-266A-4941-AF2A-594DBB7BFE92}"/>
    <pc:docChg chg="undo custSel modSld">
      <pc:chgData name="sushmitha Saravanan" userId="4c3858fc6fad061f" providerId="LiveId" clId="{96D99A50-266A-4941-AF2A-594DBB7BFE92}" dt="2025-05-12T17:08:34.523" v="320" actId="1076"/>
      <pc:docMkLst>
        <pc:docMk/>
      </pc:docMkLst>
      <pc:sldChg chg="modSp mod">
        <pc:chgData name="sushmitha Saravanan" userId="4c3858fc6fad061f" providerId="LiveId" clId="{96D99A50-266A-4941-AF2A-594DBB7BFE92}" dt="2025-05-12T17:01:22.252" v="282" actId="14100"/>
        <pc:sldMkLst>
          <pc:docMk/>
          <pc:sldMk cId="1508619164" sldId="258"/>
        </pc:sldMkLst>
        <pc:spChg chg="mod">
          <ac:chgData name="sushmitha Saravanan" userId="4c3858fc6fad061f" providerId="LiveId" clId="{96D99A50-266A-4941-AF2A-594DBB7BFE92}" dt="2025-05-12T17:01:22.252" v="282" actId="14100"/>
          <ac:spMkLst>
            <pc:docMk/>
            <pc:sldMk cId="1508619164" sldId="258"/>
            <ac:spMk id="10" creationId="{FEC1F9EB-D264-0699-E26D-059B872C6946}"/>
          </ac:spMkLst>
        </pc:spChg>
        <pc:picChg chg="mod">
          <ac:chgData name="sushmitha Saravanan" userId="4c3858fc6fad061f" providerId="LiveId" clId="{96D99A50-266A-4941-AF2A-594DBB7BFE92}" dt="2025-05-12T16:21:51.851" v="43" actId="1076"/>
          <ac:picMkLst>
            <pc:docMk/>
            <pc:sldMk cId="1508619164" sldId="258"/>
            <ac:picMk id="7" creationId="{06EFDB95-4463-528E-B019-E5027CB3C67A}"/>
          </ac:picMkLst>
        </pc:picChg>
      </pc:sldChg>
      <pc:sldChg chg="modSp mod">
        <pc:chgData name="sushmitha Saravanan" userId="4c3858fc6fad061f" providerId="LiveId" clId="{96D99A50-266A-4941-AF2A-594DBB7BFE92}" dt="2025-05-12T17:08:34.523" v="320" actId="1076"/>
        <pc:sldMkLst>
          <pc:docMk/>
          <pc:sldMk cId="891437434" sldId="259"/>
        </pc:sldMkLst>
        <pc:spChg chg="mod">
          <ac:chgData name="sushmitha Saravanan" userId="4c3858fc6fad061f" providerId="LiveId" clId="{96D99A50-266A-4941-AF2A-594DBB7BFE92}" dt="2025-05-12T17:08:34.523" v="320" actId="1076"/>
          <ac:spMkLst>
            <pc:docMk/>
            <pc:sldMk cId="891437434" sldId="259"/>
            <ac:spMk id="10" creationId="{75BB4E4B-8473-8E07-1764-7FC4439011A1}"/>
          </ac:spMkLst>
        </pc:spChg>
      </pc:sldChg>
      <pc:sldChg chg="modSp mod">
        <pc:chgData name="sushmitha Saravanan" userId="4c3858fc6fad061f" providerId="LiveId" clId="{96D99A50-266A-4941-AF2A-594DBB7BFE92}" dt="2025-05-12T17:03:07.067" v="313" actId="20577"/>
        <pc:sldMkLst>
          <pc:docMk/>
          <pc:sldMk cId="2075523415" sldId="260"/>
        </pc:sldMkLst>
        <pc:spChg chg="mod">
          <ac:chgData name="sushmitha Saravanan" userId="4c3858fc6fad061f" providerId="LiveId" clId="{96D99A50-266A-4941-AF2A-594DBB7BFE92}" dt="2025-05-12T17:03:07.067" v="313" actId="20577"/>
          <ac:spMkLst>
            <pc:docMk/>
            <pc:sldMk cId="2075523415" sldId="260"/>
            <ac:spMk id="12" creationId="{9F8056F9-0767-70B4-E621-C5D40E6EEA79}"/>
          </ac:spMkLst>
        </pc:spChg>
        <pc:picChg chg="mod">
          <ac:chgData name="sushmitha Saravanan" userId="4c3858fc6fad061f" providerId="LiveId" clId="{96D99A50-266A-4941-AF2A-594DBB7BFE92}" dt="2025-05-12T16:21:45.995" v="40" actId="1076"/>
          <ac:picMkLst>
            <pc:docMk/>
            <pc:sldMk cId="2075523415" sldId="260"/>
            <ac:picMk id="7" creationId="{4A63F4F8-BDFF-5FBD-7EF9-384888096D93}"/>
          </ac:picMkLst>
        </pc:picChg>
        <pc:picChg chg="mod">
          <ac:chgData name="sushmitha Saravanan" userId="4c3858fc6fad061f" providerId="LiveId" clId="{96D99A50-266A-4941-AF2A-594DBB7BFE92}" dt="2025-05-12T16:21:49.274" v="42" actId="1076"/>
          <ac:picMkLst>
            <pc:docMk/>
            <pc:sldMk cId="2075523415" sldId="260"/>
            <ac:picMk id="8" creationId="{B757400C-9629-42E1-C79A-FBE23EEE7C31}"/>
          </ac:picMkLst>
        </pc:picChg>
      </pc:sldChg>
      <pc:sldChg chg="modSp mod">
        <pc:chgData name="sushmitha Saravanan" userId="4c3858fc6fad061f" providerId="LiveId" clId="{96D99A50-266A-4941-AF2A-594DBB7BFE92}" dt="2025-05-12T16:21:42.876" v="39" actId="1076"/>
        <pc:sldMkLst>
          <pc:docMk/>
          <pc:sldMk cId="1222130355" sldId="261"/>
        </pc:sldMkLst>
        <pc:picChg chg="mod">
          <ac:chgData name="sushmitha Saravanan" userId="4c3858fc6fad061f" providerId="LiveId" clId="{96D99A50-266A-4941-AF2A-594DBB7BFE92}" dt="2025-05-12T16:21:41.091" v="38" actId="1076"/>
          <ac:picMkLst>
            <pc:docMk/>
            <pc:sldMk cId="1222130355" sldId="261"/>
            <ac:picMk id="7" creationId="{5D660B60-F045-A041-B90A-3B8459A1E1C3}"/>
          </ac:picMkLst>
        </pc:picChg>
        <pc:picChg chg="mod">
          <ac:chgData name="sushmitha Saravanan" userId="4c3858fc6fad061f" providerId="LiveId" clId="{96D99A50-266A-4941-AF2A-594DBB7BFE92}" dt="2025-05-12T16:21:42.876" v="39" actId="1076"/>
          <ac:picMkLst>
            <pc:docMk/>
            <pc:sldMk cId="1222130355" sldId="261"/>
            <ac:picMk id="8" creationId="{48F0F0D6-2C6D-2D51-620E-6208FBB6A480}"/>
          </ac:picMkLst>
        </pc:picChg>
      </pc:sldChg>
      <pc:sldChg chg="modSp mod">
        <pc:chgData name="sushmitha Saravanan" userId="4c3858fc6fad061f" providerId="LiveId" clId="{96D99A50-266A-4941-AF2A-594DBB7BFE92}" dt="2025-05-12T16:53:07.991" v="196" actId="1076"/>
        <pc:sldMkLst>
          <pc:docMk/>
          <pc:sldMk cId="646178406" sldId="264"/>
        </pc:sldMkLst>
        <pc:spChg chg="mod">
          <ac:chgData name="sushmitha Saravanan" userId="4c3858fc6fad061f" providerId="LiveId" clId="{96D99A50-266A-4941-AF2A-594DBB7BFE92}" dt="2025-05-12T16:53:07.991" v="196" actId="1076"/>
          <ac:spMkLst>
            <pc:docMk/>
            <pc:sldMk cId="646178406" sldId="264"/>
            <ac:spMk id="9" creationId="{6C13DA8E-32AD-79CA-E3E1-94BA5BE8EE36}"/>
          </ac:spMkLst>
        </pc:spChg>
        <pc:picChg chg="mod">
          <ac:chgData name="sushmitha Saravanan" userId="4c3858fc6fad061f" providerId="LiveId" clId="{96D99A50-266A-4941-AF2A-594DBB7BFE92}" dt="2025-05-12T16:21:32.181" v="36" actId="1076"/>
          <ac:picMkLst>
            <pc:docMk/>
            <pc:sldMk cId="646178406" sldId="264"/>
            <ac:picMk id="7" creationId="{3737EBEA-BB3F-C98C-7129-B5AF843E4042}"/>
          </ac:picMkLst>
        </pc:picChg>
        <pc:picChg chg="mod">
          <ac:chgData name="sushmitha Saravanan" userId="4c3858fc6fad061f" providerId="LiveId" clId="{96D99A50-266A-4941-AF2A-594DBB7BFE92}" dt="2025-05-12T16:21:34.749" v="37" actId="1076"/>
          <ac:picMkLst>
            <pc:docMk/>
            <pc:sldMk cId="646178406" sldId="264"/>
            <ac:picMk id="8" creationId="{AE1BA251-FD80-BCAA-A4D1-26223AA8BB46}"/>
          </ac:picMkLst>
        </pc:picChg>
      </pc:sldChg>
      <pc:sldChg chg="modSp mod">
        <pc:chgData name="sushmitha Saravanan" userId="4c3858fc6fad061f" providerId="LiveId" clId="{96D99A50-266A-4941-AF2A-594DBB7BFE92}" dt="2025-05-12T17:03:57.979" v="314" actId="948"/>
        <pc:sldMkLst>
          <pc:docMk/>
          <pc:sldMk cId="3150471260" sldId="265"/>
        </pc:sldMkLst>
        <pc:spChg chg="mod">
          <ac:chgData name="sushmitha Saravanan" userId="4c3858fc6fad061f" providerId="LiveId" clId="{96D99A50-266A-4941-AF2A-594DBB7BFE92}" dt="2025-05-12T17:03:57.979" v="314" actId="948"/>
          <ac:spMkLst>
            <pc:docMk/>
            <pc:sldMk cId="3150471260" sldId="265"/>
            <ac:spMk id="9" creationId="{DBAE8C1B-89D6-17AE-53B3-14221EE8B473}"/>
          </ac:spMkLst>
        </pc:spChg>
        <pc:picChg chg="mod">
          <ac:chgData name="sushmitha Saravanan" userId="4c3858fc6fad061f" providerId="LiveId" clId="{96D99A50-266A-4941-AF2A-594DBB7BFE92}" dt="2025-05-12T16:21:23.429" v="33" actId="1076"/>
          <ac:picMkLst>
            <pc:docMk/>
            <pc:sldMk cId="3150471260" sldId="265"/>
            <ac:picMk id="7" creationId="{1A62A2ED-2AEE-2461-0B53-56E567481BFE}"/>
          </ac:picMkLst>
        </pc:picChg>
        <pc:picChg chg="mod">
          <ac:chgData name="sushmitha Saravanan" userId="4c3858fc6fad061f" providerId="LiveId" clId="{96D99A50-266A-4941-AF2A-594DBB7BFE92}" dt="2025-05-12T16:21:28.940" v="35" actId="1076"/>
          <ac:picMkLst>
            <pc:docMk/>
            <pc:sldMk cId="3150471260" sldId="265"/>
            <ac:picMk id="8" creationId="{2663862F-06DD-65E3-B644-F95B6EAC5B1C}"/>
          </ac:picMkLst>
        </pc:picChg>
      </pc:sldChg>
      <pc:sldChg chg="addSp delSp modSp mod">
        <pc:chgData name="sushmitha Saravanan" userId="4c3858fc6fad061f" providerId="LiveId" clId="{96D99A50-266A-4941-AF2A-594DBB7BFE92}" dt="2025-05-12T17:05:21.344" v="315" actId="478"/>
        <pc:sldMkLst>
          <pc:docMk/>
          <pc:sldMk cId="3887698839" sldId="271"/>
        </pc:sldMkLst>
        <pc:picChg chg="add del mod">
          <ac:chgData name="sushmitha Saravanan" userId="4c3858fc6fad061f" providerId="LiveId" clId="{96D99A50-266A-4941-AF2A-594DBB7BFE92}" dt="2025-05-12T17:05:21.344" v="315" actId="478"/>
          <ac:picMkLst>
            <pc:docMk/>
            <pc:sldMk cId="3887698839" sldId="271"/>
            <ac:picMk id="3" creationId="{20A6CFBE-C547-8314-4911-257D6B967682}"/>
          </ac:picMkLst>
        </pc:picChg>
        <pc:picChg chg="mod">
          <ac:chgData name="sushmitha Saravanan" userId="4c3858fc6fad061f" providerId="LiveId" clId="{96D99A50-266A-4941-AF2A-594DBB7BFE92}" dt="2025-05-12T16:19:13.980" v="2" actId="1076"/>
          <ac:picMkLst>
            <pc:docMk/>
            <pc:sldMk cId="3887698839" sldId="271"/>
            <ac:picMk id="7" creationId="{AF513D11-1779-6000-F606-2C324D459442}"/>
          </ac:picMkLst>
        </pc:picChg>
        <pc:picChg chg="mod">
          <ac:chgData name="sushmitha Saravanan" userId="4c3858fc6fad061f" providerId="LiveId" clId="{96D99A50-266A-4941-AF2A-594DBB7BFE92}" dt="2025-05-12T16:19:11.180" v="1" actId="1076"/>
          <ac:picMkLst>
            <pc:docMk/>
            <pc:sldMk cId="3887698839" sldId="271"/>
            <ac:picMk id="8" creationId="{93DA895E-7B88-F1FF-EDD0-D416AA4D595A}"/>
          </ac:picMkLst>
        </pc:picChg>
      </pc:sldChg>
      <pc:sldChg chg="modSp mod">
        <pc:chgData name="sushmitha Saravanan" userId="4c3858fc6fad061f" providerId="LiveId" clId="{96D99A50-266A-4941-AF2A-594DBB7BFE92}" dt="2025-05-12T16:21:25.030" v="34" actId="1076"/>
        <pc:sldMkLst>
          <pc:docMk/>
          <pc:sldMk cId="20533399" sldId="272"/>
        </pc:sldMkLst>
        <pc:picChg chg="mod">
          <ac:chgData name="sushmitha Saravanan" userId="4c3858fc6fad061f" providerId="LiveId" clId="{96D99A50-266A-4941-AF2A-594DBB7BFE92}" dt="2025-05-12T16:21:25.030" v="34" actId="1076"/>
          <ac:picMkLst>
            <pc:docMk/>
            <pc:sldMk cId="20533399" sldId="272"/>
            <ac:picMk id="7" creationId="{05CBFC6A-13F3-AFB1-25F6-B10D29417F31}"/>
          </ac:picMkLst>
        </pc:picChg>
        <pc:picChg chg="mod">
          <ac:chgData name="sushmitha Saravanan" userId="4c3858fc6fad061f" providerId="LiveId" clId="{96D99A50-266A-4941-AF2A-594DBB7BFE92}" dt="2025-05-12T16:21:19.814" v="32" actId="1076"/>
          <ac:picMkLst>
            <pc:docMk/>
            <pc:sldMk cId="20533399" sldId="272"/>
            <ac:picMk id="8" creationId="{303EF7EC-06ED-1177-98F6-2316659819D7}"/>
          </ac:picMkLst>
        </pc:picChg>
      </pc:sldChg>
      <pc:sldChg chg="modSp mod">
        <pc:chgData name="sushmitha Saravanan" userId="4c3858fc6fad061f" providerId="LiveId" clId="{96D99A50-266A-4941-AF2A-594DBB7BFE92}" dt="2025-05-12T16:21:14.466" v="30" actId="1076"/>
        <pc:sldMkLst>
          <pc:docMk/>
          <pc:sldMk cId="3035638784" sldId="273"/>
        </pc:sldMkLst>
        <pc:picChg chg="mod">
          <ac:chgData name="sushmitha Saravanan" userId="4c3858fc6fad061f" providerId="LiveId" clId="{96D99A50-266A-4941-AF2A-594DBB7BFE92}" dt="2025-05-12T16:21:12.135" v="29" actId="1076"/>
          <ac:picMkLst>
            <pc:docMk/>
            <pc:sldMk cId="3035638784" sldId="273"/>
            <ac:picMk id="7" creationId="{416A44D6-A38A-4A50-B469-3D93F01DB803}"/>
          </ac:picMkLst>
        </pc:picChg>
        <pc:picChg chg="mod">
          <ac:chgData name="sushmitha Saravanan" userId="4c3858fc6fad061f" providerId="LiveId" clId="{96D99A50-266A-4941-AF2A-594DBB7BFE92}" dt="2025-05-12T16:21:14.466" v="30" actId="1076"/>
          <ac:picMkLst>
            <pc:docMk/>
            <pc:sldMk cId="3035638784" sldId="273"/>
            <ac:picMk id="8" creationId="{108B6C87-74C4-4DFC-63CF-98FC93D26932}"/>
          </ac:picMkLst>
        </pc:picChg>
      </pc:sldChg>
      <pc:sldChg chg="modSp mod">
        <pc:chgData name="sushmitha Saravanan" userId="4c3858fc6fad061f" providerId="LiveId" clId="{96D99A50-266A-4941-AF2A-594DBB7BFE92}" dt="2025-05-12T16:20:38.586" v="20" actId="1076"/>
        <pc:sldMkLst>
          <pc:docMk/>
          <pc:sldMk cId="4061535748" sldId="274"/>
        </pc:sldMkLst>
        <pc:picChg chg="mod">
          <ac:chgData name="sushmitha Saravanan" userId="4c3858fc6fad061f" providerId="LiveId" clId="{96D99A50-266A-4941-AF2A-594DBB7BFE92}" dt="2025-05-12T16:20:33.754" v="19" actId="1076"/>
          <ac:picMkLst>
            <pc:docMk/>
            <pc:sldMk cId="4061535748" sldId="274"/>
            <ac:picMk id="7" creationId="{EDDBA76F-5A0A-7FAE-8B81-E40C6D3C2B41}"/>
          </ac:picMkLst>
        </pc:picChg>
        <pc:picChg chg="mod">
          <ac:chgData name="sushmitha Saravanan" userId="4c3858fc6fad061f" providerId="LiveId" clId="{96D99A50-266A-4941-AF2A-594DBB7BFE92}" dt="2025-05-12T16:20:38.586" v="20" actId="1076"/>
          <ac:picMkLst>
            <pc:docMk/>
            <pc:sldMk cId="4061535748" sldId="274"/>
            <ac:picMk id="8" creationId="{184E4DF9-3E32-E2F7-BC64-202D050CE4EC}"/>
          </ac:picMkLst>
        </pc:picChg>
      </pc:sldChg>
      <pc:sldChg chg="modSp mod">
        <pc:chgData name="sushmitha Saravanan" userId="4c3858fc6fad061f" providerId="LiveId" clId="{96D99A50-266A-4941-AF2A-594DBB7BFE92}" dt="2025-05-12T16:56:57.944" v="229" actId="1076"/>
        <pc:sldMkLst>
          <pc:docMk/>
          <pc:sldMk cId="2847385104" sldId="275"/>
        </pc:sldMkLst>
        <pc:spChg chg="mod">
          <ac:chgData name="sushmitha Saravanan" userId="4c3858fc6fad061f" providerId="LiveId" clId="{96D99A50-266A-4941-AF2A-594DBB7BFE92}" dt="2025-05-12T16:56:57.944" v="229" actId="1076"/>
          <ac:spMkLst>
            <pc:docMk/>
            <pc:sldMk cId="2847385104" sldId="275"/>
            <ac:spMk id="9" creationId="{65D5E96F-187C-8BDA-5C41-9BA202BCEB5D}"/>
          </ac:spMkLst>
        </pc:spChg>
        <pc:picChg chg="mod">
          <ac:chgData name="sushmitha Saravanan" userId="4c3858fc6fad061f" providerId="LiveId" clId="{96D99A50-266A-4941-AF2A-594DBB7BFE92}" dt="2025-05-12T16:19:30.362" v="7" actId="1076"/>
          <ac:picMkLst>
            <pc:docMk/>
            <pc:sldMk cId="2847385104" sldId="275"/>
            <ac:picMk id="7" creationId="{111F25FD-962D-41F4-CA46-C707CAB1F5E3}"/>
          </ac:picMkLst>
        </pc:picChg>
        <pc:picChg chg="mod">
          <ac:chgData name="sushmitha Saravanan" userId="4c3858fc6fad061f" providerId="LiveId" clId="{96D99A50-266A-4941-AF2A-594DBB7BFE92}" dt="2025-05-12T16:19:28.420" v="6" actId="1076"/>
          <ac:picMkLst>
            <pc:docMk/>
            <pc:sldMk cId="2847385104" sldId="275"/>
            <ac:picMk id="8" creationId="{CCC2F14A-CE42-2F9C-0342-79438DFE4FAE}"/>
          </ac:picMkLst>
        </pc:picChg>
      </pc:sldChg>
      <pc:sldChg chg="modSp mod">
        <pc:chgData name="sushmitha Saravanan" userId="4c3858fc6fad061f" providerId="LiveId" clId="{96D99A50-266A-4941-AF2A-594DBB7BFE92}" dt="2025-05-12T16:19:19.474" v="4" actId="1076"/>
        <pc:sldMkLst>
          <pc:docMk/>
          <pc:sldMk cId="3048771015" sldId="276"/>
        </pc:sldMkLst>
        <pc:picChg chg="mod">
          <ac:chgData name="sushmitha Saravanan" userId="4c3858fc6fad061f" providerId="LiveId" clId="{96D99A50-266A-4941-AF2A-594DBB7BFE92}" dt="2025-05-12T16:19:17.380" v="3" actId="1076"/>
          <ac:picMkLst>
            <pc:docMk/>
            <pc:sldMk cId="3048771015" sldId="276"/>
            <ac:picMk id="7" creationId="{6A1EC439-2940-F9CA-EE74-1D44C2435458}"/>
          </ac:picMkLst>
        </pc:picChg>
        <pc:picChg chg="mod">
          <ac:chgData name="sushmitha Saravanan" userId="4c3858fc6fad061f" providerId="LiveId" clId="{96D99A50-266A-4941-AF2A-594DBB7BFE92}" dt="2025-05-12T16:19:19.474" v="4" actId="1076"/>
          <ac:picMkLst>
            <pc:docMk/>
            <pc:sldMk cId="3048771015" sldId="276"/>
            <ac:picMk id="8" creationId="{EBA3E513-4EB5-7228-0BE5-7E7D49B54F9C}"/>
          </ac:picMkLst>
        </pc:picChg>
      </pc:sldChg>
      <pc:sldChg chg="modSp mod">
        <pc:chgData name="sushmitha Saravanan" userId="4c3858fc6fad061f" providerId="LiveId" clId="{96D99A50-266A-4941-AF2A-594DBB7BFE92}" dt="2025-05-12T16:21:08.310" v="28" actId="1076"/>
        <pc:sldMkLst>
          <pc:docMk/>
          <pc:sldMk cId="4134830118" sldId="282"/>
        </pc:sldMkLst>
        <pc:picChg chg="mod">
          <ac:chgData name="sushmitha Saravanan" userId="4c3858fc6fad061f" providerId="LiveId" clId="{96D99A50-266A-4941-AF2A-594DBB7BFE92}" dt="2025-05-12T16:21:05.875" v="27" actId="1076"/>
          <ac:picMkLst>
            <pc:docMk/>
            <pc:sldMk cId="4134830118" sldId="282"/>
            <ac:picMk id="7" creationId="{A9992E94-073A-38F2-4F6B-8A879E77AE03}"/>
          </ac:picMkLst>
        </pc:picChg>
        <pc:picChg chg="mod">
          <ac:chgData name="sushmitha Saravanan" userId="4c3858fc6fad061f" providerId="LiveId" clId="{96D99A50-266A-4941-AF2A-594DBB7BFE92}" dt="2025-05-12T16:21:08.310" v="28" actId="1076"/>
          <ac:picMkLst>
            <pc:docMk/>
            <pc:sldMk cId="4134830118" sldId="282"/>
            <ac:picMk id="8" creationId="{11F1448E-2838-D329-C4BC-CD264FD87ADE}"/>
          </ac:picMkLst>
        </pc:picChg>
      </pc:sldChg>
      <pc:sldChg chg="modSp mod">
        <pc:chgData name="sushmitha Saravanan" userId="4c3858fc6fad061f" providerId="LiveId" clId="{96D99A50-266A-4941-AF2A-594DBB7BFE92}" dt="2025-05-12T16:21:01.256" v="26" actId="1076"/>
        <pc:sldMkLst>
          <pc:docMk/>
          <pc:sldMk cId="1002083847" sldId="283"/>
        </pc:sldMkLst>
        <pc:picChg chg="mod">
          <ac:chgData name="sushmitha Saravanan" userId="4c3858fc6fad061f" providerId="LiveId" clId="{96D99A50-266A-4941-AF2A-594DBB7BFE92}" dt="2025-05-12T16:20:58.747" v="25" actId="1076"/>
          <ac:picMkLst>
            <pc:docMk/>
            <pc:sldMk cId="1002083847" sldId="283"/>
            <ac:picMk id="7" creationId="{BDDC7E4E-A1C4-0852-3F1E-5EE2FD545C16}"/>
          </ac:picMkLst>
        </pc:picChg>
        <pc:picChg chg="mod">
          <ac:chgData name="sushmitha Saravanan" userId="4c3858fc6fad061f" providerId="LiveId" clId="{96D99A50-266A-4941-AF2A-594DBB7BFE92}" dt="2025-05-12T16:21:01.256" v="26" actId="1076"/>
          <ac:picMkLst>
            <pc:docMk/>
            <pc:sldMk cId="1002083847" sldId="283"/>
            <ac:picMk id="8" creationId="{754C7856-005F-22E8-4ECD-6A64D75F8CC5}"/>
          </ac:picMkLst>
        </pc:picChg>
      </pc:sldChg>
      <pc:sldChg chg="modSp mod">
        <pc:chgData name="sushmitha Saravanan" userId="4c3858fc6fad061f" providerId="LiveId" clId="{96D99A50-266A-4941-AF2A-594DBB7BFE92}" dt="2025-05-12T16:20:54.179" v="24" actId="1076"/>
        <pc:sldMkLst>
          <pc:docMk/>
          <pc:sldMk cId="3885238647" sldId="284"/>
        </pc:sldMkLst>
        <pc:picChg chg="mod">
          <ac:chgData name="sushmitha Saravanan" userId="4c3858fc6fad061f" providerId="LiveId" clId="{96D99A50-266A-4941-AF2A-594DBB7BFE92}" dt="2025-05-12T16:20:49.587" v="23" actId="1076"/>
          <ac:picMkLst>
            <pc:docMk/>
            <pc:sldMk cId="3885238647" sldId="284"/>
            <ac:picMk id="7" creationId="{0E50F938-D2E9-B244-71F5-69440FDC4A99}"/>
          </ac:picMkLst>
        </pc:picChg>
        <pc:picChg chg="mod">
          <ac:chgData name="sushmitha Saravanan" userId="4c3858fc6fad061f" providerId="LiveId" clId="{96D99A50-266A-4941-AF2A-594DBB7BFE92}" dt="2025-05-12T16:20:54.179" v="24" actId="1076"/>
          <ac:picMkLst>
            <pc:docMk/>
            <pc:sldMk cId="3885238647" sldId="284"/>
            <ac:picMk id="8" creationId="{E3FEF9D9-72DB-F67E-1072-3BFA24355957}"/>
          </ac:picMkLst>
        </pc:picChg>
      </pc:sldChg>
      <pc:sldChg chg="modSp mod">
        <pc:chgData name="sushmitha Saravanan" userId="4c3858fc6fad061f" providerId="LiveId" clId="{96D99A50-266A-4941-AF2A-594DBB7BFE92}" dt="2025-05-12T16:20:46.786" v="22" actId="1076"/>
        <pc:sldMkLst>
          <pc:docMk/>
          <pc:sldMk cId="51887695" sldId="285"/>
        </pc:sldMkLst>
        <pc:picChg chg="mod">
          <ac:chgData name="sushmitha Saravanan" userId="4c3858fc6fad061f" providerId="LiveId" clId="{96D99A50-266A-4941-AF2A-594DBB7BFE92}" dt="2025-05-12T16:20:44.450" v="21" actId="1076"/>
          <ac:picMkLst>
            <pc:docMk/>
            <pc:sldMk cId="51887695" sldId="285"/>
            <ac:picMk id="7" creationId="{E8144538-10E2-525C-993B-0482B31F1C82}"/>
          </ac:picMkLst>
        </pc:picChg>
        <pc:picChg chg="mod">
          <ac:chgData name="sushmitha Saravanan" userId="4c3858fc6fad061f" providerId="LiveId" clId="{96D99A50-266A-4941-AF2A-594DBB7BFE92}" dt="2025-05-12T16:20:46.786" v="22" actId="1076"/>
          <ac:picMkLst>
            <pc:docMk/>
            <pc:sldMk cId="51887695" sldId="285"/>
            <ac:picMk id="8" creationId="{A225B56A-C113-007E-A6DA-BB01497D9CEE}"/>
          </ac:picMkLst>
        </pc:picChg>
      </pc:sldChg>
      <pc:sldChg chg="addSp modSp mod">
        <pc:chgData name="sushmitha Saravanan" userId="4c3858fc6fad061f" providerId="LiveId" clId="{96D99A50-266A-4941-AF2A-594DBB7BFE92}" dt="2025-05-12T16:20:27.463" v="18" actId="1076"/>
        <pc:sldMkLst>
          <pc:docMk/>
          <pc:sldMk cId="232447123" sldId="286"/>
        </pc:sldMkLst>
        <pc:spChg chg="add mod">
          <ac:chgData name="sushmitha Saravanan" userId="4c3858fc6fad061f" providerId="LiveId" clId="{96D99A50-266A-4941-AF2A-594DBB7BFE92}" dt="2025-05-12T16:20:09.558" v="15"/>
          <ac:spMkLst>
            <pc:docMk/>
            <pc:sldMk cId="232447123" sldId="286"/>
            <ac:spMk id="13" creationId="{BECC651E-EA3E-7834-1BCC-71FE43E76DB6}"/>
          </ac:spMkLst>
        </pc:spChg>
        <pc:picChg chg="mod modCrop">
          <ac:chgData name="sushmitha Saravanan" userId="4c3858fc6fad061f" providerId="LiveId" clId="{96D99A50-266A-4941-AF2A-594DBB7BFE92}" dt="2025-05-12T16:20:27.463" v="18" actId="1076"/>
          <ac:picMkLst>
            <pc:docMk/>
            <pc:sldMk cId="232447123" sldId="286"/>
            <ac:picMk id="7" creationId="{D7462739-62FF-6F2F-1E87-34D6CA526FF1}"/>
          </ac:picMkLst>
        </pc:picChg>
        <pc:picChg chg="add mod">
          <ac:chgData name="sushmitha Saravanan" userId="4c3858fc6fad061f" providerId="LiveId" clId="{96D99A50-266A-4941-AF2A-594DBB7BFE92}" dt="2025-05-12T16:19:51.627" v="12" actId="1076"/>
          <ac:picMkLst>
            <pc:docMk/>
            <pc:sldMk cId="232447123" sldId="286"/>
            <ac:picMk id="10" creationId="{FE17C742-853B-83F7-1902-B64D8CF52DA9}"/>
          </ac:picMkLst>
        </pc:picChg>
        <pc:picChg chg="add mod">
          <ac:chgData name="sushmitha Saravanan" userId="4c3858fc6fad061f" providerId="LiveId" clId="{96D99A50-266A-4941-AF2A-594DBB7BFE92}" dt="2025-05-12T16:19:49.915" v="11" actId="1076"/>
          <ac:picMkLst>
            <pc:docMk/>
            <pc:sldMk cId="232447123" sldId="286"/>
            <ac:picMk id="12" creationId="{C15FB9E9-8679-869E-5AAB-EBDBDD7812C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F644E8-843A-47E7-90C4-3736185811A9}" type="datetimeFigureOut">
              <a:rPr lang="en-IN" smtClean="0"/>
              <a:pPr/>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D62AB-55FA-4179-8C2F-DC1A56BD9E7B}" type="slidenum">
              <a:rPr lang="en-IN" smtClean="0"/>
              <a:pPr/>
              <a:t>‹#›</a:t>
            </a:fld>
            <a:endParaRPr lang="en-IN"/>
          </a:p>
        </p:txBody>
      </p:sp>
    </p:spTree>
    <p:extLst>
      <p:ext uri="{BB962C8B-B14F-4D97-AF65-F5344CB8AC3E}">
        <p14:creationId xmlns:p14="http://schemas.microsoft.com/office/powerpoint/2010/main" xmlns="" val="32305594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4F05852-2F84-49EC-88AD-3B02F6D7B016}" type="datetime5">
              <a:rPr lang="en-US" smtClean="0"/>
              <a:pPr/>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247786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367C9-BD22-43D1-A5E7-BAE29681C0FC}" type="datetime5">
              <a:rPr lang="en-US" smtClean="0"/>
              <a:pPr/>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49125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5545D5-DA7C-4AA1-872D-DAC5E7C7168B}" type="datetime5">
              <a:rPr lang="en-US" smtClean="0"/>
              <a:pPr/>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5523992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BC3AEF-D85F-3FDD-45A6-41CB5ED9AC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98D4536-6BDE-6FBD-3A7D-AF946BADF62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B28611E3-5514-B519-31CC-B63252DDA26B}"/>
              </a:ext>
            </a:extLst>
          </p:cNvPr>
          <p:cNvSpPr>
            <a:spLocks noGrp="1"/>
          </p:cNvSpPr>
          <p:nvPr>
            <p:ph type="dt" sz="half" idx="10"/>
          </p:nvPr>
        </p:nvSpPr>
        <p:spPr/>
        <p:txBody>
          <a:bodyPr/>
          <a:lstStyle/>
          <a:p>
            <a:fld id="{04F05852-2F84-49EC-88AD-3B02F6D7B016}" type="datetime5">
              <a:rPr lang="en-US" smtClean="0"/>
              <a:pPr/>
              <a:t>3-Jun-25</a:t>
            </a:fld>
            <a:endParaRPr lang="en-IN"/>
          </a:p>
        </p:txBody>
      </p:sp>
      <p:sp>
        <p:nvSpPr>
          <p:cNvPr id="5" name="Footer Placeholder 4">
            <a:extLst>
              <a:ext uri="{FF2B5EF4-FFF2-40B4-BE49-F238E27FC236}">
                <a16:creationId xmlns:a16="http://schemas.microsoft.com/office/drawing/2014/main" xmlns="" id="{43017082-AF2B-DD62-FA53-3FC2AEDD51D9}"/>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3E456E59-5A58-57D3-C741-F5259EC8F0CA}"/>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514662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329F73-ACF2-61EF-0930-75EB34EEFE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BA5D69B-0CF2-D2AA-0F5A-9E4E8F6164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72977BE7-5AFF-E67E-87D2-AAFBE55187C8}"/>
              </a:ext>
            </a:extLst>
          </p:cNvPr>
          <p:cNvSpPr>
            <a:spLocks noGrp="1"/>
          </p:cNvSpPr>
          <p:nvPr>
            <p:ph type="dt" sz="half" idx="10"/>
          </p:nvPr>
        </p:nvSpPr>
        <p:spPr/>
        <p:txBody>
          <a:bodyPr/>
          <a:lstStyle/>
          <a:p>
            <a:fld id="{63F24D60-CAE6-46AD-9D0B-C02F7B1293EF}" type="datetime5">
              <a:rPr lang="en-US" smtClean="0"/>
              <a:pPr/>
              <a:t>3-Jun-25</a:t>
            </a:fld>
            <a:endParaRPr lang="en-IN"/>
          </a:p>
        </p:txBody>
      </p:sp>
      <p:sp>
        <p:nvSpPr>
          <p:cNvPr id="5" name="Footer Placeholder 4">
            <a:extLst>
              <a:ext uri="{FF2B5EF4-FFF2-40B4-BE49-F238E27FC236}">
                <a16:creationId xmlns:a16="http://schemas.microsoft.com/office/drawing/2014/main" xmlns="" id="{0FFFA0E2-17D2-7611-3750-7B1ABDF81D8B}"/>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D6031653-BE36-FD22-0B04-316981D5B6D8}"/>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9078412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D1DBEA-8B42-1A49-C548-9DB817EA889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71DF7ACC-8EC4-3B4C-F7B6-4EE18E7664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1147F858-7773-9663-FCE5-089445D415F2}"/>
              </a:ext>
            </a:extLst>
          </p:cNvPr>
          <p:cNvSpPr>
            <a:spLocks noGrp="1"/>
          </p:cNvSpPr>
          <p:nvPr>
            <p:ph type="dt" sz="half" idx="10"/>
          </p:nvPr>
        </p:nvSpPr>
        <p:spPr/>
        <p:txBody>
          <a:bodyPr/>
          <a:lstStyle/>
          <a:p>
            <a:fld id="{EFD16E8C-EB8A-425C-9BA2-E4B539351587}" type="datetime5">
              <a:rPr lang="en-US" smtClean="0"/>
              <a:pPr/>
              <a:t>3-Jun-25</a:t>
            </a:fld>
            <a:endParaRPr lang="en-IN"/>
          </a:p>
        </p:txBody>
      </p:sp>
      <p:sp>
        <p:nvSpPr>
          <p:cNvPr id="5" name="Footer Placeholder 4">
            <a:extLst>
              <a:ext uri="{FF2B5EF4-FFF2-40B4-BE49-F238E27FC236}">
                <a16:creationId xmlns:a16="http://schemas.microsoft.com/office/drawing/2014/main" xmlns="" id="{D0CB8407-A8DB-F1E1-8C1A-E1321664ED4C}"/>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18542971-A244-EB6B-464F-8296A59C16AC}"/>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716842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88539BF-9702-DD77-3E43-6DC20903CE2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D62034E6-7E33-44FA-EB20-E22852CBC6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BA06E780-5ACF-91BD-9E20-92CD96BE1A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3EDE0B08-CC50-D204-852B-0010E640E5CF}"/>
              </a:ext>
            </a:extLst>
          </p:cNvPr>
          <p:cNvSpPr>
            <a:spLocks noGrp="1"/>
          </p:cNvSpPr>
          <p:nvPr>
            <p:ph type="dt" sz="half" idx="10"/>
          </p:nvPr>
        </p:nvSpPr>
        <p:spPr/>
        <p:txBody>
          <a:bodyPr/>
          <a:lstStyle/>
          <a:p>
            <a:fld id="{DC0D1A98-9E99-4DBE-BE49-5C29F2DAD81F}" type="datetime5">
              <a:rPr lang="en-US" smtClean="0"/>
              <a:pPr/>
              <a:t>3-Jun-25</a:t>
            </a:fld>
            <a:endParaRPr lang="en-IN"/>
          </a:p>
        </p:txBody>
      </p:sp>
      <p:sp>
        <p:nvSpPr>
          <p:cNvPr id="6" name="Footer Placeholder 5">
            <a:extLst>
              <a:ext uri="{FF2B5EF4-FFF2-40B4-BE49-F238E27FC236}">
                <a16:creationId xmlns:a16="http://schemas.microsoft.com/office/drawing/2014/main" xmlns="" id="{64563A07-D5EA-8E14-8FCE-60C9943A3DC7}"/>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xmlns="" id="{F5394B72-AD65-8931-E273-A0AE320D22B4}"/>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985690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BA2571-6D35-3D7F-D00B-CD25F44475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DB39F562-D5C9-5C05-1FBA-93F14D232D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C7EC68D5-A2F5-4319-C90E-9F3A8EF7532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90ACF898-3DEE-2427-99BB-94E49B462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A5D87D5-D0DE-6286-4268-94E42608BD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42D34281-F7FA-45B9-E92A-12FA35019C4B}"/>
              </a:ext>
            </a:extLst>
          </p:cNvPr>
          <p:cNvSpPr>
            <a:spLocks noGrp="1"/>
          </p:cNvSpPr>
          <p:nvPr>
            <p:ph type="dt" sz="half" idx="10"/>
          </p:nvPr>
        </p:nvSpPr>
        <p:spPr/>
        <p:txBody>
          <a:bodyPr/>
          <a:lstStyle/>
          <a:p>
            <a:fld id="{D55E2BA5-1E09-47F1-9112-70406D5B8D86}" type="datetime5">
              <a:rPr lang="en-US" smtClean="0"/>
              <a:pPr/>
              <a:t>3-Jun-25</a:t>
            </a:fld>
            <a:endParaRPr lang="en-IN"/>
          </a:p>
        </p:txBody>
      </p:sp>
      <p:sp>
        <p:nvSpPr>
          <p:cNvPr id="8" name="Footer Placeholder 7">
            <a:extLst>
              <a:ext uri="{FF2B5EF4-FFF2-40B4-BE49-F238E27FC236}">
                <a16:creationId xmlns:a16="http://schemas.microsoft.com/office/drawing/2014/main" xmlns="" id="{E1A8A911-E15B-A052-56EE-0C9B23993A5A}"/>
              </a:ext>
            </a:extLst>
          </p:cNvPr>
          <p:cNvSpPr>
            <a:spLocks noGrp="1"/>
          </p:cNvSpPr>
          <p:nvPr>
            <p:ph type="ftr" sz="quarter" idx="11"/>
          </p:nvPr>
        </p:nvSpPr>
        <p:spPr/>
        <p:txBody>
          <a:bodyPr/>
          <a:lstStyle/>
          <a:p>
            <a:r>
              <a:rPr lang="en-IN"/>
              <a:t>20CS8504 - PROJECT WORK</a:t>
            </a:r>
          </a:p>
        </p:txBody>
      </p:sp>
      <p:sp>
        <p:nvSpPr>
          <p:cNvPr id="9" name="Slide Number Placeholder 8">
            <a:extLst>
              <a:ext uri="{FF2B5EF4-FFF2-40B4-BE49-F238E27FC236}">
                <a16:creationId xmlns:a16="http://schemas.microsoft.com/office/drawing/2014/main" xmlns="" id="{87D1354D-57E8-0EA9-CF51-A57F500B1914}"/>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2023225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C7ABCA-2D1B-D7D5-5022-B0DA5AC9E28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4DD68DF2-2D67-1469-50A2-225232CAD934}"/>
              </a:ext>
            </a:extLst>
          </p:cNvPr>
          <p:cNvSpPr>
            <a:spLocks noGrp="1"/>
          </p:cNvSpPr>
          <p:nvPr>
            <p:ph type="dt" sz="half" idx="10"/>
          </p:nvPr>
        </p:nvSpPr>
        <p:spPr/>
        <p:txBody>
          <a:bodyPr/>
          <a:lstStyle/>
          <a:p>
            <a:fld id="{2F32384F-C4AE-4D39-8526-1E50E83AE1C8}" type="datetime5">
              <a:rPr lang="en-US" smtClean="0"/>
              <a:pPr/>
              <a:t>3-Jun-25</a:t>
            </a:fld>
            <a:endParaRPr lang="en-IN"/>
          </a:p>
        </p:txBody>
      </p:sp>
      <p:sp>
        <p:nvSpPr>
          <p:cNvPr id="4" name="Footer Placeholder 3">
            <a:extLst>
              <a:ext uri="{FF2B5EF4-FFF2-40B4-BE49-F238E27FC236}">
                <a16:creationId xmlns:a16="http://schemas.microsoft.com/office/drawing/2014/main" xmlns="" id="{037C67BC-5D98-7EDE-0005-495311651A12}"/>
              </a:ext>
            </a:extLst>
          </p:cNvPr>
          <p:cNvSpPr>
            <a:spLocks noGrp="1"/>
          </p:cNvSpPr>
          <p:nvPr>
            <p:ph type="ftr" sz="quarter" idx="11"/>
          </p:nvPr>
        </p:nvSpPr>
        <p:spPr/>
        <p:txBody>
          <a:bodyPr/>
          <a:lstStyle/>
          <a:p>
            <a:r>
              <a:rPr lang="en-IN"/>
              <a:t>20CS8504 - PROJECT WORK</a:t>
            </a:r>
          </a:p>
        </p:txBody>
      </p:sp>
      <p:sp>
        <p:nvSpPr>
          <p:cNvPr id="5" name="Slide Number Placeholder 4">
            <a:extLst>
              <a:ext uri="{FF2B5EF4-FFF2-40B4-BE49-F238E27FC236}">
                <a16:creationId xmlns:a16="http://schemas.microsoft.com/office/drawing/2014/main" xmlns="" id="{6451E0E7-9101-3C35-5B09-1BB8AE140E6A}"/>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090648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14841DFE-B520-6D1A-5DCD-D9C59E7C730A}"/>
              </a:ext>
            </a:extLst>
          </p:cNvPr>
          <p:cNvSpPr>
            <a:spLocks noGrp="1"/>
          </p:cNvSpPr>
          <p:nvPr>
            <p:ph type="dt" sz="half" idx="10"/>
          </p:nvPr>
        </p:nvSpPr>
        <p:spPr/>
        <p:txBody>
          <a:bodyPr/>
          <a:lstStyle/>
          <a:p>
            <a:fld id="{8EFEB1EC-7644-46B1-B043-E77E363DD1BF}" type="datetime5">
              <a:rPr lang="en-US" smtClean="0"/>
              <a:pPr/>
              <a:t>3-Jun-25</a:t>
            </a:fld>
            <a:endParaRPr lang="en-IN"/>
          </a:p>
        </p:txBody>
      </p:sp>
      <p:sp>
        <p:nvSpPr>
          <p:cNvPr id="3" name="Footer Placeholder 2">
            <a:extLst>
              <a:ext uri="{FF2B5EF4-FFF2-40B4-BE49-F238E27FC236}">
                <a16:creationId xmlns:a16="http://schemas.microsoft.com/office/drawing/2014/main" xmlns="" id="{6DBF7EE0-6509-F79A-1311-D80E13F77598}"/>
              </a:ext>
            </a:extLst>
          </p:cNvPr>
          <p:cNvSpPr>
            <a:spLocks noGrp="1"/>
          </p:cNvSpPr>
          <p:nvPr>
            <p:ph type="ftr" sz="quarter" idx="11"/>
          </p:nvPr>
        </p:nvSpPr>
        <p:spPr/>
        <p:txBody>
          <a:bodyPr/>
          <a:lstStyle/>
          <a:p>
            <a:r>
              <a:rPr lang="en-IN"/>
              <a:t>20CS8504 - PROJECT WORK</a:t>
            </a:r>
          </a:p>
        </p:txBody>
      </p:sp>
      <p:sp>
        <p:nvSpPr>
          <p:cNvPr id="4" name="Slide Number Placeholder 3">
            <a:extLst>
              <a:ext uri="{FF2B5EF4-FFF2-40B4-BE49-F238E27FC236}">
                <a16:creationId xmlns:a16="http://schemas.microsoft.com/office/drawing/2014/main" xmlns="" id="{DC0C6BBF-67A2-E781-7CC4-B44D9F1214AD}"/>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18557058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BFDAD9C-EF74-F708-60C5-B3106EA434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5B11C4F-3A08-1F06-91E2-4FA8E0CEEC4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00F66606-BB03-310E-8E5D-95D1537B5C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D9314811-8709-FEE8-E3AA-152BE035BAD8}"/>
              </a:ext>
            </a:extLst>
          </p:cNvPr>
          <p:cNvSpPr>
            <a:spLocks noGrp="1"/>
          </p:cNvSpPr>
          <p:nvPr>
            <p:ph type="dt" sz="half" idx="10"/>
          </p:nvPr>
        </p:nvSpPr>
        <p:spPr/>
        <p:txBody>
          <a:bodyPr/>
          <a:lstStyle/>
          <a:p>
            <a:fld id="{3ED24307-004F-4D63-97B7-8D6DE685304F}" type="datetime5">
              <a:rPr lang="en-US" smtClean="0"/>
              <a:pPr/>
              <a:t>3-Jun-25</a:t>
            </a:fld>
            <a:endParaRPr lang="en-IN"/>
          </a:p>
        </p:txBody>
      </p:sp>
      <p:sp>
        <p:nvSpPr>
          <p:cNvPr id="6" name="Footer Placeholder 5">
            <a:extLst>
              <a:ext uri="{FF2B5EF4-FFF2-40B4-BE49-F238E27FC236}">
                <a16:creationId xmlns:a16="http://schemas.microsoft.com/office/drawing/2014/main" xmlns="" id="{1F197E9C-24E9-CF41-76C1-2A6989A0B2ED}"/>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xmlns="" id="{83B82F7A-D730-DB34-424D-A74232B6169A}"/>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84967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pPr/>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2609765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3EE5D60-95A9-13A0-D41A-5241CB6E4D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42CE8DA4-7588-60CD-B91E-6679D198F0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146A1564-ADFF-4914-CE70-DE84D1F46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3179ED8-AE95-E121-E80A-20B9F5BAA344}"/>
              </a:ext>
            </a:extLst>
          </p:cNvPr>
          <p:cNvSpPr>
            <a:spLocks noGrp="1"/>
          </p:cNvSpPr>
          <p:nvPr>
            <p:ph type="dt" sz="half" idx="10"/>
          </p:nvPr>
        </p:nvSpPr>
        <p:spPr/>
        <p:txBody>
          <a:bodyPr/>
          <a:lstStyle/>
          <a:p>
            <a:fld id="{83E9C8EC-8C69-4057-B3C8-663916D34427}" type="datetime5">
              <a:rPr lang="en-US" smtClean="0"/>
              <a:pPr/>
              <a:t>3-Jun-25</a:t>
            </a:fld>
            <a:endParaRPr lang="en-IN"/>
          </a:p>
        </p:txBody>
      </p:sp>
      <p:sp>
        <p:nvSpPr>
          <p:cNvPr id="6" name="Footer Placeholder 5">
            <a:extLst>
              <a:ext uri="{FF2B5EF4-FFF2-40B4-BE49-F238E27FC236}">
                <a16:creationId xmlns:a16="http://schemas.microsoft.com/office/drawing/2014/main" xmlns="" id="{87AADDE8-E219-4BC7-4652-EA72FE2F3F15}"/>
              </a:ext>
            </a:extLst>
          </p:cNvPr>
          <p:cNvSpPr>
            <a:spLocks noGrp="1"/>
          </p:cNvSpPr>
          <p:nvPr>
            <p:ph type="ftr" sz="quarter" idx="11"/>
          </p:nvPr>
        </p:nvSpPr>
        <p:spPr/>
        <p:txBody>
          <a:bodyPr/>
          <a:lstStyle/>
          <a:p>
            <a:r>
              <a:rPr lang="en-IN"/>
              <a:t>20CS8504 - PROJECT WORK</a:t>
            </a:r>
          </a:p>
        </p:txBody>
      </p:sp>
      <p:sp>
        <p:nvSpPr>
          <p:cNvPr id="7" name="Slide Number Placeholder 6">
            <a:extLst>
              <a:ext uri="{FF2B5EF4-FFF2-40B4-BE49-F238E27FC236}">
                <a16:creationId xmlns:a16="http://schemas.microsoft.com/office/drawing/2014/main" xmlns="" id="{1236C606-DF8B-8BC3-03E0-F3CE8F9CE957}"/>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8628642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362AC30-BDB6-3F63-8E15-29EEB2FF68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29A21E8E-D91A-74E8-9765-0B185F8EBF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8B5F120-2072-20C6-108E-01B759631CA9}"/>
              </a:ext>
            </a:extLst>
          </p:cNvPr>
          <p:cNvSpPr>
            <a:spLocks noGrp="1"/>
          </p:cNvSpPr>
          <p:nvPr>
            <p:ph type="dt" sz="half" idx="10"/>
          </p:nvPr>
        </p:nvSpPr>
        <p:spPr/>
        <p:txBody>
          <a:bodyPr/>
          <a:lstStyle/>
          <a:p>
            <a:fld id="{78A367C9-BD22-43D1-A5E7-BAE29681C0FC}" type="datetime5">
              <a:rPr lang="en-US" smtClean="0"/>
              <a:pPr/>
              <a:t>3-Jun-25</a:t>
            </a:fld>
            <a:endParaRPr lang="en-IN"/>
          </a:p>
        </p:txBody>
      </p:sp>
      <p:sp>
        <p:nvSpPr>
          <p:cNvPr id="5" name="Footer Placeholder 4">
            <a:extLst>
              <a:ext uri="{FF2B5EF4-FFF2-40B4-BE49-F238E27FC236}">
                <a16:creationId xmlns:a16="http://schemas.microsoft.com/office/drawing/2014/main" xmlns="" id="{2C9CD690-D8AA-C99C-7931-B73F92AA9BE4}"/>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289B1D60-956B-1AA4-5AAD-6C2FC44A5095}"/>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25706324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8A072EF-C003-0A4E-6970-3E4A5E97D27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48862A10-6561-8F53-F24D-FAAB2FB114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5452871D-220A-BD07-8B6E-A6360FDF2B75}"/>
              </a:ext>
            </a:extLst>
          </p:cNvPr>
          <p:cNvSpPr>
            <a:spLocks noGrp="1"/>
          </p:cNvSpPr>
          <p:nvPr>
            <p:ph type="dt" sz="half" idx="10"/>
          </p:nvPr>
        </p:nvSpPr>
        <p:spPr/>
        <p:txBody>
          <a:bodyPr/>
          <a:lstStyle/>
          <a:p>
            <a:fld id="{625545D5-DA7C-4AA1-872D-DAC5E7C7168B}" type="datetime5">
              <a:rPr lang="en-US" smtClean="0"/>
              <a:pPr/>
              <a:t>3-Jun-25</a:t>
            </a:fld>
            <a:endParaRPr lang="en-IN"/>
          </a:p>
        </p:txBody>
      </p:sp>
      <p:sp>
        <p:nvSpPr>
          <p:cNvPr id="5" name="Footer Placeholder 4">
            <a:extLst>
              <a:ext uri="{FF2B5EF4-FFF2-40B4-BE49-F238E27FC236}">
                <a16:creationId xmlns:a16="http://schemas.microsoft.com/office/drawing/2014/main" xmlns="" id="{1FB02B2C-B566-0F9F-57BF-6E8DB85CA126}"/>
              </a:ext>
            </a:extLst>
          </p:cNvPr>
          <p:cNvSpPr>
            <a:spLocks noGrp="1"/>
          </p:cNvSpPr>
          <p:nvPr>
            <p:ph type="ftr" sz="quarter" idx="11"/>
          </p:nvPr>
        </p:nvSpPr>
        <p:spPr/>
        <p:txBody>
          <a:bodyPr/>
          <a:lstStyle/>
          <a:p>
            <a:r>
              <a:rPr lang="en-IN"/>
              <a:t>20CS8504 - PROJECT WORK</a:t>
            </a:r>
          </a:p>
        </p:txBody>
      </p:sp>
      <p:sp>
        <p:nvSpPr>
          <p:cNvPr id="6" name="Slide Number Placeholder 5">
            <a:extLst>
              <a:ext uri="{FF2B5EF4-FFF2-40B4-BE49-F238E27FC236}">
                <a16:creationId xmlns:a16="http://schemas.microsoft.com/office/drawing/2014/main" xmlns="" id="{146FB347-512E-E758-E0BF-CB0564AC7D85}"/>
              </a:ext>
            </a:extLst>
          </p:cNvPr>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28988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D16E8C-EB8A-425C-9BA2-E4B539351587}" type="datetime5">
              <a:rPr lang="en-US" smtClean="0"/>
              <a:pPr/>
              <a:t>3-Jun-25</a:t>
            </a:fld>
            <a:endParaRPr lang="en-IN"/>
          </a:p>
        </p:txBody>
      </p:sp>
      <p:sp>
        <p:nvSpPr>
          <p:cNvPr id="5" name="Footer Placeholder 4"/>
          <p:cNvSpPr>
            <a:spLocks noGrp="1"/>
          </p:cNvSpPr>
          <p:nvPr>
            <p:ph type="ftr" sz="quarter" idx="11"/>
          </p:nvPr>
        </p:nvSpPr>
        <p:spPr/>
        <p:txBody>
          <a:bodyPr/>
          <a:lstStyle/>
          <a:p>
            <a:r>
              <a:rPr lang="en-IN"/>
              <a:t>20CS8504 - PROJECT WORK</a:t>
            </a:r>
          </a:p>
        </p:txBody>
      </p:sp>
      <p:sp>
        <p:nvSpPr>
          <p:cNvPr id="6" name="Slide Number Placeholder 5"/>
          <p:cNvSpPr>
            <a:spLocks noGrp="1"/>
          </p:cNvSpPr>
          <p:nvPr>
            <p:ph type="sldNum" sz="quarter" idx="12"/>
          </p:nvPr>
        </p:nvSpPr>
        <p:spPr/>
        <p:txBody>
          <a:bodyPr/>
          <a:lstStyle/>
          <a:p>
            <a:fld id="{963B2B34-D4BB-400B-9ED9-C7A04F52518B}" type="slidenum">
              <a:rPr lang="en-IN" smtClean="0"/>
              <a:pPr/>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1610986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0D1A98-9E99-4DBE-BE49-5C29F2DAD81F}" type="datetime5">
              <a:rPr lang="en-US" smtClean="0"/>
              <a:pPr/>
              <a:t>3-Jun-25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121768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5E2BA5-1E09-47F1-9112-70406D5B8D86}" type="datetime5">
              <a:rPr lang="en-US" smtClean="0"/>
              <a:pPr/>
              <a:t>3-Jun-25</a:t>
            </a:fld>
            <a:endParaRPr lang="en-IN"/>
          </a:p>
        </p:txBody>
      </p:sp>
      <p:sp>
        <p:nvSpPr>
          <p:cNvPr id="8" name="Footer Placeholder 7"/>
          <p:cNvSpPr>
            <a:spLocks noGrp="1"/>
          </p:cNvSpPr>
          <p:nvPr>
            <p:ph type="ftr" sz="quarter" idx="11"/>
          </p:nvPr>
        </p:nvSpPr>
        <p:spPr/>
        <p:txBody>
          <a:body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137706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F32384F-C4AE-4D39-8526-1E50E83AE1C8}" type="datetime5">
              <a:rPr lang="en-US" smtClean="0"/>
              <a:pPr/>
              <a:t>3-Jun-25</a:t>
            </a:fld>
            <a:endParaRPr lang="en-IN"/>
          </a:p>
        </p:txBody>
      </p:sp>
      <p:sp>
        <p:nvSpPr>
          <p:cNvPr id="4" name="Footer Placeholder 3"/>
          <p:cNvSpPr>
            <a:spLocks noGrp="1"/>
          </p:cNvSpPr>
          <p:nvPr>
            <p:ph type="ftr" sz="quarter" idx="11"/>
          </p:nvPr>
        </p:nvSpPr>
        <p:spPr/>
        <p:txBody>
          <a:bodyPr/>
          <a:lstStyle/>
          <a:p>
            <a:r>
              <a:rPr lang="en-IN"/>
              <a:t>20CS8504 - PROJECT WORK</a:t>
            </a:r>
          </a:p>
        </p:txBody>
      </p:sp>
      <p:sp>
        <p:nvSpPr>
          <p:cNvPr id="5" name="Slide Number Placeholder 4"/>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149902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8EFEB1EC-7644-46B1-B043-E77E363DD1BF}" type="datetime5">
              <a:rPr lang="en-US" smtClean="0"/>
              <a:pPr/>
              <a:t>3-Jun-25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IN"/>
              <a:t>20CS8504 - PROJECT WORK</a:t>
            </a:r>
          </a:p>
        </p:txBody>
      </p:sp>
      <p:sp>
        <p:nvSpPr>
          <p:cNvPr id="9" name="Slide Number Placeholder 8"/>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28294170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ED24307-004F-4D63-97B7-8D6DE685304F}" type="datetime5">
              <a:rPr lang="en-US" smtClean="0"/>
              <a:pPr/>
              <a:t>3-Jun-25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IN"/>
              <a:t>20CS8504 - PROJECT WORK</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7835162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3E9C8EC-8C69-4057-B3C8-663916D34427}" type="datetime5">
              <a:rPr lang="en-US" smtClean="0"/>
              <a:pPr/>
              <a:t>3-Jun-25</a:t>
            </a:fld>
            <a:endParaRPr lang="en-IN"/>
          </a:p>
        </p:txBody>
      </p:sp>
      <p:sp>
        <p:nvSpPr>
          <p:cNvPr id="6" name="Footer Placeholder 5"/>
          <p:cNvSpPr>
            <a:spLocks noGrp="1"/>
          </p:cNvSpPr>
          <p:nvPr>
            <p:ph type="ftr" sz="quarter" idx="11"/>
          </p:nvPr>
        </p:nvSpPr>
        <p:spPr/>
        <p:txBody>
          <a:bodyPr/>
          <a:lstStyle/>
          <a:p>
            <a:r>
              <a:rPr lang="en-IN"/>
              <a:t>20CS8504 - PROJECT WORK</a:t>
            </a:r>
          </a:p>
        </p:txBody>
      </p:sp>
      <p:sp>
        <p:nvSpPr>
          <p:cNvPr id="7" name="Slide Number Placeholder 6"/>
          <p:cNvSpPr>
            <a:spLocks noGrp="1"/>
          </p:cNvSpPr>
          <p:nvPr>
            <p:ph type="sldNum" sz="quarter" idx="12"/>
          </p:nvPr>
        </p:nvSpPr>
        <p:spPr/>
        <p:txBody>
          <a:body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341768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6DE53D0-558D-438E-A207-A5C9205FC948}" type="datetime5">
              <a:rPr lang="en-US" smtClean="0"/>
              <a:pPr/>
              <a:t>3-Jun-25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IN"/>
              <a:t>20CS8504 - PROJECT WORK</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63B2B34-D4BB-400B-9ED9-C7A04F52518B}" type="slidenum">
              <a:rPr lang="en-IN" smtClean="0"/>
              <a:pPr/>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xmlns="" val="283303784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86D23A50-34F2-0CBE-B75A-BB409EF6DE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B107B428-F1FE-CAEB-93CF-0F4F1FF2F1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2C00068-BB26-E8FB-0FF4-9C160A38ED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DE53D0-558D-438E-A207-A5C9205FC948}" type="datetime5">
              <a:rPr lang="en-US" smtClean="0"/>
              <a:pPr/>
              <a:t>3-Jun-25</a:t>
            </a:fld>
            <a:endParaRPr lang="en-IN"/>
          </a:p>
        </p:txBody>
      </p:sp>
      <p:sp>
        <p:nvSpPr>
          <p:cNvPr id="5" name="Footer Placeholder 4">
            <a:extLst>
              <a:ext uri="{FF2B5EF4-FFF2-40B4-BE49-F238E27FC236}">
                <a16:creationId xmlns:a16="http://schemas.microsoft.com/office/drawing/2014/main" xmlns="" id="{0FD8B8F6-22D6-0555-3381-13DEA2CDC1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20CS8504 - PROJECT WORK</a:t>
            </a:r>
          </a:p>
        </p:txBody>
      </p:sp>
      <p:sp>
        <p:nvSpPr>
          <p:cNvPr id="6" name="Slide Number Placeholder 5">
            <a:extLst>
              <a:ext uri="{FF2B5EF4-FFF2-40B4-BE49-F238E27FC236}">
                <a16:creationId xmlns:a16="http://schemas.microsoft.com/office/drawing/2014/main" xmlns="" id="{0A71408C-8C10-3AAB-DE7E-596016F5B7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3B2B34-D4BB-400B-9ED9-C7A04F52518B}" type="slidenum">
              <a:rPr lang="en-IN" smtClean="0"/>
              <a:pPr/>
              <a:t>‹#›</a:t>
            </a:fld>
            <a:endParaRPr lang="en-IN"/>
          </a:p>
        </p:txBody>
      </p:sp>
    </p:spTree>
    <p:extLst>
      <p:ext uri="{BB962C8B-B14F-4D97-AF65-F5344CB8AC3E}">
        <p14:creationId xmlns:p14="http://schemas.microsoft.com/office/powerpoint/2010/main" xmlns="" val="156608593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xmlns="" id="{572F6463-FF0D-6642-8766-8BD4CFABC18E}"/>
              </a:ext>
            </a:extLst>
          </p:cNvPr>
          <p:cNvSpPr>
            <a:spLocks noGrp="1"/>
          </p:cNvSpPr>
          <p:nvPr>
            <p:ph type="ftr" sz="quarter" idx="11"/>
          </p:nvPr>
        </p:nvSpPr>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07A71532-38FB-FFC4-8CCA-6E0B4B52034F}"/>
              </a:ext>
            </a:extLst>
          </p:cNvPr>
          <p:cNvSpPr>
            <a:spLocks noGrp="1"/>
          </p:cNvSpPr>
          <p:nvPr>
            <p:ph type="sldNum" sz="quarter" idx="12"/>
          </p:nvPr>
        </p:nvSpPr>
        <p:spPr/>
        <p:txBody>
          <a:bodyPr/>
          <a:lstStyle/>
          <a:p>
            <a:fld id="{963B2B34-D4BB-400B-9ED9-C7A04F52518B}" type="slidenum">
              <a:rPr lang="en-IN" smtClean="0"/>
              <a:pPr/>
              <a:t>1</a:t>
            </a:fld>
            <a:endParaRPr lang="en-IN" dirty="0"/>
          </a:p>
        </p:txBody>
      </p:sp>
      <p:pic>
        <p:nvPicPr>
          <p:cNvPr id="5" name="Picture 4">
            <a:extLst>
              <a:ext uri="{FF2B5EF4-FFF2-40B4-BE49-F238E27FC236}">
                <a16:creationId xmlns:a16="http://schemas.microsoft.com/office/drawing/2014/main" xmlns="" id="{D2823C4A-1994-0014-302E-2DFA9D46C399}"/>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3982720" y="310700"/>
            <a:ext cx="4226560" cy="1479709"/>
          </a:xfrm>
          <a:prstGeom prst="rect">
            <a:avLst/>
          </a:prstGeom>
        </p:spPr>
      </p:pic>
      <p:pic>
        <p:nvPicPr>
          <p:cNvPr id="6" name="Picture 5">
            <a:extLst>
              <a:ext uri="{FF2B5EF4-FFF2-40B4-BE49-F238E27FC236}">
                <a16:creationId xmlns:a16="http://schemas.microsoft.com/office/drawing/2014/main" xmlns="" id="{BD2139F8-605B-6CAF-FFE9-78DFAC072B78}"/>
              </a:ext>
            </a:extLst>
          </p:cNvPr>
          <p:cNvPicPr>
            <a:picLocks noChangeAspect="1"/>
          </p:cNvPicPr>
          <p:nvPr/>
        </p:nvPicPr>
        <p:blipFill>
          <a:blip r:embed="rId3" cstate="print"/>
          <a:stretch>
            <a:fillRect/>
          </a:stretch>
        </p:blipFill>
        <p:spPr>
          <a:xfrm>
            <a:off x="466690" y="310700"/>
            <a:ext cx="1218593" cy="1187673"/>
          </a:xfrm>
          <a:prstGeom prst="rect">
            <a:avLst/>
          </a:prstGeom>
        </p:spPr>
      </p:pic>
      <p:sp>
        <p:nvSpPr>
          <p:cNvPr id="7" name="TextBox 6">
            <a:extLst>
              <a:ext uri="{FF2B5EF4-FFF2-40B4-BE49-F238E27FC236}">
                <a16:creationId xmlns:a16="http://schemas.microsoft.com/office/drawing/2014/main" xmlns="" id="{907B4567-98DF-146E-AC41-6B7B19AB6C99}"/>
              </a:ext>
            </a:extLst>
          </p:cNvPr>
          <p:cNvSpPr txBox="1"/>
          <p:nvPr/>
        </p:nvSpPr>
        <p:spPr>
          <a:xfrm>
            <a:off x="1828800" y="2119233"/>
            <a:ext cx="8646160" cy="646331"/>
          </a:xfrm>
          <a:prstGeom prst="rect">
            <a:avLst/>
          </a:prstGeom>
          <a:noFill/>
        </p:spPr>
        <p:txBody>
          <a:bodyPr wrap="square" rtlCol="0">
            <a:spAutoFit/>
          </a:bodyPr>
          <a:lstStyle/>
          <a:p>
            <a:pPr algn="ctr"/>
            <a:r>
              <a:rPr lang="en-US" sz="3600" b="1" dirty="0" smtClean="0">
                <a:latin typeface="Arial Narrow" panose="020B0606020202030204" pitchFamily="34" charset="0"/>
                <a:cs typeface="Times New Roman" pitchFamily="18" charset="0"/>
              </a:rPr>
              <a:t>BEAUTY BLISS MANAGEMENT</a:t>
            </a:r>
            <a:endParaRPr lang="en-US" sz="3600" b="1" dirty="0">
              <a:latin typeface="Arial Narrow" panose="020B0606020202030204" pitchFamily="34" charset="0"/>
              <a:cs typeface="Times New Roman" pitchFamily="18" charset="0"/>
            </a:endParaRPr>
          </a:p>
        </p:txBody>
      </p:sp>
      <p:sp>
        <p:nvSpPr>
          <p:cNvPr id="9" name="TextBox 8">
            <a:extLst>
              <a:ext uri="{FF2B5EF4-FFF2-40B4-BE49-F238E27FC236}">
                <a16:creationId xmlns:a16="http://schemas.microsoft.com/office/drawing/2014/main" xmlns="" id="{96CA5534-8979-3C9E-4066-589324986CC7}"/>
              </a:ext>
            </a:extLst>
          </p:cNvPr>
          <p:cNvSpPr txBox="1"/>
          <p:nvPr/>
        </p:nvSpPr>
        <p:spPr>
          <a:xfrm>
            <a:off x="579030" y="4033291"/>
            <a:ext cx="5323006" cy="892552"/>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Guided By,</a:t>
            </a:r>
          </a:p>
          <a:p>
            <a:r>
              <a:rPr lang="en-IN" sz="2600" dirty="0" err="1" smtClean="0">
                <a:latin typeface="Arial Narrow" panose="020B0606020202030204" pitchFamily="34" charset="0"/>
                <a:cs typeface="Arial" panose="020B0604020202020204" pitchFamily="34" charset="0"/>
              </a:rPr>
              <a:t>Ms.S.Uma</a:t>
            </a:r>
            <a:r>
              <a:rPr lang="en-IN" sz="2600" dirty="0" smtClean="0">
                <a:latin typeface="Arial Narrow" panose="020B0606020202030204" pitchFamily="34" charset="0"/>
                <a:cs typeface="Arial" panose="020B0604020202020204" pitchFamily="34" charset="0"/>
              </a:rPr>
              <a:t> </a:t>
            </a:r>
            <a:r>
              <a:rPr lang="en-IN" sz="2600" dirty="0" err="1" smtClean="0">
                <a:latin typeface="Arial Narrow" panose="020B0606020202030204" pitchFamily="34" charset="0"/>
                <a:cs typeface="Arial" panose="020B0604020202020204" pitchFamily="34" charset="0"/>
              </a:rPr>
              <a:t>Mageshwari</a:t>
            </a:r>
            <a:r>
              <a:rPr lang="en-IN" sz="2600" dirty="0" smtClean="0">
                <a:latin typeface="Arial Narrow" panose="020B0606020202030204" pitchFamily="34" charset="0"/>
                <a:cs typeface="Arial" panose="020B0604020202020204" pitchFamily="34" charset="0"/>
              </a:rPr>
              <a:t>, </a:t>
            </a:r>
            <a:r>
              <a:rPr lang="en-IN" sz="2600" dirty="0">
                <a:latin typeface="Arial Narrow" panose="020B0606020202030204" pitchFamily="34" charset="0"/>
                <a:cs typeface="Arial" panose="020B0604020202020204" pitchFamily="34" charset="0"/>
              </a:rPr>
              <a:t>M.E., </a:t>
            </a:r>
          </a:p>
        </p:txBody>
      </p:sp>
      <p:sp>
        <p:nvSpPr>
          <p:cNvPr id="10" name="TextBox 9">
            <a:extLst>
              <a:ext uri="{FF2B5EF4-FFF2-40B4-BE49-F238E27FC236}">
                <a16:creationId xmlns:a16="http://schemas.microsoft.com/office/drawing/2014/main" xmlns="" id="{75BB4E4B-8473-8E07-1764-7FC4439011A1}"/>
              </a:ext>
            </a:extLst>
          </p:cNvPr>
          <p:cNvSpPr txBox="1"/>
          <p:nvPr/>
        </p:nvSpPr>
        <p:spPr>
          <a:xfrm>
            <a:off x="7052176" y="3550845"/>
            <a:ext cx="4822804" cy="1692771"/>
          </a:xfrm>
          <a:prstGeom prst="rect">
            <a:avLst/>
          </a:prstGeom>
          <a:noFill/>
        </p:spPr>
        <p:txBody>
          <a:bodyPr wrap="square" rtlCol="0">
            <a:spAutoFit/>
          </a:bodyPr>
          <a:lstStyle/>
          <a:p>
            <a:r>
              <a:rPr lang="en-IN" sz="2600" b="1" dirty="0">
                <a:latin typeface="Arial Narrow" panose="020B0606020202030204" pitchFamily="34" charset="0"/>
                <a:cs typeface="Arial" panose="020B0604020202020204" pitchFamily="34" charset="0"/>
              </a:rPr>
              <a:t>Presented By,</a:t>
            </a:r>
          </a:p>
          <a:p>
            <a:r>
              <a:rPr lang="en-IN" sz="2600" dirty="0" err="1" smtClean="0">
                <a:latin typeface="Arial Narrow" panose="020B0606020202030204" pitchFamily="34" charset="0"/>
                <a:cs typeface="Arial" panose="020B0604020202020204" pitchFamily="34" charset="0"/>
              </a:rPr>
              <a:t>Kannagi</a:t>
            </a:r>
            <a:r>
              <a:rPr lang="en-IN" sz="2600" dirty="0" smtClean="0">
                <a:latin typeface="Arial Narrow" panose="020B0606020202030204" pitchFamily="34" charset="0"/>
                <a:cs typeface="Arial" panose="020B0604020202020204" pitchFamily="34" charset="0"/>
              </a:rPr>
              <a:t> G(811722104068)</a:t>
            </a:r>
            <a:endParaRPr lang="en-IN" sz="2600" dirty="0">
              <a:latin typeface="Arial Narrow" panose="020B0606020202030204" pitchFamily="34" charset="0"/>
              <a:cs typeface="Arial" panose="020B0604020202020204" pitchFamily="34" charset="0"/>
            </a:endParaRPr>
          </a:p>
          <a:p>
            <a:r>
              <a:rPr lang="en-IN" sz="2600" dirty="0" err="1" smtClean="0">
                <a:latin typeface="Arial Narrow" panose="020B0606020202030204" pitchFamily="34" charset="0"/>
                <a:cs typeface="Arial" panose="020B0604020202020204" pitchFamily="34" charset="0"/>
              </a:rPr>
              <a:t>Kiruthika</a:t>
            </a:r>
            <a:r>
              <a:rPr lang="en-IN" sz="2600" dirty="0" smtClean="0">
                <a:latin typeface="Arial Narrow" panose="020B0606020202030204" pitchFamily="34" charset="0"/>
                <a:cs typeface="Arial" panose="020B0604020202020204" pitchFamily="34" charset="0"/>
              </a:rPr>
              <a:t> R(811722104077)</a:t>
            </a:r>
            <a:endParaRPr lang="en-IN" sz="2600" dirty="0">
              <a:latin typeface="Arial Narrow" panose="020B0606020202030204" pitchFamily="34" charset="0"/>
              <a:cs typeface="Arial" panose="020B0604020202020204" pitchFamily="34" charset="0"/>
            </a:endParaRPr>
          </a:p>
          <a:p>
            <a:r>
              <a:rPr lang="en-IN" sz="2600" dirty="0" err="1" smtClean="0">
                <a:latin typeface="Arial Narrow" panose="020B0606020202030204" pitchFamily="34" charset="0"/>
                <a:cs typeface="Arial" panose="020B0604020202020204" pitchFamily="34" charset="0"/>
              </a:rPr>
              <a:t>Narmadha</a:t>
            </a:r>
            <a:r>
              <a:rPr lang="en-IN" sz="2600" dirty="0" smtClean="0">
                <a:latin typeface="Arial Narrow" panose="020B0606020202030204" pitchFamily="34" charset="0"/>
                <a:cs typeface="Arial" panose="020B0604020202020204" pitchFamily="34" charset="0"/>
              </a:rPr>
              <a:t> N (</a:t>
            </a:r>
            <a:r>
              <a:rPr lang="en-IN" sz="2600" dirty="0" smtClean="0">
                <a:latin typeface="Arial Narrow" panose="020B0606020202030204" pitchFamily="34" charset="0"/>
                <a:cs typeface="Arial" panose="020B0604020202020204" pitchFamily="34" charset="0"/>
              </a:rPr>
              <a:t>811722104099</a:t>
            </a:r>
            <a:r>
              <a:rPr lang="en-IN" sz="2600" dirty="0" smtClean="0">
                <a:latin typeface="Arial Narrow" panose="020B0606020202030204" pitchFamily="34" charset="0"/>
                <a:cs typeface="Arial" panose="020B0604020202020204" pitchFamily="34" charset="0"/>
              </a:rPr>
              <a:t>)</a:t>
            </a:r>
            <a:endParaRPr lang="en-IN" sz="2600" dirty="0">
              <a:latin typeface="Arial Narrow" panose="020B0606020202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0F001504-8978-952D-A050-D256FE3147B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2" name="Picture 1">
            <a:extLst>
              <a:ext uri="{FF2B5EF4-FFF2-40B4-BE49-F238E27FC236}">
                <a16:creationId xmlns:a16="http://schemas.microsoft.com/office/drawing/2014/main" xmlns="" id="{B9F53868-5069-8964-5862-0DB5BEBDFF64}"/>
              </a:ext>
            </a:extLst>
          </p:cNvPr>
          <p:cNvPicPr>
            <a:picLocks noChangeAspect="1"/>
          </p:cNvPicPr>
          <p:nvPr/>
        </p:nvPicPr>
        <p:blipFill>
          <a:blip r:embed="rId4" cstate="print">
            <a:extLst>
              <a:ext uri="{28A0092B-C50C-407E-A947-70E740481C1C}">
                <a14:useLocalDpi xmlns:a14="http://schemas.microsoft.com/office/drawing/2010/main" xmlns="" val="0"/>
              </a:ext>
            </a:extLst>
          </a:blip>
          <a:stretch>
            <a:fillRect/>
          </a:stretch>
        </p:blipFill>
        <p:spPr>
          <a:xfrm>
            <a:off x="10506717" y="414583"/>
            <a:ext cx="1197867" cy="1547539"/>
          </a:xfrm>
          <a:prstGeom prst="rect">
            <a:avLst/>
          </a:prstGeom>
        </p:spPr>
      </p:pic>
    </p:spTree>
    <p:extLst>
      <p:ext uri="{BB962C8B-B14F-4D97-AF65-F5344CB8AC3E}">
        <p14:creationId xmlns:p14="http://schemas.microsoft.com/office/powerpoint/2010/main" xmlns="" val="8914374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68E35CF0-35AA-8683-D201-FF33EB3F7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F7349D2-6B61-2BA6-D2CF-CA30B149E97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1 </a:t>
            </a:r>
            <a:r>
              <a:rPr lang="en-IN" sz="4400" b="1" dirty="0" smtClean="0">
                <a:latin typeface="Arial Narrow" panose="020B0606020202030204" pitchFamily="34" charset="0"/>
              </a:rPr>
              <a:t>: Admin</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416A44D6-A38A-4A50-B469-3D93F01DB803}"/>
              </a:ext>
            </a:extLst>
          </p:cNvPr>
          <p:cNvPicPr>
            <a:picLocks noChangeAspect="1"/>
          </p:cNvPicPr>
          <p:nvPr/>
        </p:nvPicPr>
        <p:blipFill>
          <a:blip r:embed="rId2" cstate="print"/>
          <a:stretch>
            <a:fillRect/>
          </a:stretch>
        </p:blipFill>
        <p:spPr>
          <a:xfrm>
            <a:off x="591066" y="564459"/>
            <a:ext cx="978762" cy="953928"/>
          </a:xfrm>
          <a:prstGeom prst="rect">
            <a:avLst/>
          </a:prstGeom>
        </p:spPr>
      </p:pic>
      <p:pic>
        <p:nvPicPr>
          <p:cNvPr id="8" name="Picture 7">
            <a:extLst>
              <a:ext uri="{FF2B5EF4-FFF2-40B4-BE49-F238E27FC236}">
                <a16:creationId xmlns:a16="http://schemas.microsoft.com/office/drawing/2014/main" xmlns="" id="{108B6C87-74C4-4DFC-63CF-98FC93D2693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38179" y="564459"/>
            <a:ext cx="835001" cy="1078748"/>
          </a:xfrm>
          <a:prstGeom prst="rect">
            <a:avLst/>
          </a:prstGeom>
        </p:spPr>
      </p:pic>
      <p:sp>
        <p:nvSpPr>
          <p:cNvPr id="10" name="Rectangle 2">
            <a:extLst>
              <a:ext uri="{FF2B5EF4-FFF2-40B4-BE49-F238E27FC236}">
                <a16:creationId xmlns:a16="http://schemas.microsoft.com/office/drawing/2014/main" xmlns="" id="{AA29FE9B-38C6-80F2-5188-0EBA8A3E3831}"/>
              </a:ext>
            </a:extLst>
          </p:cNvPr>
          <p:cNvSpPr>
            <a:spLocks noGrp="1" noChangeArrowheads="1"/>
          </p:cNvSpPr>
          <p:nvPr>
            <p:ph idx="1"/>
          </p:nvPr>
        </p:nvSpPr>
        <p:spPr bwMode="auto">
          <a:xfrm>
            <a:off x="723146" y="2015216"/>
            <a:ext cx="10982114" cy="409137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Arial" pitchFamily="34" charset="0"/>
              <a:buChar char="•"/>
            </a:pPr>
            <a:endParaRPr lang="en-US" sz="2400" b="1" dirty="0" smtClean="0"/>
          </a:p>
          <a:p>
            <a:pPr>
              <a:buClrTx/>
              <a:buFont typeface="Arial" pitchFamily="34" charset="0"/>
              <a:buChar char="•"/>
            </a:pPr>
            <a:r>
              <a:rPr lang="en-US" sz="2400" b="1" dirty="0" smtClean="0"/>
              <a:t> </a:t>
            </a:r>
            <a:r>
              <a:rPr lang="en-US" b="1" dirty="0" smtClean="0"/>
              <a:t>Centralized Dashboard Access:</a:t>
            </a:r>
            <a:r>
              <a:rPr lang="en-US" dirty="0" smtClean="0"/>
              <a:t/>
            </a:r>
            <a:br>
              <a:rPr lang="en-US" dirty="0" smtClean="0"/>
            </a:br>
            <a:r>
              <a:rPr lang="en-US" dirty="0" smtClean="0"/>
              <a:t>After secure login, </a:t>
            </a:r>
            <a:r>
              <a:rPr lang="en-US" dirty="0" err="1" smtClean="0"/>
              <a:t>admins</a:t>
            </a:r>
            <a:r>
              <a:rPr lang="en-US" dirty="0" smtClean="0"/>
              <a:t> can view real-time data including daily appointments, total earnings, popular services, inventory status, and employee workloads—enabling quick decision-making.</a:t>
            </a:r>
          </a:p>
          <a:p>
            <a:pPr>
              <a:buClrTx/>
              <a:buFont typeface="Arial" pitchFamily="34" charset="0"/>
              <a:buChar char="•"/>
            </a:pPr>
            <a:r>
              <a:rPr lang="en-US" b="1" dirty="0" smtClean="0"/>
              <a:t>Service Management:</a:t>
            </a:r>
            <a:r>
              <a:rPr lang="en-US" dirty="0" smtClean="0"/>
              <a:t/>
            </a:r>
            <a:br>
              <a:rPr lang="en-US" dirty="0" smtClean="0"/>
            </a:br>
            <a:r>
              <a:rPr lang="en-US" dirty="0" err="1" smtClean="0"/>
              <a:t>Admins</a:t>
            </a:r>
            <a:r>
              <a:rPr lang="en-US" dirty="0" smtClean="0"/>
              <a:t> can add, update, or remove services, set pricing and durations, and apply discounts or festive offers to attract customers.</a:t>
            </a:r>
          </a:p>
          <a:p>
            <a:pPr>
              <a:buClrTx/>
              <a:buFont typeface="Arial" pitchFamily="34" charset="0"/>
              <a:buChar char="•"/>
            </a:pPr>
            <a:r>
              <a:rPr lang="en-US" b="1" dirty="0" smtClean="0"/>
              <a:t>Appointment Handling:</a:t>
            </a:r>
            <a:r>
              <a:rPr lang="en-US" dirty="0" smtClean="0"/>
              <a:t/>
            </a:r>
            <a:br>
              <a:rPr lang="en-US" dirty="0" smtClean="0"/>
            </a:br>
            <a:r>
              <a:rPr lang="en-US" dirty="0" err="1" smtClean="0"/>
              <a:t>Admins</a:t>
            </a:r>
            <a:r>
              <a:rPr lang="en-US" dirty="0" smtClean="0"/>
              <a:t> manage appointment requests by approving, rescheduling, or assigning them to available staff, ensuring no booking conflicts and smooth workflow</a:t>
            </a:r>
            <a:r>
              <a:rPr lang="en-US" dirty="0" smtClean="0"/>
              <a:t>.</a:t>
            </a:r>
            <a:endParaRPr lang="en-US" dirty="0">
              <a:latin typeface="Arial Narrow" panose="020B0606020202030204" pitchFamily="34"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xmlns="" id="{DD461FE8-DB19-060C-CC1D-F5D9F3F06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A212DA0C-64D8-CB47-2B7F-372EC52B117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10</a:t>
            </a:fld>
            <a:endParaRPr lang="en-IN" dirty="0"/>
          </a:p>
        </p:txBody>
      </p:sp>
      <p:sp>
        <p:nvSpPr>
          <p:cNvPr id="5" name="TextBox 4">
            <a:extLst>
              <a:ext uri="{FF2B5EF4-FFF2-40B4-BE49-F238E27FC236}">
                <a16:creationId xmlns:a16="http://schemas.microsoft.com/office/drawing/2014/main" xmlns="" id="{FD382144-3AF9-4968-3010-7525E44A553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30356387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A22E477-91D6-9A8B-A987-DC34B46B1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6798751-8E1A-CF5A-2BB9-F2977EB2D8F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a:t>
            </a:r>
            <a:r>
              <a:rPr lang="en-IN" sz="4400" b="1" dirty="0" smtClean="0">
                <a:latin typeface="Arial Narrow" panose="020B0606020202030204" pitchFamily="34" charset="0"/>
              </a:rPr>
              <a:t>1 : Admin</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A9992E94-073A-38F2-4F6B-8A879E77AE03}"/>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11F1448E-2838-D329-C4BC-CD264FD87AD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512569"/>
            <a:ext cx="835001" cy="1078748"/>
          </a:xfrm>
          <a:prstGeom prst="rect">
            <a:avLst/>
          </a:prstGeom>
        </p:spPr>
      </p:pic>
      <p:sp>
        <p:nvSpPr>
          <p:cNvPr id="10" name="Rectangle 2">
            <a:extLst>
              <a:ext uri="{FF2B5EF4-FFF2-40B4-BE49-F238E27FC236}">
                <a16:creationId xmlns:a16="http://schemas.microsoft.com/office/drawing/2014/main" xmlns="" id="{0D09A7C2-4ABC-B38D-A2CD-32D906012BAC}"/>
              </a:ext>
            </a:extLst>
          </p:cNvPr>
          <p:cNvSpPr>
            <a:spLocks noGrp="1" noChangeArrowheads="1"/>
          </p:cNvSpPr>
          <p:nvPr>
            <p:ph idx="1"/>
          </p:nvPr>
        </p:nvSpPr>
        <p:spPr bwMode="auto">
          <a:xfrm>
            <a:off x="1068879" y="2025736"/>
            <a:ext cx="9965089" cy="382976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Arial" pitchFamily="34" charset="0"/>
              <a:buChar char="•"/>
            </a:pPr>
            <a:endParaRPr lang="en-US" b="1" dirty="0" smtClean="0"/>
          </a:p>
          <a:p>
            <a:pPr>
              <a:buClrTx/>
              <a:buFont typeface="Arial" pitchFamily="34" charset="0"/>
              <a:buChar char="•"/>
            </a:pPr>
            <a:r>
              <a:rPr lang="en-US" b="1" dirty="0" smtClean="0"/>
              <a:t>Staff </a:t>
            </a:r>
            <a:r>
              <a:rPr lang="en-US" b="1" dirty="0" smtClean="0"/>
              <a:t>Management:</a:t>
            </a:r>
            <a:r>
              <a:rPr lang="en-US" dirty="0" smtClean="0"/>
              <a:t/>
            </a:r>
            <a:br>
              <a:rPr lang="en-US" dirty="0" smtClean="0"/>
            </a:br>
            <a:r>
              <a:rPr lang="en-US" dirty="0" smtClean="0"/>
              <a:t>Employee records, work schedules, roles, and assigned services are maintained. Performance tracking is enabled via completed tasks and customer feedback.</a:t>
            </a:r>
          </a:p>
          <a:p>
            <a:pPr>
              <a:buClrTx/>
              <a:buFont typeface="Arial" pitchFamily="34" charset="0"/>
              <a:buChar char="•"/>
            </a:pPr>
            <a:r>
              <a:rPr lang="en-US" b="1" dirty="0" smtClean="0"/>
              <a:t>Inventory and Billing:</a:t>
            </a:r>
            <a:r>
              <a:rPr lang="en-US" dirty="0" smtClean="0"/>
              <a:t/>
            </a:r>
            <a:br>
              <a:rPr lang="en-US" dirty="0" smtClean="0"/>
            </a:br>
            <a:r>
              <a:rPr lang="en-US" dirty="0" smtClean="0"/>
              <a:t>The module tracks product usage, sets minimum stock levels for restock alerts, manages supplier details, and automates invoice generation with tax and discount handling.</a:t>
            </a:r>
          </a:p>
          <a:p>
            <a:pPr>
              <a:buClrTx/>
              <a:buFont typeface="Arial" pitchFamily="34" charset="0"/>
              <a:buChar char="•"/>
            </a:pPr>
            <a:r>
              <a:rPr lang="en-US" b="1" dirty="0" smtClean="0"/>
              <a:t>Reporting and Customer Feedback:</a:t>
            </a:r>
            <a:r>
              <a:rPr lang="en-US" dirty="0" smtClean="0"/>
              <a:t/>
            </a:r>
            <a:br>
              <a:rPr lang="en-US" dirty="0" smtClean="0"/>
            </a:br>
            <a:r>
              <a:rPr lang="en-US" dirty="0" smtClean="0"/>
              <a:t>Detailed reports on income, service trends, customer growth, and staff performance can be generated. </a:t>
            </a:r>
            <a:r>
              <a:rPr lang="en-US" dirty="0" err="1" smtClean="0"/>
              <a:t>Admins</a:t>
            </a:r>
            <a:r>
              <a:rPr lang="en-US" dirty="0" smtClean="0"/>
              <a:t> can also respond to customer feedback and enquiries promptly.</a:t>
            </a:r>
          </a:p>
          <a:p>
            <a:pPr algn="just">
              <a:buClr>
                <a:schemeClr val="tx1"/>
              </a:buClr>
              <a:buFont typeface="Wingdings" panose="05000000000000000000" pitchFamily="2" charset="2"/>
              <a:buChar char="Ø"/>
            </a:pPr>
            <a:endParaRPr lang="en-US" sz="1800" dirty="0">
              <a:latin typeface="Arial Narrow" panose="020B0606020202030204" pitchFamily="34" charset="0"/>
            </a:endParaRPr>
          </a:p>
        </p:txBody>
      </p:sp>
      <p:sp>
        <p:nvSpPr>
          <p:cNvPr id="5" name="Footer Placeholder 2">
            <a:extLst>
              <a:ext uri="{FF2B5EF4-FFF2-40B4-BE49-F238E27FC236}">
                <a16:creationId xmlns:a16="http://schemas.microsoft.com/office/drawing/2014/main" xmlns="" id="{F4B52F62-A520-12DA-4682-7223121CF24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9" name="Slide Number Placeholder 3">
            <a:extLst>
              <a:ext uri="{FF2B5EF4-FFF2-40B4-BE49-F238E27FC236}">
                <a16:creationId xmlns:a16="http://schemas.microsoft.com/office/drawing/2014/main" xmlns="" id="{07B5B57C-268A-B907-5DBA-913526D6FB9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11</a:t>
            </a:fld>
            <a:endParaRPr lang="en-IN" dirty="0"/>
          </a:p>
        </p:txBody>
      </p:sp>
      <p:sp>
        <p:nvSpPr>
          <p:cNvPr id="11" name="TextBox 10">
            <a:extLst>
              <a:ext uri="{FF2B5EF4-FFF2-40B4-BE49-F238E27FC236}">
                <a16:creationId xmlns:a16="http://schemas.microsoft.com/office/drawing/2014/main" xmlns="" id="{A15CFE8E-3765-A52A-E3AE-FCEE4A741BD2}"/>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413483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8A7A873-F85D-C140-6918-D920E72946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B042BBA-F468-51B9-94FA-288D36FCF3B5}"/>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a:t>
            </a:r>
            <a:r>
              <a:rPr lang="en-IN" sz="4400" b="1" dirty="0" smtClean="0">
                <a:latin typeface="Arial Narrow" panose="020B0606020202030204" pitchFamily="34" charset="0"/>
              </a:rPr>
              <a:t>2 :User</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BDDC7E4E-A1C4-0852-3F1E-5EE2FD545C16}"/>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754C7856-005F-22E8-4ECD-6A64D75F8CC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56470" y="574979"/>
            <a:ext cx="835001" cy="1078748"/>
          </a:xfrm>
          <a:prstGeom prst="rect">
            <a:avLst/>
          </a:prstGeom>
        </p:spPr>
      </p:pic>
      <p:sp>
        <p:nvSpPr>
          <p:cNvPr id="4" name="Footer Placeholder 2">
            <a:extLst>
              <a:ext uri="{FF2B5EF4-FFF2-40B4-BE49-F238E27FC236}">
                <a16:creationId xmlns:a16="http://schemas.microsoft.com/office/drawing/2014/main" xmlns="" id="{D6E3B88B-DECF-FEFA-3F15-68DA5453397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D606EA24-A892-DCF4-04AF-00F99E3BC0B9}"/>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12</a:t>
            </a:fld>
            <a:endParaRPr lang="en-IN" dirty="0"/>
          </a:p>
        </p:txBody>
      </p:sp>
      <p:sp>
        <p:nvSpPr>
          <p:cNvPr id="9" name="TextBox 8">
            <a:extLst>
              <a:ext uri="{FF2B5EF4-FFF2-40B4-BE49-F238E27FC236}">
                <a16:creationId xmlns:a16="http://schemas.microsoft.com/office/drawing/2014/main" xmlns="" id="{0D114360-66CB-5666-5801-CEC3FDB7D56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0" name="Rectangle 2">
            <a:extLst>
              <a:ext uri="{FF2B5EF4-FFF2-40B4-BE49-F238E27FC236}">
                <a16:creationId xmlns:a16="http://schemas.microsoft.com/office/drawing/2014/main" xmlns="" id="{7060E1B8-C3E3-E472-CAE8-89536177A2A6}"/>
              </a:ext>
            </a:extLst>
          </p:cNvPr>
          <p:cNvSpPr>
            <a:spLocks noGrp="1" noChangeArrowheads="1"/>
          </p:cNvSpPr>
          <p:nvPr>
            <p:ph idx="1"/>
          </p:nvPr>
        </p:nvSpPr>
        <p:spPr bwMode="auto">
          <a:xfrm>
            <a:off x="723146" y="2015216"/>
            <a:ext cx="10982114" cy="34009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Arial" pitchFamily="34" charset="0"/>
              <a:buChar char="•"/>
            </a:pPr>
            <a:endParaRPr lang="en-US" b="1" dirty="0" smtClean="0">
              <a:latin typeface="Times New Roman" pitchFamily="18" charset="0"/>
              <a:cs typeface="Times New Roman" pitchFamily="18" charset="0"/>
            </a:endParaRPr>
          </a:p>
          <a:p>
            <a:pPr>
              <a:buClrTx/>
              <a:buFont typeface="Arial" pitchFamily="34" charset="0"/>
              <a:buChar char="•"/>
            </a:pPr>
            <a:r>
              <a:rPr lang="en-US" b="1" dirty="0" smtClean="0">
                <a:latin typeface="Times New Roman" pitchFamily="18" charset="0"/>
                <a:cs typeface="Times New Roman" pitchFamily="18" charset="0"/>
              </a:rPr>
              <a:t>User </a:t>
            </a:r>
            <a:r>
              <a:rPr lang="en-US" b="1" dirty="0" smtClean="0">
                <a:latin typeface="Times New Roman" pitchFamily="18" charset="0"/>
                <a:cs typeface="Times New Roman" pitchFamily="18" charset="0"/>
              </a:rPr>
              <a:t>Registration &amp; Login:</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Customers can register with basic details (name, email, phone, password) and log in to access a personalized dashboard.</a:t>
            </a:r>
          </a:p>
          <a:p>
            <a:pPr>
              <a:buClrTx/>
              <a:buFont typeface="Arial" pitchFamily="34" charset="0"/>
              <a:buChar char="•"/>
            </a:pPr>
            <a:r>
              <a:rPr lang="en-US" b="1" dirty="0" smtClean="0">
                <a:latin typeface="Times New Roman" pitchFamily="18" charset="0"/>
                <a:cs typeface="Times New Roman" pitchFamily="18" charset="0"/>
              </a:rPr>
              <a:t>Service Browsing:</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Users can explore categorized services (skincare, </a:t>
            </a:r>
            <a:r>
              <a:rPr lang="en-US" dirty="0" err="1" smtClean="0">
                <a:latin typeface="Times New Roman" pitchFamily="18" charset="0"/>
                <a:cs typeface="Times New Roman" pitchFamily="18" charset="0"/>
              </a:rPr>
              <a:t>haircare</a:t>
            </a:r>
            <a:r>
              <a:rPr lang="en-US" dirty="0" smtClean="0">
                <a:latin typeface="Times New Roman" pitchFamily="18" charset="0"/>
                <a:cs typeface="Times New Roman" pitchFamily="18" charset="0"/>
              </a:rPr>
              <a:t>, makeup, spa), each with descriptions, prices, durations, and availability for informed decision-making.</a:t>
            </a:r>
          </a:p>
          <a:p>
            <a:pPr>
              <a:buClrTx/>
              <a:buFont typeface="Arial" pitchFamily="34" charset="0"/>
              <a:buChar char="•"/>
            </a:pPr>
            <a:r>
              <a:rPr lang="en-US" b="1" dirty="0" smtClean="0">
                <a:latin typeface="Times New Roman" pitchFamily="18" charset="0"/>
                <a:cs typeface="Times New Roman" pitchFamily="18" charset="0"/>
              </a:rPr>
              <a:t>Appointment Management: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Clients can book, reschedule, or cancel appointments based on staff availability, with updates reflected in the admin panel in real-time</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xmlns="" val="100208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4CDA767-0430-81D3-0F38-550A00BDCF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D8226B9-647D-15D8-32CB-0F73D3CEFE8A}"/>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MODULE </a:t>
            </a:r>
            <a:r>
              <a:rPr lang="en-IN" sz="4400" b="1" dirty="0" smtClean="0">
                <a:latin typeface="Arial Narrow" panose="020B0606020202030204" pitchFamily="34" charset="0"/>
              </a:rPr>
              <a:t>2 </a:t>
            </a:r>
            <a:r>
              <a:rPr lang="en-IN" sz="4400" b="1" dirty="0">
                <a:latin typeface="Arial Narrow" panose="020B0606020202030204" pitchFamily="34" charset="0"/>
              </a:rPr>
              <a:t>: </a:t>
            </a:r>
            <a:r>
              <a:rPr lang="en-IN" sz="4400" b="1" dirty="0" smtClean="0">
                <a:latin typeface="Arial Narrow" panose="020B0606020202030204" pitchFamily="34" charset="0"/>
              </a:rPr>
              <a:t>User</a:t>
            </a:r>
            <a:endParaRPr lang="en-IN" sz="4400" b="1" dirty="0">
              <a:latin typeface="Arial Narrow" panose="020B0606020202030204" pitchFamily="34" charset="0"/>
            </a:endParaRPr>
          </a:p>
        </p:txBody>
      </p:sp>
      <p:pic>
        <p:nvPicPr>
          <p:cNvPr id="7" name="Picture 6">
            <a:extLst>
              <a:ext uri="{FF2B5EF4-FFF2-40B4-BE49-F238E27FC236}">
                <a16:creationId xmlns:a16="http://schemas.microsoft.com/office/drawing/2014/main" xmlns="" id="{0E50F938-D2E9-B244-71F5-69440FDC4A99}"/>
              </a:ext>
            </a:extLst>
          </p:cNvPr>
          <p:cNvPicPr>
            <a:picLocks noChangeAspect="1"/>
          </p:cNvPicPr>
          <p:nvPr/>
        </p:nvPicPr>
        <p:blipFill>
          <a:blip r:embed="rId2" cstate="print"/>
          <a:stretch>
            <a:fillRect/>
          </a:stretch>
        </p:blipFill>
        <p:spPr>
          <a:xfrm>
            <a:off x="579498" y="625043"/>
            <a:ext cx="978762" cy="953928"/>
          </a:xfrm>
          <a:prstGeom prst="rect">
            <a:avLst/>
          </a:prstGeom>
        </p:spPr>
      </p:pic>
      <p:pic>
        <p:nvPicPr>
          <p:cNvPr id="8" name="Picture 7">
            <a:extLst>
              <a:ext uri="{FF2B5EF4-FFF2-40B4-BE49-F238E27FC236}">
                <a16:creationId xmlns:a16="http://schemas.microsoft.com/office/drawing/2014/main" xmlns="" id="{E3FEF9D9-72DB-F67E-1072-3BFA24355957}"/>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500223"/>
            <a:ext cx="835001" cy="1078748"/>
          </a:xfrm>
          <a:prstGeom prst="rect">
            <a:avLst/>
          </a:prstGeom>
        </p:spPr>
      </p:pic>
      <p:sp>
        <p:nvSpPr>
          <p:cNvPr id="5" name="Footer Placeholder 2">
            <a:extLst>
              <a:ext uri="{FF2B5EF4-FFF2-40B4-BE49-F238E27FC236}">
                <a16:creationId xmlns:a16="http://schemas.microsoft.com/office/drawing/2014/main" xmlns="" id="{A0D34693-93A2-A38C-8CD6-D91ED613EC2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0" name="Slide Number Placeholder 3">
            <a:extLst>
              <a:ext uri="{FF2B5EF4-FFF2-40B4-BE49-F238E27FC236}">
                <a16:creationId xmlns:a16="http://schemas.microsoft.com/office/drawing/2014/main" xmlns="" id="{BC201E83-2462-453F-6249-544EB34B938B}"/>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13</a:t>
            </a:fld>
            <a:endParaRPr lang="en-IN" dirty="0"/>
          </a:p>
        </p:txBody>
      </p:sp>
      <p:sp>
        <p:nvSpPr>
          <p:cNvPr id="11" name="TextBox 10">
            <a:extLst>
              <a:ext uri="{FF2B5EF4-FFF2-40B4-BE49-F238E27FC236}">
                <a16:creationId xmlns:a16="http://schemas.microsoft.com/office/drawing/2014/main" xmlns="" id="{51A875D3-DF79-5837-C821-595F59DA7EE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xmlns="" id="{95158031-806F-87F9-19DC-695AD815D382}"/>
              </a:ext>
            </a:extLst>
          </p:cNvPr>
          <p:cNvSpPr>
            <a:spLocks noGrp="1" noChangeArrowheads="1"/>
          </p:cNvSpPr>
          <p:nvPr>
            <p:ph idx="1"/>
          </p:nvPr>
        </p:nvSpPr>
        <p:spPr bwMode="auto">
          <a:xfrm>
            <a:off x="723146" y="2015217"/>
            <a:ext cx="10982114" cy="428655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Arial" pitchFamily="34" charset="0"/>
              <a:buChar char="•"/>
            </a:pPr>
            <a:endParaRPr lang="en-US" b="1" dirty="0" smtClean="0">
              <a:latin typeface="Times New Roman" pitchFamily="18" charset="0"/>
              <a:cs typeface="Times New Roman" pitchFamily="18" charset="0"/>
            </a:endParaRPr>
          </a:p>
          <a:p>
            <a:pPr>
              <a:buClrTx/>
              <a:buFont typeface="Arial" pitchFamily="34" charset="0"/>
              <a:buChar char="•"/>
            </a:pPr>
            <a:r>
              <a:rPr lang="en-US" b="1" dirty="0" smtClean="0">
                <a:latin typeface="Times New Roman" pitchFamily="18" charset="0"/>
                <a:cs typeface="Times New Roman" pitchFamily="18" charset="0"/>
              </a:rPr>
              <a:t>Booking </a:t>
            </a:r>
            <a:r>
              <a:rPr lang="en-US" b="1" dirty="0" smtClean="0">
                <a:latin typeface="Times New Roman" pitchFamily="18" charset="0"/>
                <a:cs typeface="Times New Roman" pitchFamily="18" charset="0"/>
              </a:rPr>
              <a:t>History &amp; Transactions: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A detailed record of past appointments, invoices, and payments is maintained for transparency and easy tracking of service usage and costs.</a:t>
            </a:r>
          </a:p>
          <a:p>
            <a:pPr>
              <a:buClrTx/>
              <a:buFont typeface="Arial" pitchFamily="34" charset="0"/>
              <a:buChar char="•"/>
            </a:pPr>
            <a:r>
              <a:rPr lang="en-US" b="1" dirty="0" smtClean="0">
                <a:latin typeface="Times New Roman" pitchFamily="18" charset="0"/>
                <a:cs typeface="Times New Roman" pitchFamily="18" charset="0"/>
              </a:rPr>
              <a:t>Profile &amp; Preferences Management: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Users can update their profile details, change passwords, and benefit from personalized experiences like saved preferences and service suggestions.</a:t>
            </a:r>
          </a:p>
          <a:p>
            <a:pPr>
              <a:buClrTx/>
              <a:buFont typeface="Arial" pitchFamily="34" charset="0"/>
              <a:buChar char="•"/>
            </a:pPr>
            <a:r>
              <a:rPr lang="en-US" b="1" dirty="0" smtClean="0">
                <a:latin typeface="Times New Roman" pitchFamily="18" charset="0"/>
                <a:cs typeface="Times New Roman" pitchFamily="18" charset="0"/>
              </a:rPr>
              <a:t>Digital Invoices &amp; Notifications: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Customers receive digital invoices for each visit and get promotional alerts or offers, enhancing convenience and engagement.</a:t>
            </a:r>
          </a:p>
          <a:p>
            <a:pPr algn="just">
              <a:buClrTx/>
              <a:buFont typeface="Arial" pitchFamily="34" charset="0"/>
              <a:buChar char="•"/>
            </a:pPr>
            <a:endParaRPr lang="en-US" dirty="0">
              <a:latin typeface="Arial Narrow" panose="020B0606020202030204" pitchFamily="34" charset="0"/>
            </a:endParaRPr>
          </a:p>
          <a:p>
            <a:pPr algn="just" eaLnBrk="0" fontAlgn="base" hangingPunct="0">
              <a:lnSpc>
                <a:spcPct val="150000"/>
              </a:lnSpc>
              <a:spcBef>
                <a:spcPct val="0"/>
              </a:spcBef>
              <a:spcAft>
                <a:spcPct val="0"/>
              </a:spcAft>
              <a:buClrTx/>
              <a:buSzTx/>
              <a:buFont typeface="Arial" pitchFamily="34" charset="0"/>
              <a:buChar char="•"/>
            </a:pPr>
            <a:endParaRPr kumimoji="0" lang="en-US" altLang="en-US"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xmlns="" val="3885238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2EA3C45-02DF-867E-3901-A6189855A4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D87E55E-C512-26BB-2D1C-C2DA5A6C489E}"/>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xmlns="" id="{BEBF2295-F9D8-620B-CE3F-96DB7B1798A4}"/>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12FE1329-1E1B-8DB2-CE7E-52D28FF2B99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xmlns="" id="{10170144-D4FB-30EA-CE53-8A0B6D7E012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FD6EF43B-03AC-1502-3BCB-DF181CF1CC6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14</a:t>
            </a:fld>
            <a:endParaRPr lang="en-IN" dirty="0"/>
          </a:p>
        </p:txBody>
      </p:sp>
      <p:sp>
        <p:nvSpPr>
          <p:cNvPr id="11" name="TextBox 10">
            <a:extLst>
              <a:ext uri="{FF2B5EF4-FFF2-40B4-BE49-F238E27FC236}">
                <a16:creationId xmlns:a16="http://schemas.microsoft.com/office/drawing/2014/main" xmlns="" id="{F47D94A2-5A86-21EA-592C-492CA64F0726}"/>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9" name="Picture 2" descr="C:\Users\Atchaya\Pictures\res 1.png"/>
          <p:cNvPicPr>
            <a:picLocks noGrp="1" noChangeAspect="1" noChangeArrowheads="1"/>
          </p:cNvPicPr>
          <p:nvPr>
            <p:ph idx="1"/>
          </p:nvPr>
        </p:nvPicPr>
        <p:blipFill>
          <a:blip r:embed="rId4" cstate="print"/>
          <a:srcRect/>
          <a:stretch>
            <a:fillRect/>
          </a:stretch>
        </p:blipFill>
        <p:spPr bwMode="auto">
          <a:xfrm>
            <a:off x="718457" y="2258008"/>
            <a:ext cx="5209882" cy="2881440"/>
          </a:xfrm>
          <a:prstGeom prst="rect">
            <a:avLst/>
          </a:prstGeom>
          <a:noFill/>
        </p:spPr>
      </p:pic>
      <p:pic>
        <p:nvPicPr>
          <p:cNvPr id="10" name="Picture 4" descr="C:\Users\Atchaya\Pictures\res 3.png"/>
          <p:cNvPicPr>
            <a:picLocks noChangeAspect="1" noChangeArrowheads="1"/>
          </p:cNvPicPr>
          <p:nvPr/>
        </p:nvPicPr>
        <p:blipFill>
          <a:blip r:embed="rId5"/>
          <a:srcRect/>
          <a:stretch>
            <a:fillRect/>
          </a:stretch>
        </p:blipFill>
        <p:spPr bwMode="auto">
          <a:xfrm>
            <a:off x="6419461" y="2239348"/>
            <a:ext cx="5122506" cy="2883159"/>
          </a:xfrm>
          <a:prstGeom prst="rect">
            <a:avLst/>
          </a:prstGeom>
          <a:noFill/>
        </p:spPr>
      </p:pic>
    </p:spTree>
    <p:extLst>
      <p:ext uri="{BB962C8B-B14F-4D97-AF65-F5344CB8AC3E}">
        <p14:creationId xmlns:p14="http://schemas.microsoft.com/office/powerpoint/2010/main" xmlns="" val="26773165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709BBA-2275-603C-9C6B-13C8C152F0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CA2FB16-13BE-2B90-F45B-4A8432E62D67}"/>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OUTPUT</a:t>
            </a:r>
          </a:p>
        </p:txBody>
      </p:sp>
      <p:pic>
        <p:nvPicPr>
          <p:cNvPr id="7" name="Picture 6">
            <a:extLst>
              <a:ext uri="{FF2B5EF4-FFF2-40B4-BE49-F238E27FC236}">
                <a16:creationId xmlns:a16="http://schemas.microsoft.com/office/drawing/2014/main" xmlns="" id="{7E220CD4-D7E3-E8D3-556A-3E3A49254131}"/>
              </a:ext>
            </a:extLst>
          </p:cNvPr>
          <p:cNvPicPr>
            <a:picLocks noChangeAspect="1"/>
          </p:cNvPicPr>
          <p:nvPr/>
        </p:nvPicPr>
        <p:blipFill>
          <a:blip r:embed="rId2" cstate="print"/>
          <a:stretch>
            <a:fillRect/>
          </a:stretch>
        </p:blipFill>
        <p:spPr>
          <a:xfrm>
            <a:off x="579498" y="574979"/>
            <a:ext cx="978762" cy="953928"/>
          </a:xfrm>
          <a:prstGeom prst="rect">
            <a:avLst/>
          </a:prstGeom>
        </p:spPr>
      </p:pic>
      <p:pic>
        <p:nvPicPr>
          <p:cNvPr id="8" name="Picture 7">
            <a:extLst>
              <a:ext uri="{FF2B5EF4-FFF2-40B4-BE49-F238E27FC236}">
                <a16:creationId xmlns:a16="http://schemas.microsoft.com/office/drawing/2014/main" xmlns="" id="{7EB09160-54AF-30FA-6923-383860A2B77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38493" y="574979"/>
            <a:ext cx="835001" cy="1078748"/>
          </a:xfrm>
          <a:prstGeom prst="rect">
            <a:avLst/>
          </a:prstGeom>
        </p:spPr>
      </p:pic>
      <p:sp>
        <p:nvSpPr>
          <p:cNvPr id="3" name="Footer Placeholder 2">
            <a:extLst>
              <a:ext uri="{FF2B5EF4-FFF2-40B4-BE49-F238E27FC236}">
                <a16:creationId xmlns:a16="http://schemas.microsoft.com/office/drawing/2014/main" xmlns="" id="{A372D5E7-5E30-5CEB-F9EC-6A71EE6602B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9FFF7858-276A-66B5-32E7-7D69459F23EA}"/>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15</a:t>
            </a:fld>
            <a:endParaRPr lang="en-IN" dirty="0"/>
          </a:p>
        </p:txBody>
      </p:sp>
      <p:sp>
        <p:nvSpPr>
          <p:cNvPr id="11" name="TextBox 10">
            <a:extLst>
              <a:ext uri="{FF2B5EF4-FFF2-40B4-BE49-F238E27FC236}">
                <a16:creationId xmlns:a16="http://schemas.microsoft.com/office/drawing/2014/main" xmlns="" id="{51D5DAFE-21EB-B45D-B188-DA0D6933FA4C}"/>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9" name="Picture 2" descr="C:\Users\Atchaya\Pictures\res 5.png"/>
          <p:cNvPicPr>
            <a:picLocks noGrp="1" noChangeAspect="1" noChangeArrowheads="1"/>
          </p:cNvPicPr>
          <p:nvPr>
            <p:ph idx="1"/>
          </p:nvPr>
        </p:nvPicPr>
        <p:blipFill>
          <a:blip r:embed="rId4"/>
          <a:srcRect/>
          <a:stretch>
            <a:fillRect/>
          </a:stretch>
        </p:blipFill>
        <p:spPr bwMode="auto">
          <a:xfrm>
            <a:off x="859536" y="2184591"/>
            <a:ext cx="5276087" cy="2890329"/>
          </a:xfrm>
          <a:prstGeom prst="rect">
            <a:avLst/>
          </a:prstGeom>
          <a:noFill/>
        </p:spPr>
      </p:pic>
      <p:pic>
        <p:nvPicPr>
          <p:cNvPr id="10" name="Picture 3" descr="C:\Users\Atchaya\Pictures\res 6.png"/>
          <p:cNvPicPr>
            <a:picLocks noChangeAspect="1" noChangeArrowheads="1"/>
          </p:cNvPicPr>
          <p:nvPr/>
        </p:nvPicPr>
        <p:blipFill>
          <a:blip r:embed="rId5" cstate="print"/>
          <a:srcRect/>
          <a:stretch>
            <a:fillRect/>
          </a:stretch>
        </p:blipFill>
        <p:spPr bwMode="auto">
          <a:xfrm>
            <a:off x="6748272" y="2249424"/>
            <a:ext cx="4846320" cy="2825496"/>
          </a:xfrm>
          <a:prstGeom prst="rect">
            <a:avLst/>
          </a:prstGeom>
          <a:noFill/>
        </p:spPr>
      </p:pic>
    </p:spTree>
    <p:extLst>
      <p:ext uri="{BB962C8B-B14F-4D97-AF65-F5344CB8AC3E}">
        <p14:creationId xmlns:p14="http://schemas.microsoft.com/office/powerpoint/2010/main" xmlns="" val="3440902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OUTPUT</a:t>
            </a:r>
            <a:endParaRPr lang="en-US" dirty="0"/>
          </a:p>
        </p:txBody>
      </p:sp>
      <p:sp>
        <p:nvSpPr>
          <p:cNvPr id="4" name="Date Placeholder 3"/>
          <p:cNvSpPr>
            <a:spLocks noGrp="1"/>
          </p:cNvSpPr>
          <p:nvPr>
            <p:ph type="dt" sz="half" idx="10"/>
          </p:nvPr>
        </p:nvSpPr>
        <p:spPr/>
        <p:txBody>
          <a:bodyPr/>
          <a:lstStyle/>
          <a:p>
            <a:fld id="{63F24D60-CAE6-46AD-9D0B-C02F7B1293EF}" type="datetime5">
              <a:rPr lang="en-US" smtClean="0"/>
              <a:pPr/>
              <a:t>3-Jun-25</a:t>
            </a:fld>
            <a:endParaRPr lang="en-IN"/>
          </a:p>
        </p:txBody>
      </p:sp>
      <p:sp>
        <p:nvSpPr>
          <p:cNvPr id="5" name="Footer Placeholder 4"/>
          <p:cNvSpPr>
            <a:spLocks noGrp="1"/>
          </p:cNvSpPr>
          <p:nvPr>
            <p:ph type="ftr" sz="quarter" idx="11"/>
          </p:nvPr>
        </p:nvSpPr>
        <p:spPr/>
        <p:txBody>
          <a:bodyPr/>
          <a:lstStyle/>
          <a:p>
            <a:r>
              <a:rPr lang="en-IN" smtClean="0"/>
              <a:t>20CS8504 - PROJECT WORK</a:t>
            </a:r>
            <a:endParaRPr lang="en-IN"/>
          </a:p>
        </p:txBody>
      </p:sp>
      <p:sp>
        <p:nvSpPr>
          <p:cNvPr id="6" name="Slide Number Placeholder 5"/>
          <p:cNvSpPr>
            <a:spLocks noGrp="1"/>
          </p:cNvSpPr>
          <p:nvPr>
            <p:ph type="sldNum" sz="quarter" idx="12"/>
          </p:nvPr>
        </p:nvSpPr>
        <p:spPr/>
        <p:txBody>
          <a:bodyPr/>
          <a:lstStyle/>
          <a:p>
            <a:fld id="{963B2B34-D4BB-400B-9ED9-C7A04F52518B}" type="slidenum">
              <a:rPr lang="en-IN" smtClean="0"/>
              <a:pPr/>
              <a:t>16</a:t>
            </a:fld>
            <a:endParaRPr lang="en-IN"/>
          </a:p>
        </p:txBody>
      </p:sp>
      <p:pic>
        <p:nvPicPr>
          <p:cNvPr id="7" name="Picture 4" descr="C:\Users\Atchaya\Pictures\res 7.png"/>
          <p:cNvPicPr>
            <a:picLocks noGrp="1" noChangeAspect="1" noChangeArrowheads="1"/>
          </p:cNvPicPr>
          <p:nvPr>
            <p:ph idx="1"/>
          </p:nvPr>
        </p:nvPicPr>
        <p:blipFill>
          <a:blip r:embed="rId2" cstate="print"/>
          <a:srcRect/>
          <a:stretch>
            <a:fillRect/>
          </a:stretch>
        </p:blipFill>
        <p:spPr bwMode="auto">
          <a:xfrm>
            <a:off x="835425" y="2468880"/>
            <a:ext cx="4980159" cy="2817757"/>
          </a:xfrm>
          <a:prstGeom prst="rect">
            <a:avLst/>
          </a:prstGeom>
          <a:noFill/>
        </p:spPr>
      </p:pic>
      <p:pic>
        <p:nvPicPr>
          <p:cNvPr id="8" name="Picture 4" descr="C:\Users\Atchaya\Pictures\res 11.png"/>
          <p:cNvPicPr>
            <a:picLocks noChangeAspect="1" noChangeArrowheads="1"/>
          </p:cNvPicPr>
          <p:nvPr/>
        </p:nvPicPr>
        <p:blipFill>
          <a:blip r:embed="rId3"/>
          <a:srcRect/>
          <a:stretch>
            <a:fillRect/>
          </a:stretch>
        </p:blipFill>
        <p:spPr bwMode="auto">
          <a:xfrm>
            <a:off x="6550152" y="2496312"/>
            <a:ext cx="4514088" cy="2569464"/>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CA537407-19B9-E23D-F6AD-2C0D66BF6C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18E09C4-BF24-EC19-0E90-2511924A3903}"/>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CONCLUSION &amp; FUTURE ENHANCEMENT</a:t>
            </a:r>
          </a:p>
        </p:txBody>
      </p:sp>
      <p:pic>
        <p:nvPicPr>
          <p:cNvPr id="7" name="Picture 6">
            <a:extLst>
              <a:ext uri="{FF2B5EF4-FFF2-40B4-BE49-F238E27FC236}">
                <a16:creationId xmlns:a16="http://schemas.microsoft.com/office/drawing/2014/main" xmlns="" id="{111F25FD-962D-41F4-CA46-C707CAB1F5E3}"/>
              </a:ext>
            </a:extLst>
          </p:cNvPr>
          <p:cNvPicPr>
            <a:picLocks noChangeAspect="1"/>
          </p:cNvPicPr>
          <p:nvPr/>
        </p:nvPicPr>
        <p:blipFill>
          <a:blip r:embed="rId2" cstate="print"/>
          <a:stretch>
            <a:fillRect/>
          </a:stretch>
        </p:blipFill>
        <p:spPr>
          <a:xfrm>
            <a:off x="382024" y="710059"/>
            <a:ext cx="978762" cy="953928"/>
          </a:xfrm>
          <a:prstGeom prst="rect">
            <a:avLst/>
          </a:prstGeom>
        </p:spPr>
      </p:pic>
      <p:pic>
        <p:nvPicPr>
          <p:cNvPr id="8" name="Picture 7">
            <a:extLst>
              <a:ext uri="{FF2B5EF4-FFF2-40B4-BE49-F238E27FC236}">
                <a16:creationId xmlns:a16="http://schemas.microsoft.com/office/drawing/2014/main" xmlns="" id="{CCC2F14A-CE42-2F9C-0342-79438DFE4FAE}"/>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37899" y="601497"/>
            <a:ext cx="835001" cy="1078748"/>
          </a:xfrm>
          <a:prstGeom prst="rect">
            <a:avLst/>
          </a:prstGeom>
        </p:spPr>
      </p:pic>
      <p:sp>
        <p:nvSpPr>
          <p:cNvPr id="3" name="Footer Placeholder 2">
            <a:extLst>
              <a:ext uri="{FF2B5EF4-FFF2-40B4-BE49-F238E27FC236}">
                <a16:creationId xmlns:a16="http://schemas.microsoft.com/office/drawing/2014/main" xmlns="" id="{2CF04430-744E-6B41-D7A5-C467A238539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36F9E2D9-34B9-AB60-89C3-59F430645CC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17</a:t>
            </a:fld>
            <a:endParaRPr lang="en-IN" dirty="0"/>
          </a:p>
        </p:txBody>
      </p:sp>
      <p:sp>
        <p:nvSpPr>
          <p:cNvPr id="5" name="TextBox 4">
            <a:extLst>
              <a:ext uri="{FF2B5EF4-FFF2-40B4-BE49-F238E27FC236}">
                <a16:creationId xmlns:a16="http://schemas.microsoft.com/office/drawing/2014/main" xmlns="" id="{2251610E-B05A-5427-A860-095AA66DC53D}"/>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3" name="Rectangle 2">
            <a:extLst>
              <a:ext uri="{FF2B5EF4-FFF2-40B4-BE49-F238E27FC236}">
                <a16:creationId xmlns:a16="http://schemas.microsoft.com/office/drawing/2014/main" xmlns="" id="{05F516F1-4E66-A17B-98D6-D5D9A0EF2AFB}"/>
              </a:ext>
            </a:extLst>
          </p:cNvPr>
          <p:cNvSpPr>
            <a:spLocks noGrp="1" noChangeArrowheads="1"/>
          </p:cNvSpPr>
          <p:nvPr>
            <p:ph idx="1"/>
          </p:nvPr>
        </p:nvSpPr>
        <p:spPr bwMode="auto">
          <a:xfrm>
            <a:off x="723146" y="1800808"/>
            <a:ext cx="10982114" cy="461664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Tx/>
              <a:buFont typeface="Arial" pitchFamily="34" charset="0"/>
              <a:buChar char="•"/>
            </a:pPr>
            <a:endParaRPr lang="en-US" b="1" dirty="0" smtClean="0">
              <a:latin typeface="Times New Roman" pitchFamily="18" charset="0"/>
              <a:cs typeface="Times New Roman" pitchFamily="18" charset="0"/>
            </a:endParaRPr>
          </a:p>
          <a:p>
            <a:pPr>
              <a:buClrTx/>
              <a:buFont typeface="Arial" pitchFamily="34" charset="0"/>
              <a:buChar char="•"/>
            </a:pPr>
            <a:r>
              <a:rPr lang="en-US" b="1" dirty="0" smtClean="0">
                <a:latin typeface="Times New Roman" pitchFamily="18" charset="0"/>
                <a:cs typeface="Times New Roman" pitchFamily="18" charset="0"/>
              </a:rPr>
              <a:t>Conclusion:</a:t>
            </a:r>
          </a:p>
          <a:p>
            <a:pPr>
              <a:buClrTx/>
              <a:buNone/>
            </a:pPr>
            <a:r>
              <a:rPr lang="en-US" dirty="0" smtClean="0">
                <a:latin typeface="Times New Roman" pitchFamily="18" charset="0"/>
                <a:cs typeface="Times New Roman" pitchFamily="18" charset="0"/>
              </a:rPr>
              <a:t>		The </a:t>
            </a:r>
            <a:r>
              <a:rPr lang="en-US" dirty="0" smtClean="0">
                <a:latin typeface="Times New Roman" pitchFamily="18" charset="0"/>
                <a:cs typeface="Times New Roman" pitchFamily="18" charset="0"/>
              </a:rPr>
              <a:t>project successfully replaced manual salon operations with a reliable, user-friendly web-based system that enhanced administrative efficiency and improved customer satisfaction. It met all design goals and proved to be stable, scalable, and effective in real-world usage</a:t>
            </a:r>
            <a:r>
              <a:rPr lang="en-US" dirty="0" smtClean="0">
                <a:latin typeface="Times New Roman" pitchFamily="18" charset="0"/>
                <a:cs typeface="Times New Roman" pitchFamily="18" charset="0"/>
              </a:rPr>
              <a:t>.</a:t>
            </a:r>
          </a:p>
          <a:p>
            <a:pPr>
              <a:buClrTx/>
              <a:buFont typeface="Arial" pitchFamily="34" charset="0"/>
              <a:buChar char="•"/>
            </a:pPr>
            <a:endParaRPr lang="en-US" dirty="0" smtClean="0">
              <a:latin typeface="Times New Roman" pitchFamily="18" charset="0"/>
              <a:cs typeface="Times New Roman" pitchFamily="18" charset="0"/>
            </a:endParaRPr>
          </a:p>
          <a:p>
            <a:pPr>
              <a:buClrTx/>
              <a:buFont typeface="Arial" pitchFamily="34" charset="0"/>
              <a:buChar char="•"/>
            </a:pPr>
            <a:r>
              <a:rPr lang="en-US" b="1" dirty="0" smtClean="0">
                <a:latin typeface="Times New Roman" pitchFamily="18" charset="0"/>
                <a:cs typeface="Times New Roman" pitchFamily="18" charset="0"/>
              </a:rPr>
              <a:t>Future Enhancement</a:t>
            </a:r>
            <a:r>
              <a:rPr lang="en-US" b="1" dirty="0" smtClean="0">
                <a:latin typeface="Times New Roman" pitchFamily="18" charset="0"/>
                <a:cs typeface="Times New Roman" pitchFamily="18" charset="0"/>
              </a:rPr>
              <a: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	Planned </a:t>
            </a:r>
            <a:r>
              <a:rPr lang="en-US" dirty="0" smtClean="0">
                <a:latin typeface="Times New Roman" pitchFamily="18" charset="0"/>
                <a:cs typeface="Times New Roman" pitchFamily="18" charset="0"/>
              </a:rPr>
              <a:t>upgrades include a mobile app, voice command support, integration with payment and notification APIs, loyalty programs, advanced analytics, biometric check-ins, and multi-branch support—aimed at boosting accessibility, automation, and long-term growth potential.</a:t>
            </a:r>
          </a:p>
          <a:p>
            <a:pPr algn="just">
              <a:buClrTx/>
              <a:buFont typeface="Arial" pitchFamily="34" charset="0"/>
              <a:buChar char="•"/>
            </a:pPr>
            <a:endParaRPr lang="en-US" dirty="0">
              <a:latin typeface="Times New Roman" pitchFamily="18" charset="0"/>
              <a:cs typeface="Times New Roman" pitchFamily="18" charset="0"/>
            </a:endParaRPr>
          </a:p>
          <a:p>
            <a:pPr algn="just" eaLnBrk="0" fontAlgn="base" hangingPunct="0">
              <a:lnSpc>
                <a:spcPct val="150000"/>
              </a:lnSpc>
              <a:spcBef>
                <a:spcPct val="0"/>
              </a:spcBef>
              <a:spcAft>
                <a:spcPct val="0"/>
              </a:spcAft>
              <a:buClr>
                <a:schemeClr val="tx1"/>
              </a:buClr>
              <a:buSzTx/>
              <a:buFont typeface="Wingdings" panose="05000000000000000000" pitchFamily="2" charset="2"/>
              <a:buChar char="Ø"/>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Tree>
    <p:extLst>
      <p:ext uri="{BB962C8B-B14F-4D97-AF65-F5344CB8AC3E}">
        <p14:creationId xmlns:p14="http://schemas.microsoft.com/office/powerpoint/2010/main" xmlns="" val="28473851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634C597-E4B3-5B50-A65E-BC76E7A553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D9B9CFC8-6DE9-6191-DF29-FA165FE8FB69}"/>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REFERENCES </a:t>
            </a:r>
          </a:p>
        </p:txBody>
      </p:sp>
      <p:sp>
        <p:nvSpPr>
          <p:cNvPr id="3" name="Content Placeholder 2">
            <a:extLst>
              <a:ext uri="{FF2B5EF4-FFF2-40B4-BE49-F238E27FC236}">
                <a16:creationId xmlns:a16="http://schemas.microsoft.com/office/drawing/2014/main" xmlns="" id="{F4A61211-5A2C-EC6F-67B6-1811704C1ACD}"/>
              </a:ext>
            </a:extLst>
          </p:cNvPr>
          <p:cNvSpPr>
            <a:spLocks noGrp="1"/>
          </p:cNvSpPr>
          <p:nvPr>
            <p:ph idx="1"/>
          </p:nvPr>
        </p:nvSpPr>
        <p:spPr>
          <a:xfrm>
            <a:off x="713231" y="1609344"/>
            <a:ext cx="11028495" cy="4641989"/>
          </a:xfrm>
        </p:spPr>
        <p:txBody>
          <a:bodyPr>
            <a:noAutofit/>
          </a:bodyPr>
          <a:lstStyle/>
          <a:p>
            <a:pPr>
              <a:buNone/>
            </a:pPr>
            <a:r>
              <a:rPr lang="en-US" dirty="0" smtClean="0">
                <a:latin typeface="Times New Roman" pitchFamily="18" charset="0"/>
                <a:cs typeface="Times New Roman" pitchFamily="18" charset="0"/>
              </a:rPr>
              <a:t> </a:t>
            </a:r>
            <a:endParaRPr lang="en-US"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1. </a:t>
            </a:r>
            <a:r>
              <a:rPr lang="en-US" dirty="0" smtClean="0">
                <a:latin typeface="Times New Roman" pitchFamily="18" charset="0"/>
                <a:cs typeface="Times New Roman" pitchFamily="18" charset="0"/>
              </a:rPr>
              <a:t>Kumar, A. (2019). Online Beauty Salon Booking System. International Journal of Computer Applications, 975(8887). </a:t>
            </a:r>
          </a:p>
          <a:p>
            <a:r>
              <a:rPr lang="en-US" dirty="0" smtClean="0">
                <a:latin typeface="Times New Roman" pitchFamily="18" charset="0"/>
                <a:cs typeface="Times New Roman" pitchFamily="18" charset="0"/>
              </a:rPr>
              <a:t>2. </a:t>
            </a:r>
            <a:r>
              <a:rPr lang="en-US" dirty="0" smtClean="0">
                <a:latin typeface="Times New Roman" pitchFamily="18" charset="0"/>
                <a:cs typeface="Times New Roman" pitchFamily="18" charset="0"/>
              </a:rPr>
              <a:t>Maria, V. N., </a:t>
            </a:r>
            <a:r>
              <a:rPr lang="en-US" dirty="0" err="1" smtClean="0">
                <a:latin typeface="Times New Roman" pitchFamily="18" charset="0"/>
                <a:cs typeface="Times New Roman" pitchFamily="18" charset="0"/>
              </a:rPr>
              <a:t>Dhanush</a:t>
            </a:r>
            <a:r>
              <a:rPr lang="en-US" dirty="0" smtClean="0">
                <a:latin typeface="Times New Roman" pitchFamily="18" charset="0"/>
                <a:cs typeface="Times New Roman" pitchFamily="18" charset="0"/>
              </a:rPr>
              <a:t>, S., &amp; </a:t>
            </a:r>
            <a:r>
              <a:rPr lang="en-US" dirty="0" err="1" smtClean="0">
                <a:latin typeface="Times New Roman" pitchFamily="18" charset="0"/>
                <a:cs typeface="Times New Roman" pitchFamily="18" charset="0"/>
              </a:rPr>
              <a:t>Ranjitha</a:t>
            </a:r>
            <a:r>
              <a:rPr lang="en-US" dirty="0" smtClean="0">
                <a:latin typeface="Times New Roman" pitchFamily="18" charset="0"/>
                <a:cs typeface="Times New Roman" pitchFamily="18" charset="0"/>
              </a:rPr>
              <a:t>, R. (2020). Development of Spa and Beauty Salon Management System. International Journal of Advanced Research in Computer Engineering &amp; Technology (IJARCET), 9(5), 2155–2161. </a:t>
            </a:r>
          </a:p>
          <a:p>
            <a:r>
              <a:rPr lang="en-US" dirty="0" smtClean="0">
                <a:latin typeface="Times New Roman" pitchFamily="18" charset="0"/>
                <a:cs typeface="Times New Roman" pitchFamily="18" charset="0"/>
              </a:rPr>
              <a:t>3. </a:t>
            </a:r>
            <a:r>
              <a:rPr lang="en-US" dirty="0" smtClean="0">
                <a:latin typeface="Times New Roman" pitchFamily="18" charset="0"/>
                <a:cs typeface="Times New Roman" pitchFamily="18" charset="0"/>
              </a:rPr>
              <a:t>Singh, S., &amp; Mehta, A. (2018). Customer Relationship Management in Salons Using Digital Tools. Journal of Business and Technology, 6(3), 144–150. </a:t>
            </a:r>
          </a:p>
          <a:p>
            <a:r>
              <a:rPr lang="en-US" dirty="0" smtClean="0">
                <a:latin typeface="Times New Roman" pitchFamily="18" charset="0"/>
                <a:cs typeface="Times New Roman" pitchFamily="18" charset="0"/>
              </a:rPr>
              <a:t>4. </a:t>
            </a:r>
            <a:r>
              <a:rPr lang="en-US" dirty="0" err="1" smtClean="0">
                <a:latin typeface="Times New Roman" pitchFamily="18" charset="0"/>
                <a:cs typeface="Times New Roman" pitchFamily="18" charset="0"/>
              </a:rPr>
              <a:t>Priya</a:t>
            </a:r>
            <a:r>
              <a:rPr lang="en-US" dirty="0" smtClean="0">
                <a:latin typeface="Times New Roman" pitchFamily="18" charset="0"/>
                <a:cs typeface="Times New Roman" pitchFamily="18" charset="0"/>
              </a:rPr>
              <a:t>, R., &amp; </a:t>
            </a:r>
            <a:r>
              <a:rPr lang="en-US" dirty="0" err="1" smtClean="0">
                <a:latin typeface="Times New Roman" pitchFamily="18" charset="0"/>
                <a:cs typeface="Times New Roman" pitchFamily="18" charset="0"/>
              </a:rPr>
              <a:t>Ramesh</a:t>
            </a:r>
            <a:r>
              <a:rPr lang="en-US" dirty="0" smtClean="0">
                <a:latin typeface="Times New Roman" pitchFamily="18" charset="0"/>
                <a:cs typeface="Times New Roman" pitchFamily="18" charset="0"/>
              </a:rPr>
              <a:t>, M. (2021). A Study on Inventory and Appointment Management in Salons. International Journal of Engineering Research &amp; Technology (IJERT), 10(7), </a:t>
            </a:r>
            <a:r>
              <a:rPr lang="en-US" dirty="0" smtClean="0">
                <a:latin typeface="Times New Roman" pitchFamily="18" charset="0"/>
                <a:cs typeface="Times New Roman" pitchFamily="18" charset="0"/>
              </a:rPr>
              <a:t>1–4. </a:t>
            </a:r>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5. </a:t>
            </a:r>
            <a:r>
              <a:rPr lang="en-US" dirty="0" err="1" smtClean="0">
                <a:latin typeface="Times New Roman" pitchFamily="18" charset="0"/>
                <a:cs typeface="Times New Roman" pitchFamily="18" charset="0"/>
              </a:rPr>
              <a:t>Sowmiya</a:t>
            </a:r>
            <a:r>
              <a:rPr lang="en-US" dirty="0" smtClean="0">
                <a:latin typeface="Times New Roman" pitchFamily="18" charset="0"/>
                <a:cs typeface="Times New Roman" pitchFamily="18" charset="0"/>
              </a:rPr>
              <a:t>, R., &amp; </a:t>
            </a:r>
            <a:r>
              <a:rPr lang="en-US" dirty="0" err="1" smtClean="0">
                <a:latin typeface="Times New Roman" pitchFamily="18" charset="0"/>
                <a:cs typeface="Times New Roman" pitchFamily="18" charset="0"/>
              </a:rPr>
              <a:t>Prakash</a:t>
            </a:r>
            <a:r>
              <a:rPr lang="en-US" dirty="0" smtClean="0">
                <a:latin typeface="Times New Roman" pitchFamily="18" charset="0"/>
                <a:cs typeface="Times New Roman" pitchFamily="18" charset="0"/>
              </a:rPr>
              <a:t>, K. (2020). Design and Development of a Salon Automation System. International Research Journal of Engineering and Technology (IRJET), 7(9), 100–105</a:t>
            </a:r>
            <a:r>
              <a:rPr lang="en-US" dirty="0" smtClean="0">
                <a:latin typeface="Times New Roman" pitchFamily="18" charset="0"/>
                <a:cs typeface="Times New Roman" pitchFamily="18" charset="0"/>
              </a:rPr>
              <a:t>.</a:t>
            </a:r>
            <a:endParaRPr lang="en-US" dirty="0" smtClean="0">
              <a:latin typeface="Times New Roman" pitchFamily="18" charset="0"/>
              <a:cs typeface="Times New Roman" pitchFamily="18" charset="0"/>
            </a:endParaRPr>
          </a:p>
        </p:txBody>
      </p:sp>
      <p:pic>
        <p:nvPicPr>
          <p:cNvPr id="7" name="Picture 6">
            <a:extLst>
              <a:ext uri="{FF2B5EF4-FFF2-40B4-BE49-F238E27FC236}">
                <a16:creationId xmlns:a16="http://schemas.microsoft.com/office/drawing/2014/main" xmlns="" id="{6A1EC439-2940-F9CA-EE74-1D44C2435458}"/>
              </a:ext>
            </a:extLst>
          </p:cNvPr>
          <p:cNvPicPr>
            <a:picLocks noChangeAspect="1"/>
          </p:cNvPicPr>
          <p:nvPr/>
        </p:nvPicPr>
        <p:blipFill>
          <a:blip r:embed="rId2" cstate="print"/>
          <a:stretch>
            <a:fillRect/>
          </a:stretch>
        </p:blipFill>
        <p:spPr>
          <a:xfrm>
            <a:off x="546939" y="606668"/>
            <a:ext cx="978762" cy="953928"/>
          </a:xfrm>
          <a:prstGeom prst="rect">
            <a:avLst/>
          </a:prstGeom>
        </p:spPr>
      </p:pic>
      <p:pic>
        <p:nvPicPr>
          <p:cNvPr id="8" name="Picture 7">
            <a:extLst>
              <a:ext uri="{FF2B5EF4-FFF2-40B4-BE49-F238E27FC236}">
                <a16:creationId xmlns:a16="http://schemas.microsoft.com/office/drawing/2014/main" xmlns="" id="{EBA3E513-4EB5-7228-0BE5-7E7D49B54F9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624417"/>
            <a:ext cx="835001" cy="1078748"/>
          </a:xfrm>
          <a:prstGeom prst="rect">
            <a:avLst/>
          </a:prstGeom>
        </p:spPr>
      </p:pic>
      <p:sp>
        <p:nvSpPr>
          <p:cNvPr id="4" name="Footer Placeholder 2">
            <a:extLst>
              <a:ext uri="{FF2B5EF4-FFF2-40B4-BE49-F238E27FC236}">
                <a16:creationId xmlns:a16="http://schemas.microsoft.com/office/drawing/2014/main" xmlns="" id="{367F3F9D-1212-E1A2-DE76-E6120E0A29A1}"/>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5BD76637-3273-AC57-F5D9-8821747D4AD5}"/>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18</a:t>
            </a:fld>
            <a:endParaRPr lang="en-IN" dirty="0"/>
          </a:p>
        </p:txBody>
      </p:sp>
      <p:sp>
        <p:nvSpPr>
          <p:cNvPr id="11" name="TextBox 10">
            <a:extLst>
              <a:ext uri="{FF2B5EF4-FFF2-40B4-BE49-F238E27FC236}">
                <a16:creationId xmlns:a16="http://schemas.microsoft.com/office/drawing/2014/main" xmlns="" id="{522F6B93-DC60-08EB-48B4-4AF2D078049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3048771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065AC1C-DC84-C189-0557-80B7D0E4EB2E}"/>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xmlns="" id="{AF513D11-1779-6000-F606-2C324D459442}"/>
              </a:ext>
            </a:extLst>
          </p:cNvPr>
          <p:cNvPicPr>
            <a:picLocks noChangeAspect="1"/>
          </p:cNvPicPr>
          <p:nvPr/>
        </p:nvPicPr>
        <p:blipFill>
          <a:blip r:embed="rId2" cstate="print"/>
          <a:stretch>
            <a:fillRect/>
          </a:stretch>
        </p:blipFill>
        <p:spPr>
          <a:xfrm>
            <a:off x="890755" y="540502"/>
            <a:ext cx="978762" cy="953928"/>
          </a:xfrm>
          <a:prstGeom prst="rect">
            <a:avLst/>
          </a:prstGeom>
        </p:spPr>
      </p:pic>
      <p:pic>
        <p:nvPicPr>
          <p:cNvPr id="8" name="Picture 7">
            <a:extLst>
              <a:ext uri="{FF2B5EF4-FFF2-40B4-BE49-F238E27FC236}">
                <a16:creationId xmlns:a16="http://schemas.microsoft.com/office/drawing/2014/main" xmlns="" id="{93DA895E-7B88-F1FF-EDD0-D416AA4D595A}"/>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18799" y="540502"/>
            <a:ext cx="835001" cy="1078748"/>
          </a:xfrm>
          <a:prstGeom prst="rect">
            <a:avLst/>
          </a:prstGeom>
        </p:spPr>
      </p:pic>
      <p:pic>
        <p:nvPicPr>
          <p:cNvPr id="2" name="Picture 2">
            <a:extLst>
              <a:ext uri="{FF2B5EF4-FFF2-40B4-BE49-F238E27FC236}">
                <a16:creationId xmlns:a16="http://schemas.microsoft.com/office/drawing/2014/main" xmlns="" id="{85405B56-2598-F400-4C24-58D927716E15}"/>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82549" y="1619250"/>
            <a:ext cx="9525000" cy="3848100"/>
          </a:xfrm>
          <a:prstGeom prst="rect">
            <a:avLst/>
          </a:prstGeom>
          <a:noFill/>
          <a:extLst>
            <a:ext uri="{909E8E84-426E-40DD-AFC4-6F175D3DCCD1}">
              <a14:hiddenFill xmlns:a14="http://schemas.microsoft.com/office/drawing/2010/main" xmlns="">
                <a:solidFill>
                  <a:srgbClr val="FFFFFF"/>
                </a:solidFill>
              </a14:hiddenFill>
            </a:ext>
          </a:extLst>
        </p:spPr>
      </p:pic>
      <p:sp>
        <p:nvSpPr>
          <p:cNvPr id="3" name="Footer Placeholder 2">
            <a:extLst>
              <a:ext uri="{FF2B5EF4-FFF2-40B4-BE49-F238E27FC236}">
                <a16:creationId xmlns:a16="http://schemas.microsoft.com/office/drawing/2014/main" xmlns="" id="{9D87BF4D-AB30-E92E-3A92-0DD362EE0B8E}"/>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FAAC68C8-ED57-E6BE-3192-0E18B53984DC}"/>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19</a:t>
            </a:fld>
            <a:endParaRPr lang="en-IN" dirty="0"/>
          </a:p>
        </p:txBody>
      </p:sp>
      <p:sp>
        <p:nvSpPr>
          <p:cNvPr id="10" name="TextBox 9">
            <a:extLst>
              <a:ext uri="{FF2B5EF4-FFF2-40B4-BE49-F238E27FC236}">
                <a16:creationId xmlns:a16="http://schemas.microsoft.com/office/drawing/2014/main" xmlns="" id="{14BE54C9-82E7-8C2B-4B42-CD1BE982EF90}"/>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3887698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8282F42-A25D-BF9C-A0AF-EBAD63B59BF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ABSTRACT</a:t>
            </a:r>
          </a:p>
        </p:txBody>
      </p:sp>
      <p:pic>
        <p:nvPicPr>
          <p:cNvPr id="7" name="Picture 6">
            <a:extLst>
              <a:ext uri="{FF2B5EF4-FFF2-40B4-BE49-F238E27FC236}">
                <a16:creationId xmlns:a16="http://schemas.microsoft.com/office/drawing/2014/main" xmlns="" id="{06EFDB95-4463-528E-B019-E5027CB3C67A}"/>
              </a:ext>
            </a:extLst>
          </p:cNvPr>
          <p:cNvPicPr>
            <a:picLocks noChangeAspect="1"/>
          </p:cNvPicPr>
          <p:nvPr/>
        </p:nvPicPr>
        <p:blipFill>
          <a:blip r:embed="rId2" cstate="print"/>
          <a:stretch>
            <a:fillRect/>
          </a:stretch>
        </p:blipFill>
        <p:spPr>
          <a:xfrm>
            <a:off x="382024" y="571520"/>
            <a:ext cx="978762" cy="953928"/>
          </a:xfrm>
          <a:prstGeom prst="rect">
            <a:avLst/>
          </a:prstGeom>
        </p:spPr>
      </p:pic>
      <p:pic>
        <p:nvPicPr>
          <p:cNvPr id="8" name="Picture 7">
            <a:extLst>
              <a:ext uri="{FF2B5EF4-FFF2-40B4-BE49-F238E27FC236}">
                <a16:creationId xmlns:a16="http://schemas.microsoft.com/office/drawing/2014/main" xmlns="" id="{B4E42175-7A36-BEB5-FD67-A311E33D5AF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869583" y="414584"/>
            <a:ext cx="835001" cy="1078748"/>
          </a:xfrm>
          <a:prstGeom prst="rect">
            <a:avLst/>
          </a:prstGeom>
        </p:spPr>
      </p:pic>
      <p:sp>
        <p:nvSpPr>
          <p:cNvPr id="10" name="TextBox 9">
            <a:extLst>
              <a:ext uri="{FF2B5EF4-FFF2-40B4-BE49-F238E27FC236}">
                <a16:creationId xmlns:a16="http://schemas.microsoft.com/office/drawing/2014/main" xmlns="" id="{FEC1F9EB-D264-0699-E26D-059B872C6946}"/>
              </a:ext>
            </a:extLst>
          </p:cNvPr>
          <p:cNvSpPr txBox="1"/>
          <p:nvPr/>
        </p:nvSpPr>
        <p:spPr>
          <a:xfrm>
            <a:off x="529937" y="1865341"/>
            <a:ext cx="10972799" cy="959237"/>
          </a:xfrm>
          <a:prstGeom prst="rect">
            <a:avLst/>
          </a:prstGeom>
          <a:noFill/>
        </p:spPr>
        <p:txBody>
          <a:bodyPr wrap="square">
            <a:spAutoFit/>
          </a:bodyPr>
          <a:lstStyle/>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a:p>
            <a:pPr marL="457200" indent="-457200" algn="just">
              <a:spcAft>
                <a:spcPts val="1000"/>
              </a:spcAft>
              <a:buFont typeface="Wingdings" panose="05000000000000000000" pitchFamily="2" charset="2"/>
              <a:buChar char="Ø"/>
            </a:pPr>
            <a:endParaRPr lang="en-IN" sz="2400" dirty="0">
              <a:latin typeface="Arial Narrow" panose="020B0606020202030204" pitchFamily="34" charset="0"/>
            </a:endParaRPr>
          </a:p>
        </p:txBody>
      </p:sp>
      <p:sp>
        <p:nvSpPr>
          <p:cNvPr id="9" name="Footer Placeholder 2">
            <a:extLst>
              <a:ext uri="{FF2B5EF4-FFF2-40B4-BE49-F238E27FC236}">
                <a16:creationId xmlns:a16="http://schemas.microsoft.com/office/drawing/2014/main" xmlns="" id="{32F15E37-3C9C-F131-DFE9-269569AA93F8}"/>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13" name="Slide Number Placeholder 3">
            <a:extLst>
              <a:ext uri="{FF2B5EF4-FFF2-40B4-BE49-F238E27FC236}">
                <a16:creationId xmlns:a16="http://schemas.microsoft.com/office/drawing/2014/main" xmlns="" id="{C43986DB-D204-7BB1-E06F-D9C5F65779C7}"/>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2</a:t>
            </a:fld>
            <a:endParaRPr lang="en-IN" dirty="0"/>
          </a:p>
        </p:txBody>
      </p:sp>
      <p:sp>
        <p:nvSpPr>
          <p:cNvPr id="14" name="TextBox 13">
            <a:extLst>
              <a:ext uri="{FF2B5EF4-FFF2-40B4-BE49-F238E27FC236}">
                <a16:creationId xmlns:a16="http://schemas.microsoft.com/office/drawing/2014/main" xmlns="" id="{101C99EE-ADD0-B258-BBE9-90C85AA576B8}"/>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11" name="Rectangle 10"/>
          <p:cNvSpPr/>
          <p:nvPr/>
        </p:nvSpPr>
        <p:spPr>
          <a:xfrm>
            <a:off x="1268963" y="1922105"/>
            <a:ext cx="9815804" cy="4247317"/>
          </a:xfrm>
          <a:prstGeom prst="rect">
            <a:avLst/>
          </a:prstGeom>
        </p:spPr>
        <p:txBody>
          <a:bodyPr wrap="square">
            <a:spAutoFit/>
          </a:bodyPr>
          <a:lstStyle/>
          <a:p>
            <a:pPr algn="just">
              <a:lnSpc>
                <a:spcPct val="150000"/>
              </a:lnSpc>
            </a:pPr>
            <a:r>
              <a:rPr lang="en-US" sz="2000" dirty="0" smtClean="0">
                <a:latin typeface="Times New Roman" pitchFamily="18" charset="0"/>
                <a:cs typeface="Times New Roman" pitchFamily="18" charset="0"/>
              </a:rPr>
              <a:t>The Beauty Bliss Management is a web-based application designed to streamline the process of scheduling beauty services for customers while enhancing the efficiency of </a:t>
            </a:r>
            <a:r>
              <a:rPr lang="en-US" sz="2000" dirty="0" err="1" smtClean="0">
                <a:latin typeface="Times New Roman" pitchFamily="18" charset="0"/>
                <a:cs typeface="Times New Roman" pitchFamily="18" charset="0"/>
              </a:rPr>
              <a:t>parlour</a:t>
            </a:r>
            <a:r>
              <a:rPr lang="en-US" sz="2000" dirty="0" smtClean="0">
                <a:latin typeface="Times New Roman" pitchFamily="18" charset="0"/>
                <a:cs typeface="Times New Roman" pitchFamily="18" charset="0"/>
              </a:rPr>
              <a:t> operations. This project aims to eliminate the traditional manual booking methods by offering an online platform where users can view available services and book appointments based on their preferred time slots. Customers can register, log in, explore various beauty packages, and manage their </a:t>
            </a:r>
            <a:r>
              <a:rPr lang="en-US" sz="2000" dirty="0" smtClean="0">
                <a:latin typeface="Times New Roman" pitchFamily="18" charset="0"/>
                <a:cs typeface="Times New Roman" pitchFamily="18" charset="0"/>
              </a:rPr>
              <a:t>bookings. </a:t>
            </a:r>
            <a:r>
              <a:rPr lang="en-US" sz="2000" dirty="0" err="1" smtClean="0">
                <a:latin typeface="Times New Roman" pitchFamily="18" charset="0"/>
                <a:cs typeface="Times New Roman" pitchFamily="18" charset="0"/>
              </a:rPr>
              <a:t>Admins</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can manage service listings, staff schedules, and monitor </a:t>
            </a:r>
            <a:r>
              <a:rPr lang="en-US" sz="2000" dirty="0" smtClean="0">
                <a:latin typeface="Times New Roman" pitchFamily="18" charset="0"/>
                <a:cs typeface="Times New Roman" pitchFamily="18" charset="0"/>
              </a:rPr>
              <a:t>appointments. Developed </a:t>
            </a:r>
            <a:r>
              <a:rPr lang="en-US" sz="2000" dirty="0" smtClean="0">
                <a:latin typeface="Times New Roman" pitchFamily="18" charset="0"/>
                <a:cs typeface="Times New Roman" pitchFamily="18" charset="0"/>
              </a:rPr>
              <a:t>using HTML, CSS, </a:t>
            </a:r>
            <a:r>
              <a:rPr lang="en-US" sz="2000" dirty="0" smtClean="0">
                <a:latin typeface="Times New Roman" pitchFamily="18" charset="0"/>
                <a:cs typeface="Times New Roman" pitchFamily="18" charset="0"/>
              </a:rPr>
              <a:t>JavaScript and PHP/</a:t>
            </a:r>
            <a:r>
              <a:rPr lang="en-US" sz="2000" dirty="0" err="1" smtClean="0">
                <a:latin typeface="Times New Roman" pitchFamily="18" charset="0"/>
                <a:cs typeface="Times New Roman" pitchFamily="18" charset="0"/>
              </a:rPr>
              <a:t>MySQL</a:t>
            </a:r>
            <a:r>
              <a:rPr lang="en-US" sz="2000" dirty="0" smtClean="0">
                <a:latin typeface="Times New Roman" pitchFamily="18" charset="0"/>
                <a:cs typeface="Times New Roman" pitchFamily="18" charset="0"/>
              </a:rPr>
              <a:t>, </a:t>
            </a:r>
            <a:r>
              <a:rPr lang="en-US" sz="2000" dirty="0" smtClean="0">
                <a:latin typeface="Times New Roman" pitchFamily="18" charset="0"/>
                <a:cs typeface="Times New Roman" pitchFamily="18" charset="0"/>
              </a:rPr>
              <a:t>this system enhances customer satisfaction through convenience, reduces wait times, and improves overall management efficiency in beauty </a:t>
            </a:r>
            <a:r>
              <a:rPr lang="en-US" sz="2000" dirty="0" err="1" smtClean="0">
                <a:latin typeface="Times New Roman" pitchFamily="18" charset="0"/>
                <a:cs typeface="Times New Roman" pitchFamily="18" charset="0"/>
              </a:rPr>
              <a:t>parlours</a:t>
            </a:r>
            <a:r>
              <a:rPr lang="en-US" sz="20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xmlns="" val="1508619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13E15F8-FBD0-4E18-6BDF-C3A66DE41C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8E57603-9965-1EF9-F2A6-C2DF5E3F441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OBJECTIVE</a:t>
            </a:r>
          </a:p>
        </p:txBody>
      </p:sp>
      <p:pic>
        <p:nvPicPr>
          <p:cNvPr id="7" name="Picture 6">
            <a:extLst>
              <a:ext uri="{FF2B5EF4-FFF2-40B4-BE49-F238E27FC236}">
                <a16:creationId xmlns:a16="http://schemas.microsoft.com/office/drawing/2014/main" xmlns="" id="{4A63F4F8-BDFF-5FBD-7EF9-384888096D93}"/>
              </a:ext>
            </a:extLst>
          </p:cNvPr>
          <p:cNvPicPr>
            <a:picLocks noChangeAspect="1"/>
          </p:cNvPicPr>
          <p:nvPr/>
        </p:nvPicPr>
        <p:blipFill>
          <a:blip r:embed="rId2" cstate="print"/>
          <a:stretch>
            <a:fillRect/>
          </a:stretch>
        </p:blipFill>
        <p:spPr>
          <a:xfrm>
            <a:off x="546939" y="512569"/>
            <a:ext cx="978762" cy="953928"/>
          </a:xfrm>
          <a:prstGeom prst="rect">
            <a:avLst/>
          </a:prstGeom>
        </p:spPr>
      </p:pic>
      <p:pic>
        <p:nvPicPr>
          <p:cNvPr id="8" name="Picture 7">
            <a:extLst>
              <a:ext uri="{FF2B5EF4-FFF2-40B4-BE49-F238E27FC236}">
                <a16:creationId xmlns:a16="http://schemas.microsoft.com/office/drawing/2014/main" xmlns="" id="{B757400C-9629-42E1-C79A-FBE23EEE7C31}"/>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908804" y="523181"/>
            <a:ext cx="835001" cy="1078748"/>
          </a:xfrm>
          <a:prstGeom prst="rect">
            <a:avLst/>
          </a:prstGeom>
        </p:spPr>
      </p:pic>
      <p:sp>
        <p:nvSpPr>
          <p:cNvPr id="3" name="Footer Placeholder 2">
            <a:extLst>
              <a:ext uri="{FF2B5EF4-FFF2-40B4-BE49-F238E27FC236}">
                <a16:creationId xmlns:a16="http://schemas.microsoft.com/office/drawing/2014/main" xmlns="" id="{6C40F6BA-9046-A10A-3354-1F6DC059ED6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E2B87D7D-3285-31F5-A56F-BEC420AC184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3</a:t>
            </a:fld>
            <a:endParaRPr lang="en-IN" dirty="0"/>
          </a:p>
        </p:txBody>
      </p:sp>
      <p:sp>
        <p:nvSpPr>
          <p:cNvPr id="5" name="TextBox 4">
            <a:extLst>
              <a:ext uri="{FF2B5EF4-FFF2-40B4-BE49-F238E27FC236}">
                <a16:creationId xmlns:a16="http://schemas.microsoft.com/office/drawing/2014/main" xmlns="" id="{2FA05329-7F26-805C-2797-D24B916EDE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
        <p:nvSpPr>
          <p:cNvPr id="9" name="Rectangle 8"/>
          <p:cNvSpPr/>
          <p:nvPr/>
        </p:nvSpPr>
        <p:spPr>
          <a:xfrm>
            <a:off x="1362269" y="2551836"/>
            <a:ext cx="9339943" cy="2345322"/>
          </a:xfrm>
          <a:prstGeom prst="rect">
            <a:avLst/>
          </a:prstGeom>
        </p:spPr>
        <p:txBody>
          <a:bodyPr wrap="square">
            <a:spAutoFit/>
          </a:bodyPr>
          <a:lstStyle/>
          <a:p>
            <a:pPr lvl="0">
              <a:lnSpc>
                <a:spcPct val="150000"/>
              </a:lnSpc>
              <a:buClr>
                <a:srgbClr val="FF0000"/>
              </a:buClr>
              <a:buSzPts val="2800"/>
            </a:pPr>
            <a:r>
              <a:rPr lang="en-US" dirty="0" smtClean="0">
                <a:latin typeface="Times New Roman" pitchFamily="18" charset="0"/>
                <a:ea typeface="Arial Narrow"/>
                <a:cs typeface="Times New Roman" pitchFamily="18" charset="0"/>
                <a:sym typeface="Arial Narrow"/>
              </a:rPr>
              <a:t>1</a:t>
            </a:r>
            <a:r>
              <a:rPr lang="en-US" sz="2000" dirty="0" smtClean="0">
                <a:latin typeface="Times New Roman" pitchFamily="18" charset="0"/>
                <a:ea typeface="Arial Narrow"/>
                <a:cs typeface="Times New Roman" pitchFamily="18" charset="0"/>
                <a:sym typeface="Arial Narrow"/>
              </a:rPr>
              <a:t>.</a:t>
            </a:r>
            <a:r>
              <a:rPr lang="en-US" sz="2000" dirty="0" smtClean="0">
                <a:latin typeface="Times New Roman" pitchFamily="18" charset="0"/>
                <a:cs typeface="Times New Roman" pitchFamily="18" charset="0"/>
              </a:rPr>
              <a:t> To develop a Beauty Bliss Management using PHP and My SQL</a:t>
            </a:r>
          </a:p>
          <a:p>
            <a:pPr lvl="0">
              <a:lnSpc>
                <a:spcPct val="150000"/>
              </a:lnSpc>
              <a:buClr>
                <a:srgbClr val="FF0000"/>
              </a:buClr>
              <a:buSzPts val="2800"/>
            </a:pPr>
            <a:endParaRPr lang="en-US" sz="2000" dirty="0" smtClean="0">
              <a:latin typeface="Times New Roman" pitchFamily="18" charset="0"/>
              <a:ea typeface="Arial Narrow"/>
              <a:cs typeface="Times New Roman" pitchFamily="18" charset="0"/>
              <a:sym typeface="Arial Narrow"/>
            </a:endParaRPr>
          </a:p>
          <a:p>
            <a:pPr lvl="0">
              <a:lnSpc>
                <a:spcPct val="150000"/>
              </a:lnSpc>
              <a:buClr>
                <a:srgbClr val="FF0000"/>
              </a:buClr>
              <a:buSzPts val="2800"/>
            </a:pPr>
            <a:r>
              <a:rPr lang="en-US" sz="2000" dirty="0" smtClean="0">
                <a:latin typeface="Times New Roman" pitchFamily="18" charset="0"/>
                <a:ea typeface="Arial Narrow"/>
                <a:cs typeface="Times New Roman" pitchFamily="18" charset="0"/>
                <a:sym typeface="Arial Narrow"/>
              </a:rPr>
              <a:t>2.</a:t>
            </a:r>
            <a:r>
              <a:rPr lang="en-US" sz="2000" dirty="0" smtClean="0">
                <a:latin typeface="Times New Roman" pitchFamily="18" charset="0"/>
                <a:cs typeface="Times New Roman" pitchFamily="18" charset="0"/>
              </a:rPr>
              <a:t> To provide a user-friendly interface for customers and admin.</a:t>
            </a:r>
          </a:p>
          <a:p>
            <a:pPr lvl="0">
              <a:lnSpc>
                <a:spcPct val="150000"/>
              </a:lnSpc>
              <a:buClr>
                <a:srgbClr val="FF0000"/>
              </a:buClr>
              <a:buSzPts val="2800"/>
            </a:pPr>
            <a:endParaRPr lang="en-US" sz="2000" dirty="0" smtClean="0">
              <a:latin typeface="Times New Roman" pitchFamily="18" charset="0"/>
              <a:ea typeface="Arial Narrow"/>
              <a:cs typeface="Times New Roman" pitchFamily="18" charset="0"/>
              <a:sym typeface="Arial Narrow"/>
            </a:endParaRPr>
          </a:p>
          <a:p>
            <a:pPr lvl="0">
              <a:lnSpc>
                <a:spcPct val="150000"/>
              </a:lnSpc>
              <a:buClr>
                <a:srgbClr val="FF0000"/>
              </a:buClr>
              <a:buSzPts val="2800"/>
            </a:pPr>
            <a:r>
              <a:rPr lang="en-US" sz="2000" dirty="0" smtClean="0">
                <a:latin typeface="Times New Roman" pitchFamily="18" charset="0"/>
                <a:ea typeface="Arial Narrow"/>
                <a:cs typeface="Times New Roman" pitchFamily="18" charset="0"/>
                <a:sym typeface="Arial Narrow"/>
              </a:rPr>
              <a:t>3.</a:t>
            </a:r>
            <a:r>
              <a:rPr lang="en-US" sz="2000" dirty="0" smtClean="0">
                <a:latin typeface="Times New Roman" pitchFamily="18" charset="0"/>
                <a:cs typeface="Times New Roman" pitchFamily="18" charset="0"/>
              </a:rPr>
              <a:t> To automate appointment booking and Service management.</a:t>
            </a:r>
            <a:endParaRPr lang="en-US" sz="2000" dirty="0" smtClean="0">
              <a:latin typeface="Times New Roman" pitchFamily="18" charset="0"/>
              <a:ea typeface="Arial Narrow"/>
              <a:cs typeface="Times New Roman" pitchFamily="18" charset="0"/>
              <a:sym typeface="Arial Narrow"/>
            </a:endParaRPr>
          </a:p>
        </p:txBody>
      </p:sp>
    </p:spTree>
    <p:extLst>
      <p:ext uri="{BB962C8B-B14F-4D97-AF65-F5344CB8AC3E}">
        <p14:creationId xmlns:p14="http://schemas.microsoft.com/office/powerpoint/2010/main" xmlns="" val="20755234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506B8C1-999B-4CCF-4F51-0447070723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4A9E96CF-62E8-3667-18F7-B203E129BFB8}"/>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LITERATURE SURVEY</a:t>
            </a:r>
          </a:p>
        </p:txBody>
      </p:sp>
      <p:pic>
        <p:nvPicPr>
          <p:cNvPr id="7" name="Picture 6">
            <a:extLst>
              <a:ext uri="{FF2B5EF4-FFF2-40B4-BE49-F238E27FC236}">
                <a16:creationId xmlns:a16="http://schemas.microsoft.com/office/drawing/2014/main" xmlns="" id="{5D660B60-F045-A041-B90A-3B8459A1E1C3}"/>
              </a:ext>
            </a:extLst>
          </p:cNvPr>
          <p:cNvPicPr>
            <a:picLocks noChangeAspect="1"/>
          </p:cNvPicPr>
          <p:nvPr/>
        </p:nvPicPr>
        <p:blipFill>
          <a:blip r:embed="rId2" cstate="print"/>
          <a:stretch>
            <a:fillRect/>
          </a:stretch>
        </p:blipFill>
        <p:spPr>
          <a:xfrm>
            <a:off x="382024" y="604931"/>
            <a:ext cx="978762" cy="953928"/>
          </a:xfrm>
          <a:prstGeom prst="rect">
            <a:avLst/>
          </a:prstGeom>
        </p:spPr>
      </p:pic>
      <p:pic>
        <p:nvPicPr>
          <p:cNvPr id="8" name="Picture 7">
            <a:extLst>
              <a:ext uri="{FF2B5EF4-FFF2-40B4-BE49-F238E27FC236}">
                <a16:creationId xmlns:a16="http://schemas.microsoft.com/office/drawing/2014/main" xmlns="" id="{48F0F0D6-2C6D-2D51-620E-6208FBB6A480}"/>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556470" y="542521"/>
            <a:ext cx="835001" cy="1078748"/>
          </a:xfrm>
          <a:prstGeom prst="rect">
            <a:avLst/>
          </a:prstGeom>
        </p:spPr>
      </p:pic>
      <p:graphicFrame>
        <p:nvGraphicFramePr>
          <p:cNvPr id="3" name="Table 2">
            <a:extLst>
              <a:ext uri="{FF2B5EF4-FFF2-40B4-BE49-F238E27FC236}">
                <a16:creationId xmlns:a16="http://schemas.microsoft.com/office/drawing/2014/main" xmlns="" id="{ED36F0F1-DEE8-E07C-5FF1-9208B1EA2412}"/>
              </a:ext>
            </a:extLst>
          </p:cNvPr>
          <p:cNvGraphicFramePr>
            <a:graphicFrameLocks noGrp="1"/>
          </p:cNvGraphicFramePr>
          <p:nvPr>
            <p:extLst>
              <p:ext uri="{D42A27DB-BD31-4B8C-83A1-F6EECF244321}">
                <p14:modId xmlns:p14="http://schemas.microsoft.com/office/powerpoint/2010/main" xmlns="" val="2729929191"/>
              </p:ext>
            </p:extLst>
          </p:nvPr>
        </p:nvGraphicFramePr>
        <p:xfrm>
          <a:off x="877824" y="1764792"/>
          <a:ext cx="10676867" cy="4095892"/>
        </p:xfrm>
        <a:graphic>
          <a:graphicData uri="http://schemas.openxmlformats.org/drawingml/2006/table">
            <a:tbl>
              <a:tblPr>
                <a:tableStyleId>{69CF1AB2-1976-4502-BF36-3FF5EA218861}</a:tableStyleId>
              </a:tblPr>
              <a:tblGrid>
                <a:gridCol w="1200358">
                  <a:extLst>
                    <a:ext uri="{9D8B030D-6E8A-4147-A177-3AD203B41FA5}">
                      <a16:colId xmlns:a16="http://schemas.microsoft.com/office/drawing/2014/main" xmlns="" val="2874843043"/>
                    </a:ext>
                  </a:extLst>
                </a:gridCol>
                <a:gridCol w="3834245">
                  <a:extLst>
                    <a:ext uri="{9D8B030D-6E8A-4147-A177-3AD203B41FA5}">
                      <a16:colId xmlns:a16="http://schemas.microsoft.com/office/drawing/2014/main" xmlns="" val="2512751112"/>
                    </a:ext>
                  </a:extLst>
                </a:gridCol>
                <a:gridCol w="1537855">
                  <a:extLst>
                    <a:ext uri="{9D8B030D-6E8A-4147-A177-3AD203B41FA5}">
                      <a16:colId xmlns:a16="http://schemas.microsoft.com/office/drawing/2014/main" xmlns="" val="3054159816"/>
                    </a:ext>
                  </a:extLst>
                </a:gridCol>
                <a:gridCol w="4104409">
                  <a:extLst>
                    <a:ext uri="{9D8B030D-6E8A-4147-A177-3AD203B41FA5}">
                      <a16:colId xmlns:a16="http://schemas.microsoft.com/office/drawing/2014/main" xmlns="" val="2258209217"/>
                    </a:ext>
                  </a:extLst>
                </a:gridCol>
              </a:tblGrid>
              <a:tr h="635479">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xmlns="" val="1581155362"/>
                  </a:ext>
                </a:extLst>
              </a:tr>
              <a:tr h="954402">
                <a:tc>
                  <a:txBody>
                    <a:bodyPr/>
                    <a:lstStyle/>
                    <a:p>
                      <a:pPr algn="ctr"/>
                      <a:r>
                        <a:rPr lang="en-IN" sz="2000" dirty="0">
                          <a:latin typeface="Times New Roman" pitchFamily="18" charset="0"/>
                          <a:cs typeface="Times New Roman" pitchFamily="18" charset="0"/>
                        </a:rPr>
                        <a:t>1</a:t>
                      </a:r>
                    </a:p>
                  </a:txBody>
                  <a:tcPr marL="29579" marR="29579" marT="14789" marB="14789" anchor="ctr"/>
                </a:tc>
                <a:tc>
                  <a:txBody>
                    <a:bodyPr/>
                    <a:lstStyle/>
                    <a:p>
                      <a:pPr algn="just"/>
                      <a:r>
                        <a:rPr lang="en-US" sz="2000" dirty="0" smtClean="0">
                          <a:latin typeface="Times New Roman" pitchFamily="18" charset="0"/>
                          <a:cs typeface="Times New Roman" pitchFamily="18" charset="0"/>
                        </a:rPr>
                        <a:t>Smart Appointment Scheduling System for Beauty </a:t>
                      </a:r>
                      <a:r>
                        <a:rPr lang="en-US" sz="2000" dirty="0" err="1" smtClean="0">
                          <a:latin typeface="Times New Roman" pitchFamily="18" charset="0"/>
                          <a:cs typeface="Times New Roman" pitchFamily="18" charset="0"/>
                        </a:rPr>
                        <a:t>Parlours</a:t>
                      </a:r>
                      <a:r>
                        <a:rPr lang="en-US" sz="2000" dirty="0" smtClean="0">
                          <a:latin typeface="Times New Roman" pitchFamily="18" charset="0"/>
                          <a:cs typeface="Times New Roman" pitchFamily="18" charset="0"/>
                        </a:rPr>
                        <a:t> Using AI</a:t>
                      </a:r>
                      <a:endParaRPr lang="en-US" sz="2000" dirty="0">
                        <a:latin typeface="Times New Roman" pitchFamily="18" charset="0"/>
                        <a:cs typeface="Times New Roman" pitchFamily="18" charset="0"/>
                      </a:endParaRPr>
                    </a:p>
                  </a:txBody>
                  <a:tcPr marL="29579" marR="29579" marT="14789" marB="14789" anchor="ctr"/>
                </a:tc>
                <a:tc>
                  <a:txBody>
                    <a:bodyPr/>
                    <a:lstStyle/>
                    <a:p>
                      <a:pPr algn="ctr"/>
                      <a:r>
                        <a:rPr lang="en-IN" sz="2000" dirty="0" smtClean="0">
                          <a:latin typeface="Times New Roman" pitchFamily="18" charset="0"/>
                          <a:cs typeface="Times New Roman" pitchFamily="18" charset="0"/>
                        </a:rPr>
                        <a:t>2023</a:t>
                      </a:r>
                      <a:endParaRPr lang="en-IN" sz="2000" dirty="0">
                        <a:latin typeface="Times New Roman" pitchFamily="18" charset="0"/>
                        <a:cs typeface="Times New Roman" pitchFamily="18" charset="0"/>
                      </a:endParaRPr>
                    </a:p>
                  </a:txBody>
                  <a:tcPr marL="29579" marR="29579" marT="14789" marB="14789" anchor="ctr"/>
                </a:tc>
                <a:tc>
                  <a:txBody>
                    <a:bodyPr/>
                    <a:lstStyle/>
                    <a:p>
                      <a:pPr algn="just"/>
                      <a:r>
                        <a:rPr lang="en-US" sz="2000" dirty="0" smtClean="0">
                          <a:latin typeface="Times New Roman" pitchFamily="18" charset="0"/>
                          <a:cs typeface="Times New Roman" pitchFamily="18" charset="0"/>
                        </a:rPr>
                        <a:t>Utilizes AI to predict popular time slots and optimize staff allocation to reduce waiting times.</a:t>
                      </a:r>
                      <a:endParaRPr lang="en-US" sz="2000" dirty="0">
                        <a:latin typeface="Times New Roman" pitchFamily="18" charset="0"/>
                        <a:cs typeface="Times New Roman" pitchFamily="18" charset="0"/>
                      </a:endParaRPr>
                    </a:p>
                  </a:txBody>
                  <a:tcPr marL="29579" marR="29579" marT="14789" marB="14789" anchor="ctr"/>
                </a:tc>
                <a:extLst>
                  <a:ext uri="{0D108BD9-81ED-4DB2-BD59-A6C34878D82A}">
                    <a16:rowId xmlns:a16="http://schemas.microsoft.com/office/drawing/2014/main" xmlns="" val="529073945"/>
                  </a:ext>
                </a:extLst>
              </a:tr>
              <a:tr h="1124218">
                <a:tc>
                  <a:txBody>
                    <a:bodyPr/>
                    <a:lstStyle/>
                    <a:p>
                      <a:pPr algn="ctr"/>
                      <a:r>
                        <a:rPr lang="en-IN" sz="2000" dirty="0">
                          <a:latin typeface="Times New Roman" pitchFamily="18" charset="0"/>
                          <a:cs typeface="Times New Roman" pitchFamily="18" charset="0"/>
                        </a:rPr>
                        <a:t>2</a:t>
                      </a:r>
                    </a:p>
                  </a:txBody>
                  <a:tcPr marL="29579" marR="29579" marT="14789" marB="14789" anchor="ctr"/>
                </a:tc>
                <a:tc>
                  <a:txBody>
                    <a:bodyPr/>
                    <a:lstStyle/>
                    <a:p>
                      <a:pPr algn="just"/>
                      <a:r>
                        <a:rPr lang="en-US" sz="2000" dirty="0" smtClean="0">
                          <a:latin typeface="Times New Roman" pitchFamily="18" charset="0"/>
                          <a:cs typeface="Times New Roman" pitchFamily="18" charset="0"/>
                        </a:rPr>
                        <a:t>Cloud-Based Beauty </a:t>
                      </a:r>
                      <a:r>
                        <a:rPr lang="en-US" sz="2000" dirty="0" err="1" smtClean="0">
                          <a:latin typeface="Times New Roman" pitchFamily="18" charset="0"/>
                          <a:cs typeface="Times New Roman" pitchFamily="18" charset="0"/>
                        </a:rPr>
                        <a:t>Parlour</a:t>
                      </a:r>
                      <a:r>
                        <a:rPr lang="en-US" sz="2000" dirty="0" smtClean="0">
                          <a:latin typeface="Times New Roman" pitchFamily="18" charset="0"/>
                          <a:cs typeface="Times New Roman" pitchFamily="18" charset="0"/>
                        </a:rPr>
                        <a:t> Management System with Online Booking</a:t>
                      </a:r>
                      <a:endParaRPr lang="en-US" sz="2000" dirty="0">
                        <a:latin typeface="Times New Roman" pitchFamily="18" charset="0"/>
                        <a:cs typeface="Times New Roman" pitchFamily="18" charset="0"/>
                      </a:endParaRPr>
                    </a:p>
                  </a:txBody>
                  <a:tcPr marL="29579" marR="29579" marT="14789" marB="14789" anchor="ctr"/>
                </a:tc>
                <a:tc>
                  <a:txBody>
                    <a:bodyPr/>
                    <a:lstStyle/>
                    <a:p>
                      <a:pPr algn="ctr"/>
                      <a:r>
                        <a:rPr lang="en-IN" sz="2000" dirty="0" smtClean="0">
                          <a:latin typeface="Times New Roman" pitchFamily="18" charset="0"/>
                          <a:cs typeface="Times New Roman" pitchFamily="18" charset="0"/>
                        </a:rPr>
                        <a:t>2022</a:t>
                      </a:r>
                      <a:endParaRPr lang="en-IN" sz="2000" dirty="0">
                        <a:latin typeface="Times New Roman" pitchFamily="18" charset="0"/>
                        <a:cs typeface="Times New Roman" pitchFamily="18" charset="0"/>
                      </a:endParaRPr>
                    </a:p>
                  </a:txBody>
                  <a:tcPr marL="29579" marR="29579" marT="14789" marB="14789" anchor="ctr"/>
                </a:tc>
                <a:tc>
                  <a:txBody>
                    <a:bodyPr/>
                    <a:lstStyle/>
                    <a:p>
                      <a:pPr algn="just"/>
                      <a:r>
                        <a:rPr lang="en-US" sz="2000" dirty="0" smtClean="0">
                          <a:latin typeface="Times New Roman" pitchFamily="18" charset="0"/>
                          <a:cs typeface="Times New Roman" pitchFamily="18" charset="0"/>
                        </a:rPr>
                        <a:t>Combines booking, inventory, and employee scheduling into a single cloud platform to streamline operations.</a:t>
                      </a:r>
                      <a:endParaRPr lang="en-US" sz="2000" dirty="0">
                        <a:latin typeface="Times New Roman" pitchFamily="18" charset="0"/>
                        <a:cs typeface="Times New Roman" pitchFamily="18" charset="0"/>
                      </a:endParaRPr>
                    </a:p>
                  </a:txBody>
                  <a:tcPr marL="29579" marR="29579" marT="14789" marB="14789" anchor="ctr"/>
                </a:tc>
                <a:extLst>
                  <a:ext uri="{0D108BD9-81ED-4DB2-BD59-A6C34878D82A}">
                    <a16:rowId xmlns:a16="http://schemas.microsoft.com/office/drawing/2014/main" xmlns="" val="4217045999"/>
                  </a:ext>
                </a:extLst>
              </a:tr>
              <a:tr h="1257233">
                <a:tc>
                  <a:txBody>
                    <a:bodyPr/>
                    <a:lstStyle/>
                    <a:p>
                      <a:pPr algn="ctr"/>
                      <a:r>
                        <a:rPr lang="en-IN" sz="2000" dirty="0">
                          <a:latin typeface="Times New Roman" pitchFamily="18" charset="0"/>
                          <a:cs typeface="Times New Roman" pitchFamily="18" charset="0"/>
                        </a:rPr>
                        <a:t>3</a:t>
                      </a:r>
                    </a:p>
                  </a:txBody>
                  <a:tcPr marL="29579" marR="29579" marT="14789" marB="14789" anchor="ctr"/>
                </a:tc>
                <a:tc>
                  <a:txBody>
                    <a:bodyPr/>
                    <a:lstStyle/>
                    <a:p>
                      <a:pPr algn="just"/>
                      <a:r>
                        <a:rPr lang="en-US" sz="2000" dirty="0" smtClean="0">
                          <a:latin typeface="Times New Roman" pitchFamily="18" charset="0"/>
                          <a:cs typeface="Times New Roman" pitchFamily="18" charset="0"/>
                        </a:rPr>
                        <a:t>Beauty Salon Appointment System with Real-Time Slot Availability</a:t>
                      </a:r>
                      <a:endParaRPr lang="en-US" sz="2000" dirty="0">
                        <a:latin typeface="Times New Roman" pitchFamily="18" charset="0"/>
                        <a:cs typeface="Times New Roman" pitchFamily="18" charset="0"/>
                      </a:endParaRPr>
                    </a:p>
                  </a:txBody>
                  <a:tcPr marL="29579" marR="29579" marT="14789" marB="14789" anchor="ctr"/>
                </a:tc>
                <a:tc>
                  <a:txBody>
                    <a:bodyPr/>
                    <a:lstStyle/>
                    <a:p>
                      <a:pPr algn="ctr"/>
                      <a:r>
                        <a:rPr lang="en-IN" sz="2000" dirty="0" smtClean="0">
                          <a:latin typeface="Times New Roman" pitchFamily="18" charset="0"/>
                          <a:cs typeface="Times New Roman" pitchFamily="18" charset="0"/>
                        </a:rPr>
                        <a:t>2021</a:t>
                      </a:r>
                      <a:endParaRPr lang="en-IN" sz="2000" dirty="0">
                        <a:latin typeface="Times New Roman" pitchFamily="18" charset="0"/>
                        <a:cs typeface="Times New Roman" pitchFamily="18" charset="0"/>
                      </a:endParaRPr>
                    </a:p>
                  </a:txBody>
                  <a:tcPr marL="29579" marR="29579" marT="14789" marB="14789" anchor="ctr"/>
                </a:tc>
                <a:tc>
                  <a:txBody>
                    <a:bodyPr/>
                    <a:lstStyle/>
                    <a:p>
                      <a:pPr algn="just"/>
                      <a:r>
                        <a:rPr lang="en-US" sz="2000" dirty="0" smtClean="0">
                          <a:latin typeface="Times New Roman" pitchFamily="18" charset="0"/>
                          <a:cs typeface="Times New Roman" pitchFamily="18" charset="0"/>
                        </a:rPr>
                        <a:t>Emphasizes a dynamic slot availability feature, enhancing user convenience and optimizing salon resources.</a:t>
                      </a:r>
                      <a:endParaRPr lang="en-US" sz="2000" dirty="0">
                        <a:latin typeface="Times New Roman" pitchFamily="18" charset="0"/>
                        <a:cs typeface="Times New Roman" pitchFamily="18" charset="0"/>
                      </a:endParaRPr>
                    </a:p>
                  </a:txBody>
                  <a:tcPr marL="29579" marR="29579" marT="14789" marB="14789" anchor="ctr"/>
                </a:tc>
                <a:extLst>
                  <a:ext uri="{0D108BD9-81ED-4DB2-BD59-A6C34878D82A}">
                    <a16:rowId xmlns:a16="http://schemas.microsoft.com/office/drawing/2014/main" xmlns="" val="4217576552"/>
                  </a:ext>
                </a:extLst>
              </a:tr>
            </a:tbl>
          </a:graphicData>
        </a:graphic>
      </p:graphicFrame>
      <p:sp>
        <p:nvSpPr>
          <p:cNvPr id="4" name="Footer Placeholder 2">
            <a:extLst>
              <a:ext uri="{FF2B5EF4-FFF2-40B4-BE49-F238E27FC236}">
                <a16:creationId xmlns:a16="http://schemas.microsoft.com/office/drawing/2014/main" xmlns="" id="{89EE0338-01C7-27BD-3C9E-7C514FAF167D}"/>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5" name="Slide Number Placeholder 3">
            <a:extLst>
              <a:ext uri="{FF2B5EF4-FFF2-40B4-BE49-F238E27FC236}">
                <a16:creationId xmlns:a16="http://schemas.microsoft.com/office/drawing/2014/main" xmlns="" id="{EE43F62F-0C41-E63D-700E-28EDBA685FF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4</a:t>
            </a:fld>
            <a:endParaRPr lang="en-IN" dirty="0"/>
          </a:p>
        </p:txBody>
      </p:sp>
      <p:sp>
        <p:nvSpPr>
          <p:cNvPr id="9" name="TextBox 8">
            <a:extLst>
              <a:ext uri="{FF2B5EF4-FFF2-40B4-BE49-F238E27FC236}">
                <a16:creationId xmlns:a16="http://schemas.microsoft.com/office/drawing/2014/main" xmlns="" id="{3D889B96-F0BE-9A02-4673-9EB768C39D34}"/>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12221303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xmlns="" id="{F8910B5B-16F6-5D6F-51BA-03BF3A796DD5}"/>
              </a:ext>
            </a:extLst>
          </p:cNvPr>
          <p:cNvGraphicFramePr>
            <a:graphicFrameLocks noGrp="1"/>
          </p:cNvGraphicFramePr>
          <p:nvPr>
            <p:extLst>
              <p:ext uri="{D42A27DB-BD31-4B8C-83A1-F6EECF244321}">
                <p14:modId xmlns:p14="http://schemas.microsoft.com/office/powerpoint/2010/main" xmlns="" val="3707388263"/>
              </p:ext>
            </p:extLst>
          </p:nvPr>
        </p:nvGraphicFramePr>
        <p:xfrm>
          <a:off x="1069530" y="1690814"/>
          <a:ext cx="10488900" cy="4566683"/>
        </p:xfrm>
        <a:graphic>
          <a:graphicData uri="http://schemas.openxmlformats.org/drawingml/2006/table">
            <a:tbl>
              <a:tblPr>
                <a:tableStyleId>{69CF1AB2-1976-4502-BF36-3FF5EA218861}</a:tableStyleId>
              </a:tblPr>
              <a:tblGrid>
                <a:gridCol w="835747">
                  <a:extLst>
                    <a:ext uri="{9D8B030D-6E8A-4147-A177-3AD203B41FA5}">
                      <a16:colId xmlns:a16="http://schemas.microsoft.com/office/drawing/2014/main" xmlns="" val="700721332"/>
                    </a:ext>
                  </a:extLst>
                </a:gridCol>
                <a:gridCol w="4408703">
                  <a:extLst>
                    <a:ext uri="{9D8B030D-6E8A-4147-A177-3AD203B41FA5}">
                      <a16:colId xmlns:a16="http://schemas.microsoft.com/office/drawing/2014/main" xmlns="" val="3361487560"/>
                    </a:ext>
                  </a:extLst>
                </a:gridCol>
                <a:gridCol w="1063244">
                  <a:extLst>
                    <a:ext uri="{9D8B030D-6E8A-4147-A177-3AD203B41FA5}">
                      <a16:colId xmlns:a16="http://schemas.microsoft.com/office/drawing/2014/main" xmlns="" val="2531566505"/>
                    </a:ext>
                  </a:extLst>
                </a:gridCol>
                <a:gridCol w="4181206">
                  <a:extLst>
                    <a:ext uri="{9D8B030D-6E8A-4147-A177-3AD203B41FA5}">
                      <a16:colId xmlns:a16="http://schemas.microsoft.com/office/drawing/2014/main" xmlns="" val="951006298"/>
                    </a:ext>
                  </a:extLst>
                </a:gridCol>
              </a:tblGrid>
              <a:tr h="491693">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xmlns="" val="3852083097"/>
                  </a:ext>
                </a:extLst>
              </a:tr>
              <a:tr h="1260706">
                <a:tc>
                  <a:txBody>
                    <a:bodyPr/>
                    <a:lstStyle/>
                    <a:p>
                      <a:pPr marL="0" algn="ctr" defTabSz="914400" rtl="0" eaLnBrk="1" latinLnBrk="0" hangingPunct="1"/>
                      <a:r>
                        <a:rPr lang="en-IN" sz="2000" b="0" kern="1200" dirty="0" smtClean="0">
                          <a:solidFill>
                            <a:schemeClr val="dk1"/>
                          </a:solidFill>
                          <a:latin typeface="Times New Roman" pitchFamily="18" charset="0"/>
                          <a:ea typeface="+mn-ea"/>
                          <a:cs typeface="Times New Roman" pitchFamily="18" charset="0"/>
                        </a:rPr>
                        <a:t>4</a:t>
                      </a:r>
                      <a:endParaRPr lang="en-IN"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b="0" kern="1200" dirty="0" smtClean="0">
                          <a:solidFill>
                            <a:schemeClr val="dk1"/>
                          </a:solidFill>
                          <a:latin typeface="Times New Roman" pitchFamily="18" charset="0"/>
                          <a:ea typeface="+mn-ea"/>
                          <a:cs typeface="Times New Roman" pitchFamily="18" charset="0"/>
                        </a:rPr>
                        <a:t>Automated Booking and Management System for Beauty Salons Using Cloud Technology</a:t>
                      </a:r>
                      <a:endParaRPr lang="en-IN"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ctr" defTabSz="914400" rtl="0" eaLnBrk="1" latinLnBrk="0" hangingPunct="1"/>
                      <a:r>
                        <a:rPr lang="en-IN" sz="2000" b="0" kern="1200" dirty="0" smtClean="0">
                          <a:solidFill>
                            <a:schemeClr val="dk1"/>
                          </a:solidFill>
                          <a:latin typeface="Times New Roman" pitchFamily="18" charset="0"/>
                          <a:ea typeface="+mn-ea"/>
                          <a:cs typeface="Times New Roman" pitchFamily="18" charset="0"/>
                        </a:rPr>
                        <a:t>2020</a:t>
                      </a:r>
                      <a:endParaRPr lang="en-IN"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b="0" kern="1200" dirty="0" smtClean="0">
                          <a:solidFill>
                            <a:schemeClr val="dk1"/>
                          </a:solidFill>
                          <a:latin typeface="Times New Roman" pitchFamily="18" charset="0"/>
                          <a:ea typeface="+mn-ea"/>
                          <a:cs typeface="Times New Roman" pitchFamily="18" charset="0"/>
                        </a:rPr>
                        <a:t>Highlights cloud integration for scalability and centralized management, improving accessibility for both clients and staff.</a:t>
                      </a:r>
                      <a:endParaRPr lang="en-US" sz="2000" b="0" kern="1200" dirty="0">
                        <a:solidFill>
                          <a:schemeClr val="dk1"/>
                        </a:solidFill>
                        <a:latin typeface="Times New Roman" pitchFamily="18" charset="0"/>
                        <a:ea typeface="+mn-ea"/>
                        <a:cs typeface="Times New Roman" pitchFamily="18" charset="0"/>
                      </a:endParaRPr>
                    </a:p>
                  </a:txBody>
                  <a:tcPr marL="29579" marR="29579" marT="14789" marB="14789" anchor="ctr"/>
                </a:tc>
                <a:extLst>
                  <a:ext uri="{0D108BD9-81ED-4DB2-BD59-A6C34878D82A}">
                    <a16:rowId xmlns:a16="http://schemas.microsoft.com/office/drawing/2014/main" xmlns="" val="837284280"/>
                  </a:ext>
                </a:extLst>
              </a:tr>
              <a:tr h="1260706">
                <a:tc>
                  <a:txBody>
                    <a:bodyPr/>
                    <a:lstStyle/>
                    <a:p>
                      <a:pPr marL="0" algn="ctr" defTabSz="914400" rtl="0" eaLnBrk="1" latinLnBrk="0" hangingPunct="1"/>
                      <a:r>
                        <a:rPr lang="en-IN" sz="2000" b="0" kern="1200" dirty="0">
                          <a:solidFill>
                            <a:schemeClr val="dk1"/>
                          </a:solidFill>
                          <a:latin typeface="Times New Roman" pitchFamily="18" charset="0"/>
                          <a:ea typeface="+mn-ea"/>
                          <a:cs typeface="Times New Roman" pitchFamily="18" charset="0"/>
                        </a:rPr>
                        <a:t>5</a:t>
                      </a:r>
                    </a:p>
                  </a:txBody>
                  <a:tcPr marL="29579" marR="29579" marT="14789" marB="14789" anchor="ctr"/>
                </a:tc>
                <a:tc>
                  <a:txBody>
                    <a:bodyPr/>
                    <a:lstStyle/>
                    <a:p>
                      <a:pPr marL="0" algn="just" defTabSz="914400" rtl="0" eaLnBrk="1" latinLnBrk="0" hangingPunct="1"/>
                      <a:r>
                        <a:rPr lang="en-US" sz="2000" b="0" kern="1200" dirty="0" smtClean="0">
                          <a:solidFill>
                            <a:schemeClr val="dk1"/>
                          </a:solidFill>
                          <a:latin typeface="Times New Roman" pitchFamily="18" charset="0"/>
                          <a:ea typeface="+mn-ea"/>
                          <a:cs typeface="Times New Roman" pitchFamily="18" charset="0"/>
                        </a:rPr>
                        <a:t>Mobile Application for Beauty </a:t>
                      </a:r>
                      <a:r>
                        <a:rPr lang="en-US" sz="2000" b="0" kern="1200" dirty="0" err="1" smtClean="0">
                          <a:solidFill>
                            <a:schemeClr val="dk1"/>
                          </a:solidFill>
                          <a:latin typeface="Times New Roman" pitchFamily="18" charset="0"/>
                          <a:ea typeface="+mn-ea"/>
                          <a:cs typeface="Times New Roman" pitchFamily="18" charset="0"/>
                        </a:rPr>
                        <a:t>Parlour</a:t>
                      </a:r>
                      <a:r>
                        <a:rPr lang="en-US" sz="2000" b="0" kern="1200" dirty="0" smtClean="0">
                          <a:solidFill>
                            <a:schemeClr val="dk1"/>
                          </a:solidFill>
                          <a:latin typeface="Times New Roman" pitchFamily="18" charset="0"/>
                          <a:ea typeface="+mn-ea"/>
                          <a:cs typeface="Times New Roman" pitchFamily="18" charset="0"/>
                        </a:rPr>
                        <a:t> Appointment Scheduling</a:t>
                      </a:r>
                      <a:endParaRPr lang="en-IN"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ctr" defTabSz="914400" rtl="0" eaLnBrk="1" latinLnBrk="0" hangingPunct="1"/>
                      <a:r>
                        <a:rPr lang="en-IN" sz="2000" b="0" kern="1200" dirty="0" smtClean="0">
                          <a:solidFill>
                            <a:schemeClr val="dk1"/>
                          </a:solidFill>
                          <a:latin typeface="Times New Roman" pitchFamily="18" charset="0"/>
                          <a:ea typeface="+mn-ea"/>
                          <a:cs typeface="Times New Roman" pitchFamily="18" charset="0"/>
                        </a:rPr>
                        <a:t>2019</a:t>
                      </a:r>
                      <a:endParaRPr lang="en-IN"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b="0" kern="1200" dirty="0" smtClean="0">
                          <a:solidFill>
                            <a:schemeClr val="dk1"/>
                          </a:solidFill>
                          <a:latin typeface="Times New Roman" pitchFamily="18" charset="0"/>
                          <a:ea typeface="+mn-ea"/>
                          <a:cs typeface="Times New Roman" pitchFamily="18" charset="0"/>
                        </a:rPr>
                        <a:t>Focuses on a mobile app to enhance user experience by enabling on-the-go booking and real-time updates on appointment status.</a:t>
                      </a:r>
                      <a:endParaRPr lang="en-US" sz="2000" b="0" kern="1200" dirty="0">
                        <a:solidFill>
                          <a:schemeClr val="dk1"/>
                        </a:solidFill>
                        <a:latin typeface="Times New Roman" pitchFamily="18" charset="0"/>
                        <a:ea typeface="+mn-ea"/>
                        <a:cs typeface="Times New Roman" pitchFamily="18" charset="0"/>
                      </a:endParaRPr>
                    </a:p>
                  </a:txBody>
                  <a:tcPr marL="29579" marR="29579" marT="14789" marB="14789" anchor="ctr"/>
                </a:tc>
                <a:extLst>
                  <a:ext uri="{0D108BD9-81ED-4DB2-BD59-A6C34878D82A}">
                    <a16:rowId xmlns:a16="http://schemas.microsoft.com/office/drawing/2014/main" xmlns="" val="481305326"/>
                  </a:ext>
                </a:extLst>
              </a:tr>
              <a:tr h="1292051">
                <a:tc>
                  <a:txBody>
                    <a:bodyPr/>
                    <a:lstStyle/>
                    <a:p>
                      <a:pPr marL="0" algn="ctr" defTabSz="914400" rtl="0" eaLnBrk="1" latinLnBrk="0" hangingPunct="1"/>
                      <a:r>
                        <a:rPr lang="en-IN" sz="2000" b="0" kern="1200" dirty="0">
                          <a:solidFill>
                            <a:schemeClr val="dk1"/>
                          </a:solidFill>
                          <a:latin typeface="Times New Roman" pitchFamily="18" charset="0"/>
                          <a:ea typeface="+mn-ea"/>
                          <a:cs typeface="Times New Roman" pitchFamily="18" charset="0"/>
                        </a:rPr>
                        <a:t>6</a:t>
                      </a:r>
                    </a:p>
                  </a:txBody>
                  <a:tcPr marL="29579" marR="29579" marT="14789" marB="14789" anchor="ctr"/>
                </a:tc>
                <a:tc>
                  <a:txBody>
                    <a:bodyPr/>
                    <a:lstStyle/>
                    <a:p>
                      <a:pPr marL="0" algn="just" defTabSz="914400" rtl="0" eaLnBrk="1" latinLnBrk="0" hangingPunct="1"/>
                      <a:r>
                        <a:rPr lang="en-US" sz="2000" b="0" kern="1200" dirty="0" smtClean="0">
                          <a:solidFill>
                            <a:schemeClr val="dk1"/>
                          </a:solidFill>
                          <a:latin typeface="Times New Roman" pitchFamily="18" charset="0"/>
                          <a:ea typeface="+mn-ea"/>
                          <a:cs typeface="Times New Roman" pitchFamily="18" charset="0"/>
                        </a:rPr>
                        <a:t>Online Appointment Booking System for Beauty Salons</a:t>
                      </a:r>
                      <a:endParaRPr lang="en-US"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ctr" defTabSz="914400" rtl="0" eaLnBrk="1" latinLnBrk="0" hangingPunct="1"/>
                      <a:r>
                        <a:rPr lang="en-IN" sz="2000" b="0" kern="1200" dirty="0" smtClean="0">
                          <a:solidFill>
                            <a:schemeClr val="dk1"/>
                          </a:solidFill>
                          <a:latin typeface="Times New Roman" pitchFamily="18" charset="0"/>
                          <a:ea typeface="+mn-ea"/>
                          <a:cs typeface="Times New Roman" pitchFamily="18" charset="0"/>
                        </a:rPr>
                        <a:t>2018</a:t>
                      </a:r>
                      <a:endParaRPr lang="en-IN" sz="2000" b="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b="0" kern="1200" dirty="0" smtClean="0">
                          <a:solidFill>
                            <a:schemeClr val="dk1"/>
                          </a:solidFill>
                          <a:latin typeface="Times New Roman" pitchFamily="18" charset="0"/>
                          <a:ea typeface="+mn-ea"/>
                          <a:cs typeface="Times New Roman" pitchFamily="18" charset="0"/>
                        </a:rPr>
                        <a:t>This paper proposes a web-based system that allows customers to book salon services conveniently, reducing waiting time and improving service management</a:t>
                      </a:r>
                      <a:endParaRPr lang="en-US" sz="2000" b="0" kern="1200" dirty="0">
                        <a:solidFill>
                          <a:schemeClr val="dk1"/>
                        </a:solidFill>
                        <a:latin typeface="Times New Roman" pitchFamily="18" charset="0"/>
                        <a:ea typeface="+mn-ea"/>
                        <a:cs typeface="Times New Roman" pitchFamily="18" charset="0"/>
                      </a:endParaRPr>
                    </a:p>
                  </a:txBody>
                  <a:tcPr marL="29579" marR="29579" marT="14789" marB="14789" anchor="ctr"/>
                </a:tc>
                <a:extLst>
                  <a:ext uri="{0D108BD9-81ED-4DB2-BD59-A6C34878D82A}">
                    <a16:rowId xmlns:a16="http://schemas.microsoft.com/office/drawing/2014/main" xmlns="" val="2468528359"/>
                  </a:ext>
                </a:extLst>
              </a:tr>
            </a:tbl>
          </a:graphicData>
        </a:graphic>
      </p:graphicFrame>
      <p:sp>
        <p:nvSpPr>
          <p:cNvPr id="11" name="Title 1">
            <a:extLst>
              <a:ext uri="{FF2B5EF4-FFF2-40B4-BE49-F238E27FC236}">
                <a16:creationId xmlns:a16="http://schemas.microsoft.com/office/drawing/2014/main" xmlns="" id="{A71D6883-B9B7-0FA4-A2EC-4BA96013AD3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2" name="Picture 11">
            <a:extLst>
              <a:ext uri="{FF2B5EF4-FFF2-40B4-BE49-F238E27FC236}">
                <a16:creationId xmlns:a16="http://schemas.microsoft.com/office/drawing/2014/main" xmlns="" id="{0249FFEE-96FC-7473-77A0-8918B5C78E4E}"/>
              </a:ext>
            </a:extLst>
          </p:cNvPr>
          <p:cNvPicPr>
            <a:picLocks noChangeAspect="1"/>
          </p:cNvPicPr>
          <p:nvPr/>
        </p:nvPicPr>
        <p:blipFill>
          <a:blip r:embed="rId2" cstate="print"/>
          <a:stretch>
            <a:fillRect/>
          </a:stretch>
        </p:blipFill>
        <p:spPr>
          <a:xfrm>
            <a:off x="546939" y="460652"/>
            <a:ext cx="978762" cy="953928"/>
          </a:xfrm>
          <a:prstGeom prst="rect">
            <a:avLst/>
          </a:prstGeom>
        </p:spPr>
      </p:pic>
      <p:pic>
        <p:nvPicPr>
          <p:cNvPr id="13" name="Picture 12">
            <a:extLst>
              <a:ext uri="{FF2B5EF4-FFF2-40B4-BE49-F238E27FC236}">
                <a16:creationId xmlns:a16="http://schemas.microsoft.com/office/drawing/2014/main" xmlns="" id="{DFF64786-4E46-5DCA-B152-15292FE31662}"/>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459147"/>
            <a:ext cx="835001" cy="1078748"/>
          </a:xfrm>
          <a:prstGeom prst="rect">
            <a:avLst/>
          </a:prstGeom>
        </p:spPr>
      </p:pic>
      <p:sp>
        <p:nvSpPr>
          <p:cNvPr id="2" name="Footer Placeholder 2">
            <a:extLst>
              <a:ext uri="{FF2B5EF4-FFF2-40B4-BE49-F238E27FC236}">
                <a16:creationId xmlns:a16="http://schemas.microsoft.com/office/drawing/2014/main" xmlns="" id="{4426874D-81B9-3CEF-090D-1B4C6A976000}"/>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xmlns="" id="{A409511B-54C9-09DD-2197-32D0B163EA86}"/>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5</a:t>
            </a:fld>
            <a:endParaRPr lang="en-IN" dirty="0"/>
          </a:p>
        </p:txBody>
      </p:sp>
      <p:sp>
        <p:nvSpPr>
          <p:cNvPr id="4" name="TextBox 3">
            <a:extLst>
              <a:ext uri="{FF2B5EF4-FFF2-40B4-BE49-F238E27FC236}">
                <a16:creationId xmlns:a16="http://schemas.microsoft.com/office/drawing/2014/main" xmlns="" id="{F901B86A-A2D2-2708-1861-A11A55165D07}"/>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30406946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xmlns="" id="{E058FE7F-6B79-7079-69D9-C3F324B13081}"/>
              </a:ext>
            </a:extLst>
          </p:cNvPr>
          <p:cNvGraphicFramePr>
            <a:graphicFrameLocks noGrp="1"/>
          </p:cNvGraphicFramePr>
          <p:nvPr>
            <p:extLst>
              <p:ext uri="{D42A27DB-BD31-4B8C-83A1-F6EECF244321}">
                <p14:modId xmlns:p14="http://schemas.microsoft.com/office/powerpoint/2010/main" xmlns="" val="2638578174"/>
              </p:ext>
            </p:extLst>
          </p:nvPr>
        </p:nvGraphicFramePr>
        <p:xfrm>
          <a:off x="860048" y="1923364"/>
          <a:ext cx="10249912" cy="3521259"/>
        </p:xfrm>
        <a:graphic>
          <a:graphicData uri="http://schemas.openxmlformats.org/drawingml/2006/table">
            <a:tbl>
              <a:tblPr>
                <a:tableStyleId>{69CF1AB2-1976-4502-BF36-3FF5EA218861}</a:tableStyleId>
              </a:tblPr>
              <a:tblGrid>
                <a:gridCol w="927188">
                  <a:extLst>
                    <a:ext uri="{9D8B030D-6E8A-4147-A177-3AD203B41FA5}">
                      <a16:colId xmlns:a16="http://schemas.microsoft.com/office/drawing/2014/main" xmlns="" val="3935179958"/>
                    </a:ext>
                  </a:extLst>
                </a:gridCol>
                <a:gridCol w="3699164">
                  <a:extLst>
                    <a:ext uri="{9D8B030D-6E8A-4147-A177-3AD203B41FA5}">
                      <a16:colId xmlns:a16="http://schemas.microsoft.com/office/drawing/2014/main" xmlns="" val="2141184044"/>
                    </a:ext>
                  </a:extLst>
                </a:gridCol>
                <a:gridCol w="1319645">
                  <a:extLst>
                    <a:ext uri="{9D8B030D-6E8A-4147-A177-3AD203B41FA5}">
                      <a16:colId xmlns:a16="http://schemas.microsoft.com/office/drawing/2014/main" xmlns="" val="818863892"/>
                    </a:ext>
                  </a:extLst>
                </a:gridCol>
                <a:gridCol w="4303915">
                  <a:extLst>
                    <a:ext uri="{9D8B030D-6E8A-4147-A177-3AD203B41FA5}">
                      <a16:colId xmlns:a16="http://schemas.microsoft.com/office/drawing/2014/main" xmlns="" val="3634380579"/>
                    </a:ext>
                  </a:extLst>
                </a:gridCol>
              </a:tblGrid>
              <a:tr h="384525">
                <a:tc>
                  <a:txBody>
                    <a:bodyPr/>
                    <a:lstStyle/>
                    <a:p>
                      <a:pPr algn="ctr"/>
                      <a:r>
                        <a:rPr lang="en-IN" sz="2300" b="1" dirty="0" err="1">
                          <a:latin typeface="Arial Narrow" panose="020B0606020202030204" pitchFamily="34" charset="0"/>
                        </a:rPr>
                        <a:t>S.No</a:t>
                      </a:r>
                      <a:r>
                        <a:rPr lang="en-IN" sz="2300" b="1" dirty="0">
                          <a:latin typeface="Arial Narrow" panose="020B0606020202030204" pitchFamily="34" charset="0"/>
                        </a:rPr>
                        <a:t>.</a:t>
                      </a:r>
                    </a:p>
                  </a:txBody>
                  <a:tcPr marL="29579" marR="29579" marT="14789" marB="14789" anchor="ctr"/>
                </a:tc>
                <a:tc>
                  <a:txBody>
                    <a:bodyPr/>
                    <a:lstStyle/>
                    <a:p>
                      <a:pPr algn="ctr"/>
                      <a:r>
                        <a:rPr lang="en-IN" sz="2300" b="1" dirty="0">
                          <a:latin typeface="Arial Narrow" panose="020B0606020202030204" pitchFamily="34" charset="0"/>
                        </a:rPr>
                        <a:t>Paper Title</a:t>
                      </a:r>
                    </a:p>
                  </a:txBody>
                  <a:tcPr marL="29579" marR="29579" marT="14789" marB="14789" anchor="ctr"/>
                </a:tc>
                <a:tc>
                  <a:txBody>
                    <a:bodyPr/>
                    <a:lstStyle/>
                    <a:p>
                      <a:pPr algn="ctr"/>
                      <a:r>
                        <a:rPr lang="en-IN" sz="2300" b="1" dirty="0">
                          <a:latin typeface="Arial Narrow" panose="020B0606020202030204" pitchFamily="34" charset="0"/>
                        </a:rPr>
                        <a:t>Year</a:t>
                      </a:r>
                    </a:p>
                  </a:txBody>
                  <a:tcPr marL="29579" marR="29579" marT="14789" marB="14789" anchor="ctr"/>
                </a:tc>
                <a:tc>
                  <a:txBody>
                    <a:bodyPr/>
                    <a:lstStyle/>
                    <a:p>
                      <a:pPr algn="ctr"/>
                      <a:r>
                        <a:rPr lang="en-IN" sz="2300" b="1" dirty="0">
                          <a:latin typeface="Arial Narrow" panose="020B0606020202030204" pitchFamily="34" charset="0"/>
                        </a:rPr>
                        <a:t>Remark</a:t>
                      </a:r>
                    </a:p>
                  </a:txBody>
                  <a:tcPr marL="29579" marR="29579" marT="14789" marB="14789" anchor="ctr"/>
                </a:tc>
                <a:extLst>
                  <a:ext uri="{0D108BD9-81ED-4DB2-BD59-A6C34878D82A}">
                    <a16:rowId xmlns:a16="http://schemas.microsoft.com/office/drawing/2014/main" xmlns="" val="4110321516"/>
                  </a:ext>
                </a:extLst>
              </a:tr>
              <a:tr h="384525">
                <a:tc>
                  <a:txBody>
                    <a:bodyPr/>
                    <a:lstStyle/>
                    <a:p>
                      <a:pPr marL="0" algn="ctr" defTabSz="914400" rtl="0" eaLnBrk="1" latinLnBrk="0" hangingPunct="1"/>
                      <a:r>
                        <a:rPr lang="en-IN" sz="2000" kern="1200" dirty="0">
                          <a:solidFill>
                            <a:schemeClr val="dk1"/>
                          </a:solidFill>
                          <a:latin typeface="Times New Roman" pitchFamily="18" charset="0"/>
                          <a:ea typeface="+mn-ea"/>
                          <a:cs typeface="Times New Roman" pitchFamily="18" charset="0"/>
                        </a:rPr>
                        <a:t>7</a:t>
                      </a:r>
                    </a:p>
                  </a:txBody>
                  <a:tcPr marL="29579" marR="29579" marT="14789" marB="14789" anchor="ctr"/>
                </a:tc>
                <a:tc>
                  <a:txBody>
                    <a:bodyPr/>
                    <a:lstStyle/>
                    <a:p>
                      <a:pPr marL="0" algn="just" defTabSz="914400" rtl="0" eaLnBrk="1" latinLnBrk="0" hangingPunct="1"/>
                      <a:r>
                        <a:rPr lang="en-US" sz="2000" kern="1200" dirty="0" smtClean="0">
                          <a:solidFill>
                            <a:schemeClr val="dk1"/>
                          </a:solidFill>
                          <a:latin typeface="Times New Roman" pitchFamily="18" charset="0"/>
                          <a:ea typeface="+mn-ea"/>
                          <a:cs typeface="Times New Roman" pitchFamily="18" charset="0"/>
                        </a:rPr>
                        <a:t>Design and Implementation of an Appointment System for Salons with SMS Notification</a:t>
                      </a:r>
                      <a:endParaRPr lang="en-IN" sz="200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ctr" defTabSz="914400" rtl="0" eaLnBrk="1" latinLnBrk="0" hangingPunct="1"/>
                      <a:r>
                        <a:rPr lang="en-IN" sz="2000" kern="1200" dirty="0" smtClean="0">
                          <a:solidFill>
                            <a:schemeClr val="dk1"/>
                          </a:solidFill>
                          <a:latin typeface="Times New Roman" pitchFamily="18" charset="0"/>
                          <a:ea typeface="+mn-ea"/>
                          <a:cs typeface="Times New Roman" pitchFamily="18" charset="0"/>
                        </a:rPr>
                        <a:t>2017</a:t>
                      </a:r>
                      <a:endParaRPr lang="en-IN" sz="200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kern="1200" dirty="0" smtClean="0">
                          <a:solidFill>
                            <a:schemeClr val="dk1"/>
                          </a:solidFill>
                          <a:latin typeface="Times New Roman" pitchFamily="18" charset="0"/>
                          <a:ea typeface="+mn-ea"/>
                          <a:cs typeface="Times New Roman" pitchFamily="18" charset="0"/>
                        </a:rPr>
                        <a:t>Includes automated SMS reminders to reduce no-shows and improve customer retention.</a:t>
                      </a:r>
                      <a:endParaRPr lang="en-US" sz="2000" kern="1200" dirty="0">
                        <a:solidFill>
                          <a:schemeClr val="dk1"/>
                        </a:solidFill>
                        <a:latin typeface="Times New Roman" pitchFamily="18" charset="0"/>
                        <a:ea typeface="+mn-ea"/>
                        <a:cs typeface="Times New Roman" pitchFamily="18" charset="0"/>
                      </a:endParaRPr>
                    </a:p>
                  </a:txBody>
                  <a:tcPr marL="29579" marR="29579" marT="14789" marB="14789" anchor="ctr"/>
                </a:tc>
                <a:extLst>
                  <a:ext uri="{0D108BD9-81ED-4DB2-BD59-A6C34878D82A}">
                    <a16:rowId xmlns:a16="http://schemas.microsoft.com/office/drawing/2014/main" xmlns="" val="3506190329"/>
                  </a:ext>
                </a:extLst>
              </a:tr>
              <a:tr h="473262">
                <a:tc>
                  <a:txBody>
                    <a:bodyPr/>
                    <a:lstStyle/>
                    <a:p>
                      <a:pPr marL="0" algn="ctr" defTabSz="914400" rtl="0" eaLnBrk="1" latinLnBrk="0" hangingPunct="1"/>
                      <a:r>
                        <a:rPr lang="en-IN" sz="2000" kern="1200" dirty="0">
                          <a:solidFill>
                            <a:schemeClr val="dk1"/>
                          </a:solidFill>
                          <a:latin typeface="Times New Roman" pitchFamily="18" charset="0"/>
                          <a:ea typeface="+mn-ea"/>
                          <a:cs typeface="Times New Roman" pitchFamily="18" charset="0"/>
                        </a:rPr>
                        <a:t>8</a:t>
                      </a:r>
                    </a:p>
                  </a:txBody>
                  <a:tcPr marL="29579" marR="29579" marT="14789" marB="14789" anchor="ctr"/>
                </a:tc>
                <a:tc>
                  <a:txBody>
                    <a:bodyPr/>
                    <a:lstStyle/>
                    <a:p>
                      <a:pPr marL="0" algn="just" defTabSz="914400" rtl="0" eaLnBrk="1" latinLnBrk="0" hangingPunct="1"/>
                      <a:r>
                        <a:rPr lang="en-US" sz="2000" kern="1200" dirty="0" smtClean="0">
                          <a:solidFill>
                            <a:schemeClr val="dk1"/>
                          </a:solidFill>
                          <a:latin typeface="Times New Roman" pitchFamily="18" charset="0"/>
                          <a:ea typeface="+mn-ea"/>
                          <a:cs typeface="Times New Roman" pitchFamily="18" charset="0"/>
                        </a:rPr>
                        <a:t>Development of a User-Friendly Appointment Booking System for Beauty Services</a:t>
                      </a:r>
                      <a:endParaRPr lang="en-US" sz="200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ctr" defTabSz="914400" rtl="0" eaLnBrk="1" latinLnBrk="0" hangingPunct="1"/>
                      <a:r>
                        <a:rPr lang="en-IN" sz="2000" kern="1200" dirty="0" smtClean="0">
                          <a:solidFill>
                            <a:schemeClr val="dk1"/>
                          </a:solidFill>
                          <a:latin typeface="Times New Roman" pitchFamily="18" charset="0"/>
                          <a:ea typeface="+mn-ea"/>
                          <a:cs typeface="Times New Roman" pitchFamily="18" charset="0"/>
                        </a:rPr>
                        <a:t>2016</a:t>
                      </a:r>
                      <a:endParaRPr lang="en-IN" sz="200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kern="1200" dirty="0" smtClean="0">
                          <a:solidFill>
                            <a:schemeClr val="dk1"/>
                          </a:solidFill>
                          <a:latin typeface="Times New Roman" pitchFamily="18" charset="0"/>
                          <a:ea typeface="+mn-ea"/>
                          <a:cs typeface="Times New Roman" pitchFamily="18" charset="0"/>
                        </a:rPr>
                        <a:t>Focuses on UI/UX design improvements for ease of use by customers of various age groups.</a:t>
                      </a:r>
                      <a:endParaRPr lang="en-US" sz="2000" kern="1200" dirty="0">
                        <a:solidFill>
                          <a:schemeClr val="dk1"/>
                        </a:solidFill>
                        <a:latin typeface="Times New Roman" pitchFamily="18" charset="0"/>
                        <a:ea typeface="+mn-ea"/>
                        <a:cs typeface="Times New Roman" pitchFamily="18" charset="0"/>
                      </a:endParaRPr>
                    </a:p>
                  </a:txBody>
                  <a:tcPr marL="29579" marR="29579" marT="14789" marB="14789" anchor="ctr"/>
                </a:tc>
                <a:extLst>
                  <a:ext uri="{0D108BD9-81ED-4DB2-BD59-A6C34878D82A}">
                    <a16:rowId xmlns:a16="http://schemas.microsoft.com/office/drawing/2014/main" xmlns="" val="3867443997"/>
                  </a:ext>
                </a:extLst>
              </a:tr>
              <a:tr h="384525">
                <a:tc>
                  <a:txBody>
                    <a:bodyPr/>
                    <a:lstStyle/>
                    <a:p>
                      <a:pPr marL="0" algn="ctr" defTabSz="914400" rtl="0" eaLnBrk="1" latinLnBrk="0" hangingPunct="1"/>
                      <a:r>
                        <a:rPr lang="en-IN" sz="2000" kern="1200" dirty="0">
                          <a:solidFill>
                            <a:schemeClr val="dk1"/>
                          </a:solidFill>
                          <a:latin typeface="Times New Roman" pitchFamily="18" charset="0"/>
                          <a:ea typeface="+mn-ea"/>
                          <a:cs typeface="Times New Roman" pitchFamily="18" charset="0"/>
                        </a:rPr>
                        <a:t>9</a:t>
                      </a:r>
                    </a:p>
                  </a:txBody>
                  <a:tcPr marL="29579" marR="29579" marT="14789" marB="14789" anchor="ctr"/>
                </a:tc>
                <a:tc>
                  <a:txBody>
                    <a:bodyPr/>
                    <a:lstStyle/>
                    <a:p>
                      <a:pPr marL="0" algn="just" defTabSz="914400" rtl="0" eaLnBrk="1" latinLnBrk="0" hangingPunct="1"/>
                      <a:r>
                        <a:rPr lang="en-US" sz="2000" kern="1200" dirty="0" smtClean="0">
                          <a:solidFill>
                            <a:schemeClr val="dk1"/>
                          </a:solidFill>
                          <a:latin typeface="Times New Roman" pitchFamily="18" charset="0"/>
                          <a:ea typeface="+mn-ea"/>
                          <a:cs typeface="Times New Roman" pitchFamily="18" charset="0"/>
                        </a:rPr>
                        <a:t>Mobile Application for Beauty </a:t>
                      </a:r>
                      <a:r>
                        <a:rPr lang="en-US" sz="2000" kern="1200" dirty="0" err="1" smtClean="0">
                          <a:solidFill>
                            <a:schemeClr val="dk1"/>
                          </a:solidFill>
                          <a:latin typeface="Times New Roman" pitchFamily="18" charset="0"/>
                          <a:ea typeface="+mn-ea"/>
                          <a:cs typeface="Times New Roman" pitchFamily="18" charset="0"/>
                        </a:rPr>
                        <a:t>Parlour</a:t>
                      </a:r>
                      <a:r>
                        <a:rPr lang="en-US" sz="2000" kern="1200" dirty="0" smtClean="0">
                          <a:solidFill>
                            <a:schemeClr val="dk1"/>
                          </a:solidFill>
                          <a:latin typeface="Times New Roman" pitchFamily="18" charset="0"/>
                          <a:ea typeface="+mn-ea"/>
                          <a:cs typeface="Times New Roman" pitchFamily="18" charset="0"/>
                        </a:rPr>
                        <a:t> Appointment Scheduling</a:t>
                      </a:r>
                      <a:endParaRPr lang="en-US" sz="200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ctr" defTabSz="914400" rtl="0" eaLnBrk="1" latinLnBrk="0" hangingPunct="1"/>
                      <a:r>
                        <a:rPr lang="en-IN" sz="2000" kern="1200" dirty="0" smtClean="0">
                          <a:solidFill>
                            <a:schemeClr val="dk1"/>
                          </a:solidFill>
                          <a:latin typeface="Times New Roman" pitchFamily="18" charset="0"/>
                          <a:ea typeface="+mn-ea"/>
                          <a:cs typeface="Times New Roman" pitchFamily="18" charset="0"/>
                        </a:rPr>
                        <a:t>2015</a:t>
                      </a:r>
                      <a:endParaRPr lang="en-IN" sz="2000" kern="1200" dirty="0">
                        <a:solidFill>
                          <a:schemeClr val="dk1"/>
                        </a:solidFill>
                        <a:latin typeface="Times New Roman" pitchFamily="18" charset="0"/>
                        <a:ea typeface="+mn-ea"/>
                        <a:cs typeface="Times New Roman" pitchFamily="18" charset="0"/>
                      </a:endParaRPr>
                    </a:p>
                  </a:txBody>
                  <a:tcPr marL="29579" marR="29579" marT="14789" marB="14789" anchor="ctr"/>
                </a:tc>
                <a:tc>
                  <a:txBody>
                    <a:bodyPr/>
                    <a:lstStyle/>
                    <a:p>
                      <a:pPr marL="0" algn="just" defTabSz="914400" rtl="0" eaLnBrk="1" latinLnBrk="0" hangingPunct="1"/>
                      <a:r>
                        <a:rPr lang="en-US" sz="2000" kern="1200" dirty="0" smtClean="0">
                          <a:solidFill>
                            <a:schemeClr val="dk1"/>
                          </a:solidFill>
                          <a:latin typeface="Times New Roman" pitchFamily="18" charset="0"/>
                          <a:ea typeface="+mn-ea"/>
                          <a:cs typeface="Times New Roman" pitchFamily="18" charset="0"/>
                        </a:rPr>
                        <a:t>Focuses on a mobile app to enhance user experience by enabling on-the-go booking and real-time updates on appointment status</a:t>
                      </a:r>
                      <a:endParaRPr lang="en-US" sz="2000" kern="1200" dirty="0">
                        <a:solidFill>
                          <a:schemeClr val="dk1"/>
                        </a:solidFill>
                        <a:latin typeface="Times New Roman" pitchFamily="18" charset="0"/>
                        <a:ea typeface="+mn-ea"/>
                        <a:cs typeface="Times New Roman" pitchFamily="18" charset="0"/>
                      </a:endParaRPr>
                    </a:p>
                  </a:txBody>
                  <a:tcPr marL="29579" marR="29579" marT="14789" marB="14789" anchor="ctr"/>
                </a:tc>
                <a:extLst>
                  <a:ext uri="{0D108BD9-81ED-4DB2-BD59-A6C34878D82A}">
                    <a16:rowId xmlns:a16="http://schemas.microsoft.com/office/drawing/2014/main" xmlns="" val="549897793"/>
                  </a:ext>
                </a:extLst>
              </a:tr>
            </a:tbl>
          </a:graphicData>
        </a:graphic>
      </p:graphicFrame>
      <p:pic>
        <p:nvPicPr>
          <p:cNvPr id="8" name="Picture 7">
            <a:extLst>
              <a:ext uri="{FF2B5EF4-FFF2-40B4-BE49-F238E27FC236}">
                <a16:creationId xmlns:a16="http://schemas.microsoft.com/office/drawing/2014/main" xmlns="" id="{C0D953ED-CD88-663F-526C-C16700D17E74}"/>
              </a:ext>
            </a:extLst>
          </p:cNvPr>
          <p:cNvPicPr>
            <a:picLocks noChangeAspect="1"/>
          </p:cNvPicPr>
          <p:nvPr/>
        </p:nvPicPr>
        <p:blipFill>
          <a:blip r:embed="rId2" cstate="print"/>
          <a:stretch>
            <a:fillRect/>
          </a:stretch>
        </p:blipFill>
        <p:spPr>
          <a:xfrm>
            <a:off x="493976" y="514697"/>
            <a:ext cx="978762" cy="953928"/>
          </a:xfrm>
          <a:prstGeom prst="rect">
            <a:avLst/>
          </a:prstGeom>
        </p:spPr>
      </p:pic>
      <p:sp>
        <p:nvSpPr>
          <p:cNvPr id="9" name="Title 1">
            <a:extLst>
              <a:ext uri="{FF2B5EF4-FFF2-40B4-BE49-F238E27FC236}">
                <a16:creationId xmlns:a16="http://schemas.microsoft.com/office/drawing/2014/main" xmlns="" id="{1B1E3939-BAA9-5F31-0450-8B2D9CD9D6B1}"/>
              </a:ext>
            </a:extLst>
          </p:cNvPr>
          <p:cNvSpPr>
            <a:spLocks noGrp="1"/>
          </p:cNvSpPr>
          <p:nvPr>
            <p:ph type="title"/>
          </p:nvPr>
        </p:nvSpPr>
        <p:spPr>
          <a:xfrm>
            <a:off x="1097280" y="286603"/>
            <a:ext cx="10058400" cy="1450757"/>
          </a:xfrm>
        </p:spPr>
        <p:txBody>
          <a:bodyPr anchor="ctr" anchorCtr="0">
            <a:normAutofit/>
          </a:bodyPr>
          <a:lstStyle/>
          <a:p>
            <a:pPr algn="ctr"/>
            <a:r>
              <a:rPr lang="en-IN" sz="4400" b="1" dirty="0">
                <a:latin typeface="Arial Narrow" panose="020B0606020202030204" pitchFamily="34" charset="0"/>
              </a:rPr>
              <a:t>LITERATURE SURVEY</a:t>
            </a:r>
          </a:p>
        </p:txBody>
      </p:sp>
      <p:pic>
        <p:nvPicPr>
          <p:cNvPr id="10" name="Picture 9">
            <a:extLst>
              <a:ext uri="{FF2B5EF4-FFF2-40B4-BE49-F238E27FC236}">
                <a16:creationId xmlns:a16="http://schemas.microsoft.com/office/drawing/2014/main" xmlns="" id="{EA189451-077F-9D6F-5EA0-223AD683A735}"/>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472607"/>
            <a:ext cx="835001" cy="1078748"/>
          </a:xfrm>
          <a:prstGeom prst="rect">
            <a:avLst/>
          </a:prstGeom>
        </p:spPr>
      </p:pic>
      <p:sp>
        <p:nvSpPr>
          <p:cNvPr id="2" name="Footer Placeholder 2">
            <a:extLst>
              <a:ext uri="{FF2B5EF4-FFF2-40B4-BE49-F238E27FC236}">
                <a16:creationId xmlns:a16="http://schemas.microsoft.com/office/drawing/2014/main" xmlns="" id="{5E411798-A77D-A7DF-0644-4931B620B417}"/>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3" name="Slide Number Placeholder 3">
            <a:extLst>
              <a:ext uri="{FF2B5EF4-FFF2-40B4-BE49-F238E27FC236}">
                <a16:creationId xmlns:a16="http://schemas.microsoft.com/office/drawing/2014/main" xmlns="" id="{F5B8635D-846A-E221-FF4A-6952E36D0180}"/>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6</a:t>
            </a:fld>
            <a:endParaRPr lang="en-IN" dirty="0"/>
          </a:p>
        </p:txBody>
      </p:sp>
      <p:sp>
        <p:nvSpPr>
          <p:cNvPr id="4" name="TextBox 3">
            <a:extLst>
              <a:ext uri="{FF2B5EF4-FFF2-40B4-BE49-F238E27FC236}">
                <a16:creationId xmlns:a16="http://schemas.microsoft.com/office/drawing/2014/main" xmlns="" id="{70BEE028-027F-54A9-EC31-5DDCFA391241}"/>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20403472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BBEA5E8-8902-E721-595C-698346B90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4DED365-22F1-2CED-4673-4D0599875700}"/>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EXISTING SYSTEM</a:t>
            </a:r>
          </a:p>
        </p:txBody>
      </p:sp>
      <p:pic>
        <p:nvPicPr>
          <p:cNvPr id="7" name="Picture 6">
            <a:extLst>
              <a:ext uri="{FF2B5EF4-FFF2-40B4-BE49-F238E27FC236}">
                <a16:creationId xmlns:a16="http://schemas.microsoft.com/office/drawing/2014/main" xmlns="" id="{3737EBEA-BB3F-C98C-7129-B5AF843E4042}"/>
              </a:ext>
            </a:extLst>
          </p:cNvPr>
          <p:cNvPicPr>
            <a:picLocks noChangeAspect="1"/>
          </p:cNvPicPr>
          <p:nvPr/>
        </p:nvPicPr>
        <p:blipFill>
          <a:blip r:embed="rId2" cstate="print"/>
          <a:stretch>
            <a:fillRect/>
          </a:stretch>
        </p:blipFill>
        <p:spPr>
          <a:xfrm>
            <a:off x="546939" y="495681"/>
            <a:ext cx="978762" cy="953928"/>
          </a:xfrm>
          <a:prstGeom prst="rect">
            <a:avLst/>
          </a:prstGeom>
        </p:spPr>
      </p:pic>
      <p:pic>
        <p:nvPicPr>
          <p:cNvPr id="8" name="Picture 7">
            <a:extLst>
              <a:ext uri="{FF2B5EF4-FFF2-40B4-BE49-F238E27FC236}">
                <a16:creationId xmlns:a16="http://schemas.microsoft.com/office/drawing/2014/main" xmlns="" id="{AE1BA251-FD80-BCAA-A4D1-26223AA8BB46}"/>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677219" y="433271"/>
            <a:ext cx="835001" cy="1078748"/>
          </a:xfrm>
          <a:prstGeom prst="rect">
            <a:avLst/>
          </a:prstGeom>
        </p:spPr>
      </p:pic>
      <p:sp>
        <p:nvSpPr>
          <p:cNvPr id="9" name="Rectangle 1">
            <a:extLst>
              <a:ext uri="{FF2B5EF4-FFF2-40B4-BE49-F238E27FC236}">
                <a16:creationId xmlns:a16="http://schemas.microsoft.com/office/drawing/2014/main" xmlns="" id="{6C13DA8E-32AD-79CA-E3E1-94BA5BE8EE36}"/>
              </a:ext>
            </a:extLst>
          </p:cNvPr>
          <p:cNvSpPr>
            <a:spLocks noGrp="1" noChangeArrowheads="1"/>
          </p:cNvSpPr>
          <p:nvPr>
            <p:ph idx="1"/>
          </p:nvPr>
        </p:nvSpPr>
        <p:spPr bwMode="auto">
          <a:xfrm>
            <a:off x="871405" y="1946438"/>
            <a:ext cx="10878375" cy="3731150"/>
          </a:xfrm>
          <a:prstGeom prst="rect">
            <a:avLst/>
          </a:prstGeom>
          <a:noFill/>
          <a:ln>
            <a:solidFill>
              <a:schemeClr val="tx1"/>
            </a:solid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100000"/>
              </a:lnSpc>
              <a:buClr>
                <a:schemeClr val="tx1"/>
              </a:buClr>
              <a:buFont typeface="Arial" pitchFamily="34" charset="0"/>
              <a:buChar char="•"/>
            </a:pPr>
            <a:r>
              <a:rPr lang="en-US" b="1" dirty="0" smtClean="0">
                <a:latin typeface="Times New Roman" pitchFamily="18" charset="0"/>
                <a:cs typeface="Times New Roman" pitchFamily="18" charset="0"/>
              </a:rPr>
              <a:t>Operational Inefficiencies: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Manual appointment handling leads to overlapping or missed bookings, while billing is time-consuming and prone to errors.</a:t>
            </a:r>
          </a:p>
          <a:p>
            <a:pPr>
              <a:lnSpc>
                <a:spcPct val="100000"/>
              </a:lnSpc>
              <a:buClr>
                <a:schemeClr val="tx1"/>
              </a:buClr>
              <a:buFont typeface="Arial" pitchFamily="34" charset="0"/>
              <a:buChar char="•"/>
            </a:pPr>
            <a:r>
              <a:rPr lang="en-US" b="1" dirty="0" smtClean="0">
                <a:latin typeface="Times New Roman" pitchFamily="18" charset="0"/>
                <a:cs typeface="Times New Roman" pitchFamily="18" charset="0"/>
              </a:rPr>
              <a:t>Poor Data and Staff Management:</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Lack of centralized systems results in lost customer data, untracked client preferences, and inefficient staff scheduling.</a:t>
            </a:r>
          </a:p>
          <a:p>
            <a:pPr>
              <a:lnSpc>
                <a:spcPct val="100000"/>
              </a:lnSpc>
              <a:buClr>
                <a:schemeClr val="tx1"/>
              </a:buClr>
              <a:buFont typeface="Arial" pitchFamily="34" charset="0"/>
              <a:buChar char="•"/>
            </a:pPr>
            <a:r>
              <a:rPr lang="en-US" b="1" dirty="0" smtClean="0">
                <a:latin typeface="Times New Roman" pitchFamily="18" charset="0"/>
                <a:cs typeface="Times New Roman" pitchFamily="18" charset="0"/>
              </a:rPr>
              <a:t>Inventory and Resource Issues:</a:t>
            </a:r>
            <a:r>
              <a:rPr lang="en-US" dirty="0" smtClean="0">
                <a:latin typeface="Times New Roman" pitchFamily="18" charset="0"/>
                <a:cs typeface="Times New Roman" pitchFamily="18" charset="0"/>
              </a:rPr>
              <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No integrated monitoring of product usage or stock levels often leads to shortages, wastage, or overstocking.</a:t>
            </a:r>
          </a:p>
          <a:p>
            <a:pPr marR="0" lvl="0" algn="just" defTabSz="914400" rtl="0" eaLnBrk="0" fontAlgn="base" latinLnBrk="0" hangingPunct="0">
              <a:lnSpc>
                <a:spcPct val="150000"/>
              </a:lnSpc>
              <a:spcBef>
                <a:spcPct val="0"/>
              </a:spcBef>
              <a:spcAft>
                <a:spcPct val="0"/>
              </a:spcAft>
              <a:buClrTx/>
              <a:buSzTx/>
              <a:buNone/>
              <a:tabLst/>
            </a:pPr>
            <a:endParaRPr kumimoji="0" lang="en-US" altLang="en-US" sz="240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xmlns="" id="{FFE4CDA1-D632-A133-533A-2F9C2C83A0E4}"/>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1755E3D3-93A3-9ED8-F9D2-25782DC3FC6E}"/>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7</a:t>
            </a:fld>
            <a:endParaRPr lang="en-IN" dirty="0"/>
          </a:p>
        </p:txBody>
      </p:sp>
      <p:sp>
        <p:nvSpPr>
          <p:cNvPr id="5" name="TextBox 4">
            <a:extLst>
              <a:ext uri="{FF2B5EF4-FFF2-40B4-BE49-F238E27FC236}">
                <a16:creationId xmlns:a16="http://schemas.microsoft.com/office/drawing/2014/main" xmlns="" id="{8B6FC970-66FD-EFD3-536B-1BC799238495}"/>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646178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31B132E-50EF-3EA4-66A3-46990F3334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646FC13-5D60-DE1F-837A-B57A3BEBECA2}"/>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PROPOSED SYSTEM </a:t>
            </a:r>
          </a:p>
        </p:txBody>
      </p:sp>
      <p:pic>
        <p:nvPicPr>
          <p:cNvPr id="7" name="Picture 6">
            <a:extLst>
              <a:ext uri="{FF2B5EF4-FFF2-40B4-BE49-F238E27FC236}">
                <a16:creationId xmlns:a16="http://schemas.microsoft.com/office/drawing/2014/main" xmlns="" id="{1A62A2ED-2AEE-2461-0B53-56E567481BFE}"/>
              </a:ext>
            </a:extLst>
          </p:cNvPr>
          <p:cNvPicPr>
            <a:picLocks noChangeAspect="1"/>
          </p:cNvPicPr>
          <p:nvPr/>
        </p:nvPicPr>
        <p:blipFill>
          <a:blip r:embed="rId2" cstate="print"/>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xmlns="" id="{2663862F-06DD-65E3-B644-F95B6EAC5B1C}"/>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94982" y="530910"/>
            <a:ext cx="835001" cy="1078748"/>
          </a:xfrm>
          <a:prstGeom prst="rect">
            <a:avLst/>
          </a:prstGeom>
        </p:spPr>
      </p:pic>
      <p:sp>
        <p:nvSpPr>
          <p:cNvPr id="9" name="Rectangle 1">
            <a:extLst>
              <a:ext uri="{FF2B5EF4-FFF2-40B4-BE49-F238E27FC236}">
                <a16:creationId xmlns:a16="http://schemas.microsoft.com/office/drawing/2014/main" xmlns="" id="{DBAE8C1B-89D6-17AE-53B3-14221EE8B473}"/>
              </a:ext>
            </a:extLst>
          </p:cNvPr>
          <p:cNvSpPr>
            <a:spLocks noGrp="1" noChangeArrowheads="1"/>
          </p:cNvSpPr>
          <p:nvPr>
            <p:ph idx="1"/>
          </p:nvPr>
        </p:nvSpPr>
        <p:spPr bwMode="auto">
          <a:xfrm>
            <a:off x="681317" y="2060248"/>
            <a:ext cx="11053483" cy="337938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Clr>
                <a:schemeClr val="tx1"/>
              </a:buClr>
              <a:buFont typeface="Arial" pitchFamily="34" charset="0"/>
              <a:buChar char="•"/>
            </a:pPr>
            <a:r>
              <a:rPr lang="en-US" sz="2400"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ought to make a beauty services management system. </a:t>
            </a:r>
          </a:p>
          <a:p>
            <a:pPr>
              <a:buClr>
                <a:schemeClr val="tx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We aim to make a web-based service application with an appointment scheduling system. </a:t>
            </a:r>
          </a:p>
          <a:p>
            <a:pPr>
              <a:buClr>
                <a:schemeClr val="tx1"/>
              </a:buClr>
              <a:buFont typeface="Arial" pitchFamily="34" charset="0"/>
              <a:buChar char="•"/>
            </a:pP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In this application users shall be allowed </a:t>
            </a:r>
          </a:p>
          <a:p>
            <a:pPr marL="514350" indent="-514350">
              <a:buNone/>
            </a:pPr>
            <a:r>
              <a:rPr lang="en-US" dirty="0" smtClean="0">
                <a:latin typeface="Times New Roman" pitchFamily="18" charset="0"/>
                <a:cs typeface="Times New Roman" pitchFamily="18" charset="0"/>
              </a:rPr>
              <a:t>	a) To review beauty services &amp; make an appointment online. </a:t>
            </a:r>
          </a:p>
          <a:p>
            <a:pPr marL="514350" indent="-514350">
              <a:buNone/>
            </a:pPr>
            <a:r>
              <a:rPr lang="en-US" dirty="0" smtClean="0">
                <a:latin typeface="Times New Roman" pitchFamily="18" charset="0"/>
                <a:cs typeface="Times New Roman" pitchFamily="18" charset="0"/>
              </a:rPr>
              <a:t>	b) Users shall also be given the option to chat with beauticians &amp; give feedback regarding the services. </a:t>
            </a:r>
          </a:p>
          <a:p>
            <a:pPr marL="514350" indent="-514350">
              <a:buNone/>
            </a:pPr>
            <a:r>
              <a:rPr lang="en-US" dirty="0" smtClean="0">
                <a:latin typeface="Times New Roman" pitchFamily="18" charset="0"/>
                <a:cs typeface="Times New Roman" pitchFamily="18" charset="0"/>
              </a:rPr>
              <a:t>	c)This system will help solve the problem of finding the best services in the nearby localities.</a:t>
            </a:r>
          </a:p>
          <a:p>
            <a:pPr marR="0" lvl="0" algn="just" defTabSz="914400" rtl="0" eaLnBrk="0" fontAlgn="base" latinLnBrk="0" hangingPunct="0">
              <a:lnSpc>
                <a:spcPct val="100000"/>
              </a:lnSpc>
              <a:spcBef>
                <a:spcPct val="0"/>
              </a:spcBef>
              <a:spcAft>
                <a:spcPts val="30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Narrow" panose="020B0606020202030204" pitchFamily="34" charset="0"/>
            </a:endParaRPr>
          </a:p>
        </p:txBody>
      </p:sp>
      <p:sp>
        <p:nvSpPr>
          <p:cNvPr id="3" name="Footer Placeholder 2">
            <a:extLst>
              <a:ext uri="{FF2B5EF4-FFF2-40B4-BE49-F238E27FC236}">
                <a16:creationId xmlns:a16="http://schemas.microsoft.com/office/drawing/2014/main" xmlns="" id="{42BCB8CB-78E4-9AB8-22B2-5E87D95D63AF}"/>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D8E6EFA4-065A-835C-04FC-CD7629090554}"/>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8</a:t>
            </a:fld>
            <a:endParaRPr lang="en-IN" dirty="0"/>
          </a:p>
        </p:txBody>
      </p:sp>
      <p:sp>
        <p:nvSpPr>
          <p:cNvPr id="5" name="TextBox 4">
            <a:extLst>
              <a:ext uri="{FF2B5EF4-FFF2-40B4-BE49-F238E27FC236}">
                <a16:creationId xmlns:a16="http://schemas.microsoft.com/office/drawing/2014/main" xmlns="" id="{C0BED6BC-8610-700F-77E6-4FF6049B3CFF}"/>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spTree>
    <p:extLst>
      <p:ext uri="{BB962C8B-B14F-4D97-AF65-F5344CB8AC3E}">
        <p14:creationId xmlns:p14="http://schemas.microsoft.com/office/powerpoint/2010/main" xmlns="" val="3150471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3AE31F-D84D-E536-346A-36DC68969C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6BB733EF-5880-60B3-3E95-20EB624EF4DF}"/>
              </a:ext>
            </a:extLst>
          </p:cNvPr>
          <p:cNvSpPr>
            <a:spLocks noGrp="1"/>
          </p:cNvSpPr>
          <p:nvPr>
            <p:ph type="title"/>
          </p:nvPr>
        </p:nvSpPr>
        <p:spPr/>
        <p:txBody>
          <a:bodyPr anchor="ctr" anchorCtr="0">
            <a:normAutofit/>
          </a:bodyPr>
          <a:lstStyle/>
          <a:p>
            <a:pPr algn="ctr"/>
            <a:r>
              <a:rPr lang="en-IN" sz="4400" b="1" dirty="0">
                <a:latin typeface="Arial Narrow" panose="020B0606020202030204" pitchFamily="34" charset="0"/>
              </a:rPr>
              <a:t>SYSTEM ARCHITECTURE</a:t>
            </a:r>
          </a:p>
        </p:txBody>
      </p:sp>
      <p:pic>
        <p:nvPicPr>
          <p:cNvPr id="7" name="Picture 6">
            <a:extLst>
              <a:ext uri="{FF2B5EF4-FFF2-40B4-BE49-F238E27FC236}">
                <a16:creationId xmlns:a16="http://schemas.microsoft.com/office/drawing/2014/main" xmlns="" id="{92605EE3-CF3B-B449-D0C5-C790AAAC2112}"/>
              </a:ext>
            </a:extLst>
          </p:cNvPr>
          <p:cNvPicPr>
            <a:picLocks noChangeAspect="1"/>
          </p:cNvPicPr>
          <p:nvPr/>
        </p:nvPicPr>
        <p:blipFill>
          <a:blip r:embed="rId2" cstate="print"/>
          <a:stretch>
            <a:fillRect/>
          </a:stretch>
        </p:blipFill>
        <p:spPr>
          <a:xfrm>
            <a:off x="546939" y="530910"/>
            <a:ext cx="978762" cy="953928"/>
          </a:xfrm>
          <a:prstGeom prst="rect">
            <a:avLst/>
          </a:prstGeom>
        </p:spPr>
      </p:pic>
      <p:pic>
        <p:nvPicPr>
          <p:cNvPr id="8" name="Picture 7">
            <a:extLst>
              <a:ext uri="{FF2B5EF4-FFF2-40B4-BE49-F238E27FC236}">
                <a16:creationId xmlns:a16="http://schemas.microsoft.com/office/drawing/2014/main" xmlns="" id="{36B9E0B3-B3EE-DD43-B53F-8527A0F011BD}"/>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10794982" y="530910"/>
            <a:ext cx="835001" cy="1078748"/>
          </a:xfrm>
          <a:prstGeom prst="rect">
            <a:avLst/>
          </a:prstGeom>
        </p:spPr>
      </p:pic>
      <p:sp>
        <p:nvSpPr>
          <p:cNvPr id="3" name="Footer Placeholder 2">
            <a:extLst>
              <a:ext uri="{FF2B5EF4-FFF2-40B4-BE49-F238E27FC236}">
                <a16:creationId xmlns:a16="http://schemas.microsoft.com/office/drawing/2014/main" xmlns="" id="{80DE3600-8C0C-B074-484C-1CD09B91F4D5}"/>
              </a:ext>
            </a:extLst>
          </p:cNvPr>
          <p:cNvSpPr>
            <a:spLocks noGrp="1"/>
          </p:cNvSpPr>
          <p:nvPr>
            <p:ph type="ftr" sz="quarter" idx="11"/>
          </p:nvPr>
        </p:nvSpPr>
        <p:spPr>
          <a:xfrm>
            <a:off x="3686185" y="6459785"/>
            <a:ext cx="4822804" cy="365125"/>
          </a:xfrm>
        </p:spPr>
        <p:txBody>
          <a:bodyPr/>
          <a:lstStyle/>
          <a:p>
            <a:r>
              <a:rPr lang="en-IN" sz="1100" dirty="0"/>
              <a:t>20CS6202 - DESIGN PROJECT 2</a:t>
            </a:r>
          </a:p>
        </p:txBody>
      </p:sp>
      <p:sp>
        <p:nvSpPr>
          <p:cNvPr id="4" name="Slide Number Placeholder 3">
            <a:extLst>
              <a:ext uri="{FF2B5EF4-FFF2-40B4-BE49-F238E27FC236}">
                <a16:creationId xmlns:a16="http://schemas.microsoft.com/office/drawing/2014/main" xmlns="" id="{0EDCF8F9-A3A9-73CB-A963-16E26524C573}"/>
              </a:ext>
            </a:extLst>
          </p:cNvPr>
          <p:cNvSpPr>
            <a:spLocks noGrp="1"/>
          </p:cNvSpPr>
          <p:nvPr>
            <p:ph type="sldNum" sz="quarter" idx="12"/>
          </p:nvPr>
        </p:nvSpPr>
        <p:spPr>
          <a:xfrm>
            <a:off x="9900458" y="6459785"/>
            <a:ext cx="1312025" cy="365125"/>
          </a:xfrm>
        </p:spPr>
        <p:txBody>
          <a:bodyPr/>
          <a:lstStyle/>
          <a:p>
            <a:fld id="{963B2B34-D4BB-400B-9ED9-C7A04F52518B}" type="slidenum">
              <a:rPr lang="en-IN" smtClean="0"/>
              <a:pPr/>
              <a:t>9</a:t>
            </a:fld>
            <a:endParaRPr lang="en-IN" dirty="0"/>
          </a:p>
        </p:txBody>
      </p:sp>
      <p:sp>
        <p:nvSpPr>
          <p:cNvPr id="5" name="TextBox 4">
            <a:extLst>
              <a:ext uri="{FF2B5EF4-FFF2-40B4-BE49-F238E27FC236}">
                <a16:creationId xmlns:a16="http://schemas.microsoft.com/office/drawing/2014/main" xmlns="" id="{67F30E16-6B41-5B79-68C9-B007F032260E}"/>
              </a:ext>
            </a:extLst>
          </p:cNvPr>
          <p:cNvSpPr txBox="1"/>
          <p:nvPr/>
        </p:nvSpPr>
        <p:spPr>
          <a:xfrm>
            <a:off x="871405" y="6503847"/>
            <a:ext cx="2369128" cy="276999"/>
          </a:xfrm>
          <a:prstGeom prst="rect">
            <a:avLst/>
          </a:prstGeom>
          <a:noFill/>
        </p:spPr>
        <p:txBody>
          <a:bodyPr wrap="square" rtlCol="0">
            <a:spAutoFit/>
          </a:bodyPr>
          <a:lstStyle/>
          <a:p>
            <a:r>
              <a:rPr lang="en-IN" sz="1200" dirty="0">
                <a:solidFill>
                  <a:schemeClr val="bg1"/>
                </a:solidFill>
              </a:rPr>
              <a:t>DD/MM/YYYY</a:t>
            </a:r>
          </a:p>
        </p:txBody>
      </p:sp>
      <p:pic>
        <p:nvPicPr>
          <p:cNvPr id="11265" name="Picture 1" descr="C:\Users\Atchaya\Documents\beautyproparch.png"/>
          <p:cNvPicPr>
            <a:picLocks noChangeAspect="1" noChangeArrowheads="1"/>
          </p:cNvPicPr>
          <p:nvPr/>
        </p:nvPicPr>
        <p:blipFill>
          <a:blip r:embed="rId4"/>
          <a:srcRect/>
          <a:stretch>
            <a:fillRect/>
          </a:stretch>
        </p:blipFill>
        <p:spPr bwMode="auto">
          <a:xfrm>
            <a:off x="2202024" y="2030413"/>
            <a:ext cx="7221894" cy="3847873"/>
          </a:xfrm>
          <a:prstGeom prst="rect">
            <a:avLst/>
          </a:prstGeom>
          <a:noFill/>
        </p:spPr>
      </p:pic>
    </p:spTree>
    <p:extLst>
      <p:ext uri="{BB962C8B-B14F-4D97-AF65-F5344CB8AC3E}">
        <p14:creationId xmlns:p14="http://schemas.microsoft.com/office/powerpoint/2010/main" xmlns="" val="2638392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xmlns=""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xmlns=""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406</TotalTime>
  <Words>822</Words>
  <Application>Microsoft Office PowerPoint</Application>
  <PresentationFormat>Custom</PresentationFormat>
  <Paragraphs>171</Paragraphs>
  <Slides>19</Slides>
  <Notes>0</Notes>
  <HiddenSlides>0</HiddenSlides>
  <MMClips>0</MMClips>
  <ScaleCrop>false</ScaleCrop>
  <HeadingPairs>
    <vt:vector size="4" baseType="variant">
      <vt:variant>
        <vt:lpstr>Theme</vt:lpstr>
      </vt:variant>
      <vt:variant>
        <vt:i4>2</vt:i4>
      </vt:variant>
      <vt:variant>
        <vt:lpstr>Slide Titles</vt:lpstr>
      </vt:variant>
      <vt:variant>
        <vt:i4>19</vt:i4>
      </vt:variant>
    </vt:vector>
  </HeadingPairs>
  <TitlesOfParts>
    <vt:vector size="21" baseType="lpstr">
      <vt:lpstr>Retrospect</vt:lpstr>
      <vt:lpstr>Office Theme</vt:lpstr>
      <vt:lpstr>Slide 1</vt:lpstr>
      <vt:lpstr>ABSTRACT</vt:lpstr>
      <vt:lpstr>OBJECTIVE</vt:lpstr>
      <vt:lpstr>LITERATURE SURVEY</vt:lpstr>
      <vt:lpstr>LITERATURE SURVEY</vt:lpstr>
      <vt:lpstr>LITERATURE SURVEY</vt:lpstr>
      <vt:lpstr>EXISTING SYSTEM</vt:lpstr>
      <vt:lpstr>PROPOSED SYSTEM </vt:lpstr>
      <vt:lpstr>SYSTEM ARCHITECTURE</vt:lpstr>
      <vt:lpstr>MODULE 1 : Admin</vt:lpstr>
      <vt:lpstr>MODULE 1 : Admin</vt:lpstr>
      <vt:lpstr>MODULE 2 :User</vt:lpstr>
      <vt:lpstr>MODULE 2 : User</vt:lpstr>
      <vt:lpstr>OUTPUT</vt:lpstr>
      <vt:lpstr>OUTPUT</vt:lpstr>
      <vt:lpstr>                        OUTPUT</vt:lpstr>
      <vt:lpstr>CONCLUSION &amp; FUTURE ENHANCEMENT</vt:lpstr>
      <vt:lpstr>REFERENCES </vt:lpstr>
      <vt:lpstr>Slide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Matheswaran P</dc:creator>
  <cp:lastModifiedBy>Atchaya</cp:lastModifiedBy>
  <cp:revision>11</cp:revision>
  <dcterms:created xsi:type="dcterms:W3CDTF">2025-05-09T08:00:13Z</dcterms:created>
  <dcterms:modified xsi:type="dcterms:W3CDTF">2025-06-03T10:52:25Z</dcterms:modified>
</cp:coreProperties>
</file>