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D</a:t>
            </a:r>
            <a:r>
              <a:rPr altLang="en-GB" dirty="0" sz="2400" lang="en-US"/>
              <a:t>.</a:t>
            </a:r>
            <a:r>
              <a:rPr altLang="en-GB" dirty="0" sz="2400" lang="en-US"/>
              <a:t>N</a:t>
            </a:r>
            <a:r>
              <a:rPr altLang="en-GB" dirty="0" sz="2400" lang="en-US"/>
              <a:t>a</a:t>
            </a:r>
            <a:r>
              <a:rPr altLang="en-GB" dirty="0" sz="2400" lang="en-US"/>
              <a:t>r</a:t>
            </a:r>
            <a:r>
              <a:rPr altLang="en-GB" dirty="0" sz="2400" lang="en-US"/>
              <a:t>m</a:t>
            </a:r>
            <a:r>
              <a:rPr altLang="en-GB" dirty="0" sz="2400" lang="en-US"/>
              <a:t>a</a:t>
            </a:r>
            <a:r>
              <a:rPr altLang="en-GB" dirty="0" sz="2400" lang="en-US"/>
              <a:t>d</a:t>
            </a:r>
            <a:r>
              <a:rPr altLang="en-GB" dirty="0" sz="2400" lang="en-US"/>
              <a:t>h</a:t>
            </a:r>
            <a:r>
              <a:rPr altLang="en-GB" dirty="0" sz="2400" lang="en-US"/>
              <a:t>a</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8</a:t>
            </a:r>
            <a:r>
              <a:rPr altLang="en-GB" dirty="0" sz="2400" lang="en-US"/>
              <a:t>8</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580641"/>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2024-03-26T21:07:22Z</dcterms:created>
  <dcterms:modified xsi:type="dcterms:W3CDTF">2024-09-10T07:31:34Z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