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D2B9-62F1-4394-AFCC-3CFF317F8689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657C2D2-71F2-4A5C-92A4-477343BC6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759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D2B9-62F1-4394-AFCC-3CFF317F8689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657C2D2-71F2-4A5C-92A4-477343BC6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273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D2B9-62F1-4394-AFCC-3CFF317F8689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657C2D2-71F2-4A5C-92A4-477343BC681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6471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D2B9-62F1-4394-AFCC-3CFF317F8689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657C2D2-71F2-4A5C-92A4-477343BC6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771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D2B9-62F1-4394-AFCC-3CFF317F8689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657C2D2-71F2-4A5C-92A4-477343BC6814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6401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D2B9-62F1-4394-AFCC-3CFF317F8689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657C2D2-71F2-4A5C-92A4-477343BC6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599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D2B9-62F1-4394-AFCC-3CFF317F8689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C2D2-71F2-4A5C-92A4-477343BC6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425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D2B9-62F1-4394-AFCC-3CFF317F8689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C2D2-71F2-4A5C-92A4-477343BC6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17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D2B9-62F1-4394-AFCC-3CFF317F8689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C2D2-71F2-4A5C-92A4-477343BC6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549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D2B9-62F1-4394-AFCC-3CFF317F8689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657C2D2-71F2-4A5C-92A4-477343BC6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13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D2B9-62F1-4394-AFCC-3CFF317F8689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657C2D2-71F2-4A5C-92A4-477343BC6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029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D2B9-62F1-4394-AFCC-3CFF317F8689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657C2D2-71F2-4A5C-92A4-477343BC6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018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D2B9-62F1-4394-AFCC-3CFF317F8689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C2D2-71F2-4A5C-92A4-477343BC6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875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D2B9-62F1-4394-AFCC-3CFF317F8689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C2D2-71F2-4A5C-92A4-477343BC6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709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D2B9-62F1-4394-AFCC-3CFF317F8689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C2D2-71F2-4A5C-92A4-477343BC6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404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D2B9-62F1-4394-AFCC-3CFF317F8689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657C2D2-71F2-4A5C-92A4-477343BC6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171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AD2B9-62F1-4394-AFCC-3CFF317F8689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657C2D2-71F2-4A5C-92A4-477343BC6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679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8379B-C87D-0072-A690-41373F1D9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384980"/>
            <a:ext cx="8915399" cy="961535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Emotion Detection from Uploaded Images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495A0E-7E61-AE81-476C-D164EDE6C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8110" y="4147795"/>
            <a:ext cx="6325387" cy="1442300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							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Narmadha Devi B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798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BEDFA-E04D-D560-5F57-FA69E186A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630078"/>
            <a:ext cx="6526508" cy="1791093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 algn="ctr">
              <a:buNone/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6060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A19B6-ED86-6454-AD40-00AB4B352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8358" y="829559"/>
            <a:ext cx="6853287" cy="5081663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  <a:p>
            <a:pPr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  <a:p>
            <a:pPr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</a:p>
          <a:p>
            <a:pPr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</a:t>
            </a:r>
          </a:p>
          <a:p>
            <a:pPr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349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F27B8-D5B3-5810-77C1-C00E40F07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763571"/>
            <a:ext cx="8807794" cy="51941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involves developing a system where users can upload an image through a Streamlit application, and the system will detect and classify the emotion in the image using Convolutional Neural Networks (CNNs). The goal is to create an end-to-end solution that integrates machine learning, computer vision, and user interface design, providing an intuitive and efficient tool for emotion detection in real-time.</a:t>
            </a:r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Develop a Streamlit application that allows users to upload images and detects emotions using 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 (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CNN) model. The project aims to create a simple interface and use machine learning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 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accurately classify emotions in the uploaded images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92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BF82B-025A-ABB5-1961-484607B8C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22169"/>
            <a:ext cx="8915400" cy="5289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– Python used as the Programming Language.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PyTorch – PyTorch is used for building and training the Convolutional Neural Network (CNN) model for emotion classification.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Torchvision – Torchvision is used for data preprocessing, including image transformations (grayscale, resizing, and tensor conversion) and loading datasets.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 – NumPy is used for numerical operations, such as handling arrays and tensors.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Matplotlib, Seaborn – These libraries are used for Data Visualizing the results of plotting the confusion matrix.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Scikit-learn – Scikit-learn is used for generating the classification report and confusion matrix to evaluate the model's performance.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465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A9763-D005-BF86-5689-B9AF43040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22169"/>
            <a:ext cx="8915400" cy="528905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PIL (Python Imaging Library) – PIL is used for image processing, particularly for loading and transforming images.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Streamlit – Streamlit is used for developing the web application that allows users to upload images and view emotion classification results.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113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0981E-B8FD-46A5-3F4E-ED0C6D0CD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735291"/>
            <a:ext cx="8915400" cy="5175931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– 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dataset has been downloaded in the form of a ZIP file from the FER-2013 dataset which is available on Kaggle.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– This step involves resizing the image pixels, converting the images to grayscale, normalizing the data, and performing tensor conversion.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model architecture, I used a CNN model, which includes two convolutional layers for feature extraction, two max pooling layers to reduce spatial dimensions, and two fully connected layers for classification.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607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B88E8-467A-51A6-9DB5-531027E5D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744718"/>
            <a:ext cx="8915400" cy="516650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Implementation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model implementation, data loading is done using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ImageFolder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torchvision.datasets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load the images. The model is defined using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EmotionCNN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class, which includes convolutional layers and fully connected layers. The loss function used is Cross-Entropy Loss, and the optimizer is the Adam optimizer. The model is trained for 10 epochs with a batch size of 32.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</a:t>
            </a:r>
            <a:r>
              <a:rPr lang="en-IN" dirty="0"/>
              <a:t>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is trained on the dataset, with the loss calculated and minimized during each epoch. The training process involves 10 epochs, using Cross-Entropy Loss as the loss function and the Adam optimizer with a learning rate of 0.001.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trained model is evaluated on the test dataset. The evaluation includes generating a classification report with precision, recall, and F1-score for each class, as well as visualizing the performance across all classes using a confusion matrix.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369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FF5F5-01E9-AD52-5922-CB2C6DD95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716437"/>
            <a:ext cx="8915400" cy="519478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Output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The results include displaying the classification report generated by the model, which provides detailed metrics such as precision, recall, and F1-score for each class. Additionally, the confusion matrix heatmap is shown to visualize the performance of the emotion classification model across all classes.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Saving –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trained model is saved using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torch.save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allowing it to be reused for future predictions. The model is saved with the filename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emotion_cnn_model.pth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738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3F19E-23B6-4AFD-BE07-394E98A7D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857839"/>
            <a:ext cx="8915400" cy="5053383"/>
          </a:xfrm>
        </p:spPr>
        <p:txBody>
          <a:bodyPr/>
          <a:lstStyle/>
          <a:p>
            <a:pPr marL="0" indent="0">
              <a:buNone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We have created a Streamlit application that allows users to upload images and detects emotions from facial expressions. The model successfully identifies emotions with a high degree of accuracy, providing valuable insights into the facial expressions in the images.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72183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121</TotalTime>
  <Words>704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Times New Roman</vt:lpstr>
      <vt:lpstr>Wingdings</vt:lpstr>
      <vt:lpstr>Wingdings 3</vt:lpstr>
      <vt:lpstr>Wisp</vt:lpstr>
      <vt:lpstr>Emotion Detection from Uploaded Images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vishnuramji B</dc:creator>
  <cp:lastModifiedBy>vishnuramji B</cp:lastModifiedBy>
  <cp:revision>3</cp:revision>
  <dcterms:created xsi:type="dcterms:W3CDTF">2025-01-01T14:44:54Z</dcterms:created>
  <dcterms:modified xsi:type="dcterms:W3CDTF">2025-01-01T17:11:31Z</dcterms:modified>
</cp:coreProperties>
</file>