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6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22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1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5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7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0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5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0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4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8D61-C8D8-4523-9E9C-9D99ECF9C04C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4A912-995B-40AF-8F7E-B311F271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6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AAAA-D636-BA8E-46FC-29745CAF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924" y="1913642"/>
            <a:ext cx="8408709" cy="1941922"/>
          </a:xfrm>
        </p:spPr>
        <p:txBody>
          <a:bodyPr/>
          <a:lstStyle/>
          <a:p>
            <a:pPr algn="ctr"/>
            <a:r>
              <a:rPr lang="en-US" sz="3200" dirty="0"/>
              <a:t>INDUSTRIAL HUMAN RESOURCE GEO - VISUALIZATION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2B8F-A405-E1C0-38EC-CE9955E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845377"/>
            <a:ext cx="7344703" cy="1225485"/>
          </a:xfrm>
        </p:spPr>
        <p:txBody>
          <a:bodyPr>
            <a:normAutofit/>
          </a:bodyPr>
          <a:lstStyle/>
          <a:p>
            <a:r>
              <a:rPr lang="en-US" sz="2000" dirty="0"/>
              <a:t>NARMADHA DEVI B</a:t>
            </a:r>
          </a:p>
        </p:txBody>
      </p:sp>
    </p:spTree>
    <p:extLst>
      <p:ext uri="{BB962C8B-B14F-4D97-AF65-F5344CB8AC3E}">
        <p14:creationId xmlns:p14="http://schemas.microsoft.com/office/powerpoint/2010/main" val="410474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AE40-6654-39DD-852C-010342F2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1277"/>
            <a:ext cx="8596668" cy="5240085"/>
          </a:xfrm>
        </p:spPr>
        <p:txBody>
          <a:bodyPr/>
          <a:lstStyle/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lvl="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  <a:p>
            <a:pPr lvl="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808E-753E-3B73-B29D-DCBD280B6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987"/>
            <a:ext cx="8596668" cy="520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industrial classification of the workforce in India is crucial to understand the distribution of the labor force across various sectors.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includes Main workers and Marginal workers, Which is based on the sex, section, division, and class are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understand the economic status and employment trends in the country.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data is outdated and may not accurately reflect the current state of the workforce.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aims to update the classification of main and marginal workers to provide relevant and accurate data for policy-making and employment planning.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3051-2A6F-1FA1-357F-7C57DE38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3571"/>
            <a:ext cx="8596668" cy="527779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Python used as the Programming Language.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Pandas are used for Data Manipulation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Cleaning.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 – These libraries are used for Data Visualization.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 – Plotly is used for Interactive Visualization.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– Streamlit is used as a Web application for creating dashboard.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1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EDD9-0B9D-C054-B0B0-22A369A1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41023"/>
            <a:ext cx="8721191" cy="54003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 –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all the provided CSV files into a single dataset.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– This step involves removing the error, handling missing values, removing duplicate values and transforming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– EDA is used visualize the outliers in the data and compare the changes before and after data cleaning.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– NLP is used to analyze and group industries by understanding the text data, making it easier to categorize and gain insights.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Created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using tools like Plotly to represent workers’ distribution across industries and geographies.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Creation – Created a interactive dashboard using Streamlit for easy visualization and insights.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7570-204C-045E-658B-740E877F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1278"/>
            <a:ext cx="8596668" cy="52400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Loading: Loaded the dataset which have the variable.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Structure: Checked how many rows and columns are in the dataset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Data Types: Ensure that the data is in the correct format (like numbers for age, text for names, etc.)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Missing Values: Looked for any missing data in the dataset and fixed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 count: The unique values has been counted for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 Identified if there is any outliers occurred using the Box plot.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Creation: Created a new variable from a existing variable from the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E83B-85FF-2CAF-5D8F-08AA973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5291"/>
            <a:ext cx="8596668" cy="53060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Insights (cont..)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 Visualized the correlation between the variables using the heatmap plot.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The dataset was checked and found some missing values and inconsistent entries. These issues has been fixed to make sure the data is correct.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BAD0-5F30-1053-216B-AE67BB55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7522"/>
            <a:ext cx="8596668" cy="50138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dashboard helps the business and policy-makers to spot the imbalances in the workforce, like differences between the main and marginal workers, regions and there genders. By using the dashboard they can make a good decisions on where to focus resources and improve the growth in the right areas.</a:t>
            </a:r>
          </a:p>
        </p:txBody>
      </p:sp>
    </p:spTree>
    <p:extLst>
      <p:ext uri="{BB962C8B-B14F-4D97-AF65-F5344CB8AC3E}">
        <p14:creationId xmlns:p14="http://schemas.microsoft.com/office/powerpoint/2010/main" val="416960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9752-EB54-894E-F13F-5E7F252C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2999"/>
            <a:ext cx="8596668" cy="5268364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57984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529</TotalTime>
  <Words>513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INDUSTRIAL HUMAN RESOURCE GEO -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vishnuramji B</dc:creator>
  <cp:lastModifiedBy>vishnuramji B</cp:lastModifiedBy>
  <cp:revision>5</cp:revision>
  <dcterms:created xsi:type="dcterms:W3CDTF">2024-11-30T03:30:38Z</dcterms:created>
  <dcterms:modified xsi:type="dcterms:W3CDTF">2024-12-02T18:13:37Z</dcterms:modified>
</cp:coreProperties>
</file>