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N</a:t>
            </a:r>
            <a:r>
              <a:rPr sz="2400" lang="en-US"/>
              <a:t>a</a:t>
            </a:r>
            <a:r>
              <a:rPr sz="2400" lang="en-US"/>
              <a:t>r</a:t>
            </a:r>
            <a:r>
              <a:rPr sz="2400" lang="en-US"/>
              <a:t>m</a:t>
            </a:r>
            <a:r>
              <a:rPr sz="2400" lang="en-US"/>
              <a:t>adha</a:t>
            </a:r>
            <a:r>
              <a:rPr sz="2400" lang="en-US"/>
              <a:t>.</a:t>
            </a:r>
            <a:r>
              <a:rPr sz="2400" lang="en-US"/>
              <a:t> </a:t>
            </a:r>
            <a:r>
              <a:rPr sz="2400" lang="en-US"/>
              <a:t>B</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0</a:t>
            </a:r>
            <a:r>
              <a:rPr dirty="0" sz="2400" lang="en-US"/>
              <a:t>4</a:t>
            </a:r>
            <a:r>
              <a:rPr dirty="0" sz="2400" lang="en-US"/>
              <a:t>5</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650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1869441"/>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19202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43586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2024-08-30T08:04:27Z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8466ceb81e4a40f1a4d5abab8419d652</vt:lpwstr>
  </property>
</Properties>
</file>