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2" r:id="rId5"/>
    <p:sldId id="265" r:id="rId6"/>
    <p:sldId id="266" r:id="rId7"/>
    <p:sldId id="257" r:id="rId8"/>
    <p:sldId id="258" r:id="rId9"/>
    <p:sldId id="259" r:id="rId10"/>
    <p:sldId id="260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283AA-3665-469E-B2E6-C64B82D4173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03D83-C206-4F6D-9F19-6AB2ED25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7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2-4 weeks, sprint, backlog, product owner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perspective, graphic language-UML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8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, list of users, normal language , HLD .. LLD of use case is Sequence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https://www.atlassian.com/agile/project-management/user-stories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2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7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2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1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0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9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5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EB65-110E-4D4C-9223-D6EF5B697A8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8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Architectural </a:t>
            </a:r>
            <a:r>
              <a:rPr lang="en-IN" dirty="0" err="1"/>
              <a:t>Modeling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70335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pic>
        <p:nvPicPr>
          <p:cNvPr id="4" name="Content Placeholder 3" descr="Use Case vs Use Case Specification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22922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70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Launching new phone – Ecommerce</a:t>
            </a:r>
          </a:p>
          <a:p>
            <a:r>
              <a:rPr lang="en-US" b="1" dirty="0" smtClean="0"/>
              <a:t>Create Use case specification document – HLD</a:t>
            </a:r>
          </a:p>
          <a:p>
            <a:r>
              <a:rPr lang="en-US" b="1" dirty="0" smtClean="0"/>
              <a:t>User stories:</a:t>
            </a:r>
          </a:p>
          <a:p>
            <a:r>
              <a:rPr lang="en-US" b="1" dirty="0" smtClean="0"/>
              <a:t>As </a:t>
            </a:r>
            <a:r>
              <a:rPr lang="en-US" b="1" dirty="0"/>
              <a:t>a [</a:t>
            </a:r>
            <a:r>
              <a:rPr lang="en-US" b="1" dirty="0" smtClean="0"/>
              <a:t>person], </a:t>
            </a:r>
            <a:r>
              <a:rPr lang="en-US" b="1" dirty="0"/>
              <a:t>I [want to], [so that</a:t>
            </a:r>
            <a:r>
              <a:rPr lang="en-US" b="1" dirty="0" smtClean="0"/>
              <a:t>] I get this – Agile product backlog</a:t>
            </a:r>
          </a:p>
          <a:p>
            <a:pPr fontAlgn="base"/>
            <a:r>
              <a:rPr lang="en-US" dirty="0" smtClean="0"/>
              <a:t>As Admin, </a:t>
            </a:r>
            <a:r>
              <a:rPr lang="en-US" dirty="0"/>
              <a:t>I want to </a:t>
            </a:r>
            <a:r>
              <a:rPr lang="en-US" dirty="0" smtClean="0"/>
              <a:t>monitor others work</a:t>
            </a:r>
            <a:r>
              <a:rPr lang="en-US" dirty="0"/>
              <a:t>, so I can feel more in control. </a:t>
            </a:r>
          </a:p>
          <a:p>
            <a:pPr fontAlgn="base"/>
            <a:r>
              <a:rPr lang="en-US" dirty="0"/>
              <a:t>As a manager, I want to be able to understand my colleagues progress, so I can better report our </a:t>
            </a:r>
            <a:r>
              <a:rPr lang="en-US" dirty="0" err="1" smtClean="0"/>
              <a:t>sucesss</a:t>
            </a:r>
            <a:r>
              <a:rPr lang="en-US" dirty="0" smtClean="0"/>
              <a:t> and </a:t>
            </a:r>
            <a:r>
              <a:rPr lang="en-US" dirty="0"/>
              <a:t>failures. </a:t>
            </a:r>
          </a:p>
          <a:p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7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 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61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</a:p>
          <a:p>
            <a:r>
              <a:rPr lang="en-US" dirty="0" smtClean="0"/>
              <a:t>Incremental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IN" dirty="0"/>
          </a:p>
        </p:txBody>
      </p:sp>
      <p:pic>
        <p:nvPicPr>
          <p:cNvPr id="1026" name="Picture 2" descr="F:\Narmadha-training\Virtusa\sdlc overvie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19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Scrum?</a:t>
            </a:r>
          </a:p>
          <a:p>
            <a:r>
              <a:rPr lang="en-US" dirty="0" smtClean="0"/>
              <a:t>Scrum team</a:t>
            </a:r>
          </a:p>
          <a:p>
            <a:r>
              <a:rPr lang="en-US" dirty="0" smtClean="0"/>
              <a:t>User story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 descr="What is Agile: Understanding Agile Methodologies and Principl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5562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2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IN" dirty="0"/>
          </a:p>
        </p:txBody>
      </p:sp>
      <p:pic>
        <p:nvPicPr>
          <p:cNvPr id="4" name="Content Placeholder 3" descr="Agile_manifesto-what_is_agil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9363"/>
            <a:ext cx="8229600" cy="4367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5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08" y="1600200"/>
            <a:ext cx="78033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70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</a:t>
            </a:r>
            <a:r>
              <a:rPr lang="en-US" dirty="0"/>
              <a:t>software design and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Analyze prior to implementation</a:t>
            </a:r>
          </a:p>
          <a:p>
            <a:r>
              <a:rPr lang="en-US" dirty="0" smtClean="0"/>
              <a:t>Requirements </a:t>
            </a:r>
            <a:r>
              <a:rPr lang="en-US" dirty="0"/>
              <a:t>models, static models, and dynamic models of the software </a:t>
            </a:r>
            <a:r>
              <a:rPr lang="en-US" dirty="0" smtClean="0"/>
              <a:t>system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54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Structural </a:t>
            </a:r>
            <a:r>
              <a:rPr lang="en-IN" dirty="0" err="1"/>
              <a:t>Modeling</a:t>
            </a:r>
            <a:endParaRPr lang="en-IN" dirty="0"/>
          </a:p>
          <a:p>
            <a:pPr lvl="1"/>
            <a:r>
              <a:rPr lang="en-IN" dirty="0"/>
              <a:t>Classes diagrams</a:t>
            </a:r>
          </a:p>
          <a:p>
            <a:pPr lvl="1"/>
            <a:r>
              <a:rPr lang="en-IN" dirty="0"/>
              <a:t>Objects diagrams</a:t>
            </a:r>
          </a:p>
          <a:p>
            <a:pPr lvl="1"/>
            <a:r>
              <a:rPr lang="en-IN" dirty="0"/>
              <a:t>Deployment diagrams</a:t>
            </a:r>
          </a:p>
          <a:p>
            <a:pPr lvl="1"/>
            <a:r>
              <a:rPr lang="en-IN" dirty="0"/>
              <a:t>Package diagrams</a:t>
            </a:r>
          </a:p>
          <a:p>
            <a:pPr lvl="1"/>
            <a:r>
              <a:rPr lang="en-IN" dirty="0"/>
              <a:t>Composite structure diagram</a:t>
            </a:r>
          </a:p>
          <a:p>
            <a:pPr lvl="1"/>
            <a:r>
              <a:rPr lang="en-IN" dirty="0"/>
              <a:t>Component diagram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87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Behavioral</a:t>
            </a:r>
            <a:r>
              <a:rPr lang="en-IN" dirty="0"/>
              <a:t> </a:t>
            </a:r>
            <a:r>
              <a:rPr lang="en-IN" dirty="0" err="1"/>
              <a:t>Modeling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  <a:p>
            <a:r>
              <a:rPr lang="en-US" dirty="0"/>
              <a:t>Interaction diagrams</a:t>
            </a:r>
          </a:p>
          <a:p>
            <a:r>
              <a:rPr lang="en-US" dirty="0"/>
              <a:t>Use case diagrams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173</Words>
  <Application>Microsoft Office PowerPoint</Application>
  <PresentationFormat>On-screen Show (4:3)</PresentationFormat>
  <Paragraphs>48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Day 1</vt:lpstr>
      <vt:lpstr>SDLC</vt:lpstr>
      <vt:lpstr>SDLC</vt:lpstr>
      <vt:lpstr>Agile</vt:lpstr>
      <vt:lpstr>Agile</vt:lpstr>
      <vt:lpstr>JIRA</vt:lpstr>
      <vt:lpstr>Models and Modelling</vt:lpstr>
      <vt:lpstr>PowerPoint Presentation</vt:lpstr>
      <vt:lpstr>Behavioral Modeling </vt:lpstr>
      <vt:lpstr>Architectural Modeling </vt:lpstr>
      <vt:lpstr>Use Case</vt:lpstr>
      <vt:lpstr>Exercise</vt:lpstr>
      <vt:lpstr>Lets start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2022-08-02T22:01:30Z</dcterms:created>
  <dcterms:modified xsi:type="dcterms:W3CDTF">2024-07-23T15:23:55Z</dcterms:modified>
</cp:coreProperties>
</file>