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10-10-2024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80987" y="3428999"/>
            <a:ext cx="8610600" cy="2580641"/>
          </a:xfrm>
          <a:prstGeom prst="rect"/>
          <a:noFill/>
        </p:spPr>
        <p:txBody>
          <a:bodyPr rtlCol="0" wrap="square">
            <a:spAutoFit/>
          </a:bodyPr>
          <a:p>
            <a:r>
              <a:rPr dirty="0" sz="2400" lang="en-US"/>
              <a:t>STUDENT NAME:      </a:t>
            </a:r>
            <a:r>
              <a:rPr dirty="0" sz="2400" lang="en-US"/>
              <a:t>R</a:t>
            </a:r>
            <a:r>
              <a:rPr dirty="0" sz="2400" lang="en-US"/>
              <a:t>.</a:t>
            </a:r>
            <a:r>
              <a:rPr dirty="0" sz="2400" lang="en-US"/>
              <a:t> </a:t>
            </a:r>
            <a:r>
              <a:rPr dirty="0" sz="2400" lang="en-US"/>
              <a:t>M</a:t>
            </a:r>
            <a:r>
              <a:rPr dirty="0" sz="2400" lang="en-US"/>
              <a:t>.</a:t>
            </a:r>
            <a:r>
              <a:rPr dirty="0" sz="2400" lang="en-US"/>
              <a:t> </a:t>
            </a:r>
            <a:r>
              <a:rPr dirty="0" sz="2400" lang="en-US"/>
              <a:t>N</a:t>
            </a:r>
            <a:r>
              <a:rPr dirty="0" sz="2400" lang="en-US"/>
              <a:t>a</a:t>
            </a:r>
            <a:r>
              <a:rPr dirty="0" sz="2400" lang="en-US"/>
              <a:t>r</a:t>
            </a:r>
            <a:r>
              <a:rPr dirty="0" sz="2400" lang="en-US"/>
              <a:t>m</a:t>
            </a:r>
            <a:r>
              <a:rPr dirty="0" sz="2400" lang="en-US"/>
              <a:t>a</a:t>
            </a:r>
            <a:r>
              <a:rPr dirty="0" sz="2400" lang="en-US"/>
              <a:t>d</a:t>
            </a:r>
            <a:r>
              <a:rPr dirty="0" sz="2400" lang="en-US"/>
              <a:t>h</a:t>
            </a:r>
            <a:r>
              <a:rPr dirty="0" sz="2400" lang="en-US"/>
              <a:t>a</a:t>
            </a:r>
            <a:endParaRPr dirty="0" sz="2400" lang="en-US"/>
          </a:p>
          <a:p>
            <a:r>
              <a:rPr dirty="0" sz="2400" lang="en-US"/>
              <a:t>REGISTER NO:		312201</a:t>
            </a:r>
            <a:r>
              <a:rPr dirty="0" sz="2400" lang="en-US"/>
              <a:t>8</a:t>
            </a:r>
            <a:r>
              <a:rPr dirty="0" sz="2400" lang="en-US"/>
              <a:t>6</a:t>
            </a:r>
            <a:r>
              <a:rPr dirty="0" sz="2400" lang="en-US"/>
              <a:t>3</a:t>
            </a:r>
            <a:endParaRPr altLang="en-US" lang="zh-CN"/>
          </a:p>
          <a:p>
            <a:endParaRPr dirty="0" sz="2400" lang="en-US"/>
          </a:p>
          <a:p>
            <a:r>
              <a:rPr dirty="0" sz="2400" lang="en-US"/>
              <a:t>DEPARTMENT:		B.COM (GENERAL)</a:t>
            </a:r>
          </a:p>
          <a:p>
            <a:r>
              <a:rPr dirty="0" sz="2400" lang="en-US"/>
              <a:t>COL</a:t>
            </a:r>
            <a:r>
              <a:rPr dirty="0" sz="2400" lang="en-IN"/>
              <a:t>LEGE:                       SINDHI</a:t>
            </a:r>
            <a:r>
              <a:rPr dirty="0" sz="2400" lang="en-US"/>
              <a:t> COLLEGE</a:t>
            </a:r>
          </a:p>
          <a:p>
            <a:r>
              <a:rPr dirty="0" sz="2400" lang="en-US"/>
              <a:t>           </a:t>
            </a:r>
          </a:p>
          <a:p>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p:nvPr/>
        </p:nvSpPr>
        <p:spPr>
          <a:xfrm>
            <a:off x="739775" y="1443841"/>
            <a:ext cx="8404225" cy="4618380"/>
          </a:xfrm>
          <a:prstGeom prst="rect"/>
        </p:spPr>
        <p:txBody>
          <a:bodyPr wrap="square">
            <a:spAutoFit/>
          </a:bodyPr>
          <a:p>
            <a:pPr>
              <a:lnSpc>
                <a:spcPct val="150000"/>
              </a:lnSpc>
            </a:pPr>
            <a:r>
              <a:rPr dirty="0" lang="en-IN">
                <a:latin typeface="Times New Roman" panose="02020603050405020304" pitchFamily="18" charset="0"/>
                <a:cs typeface="Times New Roman" panose="02020603050405020304" pitchFamily="18" charset="0"/>
              </a:rPr>
              <a:t>This dataset contains employee performance data including: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1.Employee Information: Employee ID, Name, Job Title , Department, Location.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Goals.</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Assessment.</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Planning.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360-Degree.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2"/>
          <p:cNvPicPr>
            <a:picLocks noChangeAspect="1" noChangeArrowheads="1"/>
          </p:cNvPicPr>
          <p:nvPr/>
        </p:nvPicPr>
        <p:blipFill>
          <a:blip xmlns:r="http://schemas.openxmlformats.org/officeDocument/2006/relationships" r:embed="rId2"/>
          <a:srcRect/>
          <a:stretch>
            <a:fillRect/>
          </a:stretch>
        </p:blipFill>
        <p:spPr bwMode="auto">
          <a:xfrm>
            <a:off x="685800" y="1371600"/>
            <a:ext cx="8077200" cy="4841826"/>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2"/>
          <p:cNvSpPr/>
          <p:nvPr/>
        </p:nvSpPr>
        <p:spPr>
          <a:xfrm>
            <a:off x="762000" y="1524000"/>
            <a:ext cx="8382000" cy="3970318"/>
          </a:xfrm>
          <a:prstGeom prst="rect"/>
        </p:spPr>
        <p:txBody>
          <a:bodyPr wrap="square">
            <a:spAutoFit/>
          </a:bodyPr>
          <a:p>
            <a:r>
              <a:rPr dirty="0" sz="2800" lang="en-US">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dirty="0" sz="2800" lang="en-US">
                <a:latin typeface="Times New Roman" panose="02020603050405020304" pitchFamily="18" charset="0"/>
                <a:cs typeface="Times New Roman" panose="02020603050405020304" pitchFamily="18" charset="0"/>
              </a:rPr>
            </a:br>
            <a:br>
              <a:rPr dirty="0" sz="2800" lang="en-US">
                <a:latin typeface="Times New Roman" panose="02020603050405020304" pitchFamily="18" charset="0"/>
                <a:cs typeface="Times New Roman" panose="02020603050405020304" pitchFamily="18" charset="0"/>
              </a:rPr>
            </a:br>
            <a:endParaRPr dirty="0" sz="28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828800" y="2209800"/>
            <a:ext cx="5715000" cy="2936240"/>
          </a:xfrm>
          <a:prstGeom prst="rect"/>
          <a:noFill/>
        </p:spPr>
        <p:txBody>
          <a:bodyPr rtlCol="0" wrap="square">
            <a:spAutoFit/>
          </a:bodyPr>
          <a:p>
            <a:pPr algn="just"/>
            <a:r>
              <a:rPr dirty="0" sz="2400" lang="en-US"/>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186940"/>
          </a:xfrm>
          <a:prstGeom prst="rect"/>
          <a:noFill/>
        </p:spPr>
        <p:txBody>
          <a:bodyPr rtlCol="0" wrap="square">
            <a:spAutoFit/>
          </a:bodyPr>
          <a:p>
            <a:pPr algn="just">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441503" y="1866819"/>
            <a:ext cx="6075680" cy="3825240"/>
          </a:xfrm>
          <a:prstGeom prst="rect"/>
          <a:noFill/>
        </p:spPr>
        <p:txBody>
          <a:bodyPr rtlCol="0" wrap="none">
            <a:spAutoFit/>
          </a:bodyPr>
          <a:p>
            <a:pPr indent="-342900" marL="342900">
              <a:lnSpc>
                <a:spcPct val="150000"/>
              </a:lnSpc>
              <a:buFont typeface="Wingdings" pitchFamily="2" charset="2"/>
              <a:buChar char="v"/>
            </a:pPr>
            <a:r>
              <a:rPr dirty="0" sz="2400" lang="en-US"/>
              <a:t>HR Managers</a:t>
            </a:r>
          </a:p>
          <a:p>
            <a:pPr indent="-342900" marL="342900">
              <a:lnSpc>
                <a:spcPct val="150000"/>
              </a:lnSpc>
              <a:buFont typeface="Wingdings" pitchFamily="2" charset="2"/>
              <a:buChar char="v"/>
            </a:pPr>
            <a:r>
              <a:rPr dirty="0" sz="2400" lang="en-US"/>
              <a:t>Line Managers</a:t>
            </a:r>
          </a:p>
          <a:p>
            <a:pPr indent="-342900" marL="342900">
              <a:lnSpc>
                <a:spcPct val="150000"/>
              </a:lnSpc>
              <a:buFont typeface="Wingdings" pitchFamily="2" charset="2"/>
              <a:buChar char="v"/>
            </a:pPr>
            <a:r>
              <a:rPr dirty="0" sz="2400" lang="en-US"/>
              <a:t>Team Leads</a:t>
            </a:r>
          </a:p>
          <a:p>
            <a:pPr indent="-342900" marL="342900">
              <a:lnSpc>
                <a:spcPct val="150000"/>
              </a:lnSpc>
              <a:buFont typeface="Wingdings" pitchFamily="2" charset="2"/>
              <a:buChar char="v"/>
            </a:pPr>
            <a:r>
              <a:rPr dirty="0" sz="2400" lang="en-US"/>
              <a:t>Training and Development Professionals </a:t>
            </a:r>
          </a:p>
          <a:p>
            <a:pPr indent="-342900" marL="342900">
              <a:lnSpc>
                <a:spcPct val="150000"/>
              </a:lnSpc>
              <a:buFont typeface="Wingdings" pitchFamily="2" charset="2"/>
              <a:buChar char="v"/>
            </a:pPr>
            <a:r>
              <a:rPr dirty="0" sz="2400" lang="en-US"/>
              <a:t>Senior Leaders</a:t>
            </a:r>
          </a:p>
          <a:p>
            <a:pPr indent="-342900" marL="342900">
              <a:lnSpc>
                <a:spcPct val="150000"/>
              </a:lnSpc>
              <a:buFont typeface="Wingdings" pitchFamily="2" charset="2"/>
              <a:buChar char="v"/>
            </a:pPr>
            <a:r>
              <a:rPr dirty="0" sz="2400" lang="en-US"/>
              <a:t>Employees</a:t>
            </a:r>
          </a:p>
          <a:p>
            <a:pPr indent="-342900" marL="342900">
              <a:lnSpc>
                <a:spcPct val="150000"/>
              </a:lnSpc>
              <a:buFont typeface="Wingdings" pitchFamily="2" charset="2"/>
              <a:buChar char="v"/>
            </a:pP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352800" y="2209800"/>
            <a:ext cx="5998758" cy="3416320"/>
          </a:xfrm>
          <a:prstGeom prst="rect"/>
          <a:noFill/>
        </p:spPr>
        <p:txBody>
          <a:bodyPr rtlCol="0" wrap="none">
            <a:spAutoFit/>
          </a:bodyPr>
          <a:p>
            <a:r>
              <a:rPr b="1" dirty="0" sz="2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SOLUTION</a:t>
            </a:r>
            <a:r>
              <a:rPr dirty="0" sz="2400" lang="en-US">
                <a:latin typeface="Times New Roman" panose="02020603050405020304" pitchFamily="18" charset="0"/>
                <a:cs typeface="Times New Roman" panose="02020603050405020304" pitchFamily="18" charset="0"/>
              </a:rPr>
              <a:t>: </a:t>
            </a:r>
          </a:p>
          <a:p>
            <a:r>
              <a:rPr dirty="0" sz="2400" lang="en-US">
                <a:latin typeface="Times New Roman" panose="02020603050405020304" pitchFamily="18" charset="0"/>
                <a:cs typeface="Times New Roman" panose="02020603050405020304" pitchFamily="18" charset="0"/>
              </a:rPr>
              <a:t>Employee performance analysis system </a:t>
            </a:r>
          </a:p>
          <a:p>
            <a:endParaRPr dirty="0" sz="2400" lang="en-US">
              <a:latin typeface="Times New Roman" panose="02020603050405020304" pitchFamily="18" charset="0"/>
              <a:cs typeface="Times New Roman" panose="02020603050405020304" pitchFamily="18" charset="0"/>
            </a:endParaRPr>
          </a:p>
          <a:p>
            <a:r>
              <a:rPr b="1" dirty="0" sz="2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VALUE PROPOSITION</a:t>
            </a:r>
            <a:r>
              <a:rPr dirty="0" sz="2400" lang="en-US">
                <a:latin typeface="Times New Roman" panose="02020603050405020304" pitchFamily="18" charset="0"/>
                <a:cs typeface="Times New Roman" panose="02020603050405020304" pitchFamily="18" charset="0"/>
              </a:rPr>
              <a:t>:</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1.Streamline Performance Management</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2.Data-Driven Insights</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3.Improved Employee Engagement</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4.Talent Optimization</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5.Scalability and Flexibility</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627927" y="1219200"/>
            <a:ext cx="8592273" cy="4247317"/>
          </a:xfrm>
          <a:prstGeom prst="rect"/>
        </p:spPr>
        <p:txBody>
          <a:bodyPr wrap="square">
            <a:spAutoFit/>
          </a:bodyPr>
          <a:p>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NAME </a:t>
            </a:r>
            <a:r>
              <a:rPr dirty="0" lang="en-IN">
                <a:latin typeface="Times New Roman" panose="02020603050405020304" pitchFamily="18" charset="0"/>
                <a:cs typeface="Times New Roman" panose="02020603050405020304" pitchFamily="18" charset="0"/>
              </a:rPr>
              <a:t>: </a:t>
            </a:r>
          </a:p>
          <a:p>
            <a:r>
              <a:rPr dirty="0" lang="en-IN">
                <a:latin typeface="Times New Roman" panose="02020603050405020304" pitchFamily="18" charset="0"/>
                <a:cs typeface="Times New Roman" panose="02020603050405020304" pitchFamily="18" charset="0"/>
              </a:rPr>
              <a:t>	Employee performance Data</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DESCRIPTION</a:t>
            </a:r>
            <a:r>
              <a:rPr dirty="0" lang="en-IN">
                <a:latin typeface="Times New Roman" panose="02020603050405020304" pitchFamily="18" charset="0"/>
                <a:cs typeface="Times New Roman" panose="02020603050405020304" pitchFamily="18" charset="0"/>
              </a:rPr>
              <a:t>: </a:t>
            </a:r>
          </a:p>
          <a:p>
            <a:r>
              <a:rPr dirty="0" lang="en-IN">
                <a:latin typeface="Times New Roman" panose="02020603050405020304" pitchFamily="18" charset="0"/>
                <a:cs typeface="Times New Roman" panose="02020603050405020304" pitchFamily="18" charset="0"/>
              </a:rPr>
              <a:t>	This dataset contains employee performance data including: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1.Employee Information: Employee ID, Name, Job Title , Department, Location.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Goals.</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Assessment.</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Planning.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360-Degree.</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829640" y="185737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371600" y="1447800"/>
            <a:ext cx="8534018" cy="6370975"/>
          </a:xfrm>
          <a:prstGeom prst="rect"/>
          <a:noFill/>
        </p:spPr>
        <p:txBody>
          <a:bodyPr rtlCol="0" wrap="square">
            <a:spAutoFit/>
          </a:bodyPr>
          <a:p>
            <a:pPr indent="-342900" marL="342900">
              <a:buFont typeface="Wingdings" pitchFamily="2" charset="2"/>
              <a:buChar char="q"/>
            </a:pPr>
            <a:r>
              <a:rPr dirty="0" sz="2400" lang="en-US" spc="2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1.Predictive Analytics</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2. Real-time Feedback</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3.Personalized Development Plans</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4.360- Degree Visibility</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5.Automation and Efficiency</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6.User-Friendly Interface</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7.Integration and scalability</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8.Integration and Scalability</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9.Actionable Recommendations</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10.Continuous Improvement</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a:t>
            </a:r>
            <a:br>
              <a:rPr dirty="0" sz="4800" lang="en-US" spc="20"/>
            </a:br>
            <a:br>
              <a:rPr dirty="0" sz="2400" lang="en-US" spc="20">
                <a:latin typeface="Times New Roman" panose="02020603050405020304" pitchFamily="18" charset="0"/>
                <a:cs typeface="Times New Roman" panose="02020603050405020304" pitchFamily="18" charset="0"/>
              </a:rPr>
            </a:b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frincefrince15@gmail.com</cp:lastModifiedBy>
  <dcterms:created xsi:type="dcterms:W3CDTF">2024-03-29T04:07:22Z</dcterms:created>
  <dcterms:modified xsi:type="dcterms:W3CDTF">2024-10-17T05:38:28Z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08a76190f98747e8be54349517f8ef93</vt:lpwstr>
  </property>
</Properties>
</file>