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Fira Sans" panose="020B0503050000020004" pitchFamily="34"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62c8e87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ce79ddc214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ce79ddc214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f084f1e4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f084f1e4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cf084f1e4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cf084f1e4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cf084f1e4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cf084f1e4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cf084f1e4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cf084f1e4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cf084f1e4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cf084f1e4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gcf084f1e4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1" name="Google Shape;2421;gcf084f1e4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g14a6593805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5" name="Google Shape;2605;g14a6593805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7"/>
        <p:cNvGrpSpPr/>
        <p:nvPr/>
      </p:nvGrpSpPr>
      <p:grpSpPr>
        <a:xfrm>
          <a:off x="0" y="0"/>
          <a:ext cx="0" cy="0"/>
          <a:chOff x="0" y="0"/>
          <a:chExt cx="0" cy="0"/>
        </a:xfrm>
      </p:grpSpPr>
      <p:sp>
        <p:nvSpPr>
          <p:cNvPr id="2628" name="Google Shape;2628;gce79ddc214_0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9" name="Google Shape;2629;gce79ddc214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4a659380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4a659380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a6593805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a6593805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a6593805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a659380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4a6593805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4a6593805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4a65938059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4a6593805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e79ddc214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e79ddc214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93d42c1dd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cf084f1e4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cf084f1e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beminimalist.co/"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852294" y="725827"/>
            <a:ext cx="5034607" cy="4728474"/>
            <a:chOff x="3223725" y="1227225"/>
            <a:chExt cx="4132825" cy="3881525"/>
          </a:xfrm>
        </p:grpSpPr>
        <p:sp>
          <p:nvSpPr>
            <p:cNvPr id="55" name="Google Shape;55;p13"/>
            <p:cNvSpPr/>
            <p:nvPr/>
          </p:nvSpPr>
          <p:spPr>
            <a:xfrm>
              <a:off x="4093025" y="1527775"/>
              <a:ext cx="44375" cy="64400"/>
            </a:xfrm>
            <a:custGeom>
              <a:avLst/>
              <a:gdLst/>
              <a:ahLst/>
              <a:cxnLst/>
              <a:rect l="l" t="t" r="r" b="b"/>
              <a:pathLst>
                <a:path w="1775" h="2576" extrusionOk="0">
                  <a:moveTo>
                    <a:pt x="507" y="1"/>
                  </a:moveTo>
                  <a:lnTo>
                    <a:pt x="444" y="64"/>
                  </a:lnTo>
                  <a:cubicBezTo>
                    <a:pt x="409" y="34"/>
                    <a:pt x="373" y="21"/>
                    <a:pt x="339" y="21"/>
                  </a:cubicBezTo>
                  <a:cubicBezTo>
                    <a:pt x="189" y="21"/>
                    <a:pt x="58" y="269"/>
                    <a:pt x="32" y="476"/>
                  </a:cubicBezTo>
                  <a:cubicBezTo>
                    <a:pt x="1" y="697"/>
                    <a:pt x="1" y="951"/>
                    <a:pt x="1" y="1204"/>
                  </a:cubicBezTo>
                  <a:cubicBezTo>
                    <a:pt x="32" y="1552"/>
                    <a:pt x="64" y="1964"/>
                    <a:pt x="286" y="2249"/>
                  </a:cubicBezTo>
                  <a:cubicBezTo>
                    <a:pt x="435" y="2441"/>
                    <a:pt x="684" y="2575"/>
                    <a:pt x="918" y="2575"/>
                  </a:cubicBezTo>
                  <a:cubicBezTo>
                    <a:pt x="1032" y="2575"/>
                    <a:pt x="1142" y="2543"/>
                    <a:pt x="1236" y="2471"/>
                  </a:cubicBezTo>
                  <a:cubicBezTo>
                    <a:pt x="1394" y="2376"/>
                    <a:pt x="1457" y="2217"/>
                    <a:pt x="1521" y="2059"/>
                  </a:cubicBezTo>
                  <a:cubicBezTo>
                    <a:pt x="1774" y="1267"/>
                    <a:pt x="1299" y="286"/>
                    <a:pt x="507"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4171400" y="1669500"/>
              <a:ext cx="37250" cy="50525"/>
            </a:xfrm>
            <a:custGeom>
              <a:avLst/>
              <a:gdLst/>
              <a:ahLst/>
              <a:cxnLst/>
              <a:rect l="l" t="t" r="r" b="b"/>
              <a:pathLst>
                <a:path w="1490" h="2021" extrusionOk="0">
                  <a:moveTo>
                    <a:pt x="254" y="0"/>
                  </a:moveTo>
                  <a:lnTo>
                    <a:pt x="318" y="127"/>
                  </a:lnTo>
                  <a:cubicBezTo>
                    <a:pt x="1" y="570"/>
                    <a:pt x="1" y="1235"/>
                    <a:pt x="349" y="1679"/>
                  </a:cubicBezTo>
                  <a:cubicBezTo>
                    <a:pt x="479" y="1860"/>
                    <a:pt x="693" y="2021"/>
                    <a:pt x="906" y="2021"/>
                  </a:cubicBezTo>
                  <a:cubicBezTo>
                    <a:pt x="953" y="2021"/>
                    <a:pt x="1000" y="2013"/>
                    <a:pt x="1046" y="1995"/>
                  </a:cubicBezTo>
                  <a:cubicBezTo>
                    <a:pt x="1299" y="1900"/>
                    <a:pt x="1426" y="1647"/>
                    <a:pt x="1426" y="1394"/>
                  </a:cubicBezTo>
                  <a:cubicBezTo>
                    <a:pt x="1489" y="697"/>
                    <a:pt x="919" y="32"/>
                    <a:pt x="254"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192800" y="1540350"/>
              <a:ext cx="43550" cy="55075"/>
            </a:xfrm>
            <a:custGeom>
              <a:avLst/>
              <a:gdLst/>
              <a:ahLst/>
              <a:cxnLst/>
              <a:rect l="l" t="t" r="r" b="b"/>
              <a:pathLst>
                <a:path w="1742" h="2203" extrusionOk="0">
                  <a:moveTo>
                    <a:pt x="536" y="0"/>
                  </a:moveTo>
                  <a:cubicBezTo>
                    <a:pt x="417" y="0"/>
                    <a:pt x="291" y="142"/>
                    <a:pt x="348" y="258"/>
                  </a:cubicBezTo>
                  <a:lnTo>
                    <a:pt x="190" y="258"/>
                  </a:lnTo>
                  <a:cubicBezTo>
                    <a:pt x="95" y="701"/>
                    <a:pt x="0" y="1208"/>
                    <a:pt x="190" y="1619"/>
                  </a:cubicBezTo>
                  <a:cubicBezTo>
                    <a:pt x="311" y="1957"/>
                    <a:pt x="670" y="2203"/>
                    <a:pt x="1003" y="2203"/>
                  </a:cubicBezTo>
                  <a:cubicBezTo>
                    <a:pt x="1107" y="2203"/>
                    <a:pt x="1208" y="2179"/>
                    <a:pt x="1298" y="2126"/>
                  </a:cubicBezTo>
                  <a:cubicBezTo>
                    <a:pt x="1742" y="1841"/>
                    <a:pt x="1647" y="1144"/>
                    <a:pt x="1362" y="701"/>
                  </a:cubicBezTo>
                  <a:cubicBezTo>
                    <a:pt x="1235" y="511"/>
                    <a:pt x="1108" y="353"/>
                    <a:pt x="950" y="194"/>
                  </a:cubicBezTo>
                  <a:cubicBezTo>
                    <a:pt x="855" y="99"/>
                    <a:pt x="728" y="4"/>
                    <a:pt x="570" y="4"/>
                  </a:cubicBezTo>
                  <a:cubicBezTo>
                    <a:pt x="559" y="2"/>
                    <a:pt x="548" y="0"/>
                    <a:pt x="53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4171400" y="1400100"/>
              <a:ext cx="53075" cy="62175"/>
            </a:xfrm>
            <a:custGeom>
              <a:avLst/>
              <a:gdLst/>
              <a:ahLst/>
              <a:cxnLst/>
              <a:rect l="l" t="t" r="r" b="b"/>
              <a:pathLst>
                <a:path w="2123" h="2487" extrusionOk="0">
                  <a:moveTo>
                    <a:pt x="707" y="0"/>
                  </a:moveTo>
                  <a:cubicBezTo>
                    <a:pt x="682" y="0"/>
                    <a:pt x="658" y="3"/>
                    <a:pt x="634" y="9"/>
                  </a:cubicBezTo>
                  <a:cubicBezTo>
                    <a:pt x="476" y="41"/>
                    <a:pt x="381" y="199"/>
                    <a:pt x="444" y="326"/>
                  </a:cubicBezTo>
                  <a:lnTo>
                    <a:pt x="318" y="611"/>
                  </a:lnTo>
                  <a:cubicBezTo>
                    <a:pt x="1" y="1434"/>
                    <a:pt x="793" y="2321"/>
                    <a:pt x="1648" y="2479"/>
                  </a:cubicBezTo>
                  <a:cubicBezTo>
                    <a:pt x="1679" y="2479"/>
                    <a:pt x="1719" y="2487"/>
                    <a:pt x="1759" y="2487"/>
                  </a:cubicBezTo>
                  <a:cubicBezTo>
                    <a:pt x="1798" y="2487"/>
                    <a:pt x="1838" y="2479"/>
                    <a:pt x="1869" y="2447"/>
                  </a:cubicBezTo>
                  <a:cubicBezTo>
                    <a:pt x="1933" y="2416"/>
                    <a:pt x="1933" y="2321"/>
                    <a:pt x="1964" y="2257"/>
                  </a:cubicBezTo>
                  <a:cubicBezTo>
                    <a:pt x="2123" y="1434"/>
                    <a:pt x="1743" y="547"/>
                    <a:pt x="1046" y="104"/>
                  </a:cubicBezTo>
                  <a:cubicBezTo>
                    <a:pt x="943" y="52"/>
                    <a:pt x="818" y="0"/>
                    <a:pt x="70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4309175" y="1536450"/>
              <a:ext cx="40400" cy="61000"/>
            </a:xfrm>
            <a:custGeom>
              <a:avLst/>
              <a:gdLst/>
              <a:ahLst/>
              <a:cxnLst/>
              <a:rect l="l" t="t" r="r" b="b"/>
              <a:pathLst>
                <a:path w="1616" h="2440" extrusionOk="0">
                  <a:moveTo>
                    <a:pt x="428" y="1"/>
                  </a:moveTo>
                  <a:cubicBezTo>
                    <a:pt x="348" y="1"/>
                    <a:pt x="269" y="11"/>
                    <a:pt x="190" y="34"/>
                  </a:cubicBezTo>
                  <a:lnTo>
                    <a:pt x="222" y="224"/>
                  </a:lnTo>
                  <a:cubicBezTo>
                    <a:pt x="95" y="635"/>
                    <a:pt x="0" y="1047"/>
                    <a:pt x="95" y="1459"/>
                  </a:cubicBezTo>
                  <a:cubicBezTo>
                    <a:pt x="159" y="1870"/>
                    <a:pt x="444" y="2282"/>
                    <a:pt x="824" y="2409"/>
                  </a:cubicBezTo>
                  <a:cubicBezTo>
                    <a:pt x="884" y="2429"/>
                    <a:pt x="950" y="2439"/>
                    <a:pt x="1017" y="2439"/>
                  </a:cubicBezTo>
                  <a:cubicBezTo>
                    <a:pt x="1162" y="2439"/>
                    <a:pt x="1307" y="2390"/>
                    <a:pt x="1394" y="2282"/>
                  </a:cubicBezTo>
                  <a:cubicBezTo>
                    <a:pt x="1489" y="2187"/>
                    <a:pt x="1520" y="2029"/>
                    <a:pt x="1552" y="1870"/>
                  </a:cubicBezTo>
                  <a:cubicBezTo>
                    <a:pt x="1615" y="1427"/>
                    <a:pt x="1584" y="952"/>
                    <a:pt x="1362" y="540"/>
                  </a:cubicBezTo>
                  <a:cubicBezTo>
                    <a:pt x="1154" y="228"/>
                    <a:pt x="795" y="1"/>
                    <a:pt x="42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4328975" y="1397275"/>
              <a:ext cx="37225" cy="44875"/>
            </a:xfrm>
            <a:custGeom>
              <a:avLst/>
              <a:gdLst/>
              <a:ahLst/>
              <a:cxnLst/>
              <a:rect l="l" t="t" r="r" b="b"/>
              <a:pathLst>
                <a:path w="1489" h="1795" extrusionOk="0">
                  <a:moveTo>
                    <a:pt x="435" y="1"/>
                  </a:moveTo>
                  <a:cubicBezTo>
                    <a:pt x="352" y="1"/>
                    <a:pt x="270" y="19"/>
                    <a:pt x="190" y="59"/>
                  </a:cubicBezTo>
                  <a:lnTo>
                    <a:pt x="0" y="534"/>
                  </a:lnTo>
                  <a:cubicBezTo>
                    <a:pt x="32" y="977"/>
                    <a:pt x="158" y="1420"/>
                    <a:pt x="507" y="1674"/>
                  </a:cubicBezTo>
                  <a:cubicBezTo>
                    <a:pt x="620" y="1756"/>
                    <a:pt x="759" y="1795"/>
                    <a:pt x="897" y="1795"/>
                  </a:cubicBezTo>
                  <a:cubicBezTo>
                    <a:pt x="1185" y="1795"/>
                    <a:pt x="1467" y="1625"/>
                    <a:pt x="1489" y="1325"/>
                  </a:cubicBezTo>
                  <a:cubicBezTo>
                    <a:pt x="1489" y="1199"/>
                    <a:pt x="1425" y="1040"/>
                    <a:pt x="1362" y="914"/>
                  </a:cubicBezTo>
                  <a:cubicBezTo>
                    <a:pt x="1267" y="660"/>
                    <a:pt x="1140" y="407"/>
                    <a:pt x="950" y="217"/>
                  </a:cubicBezTo>
                  <a:cubicBezTo>
                    <a:pt x="798" y="87"/>
                    <a:pt x="616" y="1"/>
                    <a:pt x="43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4444550" y="1488200"/>
              <a:ext cx="45950" cy="60325"/>
            </a:xfrm>
            <a:custGeom>
              <a:avLst/>
              <a:gdLst/>
              <a:ahLst/>
              <a:cxnLst/>
              <a:rect l="l" t="t" r="r" b="b"/>
              <a:pathLst>
                <a:path w="1838" h="2413" extrusionOk="0">
                  <a:moveTo>
                    <a:pt x="349" y="0"/>
                  </a:moveTo>
                  <a:lnTo>
                    <a:pt x="1" y="254"/>
                  </a:lnTo>
                  <a:cubicBezTo>
                    <a:pt x="32" y="855"/>
                    <a:pt x="222" y="1394"/>
                    <a:pt x="507" y="1900"/>
                  </a:cubicBezTo>
                  <a:cubicBezTo>
                    <a:pt x="634" y="2122"/>
                    <a:pt x="824" y="2344"/>
                    <a:pt x="1078" y="2407"/>
                  </a:cubicBezTo>
                  <a:cubicBezTo>
                    <a:pt x="1103" y="2411"/>
                    <a:pt x="1127" y="2413"/>
                    <a:pt x="1151" y="2413"/>
                  </a:cubicBezTo>
                  <a:cubicBezTo>
                    <a:pt x="1527" y="2413"/>
                    <a:pt x="1808" y="1968"/>
                    <a:pt x="1838" y="1552"/>
                  </a:cubicBezTo>
                  <a:cubicBezTo>
                    <a:pt x="1838" y="760"/>
                    <a:pt x="1141" y="32"/>
                    <a:pt x="34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465925" y="1336075"/>
              <a:ext cx="31700" cy="46050"/>
            </a:xfrm>
            <a:custGeom>
              <a:avLst/>
              <a:gdLst/>
              <a:ahLst/>
              <a:cxnLst/>
              <a:rect l="l" t="t" r="r" b="b"/>
              <a:pathLst>
                <a:path w="1268" h="1842" extrusionOk="0">
                  <a:moveTo>
                    <a:pt x="455" y="1"/>
                  </a:moveTo>
                  <a:cubicBezTo>
                    <a:pt x="263" y="1"/>
                    <a:pt x="82" y="79"/>
                    <a:pt x="1" y="258"/>
                  </a:cubicBezTo>
                  <a:lnTo>
                    <a:pt x="96" y="670"/>
                  </a:lnTo>
                  <a:cubicBezTo>
                    <a:pt x="96" y="1113"/>
                    <a:pt x="318" y="1525"/>
                    <a:pt x="666" y="1747"/>
                  </a:cubicBezTo>
                  <a:cubicBezTo>
                    <a:pt x="761" y="1810"/>
                    <a:pt x="856" y="1842"/>
                    <a:pt x="951" y="1842"/>
                  </a:cubicBezTo>
                  <a:cubicBezTo>
                    <a:pt x="1204" y="1810"/>
                    <a:pt x="1268" y="1493"/>
                    <a:pt x="1236" y="1271"/>
                  </a:cubicBezTo>
                  <a:cubicBezTo>
                    <a:pt x="1236" y="891"/>
                    <a:pt x="1204" y="480"/>
                    <a:pt x="951" y="195"/>
                  </a:cubicBezTo>
                  <a:cubicBezTo>
                    <a:pt x="828" y="71"/>
                    <a:pt x="637" y="1"/>
                    <a:pt x="45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4561650" y="1550625"/>
              <a:ext cx="45225" cy="51825"/>
            </a:xfrm>
            <a:custGeom>
              <a:avLst/>
              <a:gdLst/>
              <a:ahLst/>
              <a:cxnLst/>
              <a:rect l="l" t="t" r="r" b="b"/>
              <a:pathLst>
                <a:path w="1809" h="2073" extrusionOk="0">
                  <a:moveTo>
                    <a:pt x="162" y="1113"/>
                  </a:moveTo>
                  <a:lnTo>
                    <a:pt x="254" y="1205"/>
                  </a:lnTo>
                  <a:lnTo>
                    <a:pt x="254" y="1205"/>
                  </a:lnTo>
                  <a:cubicBezTo>
                    <a:pt x="235" y="1183"/>
                    <a:pt x="216" y="1160"/>
                    <a:pt x="199" y="1135"/>
                  </a:cubicBezTo>
                  <a:lnTo>
                    <a:pt x="199" y="1135"/>
                  </a:lnTo>
                  <a:cubicBezTo>
                    <a:pt x="187" y="1128"/>
                    <a:pt x="175" y="1120"/>
                    <a:pt x="162" y="1113"/>
                  </a:cubicBezTo>
                  <a:close/>
                  <a:moveTo>
                    <a:pt x="254" y="1205"/>
                  </a:moveTo>
                  <a:cubicBezTo>
                    <a:pt x="275" y="1229"/>
                    <a:pt x="297" y="1251"/>
                    <a:pt x="320" y="1272"/>
                  </a:cubicBezTo>
                  <a:lnTo>
                    <a:pt x="254" y="1205"/>
                  </a:lnTo>
                  <a:close/>
                  <a:moveTo>
                    <a:pt x="744" y="0"/>
                  </a:moveTo>
                  <a:cubicBezTo>
                    <a:pt x="511" y="0"/>
                    <a:pt x="265" y="129"/>
                    <a:pt x="130" y="353"/>
                  </a:cubicBezTo>
                  <a:cubicBezTo>
                    <a:pt x="1" y="587"/>
                    <a:pt x="41" y="906"/>
                    <a:pt x="199" y="1135"/>
                  </a:cubicBezTo>
                  <a:lnTo>
                    <a:pt x="199" y="1135"/>
                  </a:lnTo>
                  <a:cubicBezTo>
                    <a:pt x="578" y="1374"/>
                    <a:pt x="651" y="1971"/>
                    <a:pt x="1081" y="2063"/>
                  </a:cubicBezTo>
                  <a:cubicBezTo>
                    <a:pt x="1111" y="2069"/>
                    <a:pt x="1140" y="2072"/>
                    <a:pt x="1170" y="2072"/>
                  </a:cubicBezTo>
                  <a:cubicBezTo>
                    <a:pt x="1449" y="2072"/>
                    <a:pt x="1688" y="1812"/>
                    <a:pt x="1746" y="1525"/>
                  </a:cubicBezTo>
                  <a:cubicBezTo>
                    <a:pt x="1809" y="1240"/>
                    <a:pt x="1682" y="923"/>
                    <a:pt x="1556" y="638"/>
                  </a:cubicBezTo>
                  <a:cubicBezTo>
                    <a:pt x="1429" y="385"/>
                    <a:pt x="1271" y="163"/>
                    <a:pt x="1017" y="68"/>
                  </a:cubicBezTo>
                  <a:cubicBezTo>
                    <a:pt x="934" y="22"/>
                    <a:pt x="840" y="0"/>
                    <a:pt x="744"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432675" y="1660775"/>
              <a:ext cx="34775" cy="49075"/>
            </a:xfrm>
            <a:custGeom>
              <a:avLst/>
              <a:gdLst/>
              <a:ahLst/>
              <a:cxnLst/>
              <a:rect l="l" t="t" r="r" b="b"/>
              <a:pathLst>
                <a:path w="1391" h="1963" extrusionOk="0">
                  <a:moveTo>
                    <a:pt x="412" y="1"/>
                  </a:moveTo>
                  <a:lnTo>
                    <a:pt x="1" y="286"/>
                  </a:lnTo>
                  <a:cubicBezTo>
                    <a:pt x="1" y="793"/>
                    <a:pt x="191" y="1331"/>
                    <a:pt x="507" y="1743"/>
                  </a:cubicBezTo>
                  <a:cubicBezTo>
                    <a:pt x="571" y="1806"/>
                    <a:pt x="634" y="1869"/>
                    <a:pt x="697" y="1933"/>
                  </a:cubicBezTo>
                  <a:cubicBezTo>
                    <a:pt x="746" y="1953"/>
                    <a:pt x="794" y="1963"/>
                    <a:pt x="841" y="1963"/>
                  </a:cubicBezTo>
                  <a:cubicBezTo>
                    <a:pt x="1153" y="1963"/>
                    <a:pt x="1390" y="1535"/>
                    <a:pt x="1362" y="1204"/>
                  </a:cubicBezTo>
                  <a:cubicBezTo>
                    <a:pt x="1299" y="666"/>
                    <a:pt x="919" y="191"/>
                    <a:pt x="41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302850" y="1720175"/>
              <a:ext cx="41175" cy="58475"/>
            </a:xfrm>
            <a:custGeom>
              <a:avLst/>
              <a:gdLst/>
              <a:ahLst/>
              <a:cxnLst/>
              <a:rect l="l" t="t" r="r" b="b"/>
              <a:pathLst>
                <a:path w="1647" h="2339" extrusionOk="0">
                  <a:moveTo>
                    <a:pt x="127" y="0"/>
                  </a:moveTo>
                  <a:cubicBezTo>
                    <a:pt x="0" y="507"/>
                    <a:pt x="0" y="1014"/>
                    <a:pt x="127" y="1520"/>
                  </a:cubicBezTo>
                  <a:cubicBezTo>
                    <a:pt x="190" y="1742"/>
                    <a:pt x="285" y="1995"/>
                    <a:pt x="475" y="2154"/>
                  </a:cubicBezTo>
                  <a:cubicBezTo>
                    <a:pt x="604" y="2261"/>
                    <a:pt x="776" y="2339"/>
                    <a:pt x="942" y="2339"/>
                  </a:cubicBezTo>
                  <a:cubicBezTo>
                    <a:pt x="1022" y="2339"/>
                    <a:pt x="1100" y="2321"/>
                    <a:pt x="1172" y="2280"/>
                  </a:cubicBezTo>
                  <a:cubicBezTo>
                    <a:pt x="1330" y="2185"/>
                    <a:pt x="1425" y="1995"/>
                    <a:pt x="1457" y="1805"/>
                  </a:cubicBezTo>
                  <a:cubicBezTo>
                    <a:pt x="1647" y="1140"/>
                    <a:pt x="1172" y="349"/>
                    <a:pt x="475" y="222"/>
                  </a:cubicBezTo>
                  <a:lnTo>
                    <a:pt x="127"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4070075" y="1700775"/>
              <a:ext cx="44350" cy="50125"/>
            </a:xfrm>
            <a:custGeom>
              <a:avLst/>
              <a:gdLst/>
              <a:ahLst/>
              <a:cxnLst/>
              <a:rect l="l" t="t" r="r" b="b"/>
              <a:pathLst>
                <a:path w="1774" h="2005" extrusionOk="0">
                  <a:moveTo>
                    <a:pt x="650" y="0"/>
                  </a:moveTo>
                  <a:cubicBezTo>
                    <a:pt x="578" y="0"/>
                    <a:pt x="507" y="16"/>
                    <a:pt x="444" y="48"/>
                  </a:cubicBezTo>
                  <a:cubicBezTo>
                    <a:pt x="349" y="111"/>
                    <a:pt x="285" y="301"/>
                    <a:pt x="412" y="396"/>
                  </a:cubicBezTo>
                  <a:lnTo>
                    <a:pt x="0" y="269"/>
                  </a:lnTo>
                  <a:lnTo>
                    <a:pt x="0" y="269"/>
                  </a:lnTo>
                  <a:cubicBezTo>
                    <a:pt x="0" y="713"/>
                    <a:pt x="0" y="1220"/>
                    <a:pt x="285" y="1600"/>
                  </a:cubicBezTo>
                  <a:cubicBezTo>
                    <a:pt x="446" y="1840"/>
                    <a:pt x="746" y="2004"/>
                    <a:pt x="1024" y="2004"/>
                  </a:cubicBezTo>
                  <a:cubicBezTo>
                    <a:pt x="1186" y="2004"/>
                    <a:pt x="1341" y="1949"/>
                    <a:pt x="1457" y="1821"/>
                  </a:cubicBezTo>
                  <a:cubicBezTo>
                    <a:pt x="1584" y="1695"/>
                    <a:pt x="1615" y="1568"/>
                    <a:pt x="1647" y="1410"/>
                  </a:cubicBezTo>
                  <a:cubicBezTo>
                    <a:pt x="1774" y="839"/>
                    <a:pt x="1394" y="206"/>
                    <a:pt x="855" y="48"/>
                  </a:cubicBezTo>
                  <a:cubicBezTo>
                    <a:pt x="792" y="16"/>
                    <a:pt x="721" y="0"/>
                    <a:pt x="650"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956050" y="1509575"/>
              <a:ext cx="30125" cy="29725"/>
            </a:xfrm>
            <a:custGeom>
              <a:avLst/>
              <a:gdLst/>
              <a:ahLst/>
              <a:cxnLst/>
              <a:rect l="l" t="t" r="r" b="b"/>
              <a:pathLst>
                <a:path w="1205" h="1189" extrusionOk="0">
                  <a:moveTo>
                    <a:pt x="571" y="0"/>
                  </a:moveTo>
                  <a:lnTo>
                    <a:pt x="286" y="317"/>
                  </a:lnTo>
                  <a:cubicBezTo>
                    <a:pt x="1" y="507"/>
                    <a:pt x="64" y="1014"/>
                    <a:pt x="381" y="1140"/>
                  </a:cubicBezTo>
                  <a:cubicBezTo>
                    <a:pt x="447" y="1173"/>
                    <a:pt x="518" y="1189"/>
                    <a:pt x="588" y="1189"/>
                  </a:cubicBezTo>
                  <a:cubicBezTo>
                    <a:pt x="853" y="1189"/>
                    <a:pt x="1116" y="972"/>
                    <a:pt x="1141" y="697"/>
                  </a:cubicBezTo>
                  <a:cubicBezTo>
                    <a:pt x="1204" y="349"/>
                    <a:pt x="919" y="32"/>
                    <a:pt x="571"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4598950" y="1393350"/>
              <a:ext cx="31675" cy="32325"/>
            </a:xfrm>
            <a:custGeom>
              <a:avLst/>
              <a:gdLst/>
              <a:ahLst/>
              <a:cxnLst/>
              <a:rect l="l" t="t" r="r" b="b"/>
              <a:pathLst>
                <a:path w="1267" h="1293" extrusionOk="0">
                  <a:moveTo>
                    <a:pt x="302" y="0"/>
                  </a:moveTo>
                  <a:cubicBezTo>
                    <a:pt x="200" y="0"/>
                    <a:pt x="97" y="19"/>
                    <a:pt x="0" y="57"/>
                  </a:cubicBezTo>
                  <a:lnTo>
                    <a:pt x="254" y="279"/>
                  </a:lnTo>
                  <a:cubicBezTo>
                    <a:pt x="222" y="722"/>
                    <a:pt x="507" y="1134"/>
                    <a:pt x="919" y="1292"/>
                  </a:cubicBezTo>
                  <a:cubicBezTo>
                    <a:pt x="982" y="1261"/>
                    <a:pt x="1077" y="1229"/>
                    <a:pt x="1140" y="1197"/>
                  </a:cubicBezTo>
                  <a:cubicBezTo>
                    <a:pt x="1267" y="881"/>
                    <a:pt x="1172" y="501"/>
                    <a:pt x="919" y="247"/>
                  </a:cubicBezTo>
                  <a:cubicBezTo>
                    <a:pt x="765" y="93"/>
                    <a:pt x="535" y="0"/>
                    <a:pt x="30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4233950" y="1299750"/>
              <a:ext cx="26950" cy="29225"/>
            </a:xfrm>
            <a:custGeom>
              <a:avLst/>
              <a:gdLst/>
              <a:ahLst/>
              <a:cxnLst/>
              <a:rect l="l" t="t" r="r" b="b"/>
              <a:pathLst>
                <a:path w="1078" h="1169" extrusionOk="0">
                  <a:moveTo>
                    <a:pt x="286" y="1"/>
                  </a:moveTo>
                  <a:lnTo>
                    <a:pt x="64" y="254"/>
                  </a:lnTo>
                  <a:cubicBezTo>
                    <a:pt x="1" y="508"/>
                    <a:pt x="32" y="793"/>
                    <a:pt x="191" y="1014"/>
                  </a:cubicBezTo>
                  <a:cubicBezTo>
                    <a:pt x="289" y="1113"/>
                    <a:pt x="439" y="1169"/>
                    <a:pt x="583" y="1169"/>
                  </a:cubicBezTo>
                  <a:cubicBezTo>
                    <a:pt x="716" y="1169"/>
                    <a:pt x="843" y="1121"/>
                    <a:pt x="919" y="1014"/>
                  </a:cubicBezTo>
                  <a:cubicBezTo>
                    <a:pt x="1078" y="856"/>
                    <a:pt x="1014" y="539"/>
                    <a:pt x="856" y="381"/>
                  </a:cubicBezTo>
                  <a:cubicBezTo>
                    <a:pt x="698" y="191"/>
                    <a:pt x="476" y="96"/>
                    <a:pt x="286"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4044725" y="1368000"/>
              <a:ext cx="36450" cy="32600"/>
            </a:xfrm>
            <a:custGeom>
              <a:avLst/>
              <a:gdLst/>
              <a:ahLst/>
              <a:cxnLst/>
              <a:rect l="l" t="t" r="r" b="b"/>
              <a:pathLst>
                <a:path w="1458" h="1304" extrusionOk="0">
                  <a:moveTo>
                    <a:pt x="695" y="0"/>
                  </a:moveTo>
                  <a:cubicBezTo>
                    <a:pt x="609" y="0"/>
                    <a:pt x="523" y="18"/>
                    <a:pt x="444" y="58"/>
                  </a:cubicBezTo>
                  <a:cubicBezTo>
                    <a:pt x="96" y="216"/>
                    <a:pt x="1" y="723"/>
                    <a:pt x="286" y="945"/>
                  </a:cubicBezTo>
                  <a:lnTo>
                    <a:pt x="286" y="890"/>
                  </a:lnTo>
                  <a:lnTo>
                    <a:pt x="286" y="890"/>
                  </a:lnTo>
                  <a:cubicBezTo>
                    <a:pt x="327" y="1118"/>
                    <a:pt x="566" y="1303"/>
                    <a:pt x="801" y="1303"/>
                  </a:cubicBezTo>
                  <a:cubicBezTo>
                    <a:pt x="863" y="1303"/>
                    <a:pt x="925" y="1290"/>
                    <a:pt x="983" y="1261"/>
                  </a:cubicBezTo>
                  <a:cubicBezTo>
                    <a:pt x="1331" y="1135"/>
                    <a:pt x="1458" y="723"/>
                    <a:pt x="1363" y="375"/>
                  </a:cubicBezTo>
                  <a:cubicBezTo>
                    <a:pt x="1220" y="161"/>
                    <a:pt x="953" y="0"/>
                    <a:pt x="695"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4394675" y="1252975"/>
              <a:ext cx="23000" cy="26225"/>
            </a:xfrm>
            <a:custGeom>
              <a:avLst/>
              <a:gdLst/>
              <a:ahLst/>
              <a:cxnLst/>
              <a:rect l="l" t="t" r="r" b="b"/>
              <a:pathLst>
                <a:path w="920" h="1049" extrusionOk="0">
                  <a:moveTo>
                    <a:pt x="455" y="0"/>
                  </a:moveTo>
                  <a:cubicBezTo>
                    <a:pt x="441" y="0"/>
                    <a:pt x="427" y="1"/>
                    <a:pt x="412" y="3"/>
                  </a:cubicBezTo>
                  <a:cubicBezTo>
                    <a:pt x="175" y="33"/>
                    <a:pt x="49" y="340"/>
                    <a:pt x="189" y="509"/>
                  </a:cubicBezTo>
                  <a:lnTo>
                    <a:pt x="189" y="509"/>
                  </a:lnTo>
                  <a:lnTo>
                    <a:pt x="1" y="320"/>
                  </a:lnTo>
                  <a:lnTo>
                    <a:pt x="1" y="320"/>
                  </a:lnTo>
                  <a:cubicBezTo>
                    <a:pt x="96" y="637"/>
                    <a:pt x="317" y="890"/>
                    <a:pt x="602" y="1049"/>
                  </a:cubicBezTo>
                  <a:cubicBezTo>
                    <a:pt x="792" y="890"/>
                    <a:pt x="919" y="669"/>
                    <a:pt x="887" y="415"/>
                  </a:cubicBezTo>
                  <a:cubicBezTo>
                    <a:pt x="858" y="208"/>
                    <a:pt x="662" y="0"/>
                    <a:pt x="455"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6793600" y="2110475"/>
              <a:ext cx="44375" cy="64400"/>
            </a:xfrm>
            <a:custGeom>
              <a:avLst/>
              <a:gdLst/>
              <a:ahLst/>
              <a:cxnLst/>
              <a:rect l="l" t="t" r="r" b="b"/>
              <a:pathLst>
                <a:path w="1775" h="2576" extrusionOk="0">
                  <a:moveTo>
                    <a:pt x="508" y="1"/>
                  </a:moveTo>
                  <a:lnTo>
                    <a:pt x="413" y="64"/>
                  </a:lnTo>
                  <a:cubicBezTo>
                    <a:pt x="383" y="35"/>
                    <a:pt x="351" y="22"/>
                    <a:pt x="319" y="22"/>
                  </a:cubicBezTo>
                  <a:cubicBezTo>
                    <a:pt x="179" y="22"/>
                    <a:pt x="33" y="270"/>
                    <a:pt x="33" y="476"/>
                  </a:cubicBezTo>
                  <a:cubicBezTo>
                    <a:pt x="1" y="698"/>
                    <a:pt x="1" y="951"/>
                    <a:pt x="1" y="1204"/>
                  </a:cubicBezTo>
                  <a:cubicBezTo>
                    <a:pt x="1" y="1553"/>
                    <a:pt x="64" y="1964"/>
                    <a:pt x="286" y="2249"/>
                  </a:cubicBezTo>
                  <a:cubicBezTo>
                    <a:pt x="414" y="2441"/>
                    <a:pt x="670" y="2576"/>
                    <a:pt x="912" y="2576"/>
                  </a:cubicBezTo>
                  <a:cubicBezTo>
                    <a:pt x="1029" y="2576"/>
                    <a:pt x="1143" y="2544"/>
                    <a:pt x="1236" y="2471"/>
                  </a:cubicBezTo>
                  <a:cubicBezTo>
                    <a:pt x="1394" y="2376"/>
                    <a:pt x="1458" y="2218"/>
                    <a:pt x="1521" y="2059"/>
                  </a:cubicBezTo>
                  <a:cubicBezTo>
                    <a:pt x="1774" y="1268"/>
                    <a:pt x="1299" y="286"/>
                    <a:pt x="50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6872000" y="2252200"/>
              <a:ext cx="37225" cy="50525"/>
            </a:xfrm>
            <a:custGeom>
              <a:avLst/>
              <a:gdLst/>
              <a:ahLst/>
              <a:cxnLst/>
              <a:rect l="l" t="t" r="r" b="b"/>
              <a:pathLst>
                <a:path w="1489" h="2021" extrusionOk="0">
                  <a:moveTo>
                    <a:pt x="253" y="1"/>
                  </a:moveTo>
                  <a:lnTo>
                    <a:pt x="285" y="127"/>
                  </a:lnTo>
                  <a:cubicBezTo>
                    <a:pt x="0" y="571"/>
                    <a:pt x="0" y="1236"/>
                    <a:pt x="348" y="1679"/>
                  </a:cubicBezTo>
                  <a:cubicBezTo>
                    <a:pt x="478" y="1861"/>
                    <a:pt x="693" y="2021"/>
                    <a:pt x="905" y="2021"/>
                  </a:cubicBezTo>
                  <a:cubicBezTo>
                    <a:pt x="952" y="2021"/>
                    <a:pt x="999" y="2013"/>
                    <a:pt x="1045" y="1996"/>
                  </a:cubicBezTo>
                  <a:cubicBezTo>
                    <a:pt x="1299" y="1901"/>
                    <a:pt x="1425" y="1647"/>
                    <a:pt x="1425" y="1394"/>
                  </a:cubicBezTo>
                  <a:cubicBezTo>
                    <a:pt x="1489" y="697"/>
                    <a:pt x="919" y="64"/>
                    <a:pt x="25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6893375" y="2123150"/>
              <a:ext cx="43550" cy="55325"/>
            </a:xfrm>
            <a:custGeom>
              <a:avLst/>
              <a:gdLst/>
              <a:ahLst/>
              <a:cxnLst/>
              <a:rect l="l" t="t" r="r" b="b"/>
              <a:pathLst>
                <a:path w="1742" h="2213" extrusionOk="0">
                  <a:moveTo>
                    <a:pt x="570" y="1"/>
                  </a:moveTo>
                  <a:cubicBezTo>
                    <a:pt x="444" y="1"/>
                    <a:pt x="285" y="127"/>
                    <a:pt x="349" y="254"/>
                  </a:cubicBezTo>
                  <a:lnTo>
                    <a:pt x="159" y="254"/>
                  </a:lnTo>
                  <a:cubicBezTo>
                    <a:pt x="95" y="697"/>
                    <a:pt x="0" y="1204"/>
                    <a:pt x="190" y="1616"/>
                  </a:cubicBezTo>
                  <a:cubicBezTo>
                    <a:pt x="310" y="1950"/>
                    <a:pt x="663" y="2213"/>
                    <a:pt x="993" y="2213"/>
                  </a:cubicBezTo>
                  <a:cubicBezTo>
                    <a:pt x="1100" y="2213"/>
                    <a:pt x="1205" y="2185"/>
                    <a:pt x="1299" y="2122"/>
                  </a:cubicBezTo>
                  <a:cubicBezTo>
                    <a:pt x="1742" y="1837"/>
                    <a:pt x="1647" y="1141"/>
                    <a:pt x="1362" y="697"/>
                  </a:cubicBezTo>
                  <a:cubicBezTo>
                    <a:pt x="1235" y="507"/>
                    <a:pt x="1109" y="349"/>
                    <a:pt x="950" y="191"/>
                  </a:cubicBezTo>
                  <a:cubicBezTo>
                    <a:pt x="855" y="96"/>
                    <a:pt x="729" y="1"/>
                    <a:pt x="570"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6872000" y="1982800"/>
              <a:ext cx="53050" cy="62200"/>
            </a:xfrm>
            <a:custGeom>
              <a:avLst/>
              <a:gdLst/>
              <a:ahLst/>
              <a:cxnLst/>
              <a:rect l="l" t="t" r="r" b="b"/>
              <a:pathLst>
                <a:path w="2122" h="2488" extrusionOk="0">
                  <a:moveTo>
                    <a:pt x="706" y="1"/>
                  </a:moveTo>
                  <a:cubicBezTo>
                    <a:pt x="681" y="1"/>
                    <a:pt x="657" y="3"/>
                    <a:pt x="634" y="9"/>
                  </a:cubicBezTo>
                  <a:cubicBezTo>
                    <a:pt x="507" y="41"/>
                    <a:pt x="380" y="199"/>
                    <a:pt x="444" y="326"/>
                  </a:cubicBezTo>
                  <a:lnTo>
                    <a:pt x="317" y="611"/>
                  </a:lnTo>
                  <a:cubicBezTo>
                    <a:pt x="0" y="1434"/>
                    <a:pt x="792" y="2321"/>
                    <a:pt x="1647" y="2479"/>
                  </a:cubicBezTo>
                  <a:cubicBezTo>
                    <a:pt x="1679" y="2479"/>
                    <a:pt x="1718" y="2487"/>
                    <a:pt x="1758" y="2487"/>
                  </a:cubicBezTo>
                  <a:cubicBezTo>
                    <a:pt x="1797" y="2487"/>
                    <a:pt x="1837" y="2479"/>
                    <a:pt x="1869" y="2448"/>
                  </a:cubicBezTo>
                  <a:cubicBezTo>
                    <a:pt x="1932" y="2416"/>
                    <a:pt x="1964" y="2321"/>
                    <a:pt x="1964" y="2258"/>
                  </a:cubicBezTo>
                  <a:cubicBezTo>
                    <a:pt x="2122" y="1434"/>
                    <a:pt x="1742" y="548"/>
                    <a:pt x="1045" y="104"/>
                  </a:cubicBezTo>
                  <a:cubicBezTo>
                    <a:pt x="942" y="53"/>
                    <a:pt x="817" y="1"/>
                    <a:pt x="706"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009750" y="2119150"/>
              <a:ext cx="40400" cy="61025"/>
            </a:xfrm>
            <a:custGeom>
              <a:avLst/>
              <a:gdLst/>
              <a:ahLst/>
              <a:cxnLst/>
              <a:rect l="l" t="t" r="r" b="b"/>
              <a:pathLst>
                <a:path w="1616" h="2441" extrusionOk="0">
                  <a:moveTo>
                    <a:pt x="428" y="1"/>
                  </a:moveTo>
                  <a:cubicBezTo>
                    <a:pt x="349" y="1"/>
                    <a:pt x="269" y="11"/>
                    <a:pt x="191" y="34"/>
                  </a:cubicBezTo>
                  <a:lnTo>
                    <a:pt x="222" y="224"/>
                  </a:lnTo>
                  <a:cubicBezTo>
                    <a:pt x="96" y="636"/>
                    <a:pt x="1" y="1047"/>
                    <a:pt x="96" y="1459"/>
                  </a:cubicBezTo>
                  <a:cubicBezTo>
                    <a:pt x="159" y="1902"/>
                    <a:pt x="444" y="2282"/>
                    <a:pt x="824" y="2409"/>
                  </a:cubicBezTo>
                  <a:cubicBezTo>
                    <a:pt x="887" y="2430"/>
                    <a:pt x="958" y="2441"/>
                    <a:pt x="1028" y="2441"/>
                  </a:cubicBezTo>
                  <a:cubicBezTo>
                    <a:pt x="1169" y="2441"/>
                    <a:pt x="1310" y="2399"/>
                    <a:pt x="1394" y="2314"/>
                  </a:cubicBezTo>
                  <a:cubicBezTo>
                    <a:pt x="1489" y="2187"/>
                    <a:pt x="1552" y="2029"/>
                    <a:pt x="1552" y="1871"/>
                  </a:cubicBezTo>
                  <a:cubicBezTo>
                    <a:pt x="1616" y="1427"/>
                    <a:pt x="1584" y="952"/>
                    <a:pt x="1362" y="541"/>
                  </a:cubicBezTo>
                  <a:cubicBezTo>
                    <a:pt x="1154" y="228"/>
                    <a:pt x="795" y="1"/>
                    <a:pt x="42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7028750" y="1980150"/>
              <a:ext cx="38025" cy="44725"/>
            </a:xfrm>
            <a:custGeom>
              <a:avLst/>
              <a:gdLst/>
              <a:ahLst/>
              <a:cxnLst/>
              <a:rect l="l" t="t" r="r" b="b"/>
              <a:pathLst>
                <a:path w="1521" h="1789" extrusionOk="0">
                  <a:moveTo>
                    <a:pt x="445" y="0"/>
                  </a:moveTo>
                  <a:cubicBezTo>
                    <a:pt x="370" y="0"/>
                    <a:pt x="295" y="16"/>
                    <a:pt x="222" y="52"/>
                  </a:cubicBezTo>
                  <a:lnTo>
                    <a:pt x="1" y="527"/>
                  </a:lnTo>
                  <a:cubicBezTo>
                    <a:pt x="64" y="970"/>
                    <a:pt x="191" y="1414"/>
                    <a:pt x="539" y="1667"/>
                  </a:cubicBezTo>
                  <a:cubicBezTo>
                    <a:pt x="653" y="1750"/>
                    <a:pt x="795" y="1789"/>
                    <a:pt x="935" y="1789"/>
                  </a:cubicBezTo>
                  <a:cubicBezTo>
                    <a:pt x="1221" y="1789"/>
                    <a:pt x="1499" y="1627"/>
                    <a:pt x="1521" y="1350"/>
                  </a:cubicBezTo>
                  <a:cubicBezTo>
                    <a:pt x="1521" y="1192"/>
                    <a:pt x="1457" y="1065"/>
                    <a:pt x="1394" y="907"/>
                  </a:cubicBezTo>
                  <a:cubicBezTo>
                    <a:pt x="1299" y="654"/>
                    <a:pt x="1172" y="400"/>
                    <a:pt x="982" y="210"/>
                  </a:cubicBezTo>
                  <a:cubicBezTo>
                    <a:pt x="824" y="97"/>
                    <a:pt x="633" y="0"/>
                    <a:pt x="445"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7145125" y="2070900"/>
              <a:ext cx="45950" cy="60350"/>
            </a:xfrm>
            <a:custGeom>
              <a:avLst/>
              <a:gdLst/>
              <a:ahLst/>
              <a:cxnLst/>
              <a:rect l="l" t="t" r="r" b="b"/>
              <a:pathLst>
                <a:path w="1838" h="2414" extrusionOk="0">
                  <a:moveTo>
                    <a:pt x="349" y="0"/>
                  </a:moveTo>
                  <a:lnTo>
                    <a:pt x="1" y="254"/>
                  </a:lnTo>
                  <a:cubicBezTo>
                    <a:pt x="33" y="856"/>
                    <a:pt x="223" y="1426"/>
                    <a:pt x="508" y="1932"/>
                  </a:cubicBezTo>
                  <a:cubicBezTo>
                    <a:pt x="634" y="2154"/>
                    <a:pt x="824" y="2376"/>
                    <a:pt x="1078" y="2407"/>
                  </a:cubicBezTo>
                  <a:cubicBezTo>
                    <a:pt x="1103" y="2411"/>
                    <a:pt x="1127" y="2413"/>
                    <a:pt x="1152" y="2413"/>
                  </a:cubicBezTo>
                  <a:cubicBezTo>
                    <a:pt x="1527" y="2413"/>
                    <a:pt x="1808" y="1969"/>
                    <a:pt x="1838" y="1552"/>
                  </a:cubicBezTo>
                  <a:cubicBezTo>
                    <a:pt x="1838" y="761"/>
                    <a:pt x="1141" y="32"/>
                    <a:pt x="34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166525" y="1918775"/>
              <a:ext cx="31675" cy="46275"/>
            </a:xfrm>
            <a:custGeom>
              <a:avLst/>
              <a:gdLst/>
              <a:ahLst/>
              <a:cxnLst/>
              <a:rect l="l" t="t" r="r" b="b"/>
              <a:pathLst>
                <a:path w="1267" h="1851" extrusionOk="0">
                  <a:moveTo>
                    <a:pt x="454" y="1"/>
                  </a:moveTo>
                  <a:cubicBezTo>
                    <a:pt x="263" y="1"/>
                    <a:pt x="81" y="80"/>
                    <a:pt x="0" y="258"/>
                  </a:cubicBezTo>
                  <a:lnTo>
                    <a:pt x="95" y="670"/>
                  </a:lnTo>
                  <a:cubicBezTo>
                    <a:pt x="95" y="1113"/>
                    <a:pt x="317" y="1525"/>
                    <a:pt x="665" y="1747"/>
                  </a:cubicBezTo>
                  <a:cubicBezTo>
                    <a:pt x="743" y="1799"/>
                    <a:pt x="820" y="1850"/>
                    <a:pt x="898" y="1850"/>
                  </a:cubicBezTo>
                  <a:cubicBezTo>
                    <a:pt x="915" y="1850"/>
                    <a:pt x="933" y="1848"/>
                    <a:pt x="950" y="1842"/>
                  </a:cubicBezTo>
                  <a:cubicBezTo>
                    <a:pt x="1203" y="1810"/>
                    <a:pt x="1267" y="1493"/>
                    <a:pt x="1235" y="1272"/>
                  </a:cubicBezTo>
                  <a:cubicBezTo>
                    <a:pt x="1235" y="892"/>
                    <a:pt x="1203" y="480"/>
                    <a:pt x="950" y="195"/>
                  </a:cubicBezTo>
                  <a:cubicBezTo>
                    <a:pt x="827" y="72"/>
                    <a:pt x="636" y="1"/>
                    <a:pt x="45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262375" y="2133325"/>
              <a:ext cx="45100" cy="51825"/>
            </a:xfrm>
            <a:custGeom>
              <a:avLst/>
              <a:gdLst/>
              <a:ahLst/>
              <a:cxnLst/>
              <a:rect l="l" t="t" r="r" b="b"/>
              <a:pathLst>
                <a:path w="1804" h="2073" extrusionOk="0">
                  <a:moveTo>
                    <a:pt x="156" y="1114"/>
                  </a:moveTo>
                  <a:lnTo>
                    <a:pt x="249" y="1206"/>
                  </a:lnTo>
                  <a:lnTo>
                    <a:pt x="249" y="1206"/>
                  </a:lnTo>
                  <a:cubicBezTo>
                    <a:pt x="229" y="1184"/>
                    <a:pt x="211" y="1160"/>
                    <a:pt x="194" y="1136"/>
                  </a:cubicBezTo>
                  <a:lnTo>
                    <a:pt x="194" y="1136"/>
                  </a:lnTo>
                  <a:cubicBezTo>
                    <a:pt x="182" y="1128"/>
                    <a:pt x="169" y="1121"/>
                    <a:pt x="156" y="1114"/>
                  </a:cubicBezTo>
                  <a:close/>
                  <a:moveTo>
                    <a:pt x="249" y="1206"/>
                  </a:moveTo>
                  <a:lnTo>
                    <a:pt x="249" y="1206"/>
                  </a:lnTo>
                  <a:cubicBezTo>
                    <a:pt x="269" y="1229"/>
                    <a:pt x="291" y="1252"/>
                    <a:pt x="315" y="1272"/>
                  </a:cubicBezTo>
                  <a:lnTo>
                    <a:pt x="249" y="1206"/>
                  </a:lnTo>
                  <a:close/>
                  <a:moveTo>
                    <a:pt x="750" y="0"/>
                  </a:moveTo>
                  <a:cubicBezTo>
                    <a:pt x="508" y="0"/>
                    <a:pt x="268" y="129"/>
                    <a:pt x="156" y="354"/>
                  </a:cubicBezTo>
                  <a:cubicBezTo>
                    <a:pt x="0" y="587"/>
                    <a:pt x="36" y="906"/>
                    <a:pt x="194" y="1136"/>
                  </a:cubicBezTo>
                  <a:lnTo>
                    <a:pt x="194" y="1136"/>
                  </a:lnTo>
                  <a:cubicBezTo>
                    <a:pt x="572" y="1377"/>
                    <a:pt x="645" y="2002"/>
                    <a:pt x="1075" y="2064"/>
                  </a:cubicBezTo>
                  <a:cubicBezTo>
                    <a:pt x="1105" y="2070"/>
                    <a:pt x="1135" y="2073"/>
                    <a:pt x="1164" y="2073"/>
                  </a:cubicBezTo>
                  <a:cubicBezTo>
                    <a:pt x="1444" y="2073"/>
                    <a:pt x="1682" y="1815"/>
                    <a:pt x="1740" y="1557"/>
                  </a:cubicBezTo>
                  <a:cubicBezTo>
                    <a:pt x="1803" y="1240"/>
                    <a:pt x="1676" y="924"/>
                    <a:pt x="1550" y="639"/>
                  </a:cubicBezTo>
                  <a:cubicBezTo>
                    <a:pt x="1423" y="417"/>
                    <a:pt x="1265" y="164"/>
                    <a:pt x="1043" y="69"/>
                  </a:cubicBezTo>
                  <a:cubicBezTo>
                    <a:pt x="951" y="22"/>
                    <a:pt x="850" y="0"/>
                    <a:pt x="750"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7133250" y="2243500"/>
              <a:ext cx="34775" cy="49050"/>
            </a:xfrm>
            <a:custGeom>
              <a:avLst/>
              <a:gdLst/>
              <a:ahLst/>
              <a:cxnLst/>
              <a:rect l="l" t="t" r="r" b="b"/>
              <a:pathLst>
                <a:path w="1391" h="1962" extrusionOk="0">
                  <a:moveTo>
                    <a:pt x="413" y="0"/>
                  </a:moveTo>
                  <a:lnTo>
                    <a:pt x="1" y="285"/>
                  </a:lnTo>
                  <a:cubicBezTo>
                    <a:pt x="1" y="792"/>
                    <a:pt x="191" y="1330"/>
                    <a:pt x="508" y="1742"/>
                  </a:cubicBezTo>
                  <a:cubicBezTo>
                    <a:pt x="539" y="1805"/>
                    <a:pt x="603" y="1900"/>
                    <a:pt x="698" y="1932"/>
                  </a:cubicBezTo>
                  <a:cubicBezTo>
                    <a:pt x="747" y="1953"/>
                    <a:pt x="795" y="1962"/>
                    <a:pt x="841" y="1962"/>
                  </a:cubicBezTo>
                  <a:cubicBezTo>
                    <a:pt x="1154" y="1962"/>
                    <a:pt x="1390" y="1535"/>
                    <a:pt x="1363" y="1204"/>
                  </a:cubicBezTo>
                  <a:cubicBezTo>
                    <a:pt x="1299" y="665"/>
                    <a:pt x="919" y="190"/>
                    <a:pt x="413"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7003425" y="2302875"/>
              <a:ext cx="41175" cy="58675"/>
            </a:xfrm>
            <a:custGeom>
              <a:avLst/>
              <a:gdLst/>
              <a:ahLst/>
              <a:cxnLst/>
              <a:rect l="l" t="t" r="r" b="b"/>
              <a:pathLst>
                <a:path w="1647" h="2347" extrusionOk="0">
                  <a:moveTo>
                    <a:pt x="127" y="0"/>
                  </a:moveTo>
                  <a:cubicBezTo>
                    <a:pt x="0" y="507"/>
                    <a:pt x="0" y="1014"/>
                    <a:pt x="127" y="1521"/>
                  </a:cubicBezTo>
                  <a:cubicBezTo>
                    <a:pt x="190" y="1742"/>
                    <a:pt x="285" y="1996"/>
                    <a:pt x="475" y="2154"/>
                  </a:cubicBezTo>
                  <a:cubicBezTo>
                    <a:pt x="598" y="2277"/>
                    <a:pt x="760" y="2347"/>
                    <a:pt x="920" y="2347"/>
                  </a:cubicBezTo>
                  <a:cubicBezTo>
                    <a:pt x="1007" y="2347"/>
                    <a:pt x="1093" y="2325"/>
                    <a:pt x="1172" y="2281"/>
                  </a:cubicBezTo>
                  <a:cubicBezTo>
                    <a:pt x="1330" y="2186"/>
                    <a:pt x="1425" y="1996"/>
                    <a:pt x="1457" y="1837"/>
                  </a:cubicBezTo>
                  <a:cubicBezTo>
                    <a:pt x="1647" y="1141"/>
                    <a:pt x="1172" y="349"/>
                    <a:pt x="475" y="222"/>
                  </a:cubicBezTo>
                  <a:lnTo>
                    <a:pt x="127"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770650" y="2283750"/>
              <a:ext cx="44350" cy="49850"/>
            </a:xfrm>
            <a:custGeom>
              <a:avLst/>
              <a:gdLst/>
              <a:ahLst/>
              <a:cxnLst/>
              <a:rect l="l" t="t" r="r" b="b"/>
              <a:pathLst>
                <a:path w="1774" h="1994" extrusionOk="0">
                  <a:moveTo>
                    <a:pt x="617" y="0"/>
                  </a:moveTo>
                  <a:cubicBezTo>
                    <a:pt x="557" y="0"/>
                    <a:pt x="497" y="10"/>
                    <a:pt x="444" y="37"/>
                  </a:cubicBezTo>
                  <a:cubicBezTo>
                    <a:pt x="349" y="100"/>
                    <a:pt x="286" y="290"/>
                    <a:pt x="412" y="385"/>
                  </a:cubicBezTo>
                  <a:lnTo>
                    <a:pt x="0" y="259"/>
                  </a:lnTo>
                  <a:lnTo>
                    <a:pt x="0" y="259"/>
                  </a:lnTo>
                  <a:cubicBezTo>
                    <a:pt x="0" y="734"/>
                    <a:pt x="0" y="1209"/>
                    <a:pt x="286" y="1589"/>
                  </a:cubicBezTo>
                  <a:cubicBezTo>
                    <a:pt x="446" y="1829"/>
                    <a:pt x="746" y="1994"/>
                    <a:pt x="1025" y="1994"/>
                  </a:cubicBezTo>
                  <a:cubicBezTo>
                    <a:pt x="1186" y="1994"/>
                    <a:pt x="1341" y="1938"/>
                    <a:pt x="1457" y="1811"/>
                  </a:cubicBezTo>
                  <a:cubicBezTo>
                    <a:pt x="1584" y="1716"/>
                    <a:pt x="1616" y="1557"/>
                    <a:pt x="1647" y="1399"/>
                  </a:cubicBezTo>
                  <a:cubicBezTo>
                    <a:pt x="1774" y="829"/>
                    <a:pt x="1394" y="195"/>
                    <a:pt x="856" y="37"/>
                  </a:cubicBezTo>
                  <a:cubicBezTo>
                    <a:pt x="782" y="19"/>
                    <a:pt x="699" y="0"/>
                    <a:pt x="61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656650" y="2092275"/>
              <a:ext cx="30100" cy="29725"/>
            </a:xfrm>
            <a:custGeom>
              <a:avLst/>
              <a:gdLst/>
              <a:ahLst/>
              <a:cxnLst/>
              <a:rect l="l" t="t" r="r" b="b"/>
              <a:pathLst>
                <a:path w="1204" h="1189" extrusionOk="0">
                  <a:moveTo>
                    <a:pt x="570" y="1"/>
                  </a:moveTo>
                  <a:lnTo>
                    <a:pt x="285" y="317"/>
                  </a:lnTo>
                  <a:cubicBezTo>
                    <a:pt x="0" y="507"/>
                    <a:pt x="63" y="1014"/>
                    <a:pt x="380" y="1141"/>
                  </a:cubicBezTo>
                  <a:cubicBezTo>
                    <a:pt x="446" y="1174"/>
                    <a:pt x="517" y="1189"/>
                    <a:pt x="587" y="1189"/>
                  </a:cubicBezTo>
                  <a:cubicBezTo>
                    <a:pt x="852" y="1189"/>
                    <a:pt x="1115" y="973"/>
                    <a:pt x="1140" y="697"/>
                  </a:cubicBezTo>
                  <a:cubicBezTo>
                    <a:pt x="1204" y="349"/>
                    <a:pt x="887" y="32"/>
                    <a:pt x="570"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7299525" y="1976050"/>
              <a:ext cx="31700" cy="32325"/>
            </a:xfrm>
            <a:custGeom>
              <a:avLst/>
              <a:gdLst/>
              <a:ahLst/>
              <a:cxnLst/>
              <a:rect l="l" t="t" r="r" b="b"/>
              <a:pathLst>
                <a:path w="1268" h="1293" extrusionOk="0">
                  <a:moveTo>
                    <a:pt x="302" y="1"/>
                  </a:moveTo>
                  <a:cubicBezTo>
                    <a:pt x="200" y="1"/>
                    <a:pt x="97" y="19"/>
                    <a:pt x="0" y="58"/>
                  </a:cubicBezTo>
                  <a:lnTo>
                    <a:pt x="254" y="279"/>
                  </a:lnTo>
                  <a:cubicBezTo>
                    <a:pt x="222" y="723"/>
                    <a:pt x="507" y="1134"/>
                    <a:pt x="919" y="1293"/>
                  </a:cubicBezTo>
                  <a:cubicBezTo>
                    <a:pt x="982" y="1261"/>
                    <a:pt x="1077" y="1229"/>
                    <a:pt x="1141" y="1198"/>
                  </a:cubicBezTo>
                  <a:cubicBezTo>
                    <a:pt x="1267" y="881"/>
                    <a:pt x="1172" y="501"/>
                    <a:pt x="919" y="248"/>
                  </a:cubicBezTo>
                  <a:cubicBezTo>
                    <a:pt x="765" y="94"/>
                    <a:pt x="535" y="1"/>
                    <a:pt x="30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934525" y="1882475"/>
              <a:ext cx="26950" cy="29225"/>
            </a:xfrm>
            <a:custGeom>
              <a:avLst/>
              <a:gdLst/>
              <a:ahLst/>
              <a:cxnLst/>
              <a:rect l="l" t="t" r="r" b="b"/>
              <a:pathLst>
                <a:path w="1078" h="1169" extrusionOk="0">
                  <a:moveTo>
                    <a:pt x="286" y="0"/>
                  </a:moveTo>
                  <a:lnTo>
                    <a:pt x="64" y="254"/>
                  </a:lnTo>
                  <a:cubicBezTo>
                    <a:pt x="1" y="507"/>
                    <a:pt x="33" y="792"/>
                    <a:pt x="191" y="1014"/>
                  </a:cubicBezTo>
                  <a:cubicBezTo>
                    <a:pt x="290" y="1112"/>
                    <a:pt x="431" y="1168"/>
                    <a:pt x="571" y="1168"/>
                  </a:cubicBezTo>
                  <a:cubicBezTo>
                    <a:pt x="700" y="1168"/>
                    <a:pt x="828" y="1120"/>
                    <a:pt x="919" y="1014"/>
                  </a:cubicBezTo>
                  <a:cubicBezTo>
                    <a:pt x="1078" y="855"/>
                    <a:pt x="1014" y="539"/>
                    <a:pt x="856" y="380"/>
                  </a:cubicBezTo>
                  <a:cubicBezTo>
                    <a:pt x="698" y="190"/>
                    <a:pt x="476" y="95"/>
                    <a:pt x="28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745325" y="1950700"/>
              <a:ext cx="36425" cy="32600"/>
            </a:xfrm>
            <a:custGeom>
              <a:avLst/>
              <a:gdLst/>
              <a:ahLst/>
              <a:cxnLst/>
              <a:rect l="l" t="t" r="r" b="b"/>
              <a:pathLst>
                <a:path w="1457" h="1304" extrusionOk="0">
                  <a:moveTo>
                    <a:pt x="694" y="1"/>
                  </a:moveTo>
                  <a:cubicBezTo>
                    <a:pt x="608" y="1"/>
                    <a:pt x="523" y="19"/>
                    <a:pt x="443" y="58"/>
                  </a:cubicBezTo>
                  <a:cubicBezTo>
                    <a:pt x="95" y="216"/>
                    <a:pt x="0" y="723"/>
                    <a:pt x="285" y="945"/>
                  </a:cubicBezTo>
                  <a:lnTo>
                    <a:pt x="285" y="890"/>
                  </a:lnTo>
                  <a:lnTo>
                    <a:pt x="285" y="890"/>
                  </a:lnTo>
                  <a:cubicBezTo>
                    <a:pt x="326" y="1118"/>
                    <a:pt x="566" y="1303"/>
                    <a:pt x="800" y="1303"/>
                  </a:cubicBezTo>
                  <a:cubicBezTo>
                    <a:pt x="862" y="1303"/>
                    <a:pt x="924" y="1290"/>
                    <a:pt x="982" y="1262"/>
                  </a:cubicBezTo>
                  <a:cubicBezTo>
                    <a:pt x="1299" y="1135"/>
                    <a:pt x="1457" y="723"/>
                    <a:pt x="1362" y="375"/>
                  </a:cubicBezTo>
                  <a:cubicBezTo>
                    <a:pt x="1219" y="161"/>
                    <a:pt x="952" y="1"/>
                    <a:pt x="69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095250" y="1835675"/>
              <a:ext cx="23000" cy="26225"/>
            </a:xfrm>
            <a:custGeom>
              <a:avLst/>
              <a:gdLst/>
              <a:ahLst/>
              <a:cxnLst/>
              <a:rect l="l" t="t" r="r" b="b"/>
              <a:pathLst>
                <a:path w="920" h="1049" extrusionOk="0">
                  <a:moveTo>
                    <a:pt x="455" y="1"/>
                  </a:moveTo>
                  <a:cubicBezTo>
                    <a:pt x="441" y="1"/>
                    <a:pt x="427" y="2"/>
                    <a:pt x="413" y="4"/>
                  </a:cubicBezTo>
                  <a:cubicBezTo>
                    <a:pt x="175" y="33"/>
                    <a:pt x="49" y="340"/>
                    <a:pt x="190" y="509"/>
                  </a:cubicBezTo>
                  <a:lnTo>
                    <a:pt x="190" y="509"/>
                  </a:lnTo>
                  <a:lnTo>
                    <a:pt x="1" y="320"/>
                  </a:lnTo>
                  <a:lnTo>
                    <a:pt x="1" y="320"/>
                  </a:lnTo>
                  <a:cubicBezTo>
                    <a:pt x="96" y="637"/>
                    <a:pt x="318" y="922"/>
                    <a:pt x="603" y="1049"/>
                  </a:cubicBezTo>
                  <a:cubicBezTo>
                    <a:pt x="761" y="891"/>
                    <a:pt x="919" y="669"/>
                    <a:pt x="888" y="415"/>
                  </a:cubicBezTo>
                  <a:cubicBezTo>
                    <a:pt x="858" y="208"/>
                    <a:pt x="662" y="1"/>
                    <a:pt x="45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360675" y="4437350"/>
              <a:ext cx="44375" cy="64400"/>
            </a:xfrm>
            <a:custGeom>
              <a:avLst/>
              <a:gdLst/>
              <a:ahLst/>
              <a:cxnLst/>
              <a:rect l="l" t="t" r="r" b="b"/>
              <a:pathLst>
                <a:path w="1775" h="2576" extrusionOk="0">
                  <a:moveTo>
                    <a:pt x="508" y="1"/>
                  </a:moveTo>
                  <a:lnTo>
                    <a:pt x="444" y="64"/>
                  </a:lnTo>
                  <a:cubicBezTo>
                    <a:pt x="409" y="35"/>
                    <a:pt x="373" y="22"/>
                    <a:pt x="339" y="22"/>
                  </a:cubicBezTo>
                  <a:cubicBezTo>
                    <a:pt x="189" y="22"/>
                    <a:pt x="58" y="270"/>
                    <a:pt x="32" y="476"/>
                  </a:cubicBezTo>
                  <a:cubicBezTo>
                    <a:pt x="1" y="697"/>
                    <a:pt x="1" y="951"/>
                    <a:pt x="1" y="1173"/>
                  </a:cubicBezTo>
                  <a:cubicBezTo>
                    <a:pt x="32" y="1553"/>
                    <a:pt x="64" y="1964"/>
                    <a:pt x="286" y="2249"/>
                  </a:cubicBezTo>
                  <a:cubicBezTo>
                    <a:pt x="435" y="2441"/>
                    <a:pt x="684" y="2575"/>
                    <a:pt x="918" y="2575"/>
                  </a:cubicBezTo>
                  <a:cubicBezTo>
                    <a:pt x="1032" y="2575"/>
                    <a:pt x="1143" y="2544"/>
                    <a:pt x="1236" y="2471"/>
                  </a:cubicBezTo>
                  <a:cubicBezTo>
                    <a:pt x="1394" y="2376"/>
                    <a:pt x="1458" y="2218"/>
                    <a:pt x="1521" y="2059"/>
                  </a:cubicBezTo>
                  <a:cubicBezTo>
                    <a:pt x="1774" y="1268"/>
                    <a:pt x="1299" y="286"/>
                    <a:pt x="50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439075" y="4579075"/>
              <a:ext cx="37225" cy="50525"/>
            </a:xfrm>
            <a:custGeom>
              <a:avLst/>
              <a:gdLst/>
              <a:ahLst/>
              <a:cxnLst/>
              <a:rect l="l" t="t" r="r" b="b"/>
              <a:pathLst>
                <a:path w="1489" h="2021" extrusionOk="0">
                  <a:moveTo>
                    <a:pt x="253" y="1"/>
                  </a:moveTo>
                  <a:lnTo>
                    <a:pt x="317" y="127"/>
                  </a:lnTo>
                  <a:cubicBezTo>
                    <a:pt x="0" y="571"/>
                    <a:pt x="0" y="1236"/>
                    <a:pt x="348" y="1679"/>
                  </a:cubicBezTo>
                  <a:cubicBezTo>
                    <a:pt x="478" y="1860"/>
                    <a:pt x="693" y="2021"/>
                    <a:pt x="905" y="2021"/>
                  </a:cubicBezTo>
                  <a:cubicBezTo>
                    <a:pt x="952" y="2021"/>
                    <a:pt x="999" y="2013"/>
                    <a:pt x="1045" y="1996"/>
                  </a:cubicBezTo>
                  <a:cubicBezTo>
                    <a:pt x="1298" y="1901"/>
                    <a:pt x="1425" y="1647"/>
                    <a:pt x="1425" y="1394"/>
                  </a:cubicBezTo>
                  <a:cubicBezTo>
                    <a:pt x="1488" y="697"/>
                    <a:pt x="918" y="32"/>
                    <a:pt x="25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3460450" y="4449925"/>
              <a:ext cx="43550" cy="55100"/>
            </a:xfrm>
            <a:custGeom>
              <a:avLst/>
              <a:gdLst/>
              <a:ahLst/>
              <a:cxnLst/>
              <a:rect l="l" t="t" r="r" b="b"/>
              <a:pathLst>
                <a:path w="1742" h="2204" extrusionOk="0">
                  <a:moveTo>
                    <a:pt x="536" y="0"/>
                  </a:moveTo>
                  <a:cubicBezTo>
                    <a:pt x="417" y="0"/>
                    <a:pt x="291" y="142"/>
                    <a:pt x="348" y="258"/>
                  </a:cubicBezTo>
                  <a:lnTo>
                    <a:pt x="190" y="258"/>
                  </a:lnTo>
                  <a:cubicBezTo>
                    <a:pt x="95" y="701"/>
                    <a:pt x="0" y="1208"/>
                    <a:pt x="190" y="1620"/>
                  </a:cubicBezTo>
                  <a:cubicBezTo>
                    <a:pt x="311" y="1957"/>
                    <a:pt x="670" y="2203"/>
                    <a:pt x="1003" y="2203"/>
                  </a:cubicBezTo>
                  <a:cubicBezTo>
                    <a:pt x="1107" y="2203"/>
                    <a:pt x="1208" y="2179"/>
                    <a:pt x="1299" y="2126"/>
                  </a:cubicBezTo>
                  <a:cubicBezTo>
                    <a:pt x="1742" y="1841"/>
                    <a:pt x="1647" y="1145"/>
                    <a:pt x="1362" y="701"/>
                  </a:cubicBezTo>
                  <a:cubicBezTo>
                    <a:pt x="1235" y="511"/>
                    <a:pt x="1109" y="353"/>
                    <a:pt x="950" y="194"/>
                  </a:cubicBezTo>
                  <a:cubicBezTo>
                    <a:pt x="855" y="99"/>
                    <a:pt x="729" y="4"/>
                    <a:pt x="570" y="4"/>
                  </a:cubicBezTo>
                  <a:cubicBezTo>
                    <a:pt x="559" y="2"/>
                    <a:pt x="548" y="0"/>
                    <a:pt x="53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3439075" y="4309675"/>
              <a:ext cx="53050" cy="62200"/>
            </a:xfrm>
            <a:custGeom>
              <a:avLst/>
              <a:gdLst/>
              <a:ahLst/>
              <a:cxnLst/>
              <a:rect l="l" t="t" r="r" b="b"/>
              <a:pathLst>
                <a:path w="2122" h="2488" extrusionOk="0">
                  <a:moveTo>
                    <a:pt x="706" y="1"/>
                  </a:moveTo>
                  <a:cubicBezTo>
                    <a:pt x="681" y="1"/>
                    <a:pt x="657" y="3"/>
                    <a:pt x="633" y="9"/>
                  </a:cubicBezTo>
                  <a:cubicBezTo>
                    <a:pt x="475" y="41"/>
                    <a:pt x="380" y="199"/>
                    <a:pt x="443" y="326"/>
                  </a:cubicBezTo>
                  <a:lnTo>
                    <a:pt x="317" y="611"/>
                  </a:lnTo>
                  <a:cubicBezTo>
                    <a:pt x="0" y="1434"/>
                    <a:pt x="792" y="2321"/>
                    <a:pt x="1647" y="2479"/>
                  </a:cubicBezTo>
                  <a:cubicBezTo>
                    <a:pt x="1679" y="2479"/>
                    <a:pt x="1718" y="2487"/>
                    <a:pt x="1758" y="2487"/>
                  </a:cubicBezTo>
                  <a:cubicBezTo>
                    <a:pt x="1797" y="2487"/>
                    <a:pt x="1837" y="2479"/>
                    <a:pt x="1869" y="2448"/>
                  </a:cubicBezTo>
                  <a:cubicBezTo>
                    <a:pt x="1932" y="2416"/>
                    <a:pt x="1932" y="2321"/>
                    <a:pt x="1964" y="2258"/>
                  </a:cubicBezTo>
                  <a:cubicBezTo>
                    <a:pt x="2122" y="1434"/>
                    <a:pt x="1742" y="547"/>
                    <a:pt x="1045" y="104"/>
                  </a:cubicBezTo>
                  <a:cubicBezTo>
                    <a:pt x="942" y="52"/>
                    <a:pt x="817" y="1"/>
                    <a:pt x="706"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3576825" y="4446025"/>
              <a:ext cx="40400" cy="61000"/>
            </a:xfrm>
            <a:custGeom>
              <a:avLst/>
              <a:gdLst/>
              <a:ahLst/>
              <a:cxnLst/>
              <a:rect l="l" t="t" r="r" b="b"/>
              <a:pathLst>
                <a:path w="1616" h="2440" extrusionOk="0">
                  <a:moveTo>
                    <a:pt x="428" y="1"/>
                  </a:moveTo>
                  <a:cubicBezTo>
                    <a:pt x="349" y="1"/>
                    <a:pt x="269" y="11"/>
                    <a:pt x="190" y="34"/>
                  </a:cubicBezTo>
                  <a:lnTo>
                    <a:pt x="222" y="224"/>
                  </a:lnTo>
                  <a:cubicBezTo>
                    <a:pt x="95" y="636"/>
                    <a:pt x="0" y="1047"/>
                    <a:pt x="95" y="1459"/>
                  </a:cubicBezTo>
                  <a:cubicBezTo>
                    <a:pt x="159" y="1871"/>
                    <a:pt x="444" y="2282"/>
                    <a:pt x="824" y="2409"/>
                  </a:cubicBezTo>
                  <a:cubicBezTo>
                    <a:pt x="884" y="2429"/>
                    <a:pt x="951" y="2440"/>
                    <a:pt x="1017" y="2440"/>
                  </a:cubicBezTo>
                  <a:cubicBezTo>
                    <a:pt x="1162" y="2440"/>
                    <a:pt x="1307" y="2391"/>
                    <a:pt x="1394" y="2282"/>
                  </a:cubicBezTo>
                  <a:cubicBezTo>
                    <a:pt x="1489" y="2187"/>
                    <a:pt x="1521" y="2029"/>
                    <a:pt x="1552" y="1871"/>
                  </a:cubicBezTo>
                  <a:cubicBezTo>
                    <a:pt x="1616" y="1427"/>
                    <a:pt x="1584" y="952"/>
                    <a:pt x="1362" y="541"/>
                  </a:cubicBezTo>
                  <a:cubicBezTo>
                    <a:pt x="1154" y="228"/>
                    <a:pt x="795" y="1"/>
                    <a:pt x="42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3596625" y="4306875"/>
              <a:ext cx="37225" cy="44850"/>
            </a:xfrm>
            <a:custGeom>
              <a:avLst/>
              <a:gdLst/>
              <a:ahLst/>
              <a:cxnLst/>
              <a:rect l="l" t="t" r="r" b="b"/>
              <a:pathLst>
                <a:path w="1489" h="1794" extrusionOk="0">
                  <a:moveTo>
                    <a:pt x="435" y="0"/>
                  </a:moveTo>
                  <a:cubicBezTo>
                    <a:pt x="352" y="0"/>
                    <a:pt x="270" y="18"/>
                    <a:pt x="190" y="58"/>
                  </a:cubicBezTo>
                  <a:lnTo>
                    <a:pt x="0" y="533"/>
                  </a:lnTo>
                  <a:cubicBezTo>
                    <a:pt x="32" y="976"/>
                    <a:pt x="159" y="1420"/>
                    <a:pt x="507" y="1673"/>
                  </a:cubicBezTo>
                  <a:cubicBezTo>
                    <a:pt x="620" y="1755"/>
                    <a:pt x="759" y="1794"/>
                    <a:pt x="897" y="1794"/>
                  </a:cubicBezTo>
                  <a:cubicBezTo>
                    <a:pt x="1185" y="1794"/>
                    <a:pt x="1467" y="1624"/>
                    <a:pt x="1489" y="1325"/>
                  </a:cubicBezTo>
                  <a:cubicBezTo>
                    <a:pt x="1489" y="1198"/>
                    <a:pt x="1425" y="1039"/>
                    <a:pt x="1362" y="913"/>
                  </a:cubicBezTo>
                  <a:cubicBezTo>
                    <a:pt x="1267" y="659"/>
                    <a:pt x="1140" y="406"/>
                    <a:pt x="950" y="216"/>
                  </a:cubicBezTo>
                  <a:cubicBezTo>
                    <a:pt x="798" y="86"/>
                    <a:pt x="616" y="0"/>
                    <a:pt x="435"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712200" y="4397775"/>
              <a:ext cx="45950" cy="60325"/>
            </a:xfrm>
            <a:custGeom>
              <a:avLst/>
              <a:gdLst/>
              <a:ahLst/>
              <a:cxnLst/>
              <a:rect l="l" t="t" r="r" b="b"/>
              <a:pathLst>
                <a:path w="1838" h="2413" extrusionOk="0">
                  <a:moveTo>
                    <a:pt x="349" y="0"/>
                  </a:moveTo>
                  <a:lnTo>
                    <a:pt x="1" y="254"/>
                  </a:lnTo>
                  <a:cubicBezTo>
                    <a:pt x="33" y="855"/>
                    <a:pt x="223" y="1425"/>
                    <a:pt x="508" y="1900"/>
                  </a:cubicBezTo>
                  <a:cubicBezTo>
                    <a:pt x="634" y="2122"/>
                    <a:pt x="824" y="2375"/>
                    <a:pt x="1078" y="2407"/>
                  </a:cubicBezTo>
                  <a:cubicBezTo>
                    <a:pt x="1103" y="2411"/>
                    <a:pt x="1127" y="2413"/>
                    <a:pt x="1152" y="2413"/>
                  </a:cubicBezTo>
                  <a:cubicBezTo>
                    <a:pt x="1527" y="2413"/>
                    <a:pt x="1808" y="1969"/>
                    <a:pt x="1838" y="1552"/>
                  </a:cubicBezTo>
                  <a:cubicBezTo>
                    <a:pt x="1838" y="760"/>
                    <a:pt x="1141" y="32"/>
                    <a:pt x="34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733575" y="4245650"/>
              <a:ext cx="31700" cy="46275"/>
            </a:xfrm>
            <a:custGeom>
              <a:avLst/>
              <a:gdLst/>
              <a:ahLst/>
              <a:cxnLst/>
              <a:rect l="l" t="t" r="r" b="b"/>
              <a:pathLst>
                <a:path w="1268" h="1851" extrusionOk="0">
                  <a:moveTo>
                    <a:pt x="455" y="1"/>
                  </a:moveTo>
                  <a:cubicBezTo>
                    <a:pt x="264" y="1"/>
                    <a:pt x="82" y="79"/>
                    <a:pt x="1" y="258"/>
                  </a:cubicBezTo>
                  <a:lnTo>
                    <a:pt x="96" y="670"/>
                  </a:lnTo>
                  <a:cubicBezTo>
                    <a:pt x="96" y="1113"/>
                    <a:pt x="318" y="1525"/>
                    <a:pt x="666" y="1747"/>
                  </a:cubicBezTo>
                  <a:cubicBezTo>
                    <a:pt x="744" y="1798"/>
                    <a:pt x="821" y="1850"/>
                    <a:pt x="899" y="1850"/>
                  </a:cubicBezTo>
                  <a:cubicBezTo>
                    <a:pt x="916" y="1850"/>
                    <a:pt x="934" y="1848"/>
                    <a:pt x="951" y="1842"/>
                  </a:cubicBezTo>
                  <a:cubicBezTo>
                    <a:pt x="1204" y="1810"/>
                    <a:pt x="1268" y="1493"/>
                    <a:pt x="1236" y="1272"/>
                  </a:cubicBezTo>
                  <a:cubicBezTo>
                    <a:pt x="1236" y="892"/>
                    <a:pt x="1204" y="480"/>
                    <a:pt x="951" y="195"/>
                  </a:cubicBezTo>
                  <a:cubicBezTo>
                    <a:pt x="828" y="72"/>
                    <a:pt x="637" y="1"/>
                    <a:pt x="45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829450" y="4460200"/>
              <a:ext cx="45100" cy="51825"/>
            </a:xfrm>
            <a:custGeom>
              <a:avLst/>
              <a:gdLst/>
              <a:ahLst/>
              <a:cxnLst/>
              <a:rect l="l" t="t" r="r" b="b"/>
              <a:pathLst>
                <a:path w="1804" h="2073" extrusionOk="0">
                  <a:moveTo>
                    <a:pt x="156" y="1114"/>
                  </a:moveTo>
                  <a:lnTo>
                    <a:pt x="248" y="1206"/>
                  </a:lnTo>
                  <a:lnTo>
                    <a:pt x="248" y="1206"/>
                  </a:lnTo>
                  <a:cubicBezTo>
                    <a:pt x="229" y="1184"/>
                    <a:pt x="211" y="1160"/>
                    <a:pt x="194" y="1136"/>
                  </a:cubicBezTo>
                  <a:lnTo>
                    <a:pt x="194" y="1136"/>
                  </a:lnTo>
                  <a:cubicBezTo>
                    <a:pt x="182" y="1128"/>
                    <a:pt x="169" y="1121"/>
                    <a:pt x="156" y="1114"/>
                  </a:cubicBezTo>
                  <a:close/>
                  <a:moveTo>
                    <a:pt x="248" y="1206"/>
                  </a:moveTo>
                  <a:cubicBezTo>
                    <a:pt x="269" y="1229"/>
                    <a:pt x="291" y="1251"/>
                    <a:pt x="315" y="1272"/>
                  </a:cubicBezTo>
                  <a:lnTo>
                    <a:pt x="248" y="1206"/>
                  </a:lnTo>
                  <a:close/>
                  <a:moveTo>
                    <a:pt x="750" y="0"/>
                  </a:moveTo>
                  <a:cubicBezTo>
                    <a:pt x="507" y="0"/>
                    <a:pt x="268" y="129"/>
                    <a:pt x="156" y="354"/>
                  </a:cubicBezTo>
                  <a:cubicBezTo>
                    <a:pt x="0" y="587"/>
                    <a:pt x="36" y="906"/>
                    <a:pt x="194" y="1136"/>
                  </a:cubicBezTo>
                  <a:lnTo>
                    <a:pt x="194" y="1136"/>
                  </a:lnTo>
                  <a:cubicBezTo>
                    <a:pt x="572" y="1374"/>
                    <a:pt x="645" y="1972"/>
                    <a:pt x="1075" y="2064"/>
                  </a:cubicBezTo>
                  <a:cubicBezTo>
                    <a:pt x="1105" y="2070"/>
                    <a:pt x="1135" y="2073"/>
                    <a:pt x="1164" y="2073"/>
                  </a:cubicBezTo>
                  <a:cubicBezTo>
                    <a:pt x="1443" y="2073"/>
                    <a:pt x="1682" y="1812"/>
                    <a:pt x="1740" y="1525"/>
                  </a:cubicBezTo>
                  <a:cubicBezTo>
                    <a:pt x="1803" y="1240"/>
                    <a:pt x="1676" y="924"/>
                    <a:pt x="1550" y="639"/>
                  </a:cubicBezTo>
                  <a:cubicBezTo>
                    <a:pt x="1423" y="417"/>
                    <a:pt x="1265" y="164"/>
                    <a:pt x="1043" y="69"/>
                  </a:cubicBezTo>
                  <a:cubicBezTo>
                    <a:pt x="951" y="22"/>
                    <a:pt x="850" y="0"/>
                    <a:pt x="750"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700325" y="4570375"/>
              <a:ext cx="34775" cy="49050"/>
            </a:xfrm>
            <a:custGeom>
              <a:avLst/>
              <a:gdLst/>
              <a:ahLst/>
              <a:cxnLst/>
              <a:rect l="l" t="t" r="r" b="b"/>
              <a:pathLst>
                <a:path w="1391" h="1962" extrusionOk="0">
                  <a:moveTo>
                    <a:pt x="413" y="0"/>
                  </a:moveTo>
                  <a:lnTo>
                    <a:pt x="1" y="285"/>
                  </a:lnTo>
                  <a:cubicBezTo>
                    <a:pt x="1" y="792"/>
                    <a:pt x="191" y="1330"/>
                    <a:pt x="508" y="1742"/>
                  </a:cubicBezTo>
                  <a:cubicBezTo>
                    <a:pt x="571" y="1805"/>
                    <a:pt x="634" y="1869"/>
                    <a:pt x="698" y="1932"/>
                  </a:cubicBezTo>
                  <a:cubicBezTo>
                    <a:pt x="747" y="1952"/>
                    <a:pt x="795" y="1962"/>
                    <a:pt x="841" y="1962"/>
                  </a:cubicBezTo>
                  <a:cubicBezTo>
                    <a:pt x="1153" y="1962"/>
                    <a:pt x="1390" y="1535"/>
                    <a:pt x="1363" y="1204"/>
                  </a:cubicBezTo>
                  <a:cubicBezTo>
                    <a:pt x="1299" y="665"/>
                    <a:pt x="919" y="190"/>
                    <a:pt x="413"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570500" y="4629750"/>
              <a:ext cx="41175" cy="58500"/>
            </a:xfrm>
            <a:custGeom>
              <a:avLst/>
              <a:gdLst/>
              <a:ahLst/>
              <a:cxnLst/>
              <a:rect l="l" t="t" r="r" b="b"/>
              <a:pathLst>
                <a:path w="1647" h="2340" extrusionOk="0">
                  <a:moveTo>
                    <a:pt x="127" y="0"/>
                  </a:moveTo>
                  <a:cubicBezTo>
                    <a:pt x="0" y="507"/>
                    <a:pt x="0" y="1014"/>
                    <a:pt x="127" y="1520"/>
                  </a:cubicBezTo>
                  <a:cubicBezTo>
                    <a:pt x="190" y="1742"/>
                    <a:pt x="285" y="1995"/>
                    <a:pt x="475" y="2154"/>
                  </a:cubicBezTo>
                  <a:cubicBezTo>
                    <a:pt x="604" y="2261"/>
                    <a:pt x="776" y="2339"/>
                    <a:pt x="943" y="2339"/>
                  </a:cubicBezTo>
                  <a:cubicBezTo>
                    <a:pt x="1022" y="2339"/>
                    <a:pt x="1100" y="2321"/>
                    <a:pt x="1172" y="2280"/>
                  </a:cubicBezTo>
                  <a:cubicBezTo>
                    <a:pt x="1330" y="2185"/>
                    <a:pt x="1425" y="1995"/>
                    <a:pt x="1457" y="1805"/>
                  </a:cubicBezTo>
                  <a:cubicBezTo>
                    <a:pt x="1647" y="1140"/>
                    <a:pt x="1172" y="349"/>
                    <a:pt x="475" y="222"/>
                  </a:cubicBezTo>
                  <a:lnTo>
                    <a:pt x="127"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337725" y="4610350"/>
              <a:ext cx="44350" cy="50125"/>
            </a:xfrm>
            <a:custGeom>
              <a:avLst/>
              <a:gdLst/>
              <a:ahLst/>
              <a:cxnLst/>
              <a:rect l="l" t="t" r="r" b="b"/>
              <a:pathLst>
                <a:path w="1774" h="2005" extrusionOk="0">
                  <a:moveTo>
                    <a:pt x="650" y="0"/>
                  </a:moveTo>
                  <a:cubicBezTo>
                    <a:pt x="578" y="0"/>
                    <a:pt x="507" y="16"/>
                    <a:pt x="444" y="48"/>
                  </a:cubicBezTo>
                  <a:cubicBezTo>
                    <a:pt x="349" y="111"/>
                    <a:pt x="285" y="301"/>
                    <a:pt x="412" y="396"/>
                  </a:cubicBezTo>
                  <a:lnTo>
                    <a:pt x="0" y="270"/>
                  </a:lnTo>
                  <a:lnTo>
                    <a:pt x="0" y="270"/>
                  </a:lnTo>
                  <a:cubicBezTo>
                    <a:pt x="0" y="713"/>
                    <a:pt x="0" y="1220"/>
                    <a:pt x="285" y="1600"/>
                  </a:cubicBezTo>
                  <a:cubicBezTo>
                    <a:pt x="446" y="1840"/>
                    <a:pt x="746" y="2005"/>
                    <a:pt x="1024" y="2005"/>
                  </a:cubicBezTo>
                  <a:cubicBezTo>
                    <a:pt x="1186" y="2005"/>
                    <a:pt x="1341" y="1949"/>
                    <a:pt x="1457" y="1821"/>
                  </a:cubicBezTo>
                  <a:cubicBezTo>
                    <a:pt x="1552" y="1726"/>
                    <a:pt x="1616" y="1568"/>
                    <a:pt x="1647" y="1410"/>
                  </a:cubicBezTo>
                  <a:cubicBezTo>
                    <a:pt x="1774" y="840"/>
                    <a:pt x="1394" y="206"/>
                    <a:pt x="855" y="48"/>
                  </a:cubicBezTo>
                  <a:cubicBezTo>
                    <a:pt x="792" y="16"/>
                    <a:pt x="721" y="0"/>
                    <a:pt x="650"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223725" y="4419150"/>
              <a:ext cx="30100" cy="29725"/>
            </a:xfrm>
            <a:custGeom>
              <a:avLst/>
              <a:gdLst/>
              <a:ahLst/>
              <a:cxnLst/>
              <a:rect l="l" t="t" r="r" b="b"/>
              <a:pathLst>
                <a:path w="1204" h="1189" extrusionOk="0">
                  <a:moveTo>
                    <a:pt x="570" y="0"/>
                  </a:moveTo>
                  <a:lnTo>
                    <a:pt x="285" y="317"/>
                  </a:lnTo>
                  <a:cubicBezTo>
                    <a:pt x="0" y="507"/>
                    <a:pt x="63" y="1014"/>
                    <a:pt x="380" y="1140"/>
                  </a:cubicBezTo>
                  <a:cubicBezTo>
                    <a:pt x="446" y="1174"/>
                    <a:pt x="517" y="1189"/>
                    <a:pt x="587" y="1189"/>
                  </a:cubicBezTo>
                  <a:cubicBezTo>
                    <a:pt x="852" y="1189"/>
                    <a:pt x="1115" y="973"/>
                    <a:pt x="1140" y="697"/>
                  </a:cubicBezTo>
                  <a:cubicBezTo>
                    <a:pt x="1203" y="349"/>
                    <a:pt x="918" y="32"/>
                    <a:pt x="570"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3866600" y="4302925"/>
              <a:ext cx="31700" cy="32325"/>
            </a:xfrm>
            <a:custGeom>
              <a:avLst/>
              <a:gdLst/>
              <a:ahLst/>
              <a:cxnLst/>
              <a:rect l="l" t="t" r="r" b="b"/>
              <a:pathLst>
                <a:path w="1268" h="1293" extrusionOk="0">
                  <a:moveTo>
                    <a:pt x="302" y="1"/>
                  </a:moveTo>
                  <a:cubicBezTo>
                    <a:pt x="200" y="1"/>
                    <a:pt x="97" y="19"/>
                    <a:pt x="0" y="57"/>
                  </a:cubicBezTo>
                  <a:lnTo>
                    <a:pt x="254" y="279"/>
                  </a:lnTo>
                  <a:cubicBezTo>
                    <a:pt x="222" y="722"/>
                    <a:pt x="507" y="1134"/>
                    <a:pt x="919" y="1292"/>
                  </a:cubicBezTo>
                  <a:cubicBezTo>
                    <a:pt x="982" y="1261"/>
                    <a:pt x="1077" y="1229"/>
                    <a:pt x="1140" y="1197"/>
                  </a:cubicBezTo>
                  <a:cubicBezTo>
                    <a:pt x="1267" y="881"/>
                    <a:pt x="1172" y="501"/>
                    <a:pt x="919" y="247"/>
                  </a:cubicBezTo>
                  <a:cubicBezTo>
                    <a:pt x="765" y="94"/>
                    <a:pt x="535" y="1"/>
                    <a:pt x="30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3501600" y="4209350"/>
              <a:ext cx="26950" cy="29225"/>
            </a:xfrm>
            <a:custGeom>
              <a:avLst/>
              <a:gdLst/>
              <a:ahLst/>
              <a:cxnLst/>
              <a:rect l="l" t="t" r="r" b="b"/>
              <a:pathLst>
                <a:path w="1078" h="1169" extrusionOk="0">
                  <a:moveTo>
                    <a:pt x="286" y="0"/>
                  </a:moveTo>
                  <a:lnTo>
                    <a:pt x="64" y="253"/>
                  </a:lnTo>
                  <a:cubicBezTo>
                    <a:pt x="1" y="507"/>
                    <a:pt x="33" y="792"/>
                    <a:pt x="191" y="1014"/>
                  </a:cubicBezTo>
                  <a:cubicBezTo>
                    <a:pt x="290" y="1112"/>
                    <a:pt x="439" y="1168"/>
                    <a:pt x="583" y="1168"/>
                  </a:cubicBezTo>
                  <a:cubicBezTo>
                    <a:pt x="716" y="1168"/>
                    <a:pt x="843" y="1120"/>
                    <a:pt x="919" y="1014"/>
                  </a:cubicBezTo>
                  <a:cubicBezTo>
                    <a:pt x="1078" y="855"/>
                    <a:pt x="1014" y="539"/>
                    <a:pt x="856" y="380"/>
                  </a:cubicBezTo>
                  <a:cubicBezTo>
                    <a:pt x="698" y="190"/>
                    <a:pt x="476" y="95"/>
                    <a:pt x="28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312375" y="4277575"/>
              <a:ext cx="36450" cy="32600"/>
            </a:xfrm>
            <a:custGeom>
              <a:avLst/>
              <a:gdLst/>
              <a:ahLst/>
              <a:cxnLst/>
              <a:rect l="l" t="t" r="r" b="b"/>
              <a:pathLst>
                <a:path w="1458" h="1304" extrusionOk="0">
                  <a:moveTo>
                    <a:pt x="695" y="1"/>
                  </a:moveTo>
                  <a:cubicBezTo>
                    <a:pt x="609" y="1"/>
                    <a:pt x="524" y="18"/>
                    <a:pt x="444" y="58"/>
                  </a:cubicBezTo>
                  <a:cubicBezTo>
                    <a:pt x="96" y="216"/>
                    <a:pt x="1" y="723"/>
                    <a:pt x="286" y="945"/>
                  </a:cubicBezTo>
                  <a:lnTo>
                    <a:pt x="286" y="890"/>
                  </a:lnTo>
                  <a:lnTo>
                    <a:pt x="286" y="890"/>
                  </a:lnTo>
                  <a:cubicBezTo>
                    <a:pt x="327" y="1118"/>
                    <a:pt x="567" y="1303"/>
                    <a:pt x="801" y="1303"/>
                  </a:cubicBezTo>
                  <a:cubicBezTo>
                    <a:pt x="863" y="1303"/>
                    <a:pt x="925" y="1290"/>
                    <a:pt x="983" y="1261"/>
                  </a:cubicBezTo>
                  <a:cubicBezTo>
                    <a:pt x="1299" y="1135"/>
                    <a:pt x="1458" y="723"/>
                    <a:pt x="1363" y="375"/>
                  </a:cubicBezTo>
                  <a:cubicBezTo>
                    <a:pt x="1220" y="161"/>
                    <a:pt x="953" y="1"/>
                    <a:pt x="69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662325" y="4162550"/>
              <a:ext cx="23000" cy="26225"/>
            </a:xfrm>
            <a:custGeom>
              <a:avLst/>
              <a:gdLst/>
              <a:ahLst/>
              <a:cxnLst/>
              <a:rect l="l" t="t" r="r" b="b"/>
              <a:pathLst>
                <a:path w="920" h="1049" extrusionOk="0">
                  <a:moveTo>
                    <a:pt x="456" y="1"/>
                  </a:moveTo>
                  <a:cubicBezTo>
                    <a:pt x="441" y="1"/>
                    <a:pt x="427" y="2"/>
                    <a:pt x="412" y="4"/>
                  </a:cubicBezTo>
                  <a:cubicBezTo>
                    <a:pt x="175" y="33"/>
                    <a:pt x="49" y="340"/>
                    <a:pt x="190" y="509"/>
                  </a:cubicBezTo>
                  <a:lnTo>
                    <a:pt x="190" y="509"/>
                  </a:lnTo>
                  <a:lnTo>
                    <a:pt x="1" y="320"/>
                  </a:lnTo>
                  <a:lnTo>
                    <a:pt x="1" y="320"/>
                  </a:lnTo>
                  <a:cubicBezTo>
                    <a:pt x="96" y="637"/>
                    <a:pt x="317" y="890"/>
                    <a:pt x="602" y="1049"/>
                  </a:cubicBezTo>
                  <a:cubicBezTo>
                    <a:pt x="792" y="890"/>
                    <a:pt x="919" y="669"/>
                    <a:pt x="887" y="415"/>
                  </a:cubicBezTo>
                  <a:cubicBezTo>
                    <a:pt x="887" y="208"/>
                    <a:pt x="666" y="1"/>
                    <a:pt x="456"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459850" y="1302725"/>
              <a:ext cx="393225" cy="317050"/>
            </a:xfrm>
            <a:custGeom>
              <a:avLst/>
              <a:gdLst/>
              <a:ahLst/>
              <a:cxnLst/>
              <a:rect l="l" t="t" r="r" b="b"/>
              <a:pathLst>
                <a:path w="15729" h="12682" extrusionOk="0">
                  <a:moveTo>
                    <a:pt x="14975" y="1"/>
                  </a:moveTo>
                  <a:cubicBezTo>
                    <a:pt x="9413" y="1"/>
                    <a:pt x="4126" y="3279"/>
                    <a:pt x="1477" y="8116"/>
                  </a:cubicBezTo>
                  <a:cubicBezTo>
                    <a:pt x="717" y="9509"/>
                    <a:pt x="242" y="10966"/>
                    <a:pt x="20" y="12550"/>
                  </a:cubicBezTo>
                  <a:cubicBezTo>
                    <a:pt x="1" y="12628"/>
                    <a:pt x="66" y="12682"/>
                    <a:pt x="133" y="12682"/>
                  </a:cubicBezTo>
                  <a:cubicBezTo>
                    <a:pt x="175" y="12682"/>
                    <a:pt x="218" y="12661"/>
                    <a:pt x="242" y="12613"/>
                  </a:cubicBezTo>
                  <a:cubicBezTo>
                    <a:pt x="1065" y="9319"/>
                    <a:pt x="2807" y="6247"/>
                    <a:pt x="5404" y="4031"/>
                  </a:cubicBezTo>
                  <a:cubicBezTo>
                    <a:pt x="8222" y="1655"/>
                    <a:pt x="11769" y="515"/>
                    <a:pt x="15443" y="484"/>
                  </a:cubicBezTo>
                  <a:cubicBezTo>
                    <a:pt x="15728" y="484"/>
                    <a:pt x="15728" y="9"/>
                    <a:pt x="15443" y="9"/>
                  </a:cubicBezTo>
                  <a:cubicBezTo>
                    <a:pt x="15287" y="3"/>
                    <a:pt x="15131" y="1"/>
                    <a:pt x="14975"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825325" y="1284250"/>
              <a:ext cx="123525" cy="44225"/>
            </a:xfrm>
            <a:custGeom>
              <a:avLst/>
              <a:gdLst/>
              <a:ahLst/>
              <a:cxnLst/>
              <a:rect l="l" t="t" r="r" b="b"/>
              <a:pathLst>
                <a:path w="4941" h="1769" extrusionOk="0">
                  <a:moveTo>
                    <a:pt x="2819" y="368"/>
                  </a:moveTo>
                  <a:cubicBezTo>
                    <a:pt x="3168" y="368"/>
                    <a:pt x="3516" y="399"/>
                    <a:pt x="3833" y="494"/>
                  </a:cubicBezTo>
                  <a:cubicBezTo>
                    <a:pt x="3991" y="526"/>
                    <a:pt x="4656" y="779"/>
                    <a:pt x="4466" y="1064"/>
                  </a:cubicBezTo>
                  <a:cubicBezTo>
                    <a:pt x="4403" y="1159"/>
                    <a:pt x="4149" y="1191"/>
                    <a:pt x="4023" y="1223"/>
                  </a:cubicBezTo>
                  <a:cubicBezTo>
                    <a:pt x="3833" y="1254"/>
                    <a:pt x="3643" y="1254"/>
                    <a:pt x="3421" y="1286"/>
                  </a:cubicBezTo>
                  <a:cubicBezTo>
                    <a:pt x="3009" y="1286"/>
                    <a:pt x="2629" y="1254"/>
                    <a:pt x="2217" y="1159"/>
                  </a:cubicBezTo>
                  <a:cubicBezTo>
                    <a:pt x="1872" y="1102"/>
                    <a:pt x="1500" y="1018"/>
                    <a:pt x="1150" y="908"/>
                  </a:cubicBezTo>
                  <a:lnTo>
                    <a:pt x="1150" y="908"/>
                  </a:lnTo>
                  <a:cubicBezTo>
                    <a:pt x="1381" y="814"/>
                    <a:pt x="1590" y="657"/>
                    <a:pt x="1837" y="558"/>
                  </a:cubicBezTo>
                  <a:cubicBezTo>
                    <a:pt x="2154" y="463"/>
                    <a:pt x="2502" y="399"/>
                    <a:pt x="2819" y="368"/>
                  </a:cubicBezTo>
                  <a:close/>
                  <a:moveTo>
                    <a:pt x="3065" y="1"/>
                  </a:moveTo>
                  <a:cubicBezTo>
                    <a:pt x="2947" y="1"/>
                    <a:pt x="2832" y="7"/>
                    <a:pt x="2724" y="19"/>
                  </a:cubicBezTo>
                  <a:cubicBezTo>
                    <a:pt x="2344" y="51"/>
                    <a:pt x="1996" y="114"/>
                    <a:pt x="1679" y="273"/>
                  </a:cubicBezTo>
                  <a:cubicBezTo>
                    <a:pt x="1396" y="367"/>
                    <a:pt x="1018" y="556"/>
                    <a:pt x="827" y="838"/>
                  </a:cubicBezTo>
                  <a:lnTo>
                    <a:pt x="827" y="838"/>
                  </a:lnTo>
                  <a:cubicBezTo>
                    <a:pt x="706" y="819"/>
                    <a:pt x="581" y="799"/>
                    <a:pt x="444" y="779"/>
                  </a:cubicBezTo>
                  <a:cubicBezTo>
                    <a:pt x="381" y="763"/>
                    <a:pt x="309" y="748"/>
                    <a:pt x="238" y="748"/>
                  </a:cubicBezTo>
                  <a:cubicBezTo>
                    <a:pt x="167" y="748"/>
                    <a:pt x="96" y="763"/>
                    <a:pt x="32" y="811"/>
                  </a:cubicBezTo>
                  <a:cubicBezTo>
                    <a:pt x="32" y="811"/>
                    <a:pt x="1" y="843"/>
                    <a:pt x="32" y="874"/>
                  </a:cubicBezTo>
                  <a:cubicBezTo>
                    <a:pt x="64" y="1001"/>
                    <a:pt x="191" y="1064"/>
                    <a:pt x="317" y="1128"/>
                  </a:cubicBezTo>
                  <a:cubicBezTo>
                    <a:pt x="476" y="1223"/>
                    <a:pt x="634" y="1286"/>
                    <a:pt x="824" y="1349"/>
                  </a:cubicBezTo>
                  <a:cubicBezTo>
                    <a:pt x="1204" y="1508"/>
                    <a:pt x="1616" y="1571"/>
                    <a:pt x="1996" y="1666"/>
                  </a:cubicBezTo>
                  <a:cubicBezTo>
                    <a:pt x="2376" y="1729"/>
                    <a:pt x="2764" y="1769"/>
                    <a:pt x="3148" y="1769"/>
                  </a:cubicBezTo>
                  <a:cubicBezTo>
                    <a:pt x="3532" y="1769"/>
                    <a:pt x="3912" y="1729"/>
                    <a:pt x="4276" y="1634"/>
                  </a:cubicBezTo>
                  <a:cubicBezTo>
                    <a:pt x="4561" y="1571"/>
                    <a:pt x="4846" y="1413"/>
                    <a:pt x="4909" y="1096"/>
                  </a:cubicBezTo>
                  <a:cubicBezTo>
                    <a:pt x="4941" y="811"/>
                    <a:pt x="4751" y="558"/>
                    <a:pt x="4561" y="399"/>
                  </a:cubicBezTo>
                  <a:cubicBezTo>
                    <a:pt x="4150" y="117"/>
                    <a:pt x="3573" y="1"/>
                    <a:pt x="3065"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773075" y="1227225"/>
              <a:ext cx="71275" cy="87450"/>
            </a:xfrm>
            <a:custGeom>
              <a:avLst/>
              <a:gdLst/>
              <a:ahLst/>
              <a:cxnLst/>
              <a:rect l="l" t="t" r="r" b="b"/>
              <a:pathLst>
                <a:path w="2851" h="3498" extrusionOk="0">
                  <a:moveTo>
                    <a:pt x="2242" y="397"/>
                  </a:moveTo>
                  <a:cubicBezTo>
                    <a:pt x="2255" y="397"/>
                    <a:pt x="2268" y="398"/>
                    <a:pt x="2281" y="400"/>
                  </a:cubicBezTo>
                  <a:cubicBezTo>
                    <a:pt x="2471" y="432"/>
                    <a:pt x="2471" y="622"/>
                    <a:pt x="2471" y="780"/>
                  </a:cubicBezTo>
                  <a:cubicBezTo>
                    <a:pt x="2407" y="1224"/>
                    <a:pt x="2027" y="1604"/>
                    <a:pt x="1742" y="1952"/>
                  </a:cubicBezTo>
                  <a:cubicBezTo>
                    <a:pt x="1359" y="2335"/>
                    <a:pt x="920" y="2664"/>
                    <a:pt x="478" y="3040"/>
                  </a:cubicBezTo>
                  <a:lnTo>
                    <a:pt x="478" y="3040"/>
                  </a:lnTo>
                  <a:cubicBezTo>
                    <a:pt x="477" y="3036"/>
                    <a:pt x="476" y="3032"/>
                    <a:pt x="475" y="3029"/>
                  </a:cubicBezTo>
                  <a:cubicBezTo>
                    <a:pt x="444" y="2902"/>
                    <a:pt x="444" y="2807"/>
                    <a:pt x="444" y="2680"/>
                  </a:cubicBezTo>
                  <a:cubicBezTo>
                    <a:pt x="444" y="2427"/>
                    <a:pt x="507" y="2174"/>
                    <a:pt x="634" y="1952"/>
                  </a:cubicBezTo>
                  <a:cubicBezTo>
                    <a:pt x="856" y="1477"/>
                    <a:pt x="1267" y="1097"/>
                    <a:pt x="1647" y="748"/>
                  </a:cubicBezTo>
                  <a:cubicBezTo>
                    <a:pt x="1796" y="629"/>
                    <a:pt x="2030" y="397"/>
                    <a:pt x="2242" y="397"/>
                  </a:cubicBezTo>
                  <a:close/>
                  <a:moveTo>
                    <a:pt x="2230" y="0"/>
                  </a:moveTo>
                  <a:cubicBezTo>
                    <a:pt x="2053" y="0"/>
                    <a:pt x="1869" y="67"/>
                    <a:pt x="1711" y="147"/>
                  </a:cubicBezTo>
                  <a:cubicBezTo>
                    <a:pt x="1457" y="337"/>
                    <a:pt x="1204" y="590"/>
                    <a:pt x="951" y="812"/>
                  </a:cubicBezTo>
                  <a:cubicBezTo>
                    <a:pt x="729" y="1033"/>
                    <a:pt x="507" y="1287"/>
                    <a:pt x="349" y="1572"/>
                  </a:cubicBezTo>
                  <a:cubicBezTo>
                    <a:pt x="159" y="1857"/>
                    <a:pt x="32" y="2205"/>
                    <a:pt x="32" y="2554"/>
                  </a:cubicBezTo>
                  <a:cubicBezTo>
                    <a:pt x="0" y="2839"/>
                    <a:pt x="64" y="3282"/>
                    <a:pt x="349" y="3472"/>
                  </a:cubicBezTo>
                  <a:cubicBezTo>
                    <a:pt x="375" y="3490"/>
                    <a:pt x="402" y="3497"/>
                    <a:pt x="426" y="3497"/>
                  </a:cubicBezTo>
                  <a:cubicBezTo>
                    <a:pt x="489" y="3497"/>
                    <a:pt x="539" y="3445"/>
                    <a:pt x="539" y="3377"/>
                  </a:cubicBezTo>
                  <a:cubicBezTo>
                    <a:pt x="539" y="3366"/>
                    <a:pt x="539" y="3356"/>
                    <a:pt x="538" y="3345"/>
                  </a:cubicBezTo>
                  <a:lnTo>
                    <a:pt x="538" y="3345"/>
                  </a:lnTo>
                  <a:cubicBezTo>
                    <a:pt x="538" y="3345"/>
                    <a:pt x="539" y="3345"/>
                    <a:pt x="539" y="3345"/>
                  </a:cubicBezTo>
                  <a:cubicBezTo>
                    <a:pt x="1109" y="3092"/>
                    <a:pt x="1616" y="2617"/>
                    <a:pt x="2027" y="2142"/>
                  </a:cubicBezTo>
                  <a:cubicBezTo>
                    <a:pt x="2407" y="1762"/>
                    <a:pt x="2819" y="1255"/>
                    <a:pt x="2851" y="685"/>
                  </a:cubicBezTo>
                  <a:cubicBezTo>
                    <a:pt x="2851" y="463"/>
                    <a:pt x="2756" y="210"/>
                    <a:pt x="2534" y="83"/>
                  </a:cubicBezTo>
                  <a:cubicBezTo>
                    <a:pt x="2439" y="24"/>
                    <a:pt x="2336" y="0"/>
                    <a:pt x="223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5798400" y="1301750"/>
              <a:ext cx="77625" cy="96525"/>
            </a:xfrm>
            <a:custGeom>
              <a:avLst/>
              <a:gdLst/>
              <a:ahLst/>
              <a:cxnLst/>
              <a:rect l="l" t="t" r="r" b="b"/>
              <a:pathLst>
                <a:path w="3105" h="3861" extrusionOk="0">
                  <a:moveTo>
                    <a:pt x="649" y="689"/>
                  </a:moveTo>
                  <a:lnTo>
                    <a:pt x="649" y="689"/>
                  </a:lnTo>
                  <a:cubicBezTo>
                    <a:pt x="769" y="752"/>
                    <a:pt x="861" y="843"/>
                    <a:pt x="983" y="934"/>
                  </a:cubicBezTo>
                  <a:cubicBezTo>
                    <a:pt x="1204" y="1093"/>
                    <a:pt x="1394" y="1283"/>
                    <a:pt x="1616" y="1473"/>
                  </a:cubicBezTo>
                  <a:cubicBezTo>
                    <a:pt x="1996" y="1821"/>
                    <a:pt x="2439" y="2264"/>
                    <a:pt x="2598" y="2803"/>
                  </a:cubicBezTo>
                  <a:cubicBezTo>
                    <a:pt x="2661" y="3025"/>
                    <a:pt x="2629" y="3373"/>
                    <a:pt x="2344" y="3436"/>
                  </a:cubicBezTo>
                  <a:cubicBezTo>
                    <a:pt x="2312" y="3448"/>
                    <a:pt x="2281" y="3454"/>
                    <a:pt x="2251" y="3454"/>
                  </a:cubicBezTo>
                  <a:cubicBezTo>
                    <a:pt x="2043" y="3454"/>
                    <a:pt x="1881" y="3198"/>
                    <a:pt x="1743" y="3088"/>
                  </a:cubicBezTo>
                  <a:cubicBezTo>
                    <a:pt x="1394" y="2708"/>
                    <a:pt x="1109" y="2233"/>
                    <a:pt x="919" y="1758"/>
                  </a:cubicBezTo>
                  <a:cubicBezTo>
                    <a:pt x="824" y="1504"/>
                    <a:pt x="729" y="1219"/>
                    <a:pt x="666" y="903"/>
                  </a:cubicBezTo>
                  <a:cubicBezTo>
                    <a:pt x="658" y="838"/>
                    <a:pt x="654" y="765"/>
                    <a:pt x="649" y="689"/>
                  </a:cubicBezTo>
                  <a:close/>
                  <a:moveTo>
                    <a:pt x="369" y="1"/>
                  </a:moveTo>
                  <a:cubicBezTo>
                    <a:pt x="300" y="1"/>
                    <a:pt x="232" y="49"/>
                    <a:pt x="191" y="111"/>
                  </a:cubicBezTo>
                  <a:cubicBezTo>
                    <a:pt x="1" y="333"/>
                    <a:pt x="128" y="776"/>
                    <a:pt x="159" y="1029"/>
                  </a:cubicBezTo>
                  <a:cubicBezTo>
                    <a:pt x="223" y="1346"/>
                    <a:pt x="349" y="1663"/>
                    <a:pt x="476" y="1948"/>
                  </a:cubicBezTo>
                  <a:cubicBezTo>
                    <a:pt x="698" y="2518"/>
                    <a:pt x="1078" y="3088"/>
                    <a:pt x="1553" y="3500"/>
                  </a:cubicBezTo>
                  <a:cubicBezTo>
                    <a:pt x="1745" y="3692"/>
                    <a:pt x="1961" y="3860"/>
                    <a:pt x="2222" y="3860"/>
                  </a:cubicBezTo>
                  <a:cubicBezTo>
                    <a:pt x="2261" y="3860"/>
                    <a:pt x="2302" y="3856"/>
                    <a:pt x="2344" y="3848"/>
                  </a:cubicBezTo>
                  <a:cubicBezTo>
                    <a:pt x="2598" y="3785"/>
                    <a:pt x="2819" y="3531"/>
                    <a:pt x="2914" y="3278"/>
                  </a:cubicBezTo>
                  <a:cubicBezTo>
                    <a:pt x="3104" y="2676"/>
                    <a:pt x="2598" y="2043"/>
                    <a:pt x="2218" y="1631"/>
                  </a:cubicBezTo>
                  <a:cubicBezTo>
                    <a:pt x="1964" y="1378"/>
                    <a:pt x="1679" y="1124"/>
                    <a:pt x="1426" y="934"/>
                  </a:cubicBezTo>
                  <a:cubicBezTo>
                    <a:pt x="1268" y="808"/>
                    <a:pt x="1109" y="681"/>
                    <a:pt x="951" y="586"/>
                  </a:cubicBezTo>
                  <a:cubicBezTo>
                    <a:pt x="854" y="513"/>
                    <a:pt x="738" y="422"/>
                    <a:pt x="618" y="383"/>
                  </a:cubicBezTo>
                  <a:lnTo>
                    <a:pt x="618" y="383"/>
                  </a:lnTo>
                  <a:cubicBezTo>
                    <a:pt x="595" y="258"/>
                    <a:pt x="554" y="139"/>
                    <a:pt x="476" y="48"/>
                  </a:cubicBezTo>
                  <a:cubicBezTo>
                    <a:pt x="443" y="15"/>
                    <a:pt x="406" y="1"/>
                    <a:pt x="369"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696275" y="1229425"/>
              <a:ext cx="68125" cy="104450"/>
            </a:xfrm>
            <a:custGeom>
              <a:avLst/>
              <a:gdLst/>
              <a:ahLst/>
              <a:cxnLst/>
              <a:rect l="l" t="t" r="r" b="b"/>
              <a:pathLst>
                <a:path w="2725" h="4178" extrusionOk="0">
                  <a:moveTo>
                    <a:pt x="1805" y="478"/>
                  </a:moveTo>
                  <a:cubicBezTo>
                    <a:pt x="1850" y="478"/>
                    <a:pt x="1893" y="495"/>
                    <a:pt x="1932" y="534"/>
                  </a:cubicBezTo>
                  <a:cubicBezTo>
                    <a:pt x="2344" y="914"/>
                    <a:pt x="1901" y="1674"/>
                    <a:pt x="1647" y="2054"/>
                  </a:cubicBezTo>
                  <a:cubicBezTo>
                    <a:pt x="1426" y="2371"/>
                    <a:pt x="1204" y="2687"/>
                    <a:pt x="1014" y="3004"/>
                  </a:cubicBezTo>
                  <a:cubicBezTo>
                    <a:pt x="887" y="3162"/>
                    <a:pt x="792" y="3321"/>
                    <a:pt x="666" y="3479"/>
                  </a:cubicBezTo>
                  <a:cubicBezTo>
                    <a:pt x="630" y="3539"/>
                    <a:pt x="598" y="3594"/>
                    <a:pt x="577" y="3650"/>
                  </a:cubicBezTo>
                  <a:lnTo>
                    <a:pt x="577" y="3650"/>
                  </a:lnTo>
                  <a:cubicBezTo>
                    <a:pt x="561" y="3597"/>
                    <a:pt x="546" y="3548"/>
                    <a:pt x="539" y="3511"/>
                  </a:cubicBezTo>
                  <a:cubicBezTo>
                    <a:pt x="476" y="3257"/>
                    <a:pt x="476" y="3036"/>
                    <a:pt x="476" y="2782"/>
                  </a:cubicBezTo>
                  <a:cubicBezTo>
                    <a:pt x="507" y="2307"/>
                    <a:pt x="666" y="1801"/>
                    <a:pt x="887" y="1389"/>
                  </a:cubicBezTo>
                  <a:cubicBezTo>
                    <a:pt x="1014" y="1167"/>
                    <a:pt x="1172" y="977"/>
                    <a:pt x="1331" y="819"/>
                  </a:cubicBezTo>
                  <a:cubicBezTo>
                    <a:pt x="1431" y="718"/>
                    <a:pt x="1631" y="478"/>
                    <a:pt x="1805" y="478"/>
                  </a:cubicBezTo>
                  <a:close/>
                  <a:moveTo>
                    <a:pt x="1822" y="1"/>
                  </a:moveTo>
                  <a:cubicBezTo>
                    <a:pt x="1411" y="1"/>
                    <a:pt x="980" y="468"/>
                    <a:pt x="729" y="787"/>
                  </a:cubicBezTo>
                  <a:cubicBezTo>
                    <a:pt x="349" y="1294"/>
                    <a:pt x="127" y="1896"/>
                    <a:pt x="64" y="2497"/>
                  </a:cubicBezTo>
                  <a:cubicBezTo>
                    <a:pt x="1" y="2846"/>
                    <a:pt x="32" y="3194"/>
                    <a:pt x="96" y="3511"/>
                  </a:cubicBezTo>
                  <a:cubicBezTo>
                    <a:pt x="123" y="3650"/>
                    <a:pt x="248" y="4178"/>
                    <a:pt x="450" y="4178"/>
                  </a:cubicBezTo>
                  <a:cubicBezTo>
                    <a:pt x="478" y="4178"/>
                    <a:pt x="508" y="4167"/>
                    <a:pt x="539" y="4144"/>
                  </a:cubicBezTo>
                  <a:cubicBezTo>
                    <a:pt x="586" y="4113"/>
                    <a:pt x="612" y="4067"/>
                    <a:pt x="623" y="4015"/>
                  </a:cubicBezTo>
                  <a:lnTo>
                    <a:pt x="623" y="4015"/>
                  </a:lnTo>
                  <a:cubicBezTo>
                    <a:pt x="643" y="4034"/>
                    <a:pt x="666" y="4049"/>
                    <a:pt x="697" y="4049"/>
                  </a:cubicBezTo>
                  <a:cubicBezTo>
                    <a:pt x="887" y="4017"/>
                    <a:pt x="982" y="3922"/>
                    <a:pt x="1077" y="3764"/>
                  </a:cubicBezTo>
                  <a:cubicBezTo>
                    <a:pt x="1204" y="3574"/>
                    <a:pt x="1331" y="3384"/>
                    <a:pt x="1457" y="3194"/>
                  </a:cubicBezTo>
                  <a:cubicBezTo>
                    <a:pt x="1647" y="2877"/>
                    <a:pt x="1901" y="2529"/>
                    <a:pt x="2091" y="2181"/>
                  </a:cubicBezTo>
                  <a:cubicBezTo>
                    <a:pt x="2439" y="1611"/>
                    <a:pt x="2724" y="850"/>
                    <a:pt x="2281" y="249"/>
                  </a:cubicBezTo>
                  <a:cubicBezTo>
                    <a:pt x="2139" y="71"/>
                    <a:pt x="1982" y="1"/>
                    <a:pt x="1822"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720025" y="1309275"/>
              <a:ext cx="75250" cy="106975"/>
            </a:xfrm>
            <a:custGeom>
              <a:avLst/>
              <a:gdLst/>
              <a:ahLst/>
              <a:cxnLst/>
              <a:rect l="l" t="t" r="r" b="b"/>
              <a:pathLst>
                <a:path w="3010" h="4279" extrusionOk="0">
                  <a:moveTo>
                    <a:pt x="662" y="701"/>
                  </a:moveTo>
                  <a:lnTo>
                    <a:pt x="662" y="701"/>
                  </a:lnTo>
                  <a:cubicBezTo>
                    <a:pt x="667" y="721"/>
                    <a:pt x="679" y="741"/>
                    <a:pt x="697" y="760"/>
                  </a:cubicBezTo>
                  <a:cubicBezTo>
                    <a:pt x="856" y="918"/>
                    <a:pt x="1077" y="1077"/>
                    <a:pt x="1267" y="1235"/>
                  </a:cubicBezTo>
                  <a:cubicBezTo>
                    <a:pt x="1457" y="1425"/>
                    <a:pt x="1616" y="1615"/>
                    <a:pt x="1774" y="1805"/>
                  </a:cubicBezTo>
                  <a:cubicBezTo>
                    <a:pt x="2059" y="2185"/>
                    <a:pt x="2376" y="2692"/>
                    <a:pt x="2439" y="3167"/>
                  </a:cubicBezTo>
                  <a:cubicBezTo>
                    <a:pt x="2471" y="3389"/>
                    <a:pt x="2471" y="3642"/>
                    <a:pt x="2249" y="3705"/>
                  </a:cubicBezTo>
                  <a:cubicBezTo>
                    <a:pt x="2183" y="3738"/>
                    <a:pt x="2113" y="3752"/>
                    <a:pt x="2043" y="3752"/>
                  </a:cubicBezTo>
                  <a:cubicBezTo>
                    <a:pt x="1912" y="3752"/>
                    <a:pt x="1782" y="3704"/>
                    <a:pt x="1679" y="3642"/>
                  </a:cubicBezTo>
                  <a:cubicBezTo>
                    <a:pt x="1267" y="3357"/>
                    <a:pt x="1109" y="2692"/>
                    <a:pt x="982" y="2248"/>
                  </a:cubicBezTo>
                  <a:cubicBezTo>
                    <a:pt x="887" y="1932"/>
                    <a:pt x="792" y="1583"/>
                    <a:pt x="729" y="1267"/>
                  </a:cubicBezTo>
                  <a:cubicBezTo>
                    <a:pt x="695" y="1078"/>
                    <a:pt x="679" y="890"/>
                    <a:pt x="662" y="701"/>
                  </a:cubicBezTo>
                  <a:close/>
                  <a:moveTo>
                    <a:pt x="351" y="0"/>
                  </a:moveTo>
                  <a:cubicBezTo>
                    <a:pt x="206" y="0"/>
                    <a:pt x="50" y="108"/>
                    <a:pt x="32" y="285"/>
                  </a:cubicBezTo>
                  <a:cubicBezTo>
                    <a:pt x="1" y="665"/>
                    <a:pt x="96" y="1045"/>
                    <a:pt x="159" y="1425"/>
                  </a:cubicBezTo>
                  <a:cubicBezTo>
                    <a:pt x="222" y="1773"/>
                    <a:pt x="317" y="2153"/>
                    <a:pt x="412" y="2502"/>
                  </a:cubicBezTo>
                  <a:cubicBezTo>
                    <a:pt x="602" y="3072"/>
                    <a:pt x="856" y="3832"/>
                    <a:pt x="1457" y="4149"/>
                  </a:cubicBezTo>
                  <a:cubicBezTo>
                    <a:pt x="1622" y="4236"/>
                    <a:pt x="1805" y="4279"/>
                    <a:pt x="1984" y="4279"/>
                  </a:cubicBezTo>
                  <a:cubicBezTo>
                    <a:pt x="2388" y="4279"/>
                    <a:pt x="2773" y="4059"/>
                    <a:pt x="2883" y="3642"/>
                  </a:cubicBezTo>
                  <a:cubicBezTo>
                    <a:pt x="3009" y="3040"/>
                    <a:pt x="2661" y="2375"/>
                    <a:pt x="2312" y="1900"/>
                  </a:cubicBezTo>
                  <a:cubicBezTo>
                    <a:pt x="2122" y="1615"/>
                    <a:pt x="1901" y="1362"/>
                    <a:pt x="1647" y="1108"/>
                  </a:cubicBezTo>
                  <a:cubicBezTo>
                    <a:pt x="1394" y="887"/>
                    <a:pt x="1109" y="665"/>
                    <a:pt x="792" y="570"/>
                  </a:cubicBezTo>
                  <a:cubicBezTo>
                    <a:pt x="782" y="567"/>
                    <a:pt x="772" y="565"/>
                    <a:pt x="762" y="565"/>
                  </a:cubicBezTo>
                  <a:cubicBezTo>
                    <a:pt x="709" y="565"/>
                    <a:pt x="663" y="610"/>
                    <a:pt x="658" y="664"/>
                  </a:cubicBezTo>
                  <a:lnTo>
                    <a:pt x="658" y="664"/>
                  </a:lnTo>
                  <a:cubicBezTo>
                    <a:pt x="645" y="517"/>
                    <a:pt x="629" y="369"/>
                    <a:pt x="602" y="222"/>
                  </a:cubicBezTo>
                  <a:cubicBezTo>
                    <a:pt x="574" y="68"/>
                    <a:pt x="466" y="0"/>
                    <a:pt x="351"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617100" y="1263175"/>
              <a:ext cx="52400" cy="100200"/>
            </a:xfrm>
            <a:custGeom>
              <a:avLst/>
              <a:gdLst/>
              <a:ahLst/>
              <a:cxnLst/>
              <a:rect l="l" t="t" r="r" b="b"/>
              <a:pathLst>
                <a:path w="2096" h="4008" extrusionOk="0">
                  <a:moveTo>
                    <a:pt x="865" y="502"/>
                  </a:moveTo>
                  <a:cubicBezTo>
                    <a:pt x="882" y="502"/>
                    <a:pt x="900" y="506"/>
                    <a:pt x="919" y="514"/>
                  </a:cubicBezTo>
                  <a:cubicBezTo>
                    <a:pt x="1172" y="609"/>
                    <a:pt x="1299" y="989"/>
                    <a:pt x="1394" y="1211"/>
                  </a:cubicBezTo>
                  <a:cubicBezTo>
                    <a:pt x="1457" y="1496"/>
                    <a:pt x="1489" y="1781"/>
                    <a:pt x="1489" y="2097"/>
                  </a:cubicBezTo>
                  <a:cubicBezTo>
                    <a:pt x="1462" y="2577"/>
                    <a:pt x="1301" y="3057"/>
                    <a:pt x="986" y="3443"/>
                  </a:cubicBezTo>
                  <a:lnTo>
                    <a:pt x="986" y="3443"/>
                  </a:lnTo>
                  <a:cubicBezTo>
                    <a:pt x="676" y="3009"/>
                    <a:pt x="506" y="2446"/>
                    <a:pt x="476" y="1939"/>
                  </a:cubicBezTo>
                  <a:cubicBezTo>
                    <a:pt x="444" y="1654"/>
                    <a:pt x="476" y="1369"/>
                    <a:pt x="539" y="1084"/>
                  </a:cubicBezTo>
                  <a:cubicBezTo>
                    <a:pt x="568" y="939"/>
                    <a:pt x="677" y="502"/>
                    <a:pt x="865" y="502"/>
                  </a:cubicBezTo>
                  <a:close/>
                  <a:moveTo>
                    <a:pt x="872" y="1"/>
                  </a:moveTo>
                  <a:cubicBezTo>
                    <a:pt x="806" y="1"/>
                    <a:pt x="737" y="13"/>
                    <a:pt x="666" y="39"/>
                  </a:cubicBezTo>
                  <a:cubicBezTo>
                    <a:pt x="381" y="134"/>
                    <a:pt x="254" y="451"/>
                    <a:pt x="191" y="704"/>
                  </a:cubicBezTo>
                  <a:cubicBezTo>
                    <a:pt x="96" y="989"/>
                    <a:pt x="32" y="1274"/>
                    <a:pt x="32" y="1559"/>
                  </a:cubicBezTo>
                  <a:cubicBezTo>
                    <a:pt x="1" y="2129"/>
                    <a:pt x="127" y="2731"/>
                    <a:pt x="381" y="3269"/>
                  </a:cubicBezTo>
                  <a:cubicBezTo>
                    <a:pt x="412" y="3396"/>
                    <a:pt x="476" y="3491"/>
                    <a:pt x="571" y="3617"/>
                  </a:cubicBezTo>
                  <a:cubicBezTo>
                    <a:pt x="634" y="3744"/>
                    <a:pt x="729" y="3902"/>
                    <a:pt x="856" y="3966"/>
                  </a:cubicBezTo>
                  <a:cubicBezTo>
                    <a:pt x="895" y="3992"/>
                    <a:pt x="940" y="4007"/>
                    <a:pt x="983" y="4007"/>
                  </a:cubicBezTo>
                  <a:cubicBezTo>
                    <a:pt x="1045" y="4007"/>
                    <a:pt x="1104" y="3977"/>
                    <a:pt x="1141" y="3902"/>
                  </a:cubicBezTo>
                  <a:cubicBezTo>
                    <a:pt x="1201" y="3822"/>
                    <a:pt x="1185" y="3728"/>
                    <a:pt x="1140" y="3647"/>
                  </a:cubicBezTo>
                  <a:lnTo>
                    <a:pt x="1140" y="3647"/>
                  </a:lnTo>
                  <a:cubicBezTo>
                    <a:pt x="1808" y="2992"/>
                    <a:pt x="2096" y="1973"/>
                    <a:pt x="1837" y="1084"/>
                  </a:cubicBezTo>
                  <a:cubicBezTo>
                    <a:pt x="1698" y="665"/>
                    <a:pt x="1362" y="1"/>
                    <a:pt x="872"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49575" y="1350425"/>
              <a:ext cx="60175" cy="74625"/>
            </a:xfrm>
            <a:custGeom>
              <a:avLst/>
              <a:gdLst/>
              <a:ahLst/>
              <a:cxnLst/>
              <a:rect l="l" t="t" r="r" b="b"/>
              <a:pathLst>
                <a:path w="2407" h="2985" extrusionOk="0">
                  <a:moveTo>
                    <a:pt x="570" y="335"/>
                  </a:moveTo>
                  <a:lnTo>
                    <a:pt x="570" y="335"/>
                  </a:lnTo>
                  <a:cubicBezTo>
                    <a:pt x="873" y="491"/>
                    <a:pt x="1164" y="664"/>
                    <a:pt x="1394" y="919"/>
                  </a:cubicBezTo>
                  <a:cubicBezTo>
                    <a:pt x="1647" y="1173"/>
                    <a:pt x="1900" y="1521"/>
                    <a:pt x="1932" y="1901"/>
                  </a:cubicBezTo>
                  <a:cubicBezTo>
                    <a:pt x="1962" y="2143"/>
                    <a:pt x="1905" y="2473"/>
                    <a:pt x="1623" y="2473"/>
                  </a:cubicBezTo>
                  <a:cubicBezTo>
                    <a:pt x="1610" y="2473"/>
                    <a:pt x="1597" y="2472"/>
                    <a:pt x="1584" y="2471"/>
                  </a:cubicBezTo>
                  <a:cubicBezTo>
                    <a:pt x="1267" y="2439"/>
                    <a:pt x="1013" y="2028"/>
                    <a:pt x="918" y="1774"/>
                  </a:cubicBezTo>
                  <a:cubicBezTo>
                    <a:pt x="792" y="1489"/>
                    <a:pt x="728" y="1236"/>
                    <a:pt x="665" y="951"/>
                  </a:cubicBezTo>
                  <a:cubicBezTo>
                    <a:pt x="633" y="824"/>
                    <a:pt x="602" y="666"/>
                    <a:pt x="602" y="539"/>
                  </a:cubicBezTo>
                  <a:cubicBezTo>
                    <a:pt x="573" y="481"/>
                    <a:pt x="570" y="397"/>
                    <a:pt x="570" y="335"/>
                  </a:cubicBezTo>
                  <a:close/>
                  <a:moveTo>
                    <a:pt x="443" y="1"/>
                  </a:moveTo>
                  <a:cubicBezTo>
                    <a:pt x="386" y="1"/>
                    <a:pt x="304" y="1"/>
                    <a:pt x="288" y="70"/>
                  </a:cubicBezTo>
                  <a:lnTo>
                    <a:pt x="288" y="70"/>
                  </a:lnTo>
                  <a:cubicBezTo>
                    <a:pt x="285" y="70"/>
                    <a:pt x="283" y="70"/>
                    <a:pt x="280" y="70"/>
                  </a:cubicBezTo>
                  <a:cubicBezTo>
                    <a:pt x="216" y="70"/>
                    <a:pt x="150" y="104"/>
                    <a:pt x="95" y="159"/>
                  </a:cubicBezTo>
                  <a:cubicBezTo>
                    <a:pt x="63" y="222"/>
                    <a:pt x="0" y="286"/>
                    <a:pt x="0" y="412"/>
                  </a:cubicBezTo>
                  <a:cubicBezTo>
                    <a:pt x="0" y="476"/>
                    <a:pt x="0" y="539"/>
                    <a:pt x="0" y="602"/>
                  </a:cubicBezTo>
                  <a:cubicBezTo>
                    <a:pt x="32" y="761"/>
                    <a:pt x="63" y="951"/>
                    <a:pt x="95" y="1109"/>
                  </a:cubicBezTo>
                  <a:cubicBezTo>
                    <a:pt x="158" y="1394"/>
                    <a:pt x="253" y="1679"/>
                    <a:pt x="380" y="1964"/>
                  </a:cubicBezTo>
                  <a:cubicBezTo>
                    <a:pt x="602" y="2439"/>
                    <a:pt x="982" y="2946"/>
                    <a:pt x="1520" y="2978"/>
                  </a:cubicBezTo>
                  <a:cubicBezTo>
                    <a:pt x="1555" y="2982"/>
                    <a:pt x="1589" y="2984"/>
                    <a:pt x="1622" y="2984"/>
                  </a:cubicBezTo>
                  <a:cubicBezTo>
                    <a:pt x="2069" y="2984"/>
                    <a:pt x="2346" y="2597"/>
                    <a:pt x="2375" y="2154"/>
                  </a:cubicBezTo>
                  <a:cubicBezTo>
                    <a:pt x="2407" y="1679"/>
                    <a:pt x="2185" y="1236"/>
                    <a:pt x="1869" y="919"/>
                  </a:cubicBezTo>
                  <a:cubicBezTo>
                    <a:pt x="1520" y="476"/>
                    <a:pt x="1013" y="127"/>
                    <a:pt x="443"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581475" y="1397150"/>
              <a:ext cx="825" cy="800"/>
            </a:xfrm>
            <a:custGeom>
              <a:avLst/>
              <a:gdLst/>
              <a:ahLst/>
              <a:cxnLst/>
              <a:rect l="l" t="t" r="r" b="b"/>
              <a:pathLst>
                <a:path w="33" h="32" extrusionOk="0">
                  <a:moveTo>
                    <a:pt x="32" y="0"/>
                  </a:moveTo>
                  <a:cubicBezTo>
                    <a:pt x="1" y="0"/>
                    <a:pt x="1" y="32"/>
                    <a:pt x="32" y="32"/>
                  </a:cubicBezTo>
                  <a:cubicBezTo>
                    <a:pt x="32" y="32"/>
                    <a:pt x="32" y="0"/>
                    <a:pt x="32"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536350" y="1306550"/>
              <a:ext cx="56225" cy="113300"/>
            </a:xfrm>
            <a:custGeom>
              <a:avLst/>
              <a:gdLst/>
              <a:ahLst/>
              <a:cxnLst/>
              <a:rect l="l" t="t" r="r" b="b"/>
              <a:pathLst>
                <a:path w="2249" h="4532" extrusionOk="0">
                  <a:moveTo>
                    <a:pt x="1005" y="0"/>
                  </a:moveTo>
                  <a:cubicBezTo>
                    <a:pt x="935" y="0"/>
                    <a:pt x="863" y="14"/>
                    <a:pt x="792" y="46"/>
                  </a:cubicBezTo>
                  <a:cubicBezTo>
                    <a:pt x="507" y="172"/>
                    <a:pt x="349" y="457"/>
                    <a:pt x="254" y="742"/>
                  </a:cubicBezTo>
                  <a:cubicBezTo>
                    <a:pt x="0" y="1312"/>
                    <a:pt x="64" y="2009"/>
                    <a:pt x="254" y="2611"/>
                  </a:cubicBezTo>
                  <a:cubicBezTo>
                    <a:pt x="380" y="2959"/>
                    <a:pt x="570" y="3308"/>
                    <a:pt x="792" y="3624"/>
                  </a:cubicBezTo>
                  <a:cubicBezTo>
                    <a:pt x="1014" y="3973"/>
                    <a:pt x="1236" y="4289"/>
                    <a:pt x="1584" y="4511"/>
                  </a:cubicBezTo>
                  <a:cubicBezTo>
                    <a:pt x="1605" y="4525"/>
                    <a:pt x="1628" y="4531"/>
                    <a:pt x="1651" y="4531"/>
                  </a:cubicBezTo>
                  <a:cubicBezTo>
                    <a:pt x="1728" y="4531"/>
                    <a:pt x="1798" y="4458"/>
                    <a:pt x="1774" y="4384"/>
                  </a:cubicBezTo>
                  <a:cubicBezTo>
                    <a:pt x="1647" y="4036"/>
                    <a:pt x="1394" y="3783"/>
                    <a:pt x="1172" y="3466"/>
                  </a:cubicBezTo>
                  <a:cubicBezTo>
                    <a:pt x="982" y="3181"/>
                    <a:pt x="792" y="2896"/>
                    <a:pt x="665" y="2547"/>
                  </a:cubicBezTo>
                  <a:cubicBezTo>
                    <a:pt x="412" y="1946"/>
                    <a:pt x="349" y="1186"/>
                    <a:pt x="760" y="616"/>
                  </a:cubicBezTo>
                  <a:cubicBezTo>
                    <a:pt x="828" y="503"/>
                    <a:pt x="929" y="406"/>
                    <a:pt x="1049" y="406"/>
                  </a:cubicBezTo>
                  <a:cubicBezTo>
                    <a:pt x="1098" y="406"/>
                    <a:pt x="1150" y="421"/>
                    <a:pt x="1204" y="457"/>
                  </a:cubicBezTo>
                  <a:cubicBezTo>
                    <a:pt x="1331" y="521"/>
                    <a:pt x="1457" y="647"/>
                    <a:pt x="1552" y="742"/>
                  </a:cubicBezTo>
                  <a:cubicBezTo>
                    <a:pt x="1742" y="996"/>
                    <a:pt x="1869" y="1312"/>
                    <a:pt x="1932" y="1629"/>
                  </a:cubicBezTo>
                  <a:cubicBezTo>
                    <a:pt x="1996" y="1977"/>
                    <a:pt x="1996" y="2357"/>
                    <a:pt x="1901" y="2706"/>
                  </a:cubicBezTo>
                  <a:cubicBezTo>
                    <a:pt x="1837" y="3054"/>
                    <a:pt x="1679" y="3434"/>
                    <a:pt x="1711" y="3783"/>
                  </a:cubicBezTo>
                  <a:cubicBezTo>
                    <a:pt x="1711" y="3783"/>
                    <a:pt x="1725" y="3797"/>
                    <a:pt x="1734" y="3797"/>
                  </a:cubicBezTo>
                  <a:cubicBezTo>
                    <a:pt x="1739" y="3797"/>
                    <a:pt x="1742" y="3793"/>
                    <a:pt x="1742" y="3783"/>
                  </a:cubicBezTo>
                  <a:cubicBezTo>
                    <a:pt x="1964" y="3561"/>
                    <a:pt x="2059" y="3213"/>
                    <a:pt x="2122" y="2896"/>
                  </a:cubicBezTo>
                  <a:cubicBezTo>
                    <a:pt x="2217" y="2547"/>
                    <a:pt x="2249" y="2199"/>
                    <a:pt x="2249" y="1882"/>
                  </a:cubicBezTo>
                  <a:cubicBezTo>
                    <a:pt x="2217" y="1281"/>
                    <a:pt x="1996" y="679"/>
                    <a:pt x="1584" y="267"/>
                  </a:cubicBezTo>
                  <a:cubicBezTo>
                    <a:pt x="1418" y="125"/>
                    <a:pt x="1216" y="0"/>
                    <a:pt x="1005"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80250" y="1391450"/>
              <a:ext cx="70925" cy="82475"/>
            </a:xfrm>
            <a:custGeom>
              <a:avLst/>
              <a:gdLst/>
              <a:ahLst/>
              <a:cxnLst/>
              <a:rect l="l" t="t" r="r" b="b"/>
              <a:pathLst>
                <a:path w="2837" h="3299" extrusionOk="0">
                  <a:moveTo>
                    <a:pt x="620" y="565"/>
                  </a:moveTo>
                  <a:cubicBezTo>
                    <a:pt x="696" y="597"/>
                    <a:pt x="770" y="631"/>
                    <a:pt x="841" y="672"/>
                  </a:cubicBezTo>
                  <a:cubicBezTo>
                    <a:pt x="1095" y="767"/>
                    <a:pt x="1316" y="893"/>
                    <a:pt x="1506" y="1083"/>
                  </a:cubicBezTo>
                  <a:cubicBezTo>
                    <a:pt x="1886" y="1337"/>
                    <a:pt x="2235" y="1685"/>
                    <a:pt x="2361" y="2160"/>
                  </a:cubicBezTo>
                  <a:cubicBezTo>
                    <a:pt x="2393" y="2318"/>
                    <a:pt x="2393" y="2508"/>
                    <a:pt x="2298" y="2635"/>
                  </a:cubicBezTo>
                  <a:cubicBezTo>
                    <a:pt x="2224" y="2758"/>
                    <a:pt x="2094" y="2804"/>
                    <a:pt x="1965" y="2804"/>
                  </a:cubicBezTo>
                  <a:cubicBezTo>
                    <a:pt x="1927" y="2804"/>
                    <a:pt x="1890" y="2801"/>
                    <a:pt x="1855" y="2793"/>
                  </a:cubicBezTo>
                  <a:cubicBezTo>
                    <a:pt x="1380" y="2698"/>
                    <a:pt x="1095" y="2255"/>
                    <a:pt x="873" y="1875"/>
                  </a:cubicBezTo>
                  <a:cubicBezTo>
                    <a:pt x="746" y="1622"/>
                    <a:pt x="683" y="1337"/>
                    <a:pt x="651" y="1052"/>
                  </a:cubicBezTo>
                  <a:cubicBezTo>
                    <a:pt x="620" y="925"/>
                    <a:pt x="620" y="767"/>
                    <a:pt x="620" y="640"/>
                  </a:cubicBezTo>
                  <a:cubicBezTo>
                    <a:pt x="620" y="618"/>
                    <a:pt x="620" y="592"/>
                    <a:pt x="620" y="565"/>
                  </a:cubicBezTo>
                  <a:close/>
                  <a:moveTo>
                    <a:pt x="357" y="0"/>
                  </a:moveTo>
                  <a:cubicBezTo>
                    <a:pt x="299" y="0"/>
                    <a:pt x="239" y="24"/>
                    <a:pt x="197" y="72"/>
                  </a:cubicBezTo>
                  <a:lnTo>
                    <a:pt x="197" y="72"/>
                  </a:lnTo>
                  <a:cubicBezTo>
                    <a:pt x="60" y="105"/>
                    <a:pt x="0" y="236"/>
                    <a:pt x="84" y="329"/>
                  </a:cubicBezTo>
                  <a:lnTo>
                    <a:pt x="84" y="329"/>
                  </a:lnTo>
                  <a:cubicBezTo>
                    <a:pt x="59" y="417"/>
                    <a:pt x="50" y="503"/>
                    <a:pt x="50" y="608"/>
                  </a:cubicBezTo>
                  <a:cubicBezTo>
                    <a:pt x="50" y="798"/>
                    <a:pt x="50" y="957"/>
                    <a:pt x="81" y="1147"/>
                  </a:cubicBezTo>
                  <a:cubicBezTo>
                    <a:pt x="145" y="1432"/>
                    <a:pt x="240" y="1748"/>
                    <a:pt x="366" y="2033"/>
                  </a:cubicBezTo>
                  <a:cubicBezTo>
                    <a:pt x="620" y="2572"/>
                    <a:pt x="1031" y="3110"/>
                    <a:pt x="1633" y="3268"/>
                  </a:cubicBezTo>
                  <a:cubicBezTo>
                    <a:pt x="1729" y="3288"/>
                    <a:pt x="1822" y="3298"/>
                    <a:pt x="1912" y="3298"/>
                  </a:cubicBezTo>
                  <a:cubicBezTo>
                    <a:pt x="2119" y="3298"/>
                    <a:pt x="2311" y="3243"/>
                    <a:pt x="2488" y="3110"/>
                  </a:cubicBezTo>
                  <a:cubicBezTo>
                    <a:pt x="2678" y="2952"/>
                    <a:pt x="2805" y="2698"/>
                    <a:pt x="2805" y="2445"/>
                  </a:cubicBezTo>
                  <a:cubicBezTo>
                    <a:pt x="2836" y="1875"/>
                    <a:pt x="2488" y="1368"/>
                    <a:pt x="2076" y="988"/>
                  </a:cubicBezTo>
                  <a:cubicBezTo>
                    <a:pt x="1823" y="767"/>
                    <a:pt x="1506" y="545"/>
                    <a:pt x="1190" y="387"/>
                  </a:cubicBezTo>
                  <a:cubicBezTo>
                    <a:pt x="994" y="278"/>
                    <a:pt x="768" y="154"/>
                    <a:pt x="533" y="97"/>
                  </a:cubicBezTo>
                  <a:lnTo>
                    <a:pt x="533" y="97"/>
                  </a:lnTo>
                  <a:cubicBezTo>
                    <a:pt x="496" y="33"/>
                    <a:pt x="427" y="0"/>
                    <a:pt x="357"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518150" y="1455725"/>
              <a:ext cx="800" cy="825"/>
            </a:xfrm>
            <a:custGeom>
              <a:avLst/>
              <a:gdLst/>
              <a:ahLst/>
              <a:cxnLst/>
              <a:rect l="l" t="t" r="r" b="b"/>
              <a:pathLst>
                <a:path w="32" h="33" extrusionOk="0">
                  <a:moveTo>
                    <a:pt x="32" y="1"/>
                  </a:moveTo>
                  <a:cubicBezTo>
                    <a:pt x="0" y="1"/>
                    <a:pt x="0" y="32"/>
                    <a:pt x="32" y="32"/>
                  </a:cubicBezTo>
                  <a:cubicBezTo>
                    <a:pt x="32" y="32"/>
                    <a:pt x="32" y="1"/>
                    <a:pt x="32"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5451625" y="1378800"/>
              <a:ext cx="69700" cy="109525"/>
            </a:xfrm>
            <a:custGeom>
              <a:avLst/>
              <a:gdLst/>
              <a:ahLst/>
              <a:cxnLst/>
              <a:rect l="l" t="t" r="r" b="b"/>
              <a:pathLst>
                <a:path w="2788" h="4381" extrusionOk="0">
                  <a:moveTo>
                    <a:pt x="1155" y="0"/>
                  </a:moveTo>
                  <a:cubicBezTo>
                    <a:pt x="586" y="0"/>
                    <a:pt x="151" y="502"/>
                    <a:pt x="96" y="1051"/>
                  </a:cubicBezTo>
                  <a:cubicBezTo>
                    <a:pt x="1" y="1779"/>
                    <a:pt x="444" y="2571"/>
                    <a:pt x="793" y="3173"/>
                  </a:cubicBezTo>
                  <a:cubicBezTo>
                    <a:pt x="1156" y="3748"/>
                    <a:pt x="1692" y="4380"/>
                    <a:pt x="2430" y="4380"/>
                  </a:cubicBezTo>
                  <a:cubicBezTo>
                    <a:pt x="2464" y="4380"/>
                    <a:pt x="2499" y="4379"/>
                    <a:pt x="2534" y="4376"/>
                  </a:cubicBezTo>
                  <a:cubicBezTo>
                    <a:pt x="2661" y="4376"/>
                    <a:pt x="2661" y="4218"/>
                    <a:pt x="2566" y="4186"/>
                  </a:cubicBezTo>
                  <a:cubicBezTo>
                    <a:pt x="2059" y="4028"/>
                    <a:pt x="1616" y="3679"/>
                    <a:pt x="1299" y="3236"/>
                  </a:cubicBezTo>
                  <a:cubicBezTo>
                    <a:pt x="951" y="2793"/>
                    <a:pt x="634" y="2191"/>
                    <a:pt x="476" y="1621"/>
                  </a:cubicBezTo>
                  <a:cubicBezTo>
                    <a:pt x="383" y="1155"/>
                    <a:pt x="564" y="385"/>
                    <a:pt x="1168" y="385"/>
                  </a:cubicBezTo>
                  <a:cubicBezTo>
                    <a:pt x="1180" y="385"/>
                    <a:pt x="1192" y="385"/>
                    <a:pt x="1204" y="386"/>
                  </a:cubicBezTo>
                  <a:cubicBezTo>
                    <a:pt x="1774" y="449"/>
                    <a:pt x="2123" y="1146"/>
                    <a:pt x="2249" y="1653"/>
                  </a:cubicBezTo>
                  <a:cubicBezTo>
                    <a:pt x="2376" y="2001"/>
                    <a:pt x="2408" y="2381"/>
                    <a:pt x="2408" y="2761"/>
                  </a:cubicBezTo>
                  <a:cubicBezTo>
                    <a:pt x="2408" y="2983"/>
                    <a:pt x="2408" y="3173"/>
                    <a:pt x="2376" y="3363"/>
                  </a:cubicBezTo>
                  <a:cubicBezTo>
                    <a:pt x="2344" y="3553"/>
                    <a:pt x="2281" y="3711"/>
                    <a:pt x="2313" y="3901"/>
                  </a:cubicBezTo>
                  <a:cubicBezTo>
                    <a:pt x="2313" y="3980"/>
                    <a:pt x="2368" y="4020"/>
                    <a:pt x="2424" y="4020"/>
                  </a:cubicBezTo>
                  <a:cubicBezTo>
                    <a:pt x="2451" y="4020"/>
                    <a:pt x="2478" y="4010"/>
                    <a:pt x="2498" y="3992"/>
                  </a:cubicBezTo>
                  <a:lnTo>
                    <a:pt x="2498" y="3992"/>
                  </a:lnTo>
                  <a:lnTo>
                    <a:pt x="2503" y="3996"/>
                  </a:lnTo>
                  <a:cubicBezTo>
                    <a:pt x="2756" y="3679"/>
                    <a:pt x="2756" y="3204"/>
                    <a:pt x="2788" y="2856"/>
                  </a:cubicBezTo>
                  <a:cubicBezTo>
                    <a:pt x="2788" y="2444"/>
                    <a:pt x="2756" y="2033"/>
                    <a:pt x="2661" y="1653"/>
                  </a:cubicBezTo>
                  <a:cubicBezTo>
                    <a:pt x="2503" y="1019"/>
                    <a:pt x="2123" y="228"/>
                    <a:pt x="1426" y="38"/>
                  </a:cubicBezTo>
                  <a:cubicBezTo>
                    <a:pt x="1333" y="12"/>
                    <a:pt x="1243" y="0"/>
                    <a:pt x="1155"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5508625" y="1465625"/>
              <a:ext cx="91875" cy="64550"/>
            </a:xfrm>
            <a:custGeom>
              <a:avLst/>
              <a:gdLst/>
              <a:ahLst/>
              <a:cxnLst/>
              <a:rect l="l" t="t" r="r" b="b"/>
              <a:pathLst>
                <a:path w="3675" h="2582" extrusionOk="0">
                  <a:moveTo>
                    <a:pt x="953" y="403"/>
                  </a:moveTo>
                  <a:cubicBezTo>
                    <a:pt x="1727" y="403"/>
                    <a:pt x="2535" y="701"/>
                    <a:pt x="3041" y="1283"/>
                  </a:cubicBezTo>
                  <a:cubicBezTo>
                    <a:pt x="3168" y="1442"/>
                    <a:pt x="3326" y="1695"/>
                    <a:pt x="3295" y="1917"/>
                  </a:cubicBezTo>
                  <a:cubicBezTo>
                    <a:pt x="3245" y="2066"/>
                    <a:pt x="3098" y="2117"/>
                    <a:pt x="2945" y="2117"/>
                  </a:cubicBezTo>
                  <a:cubicBezTo>
                    <a:pt x="2903" y="2117"/>
                    <a:pt x="2860" y="2113"/>
                    <a:pt x="2820" y="2107"/>
                  </a:cubicBezTo>
                  <a:cubicBezTo>
                    <a:pt x="2598" y="2075"/>
                    <a:pt x="2376" y="1980"/>
                    <a:pt x="2154" y="1885"/>
                  </a:cubicBezTo>
                  <a:cubicBezTo>
                    <a:pt x="1901" y="1790"/>
                    <a:pt x="1648" y="1695"/>
                    <a:pt x="1426" y="1537"/>
                  </a:cubicBezTo>
                  <a:cubicBezTo>
                    <a:pt x="1002" y="1282"/>
                    <a:pt x="679" y="927"/>
                    <a:pt x="592" y="425"/>
                  </a:cubicBezTo>
                  <a:lnTo>
                    <a:pt x="592" y="425"/>
                  </a:lnTo>
                  <a:cubicBezTo>
                    <a:pt x="711" y="410"/>
                    <a:pt x="832" y="403"/>
                    <a:pt x="953" y="403"/>
                  </a:cubicBezTo>
                  <a:close/>
                  <a:moveTo>
                    <a:pt x="330" y="1"/>
                  </a:moveTo>
                  <a:cubicBezTo>
                    <a:pt x="207" y="1"/>
                    <a:pt x="80" y="80"/>
                    <a:pt x="64" y="238"/>
                  </a:cubicBezTo>
                  <a:cubicBezTo>
                    <a:pt x="1" y="903"/>
                    <a:pt x="444" y="1505"/>
                    <a:pt x="951" y="1853"/>
                  </a:cubicBezTo>
                  <a:cubicBezTo>
                    <a:pt x="1236" y="2043"/>
                    <a:pt x="1584" y="2202"/>
                    <a:pt x="1901" y="2328"/>
                  </a:cubicBezTo>
                  <a:cubicBezTo>
                    <a:pt x="2186" y="2423"/>
                    <a:pt x="2440" y="2550"/>
                    <a:pt x="2756" y="2582"/>
                  </a:cubicBezTo>
                  <a:cubicBezTo>
                    <a:pt x="3041" y="2582"/>
                    <a:pt x="3326" y="2518"/>
                    <a:pt x="3485" y="2297"/>
                  </a:cubicBezTo>
                  <a:cubicBezTo>
                    <a:pt x="3675" y="2043"/>
                    <a:pt x="3675" y="1758"/>
                    <a:pt x="3548" y="1505"/>
                  </a:cubicBezTo>
                  <a:cubicBezTo>
                    <a:pt x="3358" y="966"/>
                    <a:pt x="2788" y="586"/>
                    <a:pt x="2281" y="365"/>
                  </a:cubicBezTo>
                  <a:cubicBezTo>
                    <a:pt x="1954" y="234"/>
                    <a:pt x="1610" y="171"/>
                    <a:pt x="1271" y="171"/>
                  </a:cubicBezTo>
                  <a:cubicBezTo>
                    <a:pt x="1033" y="171"/>
                    <a:pt x="798" y="202"/>
                    <a:pt x="572" y="262"/>
                  </a:cubicBezTo>
                  <a:lnTo>
                    <a:pt x="572" y="262"/>
                  </a:lnTo>
                  <a:cubicBezTo>
                    <a:pt x="572" y="254"/>
                    <a:pt x="571" y="246"/>
                    <a:pt x="571" y="238"/>
                  </a:cubicBezTo>
                  <a:cubicBezTo>
                    <a:pt x="571" y="80"/>
                    <a:pt x="452" y="1"/>
                    <a:pt x="330"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5409675" y="1493725"/>
              <a:ext cx="70250" cy="74925"/>
            </a:xfrm>
            <a:custGeom>
              <a:avLst/>
              <a:gdLst/>
              <a:ahLst/>
              <a:cxnLst/>
              <a:rect l="l" t="t" r="r" b="b"/>
              <a:pathLst>
                <a:path w="2810" h="2997" extrusionOk="0">
                  <a:moveTo>
                    <a:pt x="1109" y="1"/>
                  </a:moveTo>
                  <a:cubicBezTo>
                    <a:pt x="665" y="1"/>
                    <a:pt x="190" y="286"/>
                    <a:pt x="95" y="729"/>
                  </a:cubicBezTo>
                  <a:cubicBezTo>
                    <a:pt x="0" y="1268"/>
                    <a:pt x="412" y="1648"/>
                    <a:pt x="792" y="1964"/>
                  </a:cubicBezTo>
                  <a:cubicBezTo>
                    <a:pt x="1267" y="2376"/>
                    <a:pt x="1805" y="2724"/>
                    <a:pt x="2376" y="2978"/>
                  </a:cubicBezTo>
                  <a:cubicBezTo>
                    <a:pt x="2410" y="2989"/>
                    <a:pt x="2449" y="2997"/>
                    <a:pt x="2488" y="2997"/>
                  </a:cubicBezTo>
                  <a:cubicBezTo>
                    <a:pt x="2555" y="2997"/>
                    <a:pt x="2620" y="2975"/>
                    <a:pt x="2661" y="2914"/>
                  </a:cubicBezTo>
                  <a:cubicBezTo>
                    <a:pt x="2692" y="2819"/>
                    <a:pt x="2692" y="2661"/>
                    <a:pt x="2566" y="2629"/>
                  </a:cubicBezTo>
                  <a:cubicBezTo>
                    <a:pt x="2154" y="2439"/>
                    <a:pt x="1742" y="2186"/>
                    <a:pt x="1362" y="1933"/>
                  </a:cubicBezTo>
                  <a:cubicBezTo>
                    <a:pt x="1172" y="1806"/>
                    <a:pt x="982" y="1648"/>
                    <a:pt x="824" y="1489"/>
                  </a:cubicBezTo>
                  <a:cubicBezTo>
                    <a:pt x="665" y="1363"/>
                    <a:pt x="507" y="1204"/>
                    <a:pt x="475" y="1014"/>
                  </a:cubicBezTo>
                  <a:cubicBezTo>
                    <a:pt x="444" y="698"/>
                    <a:pt x="792" y="476"/>
                    <a:pt x="1045" y="476"/>
                  </a:cubicBezTo>
                  <a:cubicBezTo>
                    <a:pt x="1065" y="474"/>
                    <a:pt x="1084" y="473"/>
                    <a:pt x="1103" y="473"/>
                  </a:cubicBezTo>
                  <a:cubicBezTo>
                    <a:pt x="1458" y="473"/>
                    <a:pt x="1752" y="744"/>
                    <a:pt x="1932" y="1014"/>
                  </a:cubicBezTo>
                  <a:cubicBezTo>
                    <a:pt x="2059" y="1236"/>
                    <a:pt x="2154" y="1489"/>
                    <a:pt x="2249" y="1711"/>
                  </a:cubicBezTo>
                  <a:cubicBezTo>
                    <a:pt x="2312" y="1838"/>
                    <a:pt x="2344" y="1964"/>
                    <a:pt x="2407" y="2091"/>
                  </a:cubicBezTo>
                  <a:cubicBezTo>
                    <a:pt x="2439" y="2154"/>
                    <a:pt x="2471" y="2218"/>
                    <a:pt x="2502" y="2281"/>
                  </a:cubicBezTo>
                  <a:cubicBezTo>
                    <a:pt x="2566" y="2313"/>
                    <a:pt x="2597" y="2376"/>
                    <a:pt x="2661" y="2408"/>
                  </a:cubicBezTo>
                  <a:cubicBezTo>
                    <a:pt x="2680" y="2437"/>
                    <a:pt x="2702" y="2448"/>
                    <a:pt x="2723" y="2448"/>
                  </a:cubicBezTo>
                  <a:cubicBezTo>
                    <a:pt x="2770" y="2448"/>
                    <a:pt x="2809" y="2388"/>
                    <a:pt x="2787" y="2344"/>
                  </a:cubicBezTo>
                  <a:cubicBezTo>
                    <a:pt x="2787" y="2249"/>
                    <a:pt x="2787" y="2186"/>
                    <a:pt x="2787" y="2123"/>
                  </a:cubicBezTo>
                  <a:cubicBezTo>
                    <a:pt x="2756" y="2059"/>
                    <a:pt x="2756" y="1996"/>
                    <a:pt x="2724" y="1933"/>
                  </a:cubicBezTo>
                  <a:cubicBezTo>
                    <a:pt x="2692" y="1774"/>
                    <a:pt x="2629" y="1648"/>
                    <a:pt x="2597" y="1489"/>
                  </a:cubicBezTo>
                  <a:cubicBezTo>
                    <a:pt x="2502" y="1236"/>
                    <a:pt x="2407" y="983"/>
                    <a:pt x="2249" y="793"/>
                  </a:cubicBezTo>
                  <a:cubicBezTo>
                    <a:pt x="1996" y="381"/>
                    <a:pt x="1584" y="33"/>
                    <a:pt x="1109"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5476975" y="1532225"/>
              <a:ext cx="90275" cy="54675"/>
            </a:xfrm>
            <a:custGeom>
              <a:avLst/>
              <a:gdLst/>
              <a:ahLst/>
              <a:cxnLst/>
              <a:rect l="l" t="t" r="r" b="b"/>
              <a:pathLst>
                <a:path w="3611" h="2187" extrusionOk="0">
                  <a:moveTo>
                    <a:pt x="1320" y="340"/>
                  </a:moveTo>
                  <a:cubicBezTo>
                    <a:pt x="1405" y="340"/>
                    <a:pt x="1492" y="348"/>
                    <a:pt x="1584" y="361"/>
                  </a:cubicBezTo>
                  <a:cubicBezTo>
                    <a:pt x="1964" y="393"/>
                    <a:pt x="2375" y="551"/>
                    <a:pt x="2692" y="773"/>
                  </a:cubicBezTo>
                  <a:cubicBezTo>
                    <a:pt x="2850" y="899"/>
                    <a:pt x="3009" y="1026"/>
                    <a:pt x="3135" y="1216"/>
                  </a:cubicBezTo>
                  <a:cubicBezTo>
                    <a:pt x="3199" y="1311"/>
                    <a:pt x="3262" y="1406"/>
                    <a:pt x="3199" y="1533"/>
                  </a:cubicBezTo>
                  <a:cubicBezTo>
                    <a:pt x="3167" y="1628"/>
                    <a:pt x="3072" y="1691"/>
                    <a:pt x="2977" y="1723"/>
                  </a:cubicBezTo>
                  <a:cubicBezTo>
                    <a:pt x="2912" y="1741"/>
                    <a:pt x="2842" y="1749"/>
                    <a:pt x="2769" y="1749"/>
                  </a:cubicBezTo>
                  <a:cubicBezTo>
                    <a:pt x="2594" y="1749"/>
                    <a:pt x="2405" y="1704"/>
                    <a:pt x="2249" y="1659"/>
                  </a:cubicBezTo>
                  <a:cubicBezTo>
                    <a:pt x="2059" y="1564"/>
                    <a:pt x="1837" y="1469"/>
                    <a:pt x="1647" y="1374"/>
                  </a:cubicBezTo>
                  <a:cubicBezTo>
                    <a:pt x="1218" y="1145"/>
                    <a:pt x="917" y="839"/>
                    <a:pt x="606" y="478"/>
                  </a:cubicBezTo>
                  <a:lnTo>
                    <a:pt x="606" y="478"/>
                  </a:lnTo>
                  <a:cubicBezTo>
                    <a:pt x="721" y="442"/>
                    <a:pt x="836" y="412"/>
                    <a:pt x="950" y="393"/>
                  </a:cubicBezTo>
                  <a:cubicBezTo>
                    <a:pt x="1080" y="356"/>
                    <a:pt x="1199" y="340"/>
                    <a:pt x="1320" y="340"/>
                  </a:cubicBezTo>
                  <a:close/>
                  <a:moveTo>
                    <a:pt x="1306" y="0"/>
                  </a:moveTo>
                  <a:cubicBezTo>
                    <a:pt x="1230" y="0"/>
                    <a:pt x="1153" y="4"/>
                    <a:pt x="1077" y="13"/>
                  </a:cubicBezTo>
                  <a:cubicBezTo>
                    <a:pt x="824" y="44"/>
                    <a:pt x="475" y="108"/>
                    <a:pt x="254" y="266"/>
                  </a:cubicBezTo>
                  <a:cubicBezTo>
                    <a:pt x="235" y="280"/>
                    <a:pt x="221" y="297"/>
                    <a:pt x="212" y="316"/>
                  </a:cubicBezTo>
                  <a:lnTo>
                    <a:pt x="212" y="316"/>
                  </a:lnTo>
                  <a:cubicBezTo>
                    <a:pt x="174" y="331"/>
                    <a:pt x="151" y="337"/>
                    <a:pt x="127" y="361"/>
                  </a:cubicBezTo>
                  <a:cubicBezTo>
                    <a:pt x="32" y="456"/>
                    <a:pt x="0" y="583"/>
                    <a:pt x="64" y="678"/>
                  </a:cubicBezTo>
                  <a:cubicBezTo>
                    <a:pt x="380" y="1153"/>
                    <a:pt x="887" y="1564"/>
                    <a:pt x="1394" y="1818"/>
                  </a:cubicBezTo>
                  <a:cubicBezTo>
                    <a:pt x="1647" y="1944"/>
                    <a:pt x="1932" y="2039"/>
                    <a:pt x="2217" y="2103"/>
                  </a:cubicBezTo>
                  <a:cubicBezTo>
                    <a:pt x="2370" y="2154"/>
                    <a:pt x="2531" y="2186"/>
                    <a:pt x="2697" y="2186"/>
                  </a:cubicBezTo>
                  <a:cubicBezTo>
                    <a:pt x="2841" y="2186"/>
                    <a:pt x="2988" y="2162"/>
                    <a:pt x="3135" y="2103"/>
                  </a:cubicBezTo>
                  <a:cubicBezTo>
                    <a:pt x="3357" y="1976"/>
                    <a:pt x="3547" y="1754"/>
                    <a:pt x="3579" y="1501"/>
                  </a:cubicBezTo>
                  <a:cubicBezTo>
                    <a:pt x="3611" y="1216"/>
                    <a:pt x="3420" y="963"/>
                    <a:pt x="3230" y="773"/>
                  </a:cubicBezTo>
                  <a:cubicBezTo>
                    <a:pt x="2882" y="424"/>
                    <a:pt x="2407" y="171"/>
                    <a:pt x="1932" y="76"/>
                  </a:cubicBezTo>
                  <a:cubicBezTo>
                    <a:pt x="1723" y="30"/>
                    <a:pt x="1515" y="0"/>
                    <a:pt x="1306"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4098950" y="2076200"/>
              <a:ext cx="168275" cy="492300"/>
            </a:xfrm>
            <a:custGeom>
              <a:avLst/>
              <a:gdLst/>
              <a:ahLst/>
              <a:cxnLst/>
              <a:rect l="l" t="t" r="r" b="b"/>
              <a:pathLst>
                <a:path w="6731" h="19692" extrusionOk="0">
                  <a:moveTo>
                    <a:pt x="3760" y="0"/>
                  </a:moveTo>
                  <a:cubicBezTo>
                    <a:pt x="3593" y="0"/>
                    <a:pt x="3420" y="179"/>
                    <a:pt x="3532" y="359"/>
                  </a:cubicBezTo>
                  <a:cubicBezTo>
                    <a:pt x="5242" y="3620"/>
                    <a:pt x="5939" y="7326"/>
                    <a:pt x="5147" y="10936"/>
                  </a:cubicBezTo>
                  <a:cubicBezTo>
                    <a:pt x="4419" y="14261"/>
                    <a:pt x="2551" y="17206"/>
                    <a:pt x="80" y="19487"/>
                  </a:cubicBezTo>
                  <a:cubicBezTo>
                    <a:pt x="1" y="19566"/>
                    <a:pt x="77" y="19691"/>
                    <a:pt x="179" y="19691"/>
                  </a:cubicBezTo>
                  <a:cubicBezTo>
                    <a:pt x="198" y="19691"/>
                    <a:pt x="219" y="19687"/>
                    <a:pt x="239" y="19677"/>
                  </a:cubicBezTo>
                  <a:cubicBezTo>
                    <a:pt x="4704" y="16288"/>
                    <a:pt x="6731" y="10334"/>
                    <a:pt x="5686" y="4855"/>
                  </a:cubicBezTo>
                  <a:cubicBezTo>
                    <a:pt x="5369" y="3209"/>
                    <a:pt x="4767" y="1562"/>
                    <a:pt x="3944" y="105"/>
                  </a:cubicBezTo>
                  <a:cubicBezTo>
                    <a:pt x="3898" y="31"/>
                    <a:pt x="3830" y="0"/>
                    <a:pt x="376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4134200" y="1991025"/>
              <a:ext cx="71275" cy="107600"/>
            </a:xfrm>
            <a:custGeom>
              <a:avLst/>
              <a:gdLst/>
              <a:ahLst/>
              <a:cxnLst/>
              <a:rect l="l" t="t" r="r" b="b"/>
              <a:pathLst>
                <a:path w="2851" h="4304" extrusionOk="0">
                  <a:moveTo>
                    <a:pt x="661" y="395"/>
                  </a:moveTo>
                  <a:cubicBezTo>
                    <a:pt x="737" y="395"/>
                    <a:pt x="820" y="418"/>
                    <a:pt x="887" y="440"/>
                  </a:cubicBezTo>
                  <a:cubicBezTo>
                    <a:pt x="1141" y="567"/>
                    <a:pt x="1331" y="789"/>
                    <a:pt x="1489" y="979"/>
                  </a:cubicBezTo>
                  <a:cubicBezTo>
                    <a:pt x="1679" y="1200"/>
                    <a:pt x="1806" y="1422"/>
                    <a:pt x="1932" y="1675"/>
                  </a:cubicBezTo>
                  <a:cubicBezTo>
                    <a:pt x="2059" y="1960"/>
                    <a:pt x="2154" y="2277"/>
                    <a:pt x="2186" y="2594"/>
                  </a:cubicBezTo>
                  <a:cubicBezTo>
                    <a:pt x="2234" y="2835"/>
                    <a:pt x="2209" y="3077"/>
                    <a:pt x="2222" y="3318"/>
                  </a:cubicBezTo>
                  <a:lnTo>
                    <a:pt x="2222" y="3318"/>
                  </a:lnTo>
                  <a:cubicBezTo>
                    <a:pt x="2094" y="3182"/>
                    <a:pt x="1954" y="3046"/>
                    <a:pt x="1837" y="2910"/>
                  </a:cubicBezTo>
                  <a:cubicBezTo>
                    <a:pt x="1426" y="2499"/>
                    <a:pt x="1077" y="2024"/>
                    <a:pt x="792" y="1485"/>
                  </a:cubicBezTo>
                  <a:cubicBezTo>
                    <a:pt x="666" y="1232"/>
                    <a:pt x="571" y="979"/>
                    <a:pt x="507" y="694"/>
                  </a:cubicBezTo>
                  <a:cubicBezTo>
                    <a:pt x="476" y="567"/>
                    <a:pt x="444" y="440"/>
                    <a:pt x="571" y="409"/>
                  </a:cubicBezTo>
                  <a:cubicBezTo>
                    <a:pt x="598" y="399"/>
                    <a:pt x="629" y="395"/>
                    <a:pt x="661" y="395"/>
                  </a:cubicBezTo>
                  <a:close/>
                  <a:moveTo>
                    <a:pt x="610" y="0"/>
                  </a:moveTo>
                  <a:cubicBezTo>
                    <a:pt x="521" y="0"/>
                    <a:pt x="433" y="18"/>
                    <a:pt x="349" y="60"/>
                  </a:cubicBezTo>
                  <a:cubicBezTo>
                    <a:pt x="32" y="219"/>
                    <a:pt x="0" y="599"/>
                    <a:pt x="64" y="915"/>
                  </a:cubicBezTo>
                  <a:cubicBezTo>
                    <a:pt x="254" y="1612"/>
                    <a:pt x="602" y="2214"/>
                    <a:pt x="1046" y="2784"/>
                  </a:cubicBezTo>
                  <a:cubicBezTo>
                    <a:pt x="1267" y="3100"/>
                    <a:pt x="1552" y="3385"/>
                    <a:pt x="1837" y="3670"/>
                  </a:cubicBezTo>
                  <a:cubicBezTo>
                    <a:pt x="1964" y="3829"/>
                    <a:pt x="2122" y="3956"/>
                    <a:pt x="2312" y="4082"/>
                  </a:cubicBezTo>
                  <a:cubicBezTo>
                    <a:pt x="2439" y="4177"/>
                    <a:pt x="2597" y="4304"/>
                    <a:pt x="2787" y="4304"/>
                  </a:cubicBezTo>
                  <a:cubicBezTo>
                    <a:pt x="2819" y="4272"/>
                    <a:pt x="2819" y="4272"/>
                    <a:pt x="2819" y="4241"/>
                  </a:cubicBezTo>
                  <a:cubicBezTo>
                    <a:pt x="2851" y="3987"/>
                    <a:pt x="2597" y="3766"/>
                    <a:pt x="2439" y="3575"/>
                  </a:cubicBezTo>
                  <a:cubicBezTo>
                    <a:pt x="2435" y="3570"/>
                    <a:pt x="2431" y="3565"/>
                    <a:pt x="2427" y="3559"/>
                  </a:cubicBezTo>
                  <a:lnTo>
                    <a:pt x="2427" y="3559"/>
                  </a:lnTo>
                  <a:cubicBezTo>
                    <a:pt x="2431" y="3555"/>
                    <a:pt x="2435" y="3549"/>
                    <a:pt x="2439" y="3544"/>
                  </a:cubicBezTo>
                  <a:cubicBezTo>
                    <a:pt x="2597" y="3290"/>
                    <a:pt x="2566" y="2879"/>
                    <a:pt x="2534" y="2594"/>
                  </a:cubicBezTo>
                  <a:cubicBezTo>
                    <a:pt x="2502" y="2277"/>
                    <a:pt x="2439" y="1960"/>
                    <a:pt x="2312" y="1644"/>
                  </a:cubicBezTo>
                  <a:cubicBezTo>
                    <a:pt x="2091" y="1074"/>
                    <a:pt x="1679" y="440"/>
                    <a:pt x="1141" y="155"/>
                  </a:cubicBezTo>
                  <a:cubicBezTo>
                    <a:pt x="972" y="71"/>
                    <a:pt x="789" y="0"/>
                    <a:pt x="61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215750" y="2050275"/>
              <a:ext cx="59400" cy="91850"/>
            </a:xfrm>
            <a:custGeom>
              <a:avLst/>
              <a:gdLst/>
              <a:ahLst/>
              <a:cxnLst/>
              <a:rect l="l" t="t" r="r" b="b"/>
              <a:pathLst>
                <a:path w="2376" h="3674" extrusionOk="0">
                  <a:moveTo>
                    <a:pt x="1686" y="370"/>
                  </a:moveTo>
                  <a:cubicBezTo>
                    <a:pt x="1767" y="370"/>
                    <a:pt x="1835" y="408"/>
                    <a:pt x="1869" y="509"/>
                  </a:cubicBezTo>
                  <a:cubicBezTo>
                    <a:pt x="1932" y="699"/>
                    <a:pt x="1901" y="920"/>
                    <a:pt x="1869" y="1110"/>
                  </a:cubicBezTo>
                  <a:cubicBezTo>
                    <a:pt x="1742" y="1617"/>
                    <a:pt x="1616" y="2124"/>
                    <a:pt x="1331" y="2599"/>
                  </a:cubicBezTo>
                  <a:cubicBezTo>
                    <a:pt x="1204" y="2789"/>
                    <a:pt x="1014" y="2979"/>
                    <a:pt x="792" y="3106"/>
                  </a:cubicBezTo>
                  <a:cubicBezTo>
                    <a:pt x="697" y="3201"/>
                    <a:pt x="570" y="3264"/>
                    <a:pt x="444" y="3296"/>
                  </a:cubicBezTo>
                  <a:cubicBezTo>
                    <a:pt x="429" y="3299"/>
                    <a:pt x="414" y="3303"/>
                    <a:pt x="399" y="3307"/>
                  </a:cubicBezTo>
                  <a:lnTo>
                    <a:pt x="399" y="3307"/>
                  </a:lnTo>
                  <a:cubicBezTo>
                    <a:pt x="511" y="2796"/>
                    <a:pt x="549" y="2288"/>
                    <a:pt x="729" y="1807"/>
                  </a:cubicBezTo>
                  <a:cubicBezTo>
                    <a:pt x="792" y="1522"/>
                    <a:pt x="919" y="1237"/>
                    <a:pt x="1045" y="984"/>
                  </a:cubicBezTo>
                  <a:cubicBezTo>
                    <a:pt x="1140" y="794"/>
                    <a:pt x="1267" y="572"/>
                    <a:pt x="1457" y="445"/>
                  </a:cubicBezTo>
                  <a:cubicBezTo>
                    <a:pt x="1532" y="401"/>
                    <a:pt x="1614" y="370"/>
                    <a:pt x="1686" y="370"/>
                  </a:cubicBezTo>
                  <a:close/>
                  <a:moveTo>
                    <a:pt x="1701" y="1"/>
                  </a:moveTo>
                  <a:cubicBezTo>
                    <a:pt x="1125" y="1"/>
                    <a:pt x="788" y="646"/>
                    <a:pt x="602" y="1110"/>
                  </a:cubicBezTo>
                  <a:cubicBezTo>
                    <a:pt x="285" y="1807"/>
                    <a:pt x="32" y="2599"/>
                    <a:pt x="95" y="3359"/>
                  </a:cubicBezTo>
                  <a:cubicBezTo>
                    <a:pt x="97" y="3369"/>
                    <a:pt x="100" y="3379"/>
                    <a:pt x="104" y="3388"/>
                  </a:cubicBezTo>
                  <a:lnTo>
                    <a:pt x="104" y="3388"/>
                  </a:lnTo>
                  <a:cubicBezTo>
                    <a:pt x="101" y="3389"/>
                    <a:pt x="98" y="3390"/>
                    <a:pt x="95" y="3391"/>
                  </a:cubicBezTo>
                  <a:cubicBezTo>
                    <a:pt x="0" y="3454"/>
                    <a:pt x="0" y="3581"/>
                    <a:pt x="64" y="3612"/>
                  </a:cubicBezTo>
                  <a:cubicBezTo>
                    <a:pt x="151" y="3656"/>
                    <a:pt x="250" y="3673"/>
                    <a:pt x="351" y="3673"/>
                  </a:cubicBezTo>
                  <a:cubicBezTo>
                    <a:pt x="543" y="3673"/>
                    <a:pt x="742" y="3611"/>
                    <a:pt x="887" y="3549"/>
                  </a:cubicBezTo>
                  <a:cubicBezTo>
                    <a:pt x="1140" y="3422"/>
                    <a:pt x="1362" y="3232"/>
                    <a:pt x="1552" y="3011"/>
                  </a:cubicBezTo>
                  <a:cubicBezTo>
                    <a:pt x="1964" y="2504"/>
                    <a:pt x="2122" y="1871"/>
                    <a:pt x="2281" y="1237"/>
                  </a:cubicBezTo>
                  <a:cubicBezTo>
                    <a:pt x="2312" y="984"/>
                    <a:pt x="2376" y="699"/>
                    <a:pt x="2281" y="445"/>
                  </a:cubicBezTo>
                  <a:cubicBezTo>
                    <a:pt x="2186" y="192"/>
                    <a:pt x="1996" y="2"/>
                    <a:pt x="1742" y="2"/>
                  </a:cubicBezTo>
                  <a:cubicBezTo>
                    <a:pt x="1728" y="1"/>
                    <a:pt x="1715" y="1"/>
                    <a:pt x="1701"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104125" y="2087750"/>
              <a:ext cx="113225" cy="45900"/>
            </a:xfrm>
            <a:custGeom>
              <a:avLst/>
              <a:gdLst/>
              <a:ahLst/>
              <a:cxnLst/>
              <a:rect l="l" t="t" r="r" b="b"/>
              <a:pathLst>
                <a:path w="4529" h="1836" extrusionOk="0">
                  <a:moveTo>
                    <a:pt x="1343" y="328"/>
                  </a:moveTo>
                  <a:cubicBezTo>
                    <a:pt x="1611" y="328"/>
                    <a:pt x="1884" y="364"/>
                    <a:pt x="2122" y="435"/>
                  </a:cubicBezTo>
                  <a:cubicBezTo>
                    <a:pt x="2470" y="530"/>
                    <a:pt x="2787" y="657"/>
                    <a:pt x="3135" y="783"/>
                  </a:cubicBezTo>
                  <a:cubicBezTo>
                    <a:pt x="3294" y="847"/>
                    <a:pt x="3484" y="942"/>
                    <a:pt x="3674" y="1005"/>
                  </a:cubicBezTo>
                  <a:cubicBezTo>
                    <a:pt x="3705" y="1021"/>
                    <a:pt x="3737" y="1038"/>
                    <a:pt x="3768" y="1056"/>
                  </a:cubicBezTo>
                  <a:lnTo>
                    <a:pt x="3768" y="1056"/>
                  </a:lnTo>
                  <a:cubicBezTo>
                    <a:pt x="3650" y="1102"/>
                    <a:pt x="3528" y="1148"/>
                    <a:pt x="3389" y="1195"/>
                  </a:cubicBezTo>
                  <a:cubicBezTo>
                    <a:pt x="3072" y="1258"/>
                    <a:pt x="2755" y="1322"/>
                    <a:pt x="2439" y="1353"/>
                  </a:cubicBezTo>
                  <a:cubicBezTo>
                    <a:pt x="2345" y="1362"/>
                    <a:pt x="2254" y="1366"/>
                    <a:pt x="2164" y="1366"/>
                  </a:cubicBezTo>
                  <a:cubicBezTo>
                    <a:pt x="1918" y="1366"/>
                    <a:pt x="1680" y="1336"/>
                    <a:pt x="1425" y="1290"/>
                  </a:cubicBezTo>
                  <a:cubicBezTo>
                    <a:pt x="1267" y="1258"/>
                    <a:pt x="1077" y="1227"/>
                    <a:pt x="918" y="1163"/>
                  </a:cubicBezTo>
                  <a:cubicBezTo>
                    <a:pt x="792" y="1132"/>
                    <a:pt x="602" y="1100"/>
                    <a:pt x="538" y="942"/>
                  </a:cubicBezTo>
                  <a:cubicBezTo>
                    <a:pt x="380" y="593"/>
                    <a:pt x="823" y="372"/>
                    <a:pt x="1077" y="340"/>
                  </a:cubicBezTo>
                  <a:cubicBezTo>
                    <a:pt x="1164" y="332"/>
                    <a:pt x="1253" y="328"/>
                    <a:pt x="1343" y="328"/>
                  </a:cubicBezTo>
                  <a:close/>
                  <a:moveTo>
                    <a:pt x="1290" y="1"/>
                  </a:moveTo>
                  <a:cubicBezTo>
                    <a:pt x="1021" y="1"/>
                    <a:pt x="761" y="51"/>
                    <a:pt x="538" y="182"/>
                  </a:cubicBezTo>
                  <a:cubicBezTo>
                    <a:pt x="63" y="498"/>
                    <a:pt x="0" y="1195"/>
                    <a:pt x="507" y="1480"/>
                  </a:cubicBezTo>
                  <a:cubicBezTo>
                    <a:pt x="992" y="1750"/>
                    <a:pt x="1593" y="1836"/>
                    <a:pt x="2151" y="1836"/>
                  </a:cubicBezTo>
                  <a:cubicBezTo>
                    <a:pt x="2249" y="1836"/>
                    <a:pt x="2345" y="1833"/>
                    <a:pt x="2439" y="1828"/>
                  </a:cubicBezTo>
                  <a:cubicBezTo>
                    <a:pt x="2787" y="1828"/>
                    <a:pt x="3167" y="1797"/>
                    <a:pt x="3547" y="1670"/>
                  </a:cubicBezTo>
                  <a:cubicBezTo>
                    <a:pt x="3705" y="1638"/>
                    <a:pt x="3864" y="1575"/>
                    <a:pt x="4054" y="1512"/>
                  </a:cubicBezTo>
                  <a:cubicBezTo>
                    <a:pt x="4212" y="1448"/>
                    <a:pt x="4402" y="1353"/>
                    <a:pt x="4497" y="1195"/>
                  </a:cubicBezTo>
                  <a:cubicBezTo>
                    <a:pt x="4529" y="1100"/>
                    <a:pt x="4497" y="942"/>
                    <a:pt x="4370" y="910"/>
                  </a:cubicBezTo>
                  <a:cubicBezTo>
                    <a:pt x="4341" y="904"/>
                    <a:pt x="4312" y="901"/>
                    <a:pt x="4283" y="901"/>
                  </a:cubicBezTo>
                  <a:cubicBezTo>
                    <a:pt x="4198" y="901"/>
                    <a:pt x="4114" y="924"/>
                    <a:pt x="4029" y="954"/>
                  </a:cubicBezTo>
                  <a:lnTo>
                    <a:pt x="4029" y="954"/>
                  </a:lnTo>
                  <a:cubicBezTo>
                    <a:pt x="3985" y="914"/>
                    <a:pt x="3924" y="887"/>
                    <a:pt x="3864" y="847"/>
                  </a:cubicBezTo>
                  <a:cubicBezTo>
                    <a:pt x="3674" y="752"/>
                    <a:pt x="3515" y="657"/>
                    <a:pt x="3357" y="593"/>
                  </a:cubicBezTo>
                  <a:cubicBezTo>
                    <a:pt x="3040" y="435"/>
                    <a:pt x="2724" y="308"/>
                    <a:pt x="2407" y="213"/>
                  </a:cubicBezTo>
                  <a:cubicBezTo>
                    <a:pt x="2072" y="102"/>
                    <a:pt x="1672" y="1"/>
                    <a:pt x="1290"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4233950" y="2128550"/>
              <a:ext cx="80000" cy="88850"/>
            </a:xfrm>
            <a:custGeom>
              <a:avLst/>
              <a:gdLst/>
              <a:ahLst/>
              <a:cxnLst/>
              <a:rect l="l" t="t" r="r" b="b"/>
              <a:pathLst>
                <a:path w="3200" h="3554" extrusionOk="0">
                  <a:moveTo>
                    <a:pt x="2458" y="405"/>
                  </a:moveTo>
                  <a:cubicBezTo>
                    <a:pt x="2595" y="405"/>
                    <a:pt x="2724" y="454"/>
                    <a:pt x="2724" y="608"/>
                  </a:cubicBezTo>
                  <a:cubicBezTo>
                    <a:pt x="2724" y="830"/>
                    <a:pt x="2629" y="1083"/>
                    <a:pt x="2534" y="1305"/>
                  </a:cubicBezTo>
                  <a:cubicBezTo>
                    <a:pt x="2344" y="1748"/>
                    <a:pt x="2059" y="2160"/>
                    <a:pt x="1679" y="2476"/>
                  </a:cubicBezTo>
                  <a:cubicBezTo>
                    <a:pt x="1298" y="2803"/>
                    <a:pt x="870" y="3013"/>
                    <a:pt x="415" y="3146"/>
                  </a:cubicBezTo>
                  <a:lnTo>
                    <a:pt x="415" y="3146"/>
                  </a:lnTo>
                  <a:cubicBezTo>
                    <a:pt x="459" y="3107"/>
                    <a:pt x="496" y="3055"/>
                    <a:pt x="539" y="2983"/>
                  </a:cubicBezTo>
                  <a:lnTo>
                    <a:pt x="793" y="2476"/>
                  </a:lnTo>
                  <a:cubicBezTo>
                    <a:pt x="951" y="2191"/>
                    <a:pt x="1109" y="1875"/>
                    <a:pt x="1268" y="1558"/>
                  </a:cubicBezTo>
                  <a:cubicBezTo>
                    <a:pt x="1489" y="1146"/>
                    <a:pt x="1743" y="640"/>
                    <a:pt x="2218" y="450"/>
                  </a:cubicBezTo>
                  <a:cubicBezTo>
                    <a:pt x="2279" y="425"/>
                    <a:pt x="2370" y="405"/>
                    <a:pt x="2458" y="405"/>
                  </a:cubicBezTo>
                  <a:close/>
                  <a:moveTo>
                    <a:pt x="2458" y="1"/>
                  </a:moveTo>
                  <a:cubicBezTo>
                    <a:pt x="1904" y="1"/>
                    <a:pt x="1438" y="449"/>
                    <a:pt x="1141" y="925"/>
                  </a:cubicBezTo>
                  <a:cubicBezTo>
                    <a:pt x="919" y="1241"/>
                    <a:pt x="729" y="1621"/>
                    <a:pt x="539" y="1970"/>
                  </a:cubicBezTo>
                  <a:cubicBezTo>
                    <a:pt x="444" y="2191"/>
                    <a:pt x="317" y="2381"/>
                    <a:pt x="191" y="2571"/>
                  </a:cubicBezTo>
                  <a:cubicBezTo>
                    <a:pt x="159" y="2666"/>
                    <a:pt x="64" y="2793"/>
                    <a:pt x="32" y="2920"/>
                  </a:cubicBezTo>
                  <a:cubicBezTo>
                    <a:pt x="1" y="3015"/>
                    <a:pt x="32" y="3110"/>
                    <a:pt x="96" y="3205"/>
                  </a:cubicBezTo>
                  <a:cubicBezTo>
                    <a:pt x="96" y="3216"/>
                    <a:pt x="103" y="3227"/>
                    <a:pt x="114" y="3235"/>
                  </a:cubicBezTo>
                  <a:lnTo>
                    <a:pt x="114" y="3235"/>
                  </a:lnTo>
                  <a:cubicBezTo>
                    <a:pt x="85" y="3259"/>
                    <a:pt x="64" y="3295"/>
                    <a:pt x="64" y="3332"/>
                  </a:cubicBezTo>
                  <a:cubicBezTo>
                    <a:pt x="64" y="3363"/>
                    <a:pt x="64" y="3395"/>
                    <a:pt x="64" y="3427"/>
                  </a:cubicBezTo>
                  <a:cubicBezTo>
                    <a:pt x="64" y="3427"/>
                    <a:pt x="64" y="3458"/>
                    <a:pt x="96" y="3458"/>
                  </a:cubicBezTo>
                  <a:cubicBezTo>
                    <a:pt x="127" y="3522"/>
                    <a:pt x="191" y="3553"/>
                    <a:pt x="254" y="3553"/>
                  </a:cubicBezTo>
                  <a:cubicBezTo>
                    <a:pt x="1458" y="3522"/>
                    <a:pt x="2566" y="2540"/>
                    <a:pt x="2978" y="1463"/>
                  </a:cubicBezTo>
                  <a:cubicBezTo>
                    <a:pt x="3104" y="1178"/>
                    <a:pt x="3199" y="861"/>
                    <a:pt x="3199" y="576"/>
                  </a:cubicBezTo>
                  <a:cubicBezTo>
                    <a:pt x="3168" y="228"/>
                    <a:pt x="2914" y="6"/>
                    <a:pt x="2566" y="6"/>
                  </a:cubicBezTo>
                  <a:cubicBezTo>
                    <a:pt x="2530" y="2"/>
                    <a:pt x="2493" y="1"/>
                    <a:pt x="2458"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4127875" y="2163325"/>
              <a:ext cx="122950" cy="52800"/>
            </a:xfrm>
            <a:custGeom>
              <a:avLst/>
              <a:gdLst/>
              <a:ahLst/>
              <a:cxnLst/>
              <a:rect l="l" t="t" r="r" b="b"/>
              <a:pathLst>
                <a:path w="4918" h="2112" extrusionOk="0">
                  <a:moveTo>
                    <a:pt x="1932" y="420"/>
                  </a:moveTo>
                  <a:cubicBezTo>
                    <a:pt x="2280" y="452"/>
                    <a:pt x="2629" y="484"/>
                    <a:pt x="2977" y="579"/>
                  </a:cubicBezTo>
                  <a:cubicBezTo>
                    <a:pt x="3325" y="674"/>
                    <a:pt x="3610" y="832"/>
                    <a:pt x="3959" y="927"/>
                  </a:cubicBezTo>
                  <a:cubicBezTo>
                    <a:pt x="3969" y="931"/>
                    <a:pt x="3979" y="932"/>
                    <a:pt x="3989" y="932"/>
                  </a:cubicBezTo>
                  <a:cubicBezTo>
                    <a:pt x="3990" y="932"/>
                    <a:pt x="3991" y="932"/>
                    <a:pt x="3993" y="932"/>
                  </a:cubicBezTo>
                  <a:lnTo>
                    <a:pt x="3993" y="932"/>
                  </a:lnTo>
                  <a:cubicBezTo>
                    <a:pt x="3797" y="1015"/>
                    <a:pt x="3598" y="1097"/>
                    <a:pt x="3389" y="1149"/>
                  </a:cubicBezTo>
                  <a:cubicBezTo>
                    <a:pt x="3072" y="1275"/>
                    <a:pt x="2724" y="1370"/>
                    <a:pt x="2375" y="1434"/>
                  </a:cubicBezTo>
                  <a:cubicBezTo>
                    <a:pt x="2144" y="1477"/>
                    <a:pt x="1808" y="1547"/>
                    <a:pt x="1490" y="1547"/>
                  </a:cubicBezTo>
                  <a:cubicBezTo>
                    <a:pt x="1109" y="1547"/>
                    <a:pt x="754" y="1447"/>
                    <a:pt x="634" y="1085"/>
                  </a:cubicBezTo>
                  <a:cubicBezTo>
                    <a:pt x="412" y="420"/>
                    <a:pt x="1584" y="420"/>
                    <a:pt x="1932" y="420"/>
                  </a:cubicBezTo>
                  <a:close/>
                  <a:moveTo>
                    <a:pt x="1642" y="0"/>
                  </a:moveTo>
                  <a:cubicBezTo>
                    <a:pt x="1238" y="0"/>
                    <a:pt x="818" y="66"/>
                    <a:pt x="507" y="294"/>
                  </a:cubicBezTo>
                  <a:cubicBezTo>
                    <a:pt x="0" y="642"/>
                    <a:pt x="0" y="1307"/>
                    <a:pt x="412" y="1719"/>
                  </a:cubicBezTo>
                  <a:cubicBezTo>
                    <a:pt x="717" y="2024"/>
                    <a:pt x="1115" y="2111"/>
                    <a:pt x="1521" y="2111"/>
                  </a:cubicBezTo>
                  <a:cubicBezTo>
                    <a:pt x="1789" y="2111"/>
                    <a:pt x="2060" y="2073"/>
                    <a:pt x="2312" y="2036"/>
                  </a:cubicBezTo>
                  <a:cubicBezTo>
                    <a:pt x="2724" y="1972"/>
                    <a:pt x="3135" y="1877"/>
                    <a:pt x="3515" y="1751"/>
                  </a:cubicBezTo>
                  <a:cubicBezTo>
                    <a:pt x="3895" y="1624"/>
                    <a:pt x="4339" y="1497"/>
                    <a:pt x="4687" y="1275"/>
                  </a:cubicBezTo>
                  <a:cubicBezTo>
                    <a:pt x="4918" y="1131"/>
                    <a:pt x="4807" y="725"/>
                    <a:pt x="4547" y="725"/>
                  </a:cubicBezTo>
                  <a:cubicBezTo>
                    <a:pt x="4521" y="725"/>
                    <a:pt x="4494" y="729"/>
                    <a:pt x="4465" y="737"/>
                  </a:cubicBezTo>
                  <a:cubicBezTo>
                    <a:pt x="4331" y="786"/>
                    <a:pt x="4197" y="844"/>
                    <a:pt x="4062" y="902"/>
                  </a:cubicBezTo>
                  <a:lnTo>
                    <a:pt x="4062" y="902"/>
                  </a:lnTo>
                  <a:cubicBezTo>
                    <a:pt x="4100" y="867"/>
                    <a:pt x="4110" y="806"/>
                    <a:pt x="4054" y="769"/>
                  </a:cubicBezTo>
                  <a:cubicBezTo>
                    <a:pt x="3642" y="294"/>
                    <a:pt x="2850" y="135"/>
                    <a:pt x="2249" y="40"/>
                  </a:cubicBezTo>
                  <a:cubicBezTo>
                    <a:pt x="2063" y="19"/>
                    <a:pt x="1854" y="0"/>
                    <a:pt x="1642"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4240300" y="2232350"/>
              <a:ext cx="94225" cy="59250"/>
            </a:xfrm>
            <a:custGeom>
              <a:avLst/>
              <a:gdLst/>
              <a:ahLst/>
              <a:cxnLst/>
              <a:rect l="l" t="t" r="r" b="b"/>
              <a:pathLst>
                <a:path w="3769" h="2370" extrusionOk="0">
                  <a:moveTo>
                    <a:pt x="2672" y="467"/>
                  </a:moveTo>
                  <a:cubicBezTo>
                    <a:pt x="2732" y="467"/>
                    <a:pt x="2791" y="471"/>
                    <a:pt x="2850" y="478"/>
                  </a:cubicBezTo>
                  <a:cubicBezTo>
                    <a:pt x="2945" y="510"/>
                    <a:pt x="3072" y="510"/>
                    <a:pt x="3135" y="573"/>
                  </a:cubicBezTo>
                  <a:cubicBezTo>
                    <a:pt x="3230" y="668"/>
                    <a:pt x="3167" y="763"/>
                    <a:pt x="3104" y="858"/>
                  </a:cubicBezTo>
                  <a:cubicBezTo>
                    <a:pt x="2945" y="1080"/>
                    <a:pt x="2755" y="1270"/>
                    <a:pt x="2502" y="1428"/>
                  </a:cubicBezTo>
                  <a:cubicBezTo>
                    <a:pt x="2059" y="1745"/>
                    <a:pt x="1489" y="1935"/>
                    <a:pt x="950" y="1935"/>
                  </a:cubicBezTo>
                  <a:lnTo>
                    <a:pt x="539" y="1935"/>
                  </a:lnTo>
                  <a:cubicBezTo>
                    <a:pt x="537" y="1934"/>
                    <a:pt x="535" y="1934"/>
                    <a:pt x="533" y="1933"/>
                  </a:cubicBezTo>
                  <a:lnTo>
                    <a:pt x="533" y="1933"/>
                  </a:lnTo>
                  <a:cubicBezTo>
                    <a:pt x="708" y="1510"/>
                    <a:pt x="991" y="1160"/>
                    <a:pt x="1362" y="921"/>
                  </a:cubicBezTo>
                  <a:cubicBezTo>
                    <a:pt x="1754" y="669"/>
                    <a:pt x="2220" y="467"/>
                    <a:pt x="2672" y="467"/>
                  </a:cubicBezTo>
                  <a:close/>
                  <a:moveTo>
                    <a:pt x="2705" y="0"/>
                  </a:moveTo>
                  <a:cubicBezTo>
                    <a:pt x="1596" y="0"/>
                    <a:pt x="560" y="830"/>
                    <a:pt x="273" y="1885"/>
                  </a:cubicBezTo>
                  <a:lnTo>
                    <a:pt x="273" y="1885"/>
                  </a:lnTo>
                  <a:cubicBezTo>
                    <a:pt x="215" y="1885"/>
                    <a:pt x="155" y="1899"/>
                    <a:pt x="95" y="1935"/>
                  </a:cubicBezTo>
                  <a:cubicBezTo>
                    <a:pt x="0" y="1998"/>
                    <a:pt x="0" y="2093"/>
                    <a:pt x="63" y="2220"/>
                  </a:cubicBezTo>
                  <a:cubicBezTo>
                    <a:pt x="158" y="2346"/>
                    <a:pt x="349" y="2346"/>
                    <a:pt x="507" y="2346"/>
                  </a:cubicBezTo>
                  <a:cubicBezTo>
                    <a:pt x="637" y="2362"/>
                    <a:pt x="772" y="2370"/>
                    <a:pt x="908" y="2370"/>
                  </a:cubicBezTo>
                  <a:cubicBezTo>
                    <a:pt x="1332" y="2370"/>
                    <a:pt x="1770" y="2293"/>
                    <a:pt x="2154" y="2125"/>
                  </a:cubicBezTo>
                  <a:cubicBezTo>
                    <a:pt x="2692" y="1903"/>
                    <a:pt x="3199" y="1555"/>
                    <a:pt x="3547" y="1080"/>
                  </a:cubicBezTo>
                  <a:cubicBezTo>
                    <a:pt x="3705" y="826"/>
                    <a:pt x="3769" y="510"/>
                    <a:pt x="3515" y="256"/>
                  </a:cubicBezTo>
                  <a:cubicBezTo>
                    <a:pt x="3325" y="66"/>
                    <a:pt x="3072" y="3"/>
                    <a:pt x="2819" y="3"/>
                  </a:cubicBezTo>
                  <a:cubicBezTo>
                    <a:pt x="2781" y="1"/>
                    <a:pt x="2743" y="0"/>
                    <a:pt x="2705"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57950" y="2242200"/>
              <a:ext cx="87375" cy="48025"/>
            </a:xfrm>
            <a:custGeom>
              <a:avLst/>
              <a:gdLst/>
              <a:ahLst/>
              <a:cxnLst/>
              <a:rect l="l" t="t" r="r" b="b"/>
              <a:pathLst>
                <a:path w="3495" h="1921" extrusionOk="0">
                  <a:moveTo>
                    <a:pt x="1530" y="397"/>
                  </a:moveTo>
                  <a:cubicBezTo>
                    <a:pt x="1658" y="397"/>
                    <a:pt x="1785" y="411"/>
                    <a:pt x="1901" y="432"/>
                  </a:cubicBezTo>
                  <a:cubicBezTo>
                    <a:pt x="2334" y="513"/>
                    <a:pt x="2720" y="710"/>
                    <a:pt x="3081" y="963"/>
                  </a:cubicBezTo>
                  <a:lnTo>
                    <a:pt x="3081" y="963"/>
                  </a:lnTo>
                  <a:cubicBezTo>
                    <a:pt x="3048" y="971"/>
                    <a:pt x="3014" y="984"/>
                    <a:pt x="2977" y="1002"/>
                  </a:cubicBezTo>
                  <a:cubicBezTo>
                    <a:pt x="2969" y="1002"/>
                    <a:pt x="2960" y="1005"/>
                    <a:pt x="2952" y="1009"/>
                  </a:cubicBezTo>
                  <a:lnTo>
                    <a:pt x="2952" y="1009"/>
                  </a:lnTo>
                  <a:cubicBezTo>
                    <a:pt x="2834" y="1042"/>
                    <a:pt x="2716" y="1099"/>
                    <a:pt x="2597" y="1129"/>
                  </a:cubicBezTo>
                  <a:cubicBezTo>
                    <a:pt x="2344" y="1224"/>
                    <a:pt x="2091" y="1256"/>
                    <a:pt x="1837" y="1319"/>
                  </a:cubicBezTo>
                  <a:cubicBezTo>
                    <a:pt x="1718" y="1331"/>
                    <a:pt x="1589" y="1343"/>
                    <a:pt x="1460" y="1343"/>
                  </a:cubicBezTo>
                  <a:cubicBezTo>
                    <a:pt x="1247" y="1343"/>
                    <a:pt x="1033" y="1311"/>
                    <a:pt x="856" y="1192"/>
                  </a:cubicBezTo>
                  <a:cubicBezTo>
                    <a:pt x="634" y="1066"/>
                    <a:pt x="571" y="781"/>
                    <a:pt x="824" y="622"/>
                  </a:cubicBezTo>
                  <a:cubicBezTo>
                    <a:pt x="1014" y="453"/>
                    <a:pt x="1274" y="397"/>
                    <a:pt x="1530" y="397"/>
                  </a:cubicBezTo>
                  <a:close/>
                  <a:moveTo>
                    <a:pt x="1428" y="1"/>
                  </a:moveTo>
                  <a:cubicBezTo>
                    <a:pt x="1143" y="1"/>
                    <a:pt x="862" y="62"/>
                    <a:pt x="602" y="211"/>
                  </a:cubicBezTo>
                  <a:cubicBezTo>
                    <a:pt x="222" y="464"/>
                    <a:pt x="1" y="971"/>
                    <a:pt x="286" y="1382"/>
                  </a:cubicBezTo>
                  <a:cubicBezTo>
                    <a:pt x="539" y="1762"/>
                    <a:pt x="1077" y="1921"/>
                    <a:pt x="1521" y="1921"/>
                  </a:cubicBezTo>
                  <a:cubicBezTo>
                    <a:pt x="1837" y="1921"/>
                    <a:pt x="2186" y="1857"/>
                    <a:pt x="2502" y="1762"/>
                  </a:cubicBezTo>
                  <a:cubicBezTo>
                    <a:pt x="2692" y="1731"/>
                    <a:pt x="2851" y="1667"/>
                    <a:pt x="3009" y="1604"/>
                  </a:cubicBezTo>
                  <a:cubicBezTo>
                    <a:pt x="3199" y="1541"/>
                    <a:pt x="3357" y="1477"/>
                    <a:pt x="3452" y="1287"/>
                  </a:cubicBezTo>
                  <a:cubicBezTo>
                    <a:pt x="3495" y="1203"/>
                    <a:pt x="3481" y="1118"/>
                    <a:pt x="3428" y="1061"/>
                  </a:cubicBezTo>
                  <a:lnTo>
                    <a:pt x="3428" y="1061"/>
                  </a:lnTo>
                  <a:cubicBezTo>
                    <a:pt x="3482" y="1026"/>
                    <a:pt x="3451" y="938"/>
                    <a:pt x="3421" y="907"/>
                  </a:cubicBezTo>
                  <a:cubicBezTo>
                    <a:pt x="3072" y="496"/>
                    <a:pt x="2566" y="211"/>
                    <a:pt x="2027" y="84"/>
                  </a:cubicBezTo>
                  <a:cubicBezTo>
                    <a:pt x="1831" y="31"/>
                    <a:pt x="1628" y="1"/>
                    <a:pt x="1428"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239500" y="2355925"/>
              <a:ext cx="25" cy="800"/>
            </a:xfrm>
            <a:custGeom>
              <a:avLst/>
              <a:gdLst/>
              <a:ahLst/>
              <a:cxnLst/>
              <a:rect l="l" t="t" r="r" b="b"/>
              <a:pathLst>
                <a:path w="1" h="32" extrusionOk="0">
                  <a:moveTo>
                    <a:pt x="0" y="32"/>
                  </a:moveTo>
                  <a:cubicBezTo>
                    <a:pt x="0" y="32"/>
                    <a:pt x="0" y="0"/>
                    <a:pt x="0" y="0"/>
                  </a:cubicBezTo>
                  <a:cubicBezTo>
                    <a:pt x="0" y="0"/>
                    <a:pt x="0" y="32"/>
                    <a:pt x="0" y="32"/>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4219700" y="2319225"/>
              <a:ext cx="118000" cy="60275"/>
            </a:xfrm>
            <a:custGeom>
              <a:avLst/>
              <a:gdLst/>
              <a:ahLst/>
              <a:cxnLst/>
              <a:rect l="l" t="t" r="r" b="b"/>
              <a:pathLst>
                <a:path w="4720" h="2411" extrusionOk="0">
                  <a:moveTo>
                    <a:pt x="3287" y="1"/>
                  </a:moveTo>
                  <a:cubicBezTo>
                    <a:pt x="2936" y="1"/>
                    <a:pt x="2579" y="93"/>
                    <a:pt x="2281" y="233"/>
                  </a:cubicBezTo>
                  <a:cubicBezTo>
                    <a:pt x="1933" y="360"/>
                    <a:pt x="1648" y="582"/>
                    <a:pt x="1363" y="803"/>
                  </a:cubicBezTo>
                  <a:cubicBezTo>
                    <a:pt x="1109" y="1025"/>
                    <a:pt x="792" y="1278"/>
                    <a:pt x="697" y="1627"/>
                  </a:cubicBezTo>
                  <a:cubicBezTo>
                    <a:pt x="697" y="1627"/>
                    <a:pt x="697" y="1658"/>
                    <a:pt x="729" y="1658"/>
                  </a:cubicBezTo>
                  <a:cubicBezTo>
                    <a:pt x="1014" y="1532"/>
                    <a:pt x="1236" y="1247"/>
                    <a:pt x="1458" y="1025"/>
                  </a:cubicBezTo>
                  <a:cubicBezTo>
                    <a:pt x="1743" y="803"/>
                    <a:pt x="2028" y="613"/>
                    <a:pt x="2376" y="487"/>
                  </a:cubicBezTo>
                  <a:cubicBezTo>
                    <a:pt x="2638" y="382"/>
                    <a:pt x="2922" y="320"/>
                    <a:pt x="3210" y="320"/>
                  </a:cubicBezTo>
                  <a:cubicBezTo>
                    <a:pt x="3270" y="320"/>
                    <a:pt x="3330" y="323"/>
                    <a:pt x="3389" y="328"/>
                  </a:cubicBezTo>
                  <a:cubicBezTo>
                    <a:pt x="3548" y="360"/>
                    <a:pt x="3738" y="423"/>
                    <a:pt x="3896" y="487"/>
                  </a:cubicBezTo>
                  <a:cubicBezTo>
                    <a:pt x="4054" y="613"/>
                    <a:pt x="4054" y="740"/>
                    <a:pt x="3991" y="930"/>
                  </a:cubicBezTo>
                  <a:cubicBezTo>
                    <a:pt x="3738" y="1500"/>
                    <a:pt x="3104" y="1848"/>
                    <a:pt x="2534" y="1943"/>
                  </a:cubicBezTo>
                  <a:cubicBezTo>
                    <a:pt x="2325" y="1996"/>
                    <a:pt x="2116" y="2019"/>
                    <a:pt x="1912" y="2019"/>
                  </a:cubicBezTo>
                  <a:cubicBezTo>
                    <a:pt x="1745" y="2019"/>
                    <a:pt x="1582" y="2003"/>
                    <a:pt x="1426" y="1975"/>
                  </a:cubicBezTo>
                  <a:cubicBezTo>
                    <a:pt x="1095" y="1949"/>
                    <a:pt x="763" y="1862"/>
                    <a:pt x="432" y="1862"/>
                  </a:cubicBezTo>
                  <a:cubicBezTo>
                    <a:pt x="352" y="1862"/>
                    <a:pt x="271" y="1868"/>
                    <a:pt x="191" y="1880"/>
                  </a:cubicBezTo>
                  <a:cubicBezTo>
                    <a:pt x="96" y="1880"/>
                    <a:pt x="1" y="2070"/>
                    <a:pt x="127" y="2133"/>
                  </a:cubicBezTo>
                  <a:cubicBezTo>
                    <a:pt x="476" y="2292"/>
                    <a:pt x="824" y="2323"/>
                    <a:pt x="1204" y="2387"/>
                  </a:cubicBezTo>
                  <a:cubicBezTo>
                    <a:pt x="1394" y="2402"/>
                    <a:pt x="1584" y="2410"/>
                    <a:pt x="1774" y="2410"/>
                  </a:cubicBezTo>
                  <a:cubicBezTo>
                    <a:pt x="1964" y="2410"/>
                    <a:pt x="2154" y="2402"/>
                    <a:pt x="2344" y="2387"/>
                  </a:cubicBezTo>
                  <a:cubicBezTo>
                    <a:pt x="2914" y="2292"/>
                    <a:pt x="3516" y="2070"/>
                    <a:pt x="3959" y="1658"/>
                  </a:cubicBezTo>
                  <a:cubicBezTo>
                    <a:pt x="4339" y="1278"/>
                    <a:pt x="4719" y="550"/>
                    <a:pt x="4086" y="202"/>
                  </a:cubicBezTo>
                  <a:cubicBezTo>
                    <a:pt x="3846" y="60"/>
                    <a:pt x="3568" y="1"/>
                    <a:pt x="3287"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4142900" y="2317350"/>
              <a:ext cx="99675" cy="54425"/>
            </a:xfrm>
            <a:custGeom>
              <a:avLst/>
              <a:gdLst/>
              <a:ahLst/>
              <a:cxnLst/>
              <a:rect l="l" t="t" r="r" b="b"/>
              <a:pathLst>
                <a:path w="3987" h="2177" extrusionOk="0">
                  <a:moveTo>
                    <a:pt x="1407" y="417"/>
                  </a:moveTo>
                  <a:cubicBezTo>
                    <a:pt x="1679" y="417"/>
                    <a:pt x="1955" y="492"/>
                    <a:pt x="2218" y="593"/>
                  </a:cubicBezTo>
                  <a:cubicBezTo>
                    <a:pt x="2503" y="688"/>
                    <a:pt x="2756" y="847"/>
                    <a:pt x="3009" y="1005"/>
                  </a:cubicBezTo>
                  <a:cubicBezTo>
                    <a:pt x="3114" y="1070"/>
                    <a:pt x="3214" y="1152"/>
                    <a:pt x="3312" y="1237"/>
                  </a:cubicBezTo>
                  <a:lnTo>
                    <a:pt x="3312" y="1237"/>
                  </a:lnTo>
                  <a:cubicBezTo>
                    <a:pt x="3190" y="1326"/>
                    <a:pt x="3068" y="1386"/>
                    <a:pt x="2946" y="1417"/>
                  </a:cubicBezTo>
                  <a:cubicBezTo>
                    <a:pt x="2693" y="1512"/>
                    <a:pt x="2439" y="1575"/>
                    <a:pt x="2186" y="1607"/>
                  </a:cubicBezTo>
                  <a:cubicBezTo>
                    <a:pt x="2103" y="1613"/>
                    <a:pt x="2016" y="1616"/>
                    <a:pt x="1928" y="1616"/>
                  </a:cubicBezTo>
                  <a:cubicBezTo>
                    <a:pt x="1547" y="1616"/>
                    <a:pt x="1139" y="1547"/>
                    <a:pt x="856" y="1290"/>
                  </a:cubicBezTo>
                  <a:cubicBezTo>
                    <a:pt x="571" y="1037"/>
                    <a:pt x="603" y="657"/>
                    <a:pt x="951" y="498"/>
                  </a:cubicBezTo>
                  <a:cubicBezTo>
                    <a:pt x="1100" y="441"/>
                    <a:pt x="1253" y="417"/>
                    <a:pt x="1407" y="417"/>
                  </a:cubicBezTo>
                  <a:close/>
                  <a:moveTo>
                    <a:pt x="1384" y="1"/>
                  </a:moveTo>
                  <a:cubicBezTo>
                    <a:pt x="1183" y="1"/>
                    <a:pt x="983" y="35"/>
                    <a:pt x="793" y="118"/>
                  </a:cubicBezTo>
                  <a:cubicBezTo>
                    <a:pt x="286" y="340"/>
                    <a:pt x="1" y="910"/>
                    <a:pt x="286" y="1417"/>
                  </a:cubicBezTo>
                  <a:cubicBezTo>
                    <a:pt x="603" y="1955"/>
                    <a:pt x="1268" y="2145"/>
                    <a:pt x="1838" y="2177"/>
                  </a:cubicBezTo>
                  <a:cubicBezTo>
                    <a:pt x="2186" y="2177"/>
                    <a:pt x="2566" y="2113"/>
                    <a:pt x="2946" y="2018"/>
                  </a:cubicBezTo>
                  <a:cubicBezTo>
                    <a:pt x="3136" y="1955"/>
                    <a:pt x="3294" y="1892"/>
                    <a:pt x="3484" y="1797"/>
                  </a:cubicBezTo>
                  <a:cubicBezTo>
                    <a:pt x="3600" y="1739"/>
                    <a:pt x="3693" y="1669"/>
                    <a:pt x="3776" y="1588"/>
                  </a:cubicBezTo>
                  <a:lnTo>
                    <a:pt x="3776" y="1588"/>
                  </a:lnTo>
                  <a:cubicBezTo>
                    <a:pt x="3783" y="1589"/>
                    <a:pt x="3790" y="1589"/>
                    <a:pt x="3797" y="1589"/>
                  </a:cubicBezTo>
                  <a:cubicBezTo>
                    <a:pt x="3900" y="1589"/>
                    <a:pt x="3986" y="1460"/>
                    <a:pt x="3959" y="1353"/>
                  </a:cubicBezTo>
                  <a:cubicBezTo>
                    <a:pt x="3958" y="1350"/>
                    <a:pt x="3956" y="1347"/>
                    <a:pt x="3954" y="1344"/>
                  </a:cubicBezTo>
                  <a:lnTo>
                    <a:pt x="3954" y="1344"/>
                  </a:lnTo>
                  <a:cubicBezTo>
                    <a:pt x="3972" y="1225"/>
                    <a:pt x="3881" y="1100"/>
                    <a:pt x="3758" y="1090"/>
                  </a:cubicBezTo>
                  <a:lnTo>
                    <a:pt x="3758" y="1090"/>
                  </a:lnTo>
                  <a:cubicBezTo>
                    <a:pt x="3609" y="938"/>
                    <a:pt x="3429" y="813"/>
                    <a:pt x="3263" y="688"/>
                  </a:cubicBezTo>
                  <a:cubicBezTo>
                    <a:pt x="3009" y="498"/>
                    <a:pt x="2693" y="340"/>
                    <a:pt x="2376" y="213"/>
                  </a:cubicBezTo>
                  <a:cubicBezTo>
                    <a:pt x="2060" y="95"/>
                    <a:pt x="1719" y="1"/>
                    <a:pt x="1384"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4218125" y="2439850"/>
              <a:ext cx="825" cy="25"/>
            </a:xfrm>
            <a:custGeom>
              <a:avLst/>
              <a:gdLst/>
              <a:ahLst/>
              <a:cxnLst/>
              <a:rect l="l" t="t" r="r" b="b"/>
              <a:pathLst>
                <a:path w="33" h="1" extrusionOk="0">
                  <a:moveTo>
                    <a:pt x="0" y="0"/>
                  </a:moveTo>
                  <a:cubicBezTo>
                    <a:pt x="32" y="0"/>
                    <a:pt x="32" y="0"/>
                    <a:pt x="0" y="0"/>
                  </a:cubicBezTo>
                  <a:cubicBezTo>
                    <a:pt x="0" y="0"/>
                    <a:pt x="0" y="0"/>
                    <a:pt x="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190650" y="2420575"/>
              <a:ext cx="122500" cy="61850"/>
            </a:xfrm>
            <a:custGeom>
              <a:avLst/>
              <a:gdLst/>
              <a:ahLst/>
              <a:cxnLst/>
              <a:rect l="l" t="t" r="r" b="b"/>
              <a:pathLst>
                <a:path w="4900" h="2474" extrusionOk="0">
                  <a:moveTo>
                    <a:pt x="3174" y="0"/>
                  </a:moveTo>
                  <a:cubicBezTo>
                    <a:pt x="2994" y="0"/>
                    <a:pt x="2815" y="17"/>
                    <a:pt x="2651" y="43"/>
                  </a:cubicBezTo>
                  <a:cubicBezTo>
                    <a:pt x="2239" y="138"/>
                    <a:pt x="1828" y="296"/>
                    <a:pt x="1416" y="486"/>
                  </a:cubicBezTo>
                  <a:cubicBezTo>
                    <a:pt x="1079" y="670"/>
                    <a:pt x="624" y="943"/>
                    <a:pt x="422" y="1304"/>
                  </a:cubicBezTo>
                  <a:lnTo>
                    <a:pt x="422" y="1304"/>
                  </a:lnTo>
                  <a:cubicBezTo>
                    <a:pt x="344" y="1375"/>
                    <a:pt x="431" y="1503"/>
                    <a:pt x="532" y="1503"/>
                  </a:cubicBezTo>
                  <a:cubicBezTo>
                    <a:pt x="542" y="1503"/>
                    <a:pt x="551" y="1502"/>
                    <a:pt x="561" y="1500"/>
                  </a:cubicBezTo>
                  <a:cubicBezTo>
                    <a:pt x="846" y="1373"/>
                    <a:pt x="1068" y="1120"/>
                    <a:pt x="1321" y="961"/>
                  </a:cubicBezTo>
                  <a:cubicBezTo>
                    <a:pt x="1606" y="771"/>
                    <a:pt x="1923" y="644"/>
                    <a:pt x="2239" y="549"/>
                  </a:cubicBezTo>
                  <a:cubicBezTo>
                    <a:pt x="2521" y="462"/>
                    <a:pt x="2842" y="393"/>
                    <a:pt x="3158" y="393"/>
                  </a:cubicBezTo>
                  <a:cubicBezTo>
                    <a:pt x="3411" y="393"/>
                    <a:pt x="3661" y="437"/>
                    <a:pt x="3886" y="549"/>
                  </a:cubicBezTo>
                  <a:cubicBezTo>
                    <a:pt x="4456" y="866"/>
                    <a:pt x="4298" y="1563"/>
                    <a:pt x="3791" y="1848"/>
                  </a:cubicBezTo>
                  <a:cubicBezTo>
                    <a:pt x="3415" y="2069"/>
                    <a:pt x="2946" y="2120"/>
                    <a:pt x="2493" y="2120"/>
                  </a:cubicBezTo>
                  <a:cubicBezTo>
                    <a:pt x="2297" y="2120"/>
                    <a:pt x="2104" y="2111"/>
                    <a:pt x="1923" y="2101"/>
                  </a:cubicBezTo>
                  <a:cubicBezTo>
                    <a:pt x="1258" y="2038"/>
                    <a:pt x="656" y="1848"/>
                    <a:pt x="181" y="1405"/>
                  </a:cubicBezTo>
                  <a:cubicBezTo>
                    <a:pt x="153" y="1377"/>
                    <a:pt x="125" y="1365"/>
                    <a:pt x="101" y="1365"/>
                  </a:cubicBezTo>
                  <a:cubicBezTo>
                    <a:pt x="41" y="1365"/>
                    <a:pt x="0" y="1432"/>
                    <a:pt x="23" y="1500"/>
                  </a:cubicBezTo>
                  <a:cubicBezTo>
                    <a:pt x="339" y="2165"/>
                    <a:pt x="1036" y="2355"/>
                    <a:pt x="1701" y="2450"/>
                  </a:cubicBezTo>
                  <a:cubicBezTo>
                    <a:pt x="1875" y="2465"/>
                    <a:pt x="2057" y="2473"/>
                    <a:pt x="2243" y="2473"/>
                  </a:cubicBezTo>
                  <a:cubicBezTo>
                    <a:pt x="2430" y="2473"/>
                    <a:pt x="2620" y="2465"/>
                    <a:pt x="2810" y="2450"/>
                  </a:cubicBezTo>
                  <a:cubicBezTo>
                    <a:pt x="3221" y="2450"/>
                    <a:pt x="3633" y="2386"/>
                    <a:pt x="3981" y="2165"/>
                  </a:cubicBezTo>
                  <a:cubicBezTo>
                    <a:pt x="4551" y="1848"/>
                    <a:pt x="4900" y="1056"/>
                    <a:pt x="4456" y="486"/>
                  </a:cubicBezTo>
                  <a:cubicBezTo>
                    <a:pt x="4157" y="118"/>
                    <a:pt x="3656" y="0"/>
                    <a:pt x="3174"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4118650" y="2392925"/>
              <a:ext cx="95350" cy="67675"/>
            </a:xfrm>
            <a:custGeom>
              <a:avLst/>
              <a:gdLst/>
              <a:ahLst/>
              <a:cxnLst/>
              <a:rect l="l" t="t" r="r" b="b"/>
              <a:pathLst>
                <a:path w="3814" h="2707" extrusionOk="0">
                  <a:moveTo>
                    <a:pt x="988" y="308"/>
                  </a:moveTo>
                  <a:cubicBezTo>
                    <a:pt x="1059" y="308"/>
                    <a:pt x="1129" y="315"/>
                    <a:pt x="1193" y="325"/>
                  </a:cubicBezTo>
                  <a:cubicBezTo>
                    <a:pt x="1636" y="389"/>
                    <a:pt x="2048" y="674"/>
                    <a:pt x="2396" y="959"/>
                  </a:cubicBezTo>
                  <a:cubicBezTo>
                    <a:pt x="2728" y="1263"/>
                    <a:pt x="3012" y="1665"/>
                    <a:pt x="3184" y="2100"/>
                  </a:cubicBezTo>
                  <a:lnTo>
                    <a:pt x="3184" y="2100"/>
                  </a:lnTo>
                  <a:cubicBezTo>
                    <a:pt x="3037" y="2148"/>
                    <a:pt x="2889" y="2171"/>
                    <a:pt x="2741" y="2171"/>
                  </a:cubicBezTo>
                  <a:cubicBezTo>
                    <a:pt x="2458" y="2171"/>
                    <a:pt x="2179" y="2088"/>
                    <a:pt x="1921" y="1941"/>
                  </a:cubicBezTo>
                  <a:cubicBezTo>
                    <a:pt x="1699" y="1814"/>
                    <a:pt x="1478" y="1687"/>
                    <a:pt x="1256" y="1497"/>
                  </a:cubicBezTo>
                  <a:cubicBezTo>
                    <a:pt x="1066" y="1339"/>
                    <a:pt x="844" y="1180"/>
                    <a:pt x="654" y="959"/>
                  </a:cubicBezTo>
                  <a:cubicBezTo>
                    <a:pt x="527" y="832"/>
                    <a:pt x="401" y="579"/>
                    <a:pt x="622" y="420"/>
                  </a:cubicBezTo>
                  <a:cubicBezTo>
                    <a:pt x="707" y="336"/>
                    <a:pt x="848" y="308"/>
                    <a:pt x="988" y="308"/>
                  </a:cubicBezTo>
                  <a:close/>
                  <a:moveTo>
                    <a:pt x="981" y="0"/>
                  </a:moveTo>
                  <a:cubicBezTo>
                    <a:pt x="487" y="0"/>
                    <a:pt x="1" y="288"/>
                    <a:pt x="116" y="864"/>
                  </a:cubicBezTo>
                  <a:cubicBezTo>
                    <a:pt x="179" y="1180"/>
                    <a:pt x="432" y="1434"/>
                    <a:pt x="654" y="1655"/>
                  </a:cubicBezTo>
                  <a:cubicBezTo>
                    <a:pt x="939" y="1877"/>
                    <a:pt x="1193" y="2099"/>
                    <a:pt x="1478" y="2289"/>
                  </a:cubicBezTo>
                  <a:cubicBezTo>
                    <a:pt x="1846" y="2521"/>
                    <a:pt x="2320" y="2706"/>
                    <a:pt x="2778" y="2706"/>
                  </a:cubicBezTo>
                  <a:cubicBezTo>
                    <a:pt x="3069" y="2706"/>
                    <a:pt x="3353" y="2632"/>
                    <a:pt x="3599" y="2447"/>
                  </a:cubicBezTo>
                  <a:cubicBezTo>
                    <a:pt x="3813" y="2314"/>
                    <a:pt x="3689" y="2000"/>
                    <a:pt x="3474" y="2000"/>
                  </a:cubicBezTo>
                  <a:cubicBezTo>
                    <a:pt x="3438" y="2000"/>
                    <a:pt x="3400" y="2009"/>
                    <a:pt x="3360" y="2028"/>
                  </a:cubicBezTo>
                  <a:lnTo>
                    <a:pt x="3360" y="2028"/>
                  </a:lnTo>
                  <a:cubicBezTo>
                    <a:pt x="3234" y="1551"/>
                    <a:pt x="2973" y="1124"/>
                    <a:pt x="2618" y="769"/>
                  </a:cubicBezTo>
                  <a:cubicBezTo>
                    <a:pt x="2238" y="389"/>
                    <a:pt x="1699" y="72"/>
                    <a:pt x="1129" y="9"/>
                  </a:cubicBezTo>
                  <a:cubicBezTo>
                    <a:pt x="1080" y="3"/>
                    <a:pt x="1031" y="0"/>
                    <a:pt x="981"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138575" y="2513075"/>
              <a:ext cx="90650" cy="52275"/>
            </a:xfrm>
            <a:custGeom>
              <a:avLst/>
              <a:gdLst/>
              <a:ahLst/>
              <a:cxnLst/>
              <a:rect l="l" t="t" r="r" b="b"/>
              <a:pathLst>
                <a:path w="3626" h="2091" extrusionOk="0">
                  <a:moveTo>
                    <a:pt x="1979" y="1"/>
                  </a:moveTo>
                  <a:cubicBezTo>
                    <a:pt x="1829" y="1"/>
                    <a:pt x="1678" y="16"/>
                    <a:pt x="1536" y="48"/>
                  </a:cubicBezTo>
                  <a:cubicBezTo>
                    <a:pt x="1377" y="48"/>
                    <a:pt x="1219" y="80"/>
                    <a:pt x="1061" y="111"/>
                  </a:cubicBezTo>
                  <a:cubicBezTo>
                    <a:pt x="966" y="143"/>
                    <a:pt x="871" y="143"/>
                    <a:pt x="807" y="175"/>
                  </a:cubicBezTo>
                  <a:cubicBezTo>
                    <a:pt x="712" y="206"/>
                    <a:pt x="649" y="238"/>
                    <a:pt x="554" y="270"/>
                  </a:cubicBezTo>
                  <a:cubicBezTo>
                    <a:pt x="459" y="301"/>
                    <a:pt x="459" y="428"/>
                    <a:pt x="554" y="428"/>
                  </a:cubicBezTo>
                  <a:cubicBezTo>
                    <a:pt x="656" y="454"/>
                    <a:pt x="717" y="500"/>
                    <a:pt x="821" y="500"/>
                  </a:cubicBezTo>
                  <a:cubicBezTo>
                    <a:pt x="845" y="500"/>
                    <a:pt x="872" y="497"/>
                    <a:pt x="902" y="491"/>
                  </a:cubicBezTo>
                  <a:cubicBezTo>
                    <a:pt x="1029" y="491"/>
                    <a:pt x="1124" y="491"/>
                    <a:pt x="1251" y="460"/>
                  </a:cubicBezTo>
                  <a:cubicBezTo>
                    <a:pt x="1430" y="437"/>
                    <a:pt x="1609" y="415"/>
                    <a:pt x="1777" y="415"/>
                  </a:cubicBezTo>
                  <a:cubicBezTo>
                    <a:pt x="1846" y="415"/>
                    <a:pt x="1914" y="419"/>
                    <a:pt x="1979" y="428"/>
                  </a:cubicBezTo>
                  <a:cubicBezTo>
                    <a:pt x="2327" y="428"/>
                    <a:pt x="2739" y="523"/>
                    <a:pt x="2961" y="808"/>
                  </a:cubicBezTo>
                  <a:cubicBezTo>
                    <a:pt x="3119" y="1030"/>
                    <a:pt x="3151" y="1378"/>
                    <a:pt x="2961" y="1600"/>
                  </a:cubicBezTo>
                  <a:cubicBezTo>
                    <a:pt x="2876" y="1684"/>
                    <a:pt x="2736" y="1712"/>
                    <a:pt x="2604" y="1712"/>
                  </a:cubicBezTo>
                  <a:cubicBezTo>
                    <a:pt x="2538" y="1712"/>
                    <a:pt x="2475" y="1705"/>
                    <a:pt x="2422" y="1695"/>
                  </a:cubicBezTo>
                  <a:cubicBezTo>
                    <a:pt x="2201" y="1631"/>
                    <a:pt x="1979" y="1536"/>
                    <a:pt x="1789" y="1441"/>
                  </a:cubicBezTo>
                  <a:cubicBezTo>
                    <a:pt x="1314" y="1220"/>
                    <a:pt x="871" y="935"/>
                    <a:pt x="459" y="618"/>
                  </a:cubicBezTo>
                  <a:cubicBezTo>
                    <a:pt x="411" y="588"/>
                    <a:pt x="363" y="575"/>
                    <a:pt x="318" y="575"/>
                  </a:cubicBezTo>
                  <a:cubicBezTo>
                    <a:pt x="128" y="575"/>
                    <a:pt x="0" y="812"/>
                    <a:pt x="206" y="966"/>
                  </a:cubicBezTo>
                  <a:cubicBezTo>
                    <a:pt x="649" y="1283"/>
                    <a:pt x="1124" y="1568"/>
                    <a:pt x="1631" y="1790"/>
                  </a:cubicBezTo>
                  <a:cubicBezTo>
                    <a:pt x="1930" y="1918"/>
                    <a:pt x="2303" y="2090"/>
                    <a:pt x="2659" y="2090"/>
                  </a:cubicBezTo>
                  <a:cubicBezTo>
                    <a:pt x="2830" y="2090"/>
                    <a:pt x="2997" y="2051"/>
                    <a:pt x="3151" y="1948"/>
                  </a:cubicBezTo>
                  <a:cubicBezTo>
                    <a:pt x="3499" y="1726"/>
                    <a:pt x="3626" y="1251"/>
                    <a:pt x="3499" y="840"/>
                  </a:cubicBezTo>
                  <a:cubicBezTo>
                    <a:pt x="3341" y="396"/>
                    <a:pt x="2897" y="111"/>
                    <a:pt x="2422" y="48"/>
                  </a:cubicBezTo>
                  <a:cubicBezTo>
                    <a:pt x="2280" y="16"/>
                    <a:pt x="2129" y="1"/>
                    <a:pt x="1979"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4086700" y="2449400"/>
              <a:ext cx="76025" cy="69675"/>
            </a:xfrm>
            <a:custGeom>
              <a:avLst/>
              <a:gdLst/>
              <a:ahLst/>
              <a:cxnLst/>
              <a:rect l="l" t="t" r="r" b="b"/>
              <a:pathLst>
                <a:path w="3041" h="2787" extrusionOk="0">
                  <a:moveTo>
                    <a:pt x="753" y="333"/>
                  </a:moveTo>
                  <a:cubicBezTo>
                    <a:pt x="902" y="333"/>
                    <a:pt x="1070" y="401"/>
                    <a:pt x="1172" y="442"/>
                  </a:cubicBezTo>
                  <a:cubicBezTo>
                    <a:pt x="1584" y="600"/>
                    <a:pt x="1932" y="853"/>
                    <a:pt x="2186" y="1170"/>
                  </a:cubicBezTo>
                  <a:cubicBezTo>
                    <a:pt x="2344" y="1360"/>
                    <a:pt x="2439" y="1550"/>
                    <a:pt x="2534" y="1772"/>
                  </a:cubicBezTo>
                  <a:cubicBezTo>
                    <a:pt x="2597" y="1919"/>
                    <a:pt x="2632" y="2081"/>
                    <a:pt x="2658" y="2238"/>
                  </a:cubicBezTo>
                  <a:lnTo>
                    <a:pt x="2658" y="2238"/>
                  </a:lnTo>
                  <a:cubicBezTo>
                    <a:pt x="2480" y="2197"/>
                    <a:pt x="2292" y="2161"/>
                    <a:pt x="2122" y="2088"/>
                  </a:cubicBezTo>
                  <a:cubicBezTo>
                    <a:pt x="1900" y="2025"/>
                    <a:pt x="1710" y="1930"/>
                    <a:pt x="1489" y="1803"/>
                  </a:cubicBezTo>
                  <a:cubicBezTo>
                    <a:pt x="1299" y="1708"/>
                    <a:pt x="1109" y="1582"/>
                    <a:pt x="919" y="1423"/>
                  </a:cubicBezTo>
                  <a:cubicBezTo>
                    <a:pt x="760" y="1265"/>
                    <a:pt x="570" y="1107"/>
                    <a:pt x="475" y="885"/>
                  </a:cubicBezTo>
                  <a:cubicBezTo>
                    <a:pt x="412" y="727"/>
                    <a:pt x="412" y="505"/>
                    <a:pt x="539" y="410"/>
                  </a:cubicBezTo>
                  <a:cubicBezTo>
                    <a:pt x="595" y="354"/>
                    <a:pt x="671" y="333"/>
                    <a:pt x="753" y="333"/>
                  </a:cubicBezTo>
                  <a:close/>
                  <a:moveTo>
                    <a:pt x="725" y="0"/>
                  </a:moveTo>
                  <a:cubicBezTo>
                    <a:pt x="626" y="0"/>
                    <a:pt x="531" y="18"/>
                    <a:pt x="444" y="62"/>
                  </a:cubicBezTo>
                  <a:cubicBezTo>
                    <a:pt x="222" y="157"/>
                    <a:pt x="64" y="378"/>
                    <a:pt x="32" y="632"/>
                  </a:cubicBezTo>
                  <a:cubicBezTo>
                    <a:pt x="0" y="917"/>
                    <a:pt x="127" y="1202"/>
                    <a:pt x="317" y="1423"/>
                  </a:cubicBezTo>
                  <a:cubicBezTo>
                    <a:pt x="475" y="1645"/>
                    <a:pt x="697" y="1867"/>
                    <a:pt x="919" y="2057"/>
                  </a:cubicBezTo>
                  <a:cubicBezTo>
                    <a:pt x="1425" y="2437"/>
                    <a:pt x="2091" y="2753"/>
                    <a:pt x="2756" y="2785"/>
                  </a:cubicBezTo>
                  <a:cubicBezTo>
                    <a:pt x="2765" y="2786"/>
                    <a:pt x="2774" y="2787"/>
                    <a:pt x="2782" y="2787"/>
                  </a:cubicBezTo>
                  <a:cubicBezTo>
                    <a:pt x="2944" y="2787"/>
                    <a:pt x="3025" y="2616"/>
                    <a:pt x="2999" y="2471"/>
                  </a:cubicBezTo>
                  <a:lnTo>
                    <a:pt x="2999" y="2471"/>
                  </a:lnTo>
                  <a:cubicBezTo>
                    <a:pt x="3003" y="2460"/>
                    <a:pt x="3007" y="2449"/>
                    <a:pt x="3009" y="2437"/>
                  </a:cubicBezTo>
                  <a:cubicBezTo>
                    <a:pt x="3041" y="2183"/>
                    <a:pt x="2946" y="1898"/>
                    <a:pt x="2851" y="1677"/>
                  </a:cubicBezTo>
                  <a:cubicBezTo>
                    <a:pt x="2787" y="1423"/>
                    <a:pt x="2661" y="1233"/>
                    <a:pt x="2502" y="1012"/>
                  </a:cubicBezTo>
                  <a:cubicBezTo>
                    <a:pt x="2186" y="600"/>
                    <a:pt x="1774" y="283"/>
                    <a:pt x="1299" y="125"/>
                  </a:cubicBezTo>
                  <a:cubicBezTo>
                    <a:pt x="1112" y="63"/>
                    <a:pt x="912" y="0"/>
                    <a:pt x="725"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736600" y="1494825"/>
              <a:ext cx="384800" cy="300100"/>
            </a:xfrm>
            <a:custGeom>
              <a:avLst/>
              <a:gdLst/>
              <a:ahLst/>
              <a:cxnLst/>
              <a:rect l="l" t="t" r="r" b="b"/>
              <a:pathLst>
                <a:path w="15392" h="12004" extrusionOk="0">
                  <a:moveTo>
                    <a:pt x="12291" y="1"/>
                  </a:moveTo>
                  <a:cubicBezTo>
                    <a:pt x="12236" y="1"/>
                    <a:pt x="12182" y="7"/>
                    <a:pt x="12130" y="20"/>
                  </a:cubicBezTo>
                  <a:cubicBezTo>
                    <a:pt x="11908" y="115"/>
                    <a:pt x="11687" y="305"/>
                    <a:pt x="11528" y="495"/>
                  </a:cubicBezTo>
                  <a:cubicBezTo>
                    <a:pt x="11148" y="1034"/>
                    <a:pt x="10990" y="1699"/>
                    <a:pt x="10832" y="2364"/>
                  </a:cubicBezTo>
                  <a:cubicBezTo>
                    <a:pt x="10800" y="2522"/>
                    <a:pt x="10737" y="2680"/>
                    <a:pt x="10610" y="2744"/>
                  </a:cubicBezTo>
                  <a:cubicBezTo>
                    <a:pt x="10565" y="2769"/>
                    <a:pt x="10518" y="2781"/>
                    <a:pt x="10470" y="2781"/>
                  </a:cubicBezTo>
                  <a:cubicBezTo>
                    <a:pt x="10282" y="2781"/>
                    <a:pt x="10090" y="2604"/>
                    <a:pt x="10040" y="2427"/>
                  </a:cubicBezTo>
                  <a:cubicBezTo>
                    <a:pt x="10008" y="2174"/>
                    <a:pt x="10103" y="1920"/>
                    <a:pt x="10198" y="1699"/>
                  </a:cubicBezTo>
                  <a:cubicBezTo>
                    <a:pt x="10262" y="1445"/>
                    <a:pt x="10325" y="1192"/>
                    <a:pt x="10198" y="970"/>
                  </a:cubicBezTo>
                  <a:cubicBezTo>
                    <a:pt x="10102" y="805"/>
                    <a:pt x="9934" y="736"/>
                    <a:pt x="9752" y="736"/>
                  </a:cubicBezTo>
                  <a:cubicBezTo>
                    <a:pt x="9514" y="736"/>
                    <a:pt x="9251" y="854"/>
                    <a:pt x="9090" y="1034"/>
                  </a:cubicBezTo>
                  <a:cubicBezTo>
                    <a:pt x="8836" y="1382"/>
                    <a:pt x="8805" y="1825"/>
                    <a:pt x="8741" y="2269"/>
                  </a:cubicBezTo>
                  <a:cubicBezTo>
                    <a:pt x="8646" y="2775"/>
                    <a:pt x="8678" y="3472"/>
                    <a:pt x="8298" y="3884"/>
                  </a:cubicBezTo>
                  <a:cubicBezTo>
                    <a:pt x="8226" y="3968"/>
                    <a:pt x="8140" y="4006"/>
                    <a:pt x="8057" y="4006"/>
                  </a:cubicBezTo>
                  <a:cubicBezTo>
                    <a:pt x="7919" y="4006"/>
                    <a:pt x="7787" y="3903"/>
                    <a:pt x="7728" y="3725"/>
                  </a:cubicBezTo>
                  <a:cubicBezTo>
                    <a:pt x="7538" y="3187"/>
                    <a:pt x="8171" y="1984"/>
                    <a:pt x="7443" y="1699"/>
                  </a:cubicBezTo>
                  <a:cubicBezTo>
                    <a:pt x="7421" y="1686"/>
                    <a:pt x="7395" y="1680"/>
                    <a:pt x="7365" y="1680"/>
                  </a:cubicBezTo>
                  <a:cubicBezTo>
                    <a:pt x="7177" y="1680"/>
                    <a:pt x="6860" y="1910"/>
                    <a:pt x="6778" y="2047"/>
                  </a:cubicBezTo>
                  <a:cubicBezTo>
                    <a:pt x="6461" y="2554"/>
                    <a:pt x="6461" y="3187"/>
                    <a:pt x="6366" y="3789"/>
                  </a:cubicBezTo>
                  <a:cubicBezTo>
                    <a:pt x="6366" y="3952"/>
                    <a:pt x="6063" y="5025"/>
                    <a:pt x="5736" y="5025"/>
                  </a:cubicBezTo>
                  <a:cubicBezTo>
                    <a:pt x="5683" y="5025"/>
                    <a:pt x="5628" y="4996"/>
                    <a:pt x="5574" y="4929"/>
                  </a:cubicBezTo>
                  <a:cubicBezTo>
                    <a:pt x="5511" y="4866"/>
                    <a:pt x="5511" y="4771"/>
                    <a:pt x="5479" y="4676"/>
                  </a:cubicBezTo>
                  <a:cubicBezTo>
                    <a:pt x="5479" y="4454"/>
                    <a:pt x="5606" y="3915"/>
                    <a:pt x="5574" y="3694"/>
                  </a:cubicBezTo>
                  <a:cubicBezTo>
                    <a:pt x="5536" y="3288"/>
                    <a:pt x="5274" y="3071"/>
                    <a:pt x="4981" y="3071"/>
                  </a:cubicBezTo>
                  <a:cubicBezTo>
                    <a:pt x="4794" y="3071"/>
                    <a:pt x="4595" y="3160"/>
                    <a:pt x="4434" y="3345"/>
                  </a:cubicBezTo>
                  <a:cubicBezTo>
                    <a:pt x="4118" y="3662"/>
                    <a:pt x="4181" y="4359"/>
                    <a:pt x="4181" y="4802"/>
                  </a:cubicBezTo>
                  <a:cubicBezTo>
                    <a:pt x="4181" y="5277"/>
                    <a:pt x="4086" y="5752"/>
                    <a:pt x="3928" y="6196"/>
                  </a:cubicBezTo>
                  <a:cubicBezTo>
                    <a:pt x="3896" y="6259"/>
                    <a:pt x="3864" y="6354"/>
                    <a:pt x="3801" y="6386"/>
                  </a:cubicBezTo>
                  <a:cubicBezTo>
                    <a:pt x="3788" y="6390"/>
                    <a:pt x="3775" y="6392"/>
                    <a:pt x="3762" y="6392"/>
                  </a:cubicBezTo>
                  <a:cubicBezTo>
                    <a:pt x="3681" y="6392"/>
                    <a:pt x="3602" y="6314"/>
                    <a:pt x="3548" y="6259"/>
                  </a:cubicBezTo>
                  <a:cubicBezTo>
                    <a:pt x="3294" y="5879"/>
                    <a:pt x="3453" y="5404"/>
                    <a:pt x="3326" y="4992"/>
                  </a:cubicBezTo>
                  <a:cubicBezTo>
                    <a:pt x="3253" y="4748"/>
                    <a:pt x="3085" y="4466"/>
                    <a:pt x="2853" y="4466"/>
                  </a:cubicBezTo>
                  <a:cubicBezTo>
                    <a:pt x="2784" y="4466"/>
                    <a:pt x="2709" y="4491"/>
                    <a:pt x="2629" y="4549"/>
                  </a:cubicBezTo>
                  <a:cubicBezTo>
                    <a:pt x="1648" y="5246"/>
                    <a:pt x="2313" y="6576"/>
                    <a:pt x="2154" y="7557"/>
                  </a:cubicBezTo>
                  <a:cubicBezTo>
                    <a:pt x="2114" y="7720"/>
                    <a:pt x="2034" y="7830"/>
                    <a:pt x="1932" y="7830"/>
                  </a:cubicBezTo>
                  <a:cubicBezTo>
                    <a:pt x="1875" y="7830"/>
                    <a:pt x="1811" y="7795"/>
                    <a:pt x="1743" y="7716"/>
                  </a:cubicBezTo>
                  <a:cubicBezTo>
                    <a:pt x="1584" y="7526"/>
                    <a:pt x="1521" y="7241"/>
                    <a:pt x="1489" y="7019"/>
                  </a:cubicBezTo>
                  <a:cubicBezTo>
                    <a:pt x="1458" y="6702"/>
                    <a:pt x="1458" y="6354"/>
                    <a:pt x="1362" y="6069"/>
                  </a:cubicBezTo>
                  <a:cubicBezTo>
                    <a:pt x="1331" y="5911"/>
                    <a:pt x="1236" y="5752"/>
                    <a:pt x="1077" y="5689"/>
                  </a:cubicBezTo>
                  <a:cubicBezTo>
                    <a:pt x="1014" y="5689"/>
                    <a:pt x="919" y="5689"/>
                    <a:pt x="824" y="5721"/>
                  </a:cubicBezTo>
                  <a:cubicBezTo>
                    <a:pt x="697" y="5784"/>
                    <a:pt x="634" y="5879"/>
                    <a:pt x="571" y="6006"/>
                  </a:cubicBezTo>
                  <a:cubicBezTo>
                    <a:pt x="254" y="6512"/>
                    <a:pt x="222" y="7146"/>
                    <a:pt x="127" y="7747"/>
                  </a:cubicBezTo>
                  <a:cubicBezTo>
                    <a:pt x="32" y="7906"/>
                    <a:pt x="32" y="8381"/>
                    <a:pt x="32" y="8571"/>
                  </a:cubicBezTo>
                  <a:cubicBezTo>
                    <a:pt x="1" y="8856"/>
                    <a:pt x="1" y="9141"/>
                    <a:pt x="1" y="9426"/>
                  </a:cubicBezTo>
                  <a:cubicBezTo>
                    <a:pt x="222" y="10914"/>
                    <a:pt x="1553" y="11864"/>
                    <a:pt x="3009" y="11959"/>
                  </a:cubicBezTo>
                  <a:cubicBezTo>
                    <a:pt x="3171" y="11971"/>
                    <a:pt x="3467" y="12003"/>
                    <a:pt x="3776" y="12003"/>
                  </a:cubicBezTo>
                  <a:cubicBezTo>
                    <a:pt x="4316" y="12003"/>
                    <a:pt x="4898" y="11904"/>
                    <a:pt x="4878" y="11421"/>
                  </a:cubicBezTo>
                  <a:cubicBezTo>
                    <a:pt x="4846" y="11168"/>
                    <a:pt x="4656" y="10978"/>
                    <a:pt x="4434" y="10883"/>
                  </a:cubicBezTo>
                  <a:cubicBezTo>
                    <a:pt x="4244" y="10788"/>
                    <a:pt x="3991" y="10724"/>
                    <a:pt x="3833" y="10566"/>
                  </a:cubicBezTo>
                  <a:cubicBezTo>
                    <a:pt x="3643" y="10408"/>
                    <a:pt x="3548" y="10123"/>
                    <a:pt x="3738" y="9933"/>
                  </a:cubicBezTo>
                  <a:cubicBezTo>
                    <a:pt x="3801" y="9869"/>
                    <a:pt x="3888" y="9845"/>
                    <a:pt x="3983" y="9845"/>
                  </a:cubicBezTo>
                  <a:cubicBezTo>
                    <a:pt x="4078" y="9845"/>
                    <a:pt x="4181" y="9869"/>
                    <a:pt x="4276" y="9901"/>
                  </a:cubicBezTo>
                  <a:cubicBezTo>
                    <a:pt x="4593" y="9996"/>
                    <a:pt x="4846" y="10186"/>
                    <a:pt x="5131" y="10313"/>
                  </a:cubicBezTo>
                  <a:cubicBezTo>
                    <a:pt x="5321" y="10397"/>
                    <a:pt x="5525" y="10467"/>
                    <a:pt x="5734" y="10467"/>
                  </a:cubicBezTo>
                  <a:cubicBezTo>
                    <a:pt x="5838" y="10467"/>
                    <a:pt x="5944" y="10450"/>
                    <a:pt x="6050" y="10408"/>
                  </a:cubicBezTo>
                  <a:cubicBezTo>
                    <a:pt x="6335" y="10313"/>
                    <a:pt x="6525" y="9933"/>
                    <a:pt x="6398" y="9648"/>
                  </a:cubicBezTo>
                  <a:cubicBezTo>
                    <a:pt x="6208" y="9299"/>
                    <a:pt x="5828" y="9299"/>
                    <a:pt x="5606" y="8919"/>
                  </a:cubicBezTo>
                  <a:cubicBezTo>
                    <a:pt x="5511" y="8729"/>
                    <a:pt x="5511" y="8602"/>
                    <a:pt x="5606" y="8539"/>
                  </a:cubicBezTo>
                  <a:cubicBezTo>
                    <a:pt x="5698" y="8458"/>
                    <a:pt x="5818" y="8429"/>
                    <a:pt x="5951" y="8429"/>
                  </a:cubicBezTo>
                  <a:cubicBezTo>
                    <a:pt x="6231" y="8429"/>
                    <a:pt x="6563" y="8559"/>
                    <a:pt x="6778" y="8602"/>
                  </a:cubicBezTo>
                  <a:cubicBezTo>
                    <a:pt x="7047" y="8666"/>
                    <a:pt x="7419" y="8737"/>
                    <a:pt x="7775" y="8737"/>
                  </a:cubicBezTo>
                  <a:cubicBezTo>
                    <a:pt x="8132" y="8737"/>
                    <a:pt x="8472" y="8666"/>
                    <a:pt x="8678" y="8444"/>
                  </a:cubicBezTo>
                  <a:cubicBezTo>
                    <a:pt x="9248" y="7842"/>
                    <a:pt x="7601" y="7399"/>
                    <a:pt x="7316" y="7177"/>
                  </a:cubicBezTo>
                  <a:cubicBezTo>
                    <a:pt x="7253" y="7114"/>
                    <a:pt x="7190" y="7051"/>
                    <a:pt x="7158" y="6987"/>
                  </a:cubicBezTo>
                  <a:cubicBezTo>
                    <a:pt x="7095" y="6766"/>
                    <a:pt x="7253" y="6734"/>
                    <a:pt x="7506" y="6702"/>
                  </a:cubicBezTo>
                  <a:cubicBezTo>
                    <a:pt x="7604" y="6687"/>
                    <a:pt x="7703" y="6680"/>
                    <a:pt x="7803" y="6680"/>
                  </a:cubicBezTo>
                  <a:cubicBezTo>
                    <a:pt x="8561" y="6680"/>
                    <a:pt x="9385" y="7065"/>
                    <a:pt x="10140" y="7065"/>
                  </a:cubicBezTo>
                  <a:cubicBezTo>
                    <a:pt x="10322" y="7065"/>
                    <a:pt x="10501" y="7043"/>
                    <a:pt x="10673" y="6987"/>
                  </a:cubicBezTo>
                  <a:cubicBezTo>
                    <a:pt x="10800" y="6956"/>
                    <a:pt x="10927" y="6892"/>
                    <a:pt x="10958" y="6766"/>
                  </a:cubicBezTo>
                  <a:cubicBezTo>
                    <a:pt x="10990" y="6639"/>
                    <a:pt x="10927" y="6544"/>
                    <a:pt x="10863" y="6449"/>
                  </a:cubicBezTo>
                  <a:cubicBezTo>
                    <a:pt x="10642" y="6259"/>
                    <a:pt x="10198" y="6037"/>
                    <a:pt x="9976" y="5911"/>
                  </a:cubicBezTo>
                  <a:cubicBezTo>
                    <a:pt x="9691" y="5784"/>
                    <a:pt x="9533" y="5404"/>
                    <a:pt x="9755" y="5246"/>
                  </a:cubicBezTo>
                  <a:cubicBezTo>
                    <a:pt x="9805" y="5208"/>
                    <a:pt x="9864" y="5195"/>
                    <a:pt x="9927" y="5195"/>
                  </a:cubicBezTo>
                  <a:cubicBezTo>
                    <a:pt x="10026" y="5195"/>
                    <a:pt x="10134" y="5226"/>
                    <a:pt x="10230" y="5246"/>
                  </a:cubicBezTo>
                  <a:cubicBezTo>
                    <a:pt x="10832" y="5467"/>
                    <a:pt x="11433" y="5752"/>
                    <a:pt x="12035" y="5974"/>
                  </a:cubicBezTo>
                  <a:cubicBezTo>
                    <a:pt x="12195" y="6014"/>
                    <a:pt x="12381" y="6054"/>
                    <a:pt x="12560" y="6054"/>
                  </a:cubicBezTo>
                  <a:cubicBezTo>
                    <a:pt x="12664" y="6054"/>
                    <a:pt x="12765" y="6041"/>
                    <a:pt x="12858" y="6006"/>
                  </a:cubicBezTo>
                  <a:cubicBezTo>
                    <a:pt x="13143" y="5879"/>
                    <a:pt x="13207" y="5436"/>
                    <a:pt x="12953" y="5277"/>
                  </a:cubicBezTo>
                  <a:cubicBezTo>
                    <a:pt x="12605" y="5119"/>
                    <a:pt x="12288" y="4897"/>
                    <a:pt x="11972" y="4707"/>
                  </a:cubicBezTo>
                  <a:cubicBezTo>
                    <a:pt x="11877" y="4644"/>
                    <a:pt x="11782" y="4580"/>
                    <a:pt x="11782" y="4485"/>
                  </a:cubicBezTo>
                  <a:cubicBezTo>
                    <a:pt x="11759" y="4328"/>
                    <a:pt x="11928" y="4267"/>
                    <a:pt x="12095" y="4267"/>
                  </a:cubicBezTo>
                  <a:cubicBezTo>
                    <a:pt x="12164" y="4267"/>
                    <a:pt x="12233" y="4277"/>
                    <a:pt x="12288" y="4295"/>
                  </a:cubicBezTo>
                  <a:cubicBezTo>
                    <a:pt x="12795" y="4422"/>
                    <a:pt x="13270" y="4549"/>
                    <a:pt x="13745" y="4676"/>
                  </a:cubicBezTo>
                  <a:cubicBezTo>
                    <a:pt x="13926" y="4727"/>
                    <a:pt x="14107" y="4779"/>
                    <a:pt x="14288" y="4779"/>
                  </a:cubicBezTo>
                  <a:cubicBezTo>
                    <a:pt x="14329" y="4779"/>
                    <a:pt x="14369" y="4776"/>
                    <a:pt x="14410" y="4771"/>
                  </a:cubicBezTo>
                  <a:cubicBezTo>
                    <a:pt x="14664" y="4707"/>
                    <a:pt x="14854" y="4517"/>
                    <a:pt x="14854" y="4264"/>
                  </a:cubicBezTo>
                  <a:cubicBezTo>
                    <a:pt x="14822" y="3947"/>
                    <a:pt x="14378" y="3820"/>
                    <a:pt x="14062" y="3757"/>
                  </a:cubicBezTo>
                  <a:cubicBezTo>
                    <a:pt x="13745" y="3694"/>
                    <a:pt x="13333" y="3472"/>
                    <a:pt x="13428" y="3155"/>
                  </a:cubicBezTo>
                  <a:cubicBezTo>
                    <a:pt x="13492" y="2997"/>
                    <a:pt x="13618" y="2902"/>
                    <a:pt x="13777" y="2839"/>
                  </a:cubicBezTo>
                  <a:cubicBezTo>
                    <a:pt x="14062" y="2744"/>
                    <a:pt x="14410" y="2744"/>
                    <a:pt x="14695" y="2649"/>
                  </a:cubicBezTo>
                  <a:cubicBezTo>
                    <a:pt x="15012" y="2585"/>
                    <a:pt x="15329" y="2364"/>
                    <a:pt x="15360" y="2047"/>
                  </a:cubicBezTo>
                  <a:cubicBezTo>
                    <a:pt x="15392" y="1699"/>
                    <a:pt x="15044" y="1414"/>
                    <a:pt x="14695" y="1350"/>
                  </a:cubicBezTo>
                  <a:cubicBezTo>
                    <a:pt x="14658" y="1347"/>
                    <a:pt x="14622" y="1345"/>
                    <a:pt x="14586" y="1345"/>
                  </a:cubicBezTo>
                  <a:cubicBezTo>
                    <a:pt x="14280" y="1345"/>
                    <a:pt x="13993" y="1459"/>
                    <a:pt x="13682" y="1572"/>
                  </a:cubicBezTo>
                  <a:cubicBezTo>
                    <a:pt x="13423" y="1675"/>
                    <a:pt x="13143" y="1779"/>
                    <a:pt x="12877" y="1779"/>
                  </a:cubicBezTo>
                  <a:cubicBezTo>
                    <a:pt x="12817" y="1779"/>
                    <a:pt x="12758" y="1774"/>
                    <a:pt x="12700" y="1762"/>
                  </a:cubicBezTo>
                  <a:cubicBezTo>
                    <a:pt x="12637" y="1762"/>
                    <a:pt x="12573" y="1762"/>
                    <a:pt x="12542" y="1730"/>
                  </a:cubicBezTo>
                  <a:cubicBezTo>
                    <a:pt x="12510" y="1667"/>
                    <a:pt x="12510" y="1572"/>
                    <a:pt x="12510" y="1509"/>
                  </a:cubicBezTo>
                  <a:cubicBezTo>
                    <a:pt x="12605" y="1097"/>
                    <a:pt x="13017" y="685"/>
                    <a:pt x="12827" y="274"/>
                  </a:cubicBezTo>
                  <a:cubicBezTo>
                    <a:pt x="12726" y="97"/>
                    <a:pt x="12505" y="1"/>
                    <a:pt x="12291"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726225" y="1538075"/>
              <a:ext cx="399925" cy="243600"/>
            </a:xfrm>
            <a:custGeom>
              <a:avLst/>
              <a:gdLst/>
              <a:ahLst/>
              <a:cxnLst/>
              <a:rect l="l" t="t" r="r" b="b"/>
              <a:pathLst>
                <a:path w="15997" h="9744" extrusionOk="0">
                  <a:moveTo>
                    <a:pt x="15965" y="0"/>
                  </a:moveTo>
                  <a:cubicBezTo>
                    <a:pt x="12957" y="507"/>
                    <a:pt x="10328" y="2122"/>
                    <a:pt x="7763" y="3674"/>
                  </a:cubicBezTo>
                  <a:cubicBezTo>
                    <a:pt x="6401" y="4466"/>
                    <a:pt x="5071" y="5321"/>
                    <a:pt x="3804" y="6239"/>
                  </a:cubicBezTo>
                  <a:cubicBezTo>
                    <a:pt x="2538" y="7189"/>
                    <a:pt x="1366" y="8266"/>
                    <a:pt x="194" y="9311"/>
                  </a:cubicBezTo>
                  <a:cubicBezTo>
                    <a:pt x="0" y="9481"/>
                    <a:pt x="159" y="9743"/>
                    <a:pt x="358" y="9743"/>
                  </a:cubicBezTo>
                  <a:cubicBezTo>
                    <a:pt x="418" y="9743"/>
                    <a:pt x="483" y="9719"/>
                    <a:pt x="542" y="9659"/>
                  </a:cubicBezTo>
                  <a:cubicBezTo>
                    <a:pt x="1714" y="8583"/>
                    <a:pt x="2918" y="7506"/>
                    <a:pt x="4184" y="6556"/>
                  </a:cubicBezTo>
                  <a:cubicBezTo>
                    <a:pt x="5419" y="5669"/>
                    <a:pt x="6718" y="4877"/>
                    <a:pt x="7985" y="4054"/>
                  </a:cubicBezTo>
                  <a:cubicBezTo>
                    <a:pt x="10518" y="2470"/>
                    <a:pt x="13147" y="1045"/>
                    <a:pt x="15997" y="32"/>
                  </a:cubicBezTo>
                  <a:cubicBezTo>
                    <a:pt x="15997" y="32"/>
                    <a:pt x="15997" y="0"/>
                    <a:pt x="1596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7023200" y="1523750"/>
              <a:ext cx="15075" cy="52750"/>
            </a:xfrm>
            <a:custGeom>
              <a:avLst/>
              <a:gdLst/>
              <a:ahLst/>
              <a:cxnLst/>
              <a:rect l="l" t="t" r="r" b="b"/>
              <a:pathLst>
                <a:path w="603" h="2110" extrusionOk="0">
                  <a:moveTo>
                    <a:pt x="491" y="0"/>
                  </a:moveTo>
                  <a:cubicBezTo>
                    <a:pt x="473" y="0"/>
                    <a:pt x="456" y="11"/>
                    <a:pt x="444" y="35"/>
                  </a:cubicBezTo>
                  <a:cubicBezTo>
                    <a:pt x="318" y="130"/>
                    <a:pt x="254" y="320"/>
                    <a:pt x="191" y="478"/>
                  </a:cubicBezTo>
                  <a:cubicBezTo>
                    <a:pt x="159" y="637"/>
                    <a:pt x="128" y="827"/>
                    <a:pt x="96" y="1017"/>
                  </a:cubicBezTo>
                  <a:cubicBezTo>
                    <a:pt x="64" y="1175"/>
                    <a:pt x="33" y="1365"/>
                    <a:pt x="33" y="1523"/>
                  </a:cubicBezTo>
                  <a:cubicBezTo>
                    <a:pt x="1" y="1618"/>
                    <a:pt x="1" y="1713"/>
                    <a:pt x="33" y="1777"/>
                  </a:cubicBezTo>
                  <a:cubicBezTo>
                    <a:pt x="33" y="1840"/>
                    <a:pt x="33" y="1872"/>
                    <a:pt x="33" y="1903"/>
                  </a:cubicBezTo>
                  <a:cubicBezTo>
                    <a:pt x="33" y="1967"/>
                    <a:pt x="64" y="1998"/>
                    <a:pt x="96" y="2062"/>
                  </a:cubicBezTo>
                  <a:cubicBezTo>
                    <a:pt x="96" y="2093"/>
                    <a:pt x="128" y="2109"/>
                    <a:pt x="159" y="2109"/>
                  </a:cubicBezTo>
                  <a:cubicBezTo>
                    <a:pt x="191" y="2109"/>
                    <a:pt x="223" y="2093"/>
                    <a:pt x="223" y="2062"/>
                  </a:cubicBezTo>
                  <a:cubicBezTo>
                    <a:pt x="254" y="1998"/>
                    <a:pt x="254" y="1967"/>
                    <a:pt x="254" y="1903"/>
                  </a:cubicBezTo>
                  <a:cubicBezTo>
                    <a:pt x="286" y="1872"/>
                    <a:pt x="286" y="1840"/>
                    <a:pt x="286" y="1808"/>
                  </a:cubicBezTo>
                  <a:cubicBezTo>
                    <a:pt x="286" y="1713"/>
                    <a:pt x="286" y="1618"/>
                    <a:pt x="318" y="1555"/>
                  </a:cubicBezTo>
                  <a:cubicBezTo>
                    <a:pt x="318" y="1365"/>
                    <a:pt x="349" y="1207"/>
                    <a:pt x="413" y="1048"/>
                  </a:cubicBezTo>
                  <a:cubicBezTo>
                    <a:pt x="444" y="890"/>
                    <a:pt x="476" y="732"/>
                    <a:pt x="539" y="542"/>
                  </a:cubicBezTo>
                  <a:cubicBezTo>
                    <a:pt x="571" y="383"/>
                    <a:pt x="603" y="225"/>
                    <a:pt x="571" y="67"/>
                  </a:cubicBezTo>
                  <a:cubicBezTo>
                    <a:pt x="551" y="27"/>
                    <a:pt x="520" y="0"/>
                    <a:pt x="491"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6979875" y="1596550"/>
              <a:ext cx="49700" cy="26250"/>
            </a:xfrm>
            <a:custGeom>
              <a:avLst/>
              <a:gdLst/>
              <a:ahLst/>
              <a:cxnLst/>
              <a:rect l="l" t="t" r="r" b="b"/>
              <a:pathLst>
                <a:path w="1988" h="1050" extrusionOk="0">
                  <a:moveTo>
                    <a:pt x="181" y="1"/>
                  </a:moveTo>
                  <a:cubicBezTo>
                    <a:pt x="72" y="1"/>
                    <a:pt x="1" y="140"/>
                    <a:pt x="87" y="226"/>
                  </a:cubicBezTo>
                  <a:cubicBezTo>
                    <a:pt x="150" y="290"/>
                    <a:pt x="214" y="321"/>
                    <a:pt x="277" y="385"/>
                  </a:cubicBezTo>
                  <a:cubicBezTo>
                    <a:pt x="372" y="416"/>
                    <a:pt x="435" y="448"/>
                    <a:pt x="499" y="511"/>
                  </a:cubicBezTo>
                  <a:cubicBezTo>
                    <a:pt x="657" y="575"/>
                    <a:pt x="816" y="670"/>
                    <a:pt x="942" y="733"/>
                  </a:cubicBezTo>
                  <a:cubicBezTo>
                    <a:pt x="1101" y="797"/>
                    <a:pt x="1259" y="860"/>
                    <a:pt x="1417" y="923"/>
                  </a:cubicBezTo>
                  <a:lnTo>
                    <a:pt x="1671" y="987"/>
                  </a:lnTo>
                  <a:cubicBezTo>
                    <a:pt x="1734" y="1018"/>
                    <a:pt x="1829" y="1050"/>
                    <a:pt x="1892" y="1050"/>
                  </a:cubicBezTo>
                  <a:cubicBezTo>
                    <a:pt x="1956" y="1018"/>
                    <a:pt x="1987" y="955"/>
                    <a:pt x="1956" y="923"/>
                  </a:cubicBezTo>
                  <a:cubicBezTo>
                    <a:pt x="1892" y="860"/>
                    <a:pt x="1829" y="828"/>
                    <a:pt x="1766" y="797"/>
                  </a:cubicBezTo>
                  <a:lnTo>
                    <a:pt x="1544" y="702"/>
                  </a:lnTo>
                  <a:cubicBezTo>
                    <a:pt x="1386" y="638"/>
                    <a:pt x="1227" y="543"/>
                    <a:pt x="1101" y="480"/>
                  </a:cubicBezTo>
                  <a:cubicBezTo>
                    <a:pt x="942" y="416"/>
                    <a:pt x="784" y="321"/>
                    <a:pt x="657" y="258"/>
                  </a:cubicBezTo>
                  <a:cubicBezTo>
                    <a:pt x="594" y="226"/>
                    <a:pt x="499" y="163"/>
                    <a:pt x="435" y="131"/>
                  </a:cubicBezTo>
                  <a:cubicBezTo>
                    <a:pt x="372" y="100"/>
                    <a:pt x="277" y="36"/>
                    <a:pt x="214" y="5"/>
                  </a:cubicBezTo>
                  <a:cubicBezTo>
                    <a:pt x="203" y="2"/>
                    <a:pt x="192" y="1"/>
                    <a:pt x="181"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7038400" y="1566350"/>
              <a:ext cx="27600" cy="20050"/>
            </a:xfrm>
            <a:custGeom>
              <a:avLst/>
              <a:gdLst/>
              <a:ahLst/>
              <a:cxnLst/>
              <a:rect l="l" t="t" r="r" b="b"/>
              <a:pathLst>
                <a:path w="1104" h="802" extrusionOk="0">
                  <a:moveTo>
                    <a:pt x="116" y="1"/>
                  </a:moveTo>
                  <a:cubicBezTo>
                    <a:pt x="59" y="1"/>
                    <a:pt x="0" y="53"/>
                    <a:pt x="26" y="104"/>
                  </a:cubicBezTo>
                  <a:cubicBezTo>
                    <a:pt x="26" y="136"/>
                    <a:pt x="58" y="168"/>
                    <a:pt x="58" y="199"/>
                  </a:cubicBezTo>
                  <a:cubicBezTo>
                    <a:pt x="90" y="199"/>
                    <a:pt x="90" y="231"/>
                    <a:pt x="121" y="263"/>
                  </a:cubicBezTo>
                  <a:cubicBezTo>
                    <a:pt x="153" y="294"/>
                    <a:pt x="185" y="326"/>
                    <a:pt x="248" y="358"/>
                  </a:cubicBezTo>
                  <a:cubicBezTo>
                    <a:pt x="311" y="421"/>
                    <a:pt x="406" y="484"/>
                    <a:pt x="501" y="548"/>
                  </a:cubicBezTo>
                  <a:cubicBezTo>
                    <a:pt x="596" y="611"/>
                    <a:pt x="691" y="674"/>
                    <a:pt x="786" y="706"/>
                  </a:cubicBezTo>
                  <a:cubicBezTo>
                    <a:pt x="818" y="738"/>
                    <a:pt x="881" y="769"/>
                    <a:pt x="945" y="769"/>
                  </a:cubicBezTo>
                  <a:cubicBezTo>
                    <a:pt x="976" y="801"/>
                    <a:pt x="1040" y="801"/>
                    <a:pt x="1071" y="801"/>
                  </a:cubicBezTo>
                  <a:cubicBezTo>
                    <a:pt x="1103" y="769"/>
                    <a:pt x="1103" y="738"/>
                    <a:pt x="1103" y="738"/>
                  </a:cubicBezTo>
                  <a:cubicBezTo>
                    <a:pt x="1103" y="674"/>
                    <a:pt x="1040" y="643"/>
                    <a:pt x="1008" y="611"/>
                  </a:cubicBezTo>
                  <a:cubicBezTo>
                    <a:pt x="976" y="579"/>
                    <a:pt x="945" y="548"/>
                    <a:pt x="881" y="516"/>
                  </a:cubicBezTo>
                  <a:cubicBezTo>
                    <a:pt x="818" y="453"/>
                    <a:pt x="723" y="421"/>
                    <a:pt x="628" y="358"/>
                  </a:cubicBezTo>
                  <a:cubicBezTo>
                    <a:pt x="565" y="294"/>
                    <a:pt x="470" y="231"/>
                    <a:pt x="406" y="168"/>
                  </a:cubicBezTo>
                  <a:cubicBezTo>
                    <a:pt x="343" y="168"/>
                    <a:pt x="311" y="136"/>
                    <a:pt x="280" y="104"/>
                  </a:cubicBezTo>
                  <a:cubicBezTo>
                    <a:pt x="248" y="73"/>
                    <a:pt x="248" y="41"/>
                    <a:pt x="216" y="41"/>
                  </a:cubicBezTo>
                  <a:cubicBezTo>
                    <a:pt x="185" y="9"/>
                    <a:pt x="153" y="9"/>
                    <a:pt x="153" y="9"/>
                  </a:cubicBezTo>
                  <a:cubicBezTo>
                    <a:pt x="141" y="4"/>
                    <a:pt x="129" y="1"/>
                    <a:pt x="116"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6965425" y="1551625"/>
              <a:ext cx="7925" cy="56050"/>
            </a:xfrm>
            <a:custGeom>
              <a:avLst/>
              <a:gdLst/>
              <a:ahLst/>
              <a:cxnLst/>
              <a:rect l="l" t="t" r="r" b="b"/>
              <a:pathLst>
                <a:path w="317" h="2242" extrusionOk="0">
                  <a:moveTo>
                    <a:pt x="215" y="0"/>
                  </a:moveTo>
                  <a:cubicBezTo>
                    <a:pt x="181" y="0"/>
                    <a:pt x="144" y="25"/>
                    <a:pt x="127" y="60"/>
                  </a:cubicBezTo>
                  <a:cubicBezTo>
                    <a:pt x="63" y="218"/>
                    <a:pt x="32" y="377"/>
                    <a:pt x="0" y="567"/>
                  </a:cubicBezTo>
                  <a:cubicBezTo>
                    <a:pt x="0" y="757"/>
                    <a:pt x="0" y="947"/>
                    <a:pt x="0" y="1105"/>
                  </a:cubicBezTo>
                  <a:cubicBezTo>
                    <a:pt x="0" y="1485"/>
                    <a:pt x="32" y="1833"/>
                    <a:pt x="127" y="2182"/>
                  </a:cubicBezTo>
                  <a:cubicBezTo>
                    <a:pt x="141" y="2225"/>
                    <a:pt x="168" y="2242"/>
                    <a:pt x="194" y="2242"/>
                  </a:cubicBezTo>
                  <a:cubicBezTo>
                    <a:pt x="225" y="2242"/>
                    <a:pt x="253" y="2217"/>
                    <a:pt x="253" y="2182"/>
                  </a:cubicBezTo>
                  <a:cubicBezTo>
                    <a:pt x="285" y="1802"/>
                    <a:pt x="285" y="1453"/>
                    <a:pt x="285" y="1105"/>
                  </a:cubicBezTo>
                  <a:cubicBezTo>
                    <a:pt x="285" y="915"/>
                    <a:pt x="285" y="725"/>
                    <a:pt x="317" y="567"/>
                  </a:cubicBezTo>
                  <a:cubicBezTo>
                    <a:pt x="317" y="377"/>
                    <a:pt x="317" y="218"/>
                    <a:pt x="285" y="60"/>
                  </a:cubicBezTo>
                  <a:cubicBezTo>
                    <a:pt x="271" y="17"/>
                    <a:pt x="244" y="0"/>
                    <a:pt x="21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6928200" y="1628325"/>
              <a:ext cx="40400" cy="24575"/>
            </a:xfrm>
            <a:custGeom>
              <a:avLst/>
              <a:gdLst/>
              <a:ahLst/>
              <a:cxnLst/>
              <a:rect l="l" t="t" r="r" b="b"/>
              <a:pathLst>
                <a:path w="1616" h="983" extrusionOk="0">
                  <a:moveTo>
                    <a:pt x="64" y="1"/>
                  </a:moveTo>
                  <a:cubicBezTo>
                    <a:pt x="32" y="1"/>
                    <a:pt x="1" y="32"/>
                    <a:pt x="1" y="96"/>
                  </a:cubicBezTo>
                  <a:cubicBezTo>
                    <a:pt x="1" y="222"/>
                    <a:pt x="159" y="349"/>
                    <a:pt x="286" y="412"/>
                  </a:cubicBezTo>
                  <a:cubicBezTo>
                    <a:pt x="412" y="507"/>
                    <a:pt x="539" y="571"/>
                    <a:pt x="697" y="634"/>
                  </a:cubicBezTo>
                  <a:cubicBezTo>
                    <a:pt x="824" y="697"/>
                    <a:pt x="982" y="761"/>
                    <a:pt x="1109" y="824"/>
                  </a:cubicBezTo>
                  <a:cubicBezTo>
                    <a:pt x="1204" y="856"/>
                    <a:pt x="1267" y="887"/>
                    <a:pt x="1331" y="919"/>
                  </a:cubicBezTo>
                  <a:cubicBezTo>
                    <a:pt x="1426" y="951"/>
                    <a:pt x="1489" y="982"/>
                    <a:pt x="1584" y="982"/>
                  </a:cubicBezTo>
                  <a:cubicBezTo>
                    <a:pt x="1584" y="982"/>
                    <a:pt x="1616" y="951"/>
                    <a:pt x="1584" y="919"/>
                  </a:cubicBezTo>
                  <a:cubicBezTo>
                    <a:pt x="1489" y="824"/>
                    <a:pt x="1331" y="761"/>
                    <a:pt x="1204" y="697"/>
                  </a:cubicBezTo>
                  <a:cubicBezTo>
                    <a:pt x="1077" y="634"/>
                    <a:pt x="919" y="571"/>
                    <a:pt x="792" y="476"/>
                  </a:cubicBezTo>
                  <a:cubicBezTo>
                    <a:pt x="666" y="412"/>
                    <a:pt x="539" y="317"/>
                    <a:pt x="412" y="222"/>
                  </a:cubicBezTo>
                  <a:cubicBezTo>
                    <a:pt x="381" y="191"/>
                    <a:pt x="317" y="159"/>
                    <a:pt x="254" y="96"/>
                  </a:cubicBezTo>
                  <a:cubicBezTo>
                    <a:pt x="191" y="64"/>
                    <a:pt x="159" y="1"/>
                    <a:pt x="64"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918700" y="1634650"/>
              <a:ext cx="825" cy="25"/>
            </a:xfrm>
            <a:custGeom>
              <a:avLst/>
              <a:gdLst/>
              <a:ahLst/>
              <a:cxnLst/>
              <a:rect l="l" t="t" r="r" b="b"/>
              <a:pathLst>
                <a:path w="33" h="1" extrusionOk="0">
                  <a:moveTo>
                    <a:pt x="32" y="1"/>
                  </a:moveTo>
                  <a:cubicBezTo>
                    <a:pt x="32" y="1"/>
                    <a:pt x="32" y="1"/>
                    <a:pt x="32" y="1"/>
                  </a:cubicBezTo>
                  <a:cubicBezTo>
                    <a:pt x="1" y="1"/>
                    <a:pt x="1" y="1"/>
                    <a:pt x="32"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906825" y="1567050"/>
              <a:ext cx="13475" cy="70875"/>
            </a:xfrm>
            <a:custGeom>
              <a:avLst/>
              <a:gdLst/>
              <a:ahLst/>
              <a:cxnLst/>
              <a:rect l="l" t="t" r="r" b="b"/>
              <a:pathLst>
                <a:path w="539" h="2835" extrusionOk="0">
                  <a:moveTo>
                    <a:pt x="244" y="1"/>
                  </a:moveTo>
                  <a:cubicBezTo>
                    <a:pt x="216" y="1"/>
                    <a:pt x="191" y="16"/>
                    <a:pt x="191" y="45"/>
                  </a:cubicBezTo>
                  <a:cubicBezTo>
                    <a:pt x="32" y="488"/>
                    <a:pt x="1" y="995"/>
                    <a:pt x="64" y="1438"/>
                  </a:cubicBezTo>
                  <a:cubicBezTo>
                    <a:pt x="96" y="1913"/>
                    <a:pt x="159" y="2388"/>
                    <a:pt x="412" y="2800"/>
                  </a:cubicBezTo>
                  <a:cubicBezTo>
                    <a:pt x="412" y="2824"/>
                    <a:pt x="431" y="2834"/>
                    <a:pt x="454" y="2834"/>
                  </a:cubicBezTo>
                  <a:cubicBezTo>
                    <a:pt x="491" y="2834"/>
                    <a:pt x="539" y="2807"/>
                    <a:pt x="539" y="2768"/>
                  </a:cubicBezTo>
                  <a:cubicBezTo>
                    <a:pt x="476" y="2325"/>
                    <a:pt x="349" y="1882"/>
                    <a:pt x="317" y="1438"/>
                  </a:cubicBezTo>
                  <a:cubicBezTo>
                    <a:pt x="286" y="963"/>
                    <a:pt x="286" y="520"/>
                    <a:pt x="317" y="76"/>
                  </a:cubicBezTo>
                  <a:cubicBezTo>
                    <a:pt x="317" y="24"/>
                    <a:pt x="279" y="1"/>
                    <a:pt x="244"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868025" y="1665525"/>
              <a:ext cx="44950" cy="27125"/>
            </a:xfrm>
            <a:custGeom>
              <a:avLst/>
              <a:gdLst/>
              <a:ahLst/>
              <a:cxnLst/>
              <a:rect l="l" t="t" r="r" b="b"/>
              <a:pathLst>
                <a:path w="1798" h="1085" extrusionOk="0">
                  <a:moveTo>
                    <a:pt x="96" y="1"/>
                  </a:moveTo>
                  <a:cubicBezTo>
                    <a:pt x="64" y="1"/>
                    <a:pt x="64" y="33"/>
                    <a:pt x="32" y="64"/>
                  </a:cubicBezTo>
                  <a:cubicBezTo>
                    <a:pt x="1" y="128"/>
                    <a:pt x="96" y="223"/>
                    <a:pt x="127" y="286"/>
                  </a:cubicBezTo>
                  <a:cubicBezTo>
                    <a:pt x="191" y="349"/>
                    <a:pt x="254" y="381"/>
                    <a:pt x="317" y="444"/>
                  </a:cubicBezTo>
                  <a:cubicBezTo>
                    <a:pt x="444" y="539"/>
                    <a:pt x="603" y="634"/>
                    <a:pt x="729" y="729"/>
                  </a:cubicBezTo>
                  <a:cubicBezTo>
                    <a:pt x="888" y="824"/>
                    <a:pt x="1046" y="888"/>
                    <a:pt x="1204" y="951"/>
                  </a:cubicBezTo>
                  <a:cubicBezTo>
                    <a:pt x="1268" y="983"/>
                    <a:pt x="1363" y="1014"/>
                    <a:pt x="1426" y="1014"/>
                  </a:cubicBezTo>
                  <a:cubicBezTo>
                    <a:pt x="1521" y="1046"/>
                    <a:pt x="1616" y="1078"/>
                    <a:pt x="1679" y="1078"/>
                  </a:cubicBezTo>
                  <a:cubicBezTo>
                    <a:pt x="1688" y="1082"/>
                    <a:pt x="1697" y="1084"/>
                    <a:pt x="1705" y="1084"/>
                  </a:cubicBezTo>
                  <a:cubicBezTo>
                    <a:pt x="1758" y="1084"/>
                    <a:pt x="1797" y="1006"/>
                    <a:pt x="1743" y="951"/>
                  </a:cubicBezTo>
                  <a:cubicBezTo>
                    <a:pt x="1679" y="919"/>
                    <a:pt x="1584" y="888"/>
                    <a:pt x="1521" y="824"/>
                  </a:cubicBezTo>
                  <a:cubicBezTo>
                    <a:pt x="1458" y="793"/>
                    <a:pt x="1394" y="761"/>
                    <a:pt x="1299" y="729"/>
                  </a:cubicBezTo>
                  <a:cubicBezTo>
                    <a:pt x="1173" y="666"/>
                    <a:pt x="1014" y="603"/>
                    <a:pt x="888" y="508"/>
                  </a:cubicBezTo>
                  <a:cubicBezTo>
                    <a:pt x="729" y="444"/>
                    <a:pt x="603" y="349"/>
                    <a:pt x="476" y="254"/>
                  </a:cubicBezTo>
                  <a:cubicBezTo>
                    <a:pt x="412" y="223"/>
                    <a:pt x="349" y="159"/>
                    <a:pt x="317" y="96"/>
                  </a:cubicBezTo>
                  <a:cubicBezTo>
                    <a:pt x="254" y="64"/>
                    <a:pt x="191" y="1"/>
                    <a:pt x="96"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6855375" y="1602475"/>
              <a:ext cx="10300" cy="69025"/>
            </a:xfrm>
            <a:custGeom>
              <a:avLst/>
              <a:gdLst/>
              <a:ahLst/>
              <a:cxnLst/>
              <a:rect l="l" t="t" r="r" b="b"/>
              <a:pathLst>
                <a:path w="412" h="2761" extrusionOk="0">
                  <a:moveTo>
                    <a:pt x="264" y="0"/>
                  </a:moveTo>
                  <a:cubicBezTo>
                    <a:pt x="243" y="0"/>
                    <a:pt x="216" y="8"/>
                    <a:pt x="190" y="21"/>
                  </a:cubicBezTo>
                  <a:cubicBezTo>
                    <a:pt x="63" y="179"/>
                    <a:pt x="32" y="433"/>
                    <a:pt x="32" y="655"/>
                  </a:cubicBezTo>
                  <a:cubicBezTo>
                    <a:pt x="0" y="876"/>
                    <a:pt x="0" y="1098"/>
                    <a:pt x="32" y="1320"/>
                  </a:cubicBezTo>
                  <a:cubicBezTo>
                    <a:pt x="32" y="1573"/>
                    <a:pt x="63" y="1795"/>
                    <a:pt x="95" y="2016"/>
                  </a:cubicBezTo>
                  <a:cubicBezTo>
                    <a:pt x="127" y="2111"/>
                    <a:pt x="158" y="2238"/>
                    <a:pt x="190" y="2365"/>
                  </a:cubicBezTo>
                  <a:cubicBezTo>
                    <a:pt x="222" y="2460"/>
                    <a:pt x="285" y="2586"/>
                    <a:pt x="317" y="2713"/>
                  </a:cubicBezTo>
                  <a:cubicBezTo>
                    <a:pt x="317" y="2745"/>
                    <a:pt x="341" y="2761"/>
                    <a:pt x="364" y="2761"/>
                  </a:cubicBezTo>
                  <a:cubicBezTo>
                    <a:pt x="388" y="2761"/>
                    <a:pt x="412" y="2745"/>
                    <a:pt x="412" y="2713"/>
                  </a:cubicBezTo>
                  <a:cubicBezTo>
                    <a:pt x="380" y="2491"/>
                    <a:pt x="412" y="2270"/>
                    <a:pt x="380" y="2048"/>
                  </a:cubicBezTo>
                  <a:cubicBezTo>
                    <a:pt x="348" y="1826"/>
                    <a:pt x="317" y="1605"/>
                    <a:pt x="317" y="1351"/>
                  </a:cubicBezTo>
                  <a:cubicBezTo>
                    <a:pt x="285" y="1130"/>
                    <a:pt x="285" y="908"/>
                    <a:pt x="317" y="718"/>
                  </a:cubicBezTo>
                  <a:cubicBezTo>
                    <a:pt x="317" y="496"/>
                    <a:pt x="380" y="274"/>
                    <a:pt x="317" y="53"/>
                  </a:cubicBezTo>
                  <a:cubicBezTo>
                    <a:pt x="317" y="16"/>
                    <a:pt x="295" y="0"/>
                    <a:pt x="264"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6823775" y="1697075"/>
              <a:ext cx="49825" cy="31825"/>
            </a:xfrm>
            <a:custGeom>
              <a:avLst/>
              <a:gdLst/>
              <a:ahLst/>
              <a:cxnLst/>
              <a:rect l="l" t="t" r="r" b="b"/>
              <a:pathLst>
                <a:path w="1993" h="1273" extrusionOk="0">
                  <a:moveTo>
                    <a:pt x="126" y="1"/>
                  </a:moveTo>
                  <a:cubicBezTo>
                    <a:pt x="48" y="1"/>
                    <a:pt x="1" y="111"/>
                    <a:pt x="29" y="196"/>
                  </a:cubicBezTo>
                  <a:cubicBezTo>
                    <a:pt x="61" y="259"/>
                    <a:pt x="156" y="322"/>
                    <a:pt x="219" y="386"/>
                  </a:cubicBezTo>
                  <a:cubicBezTo>
                    <a:pt x="282" y="449"/>
                    <a:pt x="346" y="512"/>
                    <a:pt x="441" y="576"/>
                  </a:cubicBezTo>
                  <a:cubicBezTo>
                    <a:pt x="567" y="702"/>
                    <a:pt x="726" y="797"/>
                    <a:pt x="916" y="924"/>
                  </a:cubicBezTo>
                  <a:cubicBezTo>
                    <a:pt x="1201" y="1114"/>
                    <a:pt x="1581" y="1273"/>
                    <a:pt x="1961" y="1273"/>
                  </a:cubicBezTo>
                  <a:cubicBezTo>
                    <a:pt x="1992" y="1273"/>
                    <a:pt x="1992" y="1209"/>
                    <a:pt x="1961" y="1209"/>
                  </a:cubicBezTo>
                  <a:cubicBezTo>
                    <a:pt x="1644" y="1019"/>
                    <a:pt x="1327" y="861"/>
                    <a:pt x="1042" y="639"/>
                  </a:cubicBezTo>
                  <a:cubicBezTo>
                    <a:pt x="884" y="544"/>
                    <a:pt x="757" y="449"/>
                    <a:pt x="631" y="322"/>
                  </a:cubicBezTo>
                  <a:cubicBezTo>
                    <a:pt x="536" y="291"/>
                    <a:pt x="472" y="227"/>
                    <a:pt x="409" y="164"/>
                  </a:cubicBezTo>
                  <a:cubicBezTo>
                    <a:pt x="314" y="101"/>
                    <a:pt x="251" y="37"/>
                    <a:pt x="156" y="6"/>
                  </a:cubicBezTo>
                  <a:cubicBezTo>
                    <a:pt x="146" y="2"/>
                    <a:pt x="136" y="1"/>
                    <a:pt x="126"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6803100" y="1640475"/>
              <a:ext cx="15075" cy="65475"/>
            </a:xfrm>
            <a:custGeom>
              <a:avLst/>
              <a:gdLst/>
              <a:ahLst/>
              <a:cxnLst/>
              <a:rect l="l" t="t" r="r" b="b"/>
              <a:pathLst>
                <a:path w="603" h="2619" extrusionOk="0">
                  <a:moveTo>
                    <a:pt x="145" y="0"/>
                  </a:moveTo>
                  <a:cubicBezTo>
                    <a:pt x="128" y="0"/>
                    <a:pt x="109" y="8"/>
                    <a:pt x="96" y="21"/>
                  </a:cubicBezTo>
                  <a:cubicBezTo>
                    <a:pt x="64" y="148"/>
                    <a:pt x="33" y="243"/>
                    <a:pt x="1" y="338"/>
                  </a:cubicBezTo>
                  <a:cubicBezTo>
                    <a:pt x="1" y="465"/>
                    <a:pt x="1" y="623"/>
                    <a:pt x="33" y="750"/>
                  </a:cubicBezTo>
                  <a:cubicBezTo>
                    <a:pt x="33" y="971"/>
                    <a:pt x="64" y="1225"/>
                    <a:pt x="96" y="1478"/>
                  </a:cubicBezTo>
                  <a:cubicBezTo>
                    <a:pt x="128" y="1700"/>
                    <a:pt x="191" y="1921"/>
                    <a:pt x="254" y="2143"/>
                  </a:cubicBezTo>
                  <a:cubicBezTo>
                    <a:pt x="318" y="2333"/>
                    <a:pt x="381" y="2491"/>
                    <a:pt x="539" y="2618"/>
                  </a:cubicBezTo>
                  <a:cubicBezTo>
                    <a:pt x="571" y="2618"/>
                    <a:pt x="603" y="2586"/>
                    <a:pt x="571" y="2555"/>
                  </a:cubicBezTo>
                  <a:cubicBezTo>
                    <a:pt x="413" y="2175"/>
                    <a:pt x="381" y="1795"/>
                    <a:pt x="318" y="1383"/>
                  </a:cubicBezTo>
                  <a:cubicBezTo>
                    <a:pt x="286" y="1161"/>
                    <a:pt x="254" y="940"/>
                    <a:pt x="254" y="686"/>
                  </a:cubicBezTo>
                  <a:cubicBezTo>
                    <a:pt x="223" y="465"/>
                    <a:pt x="254" y="275"/>
                    <a:pt x="191" y="53"/>
                  </a:cubicBezTo>
                  <a:cubicBezTo>
                    <a:pt x="191" y="16"/>
                    <a:pt x="169" y="0"/>
                    <a:pt x="14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6780950" y="1730250"/>
              <a:ext cx="26925" cy="19225"/>
            </a:xfrm>
            <a:custGeom>
              <a:avLst/>
              <a:gdLst/>
              <a:ahLst/>
              <a:cxnLst/>
              <a:rect l="l" t="t" r="r" b="b"/>
              <a:pathLst>
                <a:path w="1077" h="769" extrusionOk="0">
                  <a:moveTo>
                    <a:pt x="783" y="422"/>
                  </a:moveTo>
                  <a:cubicBezTo>
                    <a:pt x="787" y="428"/>
                    <a:pt x="789" y="435"/>
                    <a:pt x="791" y="442"/>
                  </a:cubicBezTo>
                  <a:lnTo>
                    <a:pt x="791" y="442"/>
                  </a:lnTo>
                  <a:cubicBezTo>
                    <a:pt x="780" y="435"/>
                    <a:pt x="775" y="425"/>
                    <a:pt x="783" y="422"/>
                  </a:cubicBezTo>
                  <a:close/>
                  <a:moveTo>
                    <a:pt x="176" y="0"/>
                  </a:moveTo>
                  <a:cubicBezTo>
                    <a:pt x="161" y="0"/>
                    <a:pt x="144" y="3"/>
                    <a:pt x="127" y="9"/>
                  </a:cubicBezTo>
                  <a:cubicBezTo>
                    <a:pt x="64" y="9"/>
                    <a:pt x="0" y="72"/>
                    <a:pt x="0" y="167"/>
                  </a:cubicBezTo>
                  <a:cubicBezTo>
                    <a:pt x="0" y="231"/>
                    <a:pt x="64" y="326"/>
                    <a:pt x="127" y="389"/>
                  </a:cubicBezTo>
                  <a:cubicBezTo>
                    <a:pt x="190" y="421"/>
                    <a:pt x="222" y="452"/>
                    <a:pt x="285" y="516"/>
                  </a:cubicBezTo>
                  <a:cubicBezTo>
                    <a:pt x="349" y="547"/>
                    <a:pt x="380" y="579"/>
                    <a:pt x="475" y="611"/>
                  </a:cubicBezTo>
                  <a:cubicBezTo>
                    <a:pt x="507" y="642"/>
                    <a:pt x="539" y="642"/>
                    <a:pt x="570" y="674"/>
                  </a:cubicBezTo>
                  <a:cubicBezTo>
                    <a:pt x="602" y="690"/>
                    <a:pt x="634" y="698"/>
                    <a:pt x="665" y="698"/>
                  </a:cubicBezTo>
                  <a:cubicBezTo>
                    <a:pt x="670" y="698"/>
                    <a:pt x="675" y="697"/>
                    <a:pt x="680" y="697"/>
                  </a:cubicBezTo>
                  <a:lnTo>
                    <a:pt x="680" y="697"/>
                  </a:lnTo>
                  <a:cubicBezTo>
                    <a:pt x="728" y="721"/>
                    <a:pt x="776" y="745"/>
                    <a:pt x="824" y="769"/>
                  </a:cubicBezTo>
                  <a:lnTo>
                    <a:pt x="950" y="769"/>
                  </a:lnTo>
                  <a:cubicBezTo>
                    <a:pt x="982" y="769"/>
                    <a:pt x="1014" y="769"/>
                    <a:pt x="1045" y="737"/>
                  </a:cubicBezTo>
                  <a:cubicBezTo>
                    <a:pt x="1077" y="737"/>
                    <a:pt x="1077" y="706"/>
                    <a:pt x="1077" y="706"/>
                  </a:cubicBezTo>
                  <a:cubicBezTo>
                    <a:pt x="1045" y="642"/>
                    <a:pt x="982" y="579"/>
                    <a:pt x="950" y="547"/>
                  </a:cubicBezTo>
                  <a:cubicBezTo>
                    <a:pt x="919" y="516"/>
                    <a:pt x="887" y="516"/>
                    <a:pt x="855" y="484"/>
                  </a:cubicBezTo>
                  <a:cubicBezTo>
                    <a:pt x="824" y="484"/>
                    <a:pt x="824" y="452"/>
                    <a:pt x="824" y="452"/>
                  </a:cubicBezTo>
                  <a:cubicBezTo>
                    <a:pt x="812" y="452"/>
                    <a:pt x="801" y="448"/>
                    <a:pt x="792" y="443"/>
                  </a:cubicBezTo>
                  <a:lnTo>
                    <a:pt x="792" y="443"/>
                  </a:lnTo>
                  <a:cubicBezTo>
                    <a:pt x="792" y="446"/>
                    <a:pt x="792" y="449"/>
                    <a:pt x="793" y="453"/>
                  </a:cubicBezTo>
                  <a:lnTo>
                    <a:pt x="793" y="453"/>
                  </a:lnTo>
                  <a:cubicBezTo>
                    <a:pt x="792" y="453"/>
                    <a:pt x="792" y="452"/>
                    <a:pt x="792" y="452"/>
                  </a:cubicBezTo>
                  <a:cubicBezTo>
                    <a:pt x="792" y="449"/>
                    <a:pt x="792" y="445"/>
                    <a:pt x="791" y="442"/>
                  </a:cubicBezTo>
                  <a:lnTo>
                    <a:pt x="791" y="442"/>
                  </a:lnTo>
                  <a:cubicBezTo>
                    <a:pt x="791" y="442"/>
                    <a:pt x="792" y="442"/>
                    <a:pt x="792" y="443"/>
                  </a:cubicBezTo>
                  <a:lnTo>
                    <a:pt x="792" y="443"/>
                  </a:lnTo>
                  <a:cubicBezTo>
                    <a:pt x="792" y="434"/>
                    <a:pt x="792" y="427"/>
                    <a:pt x="792" y="421"/>
                  </a:cubicBezTo>
                  <a:cubicBezTo>
                    <a:pt x="788" y="421"/>
                    <a:pt x="785" y="421"/>
                    <a:pt x="783" y="422"/>
                  </a:cubicBezTo>
                  <a:lnTo>
                    <a:pt x="783" y="422"/>
                  </a:lnTo>
                  <a:cubicBezTo>
                    <a:pt x="771" y="403"/>
                    <a:pt x="750" y="389"/>
                    <a:pt x="729" y="389"/>
                  </a:cubicBezTo>
                  <a:lnTo>
                    <a:pt x="760" y="389"/>
                  </a:lnTo>
                  <a:cubicBezTo>
                    <a:pt x="729" y="357"/>
                    <a:pt x="697" y="357"/>
                    <a:pt x="665" y="326"/>
                  </a:cubicBezTo>
                  <a:cubicBezTo>
                    <a:pt x="602" y="294"/>
                    <a:pt x="570" y="231"/>
                    <a:pt x="507" y="199"/>
                  </a:cubicBezTo>
                  <a:cubicBezTo>
                    <a:pt x="444" y="167"/>
                    <a:pt x="412" y="136"/>
                    <a:pt x="349" y="104"/>
                  </a:cubicBezTo>
                  <a:cubicBezTo>
                    <a:pt x="297" y="52"/>
                    <a:pt x="245" y="0"/>
                    <a:pt x="176"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6765100" y="1700250"/>
              <a:ext cx="9375" cy="39950"/>
            </a:xfrm>
            <a:custGeom>
              <a:avLst/>
              <a:gdLst/>
              <a:ahLst/>
              <a:cxnLst/>
              <a:rect l="l" t="t" r="r" b="b"/>
              <a:pathLst>
                <a:path w="375" h="1598" extrusionOk="0">
                  <a:moveTo>
                    <a:pt x="180" y="1"/>
                  </a:moveTo>
                  <a:cubicBezTo>
                    <a:pt x="160" y="1"/>
                    <a:pt x="141" y="10"/>
                    <a:pt x="127" y="37"/>
                  </a:cubicBezTo>
                  <a:cubicBezTo>
                    <a:pt x="64" y="100"/>
                    <a:pt x="64" y="164"/>
                    <a:pt x="64" y="259"/>
                  </a:cubicBezTo>
                  <a:cubicBezTo>
                    <a:pt x="32" y="322"/>
                    <a:pt x="32" y="417"/>
                    <a:pt x="32" y="480"/>
                  </a:cubicBezTo>
                  <a:cubicBezTo>
                    <a:pt x="1" y="639"/>
                    <a:pt x="1" y="797"/>
                    <a:pt x="1" y="924"/>
                  </a:cubicBezTo>
                  <a:cubicBezTo>
                    <a:pt x="1" y="1177"/>
                    <a:pt x="64" y="1462"/>
                    <a:pt x="286" y="1589"/>
                  </a:cubicBezTo>
                  <a:cubicBezTo>
                    <a:pt x="292" y="1595"/>
                    <a:pt x="299" y="1597"/>
                    <a:pt x="307" y="1597"/>
                  </a:cubicBezTo>
                  <a:cubicBezTo>
                    <a:pt x="338" y="1597"/>
                    <a:pt x="375" y="1551"/>
                    <a:pt x="349" y="1526"/>
                  </a:cubicBezTo>
                  <a:cubicBezTo>
                    <a:pt x="254" y="1336"/>
                    <a:pt x="254" y="1082"/>
                    <a:pt x="254" y="860"/>
                  </a:cubicBezTo>
                  <a:cubicBezTo>
                    <a:pt x="286" y="734"/>
                    <a:pt x="286" y="607"/>
                    <a:pt x="286" y="480"/>
                  </a:cubicBezTo>
                  <a:cubicBezTo>
                    <a:pt x="286" y="417"/>
                    <a:pt x="318" y="354"/>
                    <a:pt x="286" y="259"/>
                  </a:cubicBezTo>
                  <a:cubicBezTo>
                    <a:pt x="286" y="195"/>
                    <a:pt x="318" y="100"/>
                    <a:pt x="254" y="37"/>
                  </a:cubicBezTo>
                  <a:cubicBezTo>
                    <a:pt x="236" y="19"/>
                    <a:pt x="207" y="1"/>
                    <a:pt x="18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879275" y="4048500"/>
              <a:ext cx="385575" cy="300300"/>
            </a:xfrm>
            <a:custGeom>
              <a:avLst/>
              <a:gdLst/>
              <a:ahLst/>
              <a:cxnLst/>
              <a:rect l="l" t="t" r="r" b="b"/>
              <a:pathLst>
                <a:path w="15423" h="12012" extrusionOk="0">
                  <a:moveTo>
                    <a:pt x="3055" y="0"/>
                  </a:moveTo>
                  <a:cubicBezTo>
                    <a:pt x="2856" y="0"/>
                    <a:pt x="2659" y="95"/>
                    <a:pt x="2565" y="259"/>
                  </a:cubicBezTo>
                  <a:cubicBezTo>
                    <a:pt x="2375" y="670"/>
                    <a:pt x="2787" y="1082"/>
                    <a:pt x="2882" y="1494"/>
                  </a:cubicBezTo>
                  <a:cubicBezTo>
                    <a:pt x="2882" y="1557"/>
                    <a:pt x="2882" y="1652"/>
                    <a:pt x="2850" y="1715"/>
                  </a:cubicBezTo>
                  <a:cubicBezTo>
                    <a:pt x="2819" y="1747"/>
                    <a:pt x="2755" y="1747"/>
                    <a:pt x="2724" y="1779"/>
                  </a:cubicBezTo>
                  <a:cubicBezTo>
                    <a:pt x="2660" y="1790"/>
                    <a:pt x="2596" y="1796"/>
                    <a:pt x="2532" y="1796"/>
                  </a:cubicBezTo>
                  <a:cubicBezTo>
                    <a:pt x="2248" y="1796"/>
                    <a:pt x="1969" y="1692"/>
                    <a:pt x="1710" y="1589"/>
                  </a:cubicBezTo>
                  <a:cubicBezTo>
                    <a:pt x="1392" y="1473"/>
                    <a:pt x="1101" y="1331"/>
                    <a:pt x="788" y="1331"/>
                  </a:cubicBezTo>
                  <a:cubicBezTo>
                    <a:pt x="758" y="1331"/>
                    <a:pt x="727" y="1333"/>
                    <a:pt x="697" y="1335"/>
                  </a:cubicBezTo>
                  <a:cubicBezTo>
                    <a:pt x="348" y="1399"/>
                    <a:pt x="0" y="1684"/>
                    <a:pt x="32" y="2032"/>
                  </a:cubicBezTo>
                  <a:cubicBezTo>
                    <a:pt x="63" y="2349"/>
                    <a:pt x="380" y="2571"/>
                    <a:pt x="697" y="2634"/>
                  </a:cubicBezTo>
                  <a:cubicBezTo>
                    <a:pt x="1013" y="2729"/>
                    <a:pt x="1330" y="2729"/>
                    <a:pt x="1647" y="2856"/>
                  </a:cubicBezTo>
                  <a:cubicBezTo>
                    <a:pt x="1774" y="2887"/>
                    <a:pt x="1932" y="2982"/>
                    <a:pt x="1964" y="3141"/>
                  </a:cubicBezTo>
                  <a:cubicBezTo>
                    <a:pt x="2059" y="3457"/>
                    <a:pt x="1647" y="3679"/>
                    <a:pt x="1330" y="3742"/>
                  </a:cubicBezTo>
                  <a:cubicBezTo>
                    <a:pt x="1013" y="3806"/>
                    <a:pt x="602" y="3932"/>
                    <a:pt x="570" y="4281"/>
                  </a:cubicBezTo>
                  <a:cubicBezTo>
                    <a:pt x="538" y="4502"/>
                    <a:pt x="760" y="4692"/>
                    <a:pt x="982" y="4756"/>
                  </a:cubicBezTo>
                  <a:cubicBezTo>
                    <a:pt x="1022" y="4761"/>
                    <a:pt x="1063" y="4764"/>
                    <a:pt x="1104" y="4764"/>
                  </a:cubicBezTo>
                  <a:cubicBezTo>
                    <a:pt x="1286" y="4764"/>
                    <a:pt x="1472" y="4712"/>
                    <a:pt x="1679" y="4661"/>
                  </a:cubicBezTo>
                  <a:cubicBezTo>
                    <a:pt x="2154" y="4534"/>
                    <a:pt x="2629" y="4407"/>
                    <a:pt x="3104" y="4281"/>
                  </a:cubicBezTo>
                  <a:cubicBezTo>
                    <a:pt x="3159" y="4262"/>
                    <a:pt x="3228" y="4252"/>
                    <a:pt x="3296" y="4252"/>
                  </a:cubicBezTo>
                  <a:cubicBezTo>
                    <a:pt x="3464" y="4252"/>
                    <a:pt x="3633" y="4313"/>
                    <a:pt x="3610" y="4471"/>
                  </a:cubicBezTo>
                  <a:cubicBezTo>
                    <a:pt x="3610" y="4566"/>
                    <a:pt x="3515" y="4629"/>
                    <a:pt x="3420" y="4692"/>
                  </a:cubicBezTo>
                  <a:cubicBezTo>
                    <a:pt x="3104" y="4914"/>
                    <a:pt x="2787" y="5104"/>
                    <a:pt x="2439" y="5294"/>
                  </a:cubicBezTo>
                  <a:cubicBezTo>
                    <a:pt x="2185" y="5421"/>
                    <a:pt x="2249" y="5864"/>
                    <a:pt x="2565" y="5991"/>
                  </a:cubicBezTo>
                  <a:cubicBezTo>
                    <a:pt x="2658" y="6031"/>
                    <a:pt x="2773" y="6048"/>
                    <a:pt x="2892" y="6048"/>
                  </a:cubicBezTo>
                  <a:cubicBezTo>
                    <a:pt x="3057" y="6048"/>
                    <a:pt x="3228" y="6014"/>
                    <a:pt x="3357" y="5959"/>
                  </a:cubicBezTo>
                  <a:cubicBezTo>
                    <a:pt x="3959" y="5737"/>
                    <a:pt x="4560" y="5452"/>
                    <a:pt x="5162" y="5231"/>
                  </a:cubicBezTo>
                  <a:cubicBezTo>
                    <a:pt x="5258" y="5211"/>
                    <a:pt x="5366" y="5181"/>
                    <a:pt x="5465" y="5181"/>
                  </a:cubicBezTo>
                  <a:cubicBezTo>
                    <a:pt x="5528" y="5181"/>
                    <a:pt x="5587" y="5193"/>
                    <a:pt x="5637" y="5231"/>
                  </a:cubicBezTo>
                  <a:cubicBezTo>
                    <a:pt x="5859" y="5389"/>
                    <a:pt x="5700" y="5769"/>
                    <a:pt x="5447" y="5896"/>
                  </a:cubicBezTo>
                  <a:cubicBezTo>
                    <a:pt x="5194" y="6022"/>
                    <a:pt x="4750" y="6244"/>
                    <a:pt x="4560" y="6434"/>
                  </a:cubicBezTo>
                  <a:cubicBezTo>
                    <a:pt x="4465" y="6529"/>
                    <a:pt x="4402" y="6624"/>
                    <a:pt x="4434" y="6751"/>
                  </a:cubicBezTo>
                  <a:cubicBezTo>
                    <a:pt x="4465" y="6877"/>
                    <a:pt x="4592" y="6941"/>
                    <a:pt x="4719" y="6973"/>
                  </a:cubicBezTo>
                  <a:cubicBezTo>
                    <a:pt x="4891" y="7028"/>
                    <a:pt x="5069" y="7051"/>
                    <a:pt x="5252" y="7051"/>
                  </a:cubicBezTo>
                  <a:cubicBezTo>
                    <a:pt x="6008" y="7051"/>
                    <a:pt x="6836" y="6666"/>
                    <a:pt x="7612" y="6666"/>
                  </a:cubicBezTo>
                  <a:cubicBezTo>
                    <a:pt x="7715" y="6666"/>
                    <a:pt x="7817" y="6672"/>
                    <a:pt x="7917" y="6687"/>
                  </a:cubicBezTo>
                  <a:cubicBezTo>
                    <a:pt x="8139" y="6751"/>
                    <a:pt x="8329" y="6751"/>
                    <a:pt x="8234" y="6973"/>
                  </a:cubicBezTo>
                  <a:cubicBezTo>
                    <a:pt x="8234" y="7036"/>
                    <a:pt x="8171" y="7099"/>
                    <a:pt x="8107" y="7163"/>
                  </a:cubicBezTo>
                  <a:cubicBezTo>
                    <a:pt x="7791" y="7384"/>
                    <a:pt x="6144" y="7828"/>
                    <a:pt x="6714" y="8429"/>
                  </a:cubicBezTo>
                  <a:cubicBezTo>
                    <a:pt x="6925" y="8657"/>
                    <a:pt x="7287" y="8734"/>
                    <a:pt x="7657" y="8734"/>
                  </a:cubicBezTo>
                  <a:cubicBezTo>
                    <a:pt x="8008" y="8734"/>
                    <a:pt x="8367" y="8665"/>
                    <a:pt x="8614" y="8588"/>
                  </a:cubicBezTo>
                  <a:cubicBezTo>
                    <a:pt x="8829" y="8545"/>
                    <a:pt x="9161" y="8414"/>
                    <a:pt x="9451" y="8414"/>
                  </a:cubicBezTo>
                  <a:cubicBezTo>
                    <a:pt x="9588" y="8414"/>
                    <a:pt x="9716" y="8443"/>
                    <a:pt x="9817" y="8524"/>
                  </a:cubicBezTo>
                  <a:cubicBezTo>
                    <a:pt x="9881" y="8619"/>
                    <a:pt x="9881" y="8714"/>
                    <a:pt x="9786" y="8904"/>
                  </a:cubicBezTo>
                  <a:cubicBezTo>
                    <a:pt x="9564" y="9284"/>
                    <a:pt x="9184" y="9284"/>
                    <a:pt x="8994" y="9633"/>
                  </a:cubicBezTo>
                  <a:cubicBezTo>
                    <a:pt x="8867" y="9918"/>
                    <a:pt x="9057" y="10298"/>
                    <a:pt x="9374" y="10393"/>
                  </a:cubicBezTo>
                  <a:cubicBezTo>
                    <a:pt x="9469" y="10435"/>
                    <a:pt x="9568" y="10453"/>
                    <a:pt x="9667" y="10453"/>
                  </a:cubicBezTo>
                  <a:cubicBezTo>
                    <a:pt x="9867" y="10453"/>
                    <a:pt x="10071" y="10382"/>
                    <a:pt x="10261" y="10298"/>
                  </a:cubicBezTo>
                  <a:cubicBezTo>
                    <a:pt x="10546" y="10171"/>
                    <a:pt x="10831" y="9981"/>
                    <a:pt x="11116" y="9886"/>
                  </a:cubicBezTo>
                  <a:cubicBezTo>
                    <a:pt x="11204" y="9857"/>
                    <a:pt x="11299" y="9834"/>
                    <a:pt x="11391" y="9834"/>
                  </a:cubicBezTo>
                  <a:cubicBezTo>
                    <a:pt x="11498" y="9834"/>
                    <a:pt x="11601" y="9864"/>
                    <a:pt x="11686" y="9949"/>
                  </a:cubicBezTo>
                  <a:cubicBezTo>
                    <a:pt x="11844" y="10108"/>
                    <a:pt x="11749" y="10393"/>
                    <a:pt x="11591" y="10551"/>
                  </a:cubicBezTo>
                  <a:cubicBezTo>
                    <a:pt x="11401" y="10709"/>
                    <a:pt x="11179" y="10773"/>
                    <a:pt x="10958" y="10868"/>
                  </a:cubicBezTo>
                  <a:cubicBezTo>
                    <a:pt x="10736" y="10994"/>
                    <a:pt x="10546" y="11153"/>
                    <a:pt x="10546" y="11406"/>
                  </a:cubicBezTo>
                  <a:cubicBezTo>
                    <a:pt x="10525" y="11913"/>
                    <a:pt x="11151" y="12011"/>
                    <a:pt x="11712" y="12011"/>
                  </a:cubicBezTo>
                  <a:cubicBezTo>
                    <a:pt x="11992" y="12011"/>
                    <a:pt x="12256" y="11987"/>
                    <a:pt x="12414" y="11976"/>
                  </a:cubicBezTo>
                  <a:cubicBezTo>
                    <a:pt x="13839" y="11850"/>
                    <a:pt x="15201" y="10899"/>
                    <a:pt x="15391" y="9411"/>
                  </a:cubicBezTo>
                  <a:cubicBezTo>
                    <a:pt x="15423" y="9126"/>
                    <a:pt x="15391" y="8841"/>
                    <a:pt x="15391" y="8588"/>
                  </a:cubicBezTo>
                  <a:cubicBezTo>
                    <a:pt x="15360" y="8366"/>
                    <a:pt x="15391" y="7891"/>
                    <a:pt x="15265" y="7733"/>
                  </a:cubicBezTo>
                  <a:cubicBezTo>
                    <a:pt x="15170" y="7163"/>
                    <a:pt x="15138" y="6529"/>
                    <a:pt x="14853" y="5991"/>
                  </a:cubicBezTo>
                  <a:cubicBezTo>
                    <a:pt x="14790" y="5896"/>
                    <a:pt x="14694" y="5769"/>
                    <a:pt x="14568" y="5706"/>
                  </a:cubicBezTo>
                  <a:cubicBezTo>
                    <a:pt x="14473" y="5674"/>
                    <a:pt x="14378" y="5674"/>
                    <a:pt x="14314" y="5674"/>
                  </a:cubicBezTo>
                  <a:cubicBezTo>
                    <a:pt x="14156" y="5737"/>
                    <a:pt x="14061" y="5896"/>
                    <a:pt x="14029" y="6054"/>
                  </a:cubicBezTo>
                  <a:cubicBezTo>
                    <a:pt x="13934" y="6371"/>
                    <a:pt x="13934" y="6687"/>
                    <a:pt x="13903" y="7004"/>
                  </a:cubicBezTo>
                  <a:cubicBezTo>
                    <a:pt x="13871" y="7226"/>
                    <a:pt x="13808" y="7511"/>
                    <a:pt x="13649" y="7701"/>
                  </a:cubicBezTo>
                  <a:cubicBezTo>
                    <a:pt x="13582" y="7791"/>
                    <a:pt x="13518" y="7829"/>
                    <a:pt x="13461" y="7829"/>
                  </a:cubicBezTo>
                  <a:cubicBezTo>
                    <a:pt x="13359" y="7829"/>
                    <a:pt x="13278" y="7706"/>
                    <a:pt x="13238" y="7543"/>
                  </a:cubicBezTo>
                  <a:cubicBezTo>
                    <a:pt x="13079" y="6561"/>
                    <a:pt x="13744" y="5231"/>
                    <a:pt x="12763" y="4534"/>
                  </a:cubicBezTo>
                  <a:cubicBezTo>
                    <a:pt x="12683" y="4476"/>
                    <a:pt x="12608" y="4451"/>
                    <a:pt x="12539" y="4451"/>
                  </a:cubicBezTo>
                  <a:cubicBezTo>
                    <a:pt x="12307" y="4451"/>
                    <a:pt x="12139" y="4733"/>
                    <a:pt x="12066" y="4977"/>
                  </a:cubicBezTo>
                  <a:cubicBezTo>
                    <a:pt x="11939" y="5389"/>
                    <a:pt x="12098" y="5896"/>
                    <a:pt x="11844" y="6244"/>
                  </a:cubicBezTo>
                  <a:cubicBezTo>
                    <a:pt x="11792" y="6322"/>
                    <a:pt x="11719" y="6379"/>
                    <a:pt x="11641" y="6379"/>
                  </a:cubicBezTo>
                  <a:cubicBezTo>
                    <a:pt x="11625" y="6379"/>
                    <a:pt x="11608" y="6376"/>
                    <a:pt x="11591" y="6371"/>
                  </a:cubicBezTo>
                  <a:cubicBezTo>
                    <a:pt x="11528" y="6339"/>
                    <a:pt x="11496" y="6276"/>
                    <a:pt x="11464" y="6181"/>
                  </a:cubicBezTo>
                  <a:cubicBezTo>
                    <a:pt x="11306" y="5769"/>
                    <a:pt x="11211" y="5262"/>
                    <a:pt x="11211" y="4787"/>
                  </a:cubicBezTo>
                  <a:cubicBezTo>
                    <a:pt x="11211" y="4344"/>
                    <a:pt x="11274" y="3647"/>
                    <a:pt x="10958" y="3331"/>
                  </a:cubicBezTo>
                  <a:cubicBezTo>
                    <a:pt x="10796" y="3156"/>
                    <a:pt x="10595" y="3070"/>
                    <a:pt x="10406" y="3070"/>
                  </a:cubicBezTo>
                  <a:cubicBezTo>
                    <a:pt x="10116" y="3070"/>
                    <a:pt x="9856" y="3275"/>
                    <a:pt x="9817" y="3679"/>
                  </a:cubicBezTo>
                  <a:cubicBezTo>
                    <a:pt x="9786" y="3901"/>
                    <a:pt x="9912" y="4439"/>
                    <a:pt x="9912" y="4661"/>
                  </a:cubicBezTo>
                  <a:cubicBezTo>
                    <a:pt x="9912" y="4756"/>
                    <a:pt x="9881" y="4851"/>
                    <a:pt x="9817" y="4914"/>
                  </a:cubicBezTo>
                  <a:cubicBezTo>
                    <a:pt x="9764" y="4981"/>
                    <a:pt x="9710" y="5010"/>
                    <a:pt x="9657" y="5010"/>
                  </a:cubicBezTo>
                  <a:cubicBezTo>
                    <a:pt x="9337" y="5010"/>
                    <a:pt x="9053" y="3937"/>
                    <a:pt x="9026" y="3774"/>
                  </a:cubicBezTo>
                  <a:cubicBezTo>
                    <a:pt x="8931" y="3172"/>
                    <a:pt x="8962" y="2539"/>
                    <a:pt x="8614" y="2032"/>
                  </a:cubicBezTo>
                  <a:cubicBezTo>
                    <a:pt x="8532" y="1896"/>
                    <a:pt x="8238" y="1665"/>
                    <a:pt x="8037" y="1665"/>
                  </a:cubicBezTo>
                  <a:cubicBezTo>
                    <a:pt x="8005" y="1665"/>
                    <a:pt x="7975" y="1671"/>
                    <a:pt x="7949" y="1684"/>
                  </a:cubicBezTo>
                  <a:cubicBezTo>
                    <a:pt x="7221" y="2000"/>
                    <a:pt x="7854" y="3172"/>
                    <a:pt x="7664" y="3711"/>
                  </a:cubicBezTo>
                  <a:cubicBezTo>
                    <a:pt x="7605" y="3888"/>
                    <a:pt x="7473" y="3991"/>
                    <a:pt x="7335" y="3991"/>
                  </a:cubicBezTo>
                  <a:cubicBezTo>
                    <a:pt x="7251" y="3991"/>
                    <a:pt x="7166" y="3953"/>
                    <a:pt x="7094" y="3869"/>
                  </a:cubicBezTo>
                  <a:cubicBezTo>
                    <a:pt x="6714" y="3457"/>
                    <a:pt x="6746" y="2761"/>
                    <a:pt x="6682" y="2254"/>
                  </a:cubicBezTo>
                  <a:cubicBezTo>
                    <a:pt x="6587" y="1810"/>
                    <a:pt x="6556" y="1367"/>
                    <a:pt x="6302" y="1019"/>
                  </a:cubicBezTo>
                  <a:cubicBezTo>
                    <a:pt x="6141" y="839"/>
                    <a:pt x="5878" y="721"/>
                    <a:pt x="5640" y="721"/>
                  </a:cubicBezTo>
                  <a:cubicBezTo>
                    <a:pt x="5458" y="721"/>
                    <a:pt x="5290" y="791"/>
                    <a:pt x="5194" y="955"/>
                  </a:cubicBezTo>
                  <a:cubicBezTo>
                    <a:pt x="5067" y="1177"/>
                    <a:pt x="5130" y="1462"/>
                    <a:pt x="5225" y="1684"/>
                  </a:cubicBezTo>
                  <a:cubicBezTo>
                    <a:pt x="5289" y="1905"/>
                    <a:pt x="5384" y="2159"/>
                    <a:pt x="5352" y="2412"/>
                  </a:cubicBezTo>
                  <a:cubicBezTo>
                    <a:pt x="5302" y="2589"/>
                    <a:pt x="5110" y="2766"/>
                    <a:pt x="4938" y="2766"/>
                  </a:cubicBezTo>
                  <a:cubicBezTo>
                    <a:pt x="4895" y="2766"/>
                    <a:pt x="4852" y="2754"/>
                    <a:pt x="4814" y="2729"/>
                  </a:cubicBezTo>
                  <a:cubicBezTo>
                    <a:pt x="4655" y="2666"/>
                    <a:pt x="4592" y="2507"/>
                    <a:pt x="4560" y="2349"/>
                  </a:cubicBezTo>
                  <a:cubicBezTo>
                    <a:pt x="4402" y="1715"/>
                    <a:pt x="4244" y="1019"/>
                    <a:pt x="3864" y="480"/>
                  </a:cubicBezTo>
                  <a:cubicBezTo>
                    <a:pt x="3705" y="290"/>
                    <a:pt x="3515" y="100"/>
                    <a:pt x="3262" y="37"/>
                  </a:cubicBezTo>
                  <a:cubicBezTo>
                    <a:pt x="3196" y="12"/>
                    <a:pt x="3125" y="0"/>
                    <a:pt x="3055"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3874525" y="4091375"/>
              <a:ext cx="400725" cy="243600"/>
            </a:xfrm>
            <a:custGeom>
              <a:avLst/>
              <a:gdLst/>
              <a:ahLst/>
              <a:cxnLst/>
              <a:rect l="l" t="t" r="r" b="b"/>
              <a:pathLst>
                <a:path w="16029" h="9744" extrusionOk="0">
                  <a:moveTo>
                    <a:pt x="32" y="0"/>
                  </a:moveTo>
                  <a:cubicBezTo>
                    <a:pt x="0" y="0"/>
                    <a:pt x="0" y="32"/>
                    <a:pt x="32" y="32"/>
                  </a:cubicBezTo>
                  <a:cubicBezTo>
                    <a:pt x="2850" y="1046"/>
                    <a:pt x="5479" y="2471"/>
                    <a:pt x="8012" y="4054"/>
                  </a:cubicBezTo>
                  <a:cubicBezTo>
                    <a:pt x="9311" y="4877"/>
                    <a:pt x="10609" y="5669"/>
                    <a:pt x="11813" y="6588"/>
                  </a:cubicBezTo>
                  <a:cubicBezTo>
                    <a:pt x="13111" y="7506"/>
                    <a:pt x="14283" y="8583"/>
                    <a:pt x="15455" y="9659"/>
                  </a:cubicBezTo>
                  <a:cubicBezTo>
                    <a:pt x="15514" y="9719"/>
                    <a:pt x="15580" y="9743"/>
                    <a:pt x="15644" y="9743"/>
                  </a:cubicBezTo>
                  <a:cubicBezTo>
                    <a:pt x="15851" y="9743"/>
                    <a:pt x="16029" y="9481"/>
                    <a:pt x="15835" y="9311"/>
                  </a:cubicBezTo>
                  <a:cubicBezTo>
                    <a:pt x="14663" y="8266"/>
                    <a:pt x="13491" y="7189"/>
                    <a:pt x="12224" y="6271"/>
                  </a:cubicBezTo>
                  <a:cubicBezTo>
                    <a:pt x="10958" y="5321"/>
                    <a:pt x="9596" y="4497"/>
                    <a:pt x="8266" y="3674"/>
                  </a:cubicBezTo>
                  <a:cubicBezTo>
                    <a:pt x="5669" y="2122"/>
                    <a:pt x="3040" y="507"/>
                    <a:pt x="3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963175" y="4077050"/>
              <a:ext cx="14300" cy="52750"/>
            </a:xfrm>
            <a:custGeom>
              <a:avLst/>
              <a:gdLst/>
              <a:ahLst/>
              <a:cxnLst/>
              <a:rect l="l" t="t" r="r" b="b"/>
              <a:pathLst>
                <a:path w="572" h="2110" extrusionOk="0">
                  <a:moveTo>
                    <a:pt x="104" y="1"/>
                  </a:moveTo>
                  <a:cubicBezTo>
                    <a:pt x="69" y="1"/>
                    <a:pt x="33" y="28"/>
                    <a:pt x="33" y="67"/>
                  </a:cubicBezTo>
                  <a:cubicBezTo>
                    <a:pt x="1" y="225"/>
                    <a:pt x="33" y="415"/>
                    <a:pt x="64" y="573"/>
                  </a:cubicBezTo>
                  <a:cubicBezTo>
                    <a:pt x="96" y="732"/>
                    <a:pt x="159" y="890"/>
                    <a:pt x="191" y="1049"/>
                  </a:cubicBezTo>
                  <a:cubicBezTo>
                    <a:pt x="223" y="1207"/>
                    <a:pt x="254" y="1365"/>
                    <a:pt x="286" y="1555"/>
                  </a:cubicBezTo>
                  <a:cubicBezTo>
                    <a:pt x="286" y="1619"/>
                    <a:pt x="286" y="1714"/>
                    <a:pt x="318" y="1809"/>
                  </a:cubicBezTo>
                  <a:cubicBezTo>
                    <a:pt x="318" y="1840"/>
                    <a:pt x="318" y="1872"/>
                    <a:pt x="318" y="1935"/>
                  </a:cubicBezTo>
                  <a:cubicBezTo>
                    <a:pt x="318" y="1967"/>
                    <a:pt x="349" y="1999"/>
                    <a:pt x="349" y="2062"/>
                  </a:cubicBezTo>
                  <a:cubicBezTo>
                    <a:pt x="349" y="2094"/>
                    <a:pt x="381" y="2109"/>
                    <a:pt x="417" y="2109"/>
                  </a:cubicBezTo>
                  <a:cubicBezTo>
                    <a:pt x="452" y="2109"/>
                    <a:pt x="492" y="2094"/>
                    <a:pt x="508" y="2062"/>
                  </a:cubicBezTo>
                  <a:cubicBezTo>
                    <a:pt x="508" y="1999"/>
                    <a:pt x="539" y="1967"/>
                    <a:pt x="539" y="1904"/>
                  </a:cubicBezTo>
                  <a:cubicBezTo>
                    <a:pt x="539" y="1872"/>
                    <a:pt x="571" y="1840"/>
                    <a:pt x="571" y="1809"/>
                  </a:cubicBezTo>
                  <a:cubicBezTo>
                    <a:pt x="571" y="1714"/>
                    <a:pt x="571" y="1650"/>
                    <a:pt x="571" y="1555"/>
                  </a:cubicBezTo>
                  <a:cubicBezTo>
                    <a:pt x="539" y="1365"/>
                    <a:pt x="539" y="1175"/>
                    <a:pt x="508" y="1017"/>
                  </a:cubicBezTo>
                  <a:cubicBezTo>
                    <a:pt x="476" y="827"/>
                    <a:pt x="444" y="668"/>
                    <a:pt x="381" y="478"/>
                  </a:cubicBezTo>
                  <a:cubicBezTo>
                    <a:pt x="349" y="320"/>
                    <a:pt x="286" y="130"/>
                    <a:pt x="159" y="35"/>
                  </a:cubicBezTo>
                  <a:cubicBezTo>
                    <a:pt x="147" y="11"/>
                    <a:pt x="126" y="1"/>
                    <a:pt x="104"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971100" y="4149850"/>
              <a:ext cx="49700" cy="26275"/>
            </a:xfrm>
            <a:custGeom>
              <a:avLst/>
              <a:gdLst/>
              <a:ahLst/>
              <a:cxnLst/>
              <a:rect l="l" t="t" r="r" b="b"/>
              <a:pathLst>
                <a:path w="1988" h="1051" extrusionOk="0">
                  <a:moveTo>
                    <a:pt x="1807" y="1"/>
                  </a:moveTo>
                  <a:cubicBezTo>
                    <a:pt x="1796" y="1"/>
                    <a:pt x="1785" y="2"/>
                    <a:pt x="1774" y="5"/>
                  </a:cubicBezTo>
                  <a:cubicBezTo>
                    <a:pt x="1711" y="37"/>
                    <a:pt x="1616" y="100"/>
                    <a:pt x="1552" y="132"/>
                  </a:cubicBezTo>
                  <a:cubicBezTo>
                    <a:pt x="1489" y="163"/>
                    <a:pt x="1426" y="227"/>
                    <a:pt x="1331" y="258"/>
                  </a:cubicBezTo>
                  <a:cubicBezTo>
                    <a:pt x="1204" y="322"/>
                    <a:pt x="1046" y="385"/>
                    <a:pt x="887" y="480"/>
                  </a:cubicBezTo>
                  <a:cubicBezTo>
                    <a:pt x="761" y="543"/>
                    <a:pt x="602" y="607"/>
                    <a:pt x="476" y="702"/>
                  </a:cubicBezTo>
                  <a:lnTo>
                    <a:pt x="222" y="797"/>
                  </a:lnTo>
                  <a:cubicBezTo>
                    <a:pt x="159" y="828"/>
                    <a:pt x="96" y="860"/>
                    <a:pt x="32" y="923"/>
                  </a:cubicBezTo>
                  <a:cubicBezTo>
                    <a:pt x="1" y="955"/>
                    <a:pt x="32" y="1018"/>
                    <a:pt x="96" y="1050"/>
                  </a:cubicBezTo>
                  <a:cubicBezTo>
                    <a:pt x="159" y="1050"/>
                    <a:pt x="254" y="1018"/>
                    <a:pt x="317" y="987"/>
                  </a:cubicBezTo>
                  <a:cubicBezTo>
                    <a:pt x="412" y="955"/>
                    <a:pt x="476" y="955"/>
                    <a:pt x="571" y="923"/>
                  </a:cubicBezTo>
                  <a:cubicBezTo>
                    <a:pt x="729" y="860"/>
                    <a:pt x="887" y="797"/>
                    <a:pt x="1046" y="733"/>
                  </a:cubicBezTo>
                  <a:cubicBezTo>
                    <a:pt x="1172" y="670"/>
                    <a:pt x="1331" y="575"/>
                    <a:pt x="1489" y="512"/>
                  </a:cubicBezTo>
                  <a:cubicBezTo>
                    <a:pt x="1552" y="448"/>
                    <a:pt x="1616" y="417"/>
                    <a:pt x="1711" y="385"/>
                  </a:cubicBezTo>
                  <a:cubicBezTo>
                    <a:pt x="1774" y="322"/>
                    <a:pt x="1837" y="290"/>
                    <a:pt x="1901" y="227"/>
                  </a:cubicBezTo>
                  <a:cubicBezTo>
                    <a:pt x="1987" y="140"/>
                    <a:pt x="1916" y="1"/>
                    <a:pt x="1807"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3934675" y="4119675"/>
              <a:ext cx="27600" cy="19575"/>
            </a:xfrm>
            <a:custGeom>
              <a:avLst/>
              <a:gdLst/>
              <a:ahLst/>
              <a:cxnLst/>
              <a:rect l="l" t="t" r="r" b="b"/>
              <a:pathLst>
                <a:path w="1104" h="783" extrusionOk="0">
                  <a:moveTo>
                    <a:pt x="1017" y="0"/>
                  </a:moveTo>
                  <a:cubicBezTo>
                    <a:pt x="1006" y="0"/>
                    <a:pt x="994" y="3"/>
                    <a:pt x="983" y="9"/>
                  </a:cubicBezTo>
                  <a:cubicBezTo>
                    <a:pt x="951" y="9"/>
                    <a:pt x="919" y="9"/>
                    <a:pt x="888" y="40"/>
                  </a:cubicBezTo>
                  <a:cubicBezTo>
                    <a:pt x="888" y="40"/>
                    <a:pt x="856" y="72"/>
                    <a:pt x="824" y="72"/>
                  </a:cubicBezTo>
                  <a:cubicBezTo>
                    <a:pt x="793" y="104"/>
                    <a:pt x="761" y="135"/>
                    <a:pt x="729" y="167"/>
                  </a:cubicBezTo>
                  <a:cubicBezTo>
                    <a:pt x="634" y="230"/>
                    <a:pt x="571" y="294"/>
                    <a:pt x="476" y="357"/>
                  </a:cubicBezTo>
                  <a:cubicBezTo>
                    <a:pt x="413" y="389"/>
                    <a:pt x="318" y="452"/>
                    <a:pt x="223" y="515"/>
                  </a:cubicBezTo>
                  <a:cubicBezTo>
                    <a:pt x="191" y="547"/>
                    <a:pt x="159" y="579"/>
                    <a:pt x="96" y="610"/>
                  </a:cubicBezTo>
                  <a:cubicBezTo>
                    <a:pt x="64" y="642"/>
                    <a:pt x="1" y="674"/>
                    <a:pt x="1" y="705"/>
                  </a:cubicBezTo>
                  <a:cubicBezTo>
                    <a:pt x="1" y="737"/>
                    <a:pt x="1" y="769"/>
                    <a:pt x="33" y="769"/>
                  </a:cubicBezTo>
                  <a:cubicBezTo>
                    <a:pt x="54" y="779"/>
                    <a:pt x="71" y="783"/>
                    <a:pt x="88" y="783"/>
                  </a:cubicBezTo>
                  <a:cubicBezTo>
                    <a:pt x="121" y="783"/>
                    <a:pt x="149" y="769"/>
                    <a:pt x="191" y="769"/>
                  </a:cubicBezTo>
                  <a:cubicBezTo>
                    <a:pt x="223" y="737"/>
                    <a:pt x="286" y="737"/>
                    <a:pt x="318" y="705"/>
                  </a:cubicBezTo>
                  <a:cubicBezTo>
                    <a:pt x="413" y="674"/>
                    <a:pt x="508" y="610"/>
                    <a:pt x="603" y="547"/>
                  </a:cubicBezTo>
                  <a:cubicBezTo>
                    <a:pt x="698" y="484"/>
                    <a:pt x="793" y="420"/>
                    <a:pt x="856" y="357"/>
                  </a:cubicBezTo>
                  <a:cubicBezTo>
                    <a:pt x="919" y="325"/>
                    <a:pt x="951" y="294"/>
                    <a:pt x="983" y="262"/>
                  </a:cubicBezTo>
                  <a:cubicBezTo>
                    <a:pt x="1014" y="230"/>
                    <a:pt x="1046" y="199"/>
                    <a:pt x="1046" y="167"/>
                  </a:cubicBezTo>
                  <a:cubicBezTo>
                    <a:pt x="1078" y="167"/>
                    <a:pt x="1078" y="135"/>
                    <a:pt x="1078" y="104"/>
                  </a:cubicBezTo>
                  <a:cubicBezTo>
                    <a:pt x="1103" y="52"/>
                    <a:pt x="1066" y="0"/>
                    <a:pt x="1017"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4027325" y="4104925"/>
              <a:ext cx="7925" cy="56050"/>
            </a:xfrm>
            <a:custGeom>
              <a:avLst/>
              <a:gdLst/>
              <a:ahLst/>
              <a:cxnLst/>
              <a:rect l="l" t="t" r="r" b="b"/>
              <a:pathLst>
                <a:path w="317" h="2242" extrusionOk="0">
                  <a:moveTo>
                    <a:pt x="102" y="0"/>
                  </a:moveTo>
                  <a:cubicBezTo>
                    <a:pt x="73" y="0"/>
                    <a:pt x="46" y="17"/>
                    <a:pt x="32" y="60"/>
                  </a:cubicBezTo>
                  <a:cubicBezTo>
                    <a:pt x="0" y="219"/>
                    <a:pt x="0" y="377"/>
                    <a:pt x="0" y="567"/>
                  </a:cubicBezTo>
                  <a:cubicBezTo>
                    <a:pt x="32" y="757"/>
                    <a:pt x="32" y="915"/>
                    <a:pt x="32" y="1105"/>
                  </a:cubicBezTo>
                  <a:cubicBezTo>
                    <a:pt x="32" y="1454"/>
                    <a:pt x="32" y="1802"/>
                    <a:pt x="64" y="2182"/>
                  </a:cubicBezTo>
                  <a:cubicBezTo>
                    <a:pt x="64" y="2217"/>
                    <a:pt x="102" y="2242"/>
                    <a:pt x="136" y="2242"/>
                  </a:cubicBezTo>
                  <a:cubicBezTo>
                    <a:pt x="164" y="2242"/>
                    <a:pt x="190" y="2225"/>
                    <a:pt x="190" y="2182"/>
                  </a:cubicBezTo>
                  <a:cubicBezTo>
                    <a:pt x="285" y="1834"/>
                    <a:pt x="317" y="1485"/>
                    <a:pt x="317" y="1137"/>
                  </a:cubicBezTo>
                  <a:cubicBezTo>
                    <a:pt x="317" y="947"/>
                    <a:pt x="317" y="757"/>
                    <a:pt x="317" y="599"/>
                  </a:cubicBezTo>
                  <a:cubicBezTo>
                    <a:pt x="285" y="409"/>
                    <a:pt x="254" y="219"/>
                    <a:pt x="190" y="60"/>
                  </a:cubicBezTo>
                  <a:cubicBezTo>
                    <a:pt x="173" y="25"/>
                    <a:pt x="136" y="0"/>
                    <a:pt x="10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4032075" y="4181625"/>
              <a:ext cx="41175" cy="24575"/>
            </a:xfrm>
            <a:custGeom>
              <a:avLst/>
              <a:gdLst/>
              <a:ahLst/>
              <a:cxnLst/>
              <a:rect l="l" t="t" r="r" b="b"/>
              <a:pathLst>
                <a:path w="1647" h="983" extrusionOk="0">
                  <a:moveTo>
                    <a:pt x="1552" y="1"/>
                  </a:moveTo>
                  <a:cubicBezTo>
                    <a:pt x="1457" y="1"/>
                    <a:pt x="1425" y="64"/>
                    <a:pt x="1362" y="96"/>
                  </a:cubicBezTo>
                  <a:cubicBezTo>
                    <a:pt x="1299" y="159"/>
                    <a:pt x="1267" y="191"/>
                    <a:pt x="1204" y="222"/>
                  </a:cubicBezTo>
                  <a:cubicBezTo>
                    <a:pt x="1077" y="317"/>
                    <a:pt x="950" y="412"/>
                    <a:pt x="824" y="476"/>
                  </a:cubicBezTo>
                  <a:cubicBezTo>
                    <a:pt x="697" y="571"/>
                    <a:pt x="570" y="634"/>
                    <a:pt x="412" y="697"/>
                  </a:cubicBezTo>
                  <a:cubicBezTo>
                    <a:pt x="285" y="761"/>
                    <a:pt x="127" y="824"/>
                    <a:pt x="32" y="951"/>
                  </a:cubicBezTo>
                  <a:cubicBezTo>
                    <a:pt x="0" y="951"/>
                    <a:pt x="32" y="982"/>
                    <a:pt x="64" y="982"/>
                  </a:cubicBezTo>
                  <a:cubicBezTo>
                    <a:pt x="190" y="982"/>
                    <a:pt x="349" y="887"/>
                    <a:pt x="507" y="824"/>
                  </a:cubicBezTo>
                  <a:cubicBezTo>
                    <a:pt x="634" y="761"/>
                    <a:pt x="792" y="697"/>
                    <a:pt x="919" y="634"/>
                  </a:cubicBezTo>
                  <a:cubicBezTo>
                    <a:pt x="1077" y="571"/>
                    <a:pt x="1204" y="507"/>
                    <a:pt x="1330" y="412"/>
                  </a:cubicBezTo>
                  <a:cubicBezTo>
                    <a:pt x="1394" y="381"/>
                    <a:pt x="1457" y="349"/>
                    <a:pt x="1520" y="286"/>
                  </a:cubicBezTo>
                  <a:cubicBezTo>
                    <a:pt x="1584" y="222"/>
                    <a:pt x="1615" y="191"/>
                    <a:pt x="1615" y="96"/>
                  </a:cubicBezTo>
                  <a:cubicBezTo>
                    <a:pt x="1647" y="64"/>
                    <a:pt x="1584" y="1"/>
                    <a:pt x="1552"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081150" y="4187975"/>
              <a:ext cx="825" cy="25"/>
            </a:xfrm>
            <a:custGeom>
              <a:avLst/>
              <a:gdLst/>
              <a:ahLst/>
              <a:cxnLst/>
              <a:rect l="l" t="t" r="r" b="b"/>
              <a:pathLst>
                <a:path w="33" h="1" extrusionOk="0">
                  <a:moveTo>
                    <a:pt x="32" y="0"/>
                  </a:moveTo>
                  <a:cubicBezTo>
                    <a:pt x="32" y="0"/>
                    <a:pt x="32" y="0"/>
                    <a:pt x="32" y="0"/>
                  </a:cubicBezTo>
                  <a:cubicBezTo>
                    <a:pt x="1" y="0"/>
                    <a:pt x="1" y="0"/>
                    <a:pt x="3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080675" y="4120350"/>
              <a:ext cx="13175" cy="70875"/>
            </a:xfrm>
            <a:custGeom>
              <a:avLst/>
              <a:gdLst/>
              <a:ahLst/>
              <a:cxnLst/>
              <a:rect l="l" t="t" r="r" b="b"/>
              <a:pathLst>
                <a:path w="527" h="2835" extrusionOk="0">
                  <a:moveTo>
                    <a:pt x="301" y="1"/>
                  </a:moveTo>
                  <a:cubicBezTo>
                    <a:pt x="270" y="1"/>
                    <a:pt x="241" y="24"/>
                    <a:pt x="241" y="77"/>
                  </a:cubicBezTo>
                  <a:cubicBezTo>
                    <a:pt x="241" y="520"/>
                    <a:pt x="273" y="963"/>
                    <a:pt x="241" y="1438"/>
                  </a:cubicBezTo>
                  <a:cubicBezTo>
                    <a:pt x="178" y="1882"/>
                    <a:pt x="83" y="2325"/>
                    <a:pt x="20" y="2768"/>
                  </a:cubicBezTo>
                  <a:cubicBezTo>
                    <a:pt x="0" y="2808"/>
                    <a:pt x="41" y="2835"/>
                    <a:pt x="83" y="2835"/>
                  </a:cubicBezTo>
                  <a:cubicBezTo>
                    <a:pt x="108" y="2835"/>
                    <a:pt x="134" y="2824"/>
                    <a:pt x="146" y="2800"/>
                  </a:cubicBezTo>
                  <a:cubicBezTo>
                    <a:pt x="368" y="2388"/>
                    <a:pt x="463" y="1913"/>
                    <a:pt x="495" y="1470"/>
                  </a:cubicBezTo>
                  <a:cubicBezTo>
                    <a:pt x="526" y="995"/>
                    <a:pt x="495" y="488"/>
                    <a:pt x="368" y="45"/>
                  </a:cubicBezTo>
                  <a:cubicBezTo>
                    <a:pt x="354" y="16"/>
                    <a:pt x="327" y="1"/>
                    <a:pt x="301"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087500" y="4218850"/>
              <a:ext cx="45150" cy="26925"/>
            </a:xfrm>
            <a:custGeom>
              <a:avLst/>
              <a:gdLst/>
              <a:ahLst/>
              <a:cxnLst/>
              <a:rect l="l" t="t" r="r" b="b"/>
              <a:pathLst>
                <a:path w="1806" h="1077" extrusionOk="0">
                  <a:moveTo>
                    <a:pt x="1710" y="0"/>
                  </a:moveTo>
                  <a:cubicBezTo>
                    <a:pt x="1647" y="0"/>
                    <a:pt x="1583" y="63"/>
                    <a:pt x="1520" y="95"/>
                  </a:cubicBezTo>
                  <a:cubicBezTo>
                    <a:pt x="1457" y="159"/>
                    <a:pt x="1393" y="222"/>
                    <a:pt x="1330" y="254"/>
                  </a:cubicBezTo>
                  <a:cubicBezTo>
                    <a:pt x="1203" y="349"/>
                    <a:pt x="1077" y="444"/>
                    <a:pt x="950" y="507"/>
                  </a:cubicBezTo>
                  <a:cubicBezTo>
                    <a:pt x="792" y="602"/>
                    <a:pt x="665" y="665"/>
                    <a:pt x="507" y="729"/>
                  </a:cubicBezTo>
                  <a:cubicBezTo>
                    <a:pt x="443" y="760"/>
                    <a:pt x="380" y="792"/>
                    <a:pt x="285" y="824"/>
                  </a:cubicBezTo>
                  <a:cubicBezTo>
                    <a:pt x="222" y="855"/>
                    <a:pt x="158" y="919"/>
                    <a:pt x="63" y="950"/>
                  </a:cubicBezTo>
                  <a:cubicBezTo>
                    <a:pt x="0" y="982"/>
                    <a:pt x="63" y="1077"/>
                    <a:pt x="127" y="1077"/>
                  </a:cubicBezTo>
                  <a:cubicBezTo>
                    <a:pt x="222" y="1077"/>
                    <a:pt x="285" y="1045"/>
                    <a:pt x="380" y="1014"/>
                  </a:cubicBezTo>
                  <a:cubicBezTo>
                    <a:pt x="443" y="1014"/>
                    <a:pt x="538" y="982"/>
                    <a:pt x="602" y="950"/>
                  </a:cubicBezTo>
                  <a:cubicBezTo>
                    <a:pt x="760" y="855"/>
                    <a:pt x="918" y="824"/>
                    <a:pt x="1077" y="729"/>
                  </a:cubicBezTo>
                  <a:cubicBezTo>
                    <a:pt x="1203" y="634"/>
                    <a:pt x="1362" y="539"/>
                    <a:pt x="1488" y="444"/>
                  </a:cubicBezTo>
                  <a:cubicBezTo>
                    <a:pt x="1552" y="380"/>
                    <a:pt x="1615" y="317"/>
                    <a:pt x="1678" y="285"/>
                  </a:cubicBezTo>
                  <a:cubicBezTo>
                    <a:pt x="1710" y="222"/>
                    <a:pt x="1805" y="127"/>
                    <a:pt x="1773" y="63"/>
                  </a:cubicBezTo>
                  <a:cubicBezTo>
                    <a:pt x="1773" y="32"/>
                    <a:pt x="1742" y="0"/>
                    <a:pt x="171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4135000" y="4155775"/>
              <a:ext cx="10300" cy="69150"/>
            </a:xfrm>
            <a:custGeom>
              <a:avLst/>
              <a:gdLst/>
              <a:ahLst/>
              <a:cxnLst/>
              <a:rect l="l" t="t" r="r" b="b"/>
              <a:pathLst>
                <a:path w="412" h="2766" extrusionOk="0">
                  <a:moveTo>
                    <a:pt x="161" y="1"/>
                  </a:moveTo>
                  <a:cubicBezTo>
                    <a:pt x="128" y="1"/>
                    <a:pt x="95" y="16"/>
                    <a:pt x="95" y="53"/>
                  </a:cubicBezTo>
                  <a:cubicBezTo>
                    <a:pt x="32" y="275"/>
                    <a:pt x="95" y="496"/>
                    <a:pt x="127" y="718"/>
                  </a:cubicBezTo>
                  <a:cubicBezTo>
                    <a:pt x="127" y="940"/>
                    <a:pt x="127" y="1161"/>
                    <a:pt x="127" y="1351"/>
                  </a:cubicBezTo>
                  <a:cubicBezTo>
                    <a:pt x="95" y="1605"/>
                    <a:pt x="95" y="1826"/>
                    <a:pt x="63" y="2048"/>
                  </a:cubicBezTo>
                  <a:cubicBezTo>
                    <a:pt x="32" y="2270"/>
                    <a:pt x="32" y="2491"/>
                    <a:pt x="0" y="2713"/>
                  </a:cubicBezTo>
                  <a:cubicBezTo>
                    <a:pt x="0" y="2750"/>
                    <a:pt x="33" y="2766"/>
                    <a:pt x="66" y="2766"/>
                  </a:cubicBezTo>
                  <a:cubicBezTo>
                    <a:pt x="90" y="2766"/>
                    <a:pt x="114" y="2758"/>
                    <a:pt x="127" y="2745"/>
                  </a:cubicBezTo>
                  <a:cubicBezTo>
                    <a:pt x="159" y="2618"/>
                    <a:pt x="190" y="2491"/>
                    <a:pt x="222" y="2365"/>
                  </a:cubicBezTo>
                  <a:cubicBezTo>
                    <a:pt x="254" y="2270"/>
                    <a:pt x="285" y="2143"/>
                    <a:pt x="317" y="2016"/>
                  </a:cubicBezTo>
                  <a:cubicBezTo>
                    <a:pt x="349" y="1795"/>
                    <a:pt x="380" y="1573"/>
                    <a:pt x="412" y="1351"/>
                  </a:cubicBezTo>
                  <a:cubicBezTo>
                    <a:pt x="412" y="1098"/>
                    <a:pt x="412" y="876"/>
                    <a:pt x="412" y="655"/>
                  </a:cubicBezTo>
                  <a:cubicBezTo>
                    <a:pt x="380" y="433"/>
                    <a:pt x="349" y="180"/>
                    <a:pt x="222" y="21"/>
                  </a:cubicBezTo>
                  <a:cubicBezTo>
                    <a:pt x="209" y="8"/>
                    <a:pt x="185" y="1"/>
                    <a:pt x="161"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127075" y="4250375"/>
              <a:ext cx="50525" cy="31825"/>
            </a:xfrm>
            <a:custGeom>
              <a:avLst/>
              <a:gdLst/>
              <a:ahLst/>
              <a:cxnLst/>
              <a:rect l="l" t="t" r="r" b="b"/>
              <a:pathLst>
                <a:path w="2021" h="1273" extrusionOk="0">
                  <a:moveTo>
                    <a:pt x="1868" y="1"/>
                  </a:moveTo>
                  <a:cubicBezTo>
                    <a:pt x="1858" y="1"/>
                    <a:pt x="1847" y="3"/>
                    <a:pt x="1837" y="6"/>
                  </a:cubicBezTo>
                  <a:cubicBezTo>
                    <a:pt x="1742" y="38"/>
                    <a:pt x="1679" y="101"/>
                    <a:pt x="1616" y="164"/>
                  </a:cubicBezTo>
                  <a:cubicBezTo>
                    <a:pt x="1552" y="196"/>
                    <a:pt x="1457" y="259"/>
                    <a:pt x="1394" y="323"/>
                  </a:cubicBezTo>
                  <a:cubicBezTo>
                    <a:pt x="1267" y="449"/>
                    <a:pt x="1109" y="544"/>
                    <a:pt x="951" y="639"/>
                  </a:cubicBezTo>
                  <a:cubicBezTo>
                    <a:pt x="666" y="861"/>
                    <a:pt x="349" y="1019"/>
                    <a:pt x="32" y="1209"/>
                  </a:cubicBezTo>
                  <a:cubicBezTo>
                    <a:pt x="0" y="1241"/>
                    <a:pt x="32" y="1273"/>
                    <a:pt x="64" y="1273"/>
                  </a:cubicBezTo>
                  <a:cubicBezTo>
                    <a:pt x="444" y="1273"/>
                    <a:pt x="792" y="1114"/>
                    <a:pt x="1109" y="924"/>
                  </a:cubicBezTo>
                  <a:cubicBezTo>
                    <a:pt x="1267" y="829"/>
                    <a:pt x="1426" y="703"/>
                    <a:pt x="1552" y="576"/>
                  </a:cubicBezTo>
                  <a:cubicBezTo>
                    <a:pt x="1647" y="513"/>
                    <a:pt x="1711" y="449"/>
                    <a:pt x="1774" y="418"/>
                  </a:cubicBezTo>
                  <a:cubicBezTo>
                    <a:pt x="1837" y="323"/>
                    <a:pt x="1932" y="291"/>
                    <a:pt x="1964" y="196"/>
                  </a:cubicBezTo>
                  <a:cubicBezTo>
                    <a:pt x="2021" y="111"/>
                    <a:pt x="1951" y="1"/>
                    <a:pt x="1868"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4182500" y="4193775"/>
              <a:ext cx="15075" cy="65475"/>
            </a:xfrm>
            <a:custGeom>
              <a:avLst/>
              <a:gdLst/>
              <a:ahLst/>
              <a:cxnLst/>
              <a:rect l="l" t="t" r="r" b="b"/>
              <a:pathLst>
                <a:path w="603" h="2619" extrusionOk="0">
                  <a:moveTo>
                    <a:pt x="458" y="1"/>
                  </a:moveTo>
                  <a:cubicBezTo>
                    <a:pt x="434" y="1"/>
                    <a:pt x="412" y="16"/>
                    <a:pt x="412" y="53"/>
                  </a:cubicBezTo>
                  <a:cubicBezTo>
                    <a:pt x="349" y="243"/>
                    <a:pt x="380" y="465"/>
                    <a:pt x="380" y="686"/>
                  </a:cubicBezTo>
                  <a:cubicBezTo>
                    <a:pt x="349" y="908"/>
                    <a:pt x="317" y="1162"/>
                    <a:pt x="285" y="1383"/>
                  </a:cubicBezTo>
                  <a:cubicBezTo>
                    <a:pt x="222" y="1795"/>
                    <a:pt x="190" y="2175"/>
                    <a:pt x="32" y="2555"/>
                  </a:cubicBezTo>
                  <a:cubicBezTo>
                    <a:pt x="0" y="2587"/>
                    <a:pt x="32" y="2618"/>
                    <a:pt x="64" y="2618"/>
                  </a:cubicBezTo>
                  <a:cubicBezTo>
                    <a:pt x="222" y="2492"/>
                    <a:pt x="317" y="2333"/>
                    <a:pt x="349" y="2143"/>
                  </a:cubicBezTo>
                  <a:cubicBezTo>
                    <a:pt x="444" y="1922"/>
                    <a:pt x="475" y="1700"/>
                    <a:pt x="507" y="1478"/>
                  </a:cubicBezTo>
                  <a:cubicBezTo>
                    <a:pt x="539" y="1225"/>
                    <a:pt x="570" y="971"/>
                    <a:pt x="602" y="750"/>
                  </a:cubicBezTo>
                  <a:cubicBezTo>
                    <a:pt x="602" y="623"/>
                    <a:pt x="602" y="465"/>
                    <a:pt x="602" y="338"/>
                  </a:cubicBezTo>
                  <a:cubicBezTo>
                    <a:pt x="602" y="243"/>
                    <a:pt x="570" y="148"/>
                    <a:pt x="507" y="21"/>
                  </a:cubicBezTo>
                  <a:cubicBezTo>
                    <a:pt x="494" y="8"/>
                    <a:pt x="475" y="1"/>
                    <a:pt x="458"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4192800" y="4283775"/>
              <a:ext cx="26925" cy="19025"/>
            </a:xfrm>
            <a:custGeom>
              <a:avLst/>
              <a:gdLst/>
              <a:ahLst/>
              <a:cxnLst/>
              <a:rect l="l" t="t" r="r" b="b"/>
              <a:pathLst>
                <a:path w="1077" h="761" extrusionOk="0">
                  <a:moveTo>
                    <a:pt x="950" y="0"/>
                  </a:moveTo>
                  <a:cubicBezTo>
                    <a:pt x="855" y="0"/>
                    <a:pt x="792" y="63"/>
                    <a:pt x="728" y="95"/>
                  </a:cubicBezTo>
                  <a:cubicBezTo>
                    <a:pt x="697" y="127"/>
                    <a:pt x="633" y="158"/>
                    <a:pt x="602" y="190"/>
                  </a:cubicBezTo>
                  <a:cubicBezTo>
                    <a:pt x="538" y="253"/>
                    <a:pt x="475" y="285"/>
                    <a:pt x="412" y="317"/>
                  </a:cubicBezTo>
                  <a:cubicBezTo>
                    <a:pt x="380" y="348"/>
                    <a:pt x="380" y="380"/>
                    <a:pt x="348" y="380"/>
                  </a:cubicBezTo>
                  <a:cubicBezTo>
                    <a:pt x="317" y="380"/>
                    <a:pt x="317" y="412"/>
                    <a:pt x="285" y="412"/>
                  </a:cubicBezTo>
                  <a:cubicBezTo>
                    <a:pt x="285" y="422"/>
                    <a:pt x="282" y="433"/>
                    <a:pt x="277" y="444"/>
                  </a:cubicBezTo>
                  <a:lnTo>
                    <a:pt x="277" y="444"/>
                  </a:lnTo>
                  <a:cubicBezTo>
                    <a:pt x="253" y="449"/>
                    <a:pt x="250" y="475"/>
                    <a:pt x="222" y="475"/>
                  </a:cubicBezTo>
                  <a:cubicBezTo>
                    <a:pt x="222" y="507"/>
                    <a:pt x="190" y="507"/>
                    <a:pt x="158" y="538"/>
                  </a:cubicBezTo>
                  <a:cubicBezTo>
                    <a:pt x="95" y="570"/>
                    <a:pt x="32" y="633"/>
                    <a:pt x="0" y="697"/>
                  </a:cubicBezTo>
                  <a:cubicBezTo>
                    <a:pt x="0" y="697"/>
                    <a:pt x="0" y="728"/>
                    <a:pt x="32" y="728"/>
                  </a:cubicBezTo>
                  <a:cubicBezTo>
                    <a:pt x="63" y="760"/>
                    <a:pt x="95" y="760"/>
                    <a:pt x="95" y="760"/>
                  </a:cubicBezTo>
                  <a:lnTo>
                    <a:pt x="253" y="760"/>
                  </a:lnTo>
                  <a:cubicBezTo>
                    <a:pt x="301" y="736"/>
                    <a:pt x="349" y="712"/>
                    <a:pt x="397" y="688"/>
                  </a:cubicBezTo>
                  <a:lnTo>
                    <a:pt x="397" y="688"/>
                  </a:lnTo>
                  <a:cubicBezTo>
                    <a:pt x="402" y="689"/>
                    <a:pt x="407" y="689"/>
                    <a:pt x="412" y="689"/>
                  </a:cubicBezTo>
                  <a:cubicBezTo>
                    <a:pt x="443" y="689"/>
                    <a:pt x="475" y="681"/>
                    <a:pt x="507" y="665"/>
                  </a:cubicBezTo>
                  <a:cubicBezTo>
                    <a:pt x="538" y="665"/>
                    <a:pt x="570" y="633"/>
                    <a:pt x="633" y="602"/>
                  </a:cubicBezTo>
                  <a:cubicBezTo>
                    <a:pt x="697" y="570"/>
                    <a:pt x="728" y="538"/>
                    <a:pt x="792" y="507"/>
                  </a:cubicBezTo>
                  <a:cubicBezTo>
                    <a:pt x="855" y="443"/>
                    <a:pt x="918" y="412"/>
                    <a:pt x="950" y="380"/>
                  </a:cubicBezTo>
                  <a:cubicBezTo>
                    <a:pt x="1013" y="317"/>
                    <a:pt x="1077" y="222"/>
                    <a:pt x="1077" y="127"/>
                  </a:cubicBezTo>
                  <a:cubicBezTo>
                    <a:pt x="1077" y="63"/>
                    <a:pt x="1013" y="0"/>
                    <a:pt x="95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4226825" y="4253550"/>
              <a:ext cx="8750" cy="39950"/>
            </a:xfrm>
            <a:custGeom>
              <a:avLst/>
              <a:gdLst/>
              <a:ahLst/>
              <a:cxnLst/>
              <a:rect l="l" t="t" r="r" b="b"/>
              <a:pathLst>
                <a:path w="350" h="1598" extrusionOk="0">
                  <a:moveTo>
                    <a:pt x="170" y="1"/>
                  </a:moveTo>
                  <a:cubicBezTo>
                    <a:pt x="143" y="1"/>
                    <a:pt x="114" y="19"/>
                    <a:pt x="96" y="37"/>
                  </a:cubicBezTo>
                  <a:cubicBezTo>
                    <a:pt x="64" y="101"/>
                    <a:pt x="64" y="196"/>
                    <a:pt x="64" y="259"/>
                  </a:cubicBezTo>
                  <a:cubicBezTo>
                    <a:pt x="64" y="322"/>
                    <a:pt x="64" y="417"/>
                    <a:pt x="64" y="481"/>
                  </a:cubicBezTo>
                  <a:cubicBezTo>
                    <a:pt x="64" y="607"/>
                    <a:pt x="96" y="734"/>
                    <a:pt x="96" y="861"/>
                  </a:cubicBezTo>
                  <a:cubicBezTo>
                    <a:pt x="96" y="1082"/>
                    <a:pt x="96" y="1336"/>
                    <a:pt x="1" y="1526"/>
                  </a:cubicBezTo>
                  <a:cubicBezTo>
                    <a:pt x="1" y="1551"/>
                    <a:pt x="21" y="1598"/>
                    <a:pt x="46" y="1598"/>
                  </a:cubicBezTo>
                  <a:cubicBezTo>
                    <a:pt x="52" y="1598"/>
                    <a:pt x="58" y="1595"/>
                    <a:pt x="64" y="1589"/>
                  </a:cubicBezTo>
                  <a:cubicBezTo>
                    <a:pt x="286" y="1462"/>
                    <a:pt x="349" y="1177"/>
                    <a:pt x="349" y="924"/>
                  </a:cubicBezTo>
                  <a:cubicBezTo>
                    <a:pt x="349" y="797"/>
                    <a:pt x="349" y="639"/>
                    <a:pt x="349" y="512"/>
                  </a:cubicBezTo>
                  <a:cubicBezTo>
                    <a:pt x="317" y="417"/>
                    <a:pt x="317" y="354"/>
                    <a:pt x="317" y="259"/>
                  </a:cubicBezTo>
                  <a:cubicBezTo>
                    <a:pt x="286" y="196"/>
                    <a:pt x="286" y="101"/>
                    <a:pt x="222" y="37"/>
                  </a:cubicBezTo>
                  <a:cubicBezTo>
                    <a:pt x="209" y="10"/>
                    <a:pt x="190" y="1"/>
                    <a:pt x="17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159425" y="1336175"/>
              <a:ext cx="438650" cy="522250"/>
            </a:xfrm>
            <a:custGeom>
              <a:avLst/>
              <a:gdLst/>
              <a:ahLst/>
              <a:cxnLst/>
              <a:rect l="l" t="t" r="r" b="b"/>
              <a:pathLst>
                <a:path w="17546" h="20890" extrusionOk="0">
                  <a:moveTo>
                    <a:pt x="7190" y="1"/>
                  </a:moveTo>
                  <a:lnTo>
                    <a:pt x="7190" y="1"/>
                  </a:lnTo>
                  <a:cubicBezTo>
                    <a:pt x="7190" y="1"/>
                    <a:pt x="7190" y="2"/>
                    <a:pt x="7190" y="2"/>
                  </a:cubicBezTo>
                  <a:lnTo>
                    <a:pt x="7190" y="2"/>
                  </a:lnTo>
                  <a:cubicBezTo>
                    <a:pt x="7191" y="1"/>
                    <a:pt x="7191" y="1"/>
                    <a:pt x="7190" y="1"/>
                  </a:cubicBezTo>
                  <a:close/>
                  <a:moveTo>
                    <a:pt x="1078" y="2471"/>
                  </a:moveTo>
                  <a:cubicBezTo>
                    <a:pt x="1078" y="2471"/>
                    <a:pt x="1078" y="2471"/>
                    <a:pt x="1078" y="2471"/>
                  </a:cubicBezTo>
                  <a:lnTo>
                    <a:pt x="1078" y="2471"/>
                  </a:lnTo>
                  <a:cubicBezTo>
                    <a:pt x="1078" y="2471"/>
                    <a:pt x="1078" y="2471"/>
                    <a:pt x="1078" y="2471"/>
                  </a:cubicBezTo>
                  <a:close/>
                  <a:moveTo>
                    <a:pt x="7190" y="2"/>
                  </a:moveTo>
                  <a:cubicBezTo>
                    <a:pt x="7122" y="66"/>
                    <a:pt x="1124" y="2471"/>
                    <a:pt x="1078" y="2471"/>
                  </a:cubicBezTo>
                  <a:cubicBezTo>
                    <a:pt x="1078" y="2471"/>
                    <a:pt x="1078" y="2471"/>
                    <a:pt x="1078" y="2471"/>
                  </a:cubicBezTo>
                  <a:lnTo>
                    <a:pt x="1078" y="2471"/>
                  </a:lnTo>
                  <a:cubicBezTo>
                    <a:pt x="1268" y="2978"/>
                    <a:pt x="1458" y="3484"/>
                    <a:pt x="1648" y="3991"/>
                  </a:cubicBezTo>
                  <a:cubicBezTo>
                    <a:pt x="1679" y="4054"/>
                    <a:pt x="1679" y="4118"/>
                    <a:pt x="1711" y="4213"/>
                  </a:cubicBezTo>
                  <a:cubicBezTo>
                    <a:pt x="1711" y="4213"/>
                    <a:pt x="1869" y="4466"/>
                    <a:pt x="919" y="6366"/>
                  </a:cubicBezTo>
                  <a:cubicBezTo>
                    <a:pt x="381" y="7316"/>
                    <a:pt x="1" y="8361"/>
                    <a:pt x="223" y="9438"/>
                  </a:cubicBezTo>
                  <a:cubicBezTo>
                    <a:pt x="254" y="9501"/>
                    <a:pt x="254" y="9596"/>
                    <a:pt x="286" y="9628"/>
                  </a:cubicBezTo>
                  <a:cubicBezTo>
                    <a:pt x="286" y="9723"/>
                    <a:pt x="318" y="9786"/>
                    <a:pt x="349" y="9881"/>
                  </a:cubicBezTo>
                  <a:cubicBezTo>
                    <a:pt x="1394" y="12922"/>
                    <a:pt x="2471" y="15930"/>
                    <a:pt x="3516" y="18970"/>
                  </a:cubicBezTo>
                  <a:cubicBezTo>
                    <a:pt x="3922" y="20164"/>
                    <a:pt x="5120" y="20890"/>
                    <a:pt x="6472" y="20890"/>
                  </a:cubicBezTo>
                  <a:cubicBezTo>
                    <a:pt x="6913" y="20890"/>
                    <a:pt x="7371" y="20813"/>
                    <a:pt x="7823" y="20649"/>
                  </a:cubicBezTo>
                  <a:cubicBezTo>
                    <a:pt x="10198" y="19762"/>
                    <a:pt x="12574" y="18812"/>
                    <a:pt x="14885" y="17799"/>
                  </a:cubicBezTo>
                  <a:cubicBezTo>
                    <a:pt x="16691" y="17039"/>
                    <a:pt x="17546" y="15138"/>
                    <a:pt x="16849" y="13618"/>
                  </a:cubicBezTo>
                  <a:cubicBezTo>
                    <a:pt x="15455" y="10610"/>
                    <a:pt x="14094" y="7570"/>
                    <a:pt x="12700" y="4561"/>
                  </a:cubicBezTo>
                  <a:cubicBezTo>
                    <a:pt x="12700" y="4529"/>
                    <a:pt x="12637" y="4498"/>
                    <a:pt x="12605" y="4466"/>
                  </a:cubicBezTo>
                  <a:cubicBezTo>
                    <a:pt x="12035" y="3516"/>
                    <a:pt x="11022" y="3073"/>
                    <a:pt x="9945" y="2724"/>
                  </a:cubicBezTo>
                  <a:cubicBezTo>
                    <a:pt x="8330" y="2186"/>
                    <a:pt x="7950" y="1711"/>
                    <a:pt x="7950" y="1711"/>
                  </a:cubicBezTo>
                  <a:cubicBezTo>
                    <a:pt x="7887" y="1679"/>
                    <a:pt x="7855" y="1553"/>
                    <a:pt x="7823" y="1489"/>
                  </a:cubicBezTo>
                  <a:cubicBezTo>
                    <a:pt x="7602" y="983"/>
                    <a:pt x="7380" y="508"/>
                    <a:pt x="7190" y="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6134900" y="1242800"/>
              <a:ext cx="224075" cy="158800"/>
            </a:xfrm>
            <a:custGeom>
              <a:avLst/>
              <a:gdLst/>
              <a:ahLst/>
              <a:cxnLst/>
              <a:rect l="l" t="t" r="r" b="b"/>
              <a:pathLst>
                <a:path w="8963" h="6352" extrusionOk="0">
                  <a:moveTo>
                    <a:pt x="7239" y="0"/>
                  </a:moveTo>
                  <a:cubicBezTo>
                    <a:pt x="7188" y="0"/>
                    <a:pt x="7139" y="10"/>
                    <a:pt x="7094" y="30"/>
                  </a:cubicBezTo>
                  <a:cubicBezTo>
                    <a:pt x="4909" y="1044"/>
                    <a:pt x="2692" y="1962"/>
                    <a:pt x="444" y="2691"/>
                  </a:cubicBezTo>
                  <a:cubicBezTo>
                    <a:pt x="64" y="2817"/>
                    <a:pt x="0" y="3577"/>
                    <a:pt x="285" y="4369"/>
                  </a:cubicBezTo>
                  <a:cubicBezTo>
                    <a:pt x="380" y="4622"/>
                    <a:pt x="475" y="4876"/>
                    <a:pt x="570" y="5129"/>
                  </a:cubicBezTo>
                  <a:cubicBezTo>
                    <a:pt x="856" y="5843"/>
                    <a:pt x="1347" y="6351"/>
                    <a:pt x="1720" y="6351"/>
                  </a:cubicBezTo>
                  <a:cubicBezTo>
                    <a:pt x="1761" y="6351"/>
                    <a:pt x="1800" y="6345"/>
                    <a:pt x="1837" y="6333"/>
                  </a:cubicBezTo>
                  <a:cubicBezTo>
                    <a:pt x="4149" y="5573"/>
                    <a:pt x="6397" y="4654"/>
                    <a:pt x="8583" y="3609"/>
                  </a:cubicBezTo>
                  <a:cubicBezTo>
                    <a:pt x="8963" y="3451"/>
                    <a:pt x="8963" y="2659"/>
                    <a:pt x="8646" y="1867"/>
                  </a:cubicBezTo>
                  <a:cubicBezTo>
                    <a:pt x="8551" y="1646"/>
                    <a:pt x="8424" y="1392"/>
                    <a:pt x="8329" y="1139"/>
                  </a:cubicBezTo>
                  <a:cubicBezTo>
                    <a:pt x="8053" y="449"/>
                    <a:pt x="7585" y="0"/>
                    <a:pt x="723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6173700" y="1473150"/>
              <a:ext cx="396675" cy="314325"/>
            </a:xfrm>
            <a:custGeom>
              <a:avLst/>
              <a:gdLst/>
              <a:ahLst/>
              <a:cxnLst/>
              <a:rect l="l" t="t" r="r" b="b"/>
              <a:pathLst>
                <a:path w="15867" h="12573" extrusionOk="0">
                  <a:moveTo>
                    <a:pt x="12540" y="0"/>
                  </a:moveTo>
                  <a:cubicBezTo>
                    <a:pt x="12495" y="0"/>
                    <a:pt x="9632" y="1943"/>
                    <a:pt x="6302" y="3262"/>
                  </a:cubicBezTo>
                  <a:cubicBezTo>
                    <a:pt x="3230" y="4497"/>
                    <a:pt x="0" y="5036"/>
                    <a:pt x="0" y="5036"/>
                  </a:cubicBezTo>
                  <a:cubicBezTo>
                    <a:pt x="887" y="7569"/>
                    <a:pt x="1742" y="10071"/>
                    <a:pt x="2629" y="12573"/>
                  </a:cubicBezTo>
                  <a:cubicBezTo>
                    <a:pt x="2629" y="12573"/>
                    <a:pt x="5257" y="12541"/>
                    <a:pt x="9374" y="10895"/>
                  </a:cubicBezTo>
                  <a:cubicBezTo>
                    <a:pt x="13713" y="9153"/>
                    <a:pt x="15866" y="7253"/>
                    <a:pt x="15866" y="7253"/>
                  </a:cubicBezTo>
                  <a:cubicBezTo>
                    <a:pt x="14758" y="4846"/>
                    <a:pt x="13649" y="2407"/>
                    <a:pt x="12541" y="0"/>
                  </a:cubicBezTo>
                  <a:cubicBezTo>
                    <a:pt x="12541" y="0"/>
                    <a:pt x="12541" y="0"/>
                    <a:pt x="12540"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6271850" y="1548650"/>
              <a:ext cx="210625" cy="189750"/>
            </a:xfrm>
            <a:custGeom>
              <a:avLst/>
              <a:gdLst/>
              <a:ahLst/>
              <a:cxnLst/>
              <a:rect l="l" t="t" r="r" b="b"/>
              <a:pathLst>
                <a:path w="8425" h="7590" extrusionOk="0">
                  <a:moveTo>
                    <a:pt x="4191" y="1"/>
                  </a:moveTo>
                  <a:cubicBezTo>
                    <a:pt x="3843" y="1"/>
                    <a:pt x="3489" y="48"/>
                    <a:pt x="3136" y="147"/>
                  </a:cubicBezTo>
                  <a:cubicBezTo>
                    <a:pt x="1141" y="749"/>
                    <a:pt x="1" y="2839"/>
                    <a:pt x="571" y="4866"/>
                  </a:cubicBezTo>
                  <a:cubicBezTo>
                    <a:pt x="1066" y="6506"/>
                    <a:pt x="2565" y="7589"/>
                    <a:pt x="4209" y="7589"/>
                  </a:cubicBezTo>
                  <a:cubicBezTo>
                    <a:pt x="4566" y="7589"/>
                    <a:pt x="4929" y="7538"/>
                    <a:pt x="5290" y="7431"/>
                  </a:cubicBezTo>
                  <a:cubicBezTo>
                    <a:pt x="7285" y="6861"/>
                    <a:pt x="8425" y="4739"/>
                    <a:pt x="7855" y="2744"/>
                  </a:cubicBezTo>
                  <a:cubicBezTo>
                    <a:pt x="7358" y="1070"/>
                    <a:pt x="5845" y="1"/>
                    <a:pt x="4191"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6339950" y="1562625"/>
              <a:ext cx="49100" cy="82350"/>
            </a:xfrm>
            <a:custGeom>
              <a:avLst/>
              <a:gdLst/>
              <a:ahLst/>
              <a:cxnLst/>
              <a:rect l="l" t="t" r="r" b="b"/>
              <a:pathLst>
                <a:path w="1964" h="3294" extrusionOk="0">
                  <a:moveTo>
                    <a:pt x="1141" y="0"/>
                  </a:moveTo>
                  <a:cubicBezTo>
                    <a:pt x="1046" y="0"/>
                    <a:pt x="951" y="0"/>
                    <a:pt x="856" y="32"/>
                  </a:cubicBezTo>
                  <a:cubicBezTo>
                    <a:pt x="761" y="32"/>
                    <a:pt x="666" y="63"/>
                    <a:pt x="571" y="95"/>
                  </a:cubicBezTo>
                  <a:cubicBezTo>
                    <a:pt x="539" y="95"/>
                    <a:pt x="476" y="127"/>
                    <a:pt x="444" y="158"/>
                  </a:cubicBezTo>
                  <a:cubicBezTo>
                    <a:pt x="381" y="158"/>
                    <a:pt x="349" y="190"/>
                    <a:pt x="317" y="222"/>
                  </a:cubicBezTo>
                  <a:cubicBezTo>
                    <a:pt x="159" y="348"/>
                    <a:pt x="1" y="538"/>
                    <a:pt x="32" y="728"/>
                  </a:cubicBezTo>
                  <a:cubicBezTo>
                    <a:pt x="32" y="950"/>
                    <a:pt x="96" y="1077"/>
                    <a:pt x="159" y="1235"/>
                  </a:cubicBezTo>
                  <a:cubicBezTo>
                    <a:pt x="191" y="1298"/>
                    <a:pt x="191" y="1362"/>
                    <a:pt x="222" y="1425"/>
                  </a:cubicBezTo>
                  <a:cubicBezTo>
                    <a:pt x="254" y="1488"/>
                    <a:pt x="286" y="1552"/>
                    <a:pt x="317" y="1615"/>
                  </a:cubicBezTo>
                  <a:cubicBezTo>
                    <a:pt x="349" y="1678"/>
                    <a:pt x="349" y="1742"/>
                    <a:pt x="381" y="1805"/>
                  </a:cubicBezTo>
                  <a:cubicBezTo>
                    <a:pt x="412" y="1837"/>
                    <a:pt x="444" y="1900"/>
                    <a:pt x="476" y="1932"/>
                  </a:cubicBezTo>
                  <a:cubicBezTo>
                    <a:pt x="507" y="1995"/>
                    <a:pt x="507" y="2027"/>
                    <a:pt x="539" y="2059"/>
                  </a:cubicBezTo>
                  <a:cubicBezTo>
                    <a:pt x="571" y="2122"/>
                    <a:pt x="571" y="2154"/>
                    <a:pt x="602" y="2185"/>
                  </a:cubicBezTo>
                  <a:cubicBezTo>
                    <a:pt x="634" y="2249"/>
                    <a:pt x="666" y="2280"/>
                    <a:pt x="697" y="2312"/>
                  </a:cubicBezTo>
                  <a:lnTo>
                    <a:pt x="729" y="2375"/>
                  </a:lnTo>
                  <a:cubicBezTo>
                    <a:pt x="729" y="2375"/>
                    <a:pt x="729" y="2407"/>
                    <a:pt x="761" y="2407"/>
                  </a:cubicBezTo>
                  <a:cubicBezTo>
                    <a:pt x="761" y="2439"/>
                    <a:pt x="792" y="2470"/>
                    <a:pt x="792" y="2502"/>
                  </a:cubicBezTo>
                  <a:cubicBezTo>
                    <a:pt x="824" y="2565"/>
                    <a:pt x="824" y="2597"/>
                    <a:pt x="856" y="2629"/>
                  </a:cubicBezTo>
                  <a:cubicBezTo>
                    <a:pt x="856" y="2660"/>
                    <a:pt x="887" y="2692"/>
                    <a:pt x="919" y="2724"/>
                  </a:cubicBezTo>
                  <a:cubicBezTo>
                    <a:pt x="951" y="2755"/>
                    <a:pt x="982" y="2819"/>
                    <a:pt x="1014" y="2850"/>
                  </a:cubicBezTo>
                  <a:cubicBezTo>
                    <a:pt x="1077" y="2914"/>
                    <a:pt x="1109" y="2945"/>
                    <a:pt x="1141" y="2977"/>
                  </a:cubicBezTo>
                  <a:cubicBezTo>
                    <a:pt x="1204" y="3040"/>
                    <a:pt x="1236" y="3104"/>
                    <a:pt x="1299" y="3167"/>
                  </a:cubicBezTo>
                  <a:cubicBezTo>
                    <a:pt x="1331" y="3199"/>
                    <a:pt x="1362" y="3199"/>
                    <a:pt x="1362" y="3199"/>
                  </a:cubicBezTo>
                  <a:cubicBezTo>
                    <a:pt x="1394" y="3167"/>
                    <a:pt x="1394" y="3135"/>
                    <a:pt x="1362" y="3104"/>
                  </a:cubicBezTo>
                  <a:cubicBezTo>
                    <a:pt x="1362" y="3040"/>
                    <a:pt x="1331" y="2977"/>
                    <a:pt x="1267" y="2882"/>
                  </a:cubicBezTo>
                  <a:cubicBezTo>
                    <a:pt x="1267" y="2819"/>
                    <a:pt x="1236" y="2787"/>
                    <a:pt x="1204" y="2724"/>
                  </a:cubicBezTo>
                  <a:lnTo>
                    <a:pt x="1109" y="2565"/>
                  </a:lnTo>
                  <a:cubicBezTo>
                    <a:pt x="1077" y="2565"/>
                    <a:pt x="1077" y="2534"/>
                    <a:pt x="1046" y="2502"/>
                  </a:cubicBezTo>
                  <a:cubicBezTo>
                    <a:pt x="1046" y="2470"/>
                    <a:pt x="1014" y="2439"/>
                    <a:pt x="1014" y="2407"/>
                  </a:cubicBezTo>
                  <a:cubicBezTo>
                    <a:pt x="982" y="2375"/>
                    <a:pt x="982" y="2312"/>
                    <a:pt x="951" y="2280"/>
                  </a:cubicBezTo>
                  <a:cubicBezTo>
                    <a:pt x="951" y="2280"/>
                    <a:pt x="951" y="2249"/>
                    <a:pt x="951" y="2249"/>
                  </a:cubicBezTo>
                  <a:cubicBezTo>
                    <a:pt x="919" y="2217"/>
                    <a:pt x="919" y="2217"/>
                    <a:pt x="919" y="2185"/>
                  </a:cubicBezTo>
                  <a:cubicBezTo>
                    <a:pt x="887" y="2154"/>
                    <a:pt x="856" y="2122"/>
                    <a:pt x="824" y="2059"/>
                  </a:cubicBezTo>
                  <a:cubicBezTo>
                    <a:pt x="792" y="2027"/>
                    <a:pt x="761" y="1995"/>
                    <a:pt x="761" y="1932"/>
                  </a:cubicBezTo>
                  <a:cubicBezTo>
                    <a:pt x="729" y="1900"/>
                    <a:pt x="697" y="1868"/>
                    <a:pt x="666" y="1805"/>
                  </a:cubicBezTo>
                  <a:cubicBezTo>
                    <a:pt x="666" y="1773"/>
                    <a:pt x="634" y="1710"/>
                    <a:pt x="602" y="1678"/>
                  </a:cubicBezTo>
                  <a:cubicBezTo>
                    <a:pt x="571" y="1647"/>
                    <a:pt x="539" y="1583"/>
                    <a:pt x="507" y="1520"/>
                  </a:cubicBezTo>
                  <a:cubicBezTo>
                    <a:pt x="476" y="1457"/>
                    <a:pt x="476" y="1393"/>
                    <a:pt x="444" y="1330"/>
                  </a:cubicBezTo>
                  <a:cubicBezTo>
                    <a:pt x="412" y="1267"/>
                    <a:pt x="381" y="1203"/>
                    <a:pt x="349" y="1140"/>
                  </a:cubicBezTo>
                  <a:cubicBezTo>
                    <a:pt x="317" y="1013"/>
                    <a:pt x="222" y="855"/>
                    <a:pt x="222" y="728"/>
                  </a:cubicBezTo>
                  <a:cubicBezTo>
                    <a:pt x="222" y="602"/>
                    <a:pt x="286" y="475"/>
                    <a:pt x="412" y="380"/>
                  </a:cubicBezTo>
                  <a:cubicBezTo>
                    <a:pt x="444" y="348"/>
                    <a:pt x="507" y="317"/>
                    <a:pt x="539" y="317"/>
                  </a:cubicBezTo>
                  <a:cubicBezTo>
                    <a:pt x="571" y="285"/>
                    <a:pt x="602" y="253"/>
                    <a:pt x="634" y="253"/>
                  </a:cubicBezTo>
                  <a:cubicBezTo>
                    <a:pt x="697" y="222"/>
                    <a:pt x="729" y="222"/>
                    <a:pt x="761" y="222"/>
                  </a:cubicBezTo>
                  <a:cubicBezTo>
                    <a:pt x="824" y="190"/>
                    <a:pt x="856" y="190"/>
                    <a:pt x="887" y="190"/>
                  </a:cubicBezTo>
                  <a:cubicBezTo>
                    <a:pt x="982" y="158"/>
                    <a:pt x="1077" y="158"/>
                    <a:pt x="1141" y="158"/>
                  </a:cubicBezTo>
                  <a:cubicBezTo>
                    <a:pt x="1236" y="190"/>
                    <a:pt x="1331" y="190"/>
                    <a:pt x="1394" y="222"/>
                  </a:cubicBezTo>
                  <a:cubicBezTo>
                    <a:pt x="1426" y="253"/>
                    <a:pt x="1489" y="285"/>
                    <a:pt x="1521" y="317"/>
                  </a:cubicBezTo>
                  <a:cubicBezTo>
                    <a:pt x="1552" y="348"/>
                    <a:pt x="1552" y="380"/>
                    <a:pt x="1584" y="443"/>
                  </a:cubicBezTo>
                  <a:cubicBezTo>
                    <a:pt x="1616" y="475"/>
                    <a:pt x="1647" y="507"/>
                    <a:pt x="1647" y="570"/>
                  </a:cubicBezTo>
                  <a:cubicBezTo>
                    <a:pt x="1679" y="602"/>
                    <a:pt x="1679" y="665"/>
                    <a:pt x="1711" y="697"/>
                  </a:cubicBezTo>
                  <a:cubicBezTo>
                    <a:pt x="1711" y="760"/>
                    <a:pt x="1711" y="792"/>
                    <a:pt x="1711" y="855"/>
                  </a:cubicBezTo>
                  <a:cubicBezTo>
                    <a:pt x="1742" y="887"/>
                    <a:pt x="1742" y="950"/>
                    <a:pt x="1742" y="982"/>
                  </a:cubicBezTo>
                  <a:cubicBezTo>
                    <a:pt x="1774" y="1077"/>
                    <a:pt x="1774" y="1172"/>
                    <a:pt x="1774" y="1267"/>
                  </a:cubicBezTo>
                  <a:cubicBezTo>
                    <a:pt x="1774" y="1362"/>
                    <a:pt x="1806" y="1457"/>
                    <a:pt x="1806" y="1552"/>
                  </a:cubicBezTo>
                  <a:lnTo>
                    <a:pt x="1806" y="1837"/>
                  </a:lnTo>
                  <a:cubicBezTo>
                    <a:pt x="1774" y="1900"/>
                    <a:pt x="1774" y="1995"/>
                    <a:pt x="1742" y="2059"/>
                  </a:cubicBezTo>
                  <a:cubicBezTo>
                    <a:pt x="1742" y="2122"/>
                    <a:pt x="1742" y="2154"/>
                    <a:pt x="1742" y="2185"/>
                  </a:cubicBezTo>
                  <a:cubicBezTo>
                    <a:pt x="1711" y="2217"/>
                    <a:pt x="1711" y="2249"/>
                    <a:pt x="1711" y="2312"/>
                  </a:cubicBezTo>
                  <a:cubicBezTo>
                    <a:pt x="1679" y="2375"/>
                    <a:pt x="1679" y="2439"/>
                    <a:pt x="1647" y="2502"/>
                  </a:cubicBezTo>
                  <a:lnTo>
                    <a:pt x="1647" y="2597"/>
                  </a:lnTo>
                  <a:cubicBezTo>
                    <a:pt x="1616" y="2629"/>
                    <a:pt x="1616" y="2660"/>
                    <a:pt x="1616" y="2692"/>
                  </a:cubicBezTo>
                  <a:cubicBezTo>
                    <a:pt x="1584" y="2819"/>
                    <a:pt x="1584" y="2914"/>
                    <a:pt x="1552" y="2977"/>
                  </a:cubicBezTo>
                  <a:cubicBezTo>
                    <a:pt x="1521" y="3072"/>
                    <a:pt x="1521" y="3135"/>
                    <a:pt x="1521" y="3199"/>
                  </a:cubicBezTo>
                  <a:cubicBezTo>
                    <a:pt x="1489" y="3230"/>
                    <a:pt x="1521" y="3262"/>
                    <a:pt x="1521" y="3294"/>
                  </a:cubicBezTo>
                  <a:cubicBezTo>
                    <a:pt x="1552" y="3294"/>
                    <a:pt x="1584" y="3262"/>
                    <a:pt x="1616" y="3230"/>
                  </a:cubicBezTo>
                  <a:cubicBezTo>
                    <a:pt x="1647" y="3167"/>
                    <a:pt x="1679" y="3104"/>
                    <a:pt x="1711" y="3040"/>
                  </a:cubicBezTo>
                  <a:cubicBezTo>
                    <a:pt x="1711" y="3009"/>
                    <a:pt x="1742" y="3009"/>
                    <a:pt x="1742" y="2977"/>
                  </a:cubicBezTo>
                  <a:lnTo>
                    <a:pt x="1774" y="2882"/>
                  </a:lnTo>
                  <a:cubicBezTo>
                    <a:pt x="1774" y="2850"/>
                    <a:pt x="1806" y="2787"/>
                    <a:pt x="1806" y="2724"/>
                  </a:cubicBezTo>
                  <a:lnTo>
                    <a:pt x="1837" y="2629"/>
                  </a:lnTo>
                  <a:cubicBezTo>
                    <a:pt x="1837" y="2597"/>
                    <a:pt x="1837" y="2565"/>
                    <a:pt x="1869" y="2534"/>
                  </a:cubicBezTo>
                  <a:cubicBezTo>
                    <a:pt x="1869" y="2470"/>
                    <a:pt x="1901" y="2375"/>
                    <a:pt x="1901" y="2312"/>
                  </a:cubicBezTo>
                  <a:cubicBezTo>
                    <a:pt x="1901" y="2280"/>
                    <a:pt x="1901" y="2249"/>
                    <a:pt x="1932" y="2185"/>
                  </a:cubicBezTo>
                  <a:cubicBezTo>
                    <a:pt x="1932" y="2154"/>
                    <a:pt x="1932" y="2122"/>
                    <a:pt x="1932" y="2090"/>
                  </a:cubicBezTo>
                  <a:cubicBezTo>
                    <a:pt x="1964" y="1995"/>
                    <a:pt x="1964" y="1900"/>
                    <a:pt x="1964" y="1805"/>
                  </a:cubicBezTo>
                  <a:cubicBezTo>
                    <a:pt x="1964" y="1710"/>
                    <a:pt x="1964" y="1615"/>
                    <a:pt x="1964" y="1552"/>
                  </a:cubicBezTo>
                  <a:cubicBezTo>
                    <a:pt x="1964" y="1425"/>
                    <a:pt x="1932" y="1330"/>
                    <a:pt x="1932" y="1235"/>
                  </a:cubicBezTo>
                  <a:cubicBezTo>
                    <a:pt x="1932" y="1140"/>
                    <a:pt x="1932" y="1045"/>
                    <a:pt x="1901" y="950"/>
                  </a:cubicBezTo>
                  <a:cubicBezTo>
                    <a:pt x="1901" y="887"/>
                    <a:pt x="1869" y="855"/>
                    <a:pt x="1869" y="792"/>
                  </a:cubicBezTo>
                  <a:cubicBezTo>
                    <a:pt x="1869" y="760"/>
                    <a:pt x="1837" y="697"/>
                    <a:pt x="1837" y="633"/>
                  </a:cubicBezTo>
                  <a:cubicBezTo>
                    <a:pt x="1837" y="602"/>
                    <a:pt x="1806" y="538"/>
                    <a:pt x="1774" y="475"/>
                  </a:cubicBezTo>
                  <a:cubicBezTo>
                    <a:pt x="1774" y="443"/>
                    <a:pt x="1742" y="380"/>
                    <a:pt x="1711" y="348"/>
                  </a:cubicBezTo>
                  <a:cubicBezTo>
                    <a:pt x="1679" y="285"/>
                    <a:pt x="1647" y="253"/>
                    <a:pt x="1616" y="190"/>
                  </a:cubicBezTo>
                  <a:cubicBezTo>
                    <a:pt x="1584" y="190"/>
                    <a:pt x="1584" y="158"/>
                    <a:pt x="1584" y="158"/>
                  </a:cubicBezTo>
                  <a:lnTo>
                    <a:pt x="1521" y="127"/>
                  </a:lnTo>
                  <a:cubicBezTo>
                    <a:pt x="1521" y="127"/>
                    <a:pt x="1489" y="95"/>
                    <a:pt x="1457" y="95"/>
                  </a:cubicBezTo>
                  <a:cubicBezTo>
                    <a:pt x="1394" y="63"/>
                    <a:pt x="1362" y="32"/>
                    <a:pt x="1299" y="32"/>
                  </a:cubicBezTo>
                  <a:cubicBezTo>
                    <a:pt x="1236" y="32"/>
                    <a:pt x="1204" y="0"/>
                    <a:pt x="1141"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6364500" y="1649375"/>
              <a:ext cx="49100" cy="81900"/>
            </a:xfrm>
            <a:custGeom>
              <a:avLst/>
              <a:gdLst/>
              <a:ahLst/>
              <a:cxnLst/>
              <a:rect l="l" t="t" r="r" b="b"/>
              <a:pathLst>
                <a:path w="1964" h="3276" extrusionOk="0">
                  <a:moveTo>
                    <a:pt x="416" y="0"/>
                  </a:moveTo>
                  <a:cubicBezTo>
                    <a:pt x="393" y="0"/>
                    <a:pt x="371" y="23"/>
                    <a:pt x="349" y="45"/>
                  </a:cubicBezTo>
                  <a:cubicBezTo>
                    <a:pt x="317" y="109"/>
                    <a:pt x="285" y="172"/>
                    <a:pt x="254" y="235"/>
                  </a:cubicBezTo>
                  <a:cubicBezTo>
                    <a:pt x="254" y="267"/>
                    <a:pt x="254" y="299"/>
                    <a:pt x="222" y="299"/>
                  </a:cubicBezTo>
                  <a:lnTo>
                    <a:pt x="190" y="394"/>
                  </a:lnTo>
                  <a:cubicBezTo>
                    <a:pt x="190" y="457"/>
                    <a:pt x="159" y="489"/>
                    <a:pt x="159" y="552"/>
                  </a:cubicBezTo>
                  <a:lnTo>
                    <a:pt x="127" y="647"/>
                  </a:lnTo>
                  <a:cubicBezTo>
                    <a:pt x="127" y="679"/>
                    <a:pt x="127" y="710"/>
                    <a:pt x="127" y="742"/>
                  </a:cubicBezTo>
                  <a:cubicBezTo>
                    <a:pt x="95" y="805"/>
                    <a:pt x="95" y="900"/>
                    <a:pt x="64" y="964"/>
                  </a:cubicBezTo>
                  <a:cubicBezTo>
                    <a:pt x="64" y="995"/>
                    <a:pt x="64" y="1027"/>
                    <a:pt x="64" y="1090"/>
                  </a:cubicBezTo>
                  <a:cubicBezTo>
                    <a:pt x="32" y="1122"/>
                    <a:pt x="32" y="1154"/>
                    <a:pt x="32" y="1217"/>
                  </a:cubicBezTo>
                  <a:cubicBezTo>
                    <a:pt x="0" y="1280"/>
                    <a:pt x="0" y="1375"/>
                    <a:pt x="0" y="1470"/>
                  </a:cubicBezTo>
                  <a:cubicBezTo>
                    <a:pt x="0" y="1565"/>
                    <a:pt x="0" y="1660"/>
                    <a:pt x="0" y="1755"/>
                  </a:cubicBezTo>
                  <a:cubicBezTo>
                    <a:pt x="0" y="1850"/>
                    <a:pt x="32" y="1945"/>
                    <a:pt x="32" y="2040"/>
                  </a:cubicBezTo>
                  <a:cubicBezTo>
                    <a:pt x="32" y="2135"/>
                    <a:pt x="64" y="2230"/>
                    <a:pt x="64" y="2325"/>
                  </a:cubicBezTo>
                  <a:cubicBezTo>
                    <a:pt x="95" y="2389"/>
                    <a:pt x="95" y="2420"/>
                    <a:pt x="95" y="2484"/>
                  </a:cubicBezTo>
                  <a:cubicBezTo>
                    <a:pt x="127" y="2515"/>
                    <a:pt x="127" y="2579"/>
                    <a:pt x="127" y="2642"/>
                  </a:cubicBezTo>
                  <a:cubicBezTo>
                    <a:pt x="159" y="2705"/>
                    <a:pt x="159" y="2737"/>
                    <a:pt x="190" y="2800"/>
                  </a:cubicBezTo>
                  <a:cubicBezTo>
                    <a:pt x="222" y="2864"/>
                    <a:pt x="222" y="2895"/>
                    <a:pt x="254" y="2959"/>
                  </a:cubicBezTo>
                  <a:cubicBezTo>
                    <a:pt x="285" y="2990"/>
                    <a:pt x="317" y="3054"/>
                    <a:pt x="380" y="3085"/>
                  </a:cubicBezTo>
                  <a:cubicBezTo>
                    <a:pt x="380" y="3085"/>
                    <a:pt x="380" y="3117"/>
                    <a:pt x="412" y="3117"/>
                  </a:cubicBezTo>
                  <a:lnTo>
                    <a:pt x="444" y="3149"/>
                  </a:lnTo>
                  <a:cubicBezTo>
                    <a:pt x="475" y="3181"/>
                    <a:pt x="475" y="3181"/>
                    <a:pt x="507" y="3212"/>
                  </a:cubicBezTo>
                  <a:cubicBezTo>
                    <a:pt x="570" y="3212"/>
                    <a:pt x="634" y="3244"/>
                    <a:pt x="665" y="3244"/>
                  </a:cubicBezTo>
                  <a:cubicBezTo>
                    <a:pt x="729" y="3276"/>
                    <a:pt x="760" y="3276"/>
                    <a:pt x="824" y="3276"/>
                  </a:cubicBezTo>
                  <a:cubicBezTo>
                    <a:pt x="919" y="3276"/>
                    <a:pt x="1014" y="3276"/>
                    <a:pt x="1109" y="3244"/>
                  </a:cubicBezTo>
                  <a:cubicBezTo>
                    <a:pt x="1204" y="3244"/>
                    <a:pt x="1299" y="3212"/>
                    <a:pt x="1394" y="3181"/>
                  </a:cubicBezTo>
                  <a:cubicBezTo>
                    <a:pt x="1457" y="3181"/>
                    <a:pt x="1489" y="3149"/>
                    <a:pt x="1552" y="3149"/>
                  </a:cubicBezTo>
                  <a:cubicBezTo>
                    <a:pt x="1584" y="3117"/>
                    <a:pt x="1615" y="3085"/>
                    <a:pt x="1679" y="3054"/>
                  </a:cubicBezTo>
                  <a:cubicBezTo>
                    <a:pt x="1837" y="2959"/>
                    <a:pt x="1964" y="2769"/>
                    <a:pt x="1964" y="2547"/>
                  </a:cubicBezTo>
                  <a:cubicBezTo>
                    <a:pt x="1932" y="2325"/>
                    <a:pt x="1869" y="2199"/>
                    <a:pt x="1805" y="2072"/>
                  </a:cubicBezTo>
                  <a:cubicBezTo>
                    <a:pt x="1805" y="1977"/>
                    <a:pt x="1774" y="1914"/>
                    <a:pt x="1742" y="1850"/>
                  </a:cubicBezTo>
                  <a:cubicBezTo>
                    <a:pt x="1710" y="1787"/>
                    <a:pt x="1679" y="1724"/>
                    <a:pt x="1679" y="1660"/>
                  </a:cubicBezTo>
                  <a:cubicBezTo>
                    <a:pt x="1647" y="1597"/>
                    <a:pt x="1615" y="1534"/>
                    <a:pt x="1584" y="1502"/>
                  </a:cubicBezTo>
                  <a:cubicBezTo>
                    <a:pt x="1552" y="1439"/>
                    <a:pt x="1520" y="1375"/>
                    <a:pt x="1489" y="1344"/>
                  </a:cubicBezTo>
                  <a:cubicBezTo>
                    <a:pt x="1489" y="1280"/>
                    <a:pt x="1457" y="1249"/>
                    <a:pt x="1425" y="1217"/>
                  </a:cubicBezTo>
                  <a:cubicBezTo>
                    <a:pt x="1425" y="1185"/>
                    <a:pt x="1394" y="1122"/>
                    <a:pt x="1362" y="1090"/>
                  </a:cubicBezTo>
                  <a:cubicBezTo>
                    <a:pt x="1330" y="1027"/>
                    <a:pt x="1299" y="995"/>
                    <a:pt x="1267" y="964"/>
                  </a:cubicBezTo>
                  <a:lnTo>
                    <a:pt x="1235" y="900"/>
                  </a:lnTo>
                  <a:cubicBezTo>
                    <a:pt x="1235" y="900"/>
                    <a:pt x="1235" y="869"/>
                    <a:pt x="1235" y="869"/>
                  </a:cubicBezTo>
                  <a:cubicBezTo>
                    <a:pt x="1204" y="837"/>
                    <a:pt x="1204" y="805"/>
                    <a:pt x="1172" y="774"/>
                  </a:cubicBezTo>
                  <a:cubicBezTo>
                    <a:pt x="1172" y="742"/>
                    <a:pt x="1140" y="710"/>
                    <a:pt x="1109" y="679"/>
                  </a:cubicBezTo>
                  <a:cubicBezTo>
                    <a:pt x="1109" y="647"/>
                    <a:pt x="1077" y="615"/>
                    <a:pt x="1077" y="584"/>
                  </a:cubicBezTo>
                  <a:cubicBezTo>
                    <a:pt x="1014" y="520"/>
                    <a:pt x="982" y="457"/>
                    <a:pt x="950" y="425"/>
                  </a:cubicBezTo>
                  <a:cubicBezTo>
                    <a:pt x="919" y="394"/>
                    <a:pt x="855" y="330"/>
                    <a:pt x="855" y="299"/>
                  </a:cubicBezTo>
                  <a:cubicBezTo>
                    <a:pt x="792" y="235"/>
                    <a:pt x="729" y="172"/>
                    <a:pt x="697" y="140"/>
                  </a:cubicBezTo>
                  <a:cubicBezTo>
                    <a:pt x="634" y="109"/>
                    <a:pt x="602" y="77"/>
                    <a:pt x="602" y="77"/>
                  </a:cubicBezTo>
                  <a:cubicBezTo>
                    <a:pt x="602" y="109"/>
                    <a:pt x="602" y="140"/>
                    <a:pt x="602" y="204"/>
                  </a:cubicBezTo>
                  <a:cubicBezTo>
                    <a:pt x="634" y="235"/>
                    <a:pt x="665" y="330"/>
                    <a:pt x="697" y="394"/>
                  </a:cubicBezTo>
                  <a:cubicBezTo>
                    <a:pt x="729" y="457"/>
                    <a:pt x="760" y="489"/>
                    <a:pt x="760" y="552"/>
                  </a:cubicBezTo>
                  <a:lnTo>
                    <a:pt x="855" y="710"/>
                  </a:lnTo>
                  <a:cubicBezTo>
                    <a:pt x="887" y="742"/>
                    <a:pt x="887" y="774"/>
                    <a:pt x="919" y="774"/>
                  </a:cubicBezTo>
                  <a:cubicBezTo>
                    <a:pt x="919" y="805"/>
                    <a:pt x="950" y="837"/>
                    <a:pt x="950" y="869"/>
                  </a:cubicBezTo>
                  <a:cubicBezTo>
                    <a:pt x="982" y="932"/>
                    <a:pt x="982" y="964"/>
                    <a:pt x="1014" y="995"/>
                  </a:cubicBezTo>
                  <a:cubicBezTo>
                    <a:pt x="1014" y="995"/>
                    <a:pt x="1014" y="1027"/>
                    <a:pt x="1045" y="1059"/>
                  </a:cubicBezTo>
                  <a:cubicBezTo>
                    <a:pt x="1045" y="1059"/>
                    <a:pt x="1045" y="1090"/>
                    <a:pt x="1077" y="1090"/>
                  </a:cubicBezTo>
                  <a:cubicBezTo>
                    <a:pt x="1077" y="1122"/>
                    <a:pt x="1109" y="1185"/>
                    <a:pt x="1172" y="1249"/>
                  </a:cubicBezTo>
                  <a:cubicBezTo>
                    <a:pt x="1172" y="1280"/>
                    <a:pt x="1204" y="1312"/>
                    <a:pt x="1204" y="1344"/>
                  </a:cubicBezTo>
                  <a:cubicBezTo>
                    <a:pt x="1235" y="1375"/>
                    <a:pt x="1267" y="1407"/>
                    <a:pt x="1299" y="1470"/>
                  </a:cubicBezTo>
                  <a:cubicBezTo>
                    <a:pt x="1330" y="1502"/>
                    <a:pt x="1362" y="1565"/>
                    <a:pt x="1362" y="1597"/>
                  </a:cubicBezTo>
                  <a:cubicBezTo>
                    <a:pt x="1394" y="1660"/>
                    <a:pt x="1425" y="1724"/>
                    <a:pt x="1457" y="1755"/>
                  </a:cubicBezTo>
                  <a:cubicBezTo>
                    <a:pt x="1489" y="1819"/>
                    <a:pt x="1520" y="1882"/>
                    <a:pt x="1520" y="1945"/>
                  </a:cubicBezTo>
                  <a:cubicBezTo>
                    <a:pt x="1552" y="2009"/>
                    <a:pt x="1584" y="2072"/>
                    <a:pt x="1615" y="2135"/>
                  </a:cubicBezTo>
                  <a:cubicBezTo>
                    <a:pt x="1679" y="2294"/>
                    <a:pt x="1742" y="2452"/>
                    <a:pt x="1742" y="2547"/>
                  </a:cubicBezTo>
                  <a:cubicBezTo>
                    <a:pt x="1774" y="2674"/>
                    <a:pt x="1679" y="2832"/>
                    <a:pt x="1552" y="2927"/>
                  </a:cubicBezTo>
                  <a:cubicBezTo>
                    <a:pt x="1520" y="2927"/>
                    <a:pt x="1489" y="2959"/>
                    <a:pt x="1457" y="2990"/>
                  </a:cubicBezTo>
                  <a:cubicBezTo>
                    <a:pt x="1394" y="2990"/>
                    <a:pt x="1362" y="3022"/>
                    <a:pt x="1330" y="3022"/>
                  </a:cubicBezTo>
                  <a:cubicBezTo>
                    <a:pt x="1299" y="3054"/>
                    <a:pt x="1235" y="3054"/>
                    <a:pt x="1204" y="3054"/>
                  </a:cubicBezTo>
                  <a:cubicBezTo>
                    <a:pt x="1172" y="3085"/>
                    <a:pt x="1109" y="3085"/>
                    <a:pt x="1077" y="3085"/>
                  </a:cubicBezTo>
                  <a:cubicBezTo>
                    <a:pt x="982" y="3117"/>
                    <a:pt x="919" y="3117"/>
                    <a:pt x="824" y="3117"/>
                  </a:cubicBezTo>
                  <a:cubicBezTo>
                    <a:pt x="729" y="3117"/>
                    <a:pt x="665" y="3085"/>
                    <a:pt x="570" y="3054"/>
                  </a:cubicBezTo>
                  <a:cubicBezTo>
                    <a:pt x="539" y="3054"/>
                    <a:pt x="507" y="3022"/>
                    <a:pt x="475" y="2959"/>
                  </a:cubicBezTo>
                  <a:cubicBezTo>
                    <a:pt x="444" y="2927"/>
                    <a:pt x="412" y="2895"/>
                    <a:pt x="380" y="2864"/>
                  </a:cubicBezTo>
                  <a:cubicBezTo>
                    <a:pt x="349" y="2800"/>
                    <a:pt x="317" y="2769"/>
                    <a:pt x="317" y="2737"/>
                  </a:cubicBezTo>
                  <a:cubicBezTo>
                    <a:pt x="285" y="2674"/>
                    <a:pt x="285" y="2642"/>
                    <a:pt x="285" y="2579"/>
                  </a:cubicBezTo>
                  <a:cubicBezTo>
                    <a:pt x="254" y="2547"/>
                    <a:pt x="254" y="2484"/>
                    <a:pt x="254" y="2452"/>
                  </a:cubicBezTo>
                  <a:cubicBezTo>
                    <a:pt x="222" y="2389"/>
                    <a:pt x="222" y="2357"/>
                    <a:pt x="222" y="2294"/>
                  </a:cubicBezTo>
                  <a:cubicBezTo>
                    <a:pt x="190" y="2199"/>
                    <a:pt x="190" y="2104"/>
                    <a:pt x="190" y="2009"/>
                  </a:cubicBezTo>
                  <a:cubicBezTo>
                    <a:pt x="190" y="1914"/>
                    <a:pt x="190" y="1819"/>
                    <a:pt x="190" y="1724"/>
                  </a:cubicBezTo>
                  <a:lnTo>
                    <a:pt x="190" y="1470"/>
                  </a:lnTo>
                  <a:cubicBezTo>
                    <a:pt x="190" y="1375"/>
                    <a:pt x="190" y="1312"/>
                    <a:pt x="222" y="1217"/>
                  </a:cubicBezTo>
                  <a:cubicBezTo>
                    <a:pt x="222" y="1185"/>
                    <a:pt x="222" y="1154"/>
                    <a:pt x="254" y="1090"/>
                  </a:cubicBezTo>
                  <a:cubicBezTo>
                    <a:pt x="254" y="1059"/>
                    <a:pt x="254" y="1027"/>
                    <a:pt x="254" y="995"/>
                  </a:cubicBezTo>
                  <a:cubicBezTo>
                    <a:pt x="285" y="932"/>
                    <a:pt x="285" y="837"/>
                    <a:pt x="317" y="774"/>
                  </a:cubicBezTo>
                  <a:lnTo>
                    <a:pt x="349" y="679"/>
                  </a:lnTo>
                  <a:cubicBezTo>
                    <a:pt x="349" y="647"/>
                    <a:pt x="349" y="615"/>
                    <a:pt x="349" y="584"/>
                  </a:cubicBezTo>
                  <a:cubicBezTo>
                    <a:pt x="380" y="489"/>
                    <a:pt x="412" y="362"/>
                    <a:pt x="412" y="299"/>
                  </a:cubicBezTo>
                  <a:cubicBezTo>
                    <a:pt x="444" y="204"/>
                    <a:pt x="444" y="140"/>
                    <a:pt x="475" y="77"/>
                  </a:cubicBezTo>
                  <a:cubicBezTo>
                    <a:pt x="475" y="45"/>
                    <a:pt x="444" y="14"/>
                    <a:pt x="444" y="14"/>
                  </a:cubicBezTo>
                  <a:cubicBezTo>
                    <a:pt x="434" y="4"/>
                    <a:pt x="425" y="0"/>
                    <a:pt x="41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6377950" y="1641000"/>
              <a:ext cx="83150" cy="45950"/>
            </a:xfrm>
            <a:custGeom>
              <a:avLst/>
              <a:gdLst/>
              <a:ahLst/>
              <a:cxnLst/>
              <a:rect l="l" t="t" r="r" b="b"/>
              <a:pathLst>
                <a:path w="3326" h="1838" extrusionOk="0">
                  <a:moveTo>
                    <a:pt x="1426" y="0"/>
                  </a:moveTo>
                  <a:cubicBezTo>
                    <a:pt x="1362" y="0"/>
                    <a:pt x="1299" y="32"/>
                    <a:pt x="1267" y="32"/>
                  </a:cubicBezTo>
                  <a:lnTo>
                    <a:pt x="824" y="32"/>
                  </a:lnTo>
                  <a:cubicBezTo>
                    <a:pt x="761" y="32"/>
                    <a:pt x="697" y="64"/>
                    <a:pt x="634" y="64"/>
                  </a:cubicBezTo>
                  <a:cubicBezTo>
                    <a:pt x="571" y="95"/>
                    <a:pt x="507" y="95"/>
                    <a:pt x="476" y="95"/>
                  </a:cubicBezTo>
                  <a:cubicBezTo>
                    <a:pt x="381" y="127"/>
                    <a:pt x="286" y="159"/>
                    <a:pt x="254" y="159"/>
                  </a:cubicBezTo>
                  <a:cubicBezTo>
                    <a:pt x="191" y="190"/>
                    <a:pt x="159" y="222"/>
                    <a:pt x="159" y="222"/>
                  </a:cubicBezTo>
                  <a:cubicBezTo>
                    <a:pt x="159" y="254"/>
                    <a:pt x="191" y="254"/>
                    <a:pt x="254" y="254"/>
                  </a:cubicBezTo>
                  <a:cubicBezTo>
                    <a:pt x="317" y="285"/>
                    <a:pt x="381" y="285"/>
                    <a:pt x="507" y="285"/>
                  </a:cubicBezTo>
                  <a:lnTo>
                    <a:pt x="666" y="285"/>
                  </a:lnTo>
                  <a:lnTo>
                    <a:pt x="856" y="254"/>
                  </a:lnTo>
                  <a:lnTo>
                    <a:pt x="951" y="254"/>
                  </a:lnTo>
                  <a:cubicBezTo>
                    <a:pt x="951" y="254"/>
                    <a:pt x="1014" y="254"/>
                    <a:pt x="1046" y="285"/>
                  </a:cubicBezTo>
                  <a:lnTo>
                    <a:pt x="1267" y="285"/>
                  </a:lnTo>
                  <a:cubicBezTo>
                    <a:pt x="1331" y="285"/>
                    <a:pt x="1362" y="254"/>
                    <a:pt x="1457" y="254"/>
                  </a:cubicBezTo>
                  <a:lnTo>
                    <a:pt x="1711" y="254"/>
                  </a:lnTo>
                  <a:cubicBezTo>
                    <a:pt x="1774" y="254"/>
                    <a:pt x="1806" y="254"/>
                    <a:pt x="1869" y="222"/>
                  </a:cubicBezTo>
                  <a:cubicBezTo>
                    <a:pt x="1932" y="222"/>
                    <a:pt x="1996" y="254"/>
                    <a:pt x="2059" y="254"/>
                  </a:cubicBezTo>
                  <a:lnTo>
                    <a:pt x="2471" y="254"/>
                  </a:lnTo>
                  <a:cubicBezTo>
                    <a:pt x="2597" y="285"/>
                    <a:pt x="2788" y="285"/>
                    <a:pt x="2883" y="349"/>
                  </a:cubicBezTo>
                  <a:cubicBezTo>
                    <a:pt x="3009" y="380"/>
                    <a:pt x="3073" y="539"/>
                    <a:pt x="3104" y="697"/>
                  </a:cubicBezTo>
                  <a:cubicBezTo>
                    <a:pt x="3104" y="729"/>
                    <a:pt x="3104" y="760"/>
                    <a:pt x="3136" y="824"/>
                  </a:cubicBezTo>
                  <a:cubicBezTo>
                    <a:pt x="3136" y="855"/>
                    <a:pt x="3136" y="887"/>
                    <a:pt x="3104" y="919"/>
                  </a:cubicBezTo>
                  <a:cubicBezTo>
                    <a:pt x="3104" y="982"/>
                    <a:pt x="3104" y="1014"/>
                    <a:pt x="3073" y="1045"/>
                  </a:cubicBezTo>
                  <a:cubicBezTo>
                    <a:pt x="3073" y="1109"/>
                    <a:pt x="3073" y="1140"/>
                    <a:pt x="3041" y="1172"/>
                  </a:cubicBezTo>
                  <a:cubicBezTo>
                    <a:pt x="3041" y="1267"/>
                    <a:pt x="3009" y="1362"/>
                    <a:pt x="2946" y="1425"/>
                  </a:cubicBezTo>
                  <a:cubicBezTo>
                    <a:pt x="2914" y="1489"/>
                    <a:pt x="2851" y="1552"/>
                    <a:pt x="2788" y="1615"/>
                  </a:cubicBezTo>
                  <a:cubicBezTo>
                    <a:pt x="2756" y="1647"/>
                    <a:pt x="2724" y="1679"/>
                    <a:pt x="2661" y="1679"/>
                  </a:cubicBezTo>
                  <a:cubicBezTo>
                    <a:pt x="2629" y="1679"/>
                    <a:pt x="2566" y="1710"/>
                    <a:pt x="2534" y="1710"/>
                  </a:cubicBezTo>
                  <a:lnTo>
                    <a:pt x="2376" y="1710"/>
                  </a:lnTo>
                  <a:cubicBezTo>
                    <a:pt x="2312" y="1710"/>
                    <a:pt x="2281" y="1679"/>
                    <a:pt x="2217" y="1679"/>
                  </a:cubicBezTo>
                  <a:cubicBezTo>
                    <a:pt x="2186" y="1647"/>
                    <a:pt x="2122" y="1647"/>
                    <a:pt x="2091" y="1615"/>
                  </a:cubicBezTo>
                  <a:cubicBezTo>
                    <a:pt x="2027" y="1615"/>
                    <a:pt x="1996" y="1615"/>
                    <a:pt x="1964" y="1584"/>
                  </a:cubicBezTo>
                  <a:cubicBezTo>
                    <a:pt x="1869" y="1552"/>
                    <a:pt x="1774" y="1520"/>
                    <a:pt x="1679" y="1489"/>
                  </a:cubicBezTo>
                  <a:cubicBezTo>
                    <a:pt x="1584" y="1425"/>
                    <a:pt x="1521" y="1394"/>
                    <a:pt x="1426" y="1362"/>
                  </a:cubicBezTo>
                  <a:cubicBezTo>
                    <a:pt x="1362" y="1330"/>
                    <a:pt x="1267" y="1267"/>
                    <a:pt x="1204" y="1235"/>
                  </a:cubicBezTo>
                  <a:cubicBezTo>
                    <a:pt x="1109" y="1204"/>
                    <a:pt x="1046" y="1140"/>
                    <a:pt x="982" y="1109"/>
                  </a:cubicBezTo>
                  <a:cubicBezTo>
                    <a:pt x="951" y="1077"/>
                    <a:pt x="919" y="1045"/>
                    <a:pt x="919" y="1014"/>
                  </a:cubicBezTo>
                  <a:cubicBezTo>
                    <a:pt x="856" y="982"/>
                    <a:pt x="856" y="982"/>
                    <a:pt x="824" y="950"/>
                  </a:cubicBezTo>
                  <a:cubicBezTo>
                    <a:pt x="761" y="887"/>
                    <a:pt x="697" y="855"/>
                    <a:pt x="666" y="824"/>
                  </a:cubicBezTo>
                  <a:cubicBezTo>
                    <a:pt x="634" y="792"/>
                    <a:pt x="602" y="760"/>
                    <a:pt x="571" y="729"/>
                  </a:cubicBezTo>
                  <a:lnTo>
                    <a:pt x="507" y="697"/>
                  </a:lnTo>
                  <a:cubicBezTo>
                    <a:pt x="412" y="602"/>
                    <a:pt x="317" y="539"/>
                    <a:pt x="254" y="475"/>
                  </a:cubicBezTo>
                  <a:cubicBezTo>
                    <a:pt x="191" y="412"/>
                    <a:pt x="159" y="380"/>
                    <a:pt x="96" y="349"/>
                  </a:cubicBezTo>
                  <a:cubicBezTo>
                    <a:pt x="75" y="349"/>
                    <a:pt x="53" y="335"/>
                    <a:pt x="42" y="335"/>
                  </a:cubicBezTo>
                  <a:cubicBezTo>
                    <a:pt x="36" y="335"/>
                    <a:pt x="32" y="338"/>
                    <a:pt x="32" y="349"/>
                  </a:cubicBezTo>
                  <a:cubicBezTo>
                    <a:pt x="1" y="349"/>
                    <a:pt x="1" y="380"/>
                    <a:pt x="32" y="444"/>
                  </a:cubicBezTo>
                  <a:cubicBezTo>
                    <a:pt x="32" y="475"/>
                    <a:pt x="96" y="539"/>
                    <a:pt x="159" y="602"/>
                  </a:cubicBezTo>
                  <a:cubicBezTo>
                    <a:pt x="159" y="602"/>
                    <a:pt x="191" y="634"/>
                    <a:pt x="191" y="665"/>
                  </a:cubicBezTo>
                  <a:lnTo>
                    <a:pt x="254" y="697"/>
                  </a:lnTo>
                  <a:cubicBezTo>
                    <a:pt x="286" y="760"/>
                    <a:pt x="349" y="792"/>
                    <a:pt x="381" y="824"/>
                  </a:cubicBezTo>
                  <a:lnTo>
                    <a:pt x="444" y="887"/>
                  </a:lnTo>
                  <a:cubicBezTo>
                    <a:pt x="476" y="919"/>
                    <a:pt x="507" y="950"/>
                    <a:pt x="539" y="950"/>
                  </a:cubicBezTo>
                  <a:cubicBezTo>
                    <a:pt x="602" y="1014"/>
                    <a:pt x="634" y="1045"/>
                    <a:pt x="697" y="1109"/>
                  </a:cubicBezTo>
                  <a:cubicBezTo>
                    <a:pt x="729" y="1140"/>
                    <a:pt x="761" y="1140"/>
                    <a:pt x="792" y="1172"/>
                  </a:cubicBezTo>
                  <a:cubicBezTo>
                    <a:pt x="824" y="1204"/>
                    <a:pt x="856" y="1235"/>
                    <a:pt x="887" y="1235"/>
                  </a:cubicBezTo>
                  <a:cubicBezTo>
                    <a:pt x="951" y="1299"/>
                    <a:pt x="1046" y="1362"/>
                    <a:pt x="1141" y="1394"/>
                  </a:cubicBezTo>
                  <a:cubicBezTo>
                    <a:pt x="1204" y="1425"/>
                    <a:pt x="1299" y="1489"/>
                    <a:pt x="1362" y="1520"/>
                  </a:cubicBezTo>
                  <a:cubicBezTo>
                    <a:pt x="1457" y="1552"/>
                    <a:pt x="1552" y="1584"/>
                    <a:pt x="1647" y="1615"/>
                  </a:cubicBezTo>
                  <a:cubicBezTo>
                    <a:pt x="1742" y="1647"/>
                    <a:pt x="1837" y="1679"/>
                    <a:pt x="1932" y="1710"/>
                  </a:cubicBezTo>
                  <a:cubicBezTo>
                    <a:pt x="1964" y="1742"/>
                    <a:pt x="2027" y="1742"/>
                    <a:pt x="2059" y="1774"/>
                  </a:cubicBezTo>
                  <a:cubicBezTo>
                    <a:pt x="2122" y="1774"/>
                    <a:pt x="2154" y="1805"/>
                    <a:pt x="2217" y="1805"/>
                  </a:cubicBezTo>
                  <a:cubicBezTo>
                    <a:pt x="2281" y="1837"/>
                    <a:pt x="2344" y="1837"/>
                    <a:pt x="2376" y="1837"/>
                  </a:cubicBezTo>
                  <a:lnTo>
                    <a:pt x="2566" y="1837"/>
                  </a:lnTo>
                  <a:cubicBezTo>
                    <a:pt x="2629" y="1837"/>
                    <a:pt x="2693" y="1837"/>
                    <a:pt x="2724" y="1805"/>
                  </a:cubicBezTo>
                  <a:lnTo>
                    <a:pt x="2788" y="1805"/>
                  </a:lnTo>
                  <a:lnTo>
                    <a:pt x="2819" y="1774"/>
                  </a:lnTo>
                  <a:cubicBezTo>
                    <a:pt x="2851" y="1774"/>
                    <a:pt x="2883" y="1742"/>
                    <a:pt x="2914" y="1742"/>
                  </a:cubicBezTo>
                  <a:cubicBezTo>
                    <a:pt x="2946" y="1710"/>
                    <a:pt x="2978" y="1647"/>
                    <a:pt x="3009" y="1615"/>
                  </a:cubicBezTo>
                  <a:cubicBezTo>
                    <a:pt x="3041" y="1584"/>
                    <a:pt x="3073" y="1552"/>
                    <a:pt x="3104" y="1489"/>
                  </a:cubicBezTo>
                  <a:cubicBezTo>
                    <a:pt x="3168" y="1425"/>
                    <a:pt x="3199" y="1330"/>
                    <a:pt x="3231" y="1235"/>
                  </a:cubicBezTo>
                  <a:cubicBezTo>
                    <a:pt x="3263" y="1140"/>
                    <a:pt x="3294" y="1045"/>
                    <a:pt x="3294" y="950"/>
                  </a:cubicBezTo>
                  <a:cubicBezTo>
                    <a:pt x="3326" y="887"/>
                    <a:pt x="3326" y="855"/>
                    <a:pt x="3326" y="792"/>
                  </a:cubicBezTo>
                  <a:cubicBezTo>
                    <a:pt x="3326" y="760"/>
                    <a:pt x="3326" y="697"/>
                    <a:pt x="3294" y="634"/>
                  </a:cubicBezTo>
                  <a:cubicBezTo>
                    <a:pt x="3294" y="444"/>
                    <a:pt x="3168" y="254"/>
                    <a:pt x="2978" y="159"/>
                  </a:cubicBezTo>
                  <a:cubicBezTo>
                    <a:pt x="2788" y="64"/>
                    <a:pt x="2629" y="95"/>
                    <a:pt x="2502" y="64"/>
                  </a:cubicBezTo>
                  <a:cubicBezTo>
                    <a:pt x="2407" y="32"/>
                    <a:pt x="2344" y="32"/>
                    <a:pt x="2281" y="32"/>
                  </a:cubicBezTo>
                  <a:cubicBezTo>
                    <a:pt x="2186" y="32"/>
                    <a:pt x="2122" y="32"/>
                    <a:pt x="205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6293250" y="1606950"/>
              <a:ext cx="82350" cy="45950"/>
            </a:xfrm>
            <a:custGeom>
              <a:avLst/>
              <a:gdLst/>
              <a:ahLst/>
              <a:cxnLst/>
              <a:rect l="l" t="t" r="r" b="b"/>
              <a:pathLst>
                <a:path w="3294" h="1838" extrusionOk="0">
                  <a:moveTo>
                    <a:pt x="760" y="0"/>
                  </a:moveTo>
                  <a:cubicBezTo>
                    <a:pt x="697" y="0"/>
                    <a:pt x="633" y="32"/>
                    <a:pt x="570" y="32"/>
                  </a:cubicBezTo>
                  <a:lnTo>
                    <a:pt x="538" y="32"/>
                  </a:lnTo>
                  <a:lnTo>
                    <a:pt x="475" y="64"/>
                  </a:lnTo>
                  <a:cubicBezTo>
                    <a:pt x="443" y="64"/>
                    <a:pt x="443" y="95"/>
                    <a:pt x="412" y="127"/>
                  </a:cubicBezTo>
                  <a:cubicBezTo>
                    <a:pt x="348" y="159"/>
                    <a:pt x="317" y="191"/>
                    <a:pt x="285" y="222"/>
                  </a:cubicBezTo>
                  <a:cubicBezTo>
                    <a:pt x="253" y="254"/>
                    <a:pt x="222" y="317"/>
                    <a:pt x="190" y="349"/>
                  </a:cubicBezTo>
                  <a:cubicBezTo>
                    <a:pt x="127" y="444"/>
                    <a:pt x="95" y="539"/>
                    <a:pt x="63" y="634"/>
                  </a:cubicBezTo>
                  <a:cubicBezTo>
                    <a:pt x="63" y="729"/>
                    <a:pt x="32" y="792"/>
                    <a:pt x="0" y="887"/>
                  </a:cubicBezTo>
                  <a:cubicBezTo>
                    <a:pt x="0" y="951"/>
                    <a:pt x="0" y="1014"/>
                    <a:pt x="0" y="1046"/>
                  </a:cubicBezTo>
                  <a:cubicBezTo>
                    <a:pt x="0" y="1109"/>
                    <a:pt x="0" y="1141"/>
                    <a:pt x="0" y="1204"/>
                  </a:cubicBezTo>
                  <a:cubicBezTo>
                    <a:pt x="32" y="1394"/>
                    <a:pt x="127" y="1616"/>
                    <a:pt x="317" y="1679"/>
                  </a:cubicBezTo>
                  <a:cubicBezTo>
                    <a:pt x="507" y="1774"/>
                    <a:pt x="665" y="1774"/>
                    <a:pt x="823" y="1806"/>
                  </a:cubicBezTo>
                  <a:lnTo>
                    <a:pt x="1045" y="1806"/>
                  </a:lnTo>
                  <a:cubicBezTo>
                    <a:pt x="1108" y="1837"/>
                    <a:pt x="1172" y="1837"/>
                    <a:pt x="1235" y="1837"/>
                  </a:cubicBezTo>
                  <a:lnTo>
                    <a:pt x="2059" y="1837"/>
                  </a:lnTo>
                  <a:lnTo>
                    <a:pt x="2090" y="1806"/>
                  </a:lnTo>
                  <a:lnTo>
                    <a:pt x="2154" y="1806"/>
                  </a:lnTo>
                  <a:cubicBezTo>
                    <a:pt x="2185" y="1837"/>
                    <a:pt x="2217" y="1837"/>
                    <a:pt x="2280" y="1837"/>
                  </a:cubicBezTo>
                  <a:lnTo>
                    <a:pt x="2375" y="1837"/>
                  </a:lnTo>
                  <a:cubicBezTo>
                    <a:pt x="2439" y="1837"/>
                    <a:pt x="2470" y="1806"/>
                    <a:pt x="2502" y="1806"/>
                  </a:cubicBezTo>
                  <a:cubicBezTo>
                    <a:pt x="2565" y="1806"/>
                    <a:pt x="2629" y="1774"/>
                    <a:pt x="2692" y="1774"/>
                  </a:cubicBezTo>
                  <a:cubicBezTo>
                    <a:pt x="2724" y="1774"/>
                    <a:pt x="2787" y="1742"/>
                    <a:pt x="2850" y="1742"/>
                  </a:cubicBezTo>
                  <a:cubicBezTo>
                    <a:pt x="2945" y="1711"/>
                    <a:pt x="3009" y="1711"/>
                    <a:pt x="3072" y="1679"/>
                  </a:cubicBezTo>
                  <a:cubicBezTo>
                    <a:pt x="3104" y="1647"/>
                    <a:pt x="3135" y="1647"/>
                    <a:pt x="3135" y="1616"/>
                  </a:cubicBezTo>
                  <a:cubicBezTo>
                    <a:pt x="3135" y="1616"/>
                    <a:pt x="3104" y="1584"/>
                    <a:pt x="3040" y="1584"/>
                  </a:cubicBezTo>
                  <a:cubicBezTo>
                    <a:pt x="2977" y="1584"/>
                    <a:pt x="2914" y="1552"/>
                    <a:pt x="2819" y="1552"/>
                  </a:cubicBezTo>
                  <a:lnTo>
                    <a:pt x="2660" y="1552"/>
                  </a:lnTo>
                  <a:lnTo>
                    <a:pt x="2470" y="1584"/>
                  </a:lnTo>
                  <a:lnTo>
                    <a:pt x="2280" y="1584"/>
                  </a:lnTo>
                  <a:cubicBezTo>
                    <a:pt x="2217" y="1584"/>
                    <a:pt x="2185" y="1552"/>
                    <a:pt x="2154" y="1552"/>
                  </a:cubicBezTo>
                  <a:lnTo>
                    <a:pt x="2090" y="1552"/>
                  </a:lnTo>
                  <a:cubicBezTo>
                    <a:pt x="2059" y="1552"/>
                    <a:pt x="2059" y="1584"/>
                    <a:pt x="2027" y="1584"/>
                  </a:cubicBezTo>
                  <a:lnTo>
                    <a:pt x="1742" y="1584"/>
                  </a:lnTo>
                  <a:cubicBezTo>
                    <a:pt x="1710" y="1584"/>
                    <a:pt x="1647" y="1584"/>
                    <a:pt x="1583" y="1616"/>
                  </a:cubicBezTo>
                  <a:lnTo>
                    <a:pt x="1267" y="1616"/>
                  </a:lnTo>
                  <a:cubicBezTo>
                    <a:pt x="1203" y="1616"/>
                    <a:pt x="1140" y="1584"/>
                    <a:pt x="1045" y="1584"/>
                  </a:cubicBezTo>
                  <a:lnTo>
                    <a:pt x="855" y="1584"/>
                  </a:lnTo>
                  <a:cubicBezTo>
                    <a:pt x="697" y="1552"/>
                    <a:pt x="538" y="1552"/>
                    <a:pt x="412" y="1521"/>
                  </a:cubicBezTo>
                  <a:cubicBezTo>
                    <a:pt x="317" y="1457"/>
                    <a:pt x="222" y="1331"/>
                    <a:pt x="190" y="1172"/>
                  </a:cubicBezTo>
                  <a:cubicBezTo>
                    <a:pt x="190" y="1109"/>
                    <a:pt x="190" y="1077"/>
                    <a:pt x="190" y="1046"/>
                  </a:cubicBezTo>
                  <a:cubicBezTo>
                    <a:pt x="190" y="982"/>
                    <a:pt x="190" y="951"/>
                    <a:pt x="190" y="919"/>
                  </a:cubicBezTo>
                  <a:cubicBezTo>
                    <a:pt x="190" y="887"/>
                    <a:pt x="222" y="824"/>
                    <a:pt x="222" y="792"/>
                  </a:cubicBezTo>
                  <a:cubicBezTo>
                    <a:pt x="222" y="729"/>
                    <a:pt x="253" y="697"/>
                    <a:pt x="253" y="666"/>
                  </a:cubicBezTo>
                  <a:cubicBezTo>
                    <a:pt x="285" y="571"/>
                    <a:pt x="317" y="507"/>
                    <a:pt x="348" y="412"/>
                  </a:cubicBezTo>
                  <a:cubicBezTo>
                    <a:pt x="380" y="349"/>
                    <a:pt x="443" y="286"/>
                    <a:pt x="507" y="222"/>
                  </a:cubicBezTo>
                  <a:cubicBezTo>
                    <a:pt x="538" y="191"/>
                    <a:pt x="602" y="191"/>
                    <a:pt x="633" y="159"/>
                  </a:cubicBezTo>
                  <a:lnTo>
                    <a:pt x="792" y="159"/>
                  </a:lnTo>
                  <a:cubicBezTo>
                    <a:pt x="808" y="143"/>
                    <a:pt x="831" y="135"/>
                    <a:pt x="855" y="135"/>
                  </a:cubicBezTo>
                  <a:cubicBezTo>
                    <a:pt x="879" y="135"/>
                    <a:pt x="903" y="143"/>
                    <a:pt x="918" y="159"/>
                  </a:cubicBezTo>
                  <a:lnTo>
                    <a:pt x="1077" y="159"/>
                  </a:lnTo>
                  <a:cubicBezTo>
                    <a:pt x="1140" y="191"/>
                    <a:pt x="1172" y="191"/>
                    <a:pt x="1203" y="222"/>
                  </a:cubicBezTo>
                  <a:cubicBezTo>
                    <a:pt x="1267" y="222"/>
                    <a:pt x="1298" y="254"/>
                    <a:pt x="1362" y="254"/>
                  </a:cubicBezTo>
                  <a:cubicBezTo>
                    <a:pt x="1457" y="286"/>
                    <a:pt x="1552" y="317"/>
                    <a:pt x="1615" y="381"/>
                  </a:cubicBezTo>
                  <a:cubicBezTo>
                    <a:pt x="1710" y="412"/>
                    <a:pt x="1805" y="444"/>
                    <a:pt x="1869" y="476"/>
                  </a:cubicBezTo>
                  <a:cubicBezTo>
                    <a:pt x="1964" y="539"/>
                    <a:pt x="2027" y="571"/>
                    <a:pt x="2122" y="602"/>
                  </a:cubicBezTo>
                  <a:cubicBezTo>
                    <a:pt x="2185" y="634"/>
                    <a:pt x="2249" y="697"/>
                    <a:pt x="2312" y="729"/>
                  </a:cubicBezTo>
                  <a:cubicBezTo>
                    <a:pt x="2344" y="761"/>
                    <a:pt x="2375" y="792"/>
                    <a:pt x="2407" y="824"/>
                  </a:cubicBezTo>
                  <a:cubicBezTo>
                    <a:pt x="2439" y="856"/>
                    <a:pt x="2470" y="887"/>
                    <a:pt x="2502" y="887"/>
                  </a:cubicBezTo>
                  <a:cubicBezTo>
                    <a:pt x="2565" y="951"/>
                    <a:pt x="2597" y="982"/>
                    <a:pt x="2660" y="1046"/>
                  </a:cubicBezTo>
                  <a:cubicBezTo>
                    <a:pt x="2692" y="1046"/>
                    <a:pt x="2724" y="1077"/>
                    <a:pt x="2724" y="1109"/>
                  </a:cubicBezTo>
                  <a:lnTo>
                    <a:pt x="2787" y="1172"/>
                  </a:lnTo>
                  <a:cubicBezTo>
                    <a:pt x="2914" y="1236"/>
                    <a:pt x="2977" y="1299"/>
                    <a:pt x="3040" y="1362"/>
                  </a:cubicBezTo>
                  <a:cubicBezTo>
                    <a:pt x="3104" y="1426"/>
                    <a:pt x="3167" y="1457"/>
                    <a:pt x="3199" y="1489"/>
                  </a:cubicBezTo>
                  <a:cubicBezTo>
                    <a:pt x="3230" y="1521"/>
                    <a:pt x="3262" y="1521"/>
                    <a:pt x="3294" y="1521"/>
                  </a:cubicBezTo>
                  <a:cubicBezTo>
                    <a:pt x="3294" y="1489"/>
                    <a:pt x="3294" y="1457"/>
                    <a:pt x="3294" y="1426"/>
                  </a:cubicBezTo>
                  <a:cubicBezTo>
                    <a:pt x="3262" y="1362"/>
                    <a:pt x="3230" y="1299"/>
                    <a:pt x="3167" y="1236"/>
                  </a:cubicBezTo>
                  <a:cubicBezTo>
                    <a:pt x="3135" y="1236"/>
                    <a:pt x="3135" y="1204"/>
                    <a:pt x="3104" y="1204"/>
                  </a:cubicBezTo>
                  <a:lnTo>
                    <a:pt x="3072" y="1141"/>
                  </a:lnTo>
                  <a:cubicBezTo>
                    <a:pt x="3009" y="1109"/>
                    <a:pt x="2977" y="1046"/>
                    <a:pt x="2914" y="1014"/>
                  </a:cubicBezTo>
                  <a:lnTo>
                    <a:pt x="2850" y="951"/>
                  </a:lnTo>
                  <a:cubicBezTo>
                    <a:pt x="2819" y="919"/>
                    <a:pt x="2787" y="919"/>
                    <a:pt x="2787" y="887"/>
                  </a:cubicBezTo>
                  <a:cubicBezTo>
                    <a:pt x="2724" y="824"/>
                    <a:pt x="2660" y="792"/>
                    <a:pt x="2597" y="729"/>
                  </a:cubicBezTo>
                  <a:cubicBezTo>
                    <a:pt x="2565" y="729"/>
                    <a:pt x="2534" y="697"/>
                    <a:pt x="2502" y="666"/>
                  </a:cubicBezTo>
                  <a:cubicBezTo>
                    <a:pt x="2470" y="666"/>
                    <a:pt x="2439" y="634"/>
                    <a:pt x="2407" y="602"/>
                  </a:cubicBezTo>
                  <a:cubicBezTo>
                    <a:pt x="2344" y="539"/>
                    <a:pt x="2280" y="476"/>
                    <a:pt x="2185" y="444"/>
                  </a:cubicBezTo>
                  <a:cubicBezTo>
                    <a:pt x="2090" y="412"/>
                    <a:pt x="1995" y="381"/>
                    <a:pt x="1932" y="349"/>
                  </a:cubicBezTo>
                  <a:cubicBezTo>
                    <a:pt x="1837" y="286"/>
                    <a:pt x="1742" y="254"/>
                    <a:pt x="1678" y="222"/>
                  </a:cubicBezTo>
                  <a:cubicBezTo>
                    <a:pt x="1583" y="191"/>
                    <a:pt x="1488" y="159"/>
                    <a:pt x="1393" y="127"/>
                  </a:cubicBezTo>
                  <a:cubicBezTo>
                    <a:pt x="1330" y="95"/>
                    <a:pt x="1267" y="95"/>
                    <a:pt x="1235" y="64"/>
                  </a:cubicBezTo>
                  <a:cubicBezTo>
                    <a:pt x="1203" y="64"/>
                    <a:pt x="1140" y="64"/>
                    <a:pt x="1077" y="32"/>
                  </a:cubicBezTo>
                  <a:cubicBezTo>
                    <a:pt x="1045" y="32"/>
                    <a:pt x="982" y="0"/>
                    <a:pt x="918"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6377950" y="1576625"/>
              <a:ext cx="65750" cy="70725"/>
            </a:xfrm>
            <a:custGeom>
              <a:avLst/>
              <a:gdLst/>
              <a:ahLst/>
              <a:cxnLst/>
              <a:rect l="l" t="t" r="r" b="b"/>
              <a:pathLst>
                <a:path w="2630" h="2829" extrusionOk="0">
                  <a:moveTo>
                    <a:pt x="1592" y="0"/>
                  </a:moveTo>
                  <a:cubicBezTo>
                    <a:pt x="1475" y="0"/>
                    <a:pt x="1360" y="31"/>
                    <a:pt x="1267" y="105"/>
                  </a:cubicBezTo>
                  <a:cubicBezTo>
                    <a:pt x="1077" y="232"/>
                    <a:pt x="1014" y="358"/>
                    <a:pt x="919" y="485"/>
                  </a:cubicBezTo>
                  <a:cubicBezTo>
                    <a:pt x="887" y="548"/>
                    <a:pt x="856" y="612"/>
                    <a:pt x="824" y="675"/>
                  </a:cubicBezTo>
                  <a:cubicBezTo>
                    <a:pt x="761" y="738"/>
                    <a:pt x="729" y="802"/>
                    <a:pt x="697" y="865"/>
                  </a:cubicBezTo>
                  <a:cubicBezTo>
                    <a:pt x="666" y="897"/>
                    <a:pt x="634" y="960"/>
                    <a:pt x="602" y="1023"/>
                  </a:cubicBezTo>
                  <a:cubicBezTo>
                    <a:pt x="571" y="1087"/>
                    <a:pt x="539" y="1118"/>
                    <a:pt x="539" y="1182"/>
                  </a:cubicBezTo>
                  <a:cubicBezTo>
                    <a:pt x="507" y="1213"/>
                    <a:pt x="476" y="1245"/>
                    <a:pt x="476" y="1308"/>
                  </a:cubicBezTo>
                  <a:cubicBezTo>
                    <a:pt x="444" y="1340"/>
                    <a:pt x="444" y="1372"/>
                    <a:pt x="412" y="1404"/>
                  </a:cubicBezTo>
                  <a:cubicBezTo>
                    <a:pt x="381" y="1467"/>
                    <a:pt x="381" y="1530"/>
                    <a:pt x="349" y="1562"/>
                  </a:cubicBezTo>
                  <a:lnTo>
                    <a:pt x="317" y="1625"/>
                  </a:lnTo>
                  <a:cubicBezTo>
                    <a:pt x="317" y="1625"/>
                    <a:pt x="317" y="1657"/>
                    <a:pt x="317" y="1657"/>
                  </a:cubicBezTo>
                  <a:cubicBezTo>
                    <a:pt x="286" y="1689"/>
                    <a:pt x="286" y="1720"/>
                    <a:pt x="254" y="1752"/>
                  </a:cubicBezTo>
                  <a:cubicBezTo>
                    <a:pt x="254" y="1815"/>
                    <a:pt x="222" y="1847"/>
                    <a:pt x="191" y="1879"/>
                  </a:cubicBezTo>
                  <a:cubicBezTo>
                    <a:pt x="191" y="1910"/>
                    <a:pt x="191" y="1942"/>
                    <a:pt x="159" y="1974"/>
                  </a:cubicBezTo>
                  <a:cubicBezTo>
                    <a:pt x="159" y="2037"/>
                    <a:pt x="127" y="2100"/>
                    <a:pt x="96" y="2164"/>
                  </a:cubicBezTo>
                  <a:cubicBezTo>
                    <a:pt x="96" y="2195"/>
                    <a:pt x="96" y="2259"/>
                    <a:pt x="64" y="2322"/>
                  </a:cubicBezTo>
                  <a:cubicBezTo>
                    <a:pt x="32" y="2417"/>
                    <a:pt x="32" y="2480"/>
                    <a:pt x="32" y="2544"/>
                  </a:cubicBezTo>
                  <a:cubicBezTo>
                    <a:pt x="1" y="2575"/>
                    <a:pt x="32" y="2607"/>
                    <a:pt x="32" y="2639"/>
                  </a:cubicBezTo>
                  <a:cubicBezTo>
                    <a:pt x="64" y="2639"/>
                    <a:pt x="64" y="2607"/>
                    <a:pt x="127" y="2575"/>
                  </a:cubicBezTo>
                  <a:cubicBezTo>
                    <a:pt x="159" y="2512"/>
                    <a:pt x="191" y="2449"/>
                    <a:pt x="254" y="2354"/>
                  </a:cubicBezTo>
                  <a:cubicBezTo>
                    <a:pt x="254" y="2322"/>
                    <a:pt x="286" y="2259"/>
                    <a:pt x="317" y="2227"/>
                  </a:cubicBezTo>
                  <a:lnTo>
                    <a:pt x="381" y="2037"/>
                  </a:lnTo>
                  <a:cubicBezTo>
                    <a:pt x="412" y="2005"/>
                    <a:pt x="412" y="1974"/>
                    <a:pt x="412" y="1974"/>
                  </a:cubicBezTo>
                  <a:cubicBezTo>
                    <a:pt x="444" y="1942"/>
                    <a:pt x="444" y="1910"/>
                    <a:pt x="476" y="1879"/>
                  </a:cubicBezTo>
                  <a:cubicBezTo>
                    <a:pt x="507" y="1847"/>
                    <a:pt x="507" y="1815"/>
                    <a:pt x="539" y="1784"/>
                  </a:cubicBezTo>
                  <a:cubicBezTo>
                    <a:pt x="539" y="1752"/>
                    <a:pt x="571" y="1752"/>
                    <a:pt x="571" y="1720"/>
                  </a:cubicBezTo>
                  <a:cubicBezTo>
                    <a:pt x="571" y="1689"/>
                    <a:pt x="571" y="1689"/>
                    <a:pt x="602" y="1657"/>
                  </a:cubicBezTo>
                  <a:cubicBezTo>
                    <a:pt x="602" y="1625"/>
                    <a:pt x="634" y="1562"/>
                    <a:pt x="666" y="1499"/>
                  </a:cubicBezTo>
                  <a:lnTo>
                    <a:pt x="697" y="1404"/>
                  </a:lnTo>
                  <a:cubicBezTo>
                    <a:pt x="729" y="1372"/>
                    <a:pt x="729" y="1308"/>
                    <a:pt x="761" y="1277"/>
                  </a:cubicBezTo>
                  <a:cubicBezTo>
                    <a:pt x="792" y="1213"/>
                    <a:pt x="792" y="1182"/>
                    <a:pt x="824" y="1118"/>
                  </a:cubicBezTo>
                  <a:cubicBezTo>
                    <a:pt x="856" y="1087"/>
                    <a:pt x="887" y="1023"/>
                    <a:pt x="919" y="960"/>
                  </a:cubicBezTo>
                  <a:cubicBezTo>
                    <a:pt x="951" y="897"/>
                    <a:pt x="982" y="865"/>
                    <a:pt x="1014" y="802"/>
                  </a:cubicBezTo>
                  <a:cubicBezTo>
                    <a:pt x="1046" y="738"/>
                    <a:pt x="1077" y="675"/>
                    <a:pt x="1141" y="612"/>
                  </a:cubicBezTo>
                  <a:cubicBezTo>
                    <a:pt x="1204" y="485"/>
                    <a:pt x="1299" y="327"/>
                    <a:pt x="1394" y="263"/>
                  </a:cubicBezTo>
                  <a:cubicBezTo>
                    <a:pt x="1453" y="224"/>
                    <a:pt x="1536" y="197"/>
                    <a:pt x="1620" y="197"/>
                  </a:cubicBezTo>
                  <a:cubicBezTo>
                    <a:pt x="1673" y="197"/>
                    <a:pt x="1726" y="208"/>
                    <a:pt x="1774" y="232"/>
                  </a:cubicBezTo>
                  <a:cubicBezTo>
                    <a:pt x="1837" y="232"/>
                    <a:pt x="1869" y="263"/>
                    <a:pt x="1901" y="263"/>
                  </a:cubicBezTo>
                  <a:cubicBezTo>
                    <a:pt x="1932" y="295"/>
                    <a:pt x="1964" y="295"/>
                    <a:pt x="1996" y="327"/>
                  </a:cubicBezTo>
                  <a:cubicBezTo>
                    <a:pt x="2059" y="358"/>
                    <a:pt x="2091" y="390"/>
                    <a:pt x="2122" y="422"/>
                  </a:cubicBezTo>
                  <a:cubicBezTo>
                    <a:pt x="2154" y="453"/>
                    <a:pt x="2186" y="485"/>
                    <a:pt x="2217" y="485"/>
                  </a:cubicBezTo>
                  <a:cubicBezTo>
                    <a:pt x="2281" y="548"/>
                    <a:pt x="2344" y="612"/>
                    <a:pt x="2376" y="707"/>
                  </a:cubicBezTo>
                  <a:cubicBezTo>
                    <a:pt x="2407" y="770"/>
                    <a:pt x="2471" y="833"/>
                    <a:pt x="2471" y="928"/>
                  </a:cubicBezTo>
                  <a:cubicBezTo>
                    <a:pt x="2471" y="960"/>
                    <a:pt x="2471" y="1023"/>
                    <a:pt x="2471" y="1055"/>
                  </a:cubicBezTo>
                  <a:cubicBezTo>
                    <a:pt x="2471" y="1118"/>
                    <a:pt x="2439" y="1150"/>
                    <a:pt x="2439" y="1213"/>
                  </a:cubicBezTo>
                  <a:cubicBezTo>
                    <a:pt x="2407" y="1245"/>
                    <a:pt x="2376" y="1308"/>
                    <a:pt x="2344" y="1340"/>
                  </a:cubicBezTo>
                  <a:cubicBezTo>
                    <a:pt x="2344" y="1372"/>
                    <a:pt x="2312" y="1404"/>
                    <a:pt x="2281" y="1435"/>
                  </a:cubicBezTo>
                  <a:lnTo>
                    <a:pt x="2154" y="1562"/>
                  </a:lnTo>
                  <a:lnTo>
                    <a:pt x="2059" y="1657"/>
                  </a:lnTo>
                  <a:cubicBezTo>
                    <a:pt x="1996" y="1720"/>
                    <a:pt x="1932" y="1784"/>
                    <a:pt x="1837" y="1847"/>
                  </a:cubicBezTo>
                  <a:cubicBezTo>
                    <a:pt x="1774" y="1910"/>
                    <a:pt x="1679" y="1974"/>
                    <a:pt x="1616" y="2037"/>
                  </a:cubicBezTo>
                  <a:cubicBezTo>
                    <a:pt x="1552" y="2069"/>
                    <a:pt x="1489" y="2132"/>
                    <a:pt x="1394" y="2164"/>
                  </a:cubicBezTo>
                  <a:cubicBezTo>
                    <a:pt x="1331" y="2227"/>
                    <a:pt x="1267" y="2259"/>
                    <a:pt x="1204" y="2290"/>
                  </a:cubicBezTo>
                  <a:cubicBezTo>
                    <a:pt x="1141" y="2290"/>
                    <a:pt x="1109" y="2322"/>
                    <a:pt x="1077" y="2322"/>
                  </a:cubicBezTo>
                  <a:cubicBezTo>
                    <a:pt x="1046" y="2354"/>
                    <a:pt x="1014" y="2354"/>
                    <a:pt x="982" y="2385"/>
                  </a:cubicBezTo>
                  <a:cubicBezTo>
                    <a:pt x="919" y="2417"/>
                    <a:pt x="856" y="2449"/>
                    <a:pt x="792" y="2449"/>
                  </a:cubicBezTo>
                  <a:cubicBezTo>
                    <a:pt x="761" y="2480"/>
                    <a:pt x="729" y="2480"/>
                    <a:pt x="697" y="2480"/>
                  </a:cubicBezTo>
                  <a:cubicBezTo>
                    <a:pt x="666" y="2512"/>
                    <a:pt x="634" y="2512"/>
                    <a:pt x="602" y="2544"/>
                  </a:cubicBezTo>
                  <a:cubicBezTo>
                    <a:pt x="476" y="2575"/>
                    <a:pt x="381" y="2607"/>
                    <a:pt x="317" y="2639"/>
                  </a:cubicBezTo>
                  <a:cubicBezTo>
                    <a:pt x="222" y="2670"/>
                    <a:pt x="159" y="2702"/>
                    <a:pt x="127" y="2734"/>
                  </a:cubicBezTo>
                  <a:cubicBezTo>
                    <a:pt x="96" y="2765"/>
                    <a:pt x="64" y="2797"/>
                    <a:pt x="64" y="2797"/>
                  </a:cubicBezTo>
                  <a:cubicBezTo>
                    <a:pt x="64" y="2829"/>
                    <a:pt x="96" y="2829"/>
                    <a:pt x="159" y="2829"/>
                  </a:cubicBezTo>
                  <a:cubicBezTo>
                    <a:pt x="222" y="2829"/>
                    <a:pt x="286" y="2829"/>
                    <a:pt x="381" y="2797"/>
                  </a:cubicBezTo>
                  <a:lnTo>
                    <a:pt x="444" y="2797"/>
                  </a:lnTo>
                  <a:lnTo>
                    <a:pt x="507" y="2765"/>
                  </a:lnTo>
                  <a:cubicBezTo>
                    <a:pt x="571" y="2734"/>
                    <a:pt x="634" y="2734"/>
                    <a:pt x="666" y="2702"/>
                  </a:cubicBezTo>
                  <a:lnTo>
                    <a:pt x="761" y="2670"/>
                  </a:lnTo>
                  <a:cubicBezTo>
                    <a:pt x="792" y="2670"/>
                    <a:pt x="824" y="2639"/>
                    <a:pt x="856" y="2639"/>
                  </a:cubicBezTo>
                  <a:cubicBezTo>
                    <a:pt x="919" y="2607"/>
                    <a:pt x="982" y="2575"/>
                    <a:pt x="1077" y="2544"/>
                  </a:cubicBezTo>
                  <a:cubicBezTo>
                    <a:pt x="1109" y="2512"/>
                    <a:pt x="1141" y="2512"/>
                    <a:pt x="1172" y="2480"/>
                  </a:cubicBezTo>
                  <a:cubicBezTo>
                    <a:pt x="1204" y="2480"/>
                    <a:pt x="1236" y="2449"/>
                    <a:pt x="1267" y="2449"/>
                  </a:cubicBezTo>
                  <a:cubicBezTo>
                    <a:pt x="1362" y="2417"/>
                    <a:pt x="1457" y="2354"/>
                    <a:pt x="1521" y="2290"/>
                  </a:cubicBezTo>
                  <a:cubicBezTo>
                    <a:pt x="1584" y="2259"/>
                    <a:pt x="1679" y="2195"/>
                    <a:pt x="1742" y="2132"/>
                  </a:cubicBezTo>
                  <a:cubicBezTo>
                    <a:pt x="1806" y="2069"/>
                    <a:pt x="1901" y="2005"/>
                    <a:pt x="1964" y="1942"/>
                  </a:cubicBezTo>
                  <a:cubicBezTo>
                    <a:pt x="2027" y="1879"/>
                    <a:pt x="2091" y="1815"/>
                    <a:pt x="2186" y="1752"/>
                  </a:cubicBezTo>
                  <a:cubicBezTo>
                    <a:pt x="2217" y="1720"/>
                    <a:pt x="2249" y="1689"/>
                    <a:pt x="2281" y="1625"/>
                  </a:cubicBezTo>
                  <a:cubicBezTo>
                    <a:pt x="2312" y="1594"/>
                    <a:pt x="2344" y="1562"/>
                    <a:pt x="2376" y="1530"/>
                  </a:cubicBezTo>
                  <a:cubicBezTo>
                    <a:pt x="2407" y="1499"/>
                    <a:pt x="2471" y="1435"/>
                    <a:pt x="2502" y="1404"/>
                  </a:cubicBezTo>
                  <a:cubicBezTo>
                    <a:pt x="2534" y="1340"/>
                    <a:pt x="2534" y="1308"/>
                    <a:pt x="2566" y="1245"/>
                  </a:cubicBezTo>
                  <a:cubicBezTo>
                    <a:pt x="2597" y="1182"/>
                    <a:pt x="2597" y="1150"/>
                    <a:pt x="2629" y="1087"/>
                  </a:cubicBezTo>
                  <a:cubicBezTo>
                    <a:pt x="2629" y="1055"/>
                    <a:pt x="2629" y="1055"/>
                    <a:pt x="2629" y="1023"/>
                  </a:cubicBezTo>
                  <a:lnTo>
                    <a:pt x="2629" y="992"/>
                  </a:lnTo>
                  <a:cubicBezTo>
                    <a:pt x="2629" y="960"/>
                    <a:pt x="2629" y="928"/>
                    <a:pt x="2629" y="897"/>
                  </a:cubicBezTo>
                  <a:cubicBezTo>
                    <a:pt x="2597" y="833"/>
                    <a:pt x="2597" y="770"/>
                    <a:pt x="2566" y="738"/>
                  </a:cubicBezTo>
                  <a:cubicBezTo>
                    <a:pt x="2566" y="675"/>
                    <a:pt x="2534" y="643"/>
                    <a:pt x="2502" y="612"/>
                  </a:cubicBezTo>
                  <a:cubicBezTo>
                    <a:pt x="2471" y="517"/>
                    <a:pt x="2376" y="422"/>
                    <a:pt x="2312" y="358"/>
                  </a:cubicBezTo>
                  <a:cubicBezTo>
                    <a:pt x="2249" y="295"/>
                    <a:pt x="2186" y="232"/>
                    <a:pt x="2091" y="168"/>
                  </a:cubicBezTo>
                  <a:cubicBezTo>
                    <a:pt x="2059" y="137"/>
                    <a:pt x="2027" y="105"/>
                    <a:pt x="1964" y="105"/>
                  </a:cubicBezTo>
                  <a:cubicBezTo>
                    <a:pt x="1932" y="73"/>
                    <a:pt x="1901" y="42"/>
                    <a:pt x="1837" y="42"/>
                  </a:cubicBezTo>
                  <a:cubicBezTo>
                    <a:pt x="1759" y="16"/>
                    <a:pt x="1675" y="0"/>
                    <a:pt x="159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6309875" y="1646525"/>
              <a:ext cx="65725" cy="70750"/>
            </a:xfrm>
            <a:custGeom>
              <a:avLst/>
              <a:gdLst/>
              <a:ahLst/>
              <a:cxnLst/>
              <a:rect l="l" t="t" r="r" b="b"/>
              <a:pathLst>
                <a:path w="2629" h="2830" extrusionOk="0">
                  <a:moveTo>
                    <a:pt x="2470" y="1"/>
                  </a:moveTo>
                  <a:cubicBezTo>
                    <a:pt x="2439" y="1"/>
                    <a:pt x="2375" y="1"/>
                    <a:pt x="2280" y="33"/>
                  </a:cubicBezTo>
                  <a:lnTo>
                    <a:pt x="2217" y="33"/>
                  </a:lnTo>
                  <a:lnTo>
                    <a:pt x="2122" y="64"/>
                  </a:lnTo>
                  <a:cubicBezTo>
                    <a:pt x="2090" y="96"/>
                    <a:pt x="2027" y="96"/>
                    <a:pt x="1964" y="128"/>
                  </a:cubicBezTo>
                  <a:lnTo>
                    <a:pt x="1869" y="159"/>
                  </a:lnTo>
                  <a:cubicBezTo>
                    <a:pt x="1837" y="191"/>
                    <a:pt x="1805" y="191"/>
                    <a:pt x="1774" y="223"/>
                  </a:cubicBezTo>
                  <a:cubicBezTo>
                    <a:pt x="1710" y="223"/>
                    <a:pt x="1647" y="254"/>
                    <a:pt x="1584" y="286"/>
                  </a:cubicBezTo>
                  <a:cubicBezTo>
                    <a:pt x="1552" y="318"/>
                    <a:pt x="1520" y="318"/>
                    <a:pt x="1489" y="349"/>
                  </a:cubicBezTo>
                  <a:cubicBezTo>
                    <a:pt x="1457" y="349"/>
                    <a:pt x="1394" y="381"/>
                    <a:pt x="1362" y="413"/>
                  </a:cubicBezTo>
                  <a:cubicBezTo>
                    <a:pt x="1299" y="444"/>
                    <a:pt x="1204" y="476"/>
                    <a:pt x="1140" y="539"/>
                  </a:cubicBezTo>
                  <a:cubicBezTo>
                    <a:pt x="1045" y="603"/>
                    <a:pt x="982" y="666"/>
                    <a:pt x="918" y="698"/>
                  </a:cubicBezTo>
                  <a:cubicBezTo>
                    <a:pt x="823" y="761"/>
                    <a:pt x="760" y="824"/>
                    <a:pt x="697" y="888"/>
                  </a:cubicBezTo>
                  <a:cubicBezTo>
                    <a:pt x="602" y="951"/>
                    <a:pt x="538" y="1014"/>
                    <a:pt x="475" y="1078"/>
                  </a:cubicBezTo>
                  <a:cubicBezTo>
                    <a:pt x="443" y="1109"/>
                    <a:pt x="412" y="1173"/>
                    <a:pt x="380" y="1204"/>
                  </a:cubicBezTo>
                  <a:cubicBezTo>
                    <a:pt x="348" y="1236"/>
                    <a:pt x="285" y="1268"/>
                    <a:pt x="253" y="1299"/>
                  </a:cubicBezTo>
                  <a:cubicBezTo>
                    <a:pt x="222" y="1363"/>
                    <a:pt x="190" y="1394"/>
                    <a:pt x="158" y="1458"/>
                  </a:cubicBezTo>
                  <a:cubicBezTo>
                    <a:pt x="127" y="1489"/>
                    <a:pt x="95" y="1553"/>
                    <a:pt x="63" y="1584"/>
                  </a:cubicBezTo>
                  <a:cubicBezTo>
                    <a:pt x="63" y="1648"/>
                    <a:pt x="32" y="1711"/>
                    <a:pt x="32" y="1774"/>
                  </a:cubicBezTo>
                  <a:cubicBezTo>
                    <a:pt x="32" y="1774"/>
                    <a:pt x="32" y="1774"/>
                    <a:pt x="32" y="1806"/>
                  </a:cubicBezTo>
                  <a:lnTo>
                    <a:pt x="0" y="1838"/>
                  </a:lnTo>
                  <a:cubicBezTo>
                    <a:pt x="0" y="1869"/>
                    <a:pt x="32" y="1901"/>
                    <a:pt x="32" y="1933"/>
                  </a:cubicBezTo>
                  <a:cubicBezTo>
                    <a:pt x="32" y="1996"/>
                    <a:pt x="63" y="2059"/>
                    <a:pt x="63" y="2091"/>
                  </a:cubicBezTo>
                  <a:cubicBezTo>
                    <a:pt x="95" y="2154"/>
                    <a:pt x="127" y="2186"/>
                    <a:pt x="127" y="2249"/>
                  </a:cubicBezTo>
                  <a:cubicBezTo>
                    <a:pt x="190" y="2344"/>
                    <a:pt x="253" y="2408"/>
                    <a:pt x="317" y="2471"/>
                  </a:cubicBezTo>
                  <a:cubicBezTo>
                    <a:pt x="412" y="2534"/>
                    <a:pt x="443" y="2598"/>
                    <a:pt x="538" y="2661"/>
                  </a:cubicBezTo>
                  <a:cubicBezTo>
                    <a:pt x="570" y="2693"/>
                    <a:pt x="633" y="2724"/>
                    <a:pt x="665" y="2756"/>
                  </a:cubicBezTo>
                  <a:cubicBezTo>
                    <a:pt x="728" y="2756"/>
                    <a:pt x="760" y="2788"/>
                    <a:pt x="792" y="2788"/>
                  </a:cubicBezTo>
                  <a:cubicBezTo>
                    <a:pt x="871" y="2814"/>
                    <a:pt x="960" y="2829"/>
                    <a:pt x="1049" y="2829"/>
                  </a:cubicBezTo>
                  <a:cubicBezTo>
                    <a:pt x="1175" y="2829"/>
                    <a:pt x="1301" y="2799"/>
                    <a:pt x="1394" y="2724"/>
                  </a:cubicBezTo>
                  <a:cubicBezTo>
                    <a:pt x="1552" y="2598"/>
                    <a:pt x="1615" y="2471"/>
                    <a:pt x="1710" y="2344"/>
                  </a:cubicBezTo>
                  <a:cubicBezTo>
                    <a:pt x="1742" y="2281"/>
                    <a:pt x="1805" y="2218"/>
                    <a:pt x="1837" y="2154"/>
                  </a:cubicBezTo>
                  <a:cubicBezTo>
                    <a:pt x="1869" y="2091"/>
                    <a:pt x="1900" y="2028"/>
                    <a:pt x="1932" y="1996"/>
                  </a:cubicBezTo>
                  <a:cubicBezTo>
                    <a:pt x="1964" y="1933"/>
                    <a:pt x="1995" y="1869"/>
                    <a:pt x="2027" y="1806"/>
                  </a:cubicBezTo>
                  <a:cubicBezTo>
                    <a:pt x="2059" y="1774"/>
                    <a:pt x="2090" y="1711"/>
                    <a:pt x="2122" y="1679"/>
                  </a:cubicBezTo>
                  <a:cubicBezTo>
                    <a:pt x="2154" y="1616"/>
                    <a:pt x="2154" y="1584"/>
                    <a:pt x="2185" y="1553"/>
                  </a:cubicBezTo>
                  <a:cubicBezTo>
                    <a:pt x="2185" y="1489"/>
                    <a:pt x="2217" y="1458"/>
                    <a:pt x="2217" y="1426"/>
                  </a:cubicBezTo>
                  <a:cubicBezTo>
                    <a:pt x="2249" y="1363"/>
                    <a:pt x="2280" y="1299"/>
                    <a:pt x="2280" y="1268"/>
                  </a:cubicBezTo>
                  <a:lnTo>
                    <a:pt x="2312" y="1236"/>
                  </a:lnTo>
                  <a:cubicBezTo>
                    <a:pt x="2312" y="1204"/>
                    <a:pt x="2344" y="1204"/>
                    <a:pt x="2344" y="1173"/>
                  </a:cubicBezTo>
                  <a:cubicBezTo>
                    <a:pt x="2344" y="1141"/>
                    <a:pt x="2375" y="1109"/>
                    <a:pt x="2375" y="1078"/>
                  </a:cubicBezTo>
                  <a:cubicBezTo>
                    <a:pt x="2407" y="1046"/>
                    <a:pt x="2439" y="1014"/>
                    <a:pt x="2439" y="983"/>
                  </a:cubicBezTo>
                  <a:cubicBezTo>
                    <a:pt x="2470" y="919"/>
                    <a:pt x="2470" y="888"/>
                    <a:pt x="2470" y="856"/>
                  </a:cubicBezTo>
                  <a:cubicBezTo>
                    <a:pt x="2502" y="793"/>
                    <a:pt x="2534" y="729"/>
                    <a:pt x="2534" y="698"/>
                  </a:cubicBezTo>
                  <a:cubicBezTo>
                    <a:pt x="2565" y="634"/>
                    <a:pt x="2565" y="571"/>
                    <a:pt x="2565" y="539"/>
                  </a:cubicBezTo>
                  <a:cubicBezTo>
                    <a:pt x="2597" y="444"/>
                    <a:pt x="2629" y="349"/>
                    <a:pt x="2629" y="318"/>
                  </a:cubicBezTo>
                  <a:cubicBezTo>
                    <a:pt x="2629" y="254"/>
                    <a:pt x="2629" y="223"/>
                    <a:pt x="2597" y="223"/>
                  </a:cubicBezTo>
                  <a:cubicBezTo>
                    <a:pt x="2597" y="214"/>
                    <a:pt x="2595" y="210"/>
                    <a:pt x="2591" y="210"/>
                  </a:cubicBezTo>
                  <a:cubicBezTo>
                    <a:pt x="2580" y="210"/>
                    <a:pt x="2557" y="240"/>
                    <a:pt x="2534" y="286"/>
                  </a:cubicBezTo>
                  <a:cubicBezTo>
                    <a:pt x="2502" y="318"/>
                    <a:pt x="2439" y="381"/>
                    <a:pt x="2407" y="476"/>
                  </a:cubicBezTo>
                  <a:cubicBezTo>
                    <a:pt x="2375" y="508"/>
                    <a:pt x="2375" y="571"/>
                    <a:pt x="2344" y="634"/>
                  </a:cubicBezTo>
                  <a:lnTo>
                    <a:pt x="2249" y="793"/>
                  </a:lnTo>
                  <a:cubicBezTo>
                    <a:pt x="2249" y="824"/>
                    <a:pt x="2249" y="856"/>
                    <a:pt x="2217" y="888"/>
                  </a:cubicBezTo>
                  <a:cubicBezTo>
                    <a:pt x="2217" y="888"/>
                    <a:pt x="2185" y="919"/>
                    <a:pt x="2154" y="951"/>
                  </a:cubicBezTo>
                  <a:cubicBezTo>
                    <a:pt x="2154" y="983"/>
                    <a:pt x="2122" y="1046"/>
                    <a:pt x="2122" y="1078"/>
                  </a:cubicBezTo>
                  <a:cubicBezTo>
                    <a:pt x="2090" y="1078"/>
                    <a:pt x="2090" y="1109"/>
                    <a:pt x="2090" y="1109"/>
                  </a:cubicBezTo>
                  <a:cubicBezTo>
                    <a:pt x="2059" y="1141"/>
                    <a:pt x="2059" y="1141"/>
                    <a:pt x="2059" y="1173"/>
                  </a:cubicBezTo>
                  <a:cubicBezTo>
                    <a:pt x="2027" y="1204"/>
                    <a:pt x="2027" y="1268"/>
                    <a:pt x="1995" y="1331"/>
                  </a:cubicBezTo>
                  <a:lnTo>
                    <a:pt x="1932" y="1426"/>
                  </a:lnTo>
                  <a:cubicBezTo>
                    <a:pt x="1932" y="1489"/>
                    <a:pt x="1900" y="1521"/>
                    <a:pt x="1900" y="1584"/>
                  </a:cubicBezTo>
                  <a:cubicBezTo>
                    <a:pt x="1869" y="1616"/>
                    <a:pt x="1837" y="1679"/>
                    <a:pt x="1837" y="1711"/>
                  </a:cubicBezTo>
                  <a:cubicBezTo>
                    <a:pt x="1805" y="1774"/>
                    <a:pt x="1774" y="1806"/>
                    <a:pt x="1742" y="1869"/>
                  </a:cubicBezTo>
                  <a:cubicBezTo>
                    <a:pt x="1710" y="1933"/>
                    <a:pt x="1679" y="1996"/>
                    <a:pt x="1647" y="2059"/>
                  </a:cubicBezTo>
                  <a:cubicBezTo>
                    <a:pt x="1584" y="2091"/>
                    <a:pt x="1552" y="2154"/>
                    <a:pt x="1520" y="2218"/>
                  </a:cubicBezTo>
                  <a:cubicBezTo>
                    <a:pt x="1425" y="2344"/>
                    <a:pt x="1362" y="2503"/>
                    <a:pt x="1267" y="2566"/>
                  </a:cubicBezTo>
                  <a:cubicBezTo>
                    <a:pt x="1207" y="2626"/>
                    <a:pt x="1121" y="2648"/>
                    <a:pt x="1026" y="2648"/>
                  </a:cubicBezTo>
                  <a:cubicBezTo>
                    <a:pt x="971" y="2648"/>
                    <a:pt x="913" y="2641"/>
                    <a:pt x="855" y="2629"/>
                  </a:cubicBezTo>
                  <a:cubicBezTo>
                    <a:pt x="823" y="2598"/>
                    <a:pt x="792" y="2598"/>
                    <a:pt x="728" y="2566"/>
                  </a:cubicBezTo>
                  <a:cubicBezTo>
                    <a:pt x="697" y="2566"/>
                    <a:pt x="665" y="2534"/>
                    <a:pt x="633" y="2503"/>
                  </a:cubicBezTo>
                  <a:cubicBezTo>
                    <a:pt x="602" y="2471"/>
                    <a:pt x="570" y="2439"/>
                    <a:pt x="538" y="2439"/>
                  </a:cubicBezTo>
                  <a:cubicBezTo>
                    <a:pt x="507" y="2408"/>
                    <a:pt x="443" y="2376"/>
                    <a:pt x="412" y="2344"/>
                  </a:cubicBezTo>
                  <a:cubicBezTo>
                    <a:pt x="348" y="2281"/>
                    <a:pt x="317" y="2218"/>
                    <a:pt x="253" y="2154"/>
                  </a:cubicBezTo>
                  <a:cubicBezTo>
                    <a:pt x="222" y="2059"/>
                    <a:pt x="190" y="1996"/>
                    <a:pt x="158" y="1901"/>
                  </a:cubicBezTo>
                  <a:cubicBezTo>
                    <a:pt x="158" y="1869"/>
                    <a:pt x="158" y="1806"/>
                    <a:pt x="158" y="1774"/>
                  </a:cubicBezTo>
                  <a:cubicBezTo>
                    <a:pt x="190" y="1711"/>
                    <a:pt x="190" y="1679"/>
                    <a:pt x="222" y="1616"/>
                  </a:cubicBezTo>
                  <a:cubicBezTo>
                    <a:pt x="222" y="1584"/>
                    <a:pt x="253" y="1553"/>
                    <a:pt x="285" y="1489"/>
                  </a:cubicBezTo>
                  <a:cubicBezTo>
                    <a:pt x="317" y="1458"/>
                    <a:pt x="348" y="1426"/>
                    <a:pt x="380" y="1394"/>
                  </a:cubicBezTo>
                  <a:lnTo>
                    <a:pt x="475" y="1268"/>
                  </a:lnTo>
                  <a:lnTo>
                    <a:pt x="570" y="1173"/>
                  </a:lnTo>
                  <a:cubicBezTo>
                    <a:pt x="665" y="1109"/>
                    <a:pt x="728" y="1046"/>
                    <a:pt x="792" y="983"/>
                  </a:cubicBezTo>
                  <a:cubicBezTo>
                    <a:pt x="887" y="919"/>
                    <a:pt x="950" y="856"/>
                    <a:pt x="1013" y="824"/>
                  </a:cubicBezTo>
                  <a:cubicBezTo>
                    <a:pt x="1077" y="761"/>
                    <a:pt x="1172" y="698"/>
                    <a:pt x="1235" y="666"/>
                  </a:cubicBezTo>
                  <a:cubicBezTo>
                    <a:pt x="1299" y="603"/>
                    <a:pt x="1362" y="571"/>
                    <a:pt x="1457" y="539"/>
                  </a:cubicBezTo>
                  <a:cubicBezTo>
                    <a:pt x="1489" y="539"/>
                    <a:pt x="1520" y="508"/>
                    <a:pt x="1552" y="508"/>
                  </a:cubicBezTo>
                  <a:cubicBezTo>
                    <a:pt x="1584" y="476"/>
                    <a:pt x="1647" y="476"/>
                    <a:pt x="1679" y="444"/>
                  </a:cubicBezTo>
                  <a:cubicBezTo>
                    <a:pt x="1742" y="444"/>
                    <a:pt x="1805" y="413"/>
                    <a:pt x="1869" y="381"/>
                  </a:cubicBezTo>
                  <a:cubicBezTo>
                    <a:pt x="1900" y="381"/>
                    <a:pt x="1932" y="349"/>
                    <a:pt x="1964" y="349"/>
                  </a:cubicBezTo>
                  <a:cubicBezTo>
                    <a:pt x="1995" y="318"/>
                    <a:pt x="1995" y="318"/>
                    <a:pt x="2027" y="318"/>
                  </a:cubicBezTo>
                  <a:cubicBezTo>
                    <a:pt x="2154" y="254"/>
                    <a:pt x="2249" y="223"/>
                    <a:pt x="2344" y="191"/>
                  </a:cubicBezTo>
                  <a:cubicBezTo>
                    <a:pt x="2407" y="159"/>
                    <a:pt x="2470" y="128"/>
                    <a:pt x="2502" y="96"/>
                  </a:cubicBezTo>
                  <a:cubicBezTo>
                    <a:pt x="2565" y="64"/>
                    <a:pt x="2565" y="64"/>
                    <a:pt x="2565" y="33"/>
                  </a:cubicBezTo>
                  <a:cubicBezTo>
                    <a:pt x="2565" y="1"/>
                    <a:pt x="2534" y="1"/>
                    <a:pt x="2470"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292450" y="1651275"/>
              <a:ext cx="11900" cy="27750"/>
            </a:xfrm>
            <a:custGeom>
              <a:avLst/>
              <a:gdLst/>
              <a:ahLst/>
              <a:cxnLst/>
              <a:rect l="l" t="t" r="r" b="b"/>
              <a:pathLst>
                <a:path w="476" h="1110" extrusionOk="0">
                  <a:moveTo>
                    <a:pt x="64" y="1"/>
                  </a:moveTo>
                  <a:cubicBezTo>
                    <a:pt x="32" y="33"/>
                    <a:pt x="0" y="64"/>
                    <a:pt x="32" y="64"/>
                  </a:cubicBezTo>
                  <a:cubicBezTo>
                    <a:pt x="64" y="96"/>
                    <a:pt x="64" y="128"/>
                    <a:pt x="32" y="128"/>
                  </a:cubicBezTo>
                  <a:cubicBezTo>
                    <a:pt x="0" y="191"/>
                    <a:pt x="32" y="223"/>
                    <a:pt x="32" y="286"/>
                  </a:cubicBezTo>
                  <a:cubicBezTo>
                    <a:pt x="32" y="286"/>
                    <a:pt x="0" y="318"/>
                    <a:pt x="64" y="349"/>
                  </a:cubicBezTo>
                  <a:cubicBezTo>
                    <a:pt x="32" y="381"/>
                    <a:pt x="32" y="381"/>
                    <a:pt x="64" y="381"/>
                  </a:cubicBezTo>
                  <a:cubicBezTo>
                    <a:pt x="64" y="413"/>
                    <a:pt x="64" y="413"/>
                    <a:pt x="64" y="444"/>
                  </a:cubicBezTo>
                  <a:cubicBezTo>
                    <a:pt x="64" y="444"/>
                    <a:pt x="32" y="476"/>
                    <a:pt x="64" y="476"/>
                  </a:cubicBezTo>
                  <a:cubicBezTo>
                    <a:pt x="64" y="539"/>
                    <a:pt x="64" y="571"/>
                    <a:pt x="64" y="603"/>
                  </a:cubicBezTo>
                  <a:cubicBezTo>
                    <a:pt x="64" y="634"/>
                    <a:pt x="95" y="634"/>
                    <a:pt x="95" y="666"/>
                  </a:cubicBezTo>
                  <a:cubicBezTo>
                    <a:pt x="127" y="666"/>
                    <a:pt x="127" y="698"/>
                    <a:pt x="127" y="698"/>
                  </a:cubicBezTo>
                  <a:cubicBezTo>
                    <a:pt x="95" y="761"/>
                    <a:pt x="127" y="793"/>
                    <a:pt x="159" y="824"/>
                  </a:cubicBezTo>
                  <a:cubicBezTo>
                    <a:pt x="159" y="824"/>
                    <a:pt x="159" y="856"/>
                    <a:pt x="159" y="856"/>
                  </a:cubicBezTo>
                  <a:cubicBezTo>
                    <a:pt x="159" y="888"/>
                    <a:pt x="190" y="919"/>
                    <a:pt x="190" y="951"/>
                  </a:cubicBezTo>
                  <a:cubicBezTo>
                    <a:pt x="190" y="951"/>
                    <a:pt x="222" y="983"/>
                    <a:pt x="222" y="1014"/>
                  </a:cubicBezTo>
                  <a:cubicBezTo>
                    <a:pt x="254" y="1014"/>
                    <a:pt x="254" y="1046"/>
                    <a:pt x="254" y="1078"/>
                  </a:cubicBezTo>
                  <a:cubicBezTo>
                    <a:pt x="285" y="1109"/>
                    <a:pt x="317" y="1109"/>
                    <a:pt x="380" y="1109"/>
                  </a:cubicBezTo>
                  <a:lnTo>
                    <a:pt x="412" y="1109"/>
                  </a:lnTo>
                  <a:cubicBezTo>
                    <a:pt x="444" y="1078"/>
                    <a:pt x="475" y="1014"/>
                    <a:pt x="444" y="1014"/>
                  </a:cubicBezTo>
                  <a:cubicBezTo>
                    <a:pt x="412" y="1014"/>
                    <a:pt x="444" y="983"/>
                    <a:pt x="412" y="983"/>
                  </a:cubicBezTo>
                  <a:cubicBezTo>
                    <a:pt x="412" y="951"/>
                    <a:pt x="412" y="919"/>
                    <a:pt x="380" y="919"/>
                  </a:cubicBezTo>
                  <a:cubicBezTo>
                    <a:pt x="349" y="888"/>
                    <a:pt x="380" y="888"/>
                    <a:pt x="349" y="856"/>
                  </a:cubicBezTo>
                  <a:lnTo>
                    <a:pt x="380" y="856"/>
                  </a:lnTo>
                  <a:cubicBezTo>
                    <a:pt x="380" y="824"/>
                    <a:pt x="380" y="824"/>
                    <a:pt x="349" y="793"/>
                  </a:cubicBezTo>
                  <a:cubicBezTo>
                    <a:pt x="349" y="793"/>
                    <a:pt x="349" y="761"/>
                    <a:pt x="317" y="761"/>
                  </a:cubicBezTo>
                  <a:cubicBezTo>
                    <a:pt x="317" y="729"/>
                    <a:pt x="317" y="729"/>
                    <a:pt x="317" y="729"/>
                  </a:cubicBezTo>
                  <a:cubicBezTo>
                    <a:pt x="317" y="698"/>
                    <a:pt x="285" y="698"/>
                    <a:pt x="285" y="666"/>
                  </a:cubicBezTo>
                  <a:cubicBezTo>
                    <a:pt x="285" y="634"/>
                    <a:pt x="317" y="603"/>
                    <a:pt x="254" y="571"/>
                  </a:cubicBezTo>
                  <a:cubicBezTo>
                    <a:pt x="222" y="571"/>
                    <a:pt x="285" y="508"/>
                    <a:pt x="254" y="508"/>
                  </a:cubicBezTo>
                  <a:lnTo>
                    <a:pt x="254" y="476"/>
                  </a:lnTo>
                  <a:cubicBezTo>
                    <a:pt x="285" y="476"/>
                    <a:pt x="254" y="444"/>
                    <a:pt x="254" y="444"/>
                  </a:cubicBezTo>
                  <a:cubicBezTo>
                    <a:pt x="222" y="444"/>
                    <a:pt x="222" y="413"/>
                    <a:pt x="254" y="413"/>
                  </a:cubicBezTo>
                  <a:cubicBezTo>
                    <a:pt x="285" y="381"/>
                    <a:pt x="285" y="381"/>
                    <a:pt x="254" y="381"/>
                  </a:cubicBezTo>
                  <a:cubicBezTo>
                    <a:pt x="254" y="349"/>
                    <a:pt x="254" y="349"/>
                    <a:pt x="254" y="349"/>
                  </a:cubicBezTo>
                  <a:cubicBezTo>
                    <a:pt x="254" y="318"/>
                    <a:pt x="254" y="318"/>
                    <a:pt x="254" y="318"/>
                  </a:cubicBezTo>
                  <a:cubicBezTo>
                    <a:pt x="222" y="286"/>
                    <a:pt x="254" y="254"/>
                    <a:pt x="222" y="254"/>
                  </a:cubicBezTo>
                  <a:cubicBezTo>
                    <a:pt x="254" y="223"/>
                    <a:pt x="222" y="223"/>
                    <a:pt x="254" y="191"/>
                  </a:cubicBezTo>
                  <a:cubicBezTo>
                    <a:pt x="254" y="159"/>
                    <a:pt x="222" y="128"/>
                    <a:pt x="222" y="128"/>
                  </a:cubicBezTo>
                  <a:cubicBezTo>
                    <a:pt x="254" y="64"/>
                    <a:pt x="190" y="64"/>
                    <a:pt x="127" y="33"/>
                  </a:cubicBezTo>
                  <a:cubicBezTo>
                    <a:pt x="95" y="33"/>
                    <a:pt x="95" y="1"/>
                    <a:pt x="6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309075" y="1581625"/>
              <a:ext cx="19825" cy="20600"/>
            </a:xfrm>
            <a:custGeom>
              <a:avLst/>
              <a:gdLst/>
              <a:ahLst/>
              <a:cxnLst/>
              <a:rect l="l" t="t" r="r" b="b"/>
              <a:pathLst>
                <a:path w="793" h="824" extrusionOk="0">
                  <a:moveTo>
                    <a:pt x="697" y="0"/>
                  </a:moveTo>
                  <a:cubicBezTo>
                    <a:pt x="697" y="32"/>
                    <a:pt x="634" y="32"/>
                    <a:pt x="665" y="63"/>
                  </a:cubicBezTo>
                  <a:lnTo>
                    <a:pt x="634" y="63"/>
                  </a:lnTo>
                  <a:cubicBezTo>
                    <a:pt x="602" y="63"/>
                    <a:pt x="602" y="63"/>
                    <a:pt x="602" y="95"/>
                  </a:cubicBezTo>
                  <a:cubicBezTo>
                    <a:pt x="602" y="127"/>
                    <a:pt x="570" y="127"/>
                    <a:pt x="539" y="127"/>
                  </a:cubicBezTo>
                  <a:cubicBezTo>
                    <a:pt x="507" y="127"/>
                    <a:pt x="507" y="127"/>
                    <a:pt x="507" y="158"/>
                  </a:cubicBezTo>
                  <a:cubicBezTo>
                    <a:pt x="475" y="158"/>
                    <a:pt x="475" y="158"/>
                    <a:pt x="475" y="190"/>
                  </a:cubicBezTo>
                  <a:cubicBezTo>
                    <a:pt x="444" y="190"/>
                    <a:pt x="444" y="222"/>
                    <a:pt x="444" y="222"/>
                  </a:cubicBezTo>
                  <a:cubicBezTo>
                    <a:pt x="444" y="222"/>
                    <a:pt x="444" y="253"/>
                    <a:pt x="412" y="253"/>
                  </a:cubicBezTo>
                  <a:cubicBezTo>
                    <a:pt x="380" y="285"/>
                    <a:pt x="349" y="285"/>
                    <a:pt x="349" y="317"/>
                  </a:cubicBezTo>
                  <a:cubicBezTo>
                    <a:pt x="349" y="348"/>
                    <a:pt x="285" y="348"/>
                    <a:pt x="285" y="380"/>
                  </a:cubicBezTo>
                  <a:cubicBezTo>
                    <a:pt x="254" y="380"/>
                    <a:pt x="254" y="412"/>
                    <a:pt x="254" y="412"/>
                  </a:cubicBezTo>
                  <a:cubicBezTo>
                    <a:pt x="254" y="443"/>
                    <a:pt x="254" y="443"/>
                    <a:pt x="222" y="443"/>
                  </a:cubicBezTo>
                  <a:cubicBezTo>
                    <a:pt x="212" y="433"/>
                    <a:pt x="205" y="429"/>
                    <a:pt x="200" y="429"/>
                  </a:cubicBezTo>
                  <a:cubicBezTo>
                    <a:pt x="190" y="429"/>
                    <a:pt x="190" y="443"/>
                    <a:pt x="190" y="443"/>
                  </a:cubicBezTo>
                  <a:cubicBezTo>
                    <a:pt x="190" y="475"/>
                    <a:pt x="190" y="475"/>
                    <a:pt x="159" y="507"/>
                  </a:cubicBezTo>
                  <a:cubicBezTo>
                    <a:pt x="159" y="538"/>
                    <a:pt x="127" y="538"/>
                    <a:pt x="127" y="570"/>
                  </a:cubicBezTo>
                  <a:cubicBezTo>
                    <a:pt x="95" y="570"/>
                    <a:pt x="95" y="602"/>
                    <a:pt x="64" y="602"/>
                  </a:cubicBezTo>
                  <a:cubicBezTo>
                    <a:pt x="64" y="602"/>
                    <a:pt x="64" y="633"/>
                    <a:pt x="32" y="665"/>
                  </a:cubicBezTo>
                  <a:cubicBezTo>
                    <a:pt x="0" y="697"/>
                    <a:pt x="32" y="728"/>
                    <a:pt x="95" y="792"/>
                  </a:cubicBezTo>
                  <a:cubicBezTo>
                    <a:pt x="95" y="792"/>
                    <a:pt x="95" y="823"/>
                    <a:pt x="127" y="823"/>
                  </a:cubicBezTo>
                  <a:lnTo>
                    <a:pt x="190" y="823"/>
                  </a:lnTo>
                  <a:cubicBezTo>
                    <a:pt x="190" y="792"/>
                    <a:pt x="190" y="760"/>
                    <a:pt x="190" y="760"/>
                  </a:cubicBezTo>
                  <a:cubicBezTo>
                    <a:pt x="254" y="760"/>
                    <a:pt x="254" y="697"/>
                    <a:pt x="285" y="665"/>
                  </a:cubicBezTo>
                  <a:cubicBezTo>
                    <a:pt x="285" y="665"/>
                    <a:pt x="349" y="665"/>
                    <a:pt x="317" y="633"/>
                  </a:cubicBezTo>
                  <a:cubicBezTo>
                    <a:pt x="349" y="633"/>
                    <a:pt x="349" y="602"/>
                    <a:pt x="349" y="602"/>
                  </a:cubicBezTo>
                  <a:cubicBezTo>
                    <a:pt x="349" y="570"/>
                    <a:pt x="349" y="570"/>
                    <a:pt x="380" y="570"/>
                  </a:cubicBezTo>
                  <a:cubicBezTo>
                    <a:pt x="380" y="570"/>
                    <a:pt x="380" y="570"/>
                    <a:pt x="380" y="538"/>
                  </a:cubicBezTo>
                  <a:cubicBezTo>
                    <a:pt x="444" y="538"/>
                    <a:pt x="444" y="507"/>
                    <a:pt x="475" y="475"/>
                  </a:cubicBezTo>
                  <a:cubicBezTo>
                    <a:pt x="507" y="475"/>
                    <a:pt x="475" y="443"/>
                    <a:pt x="507" y="443"/>
                  </a:cubicBezTo>
                  <a:cubicBezTo>
                    <a:pt x="507" y="412"/>
                    <a:pt x="507" y="412"/>
                    <a:pt x="539" y="412"/>
                  </a:cubicBezTo>
                  <a:cubicBezTo>
                    <a:pt x="570" y="412"/>
                    <a:pt x="570" y="348"/>
                    <a:pt x="602" y="348"/>
                  </a:cubicBezTo>
                  <a:cubicBezTo>
                    <a:pt x="602" y="348"/>
                    <a:pt x="602" y="317"/>
                    <a:pt x="634" y="317"/>
                  </a:cubicBezTo>
                  <a:cubicBezTo>
                    <a:pt x="665" y="317"/>
                    <a:pt x="665" y="285"/>
                    <a:pt x="697" y="285"/>
                  </a:cubicBezTo>
                  <a:cubicBezTo>
                    <a:pt x="697" y="253"/>
                    <a:pt x="697" y="253"/>
                    <a:pt x="729" y="222"/>
                  </a:cubicBezTo>
                  <a:cubicBezTo>
                    <a:pt x="729" y="206"/>
                    <a:pt x="737" y="206"/>
                    <a:pt x="745" y="206"/>
                  </a:cubicBezTo>
                  <a:cubicBezTo>
                    <a:pt x="753" y="206"/>
                    <a:pt x="760" y="206"/>
                    <a:pt x="760" y="190"/>
                  </a:cubicBezTo>
                  <a:cubicBezTo>
                    <a:pt x="792" y="158"/>
                    <a:pt x="792" y="127"/>
                    <a:pt x="792" y="63"/>
                  </a:cubicBezTo>
                  <a:lnTo>
                    <a:pt x="760" y="63"/>
                  </a:lnTo>
                  <a:cubicBezTo>
                    <a:pt x="760" y="0"/>
                    <a:pt x="697" y="0"/>
                    <a:pt x="69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381125" y="1562625"/>
              <a:ext cx="25350" cy="7150"/>
            </a:xfrm>
            <a:custGeom>
              <a:avLst/>
              <a:gdLst/>
              <a:ahLst/>
              <a:cxnLst/>
              <a:rect l="l" t="t" r="r" b="b"/>
              <a:pathLst>
                <a:path w="1014" h="286" extrusionOk="0">
                  <a:moveTo>
                    <a:pt x="64" y="0"/>
                  </a:moveTo>
                  <a:cubicBezTo>
                    <a:pt x="64" y="0"/>
                    <a:pt x="64" y="32"/>
                    <a:pt x="32" y="32"/>
                  </a:cubicBezTo>
                  <a:cubicBezTo>
                    <a:pt x="0" y="32"/>
                    <a:pt x="0" y="63"/>
                    <a:pt x="32" y="63"/>
                  </a:cubicBezTo>
                  <a:cubicBezTo>
                    <a:pt x="32" y="95"/>
                    <a:pt x="32" y="127"/>
                    <a:pt x="32" y="127"/>
                  </a:cubicBezTo>
                  <a:cubicBezTo>
                    <a:pt x="64" y="158"/>
                    <a:pt x="64" y="190"/>
                    <a:pt x="95" y="190"/>
                  </a:cubicBezTo>
                  <a:cubicBezTo>
                    <a:pt x="95" y="222"/>
                    <a:pt x="95" y="222"/>
                    <a:pt x="95" y="222"/>
                  </a:cubicBezTo>
                  <a:lnTo>
                    <a:pt x="127" y="222"/>
                  </a:lnTo>
                  <a:cubicBezTo>
                    <a:pt x="127" y="222"/>
                    <a:pt x="127" y="222"/>
                    <a:pt x="127" y="253"/>
                  </a:cubicBezTo>
                  <a:lnTo>
                    <a:pt x="159" y="253"/>
                  </a:lnTo>
                  <a:cubicBezTo>
                    <a:pt x="159" y="253"/>
                    <a:pt x="159" y="253"/>
                    <a:pt x="159" y="285"/>
                  </a:cubicBezTo>
                  <a:lnTo>
                    <a:pt x="190" y="285"/>
                  </a:lnTo>
                  <a:cubicBezTo>
                    <a:pt x="190" y="285"/>
                    <a:pt x="190" y="285"/>
                    <a:pt x="190" y="253"/>
                  </a:cubicBezTo>
                  <a:lnTo>
                    <a:pt x="285" y="253"/>
                  </a:lnTo>
                  <a:lnTo>
                    <a:pt x="317" y="222"/>
                  </a:lnTo>
                  <a:lnTo>
                    <a:pt x="349" y="222"/>
                  </a:lnTo>
                  <a:cubicBezTo>
                    <a:pt x="380" y="222"/>
                    <a:pt x="412" y="190"/>
                    <a:pt x="412" y="190"/>
                  </a:cubicBezTo>
                  <a:lnTo>
                    <a:pt x="475" y="190"/>
                  </a:lnTo>
                  <a:cubicBezTo>
                    <a:pt x="475" y="222"/>
                    <a:pt x="475" y="222"/>
                    <a:pt x="475" y="222"/>
                  </a:cubicBezTo>
                  <a:lnTo>
                    <a:pt x="507" y="222"/>
                  </a:lnTo>
                  <a:cubicBezTo>
                    <a:pt x="539" y="222"/>
                    <a:pt x="539" y="190"/>
                    <a:pt x="539" y="190"/>
                  </a:cubicBezTo>
                  <a:lnTo>
                    <a:pt x="634" y="190"/>
                  </a:lnTo>
                  <a:lnTo>
                    <a:pt x="634" y="222"/>
                  </a:lnTo>
                  <a:lnTo>
                    <a:pt x="792" y="222"/>
                  </a:lnTo>
                  <a:cubicBezTo>
                    <a:pt x="792" y="253"/>
                    <a:pt x="792" y="253"/>
                    <a:pt x="792" y="253"/>
                  </a:cubicBezTo>
                  <a:lnTo>
                    <a:pt x="824" y="253"/>
                  </a:lnTo>
                  <a:lnTo>
                    <a:pt x="824" y="285"/>
                  </a:lnTo>
                  <a:lnTo>
                    <a:pt x="919" y="285"/>
                  </a:lnTo>
                  <a:cubicBezTo>
                    <a:pt x="950" y="285"/>
                    <a:pt x="950" y="253"/>
                    <a:pt x="982" y="253"/>
                  </a:cubicBezTo>
                  <a:cubicBezTo>
                    <a:pt x="982" y="222"/>
                    <a:pt x="982" y="190"/>
                    <a:pt x="1014" y="190"/>
                  </a:cubicBezTo>
                  <a:cubicBezTo>
                    <a:pt x="1014" y="190"/>
                    <a:pt x="982" y="158"/>
                    <a:pt x="982" y="158"/>
                  </a:cubicBezTo>
                  <a:lnTo>
                    <a:pt x="982" y="127"/>
                  </a:lnTo>
                  <a:lnTo>
                    <a:pt x="919" y="127"/>
                  </a:lnTo>
                  <a:lnTo>
                    <a:pt x="887" y="95"/>
                  </a:lnTo>
                  <a:cubicBezTo>
                    <a:pt x="855" y="63"/>
                    <a:pt x="855" y="63"/>
                    <a:pt x="824" y="63"/>
                  </a:cubicBezTo>
                  <a:lnTo>
                    <a:pt x="665" y="63"/>
                  </a:lnTo>
                  <a:lnTo>
                    <a:pt x="634" y="32"/>
                  </a:lnTo>
                  <a:lnTo>
                    <a:pt x="602" y="32"/>
                  </a:lnTo>
                  <a:lnTo>
                    <a:pt x="570" y="63"/>
                  </a:lnTo>
                  <a:lnTo>
                    <a:pt x="539" y="63"/>
                  </a:lnTo>
                  <a:lnTo>
                    <a:pt x="507" y="32"/>
                  </a:lnTo>
                  <a:lnTo>
                    <a:pt x="475" y="32"/>
                  </a:lnTo>
                  <a:cubicBezTo>
                    <a:pt x="475" y="0"/>
                    <a:pt x="475" y="0"/>
                    <a:pt x="475" y="0"/>
                  </a:cubicBezTo>
                  <a:lnTo>
                    <a:pt x="222" y="0"/>
                  </a:lnTo>
                  <a:cubicBezTo>
                    <a:pt x="190" y="32"/>
                    <a:pt x="190" y="32"/>
                    <a:pt x="190" y="32"/>
                  </a:cubicBezTo>
                  <a:lnTo>
                    <a:pt x="127" y="32"/>
                  </a:lnTo>
                  <a:cubicBezTo>
                    <a:pt x="127" y="32"/>
                    <a:pt x="127" y="32"/>
                    <a:pt x="12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6446050" y="1607950"/>
              <a:ext cx="14275" cy="21975"/>
            </a:xfrm>
            <a:custGeom>
              <a:avLst/>
              <a:gdLst/>
              <a:ahLst/>
              <a:cxnLst/>
              <a:rect l="l" t="t" r="r" b="b"/>
              <a:pathLst>
                <a:path w="571" h="879" extrusionOk="0">
                  <a:moveTo>
                    <a:pt x="182" y="0"/>
                  </a:moveTo>
                  <a:cubicBezTo>
                    <a:pt x="159" y="0"/>
                    <a:pt x="127" y="8"/>
                    <a:pt x="95" y="24"/>
                  </a:cubicBezTo>
                  <a:lnTo>
                    <a:pt x="32" y="24"/>
                  </a:lnTo>
                  <a:cubicBezTo>
                    <a:pt x="0" y="55"/>
                    <a:pt x="0" y="87"/>
                    <a:pt x="0" y="87"/>
                  </a:cubicBezTo>
                  <a:cubicBezTo>
                    <a:pt x="64" y="87"/>
                    <a:pt x="64" y="119"/>
                    <a:pt x="64" y="119"/>
                  </a:cubicBezTo>
                  <a:cubicBezTo>
                    <a:pt x="32" y="182"/>
                    <a:pt x="95" y="182"/>
                    <a:pt x="95" y="246"/>
                  </a:cubicBezTo>
                  <a:cubicBezTo>
                    <a:pt x="95" y="246"/>
                    <a:pt x="95" y="277"/>
                    <a:pt x="159" y="277"/>
                  </a:cubicBezTo>
                  <a:cubicBezTo>
                    <a:pt x="127" y="277"/>
                    <a:pt x="159" y="309"/>
                    <a:pt x="159" y="309"/>
                  </a:cubicBezTo>
                  <a:cubicBezTo>
                    <a:pt x="159" y="309"/>
                    <a:pt x="190" y="309"/>
                    <a:pt x="159" y="341"/>
                  </a:cubicBezTo>
                  <a:cubicBezTo>
                    <a:pt x="159" y="341"/>
                    <a:pt x="159" y="372"/>
                    <a:pt x="190" y="372"/>
                  </a:cubicBezTo>
                  <a:cubicBezTo>
                    <a:pt x="190" y="404"/>
                    <a:pt x="190" y="436"/>
                    <a:pt x="190" y="467"/>
                  </a:cubicBezTo>
                  <a:cubicBezTo>
                    <a:pt x="190" y="499"/>
                    <a:pt x="254" y="499"/>
                    <a:pt x="222" y="499"/>
                  </a:cubicBezTo>
                  <a:cubicBezTo>
                    <a:pt x="254" y="499"/>
                    <a:pt x="254" y="531"/>
                    <a:pt x="254" y="531"/>
                  </a:cubicBezTo>
                  <a:cubicBezTo>
                    <a:pt x="254" y="562"/>
                    <a:pt x="254" y="594"/>
                    <a:pt x="285" y="626"/>
                  </a:cubicBezTo>
                  <a:cubicBezTo>
                    <a:pt x="285" y="626"/>
                    <a:pt x="285" y="657"/>
                    <a:pt x="285" y="657"/>
                  </a:cubicBezTo>
                  <a:cubicBezTo>
                    <a:pt x="285" y="689"/>
                    <a:pt x="317" y="721"/>
                    <a:pt x="317" y="721"/>
                  </a:cubicBezTo>
                  <a:cubicBezTo>
                    <a:pt x="317" y="752"/>
                    <a:pt x="317" y="752"/>
                    <a:pt x="349" y="784"/>
                  </a:cubicBezTo>
                  <a:cubicBezTo>
                    <a:pt x="349" y="784"/>
                    <a:pt x="349" y="816"/>
                    <a:pt x="349" y="847"/>
                  </a:cubicBezTo>
                  <a:cubicBezTo>
                    <a:pt x="380" y="847"/>
                    <a:pt x="412" y="879"/>
                    <a:pt x="475" y="879"/>
                  </a:cubicBezTo>
                  <a:cubicBezTo>
                    <a:pt x="539" y="879"/>
                    <a:pt x="570" y="816"/>
                    <a:pt x="539" y="816"/>
                  </a:cubicBezTo>
                  <a:cubicBezTo>
                    <a:pt x="539" y="816"/>
                    <a:pt x="539" y="784"/>
                    <a:pt x="507" y="784"/>
                  </a:cubicBezTo>
                  <a:cubicBezTo>
                    <a:pt x="539" y="752"/>
                    <a:pt x="539" y="721"/>
                    <a:pt x="507" y="721"/>
                  </a:cubicBezTo>
                  <a:lnTo>
                    <a:pt x="475" y="721"/>
                  </a:lnTo>
                  <a:cubicBezTo>
                    <a:pt x="475" y="689"/>
                    <a:pt x="507" y="689"/>
                    <a:pt x="475" y="657"/>
                  </a:cubicBezTo>
                  <a:lnTo>
                    <a:pt x="507" y="657"/>
                  </a:lnTo>
                  <a:cubicBezTo>
                    <a:pt x="507" y="626"/>
                    <a:pt x="507" y="626"/>
                    <a:pt x="475" y="594"/>
                  </a:cubicBezTo>
                  <a:cubicBezTo>
                    <a:pt x="507" y="594"/>
                    <a:pt x="475" y="562"/>
                    <a:pt x="444" y="562"/>
                  </a:cubicBezTo>
                  <a:cubicBezTo>
                    <a:pt x="444" y="562"/>
                    <a:pt x="444" y="531"/>
                    <a:pt x="444" y="531"/>
                  </a:cubicBezTo>
                  <a:cubicBezTo>
                    <a:pt x="444" y="531"/>
                    <a:pt x="412" y="499"/>
                    <a:pt x="412" y="499"/>
                  </a:cubicBezTo>
                  <a:cubicBezTo>
                    <a:pt x="412" y="467"/>
                    <a:pt x="412" y="436"/>
                    <a:pt x="380" y="404"/>
                  </a:cubicBezTo>
                  <a:cubicBezTo>
                    <a:pt x="349" y="404"/>
                    <a:pt x="380" y="341"/>
                    <a:pt x="349" y="341"/>
                  </a:cubicBezTo>
                  <a:cubicBezTo>
                    <a:pt x="380" y="309"/>
                    <a:pt x="349" y="309"/>
                    <a:pt x="349" y="309"/>
                  </a:cubicBezTo>
                  <a:cubicBezTo>
                    <a:pt x="317" y="309"/>
                    <a:pt x="317" y="277"/>
                    <a:pt x="349" y="277"/>
                  </a:cubicBezTo>
                  <a:cubicBezTo>
                    <a:pt x="380" y="246"/>
                    <a:pt x="349" y="214"/>
                    <a:pt x="349" y="214"/>
                  </a:cubicBezTo>
                  <a:lnTo>
                    <a:pt x="317" y="214"/>
                  </a:lnTo>
                  <a:lnTo>
                    <a:pt x="285" y="182"/>
                  </a:lnTo>
                  <a:cubicBezTo>
                    <a:pt x="285" y="182"/>
                    <a:pt x="285" y="151"/>
                    <a:pt x="254" y="151"/>
                  </a:cubicBezTo>
                  <a:cubicBezTo>
                    <a:pt x="254" y="119"/>
                    <a:pt x="254" y="87"/>
                    <a:pt x="254" y="87"/>
                  </a:cubicBezTo>
                  <a:cubicBezTo>
                    <a:pt x="254" y="55"/>
                    <a:pt x="222" y="55"/>
                    <a:pt x="222" y="24"/>
                  </a:cubicBezTo>
                  <a:cubicBezTo>
                    <a:pt x="222" y="8"/>
                    <a:pt x="206" y="0"/>
                    <a:pt x="18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422300" y="1694825"/>
              <a:ext cx="22975" cy="21725"/>
            </a:xfrm>
            <a:custGeom>
              <a:avLst/>
              <a:gdLst/>
              <a:ahLst/>
              <a:cxnLst/>
              <a:rect l="l" t="t" r="r" b="b"/>
              <a:pathLst>
                <a:path w="919" h="869" extrusionOk="0">
                  <a:moveTo>
                    <a:pt x="887" y="1"/>
                  </a:moveTo>
                  <a:cubicBezTo>
                    <a:pt x="823" y="1"/>
                    <a:pt x="760" y="1"/>
                    <a:pt x="760" y="32"/>
                  </a:cubicBezTo>
                  <a:cubicBezTo>
                    <a:pt x="792" y="64"/>
                    <a:pt x="728" y="64"/>
                    <a:pt x="760" y="96"/>
                  </a:cubicBezTo>
                  <a:cubicBezTo>
                    <a:pt x="728" y="96"/>
                    <a:pt x="728" y="96"/>
                    <a:pt x="728" y="127"/>
                  </a:cubicBezTo>
                  <a:cubicBezTo>
                    <a:pt x="697" y="159"/>
                    <a:pt x="697" y="159"/>
                    <a:pt x="665" y="191"/>
                  </a:cubicBezTo>
                  <a:cubicBezTo>
                    <a:pt x="665" y="191"/>
                    <a:pt x="665" y="191"/>
                    <a:pt x="665" y="159"/>
                  </a:cubicBezTo>
                  <a:cubicBezTo>
                    <a:pt x="633" y="159"/>
                    <a:pt x="633" y="191"/>
                    <a:pt x="633" y="222"/>
                  </a:cubicBezTo>
                  <a:cubicBezTo>
                    <a:pt x="602" y="222"/>
                    <a:pt x="602" y="222"/>
                    <a:pt x="602" y="254"/>
                  </a:cubicBezTo>
                  <a:cubicBezTo>
                    <a:pt x="570" y="286"/>
                    <a:pt x="570" y="286"/>
                    <a:pt x="570" y="286"/>
                  </a:cubicBezTo>
                  <a:cubicBezTo>
                    <a:pt x="570" y="317"/>
                    <a:pt x="570" y="317"/>
                    <a:pt x="538" y="349"/>
                  </a:cubicBezTo>
                  <a:cubicBezTo>
                    <a:pt x="507" y="349"/>
                    <a:pt x="475" y="349"/>
                    <a:pt x="443" y="412"/>
                  </a:cubicBezTo>
                  <a:cubicBezTo>
                    <a:pt x="443" y="444"/>
                    <a:pt x="380" y="412"/>
                    <a:pt x="380" y="476"/>
                  </a:cubicBezTo>
                  <a:cubicBezTo>
                    <a:pt x="371" y="466"/>
                    <a:pt x="364" y="463"/>
                    <a:pt x="360" y="463"/>
                  </a:cubicBezTo>
                  <a:cubicBezTo>
                    <a:pt x="348" y="463"/>
                    <a:pt x="348" y="485"/>
                    <a:pt x="348" y="507"/>
                  </a:cubicBezTo>
                  <a:lnTo>
                    <a:pt x="317" y="507"/>
                  </a:lnTo>
                  <a:cubicBezTo>
                    <a:pt x="301" y="492"/>
                    <a:pt x="285" y="484"/>
                    <a:pt x="273" y="484"/>
                  </a:cubicBezTo>
                  <a:cubicBezTo>
                    <a:pt x="261" y="484"/>
                    <a:pt x="253" y="492"/>
                    <a:pt x="253" y="507"/>
                  </a:cubicBezTo>
                  <a:cubicBezTo>
                    <a:pt x="253" y="539"/>
                    <a:pt x="253" y="539"/>
                    <a:pt x="253" y="539"/>
                  </a:cubicBezTo>
                  <a:cubicBezTo>
                    <a:pt x="222" y="539"/>
                    <a:pt x="222" y="571"/>
                    <a:pt x="222" y="571"/>
                  </a:cubicBezTo>
                  <a:cubicBezTo>
                    <a:pt x="222" y="571"/>
                    <a:pt x="190" y="571"/>
                    <a:pt x="190" y="602"/>
                  </a:cubicBezTo>
                  <a:lnTo>
                    <a:pt x="127" y="602"/>
                  </a:lnTo>
                  <a:cubicBezTo>
                    <a:pt x="95" y="602"/>
                    <a:pt x="63" y="666"/>
                    <a:pt x="63" y="666"/>
                  </a:cubicBezTo>
                  <a:cubicBezTo>
                    <a:pt x="0" y="666"/>
                    <a:pt x="0" y="697"/>
                    <a:pt x="0" y="761"/>
                  </a:cubicBezTo>
                  <a:cubicBezTo>
                    <a:pt x="0" y="792"/>
                    <a:pt x="0" y="824"/>
                    <a:pt x="0" y="824"/>
                  </a:cubicBezTo>
                  <a:cubicBezTo>
                    <a:pt x="0" y="847"/>
                    <a:pt x="32" y="869"/>
                    <a:pt x="50" y="869"/>
                  </a:cubicBezTo>
                  <a:cubicBezTo>
                    <a:pt x="58" y="869"/>
                    <a:pt x="63" y="865"/>
                    <a:pt x="63" y="856"/>
                  </a:cubicBezTo>
                  <a:cubicBezTo>
                    <a:pt x="95" y="824"/>
                    <a:pt x="95" y="824"/>
                    <a:pt x="127" y="824"/>
                  </a:cubicBezTo>
                  <a:cubicBezTo>
                    <a:pt x="139" y="830"/>
                    <a:pt x="151" y="833"/>
                    <a:pt x="161" y="833"/>
                  </a:cubicBezTo>
                  <a:cubicBezTo>
                    <a:pt x="204" y="833"/>
                    <a:pt x="234" y="792"/>
                    <a:pt x="285" y="792"/>
                  </a:cubicBezTo>
                  <a:cubicBezTo>
                    <a:pt x="285" y="761"/>
                    <a:pt x="317" y="761"/>
                    <a:pt x="348" y="729"/>
                  </a:cubicBezTo>
                  <a:cubicBezTo>
                    <a:pt x="380" y="729"/>
                    <a:pt x="380" y="729"/>
                    <a:pt x="380" y="697"/>
                  </a:cubicBezTo>
                  <a:cubicBezTo>
                    <a:pt x="380" y="666"/>
                    <a:pt x="412" y="666"/>
                    <a:pt x="412" y="666"/>
                  </a:cubicBezTo>
                  <a:cubicBezTo>
                    <a:pt x="443" y="666"/>
                    <a:pt x="443" y="666"/>
                    <a:pt x="443" y="634"/>
                  </a:cubicBezTo>
                  <a:lnTo>
                    <a:pt x="475" y="634"/>
                  </a:lnTo>
                  <a:cubicBezTo>
                    <a:pt x="507" y="634"/>
                    <a:pt x="538" y="602"/>
                    <a:pt x="570" y="571"/>
                  </a:cubicBezTo>
                  <a:cubicBezTo>
                    <a:pt x="602" y="571"/>
                    <a:pt x="570" y="539"/>
                    <a:pt x="602" y="539"/>
                  </a:cubicBezTo>
                  <a:cubicBezTo>
                    <a:pt x="602" y="507"/>
                    <a:pt x="633" y="476"/>
                    <a:pt x="633" y="476"/>
                  </a:cubicBezTo>
                  <a:cubicBezTo>
                    <a:pt x="697" y="476"/>
                    <a:pt x="697" y="412"/>
                    <a:pt x="728" y="412"/>
                  </a:cubicBezTo>
                  <a:cubicBezTo>
                    <a:pt x="728" y="381"/>
                    <a:pt x="760" y="381"/>
                    <a:pt x="760" y="349"/>
                  </a:cubicBezTo>
                  <a:cubicBezTo>
                    <a:pt x="823" y="349"/>
                    <a:pt x="823" y="317"/>
                    <a:pt x="823" y="286"/>
                  </a:cubicBezTo>
                  <a:cubicBezTo>
                    <a:pt x="855" y="286"/>
                    <a:pt x="855" y="254"/>
                    <a:pt x="855" y="222"/>
                  </a:cubicBezTo>
                  <a:cubicBezTo>
                    <a:pt x="887" y="191"/>
                    <a:pt x="919" y="191"/>
                    <a:pt x="919" y="159"/>
                  </a:cubicBezTo>
                  <a:cubicBezTo>
                    <a:pt x="919" y="127"/>
                    <a:pt x="919" y="64"/>
                    <a:pt x="887" y="32"/>
                  </a:cubicBezTo>
                  <a:cubicBezTo>
                    <a:pt x="887" y="32"/>
                    <a:pt x="887" y="32"/>
                    <a:pt x="887"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6349450" y="1717800"/>
              <a:ext cx="13475" cy="7150"/>
            </a:xfrm>
            <a:custGeom>
              <a:avLst/>
              <a:gdLst/>
              <a:ahLst/>
              <a:cxnLst/>
              <a:rect l="l" t="t" r="r" b="b"/>
              <a:pathLst>
                <a:path w="539" h="286" extrusionOk="0">
                  <a:moveTo>
                    <a:pt x="64" y="0"/>
                  </a:moveTo>
                  <a:cubicBezTo>
                    <a:pt x="64" y="0"/>
                    <a:pt x="32" y="0"/>
                    <a:pt x="32" y="32"/>
                  </a:cubicBezTo>
                  <a:cubicBezTo>
                    <a:pt x="32" y="32"/>
                    <a:pt x="32" y="63"/>
                    <a:pt x="1" y="63"/>
                  </a:cubicBezTo>
                  <a:cubicBezTo>
                    <a:pt x="1" y="95"/>
                    <a:pt x="1" y="127"/>
                    <a:pt x="1" y="158"/>
                  </a:cubicBezTo>
                  <a:lnTo>
                    <a:pt x="1" y="190"/>
                  </a:lnTo>
                  <a:lnTo>
                    <a:pt x="1" y="222"/>
                  </a:lnTo>
                  <a:lnTo>
                    <a:pt x="1" y="253"/>
                  </a:lnTo>
                  <a:lnTo>
                    <a:pt x="286" y="253"/>
                  </a:lnTo>
                  <a:cubicBezTo>
                    <a:pt x="286" y="222"/>
                    <a:pt x="286" y="222"/>
                    <a:pt x="286" y="222"/>
                  </a:cubicBezTo>
                  <a:lnTo>
                    <a:pt x="317" y="222"/>
                  </a:lnTo>
                  <a:cubicBezTo>
                    <a:pt x="317" y="222"/>
                    <a:pt x="317" y="253"/>
                    <a:pt x="317" y="253"/>
                  </a:cubicBezTo>
                  <a:lnTo>
                    <a:pt x="412" y="253"/>
                  </a:lnTo>
                  <a:cubicBezTo>
                    <a:pt x="412" y="253"/>
                    <a:pt x="412" y="285"/>
                    <a:pt x="444" y="285"/>
                  </a:cubicBezTo>
                  <a:cubicBezTo>
                    <a:pt x="476" y="285"/>
                    <a:pt x="476" y="285"/>
                    <a:pt x="476" y="253"/>
                  </a:cubicBezTo>
                  <a:cubicBezTo>
                    <a:pt x="507" y="253"/>
                    <a:pt x="507" y="253"/>
                    <a:pt x="507" y="222"/>
                  </a:cubicBezTo>
                  <a:cubicBezTo>
                    <a:pt x="507" y="222"/>
                    <a:pt x="507" y="222"/>
                    <a:pt x="539" y="190"/>
                  </a:cubicBezTo>
                  <a:cubicBezTo>
                    <a:pt x="539" y="158"/>
                    <a:pt x="539" y="127"/>
                    <a:pt x="507" y="127"/>
                  </a:cubicBezTo>
                  <a:lnTo>
                    <a:pt x="507" y="95"/>
                  </a:lnTo>
                  <a:lnTo>
                    <a:pt x="412" y="95"/>
                  </a:lnTo>
                  <a:cubicBezTo>
                    <a:pt x="412" y="95"/>
                    <a:pt x="412" y="127"/>
                    <a:pt x="381" y="127"/>
                  </a:cubicBezTo>
                  <a:lnTo>
                    <a:pt x="254" y="127"/>
                  </a:lnTo>
                  <a:cubicBezTo>
                    <a:pt x="254" y="127"/>
                    <a:pt x="254" y="95"/>
                    <a:pt x="254" y="95"/>
                  </a:cubicBezTo>
                  <a:cubicBezTo>
                    <a:pt x="222" y="63"/>
                    <a:pt x="222" y="63"/>
                    <a:pt x="191" y="63"/>
                  </a:cubicBezTo>
                  <a:lnTo>
                    <a:pt x="159" y="63"/>
                  </a:lnTo>
                  <a:lnTo>
                    <a:pt x="159" y="32"/>
                  </a:lnTo>
                  <a:lnTo>
                    <a:pt x="96" y="32"/>
                  </a:lnTo>
                  <a:lnTo>
                    <a:pt x="96"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6333625" y="1576075"/>
              <a:ext cx="1600" cy="6350"/>
            </a:xfrm>
            <a:custGeom>
              <a:avLst/>
              <a:gdLst/>
              <a:ahLst/>
              <a:cxnLst/>
              <a:rect l="l" t="t" r="r" b="b"/>
              <a:pathLst>
                <a:path w="64" h="254" extrusionOk="0">
                  <a:moveTo>
                    <a:pt x="0" y="0"/>
                  </a:moveTo>
                  <a:cubicBezTo>
                    <a:pt x="0" y="0"/>
                    <a:pt x="32" y="32"/>
                    <a:pt x="32" y="32"/>
                  </a:cubicBezTo>
                  <a:cubicBezTo>
                    <a:pt x="32" y="24"/>
                    <a:pt x="32" y="16"/>
                    <a:pt x="32" y="0"/>
                  </a:cubicBezTo>
                  <a:close/>
                  <a:moveTo>
                    <a:pt x="32" y="127"/>
                  </a:moveTo>
                  <a:cubicBezTo>
                    <a:pt x="32" y="145"/>
                    <a:pt x="32" y="159"/>
                    <a:pt x="32" y="159"/>
                  </a:cubicBezTo>
                  <a:cubicBezTo>
                    <a:pt x="32" y="190"/>
                    <a:pt x="32" y="190"/>
                    <a:pt x="32" y="190"/>
                  </a:cubicBezTo>
                  <a:cubicBezTo>
                    <a:pt x="32" y="190"/>
                    <a:pt x="32" y="222"/>
                    <a:pt x="32" y="222"/>
                  </a:cubicBezTo>
                  <a:cubicBezTo>
                    <a:pt x="32" y="222"/>
                    <a:pt x="32" y="222"/>
                    <a:pt x="32" y="254"/>
                  </a:cubicBezTo>
                  <a:lnTo>
                    <a:pt x="63" y="254"/>
                  </a:lnTo>
                  <a:lnTo>
                    <a:pt x="63" y="222"/>
                  </a:lnTo>
                  <a:lnTo>
                    <a:pt x="63" y="190"/>
                  </a:lnTo>
                  <a:lnTo>
                    <a:pt x="63" y="159"/>
                  </a:lnTo>
                  <a:cubicBezTo>
                    <a:pt x="63" y="159"/>
                    <a:pt x="32" y="127"/>
                    <a:pt x="32" y="127"/>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6351825" y="1671075"/>
              <a:ext cx="6350" cy="825"/>
            </a:xfrm>
            <a:custGeom>
              <a:avLst/>
              <a:gdLst/>
              <a:ahLst/>
              <a:cxnLst/>
              <a:rect l="l" t="t" r="r" b="b"/>
              <a:pathLst>
                <a:path w="254" h="33" extrusionOk="0">
                  <a:moveTo>
                    <a:pt x="32" y="1"/>
                  </a:moveTo>
                  <a:cubicBezTo>
                    <a:pt x="1" y="32"/>
                    <a:pt x="1" y="32"/>
                    <a:pt x="1" y="32"/>
                  </a:cubicBezTo>
                  <a:lnTo>
                    <a:pt x="191" y="32"/>
                  </a:lnTo>
                  <a:cubicBezTo>
                    <a:pt x="222" y="32"/>
                    <a:pt x="254" y="32"/>
                    <a:pt x="22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352625" y="1663150"/>
              <a:ext cx="6350" cy="825"/>
            </a:xfrm>
            <a:custGeom>
              <a:avLst/>
              <a:gdLst/>
              <a:ahLst/>
              <a:cxnLst/>
              <a:rect l="l" t="t" r="r" b="b"/>
              <a:pathLst>
                <a:path w="254" h="33" extrusionOk="0">
                  <a:moveTo>
                    <a:pt x="32" y="1"/>
                  </a:moveTo>
                  <a:cubicBezTo>
                    <a:pt x="32" y="1"/>
                    <a:pt x="0" y="33"/>
                    <a:pt x="0" y="33"/>
                  </a:cubicBezTo>
                  <a:lnTo>
                    <a:pt x="222" y="33"/>
                  </a:lnTo>
                  <a:cubicBezTo>
                    <a:pt x="222" y="1"/>
                    <a:pt x="222" y="1"/>
                    <a:pt x="25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343900" y="1633075"/>
              <a:ext cx="825" cy="6350"/>
            </a:xfrm>
            <a:custGeom>
              <a:avLst/>
              <a:gdLst/>
              <a:ahLst/>
              <a:cxnLst/>
              <a:rect l="l" t="t" r="r" b="b"/>
              <a:pathLst>
                <a:path w="33" h="254" extrusionOk="0">
                  <a:moveTo>
                    <a:pt x="1" y="1"/>
                  </a:moveTo>
                  <a:lnTo>
                    <a:pt x="1" y="32"/>
                  </a:lnTo>
                  <a:lnTo>
                    <a:pt x="1" y="64"/>
                  </a:lnTo>
                  <a:cubicBezTo>
                    <a:pt x="33" y="127"/>
                    <a:pt x="33" y="191"/>
                    <a:pt x="33" y="254"/>
                  </a:cubicBezTo>
                  <a:cubicBezTo>
                    <a:pt x="33" y="254"/>
                    <a:pt x="33" y="240"/>
                    <a:pt x="33" y="222"/>
                  </a:cubicBezTo>
                  <a:lnTo>
                    <a:pt x="33" y="64"/>
                  </a:lnTo>
                  <a:cubicBezTo>
                    <a:pt x="1" y="64"/>
                    <a:pt x="1" y="32"/>
                    <a:pt x="3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6351025" y="1641000"/>
              <a:ext cx="7950" cy="2400"/>
            </a:xfrm>
            <a:custGeom>
              <a:avLst/>
              <a:gdLst/>
              <a:ahLst/>
              <a:cxnLst/>
              <a:rect l="l" t="t" r="r" b="b"/>
              <a:pathLst>
                <a:path w="318" h="96" extrusionOk="0">
                  <a:moveTo>
                    <a:pt x="1" y="0"/>
                  </a:moveTo>
                  <a:cubicBezTo>
                    <a:pt x="1" y="0"/>
                    <a:pt x="1" y="32"/>
                    <a:pt x="1" y="32"/>
                  </a:cubicBezTo>
                  <a:lnTo>
                    <a:pt x="64" y="32"/>
                  </a:lnTo>
                  <a:cubicBezTo>
                    <a:pt x="33" y="32"/>
                    <a:pt x="33" y="0"/>
                    <a:pt x="33" y="0"/>
                  </a:cubicBezTo>
                  <a:close/>
                  <a:moveTo>
                    <a:pt x="128" y="32"/>
                  </a:moveTo>
                  <a:cubicBezTo>
                    <a:pt x="128" y="64"/>
                    <a:pt x="159" y="64"/>
                    <a:pt x="159" y="64"/>
                  </a:cubicBezTo>
                  <a:cubicBezTo>
                    <a:pt x="159" y="32"/>
                    <a:pt x="159" y="32"/>
                    <a:pt x="128" y="32"/>
                  </a:cubicBezTo>
                  <a:close/>
                  <a:moveTo>
                    <a:pt x="223" y="64"/>
                  </a:moveTo>
                  <a:cubicBezTo>
                    <a:pt x="254" y="95"/>
                    <a:pt x="254" y="95"/>
                    <a:pt x="254" y="95"/>
                  </a:cubicBezTo>
                  <a:lnTo>
                    <a:pt x="318" y="95"/>
                  </a:lnTo>
                  <a:cubicBezTo>
                    <a:pt x="318" y="64"/>
                    <a:pt x="318" y="64"/>
                    <a:pt x="286" y="6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6351825" y="1630700"/>
              <a:ext cx="825" cy="6350"/>
            </a:xfrm>
            <a:custGeom>
              <a:avLst/>
              <a:gdLst/>
              <a:ahLst/>
              <a:cxnLst/>
              <a:rect l="l" t="t" r="r" b="b"/>
              <a:pathLst>
                <a:path w="33" h="254" extrusionOk="0">
                  <a:moveTo>
                    <a:pt x="1" y="1"/>
                  </a:moveTo>
                  <a:lnTo>
                    <a:pt x="1" y="32"/>
                  </a:lnTo>
                  <a:lnTo>
                    <a:pt x="1" y="64"/>
                  </a:lnTo>
                  <a:lnTo>
                    <a:pt x="1" y="96"/>
                  </a:lnTo>
                  <a:cubicBezTo>
                    <a:pt x="1" y="64"/>
                    <a:pt x="1" y="64"/>
                    <a:pt x="32" y="32"/>
                  </a:cubicBezTo>
                  <a:cubicBezTo>
                    <a:pt x="1" y="32"/>
                    <a:pt x="1" y="1"/>
                    <a:pt x="1" y="1"/>
                  </a:cubicBezTo>
                  <a:close/>
                  <a:moveTo>
                    <a:pt x="1" y="96"/>
                  </a:moveTo>
                  <a:lnTo>
                    <a:pt x="32" y="254"/>
                  </a:lnTo>
                  <a:cubicBezTo>
                    <a:pt x="32" y="254"/>
                    <a:pt x="32" y="222"/>
                    <a:pt x="32" y="222"/>
                  </a:cubicBezTo>
                  <a:cubicBezTo>
                    <a:pt x="32" y="191"/>
                    <a:pt x="32" y="191"/>
                    <a:pt x="32" y="159"/>
                  </a:cubicBezTo>
                  <a:cubicBezTo>
                    <a:pt x="32" y="127"/>
                    <a:pt x="32" y="127"/>
                    <a:pt x="1" y="96"/>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6402500" y="1625950"/>
              <a:ext cx="5575" cy="825"/>
            </a:xfrm>
            <a:custGeom>
              <a:avLst/>
              <a:gdLst/>
              <a:ahLst/>
              <a:cxnLst/>
              <a:rect l="l" t="t" r="r" b="b"/>
              <a:pathLst>
                <a:path w="223" h="33" extrusionOk="0">
                  <a:moveTo>
                    <a:pt x="32" y="1"/>
                  </a:moveTo>
                  <a:cubicBezTo>
                    <a:pt x="0" y="1"/>
                    <a:pt x="0" y="1"/>
                    <a:pt x="0" y="32"/>
                  </a:cubicBezTo>
                  <a:lnTo>
                    <a:pt x="127" y="32"/>
                  </a:lnTo>
                  <a:cubicBezTo>
                    <a:pt x="159" y="1"/>
                    <a:pt x="190" y="1"/>
                    <a:pt x="22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395375" y="1652075"/>
              <a:ext cx="7150" cy="1600"/>
            </a:xfrm>
            <a:custGeom>
              <a:avLst/>
              <a:gdLst/>
              <a:ahLst/>
              <a:cxnLst/>
              <a:rect l="l" t="t" r="r" b="b"/>
              <a:pathLst>
                <a:path w="286" h="64" extrusionOk="0">
                  <a:moveTo>
                    <a:pt x="222" y="1"/>
                  </a:moveTo>
                  <a:cubicBezTo>
                    <a:pt x="222" y="1"/>
                    <a:pt x="190" y="32"/>
                    <a:pt x="190" y="32"/>
                  </a:cubicBezTo>
                  <a:lnTo>
                    <a:pt x="32" y="32"/>
                  </a:lnTo>
                  <a:cubicBezTo>
                    <a:pt x="32" y="64"/>
                    <a:pt x="32" y="64"/>
                    <a:pt x="0" y="64"/>
                  </a:cubicBezTo>
                  <a:lnTo>
                    <a:pt x="190" y="64"/>
                  </a:lnTo>
                  <a:cubicBezTo>
                    <a:pt x="222" y="64"/>
                    <a:pt x="254" y="64"/>
                    <a:pt x="254" y="32"/>
                  </a:cubicBezTo>
                  <a:lnTo>
                    <a:pt x="285" y="32"/>
                  </a:lnTo>
                  <a:lnTo>
                    <a:pt x="285" y="1"/>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01700" y="1656825"/>
              <a:ext cx="5575" cy="5575"/>
            </a:xfrm>
            <a:custGeom>
              <a:avLst/>
              <a:gdLst/>
              <a:ahLst/>
              <a:cxnLst/>
              <a:rect l="l" t="t" r="r" b="b"/>
              <a:pathLst>
                <a:path w="223" h="223" extrusionOk="0">
                  <a:moveTo>
                    <a:pt x="1" y="1"/>
                  </a:moveTo>
                  <a:cubicBezTo>
                    <a:pt x="1" y="1"/>
                    <a:pt x="1" y="1"/>
                    <a:pt x="1" y="32"/>
                  </a:cubicBezTo>
                  <a:lnTo>
                    <a:pt x="32" y="32"/>
                  </a:lnTo>
                  <a:cubicBezTo>
                    <a:pt x="32" y="32"/>
                    <a:pt x="32" y="1"/>
                    <a:pt x="32" y="1"/>
                  </a:cubicBezTo>
                  <a:close/>
                  <a:moveTo>
                    <a:pt x="32" y="32"/>
                  </a:moveTo>
                  <a:lnTo>
                    <a:pt x="32" y="64"/>
                  </a:lnTo>
                  <a:lnTo>
                    <a:pt x="64" y="64"/>
                  </a:lnTo>
                  <a:cubicBezTo>
                    <a:pt x="64" y="64"/>
                    <a:pt x="32" y="64"/>
                    <a:pt x="32" y="32"/>
                  </a:cubicBezTo>
                  <a:close/>
                  <a:moveTo>
                    <a:pt x="32" y="64"/>
                  </a:moveTo>
                  <a:cubicBezTo>
                    <a:pt x="32" y="96"/>
                    <a:pt x="32" y="96"/>
                    <a:pt x="32" y="96"/>
                  </a:cubicBezTo>
                  <a:lnTo>
                    <a:pt x="64" y="96"/>
                  </a:lnTo>
                  <a:cubicBezTo>
                    <a:pt x="32" y="96"/>
                    <a:pt x="32" y="96"/>
                    <a:pt x="32" y="64"/>
                  </a:cubicBezTo>
                  <a:close/>
                  <a:moveTo>
                    <a:pt x="64" y="64"/>
                  </a:moveTo>
                  <a:lnTo>
                    <a:pt x="64" y="96"/>
                  </a:lnTo>
                  <a:lnTo>
                    <a:pt x="127" y="159"/>
                  </a:lnTo>
                  <a:cubicBezTo>
                    <a:pt x="127" y="159"/>
                    <a:pt x="159" y="191"/>
                    <a:pt x="191" y="191"/>
                  </a:cubicBezTo>
                  <a:cubicBezTo>
                    <a:pt x="191" y="191"/>
                    <a:pt x="191" y="191"/>
                    <a:pt x="159" y="159"/>
                  </a:cubicBezTo>
                  <a:lnTo>
                    <a:pt x="159" y="127"/>
                  </a:lnTo>
                  <a:cubicBezTo>
                    <a:pt x="127" y="127"/>
                    <a:pt x="127" y="127"/>
                    <a:pt x="127" y="96"/>
                  </a:cubicBezTo>
                  <a:cubicBezTo>
                    <a:pt x="96" y="96"/>
                    <a:pt x="96" y="96"/>
                    <a:pt x="64" y="64"/>
                  </a:cubicBezTo>
                  <a:close/>
                  <a:moveTo>
                    <a:pt x="191" y="191"/>
                  </a:moveTo>
                  <a:cubicBezTo>
                    <a:pt x="191" y="222"/>
                    <a:pt x="222" y="222"/>
                    <a:pt x="222" y="222"/>
                  </a:cubicBezTo>
                  <a:cubicBezTo>
                    <a:pt x="222" y="222"/>
                    <a:pt x="191" y="191"/>
                    <a:pt x="191" y="19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6379525" y="1667125"/>
              <a:ext cx="7150" cy="1600"/>
            </a:xfrm>
            <a:custGeom>
              <a:avLst/>
              <a:gdLst/>
              <a:ahLst/>
              <a:cxnLst/>
              <a:rect l="l" t="t" r="r" b="b"/>
              <a:pathLst>
                <a:path w="286" h="64" extrusionOk="0">
                  <a:moveTo>
                    <a:pt x="191" y="0"/>
                  </a:moveTo>
                  <a:cubicBezTo>
                    <a:pt x="159" y="32"/>
                    <a:pt x="64" y="32"/>
                    <a:pt x="33" y="32"/>
                  </a:cubicBezTo>
                  <a:cubicBezTo>
                    <a:pt x="33" y="32"/>
                    <a:pt x="33" y="64"/>
                    <a:pt x="1" y="64"/>
                  </a:cubicBezTo>
                  <a:lnTo>
                    <a:pt x="33" y="64"/>
                  </a:lnTo>
                  <a:cubicBezTo>
                    <a:pt x="33" y="64"/>
                    <a:pt x="33" y="32"/>
                    <a:pt x="64" y="32"/>
                  </a:cubicBezTo>
                  <a:lnTo>
                    <a:pt x="191" y="32"/>
                  </a:lnTo>
                  <a:cubicBezTo>
                    <a:pt x="212" y="32"/>
                    <a:pt x="219" y="18"/>
                    <a:pt x="231" y="18"/>
                  </a:cubicBezTo>
                  <a:cubicBezTo>
                    <a:pt x="237" y="18"/>
                    <a:pt x="244" y="21"/>
                    <a:pt x="254" y="32"/>
                  </a:cubicBezTo>
                  <a:cubicBezTo>
                    <a:pt x="254" y="0"/>
                    <a:pt x="254" y="0"/>
                    <a:pt x="28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5875" y="1679800"/>
              <a:ext cx="3975" cy="7150"/>
            </a:xfrm>
            <a:custGeom>
              <a:avLst/>
              <a:gdLst/>
              <a:ahLst/>
              <a:cxnLst/>
              <a:rect l="l" t="t" r="r" b="b"/>
              <a:pathLst>
                <a:path w="159" h="286" extrusionOk="0">
                  <a:moveTo>
                    <a:pt x="159" y="0"/>
                  </a:moveTo>
                  <a:cubicBezTo>
                    <a:pt x="159" y="32"/>
                    <a:pt x="127" y="32"/>
                    <a:pt x="127" y="32"/>
                  </a:cubicBezTo>
                  <a:cubicBezTo>
                    <a:pt x="127" y="32"/>
                    <a:pt x="127" y="63"/>
                    <a:pt x="127" y="63"/>
                  </a:cubicBezTo>
                  <a:cubicBezTo>
                    <a:pt x="127" y="63"/>
                    <a:pt x="127" y="63"/>
                    <a:pt x="159" y="32"/>
                  </a:cubicBezTo>
                  <a:cubicBezTo>
                    <a:pt x="159" y="32"/>
                    <a:pt x="159" y="0"/>
                    <a:pt x="159" y="0"/>
                  </a:cubicBezTo>
                  <a:close/>
                  <a:moveTo>
                    <a:pt x="127" y="63"/>
                  </a:moveTo>
                  <a:cubicBezTo>
                    <a:pt x="95" y="63"/>
                    <a:pt x="95" y="95"/>
                    <a:pt x="95" y="95"/>
                  </a:cubicBezTo>
                  <a:cubicBezTo>
                    <a:pt x="95" y="95"/>
                    <a:pt x="95" y="127"/>
                    <a:pt x="95" y="127"/>
                  </a:cubicBezTo>
                  <a:lnTo>
                    <a:pt x="64" y="127"/>
                  </a:lnTo>
                  <a:cubicBezTo>
                    <a:pt x="64" y="127"/>
                    <a:pt x="64" y="158"/>
                    <a:pt x="64" y="158"/>
                  </a:cubicBezTo>
                  <a:cubicBezTo>
                    <a:pt x="64" y="158"/>
                    <a:pt x="32" y="190"/>
                    <a:pt x="32" y="222"/>
                  </a:cubicBezTo>
                  <a:lnTo>
                    <a:pt x="64" y="222"/>
                  </a:lnTo>
                  <a:cubicBezTo>
                    <a:pt x="95" y="222"/>
                    <a:pt x="95" y="222"/>
                    <a:pt x="95" y="190"/>
                  </a:cubicBezTo>
                  <a:cubicBezTo>
                    <a:pt x="95" y="190"/>
                    <a:pt x="95" y="158"/>
                    <a:pt x="127" y="127"/>
                  </a:cubicBezTo>
                  <a:cubicBezTo>
                    <a:pt x="127" y="127"/>
                    <a:pt x="127" y="95"/>
                    <a:pt x="127" y="63"/>
                  </a:cubicBezTo>
                  <a:close/>
                  <a:moveTo>
                    <a:pt x="0" y="253"/>
                  </a:moveTo>
                  <a:lnTo>
                    <a:pt x="0" y="285"/>
                  </a:lnTo>
                  <a:lnTo>
                    <a:pt x="32" y="285"/>
                  </a:lnTo>
                  <a:cubicBezTo>
                    <a:pt x="32" y="253"/>
                    <a:pt x="32" y="253"/>
                    <a:pt x="32" y="253"/>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4211325" y="2049875"/>
              <a:ext cx="1538600" cy="2201600"/>
            </a:xfrm>
            <a:custGeom>
              <a:avLst/>
              <a:gdLst/>
              <a:ahLst/>
              <a:cxnLst/>
              <a:rect l="l" t="t" r="r" b="b"/>
              <a:pathLst>
                <a:path w="61544" h="88064" extrusionOk="0">
                  <a:moveTo>
                    <a:pt x="53373" y="1"/>
                  </a:moveTo>
                  <a:cubicBezTo>
                    <a:pt x="53219" y="1"/>
                    <a:pt x="53063" y="46"/>
                    <a:pt x="52938" y="145"/>
                  </a:cubicBezTo>
                  <a:lnTo>
                    <a:pt x="52811" y="145"/>
                  </a:lnTo>
                  <a:cubicBezTo>
                    <a:pt x="50310" y="810"/>
                    <a:pt x="48061" y="2140"/>
                    <a:pt x="46034" y="3723"/>
                  </a:cubicBezTo>
                  <a:cubicBezTo>
                    <a:pt x="44799" y="4673"/>
                    <a:pt x="42646" y="9012"/>
                    <a:pt x="41189" y="12844"/>
                  </a:cubicBezTo>
                  <a:cubicBezTo>
                    <a:pt x="41122" y="12794"/>
                    <a:pt x="41039" y="12770"/>
                    <a:pt x="40955" y="12770"/>
                  </a:cubicBezTo>
                  <a:cubicBezTo>
                    <a:pt x="40722" y="12770"/>
                    <a:pt x="40477" y="12953"/>
                    <a:pt x="40524" y="13256"/>
                  </a:cubicBezTo>
                  <a:cubicBezTo>
                    <a:pt x="40587" y="13572"/>
                    <a:pt x="40650" y="13857"/>
                    <a:pt x="40714" y="14142"/>
                  </a:cubicBezTo>
                  <a:cubicBezTo>
                    <a:pt x="39985" y="16201"/>
                    <a:pt x="39510" y="17974"/>
                    <a:pt x="39605" y="18829"/>
                  </a:cubicBezTo>
                  <a:cubicBezTo>
                    <a:pt x="39795" y="21363"/>
                    <a:pt x="39605" y="23041"/>
                    <a:pt x="39162" y="24245"/>
                  </a:cubicBezTo>
                  <a:cubicBezTo>
                    <a:pt x="38339" y="25448"/>
                    <a:pt x="37325" y="26462"/>
                    <a:pt x="36217" y="27380"/>
                  </a:cubicBezTo>
                  <a:cubicBezTo>
                    <a:pt x="35520" y="27982"/>
                    <a:pt x="34792" y="28457"/>
                    <a:pt x="34253" y="29185"/>
                  </a:cubicBezTo>
                  <a:cubicBezTo>
                    <a:pt x="33747" y="29818"/>
                    <a:pt x="33398" y="30579"/>
                    <a:pt x="33113" y="31370"/>
                  </a:cubicBezTo>
                  <a:cubicBezTo>
                    <a:pt x="32575" y="32859"/>
                    <a:pt x="32290" y="34632"/>
                    <a:pt x="31150" y="35836"/>
                  </a:cubicBezTo>
                  <a:cubicBezTo>
                    <a:pt x="30055" y="36996"/>
                    <a:pt x="28416" y="37294"/>
                    <a:pt x="26818" y="37294"/>
                  </a:cubicBezTo>
                  <a:cubicBezTo>
                    <a:pt x="26104" y="37294"/>
                    <a:pt x="25398" y="37234"/>
                    <a:pt x="24753" y="37166"/>
                  </a:cubicBezTo>
                  <a:cubicBezTo>
                    <a:pt x="22276" y="36918"/>
                    <a:pt x="19770" y="36670"/>
                    <a:pt x="17278" y="36670"/>
                  </a:cubicBezTo>
                  <a:cubicBezTo>
                    <a:pt x="14670" y="36670"/>
                    <a:pt x="12078" y="36942"/>
                    <a:pt x="9551" y="37767"/>
                  </a:cubicBezTo>
                  <a:cubicBezTo>
                    <a:pt x="5403" y="39129"/>
                    <a:pt x="1159" y="42233"/>
                    <a:pt x="19" y="46635"/>
                  </a:cubicBezTo>
                  <a:cubicBezTo>
                    <a:pt x="0" y="46749"/>
                    <a:pt x="72" y="46806"/>
                    <a:pt x="147" y="46806"/>
                  </a:cubicBezTo>
                  <a:cubicBezTo>
                    <a:pt x="196" y="46806"/>
                    <a:pt x="247" y="46780"/>
                    <a:pt x="272" y="46730"/>
                  </a:cubicBezTo>
                  <a:cubicBezTo>
                    <a:pt x="1096" y="44703"/>
                    <a:pt x="2331" y="42993"/>
                    <a:pt x="3946" y="41536"/>
                  </a:cubicBezTo>
                  <a:cubicBezTo>
                    <a:pt x="5561" y="40174"/>
                    <a:pt x="7430" y="39129"/>
                    <a:pt x="9425" y="38432"/>
                  </a:cubicBezTo>
                  <a:cubicBezTo>
                    <a:pt x="11942" y="37577"/>
                    <a:pt x="14523" y="37300"/>
                    <a:pt x="17120" y="37300"/>
                  </a:cubicBezTo>
                  <a:cubicBezTo>
                    <a:pt x="19717" y="37300"/>
                    <a:pt x="22330" y="37577"/>
                    <a:pt x="24911" y="37831"/>
                  </a:cubicBezTo>
                  <a:cubicBezTo>
                    <a:pt x="25592" y="37902"/>
                    <a:pt x="26309" y="37960"/>
                    <a:pt x="27028" y="37960"/>
                  </a:cubicBezTo>
                  <a:cubicBezTo>
                    <a:pt x="28547" y="37960"/>
                    <a:pt x="30072" y="37700"/>
                    <a:pt x="31276" y="36754"/>
                  </a:cubicBezTo>
                  <a:cubicBezTo>
                    <a:pt x="32575" y="35709"/>
                    <a:pt x="33050" y="33999"/>
                    <a:pt x="33557" y="32479"/>
                  </a:cubicBezTo>
                  <a:cubicBezTo>
                    <a:pt x="33715" y="32035"/>
                    <a:pt x="33842" y="31592"/>
                    <a:pt x="34032" y="31149"/>
                  </a:cubicBezTo>
                  <a:lnTo>
                    <a:pt x="34032" y="31149"/>
                  </a:lnTo>
                  <a:cubicBezTo>
                    <a:pt x="32448" y="37039"/>
                    <a:pt x="32005" y="37324"/>
                    <a:pt x="30105" y="38622"/>
                  </a:cubicBezTo>
                  <a:cubicBezTo>
                    <a:pt x="29061" y="39318"/>
                    <a:pt x="27674" y="39549"/>
                    <a:pt x="26203" y="39549"/>
                  </a:cubicBezTo>
                  <a:cubicBezTo>
                    <a:pt x="24327" y="39549"/>
                    <a:pt x="22314" y="39174"/>
                    <a:pt x="20699" y="38907"/>
                  </a:cubicBezTo>
                  <a:cubicBezTo>
                    <a:pt x="19576" y="38725"/>
                    <a:pt x="18453" y="38630"/>
                    <a:pt x="17330" y="38630"/>
                  </a:cubicBezTo>
                  <a:cubicBezTo>
                    <a:pt x="15920" y="38630"/>
                    <a:pt x="14509" y="38780"/>
                    <a:pt x="13098" y="39097"/>
                  </a:cubicBezTo>
                  <a:cubicBezTo>
                    <a:pt x="8443" y="40143"/>
                    <a:pt x="4104" y="43024"/>
                    <a:pt x="1539" y="47078"/>
                  </a:cubicBezTo>
                  <a:cubicBezTo>
                    <a:pt x="1254" y="47553"/>
                    <a:pt x="1001" y="48028"/>
                    <a:pt x="747" y="48535"/>
                  </a:cubicBezTo>
                  <a:cubicBezTo>
                    <a:pt x="716" y="48519"/>
                    <a:pt x="680" y="48511"/>
                    <a:pt x="645" y="48511"/>
                  </a:cubicBezTo>
                  <a:cubicBezTo>
                    <a:pt x="538" y="48511"/>
                    <a:pt x="431" y="48582"/>
                    <a:pt x="431" y="48725"/>
                  </a:cubicBezTo>
                  <a:cubicBezTo>
                    <a:pt x="304" y="50657"/>
                    <a:pt x="399" y="52620"/>
                    <a:pt x="716" y="54520"/>
                  </a:cubicBezTo>
                  <a:cubicBezTo>
                    <a:pt x="874" y="54330"/>
                    <a:pt x="1001" y="54140"/>
                    <a:pt x="1159" y="53982"/>
                  </a:cubicBezTo>
                  <a:cubicBezTo>
                    <a:pt x="2584" y="52335"/>
                    <a:pt x="4421" y="50973"/>
                    <a:pt x="6353" y="50055"/>
                  </a:cubicBezTo>
                  <a:cubicBezTo>
                    <a:pt x="6449" y="50007"/>
                    <a:pt x="6548" y="49985"/>
                    <a:pt x="6643" y="49985"/>
                  </a:cubicBezTo>
                  <a:cubicBezTo>
                    <a:pt x="7045" y="49985"/>
                    <a:pt x="7369" y="50379"/>
                    <a:pt x="7113" y="50815"/>
                  </a:cubicBezTo>
                  <a:cubicBezTo>
                    <a:pt x="6195" y="52430"/>
                    <a:pt x="5244" y="54077"/>
                    <a:pt x="4421" y="55787"/>
                  </a:cubicBezTo>
                  <a:cubicBezTo>
                    <a:pt x="3756" y="57244"/>
                    <a:pt x="3091" y="58701"/>
                    <a:pt x="2458" y="60189"/>
                  </a:cubicBezTo>
                  <a:cubicBezTo>
                    <a:pt x="2933" y="61202"/>
                    <a:pt x="3439" y="62184"/>
                    <a:pt x="4041" y="63103"/>
                  </a:cubicBezTo>
                  <a:cubicBezTo>
                    <a:pt x="6511" y="67093"/>
                    <a:pt x="9963" y="70355"/>
                    <a:pt x="13700" y="73173"/>
                  </a:cubicBezTo>
                  <a:cubicBezTo>
                    <a:pt x="16550" y="75295"/>
                    <a:pt x="19591" y="77163"/>
                    <a:pt x="22757" y="78747"/>
                  </a:cubicBezTo>
                  <a:cubicBezTo>
                    <a:pt x="22821" y="78367"/>
                    <a:pt x="22852" y="78019"/>
                    <a:pt x="22916" y="77639"/>
                  </a:cubicBezTo>
                  <a:cubicBezTo>
                    <a:pt x="23106" y="76593"/>
                    <a:pt x="23391" y="75580"/>
                    <a:pt x="23771" y="74598"/>
                  </a:cubicBezTo>
                  <a:cubicBezTo>
                    <a:pt x="23929" y="74155"/>
                    <a:pt x="24119" y="73712"/>
                    <a:pt x="24341" y="73300"/>
                  </a:cubicBezTo>
                  <a:cubicBezTo>
                    <a:pt x="24563" y="72825"/>
                    <a:pt x="24911" y="72350"/>
                    <a:pt x="25069" y="71843"/>
                  </a:cubicBezTo>
                  <a:cubicBezTo>
                    <a:pt x="25141" y="71644"/>
                    <a:pt x="25334" y="71547"/>
                    <a:pt x="25522" y="71547"/>
                  </a:cubicBezTo>
                  <a:cubicBezTo>
                    <a:pt x="25751" y="71547"/>
                    <a:pt x="25973" y="71691"/>
                    <a:pt x="25956" y="71970"/>
                  </a:cubicBezTo>
                  <a:cubicBezTo>
                    <a:pt x="25734" y="73997"/>
                    <a:pt x="25449" y="75992"/>
                    <a:pt x="25481" y="78050"/>
                  </a:cubicBezTo>
                  <a:cubicBezTo>
                    <a:pt x="25513" y="78747"/>
                    <a:pt x="25544" y="79444"/>
                    <a:pt x="25608" y="80109"/>
                  </a:cubicBezTo>
                  <a:cubicBezTo>
                    <a:pt x="31055" y="82579"/>
                    <a:pt x="36819" y="84384"/>
                    <a:pt x="42677" y="85714"/>
                  </a:cubicBezTo>
                  <a:cubicBezTo>
                    <a:pt x="45623" y="86379"/>
                    <a:pt x="48568" y="86886"/>
                    <a:pt x="51545" y="87298"/>
                  </a:cubicBezTo>
                  <a:cubicBezTo>
                    <a:pt x="53033" y="87488"/>
                    <a:pt x="54522" y="87678"/>
                    <a:pt x="56042" y="87804"/>
                  </a:cubicBezTo>
                  <a:cubicBezTo>
                    <a:pt x="56802" y="87868"/>
                    <a:pt x="57593" y="87931"/>
                    <a:pt x="58353" y="87994"/>
                  </a:cubicBezTo>
                  <a:cubicBezTo>
                    <a:pt x="58734" y="88026"/>
                    <a:pt x="59114" y="88058"/>
                    <a:pt x="59494" y="88058"/>
                  </a:cubicBezTo>
                  <a:cubicBezTo>
                    <a:pt x="59549" y="88062"/>
                    <a:pt x="59603" y="88064"/>
                    <a:pt x="59657" y="88064"/>
                  </a:cubicBezTo>
                  <a:cubicBezTo>
                    <a:pt x="60007" y="88064"/>
                    <a:pt x="60336" y="87982"/>
                    <a:pt x="60665" y="87899"/>
                  </a:cubicBezTo>
                  <a:cubicBezTo>
                    <a:pt x="60760" y="87899"/>
                    <a:pt x="60824" y="87836"/>
                    <a:pt x="60887" y="87804"/>
                  </a:cubicBezTo>
                  <a:cubicBezTo>
                    <a:pt x="60951" y="87868"/>
                    <a:pt x="61027" y="87896"/>
                    <a:pt x="61102" y="87896"/>
                  </a:cubicBezTo>
                  <a:cubicBezTo>
                    <a:pt x="61326" y="87896"/>
                    <a:pt x="61544" y="87653"/>
                    <a:pt x="61425" y="87393"/>
                  </a:cubicBezTo>
                  <a:cubicBezTo>
                    <a:pt x="59209" y="82452"/>
                    <a:pt x="56707" y="77607"/>
                    <a:pt x="55060" y="72413"/>
                  </a:cubicBezTo>
                  <a:cubicBezTo>
                    <a:pt x="54268" y="69848"/>
                    <a:pt x="53666" y="67219"/>
                    <a:pt x="53476" y="64528"/>
                  </a:cubicBezTo>
                  <a:cubicBezTo>
                    <a:pt x="53255" y="61614"/>
                    <a:pt x="56802" y="57339"/>
                    <a:pt x="57023" y="54457"/>
                  </a:cubicBezTo>
                  <a:cubicBezTo>
                    <a:pt x="57878" y="42296"/>
                    <a:pt x="56232" y="31370"/>
                    <a:pt x="54363" y="19241"/>
                  </a:cubicBezTo>
                  <a:cubicBezTo>
                    <a:pt x="53413" y="13192"/>
                    <a:pt x="51608" y="6732"/>
                    <a:pt x="53951" y="746"/>
                  </a:cubicBezTo>
                  <a:cubicBezTo>
                    <a:pt x="54133" y="292"/>
                    <a:pt x="53761" y="1"/>
                    <a:pt x="5337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4223375" y="2678050"/>
              <a:ext cx="1054100" cy="677725"/>
            </a:xfrm>
            <a:custGeom>
              <a:avLst/>
              <a:gdLst/>
              <a:ahLst/>
              <a:cxnLst/>
              <a:rect l="l" t="t" r="r" b="b"/>
              <a:pathLst>
                <a:path w="42164" h="27109" extrusionOk="0">
                  <a:moveTo>
                    <a:pt x="42066" y="0"/>
                  </a:moveTo>
                  <a:cubicBezTo>
                    <a:pt x="42021" y="0"/>
                    <a:pt x="41971" y="24"/>
                    <a:pt x="41942" y="68"/>
                  </a:cubicBezTo>
                  <a:cubicBezTo>
                    <a:pt x="41277" y="1746"/>
                    <a:pt x="41024" y="3678"/>
                    <a:pt x="39693" y="4977"/>
                  </a:cubicBezTo>
                  <a:cubicBezTo>
                    <a:pt x="38997" y="5673"/>
                    <a:pt x="38078" y="5990"/>
                    <a:pt x="37223" y="6370"/>
                  </a:cubicBezTo>
                  <a:cubicBezTo>
                    <a:pt x="36337" y="6750"/>
                    <a:pt x="35545" y="7225"/>
                    <a:pt x="34943" y="8017"/>
                  </a:cubicBezTo>
                  <a:cubicBezTo>
                    <a:pt x="33835" y="9442"/>
                    <a:pt x="33391" y="11247"/>
                    <a:pt x="32505" y="12799"/>
                  </a:cubicBezTo>
                  <a:cubicBezTo>
                    <a:pt x="31618" y="14382"/>
                    <a:pt x="30414" y="15807"/>
                    <a:pt x="28958" y="16884"/>
                  </a:cubicBezTo>
                  <a:cubicBezTo>
                    <a:pt x="27564" y="17961"/>
                    <a:pt x="25886" y="18752"/>
                    <a:pt x="24112" y="19006"/>
                  </a:cubicBezTo>
                  <a:cubicBezTo>
                    <a:pt x="23827" y="19041"/>
                    <a:pt x="23546" y="19057"/>
                    <a:pt x="23267" y="19057"/>
                  </a:cubicBezTo>
                  <a:cubicBezTo>
                    <a:pt x="21534" y="19057"/>
                    <a:pt x="19909" y="18451"/>
                    <a:pt x="18190" y="18151"/>
                  </a:cubicBezTo>
                  <a:cubicBezTo>
                    <a:pt x="17285" y="17996"/>
                    <a:pt x="16372" y="17920"/>
                    <a:pt x="15461" y="17920"/>
                  </a:cubicBezTo>
                  <a:cubicBezTo>
                    <a:pt x="13028" y="17920"/>
                    <a:pt x="10608" y="18458"/>
                    <a:pt x="8373" y="19449"/>
                  </a:cubicBezTo>
                  <a:cubicBezTo>
                    <a:pt x="4889" y="20969"/>
                    <a:pt x="1849" y="23534"/>
                    <a:pt x="44" y="26923"/>
                  </a:cubicBezTo>
                  <a:cubicBezTo>
                    <a:pt x="1" y="27030"/>
                    <a:pt x="89" y="27108"/>
                    <a:pt x="169" y="27108"/>
                  </a:cubicBezTo>
                  <a:cubicBezTo>
                    <a:pt x="208" y="27108"/>
                    <a:pt x="245" y="27091"/>
                    <a:pt x="265" y="27050"/>
                  </a:cubicBezTo>
                  <a:cubicBezTo>
                    <a:pt x="3223" y="21853"/>
                    <a:pt x="9074" y="18585"/>
                    <a:pt x="15006" y="18585"/>
                  </a:cubicBezTo>
                  <a:cubicBezTo>
                    <a:pt x="16123" y="18585"/>
                    <a:pt x="17244" y="18701"/>
                    <a:pt x="18348" y="18942"/>
                  </a:cubicBezTo>
                  <a:cubicBezTo>
                    <a:pt x="19425" y="19196"/>
                    <a:pt x="20470" y="19544"/>
                    <a:pt x="21547" y="19734"/>
                  </a:cubicBezTo>
                  <a:cubicBezTo>
                    <a:pt x="22064" y="19826"/>
                    <a:pt x="22569" y="19876"/>
                    <a:pt x="23077" y="19876"/>
                  </a:cubicBezTo>
                  <a:cubicBezTo>
                    <a:pt x="23441" y="19876"/>
                    <a:pt x="23805" y="19850"/>
                    <a:pt x="24176" y="19798"/>
                  </a:cubicBezTo>
                  <a:cubicBezTo>
                    <a:pt x="25917" y="19576"/>
                    <a:pt x="27564" y="18911"/>
                    <a:pt x="28989" y="17929"/>
                  </a:cubicBezTo>
                  <a:cubicBezTo>
                    <a:pt x="30478" y="16916"/>
                    <a:pt x="31713" y="15617"/>
                    <a:pt x="32726" y="14129"/>
                  </a:cubicBezTo>
                  <a:cubicBezTo>
                    <a:pt x="33201" y="13369"/>
                    <a:pt x="33645" y="12577"/>
                    <a:pt x="33993" y="11785"/>
                  </a:cubicBezTo>
                  <a:cubicBezTo>
                    <a:pt x="34341" y="10899"/>
                    <a:pt x="34626" y="9980"/>
                    <a:pt x="35070" y="9125"/>
                  </a:cubicBezTo>
                  <a:cubicBezTo>
                    <a:pt x="35576" y="8080"/>
                    <a:pt x="36305" y="7383"/>
                    <a:pt x="37350" y="6908"/>
                  </a:cubicBezTo>
                  <a:cubicBezTo>
                    <a:pt x="38300" y="6465"/>
                    <a:pt x="39313" y="6117"/>
                    <a:pt x="40105" y="5388"/>
                  </a:cubicBezTo>
                  <a:cubicBezTo>
                    <a:pt x="41499" y="4058"/>
                    <a:pt x="42100" y="2000"/>
                    <a:pt x="42164" y="100"/>
                  </a:cubicBezTo>
                  <a:cubicBezTo>
                    <a:pt x="42164" y="32"/>
                    <a:pt x="42118" y="0"/>
                    <a:pt x="42066"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418725" y="2708825"/>
              <a:ext cx="936825" cy="600775"/>
            </a:xfrm>
            <a:custGeom>
              <a:avLst/>
              <a:gdLst/>
              <a:ahLst/>
              <a:cxnLst/>
              <a:rect l="l" t="t" r="r" b="b"/>
              <a:pathLst>
                <a:path w="37473" h="24031" extrusionOk="0">
                  <a:moveTo>
                    <a:pt x="37276" y="0"/>
                  </a:moveTo>
                  <a:cubicBezTo>
                    <a:pt x="37217" y="0"/>
                    <a:pt x="37161" y="31"/>
                    <a:pt x="37137" y="104"/>
                  </a:cubicBezTo>
                  <a:cubicBezTo>
                    <a:pt x="36281" y="2732"/>
                    <a:pt x="35426" y="5994"/>
                    <a:pt x="32988" y="7609"/>
                  </a:cubicBezTo>
                  <a:cubicBezTo>
                    <a:pt x="31626" y="8464"/>
                    <a:pt x="29948" y="8559"/>
                    <a:pt x="28649" y="9604"/>
                  </a:cubicBezTo>
                  <a:cubicBezTo>
                    <a:pt x="27604" y="10428"/>
                    <a:pt x="26939" y="11663"/>
                    <a:pt x="26401" y="12866"/>
                  </a:cubicBezTo>
                  <a:cubicBezTo>
                    <a:pt x="25831" y="14165"/>
                    <a:pt x="25387" y="15526"/>
                    <a:pt x="24691" y="16730"/>
                  </a:cubicBezTo>
                  <a:cubicBezTo>
                    <a:pt x="23867" y="18123"/>
                    <a:pt x="22695" y="19263"/>
                    <a:pt x="21302" y="20055"/>
                  </a:cubicBezTo>
                  <a:cubicBezTo>
                    <a:pt x="19814" y="20910"/>
                    <a:pt x="18167" y="21290"/>
                    <a:pt x="16488" y="21290"/>
                  </a:cubicBezTo>
                  <a:cubicBezTo>
                    <a:pt x="14556" y="21290"/>
                    <a:pt x="12688" y="20910"/>
                    <a:pt x="10820" y="20783"/>
                  </a:cubicBezTo>
                  <a:cubicBezTo>
                    <a:pt x="10378" y="20747"/>
                    <a:pt x="9937" y="20729"/>
                    <a:pt x="9498" y="20729"/>
                  </a:cubicBezTo>
                  <a:cubicBezTo>
                    <a:pt x="6090" y="20729"/>
                    <a:pt x="2773" y="21811"/>
                    <a:pt x="52" y="23887"/>
                  </a:cubicBezTo>
                  <a:cubicBezTo>
                    <a:pt x="1" y="23938"/>
                    <a:pt x="32" y="24031"/>
                    <a:pt x="80" y="24031"/>
                  </a:cubicBezTo>
                  <a:cubicBezTo>
                    <a:pt x="91" y="24031"/>
                    <a:pt x="103" y="24026"/>
                    <a:pt x="115" y="24014"/>
                  </a:cubicBezTo>
                  <a:cubicBezTo>
                    <a:pt x="2813" y="22196"/>
                    <a:pt x="5969" y="21219"/>
                    <a:pt x="9217" y="21219"/>
                  </a:cubicBezTo>
                  <a:cubicBezTo>
                    <a:pt x="9592" y="21219"/>
                    <a:pt x="9968" y="21232"/>
                    <a:pt x="10344" y="21258"/>
                  </a:cubicBezTo>
                  <a:cubicBezTo>
                    <a:pt x="12276" y="21417"/>
                    <a:pt x="14208" y="21860"/>
                    <a:pt x="16203" y="21923"/>
                  </a:cubicBezTo>
                  <a:cubicBezTo>
                    <a:pt x="16352" y="21929"/>
                    <a:pt x="16500" y="21932"/>
                    <a:pt x="16648" y="21932"/>
                  </a:cubicBezTo>
                  <a:cubicBezTo>
                    <a:pt x="18141" y="21932"/>
                    <a:pt x="19602" y="21639"/>
                    <a:pt x="20985" y="21005"/>
                  </a:cubicBezTo>
                  <a:cubicBezTo>
                    <a:pt x="22379" y="20372"/>
                    <a:pt x="23614" y="19390"/>
                    <a:pt x="24564" y="18187"/>
                  </a:cubicBezTo>
                  <a:cubicBezTo>
                    <a:pt x="25451" y="17046"/>
                    <a:pt x="26021" y="15716"/>
                    <a:pt x="26591" y="14386"/>
                  </a:cubicBezTo>
                  <a:cubicBezTo>
                    <a:pt x="27129" y="13056"/>
                    <a:pt x="27667" y="11663"/>
                    <a:pt x="28649" y="10586"/>
                  </a:cubicBezTo>
                  <a:cubicBezTo>
                    <a:pt x="29821" y="9319"/>
                    <a:pt x="31499" y="9193"/>
                    <a:pt x="32956" y="8369"/>
                  </a:cubicBezTo>
                  <a:cubicBezTo>
                    <a:pt x="35838" y="6754"/>
                    <a:pt x="36883" y="3239"/>
                    <a:pt x="37453" y="199"/>
                  </a:cubicBezTo>
                  <a:cubicBezTo>
                    <a:pt x="37473" y="81"/>
                    <a:pt x="37371" y="0"/>
                    <a:pt x="37276"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4344000" y="2756950"/>
              <a:ext cx="1068875" cy="853425"/>
            </a:xfrm>
            <a:custGeom>
              <a:avLst/>
              <a:gdLst/>
              <a:ahLst/>
              <a:cxnLst/>
              <a:rect l="l" t="t" r="r" b="b"/>
              <a:pathLst>
                <a:path w="42755" h="34137" extrusionOk="0">
                  <a:moveTo>
                    <a:pt x="42631" y="0"/>
                  </a:moveTo>
                  <a:cubicBezTo>
                    <a:pt x="42601" y="0"/>
                    <a:pt x="42575" y="14"/>
                    <a:pt x="42564" y="47"/>
                  </a:cubicBezTo>
                  <a:cubicBezTo>
                    <a:pt x="42152" y="965"/>
                    <a:pt x="41836" y="1884"/>
                    <a:pt x="41361" y="2771"/>
                  </a:cubicBezTo>
                  <a:cubicBezTo>
                    <a:pt x="40886" y="3657"/>
                    <a:pt x="40316" y="4481"/>
                    <a:pt x="39619" y="5209"/>
                  </a:cubicBezTo>
                  <a:cubicBezTo>
                    <a:pt x="38194" y="6729"/>
                    <a:pt x="36357" y="7553"/>
                    <a:pt x="34678" y="8661"/>
                  </a:cubicBezTo>
                  <a:cubicBezTo>
                    <a:pt x="33887" y="9199"/>
                    <a:pt x="33127" y="9801"/>
                    <a:pt x="32557" y="10561"/>
                  </a:cubicBezTo>
                  <a:cubicBezTo>
                    <a:pt x="31955" y="11290"/>
                    <a:pt x="31543" y="12176"/>
                    <a:pt x="31195" y="13095"/>
                  </a:cubicBezTo>
                  <a:cubicBezTo>
                    <a:pt x="30466" y="14995"/>
                    <a:pt x="29991" y="16927"/>
                    <a:pt x="28820" y="18637"/>
                  </a:cubicBezTo>
                  <a:cubicBezTo>
                    <a:pt x="26729" y="21772"/>
                    <a:pt x="23183" y="23894"/>
                    <a:pt x="19446" y="24337"/>
                  </a:cubicBezTo>
                  <a:cubicBezTo>
                    <a:pt x="18964" y="24394"/>
                    <a:pt x="18481" y="24418"/>
                    <a:pt x="17995" y="24418"/>
                  </a:cubicBezTo>
                  <a:cubicBezTo>
                    <a:pt x="15590" y="24418"/>
                    <a:pt x="13143" y="23835"/>
                    <a:pt x="10743" y="23835"/>
                  </a:cubicBezTo>
                  <a:cubicBezTo>
                    <a:pt x="9325" y="23835"/>
                    <a:pt x="7923" y="24038"/>
                    <a:pt x="6556" y="24685"/>
                  </a:cubicBezTo>
                  <a:cubicBezTo>
                    <a:pt x="2946" y="26396"/>
                    <a:pt x="1014" y="30449"/>
                    <a:pt x="1" y="34123"/>
                  </a:cubicBezTo>
                  <a:cubicBezTo>
                    <a:pt x="1" y="34123"/>
                    <a:pt x="15" y="34137"/>
                    <a:pt x="24" y="34137"/>
                  </a:cubicBezTo>
                  <a:cubicBezTo>
                    <a:pt x="29" y="34137"/>
                    <a:pt x="32" y="34133"/>
                    <a:pt x="32" y="34123"/>
                  </a:cubicBezTo>
                  <a:cubicBezTo>
                    <a:pt x="1394" y="30766"/>
                    <a:pt x="3009" y="26934"/>
                    <a:pt x="6366" y="25160"/>
                  </a:cubicBezTo>
                  <a:cubicBezTo>
                    <a:pt x="7704" y="24445"/>
                    <a:pt x="9114" y="24215"/>
                    <a:pt x="10557" y="24215"/>
                  </a:cubicBezTo>
                  <a:cubicBezTo>
                    <a:pt x="13149" y="24215"/>
                    <a:pt x="15849" y="24957"/>
                    <a:pt x="18439" y="24957"/>
                  </a:cubicBezTo>
                  <a:cubicBezTo>
                    <a:pt x="18808" y="24957"/>
                    <a:pt x="19176" y="24942"/>
                    <a:pt x="19541" y="24907"/>
                  </a:cubicBezTo>
                  <a:cubicBezTo>
                    <a:pt x="23151" y="24590"/>
                    <a:pt x="26539" y="22627"/>
                    <a:pt x="28788" y="19777"/>
                  </a:cubicBezTo>
                  <a:cubicBezTo>
                    <a:pt x="29991" y="18257"/>
                    <a:pt x="30688" y="16547"/>
                    <a:pt x="31290" y="14710"/>
                  </a:cubicBezTo>
                  <a:cubicBezTo>
                    <a:pt x="31607" y="13728"/>
                    <a:pt x="31955" y="12715"/>
                    <a:pt x="32462" y="11796"/>
                  </a:cubicBezTo>
                  <a:cubicBezTo>
                    <a:pt x="33000" y="10846"/>
                    <a:pt x="33728" y="10086"/>
                    <a:pt x="34615" y="9453"/>
                  </a:cubicBezTo>
                  <a:cubicBezTo>
                    <a:pt x="36389" y="8186"/>
                    <a:pt x="38384" y="7363"/>
                    <a:pt x="39935" y="5779"/>
                  </a:cubicBezTo>
                  <a:cubicBezTo>
                    <a:pt x="41392" y="4291"/>
                    <a:pt x="42722" y="2232"/>
                    <a:pt x="42754" y="110"/>
                  </a:cubicBezTo>
                  <a:cubicBezTo>
                    <a:pt x="42754" y="49"/>
                    <a:pt x="42687" y="0"/>
                    <a:pt x="42631"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4458800" y="2833250"/>
              <a:ext cx="967525" cy="893675"/>
            </a:xfrm>
            <a:custGeom>
              <a:avLst/>
              <a:gdLst/>
              <a:ahLst/>
              <a:cxnLst/>
              <a:rect l="l" t="t" r="r" b="b"/>
              <a:pathLst>
                <a:path w="38701" h="35747" extrusionOk="0">
                  <a:moveTo>
                    <a:pt x="38502" y="1"/>
                  </a:moveTo>
                  <a:cubicBezTo>
                    <a:pt x="38480" y="1"/>
                    <a:pt x="38459" y="11"/>
                    <a:pt x="38447" y="35"/>
                  </a:cubicBezTo>
                  <a:cubicBezTo>
                    <a:pt x="38067" y="1840"/>
                    <a:pt x="36990" y="3361"/>
                    <a:pt x="35692" y="4627"/>
                  </a:cubicBezTo>
                  <a:cubicBezTo>
                    <a:pt x="34362" y="5926"/>
                    <a:pt x="32747" y="6939"/>
                    <a:pt x="31353" y="8174"/>
                  </a:cubicBezTo>
                  <a:cubicBezTo>
                    <a:pt x="29991" y="9409"/>
                    <a:pt x="28978" y="10866"/>
                    <a:pt x="28218" y="12544"/>
                  </a:cubicBezTo>
                  <a:cubicBezTo>
                    <a:pt x="27458" y="14191"/>
                    <a:pt x="26920" y="15933"/>
                    <a:pt x="26096" y="17580"/>
                  </a:cubicBezTo>
                  <a:cubicBezTo>
                    <a:pt x="24449" y="20905"/>
                    <a:pt x="21472" y="23217"/>
                    <a:pt x="17799" y="23914"/>
                  </a:cubicBezTo>
                  <a:cubicBezTo>
                    <a:pt x="14125" y="24610"/>
                    <a:pt x="10167" y="24262"/>
                    <a:pt x="6936" y="26510"/>
                  </a:cubicBezTo>
                  <a:cubicBezTo>
                    <a:pt x="5290" y="27651"/>
                    <a:pt x="3928" y="29171"/>
                    <a:pt x="2629" y="30722"/>
                  </a:cubicBezTo>
                  <a:cubicBezTo>
                    <a:pt x="1489" y="32116"/>
                    <a:pt x="1" y="33794"/>
                    <a:pt x="413" y="35726"/>
                  </a:cubicBezTo>
                  <a:cubicBezTo>
                    <a:pt x="426" y="35739"/>
                    <a:pt x="444" y="35747"/>
                    <a:pt x="461" y="35747"/>
                  </a:cubicBezTo>
                  <a:cubicBezTo>
                    <a:pt x="486" y="35747"/>
                    <a:pt x="508" y="35732"/>
                    <a:pt x="508" y="35694"/>
                  </a:cubicBezTo>
                  <a:cubicBezTo>
                    <a:pt x="476" y="33668"/>
                    <a:pt x="1901" y="32116"/>
                    <a:pt x="3136" y="30659"/>
                  </a:cubicBezTo>
                  <a:cubicBezTo>
                    <a:pt x="4339" y="29266"/>
                    <a:pt x="5606" y="27872"/>
                    <a:pt x="7126" y="26827"/>
                  </a:cubicBezTo>
                  <a:cubicBezTo>
                    <a:pt x="8805" y="25687"/>
                    <a:pt x="10673" y="25212"/>
                    <a:pt x="12668" y="24990"/>
                  </a:cubicBezTo>
                  <a:cubicBezTo>
                    <a:pt x="14537" y="24800"/>
                    <a:pt x="16437" y="24800"/>
                    <a:pt x="18306" y="24420"/>
                  </a:cubicBezTo>
                  <a:cubicBezTo>
                    <a:pt x="21694" y="23755"/>
                    <a:pt x="24671" y="21602"/>
                    <a:pt x="26349" y="18562"/>
                  </a:cubicBezTo>
                  <a:cubicBezTo>
                    <a:pt x="28123" y="15363"/>
                    <a:pt x="28725" y="11594"/>
                    <a:pt x="31448" y="8966"/>
                  </a:cubicBezTo>
                  <a:cubicBezTo>
                    <a:pt x="34013" y="6464"/>
                    <a:pt x="38700" y="4247"/>
                    <a:pt x="38574" y="67"/>
                  </a:cubicBezTo>
                  <a:cubicBezTo>
                    <a:pt x="38574" y="28"/>
                    <a:pt x="38537" y="1"/>
                    <a:pt x="38502"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4599725" y="2832825"/>
              <a:ext cx="887550" cy="1054700"/>
            </a:xfrm>
            <a:custGeom>
              <a:avLst/>
              <a:gdLst/>
              <a:ahLst/>
              <a:cxnLst/>
              <a:rect l="l" t="t" r="r" b="b"/>
              <a:pathLst>
                <a:path w="35502" h="42188" extrusionOk="0">
                  <a:moveTo>
                    <a:pt x="35290" y="0"/>
                  </a:moveTo>
                  <a:cubicBezTo>
                    <a:pt x="35240" y="0"/>
                    <a:pt x="35185" y="33"/>
                    <a:pt x="35185" y="84"/>
                  </a:cubicBezTo>
                  <a:cubicBezTo>
                    <a:pt x="34869" y="3948"/>
                    <a:pt x="31923" y="6766"/>
                    <a:pt x="30087" y="9933"/>
                  </a:cubicBezTo>
                  <a:cubicBezTo>
                    <a:pt x="28123" y="13290"/>
                    <a:pt x="27680" y="17312"/>
                    <a:pt x="25526" y="20574"/>
                  </a:cubicBezTo>
                  <a:cubicBezTo>
                    <a:pt x="23436" y="23677"/>
                    <a:pt x="19857" y="25166"/>
                    <a:pt x="16437" y="26337"/>
                  </a:cubicBezTo>
                  <a:cubicBezTo>
                    <a:pt x="12859" y="27573"/>
                    <a:pt x="9185" y="28776"/>
                    <a:pt x="6113" y="31088"/>
                  </a:cubicBezTo>
                  <a:cubicBezTo>
                    <a:pt x="4371" y="32386"/>
                    <a:pt x="2851" y="34001"/>
                    <a:pt x="1774" y="35901"/>
                  </a:cubicBezTo>
                  <a:cubicBezTo>
                    <a:pt x="761" y="37707"/>
                    <a:pt x="1" y="39955"/>
                    <a:pt x="223" y="42045"/>
                  </a:cubicBezTo>
                  <a:cubicBezTo>
                    <a:pt x="223" y="42140"/>
                    <a:pt x="286" y="42188"/>
                    <a:pt x="353" y="42188"/>
                  </a:cubicBezTo>
                  <a:cubicBezTo>
                    <a:pt x="421" y="42188"/>
                    <a:pt x="492" y="42140"/>
                    <a:pt x="508" y="42045"/>
                  </a:cubicBezTo>
                  <a:cubicBezTo>
                    <a:pt x="634" y="39923"/>
                    <a:pt x="1078" y="37992"/>
                    <a:pt x="2123" y="36091"/>
                  </a:cubicBezTo>
                  <a:cubicBezTo>
                    <a:pt x="3136" y="34318"/>
                    <a:pt x="4561" y="32798"/>
                    <a:pt x="6176" y="31563"/>
                  </a:cubicBezTo>
                  <a:cubicBezTo>
                    <a:pt x="7823" y="30328"/>
                    <a:pt x="9660" y="29346"/>
                    <a:pt x="11560" y="28586"/>
                  </a:cubicBezTo>
                  <a:cubicBezTo>
                    <a:pt x="13239" y="27921"/>
                    <a:pt x="15012" y="27414"/>
                    <a:pt x="16722" y="26812"/>
                  </a:cubicBezTo>
                  <a:cubicBezTo>
                    <a:pt x="19984" y="25672"/>
                    <a:pt x="23309" y="24279"/>
                    <a:pt x="25495" y="21460"/>
                  </a:cubicBezTo>
                  <a:cubicBezTo>
                    <a:pt x="27870" y="18325"/>
                    <a:pt x="28345" y="14272"/>
                    <a:pt x="30118" y="10820"/>
                  </a:cubicBezTo>
                  <a:cubicBezTo>
                    <a:pt x="31923" y="7368"/>
                    <a:pt x="35502" y="4296"/>
                    <a:pt x="35375" y="84"/>
                  </a:cubicBezTo>
                  <a:cubicBezTo>
                    <a:pt x="35375" y="25"/>
                    <a:pt x="35334" y="0"/>
                    <a:pt x="3529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4693950" y="2927100"/>
              <a:ext cx="830550" cy="1062175"/>
            </a:xfrm>
            <a:custGeom>
              <a:avLst/>
              <a:gdLst/>
              <a:ahLst/>
              <a:cxnLst/>
              <a:rect l="l" t="t" r="r" b="b"/>
              <a:pathLst>
                <a:path w="33222" h="42487" extrusionOk="0">
                  <a:moveTo>
                    <a:pt x="33103" y="1"/>
                  </a:moveTo>
                  <a:cubicBezTo>
                    <a:pt x="33058" y="1"/>
                    <a:pt x="33014" y="26"/>
                    <a:pt x="33000" y="82"/>
                  </a:cubicBezTo>
                  <a:cubicBezTo>
                    <a:pt x="32620" y="1823"/>
                    <a:pt x="31955" y="3438"/>
                    <a:pt x="31036" y="4959"/>
                  </a:cubicBezTo>
                  <a:cubicBezTo>
                    <a:pt x="30118" y="6479"/>
                    <a:pt x="29073" y="7904"/>
                    <a:pt x="28059" y="9361"/>
                  </a:cubicBezTo>
                  <a:cubicBezTo>
                    <a:pt x="27046" y="10817"/>
                    <a:pt x="26191" y="12337"/>
                    <a:pt x="25494" y="13953"/>
                  </a:cubicBezTo>
                  <a:cubicBezTo>
                    <a:pt x="24766" y="15694"/>
                    <a:pt x="24196" y="17468"/>
                    <a:pt x="23372" y="19178"/>
                  </a:cubicBezTo>
                  <a:cubicBezTo>
                    <a:pt x="22549" y="20825"/>
                    <a:pt x="21504" y="22281"/>
                    <a:pt x="20047" y="23422"/>
                  </a:cubicBezTo>
                  <a:cubicBezTo>
                    <a:pt x="18590" y="24593"/>
                    <a:pt x="16912" y="25417"/>
                    <a:pt x="15233" y="26177"/>
                  </a:cubicBezTo>
                  <a:cubicBezTo>
                    <a:pt x="11781" y="27760"/>
                    <a:pt x="8266" y="29249"/>
                    <a:pt x="5384" y="31750"/>
                  </a:cubicBezTo>
                  <a:cubicBezTo>
                    <a:pt x="2344" y="34379"/>
                    <a:pt x="1" y="38274"/>
                    <a:pt x="444" y="42391"/>
                  </a:cubicBezTo>
                  <a:cubicBezTo>
                    <a:pt x="460" y="42455"/>
                    <a:pt x="515" y="42486"/>
                    <a:pt x="567" y="42486"/>
                  </a:cubicBezTo>
                  <a:cubicBezTo>
                    <a:pt x="618" y="42486"/>
                    <a:pt x="666" y="42455"/>
                    <a:pt x="666" y="42391"/>
                  </a:cubicBezTo>
                  <a:cubicBezTo>
                    <a:pt x="476" y="38464"/>
                    <a:pt x="2439" y="34854"/>
                    <a:pt x="5289" y="32289"/>
                  </a:cubicBezTo>
                  <a:cubicBezTo>
                    <a:pt x="8171" y="29660"/>
                    <a:pt x="11750" y="28109"/>
                    <a:pt x="15265" y="26525"/>
                  </a:cubicBezTo>
                  <a:cubicBezTo>
                    <a:pt x="16912" y="25797"/>
                    <a:pt x="18559" y="24973"/>
                    <a:pt x="20015" y="23897"/>
                  </a:cubicBezTo>
                  <a:cubicBezTo>
                    <a:pt x="21377" y="22851"/>
                    <a:pt x="22486" y="21553"/>
                    <a:pt x="23309" y="20033"/>
                  </a:cubicBezTo>
                  <a:cubicBezTo>
                    <a:pt x="24164" y="18481"/>
                    <a:pt x="24734" y="16803"/>
                    <a:pt x="25367" y="15156"/>
                  </a:cubicBezTo>
                  <a:cubicBezTo>
                    <a:pt x="26064" y="13446"/>
                    <a:pt x="26856" y="11799"/>
                    <a:pt x="27901" y="10247"/>
                  </a:cubicBezTo>
                  <a:cubicBezTo>
                    <a:pt x="29928" y="7144"/>
                    <a:pt x="32936" y="4008"/>
                    <a:pt x="33221" y="113"/>
                  </a:cubicBezTo>
                  <a:cubicBezTo>
                    <a:pt x="33221" y="42"/>
                    <a:pt x="33161" y="1"/>
                    <a:pt x="33103"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4921175" y="3027225"/>
              <a:ext cx="645275" cy="1067850"/>
            </a:xfrm>
            <a:custGeom>
              <a:avLst/>
              <a:gdLst/>
              <a:ahLst/>
              <a:cxnLst/>
              <a:rect l="l" t="t" r="r" b="b"/>
              <a:pathLst>
                <a:path w="25811" h="42714" extrusionOk="0">
                  <a:moveTo>
                    <a:pt x="25580" y="1"/>
                  </a:moveTo>
                  <a:cubicBezTo>
                    <a:pt x="25494" y="1"/>
                    <a:pt x="25413" y="51"/>
                    <a:pt x="25399" y="162"/>
                  </a:cubicBezTo>
                  <a:cubicBezTo>
                    <a:pt x="24892" y="3360"/>
                    <a:pt x="22676" y="5799"/>
                    <a:pt x="20712" y="8206"/>
                  </a:cubicBezTo>
                  <a:cubicBezTo>
                    <a:pt x="19762" y="9441"/>
                    <a:pt x="18812" y="10676"/>
                    <a:pt x="18147" y="12069"/>
                  </a:cubicBezTo>
                  <a:cubicBezTo>
                    <a:pt x="17355" y="13843"/>
                    <a:pt x="17102" y="15775"/>
                    <a:pt x="16532" y="17611"/>
                  </a:cubicBezTo>
                  <a:cubicBezTo>
                    <a:pt x="15518" y="20968"/>
                    <a:pt x="12827" y="23027"/>
                    <a:pt x="10040" y="24927"/>
                  </a:cubicBezTo>
                  <a:cubicBezTo>
                    <a:pt x="8710" y="25845"/>
                    <a:pt x="7379" y="26732"/>
                    <a:pt x="6176" y="27777"/>
                  </a:cubicBezTo>
                  <a:cubicBezTo>
                    <a:pt x="4878" y="28886"/>
                    <a:pt x="3769" y="30184"/>
                    <a:pt x="2882" y="31641"/>
                  </a:cubicBezTo>
                  <a:cubicBezTo>
                    <a:pt x="824" y="34934"/>
                    <a:pt x="1" y="38830"/>
                    <a:pt x="602" y="42693"/>
                  </a:cubicBezTo>
                  <a:cubicBezTo>
                    <a:pt x="615" y="42706"/>
                    <a:pt x="634" y="42714"/>
                    <a:pt x="649" y="42714"/>
                  </a:cubicBezTo>
                  <a:cubicBezTo>
                    <a:pt x="670" y="42714"/>
                    <a:pt x="684" y="42699"/>
                    <a:pt x="666" y="42661"/>
                  </a:cubicBezTo>
                  <a:cubicBezTo>
                    <a:pt x="254" y="39146"/>
                    <a:pt x="1046" y="35409"/>
                    <a:pt x="2851" y="32337"/>
                  </a:cubicBezTo>
                  <a:cubicBezTo>
                    <a:pt x="4624" y="29297"/>
                    <a:pt x="7443" y="27397"/>
                    <a:pt x="10293" y="25497"/>
                  </a:cubicBezTo>
                  <a:cubicBezTo>
                    <a:pt x="12890" y="23755"/>
                    <a:pt x="15582" y="21823"/>
                    <a:pt x="16817" y="18846"/>
                  </a:cubicBezTo>
                  <a:cubicBezTo>
                    <a:pt x="17577" y="17041"/>
                    <a:pt x="17767" y="15015"/>
                    <a:pt x="18464" y="13178"/>
                  </a:cubicBezTo>
                  <a:cubicBezTo>
                    <a:pt x="19002" y="11658"/>
                    <a:pt x="19952" y="10296"/>
                    <a:pt x="20965" y="9029"/>
                  </a:cubicBezTo>
                  <a:cubicBezTo>
                    <a:pt x="23024" y="6401"/>
                    <a:pt x="25716" y="3772"/>
                    <a:pt x="25811" y="225"/>
                  </a:cubicBezTo>
                  <a:cubicBezTo>
                    <a:pt x="25811" y="83"/>
                    <a:pt x="25691" y="1"/>
                    <a:pt x="2558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5180075" y="3113600"/>
              <a:ext cx="464775" cy="1058425"/>
            </a:xfrm>
            <a:custGeom>
              <a:avLst/>
              <a:gdLst/>
              <a:ahLst/>
              <a:cxnLst/>
              <a:rect l="l" t="t" r="r" b="b"/>
              <a:pathLst>
                <a:path w="18591" h="42337" extrusionOk="0">
                  <a:moveTo>
                    <a:pt x="18368" y="0"/>
                  </a:moveTo>
                  <a:cubicBezTo>
                    <a:pt x="18115" y="349"/>
                    <a:pt x="17862" y="697"/>
                    <a:pt x="17608" y="1045"/>
                  </a:cubicBezTo>
                  <a:cubicBezTo>
                    <a:pt x="15582" y="3737"/>
                    <a:pt x="13586" y="6588"/>
                    <a:pt x="12763" y="9913"/>
                  </a:cubicBezTo>
                  <a:cubicBezTo>
                    <a:pt x="12256" y="11940"/>
                    <a:pt x="12098" y="14061"/>
                    <a:pt x="11465" y="16057"/>
                  </a:cubicBezTo>
                  <a:cubicBezTo>
                    <a:pt x="10926" y="17893"/>
                    <a:pt x="10039" y="19572"/>
                    <a:pt x="9026" y="21219"/>
                  </a:cubicBezTo>
                  <a:cubicBezTo>
                    <a:pt x="7031" y="24417"/>
                    <a:pt x="4529" y="27299"/>
                    <a:pt x="2819" y="30688"/>
                  </a:cubicBezTo>
                  <a:cubicBezTo>
                    <a:pt x="1045" y="34266"/>
                    <a:pt x="0" y="38510"/>
                    <a:pt x="1742" y="42310"/>
                  </a:cubicBezTo>
                  <a:cubicBezTo>
                    <a:pt x="1751" y="42329"/>
                    <a:pt x="1769" y="42336"/>
                    <a:pt x="1788" y="42336"/>
                  </a:cubicBezTo>
                  <a:cubicBezTo>
                    <a:pt x="1834" y="42336"/>
                    <a:pt x="1891" y="42291"/>
                    <a:pt x="1869" y="42247"/>
                  </a:cubicBezTo>
                  <a:cubicBezTo>
                    <a:pt x="412" y="38668"/>
                    <a:pt x="1330" y="34709"/>
                    <a:pt x="2946" y="31353"/>
                  </a:cubicBezTo>
                  <a:cubicBezTo>
                    <a:pt x="4592" y="27996"/>
                    <a:pt x="7031" y="25114"/>
                    <a:pt x="9058" y="22010"/>
                  </a:cubicBezTo>
                  <a:cubicBezTo>
                    <a:pt x="10039" y="20490"/>
                    <a:pt x="10894" y="18938"/>
                    <a:pt x="11560" y="17292"/>
                  </a:cubicBezTo>
                  <a:cubicBezTo>
                    <a:pt x="12288" y="15360"/>
                    <a:pt x="12573" y="13333"/>
                    <a:pt x="12953" y="11338"/>
                  </a:cubicBezTo>
                  <a:cubicBezTo>
                    <a:pt x="13301" y="9533"/>
                    <a:pt x="13871" y="7854"/>
                    <a:pt x="14726" y="6271"/>
                  </a:cubicBezTo>
                  <a:cubicBezTo>
                    <a:pt x="15518" y="4782"/>
                    <a:pt x="16468" y="3421"/>
                    <a:pt x="17450" y="2091"/>
                  </a:cubicBezTo>
                  <a:cubicBezTo>
                    <a:pt x="17830" y="1584"/>
                    <a:pt x="18210" y="1077"/>
                    <a:pt x="18590" y="570"/>
                  </a:cubicBezTo>
                  <a:cubicBezTo>
                    <a:pt x="18527" y="380"/>
                    <a:pt x="18463" y="190"/>
                    <a:pt x="18368"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5727150" y="1847625"/>
              <a:ext cx="1629400" cy="2578975"/>
            </a:xfrm>
            <a:custGeom>
              <a:avLst/>
              <a:gdLst/>
              <a:ahLst/>
              <a:cxnLst/>
              <a:rect l="l" t="t" r="r" b="b"/>
              <a:pathLst>
                <a:path w="65176" h="103159" extrusionOk="0">
                  <a:moveTo>
                    <a:pt x="35533" y="35660"/>
                  </a:moveTo>
                  <a:cubicBezTo>
                    <a:pt x="35597" y="35755"/>
                    <a:pt x="35660" y="35850"/>
                    <a:pt x="35692" y="35945"/>
                  </a:cubicBezTo>
                  <a:cubicBezTo>
                    <a:pt x="36483" y="37307"/>
                    <a:pt x="37592" y="38415"/>
                    <a:pt x="38859" y="39302"/>
                  </a:cubicBezTo>
                  <a:cubicBezTo>
                    <a:pt x="39714" y="39904"/>
                    <a:pt x="40632" y="40442"/>
                    <a:pt x="41614" y="40822"/>
                  </a:cubicBezTo>
                  <a:cubicBezTo>
                    <a:pt x="42722" y="41234"/>
                    <a:pt x="43926" y="41424"/>
                    <a:pt x="44971" y="42025"/>
                  </a:cubicBezTo>
                  <a:cubicBezTo>
                    <a:pt x="46934" y="43166"/>
                    <a:pt x="48613" y="45224"/>
                    <a:pt x="49436" y="47314"/>
                  </a:cubicBezTo>
                  <a:cubicBezTo>
                    <a:pt x="49911" y="48423"/>
                    <a:pt x="50133" y="49594"/>
                    <a:pt x="50133" y="50798"/>
                  </a:cubicBezTo>
                  <a:cubicBezTo>
                    <a:pt x="50133" y="52159"/>
                    <a:pt x="49848" y="53490"/>
                    <a:pt x="49658" y="54820"/>
                  </a:cubicBezTo>
                  <a:cubicBezTo>
                    <a:pt x="49309" y="57258"/>
                    <a:pt x="49404" y="59602"/>
                    <a:pt x="50386" y="61882"/>
                  </a:cubicBezTo>
                  <a:cubicBezTo>
                    <a:pt x="51305" y="64035"/>
                    <a:pt x="52856" y="65745"/>
                    <a:pt x="54756" y="67044"/>
                  </a:cubicBezTo>
                  <a:cubicBezTo>
                    <a:pt x="56847" y="68437"/>
                    <a:pt x="59285" y="69451"/>
                    <a:pt x="60932" y="71414"/>
                  </a:cubicBezTo>
                  <a:cubicBezTo>
                    <a:pt x="61565" y="72143"/>
                    <a:pt x="62040" y="72966"/>
                    <a:pt x="62389" y="73853"/>
                  </a:cubicBezTo>
                  <a:cubicBezTo>
                    <a:pt x="61914" y="73346"/>
                    <a:pt x="61407" y="72903"/>
                    <a:pt x="60837" y="72491"/>
                  </a:cubicBezTo>
                  <a:cubicBezTo>
                    <a:pt x="57860" y="70211"/>
                    <a:pt x="54123" y="69071"/>
                    <a:pt x="51368" y="66442"/>
                  </a:cubicBezTo>
                  <a:cubicBezTo>
                    <a:pt x="49911" y="65049"/>
                    <a:pt x="48771" y="63275"/>
                    <a:pt x="48106" y="61343"/>
                  </a:cubicBezTo>
                  <a:cubicBezTo>
                    <a:pt x="47441" y="59317"/>
                    <a:pt x="47346" y="57290"/>
                    <a:pt x="47536" y="55200"/>
                  </a:cubicBezTo>
                  <a:cubicBezTo>
                    <a:pt x="47853" y="51273"/>
                    <a:pt x="48739" y="46649"/>
                    <a:pt x="45319" y="43704"/>
                  </a:cubicBezTo>
                  <a:cubicBezTo>
                    <a:pt x="43894" y="42469"/>
                    <a:pt x="42121" y="41772"/>
                    <a:pt x="40442" y="40917"/>
                  </a:cubicBezTo>
                  <a:cubicBezTo>
                    <a:pt x="38732" y="40062"/>
                    <a:pt x="37307" y="38954"/>
                    <a:pt x="36325" y="37307"/>
                  </a:cubicBezTo>
                  <a:cubicBezTo>
                    <a:pt x="36008" y="36768"/>
                    <a:pt x="35755" y="36230"/>
                    <a:pt x="35533" y="35660"/>
                  </a:cubicBezTo>
                  <a:close/>
                  <a:moveTo>
                    <a:pt x="11454" y="1"/>
                  </a:moveTo>
                  <a:cubicBezTo>
                    <a:pt x="11447" y="1"/>
                    <a:pt x="11440" y="1"/>
                    <a:pt x="11433" y="1"/>
                  </a:cubicBezTo>
                  <a:cubicBezTo>
                    <a:pt x="10420" y="1"/>
                    <a:pt x="13872" y="4276"/>
                    <a:pt x="13650" y="5068"/>
                  </a:cubicBezTo>
                  <a:cubicBezTo>
                    <a:pt x="13175" y="6746"/>
                    <a:pt x="13175" y="8488"/>
                    <a:pt x="12858" y="10167"/>
                  </a:cubicBezTo>
                  <a:cubicBezTo>
                    <a:pt x="12383" y="12542"/>
                    <a:pt x="11243" y="14600"/>
                    <a:pt x="10071" y="16722"/>
                  </a:cubicBezTo>
                  <a:cubicBezTo>
                    <a:pt x="7823" y="20807"/>
                    <a:pt x="5923" y="25083"/>
                    <a:pt x="4403" y="29516"/>
                  </a:cubicBezTo>
                  <a:cubicBezTo>
                    <a:pt x="1426" y="38320"/>
                    <a:pt x="1" y="47663"/>
                    <a:pt x="254" y="56910"/>
                  </a:cubicBezTo>
                  <a:cubicBezTo>
                    <a:pt x="539" y="66886"/>
                    <a:pt x="2914" y="76576"/>
                    <a:pt x="5796" y="86077"/>
                  </a:cubicBezTo>
                  <a:cubicBezTo>
                    <a:pt x="6524" y="88452"/>
                    <a:pt x="7285" y="90827"/>
                    <a:pt x="8076" y="93202"/>
                  </a:cubicBezTo>
                  <a:cubicBezTo>
                    <a:pt x="8488" y="94406"/>
                    <a:pt x="8868" y="95578"/>
                    <a:pt x="9280" y="96781"/>
                  </a:cubicBezTo>
                  <a:cubicBezTo>
                    <a:pt x="9628" y="97889"/>
                    <a:pt x="10040" y="98839"/>
                    <a:pt x="11116" y="99441"/>
                  </a:cubicBezTo>
                  <a:cubicBezTo>
                    <a:pt x="12098" y="100011"/>
                    <a:pt x="13302" y="100328"/>
                    <a:pt x="14378" y="100740"/>
                  </a:cubicBezTo>
                  <a:cubicBezTo>
                    <a:pt x="15550" y="101183"/>
                    <a:pt x="16722" y="101595"/>
                    <a:pt x="17925" y="101943"/>
                  </a:cubicBezTo>
                  <a:cubicBezTo>
                    <a:pt x="19920" y="102545"/>
                    <a:pt x="22011" y="102925"/>
                    <a:pt x="24101" y="103083"/>
                  </a:cubicBezTo>
                  <a:cubicBezTo>
                    <a:pt x="24795" y="103133"/>
                    <a:pt x="25491" y="103158"/>
                    <a:pt x="26186" y="103158"/>
                  </a:cubicBezTo>
                  <a:cubicBezTo>
                    <a:pt x="33351" y="103158"/>
                    <a:pt x="40465" y="100513"/>
                    <a:pt x="45921" y="95894"/>
                  </a:cubicBezTo>
                  <a:cubicBezTo>
                    <a:pt x="47473" y="94596"/>
                    <a:pt x="48834" y="93107"/>
                    <a:pt x="50038" y="91524"/>
                  </a:cubicBezTo>
                  <a:cubicBezTo>
                    <a:pt x="50196" y="91334"/>
                    <a:pt x="50354" y="91144"/>
                    <a:pt x="50513" y="90954"/>
                  </a:cubicBezTo>
                  <a:cubicBezTo>
                    <a:pt x="50449" y="90891"/>
                    <a:pt x="50418" y="90827"/>
                    <a:pt x="50354" y="90796"/>
                  </a:cubicBezTo>
                  <a:cubicBezTo>
                    <a:pt x="49404" y="89655"/>
                    <a:pt x="48613" y="88389"/>
                    <a:pt x="47979" y="87027"/>
                  </a:cubicBezTo>
                  <a:cubicBezTo>
                    <a:pt x="46681" y="84272"/>
                    <a:pt x="46047" y="81263"/>
                    <a:pt x="46269" y="78223"/>
                  </a:cubicBezTo>
                  <a:cubicBezTo>
                    <a:pt x="46287" y="77973"/>
                    <a:pt x="46486" y="77834"/>
                    <a:pt x="46679" y="77834"/>
                  </a:cubicBezTo>
                  <a:cubicBezTo>
                    <a:pt x="46829" y="77834"/>
                    <a:pt x="46974" y="77917"/>
                    <a:pt x="47029" y="78096"/>
                  </a:cubicBezTo>
                  <a:cubicBezTo>
                    <a:pt x="47504" y="80060"/>
                    <a:pt x="48233" y="81928"/>
                    <a:pt x="49246" y="83702"/>
                  </a:cubicBezTo>
                  <a:cubicBezTo>
                    <a:pt x="50133" y="85253"/>
                    <a:pt x="51210" y="86710"/>
                    <a:pt x="52381" y="88104"/>
                  </a:cubicBezTo>
                  <a:lnTo>
                    <a:pt x="52603" y="88357"/>
                  </a:lnTo>
                  <a:cubicBezTo>
                    <a:pt x="53173" y="87787"/>
                    <a:pt x="53838" y="87249"/>
                    <a:pt x="54566" y="86869"/>
                  </a:cubicBezTo>
                  <a:cubicBezTo>
                    <a:pt x="55259" y="86510"/>
                    <a:pt x="56076" y="86254"/>
                    <a:pt x="56883" y="86254"/>
                  </a:cubicBezTo>
                  <a:cubicBezTo>
                    <a:pt x="57073" y="86254"/>
                    <a:pt x="57262" y="86268"/>
                    <a:pt x="57448" y="86299"/>
                  </a:cubicBezTo>
                  <a:cubicBezTo>
                    <a:pt x="57860" y="86362"/>
                    <a:pt x="58240" y="86520"/>
                    <a:pt x="58588" y="86679"/>
                  </a:cubicBezTo>
                  <a:cubicBezTo>
                    <a:pt x="58557" y="86362"/>
                    <a:pt x="58493" y="86014"/>
                    <a:pt x="58430" y="85697"/>
                  </a:cubicBezTo>
                  <a:cubicBezTo>
                    <a:pt x="58272" y="84842"/>
                    <a:pt x="58113" y="83955"/>
                    <a:pt x="57955" y="83068"/>
                  </a:cubicBezTo>
                  <a:cubicBezTo>
                    <a:pt x="57575" y="82087"/>
                    <a:pt x="57100" y="81105"/>
                    <a:pt x="56498" y="80218"/>
                  </a:cubicBezTo>
                  <a:cubicBezTo>
                    <a:pt x="56340" y="79996"/>
                    <a:pt x="56530" y="79743"/>
                    <a:pt x="56752" y="79743"/>
                  </a:cubicBezTo>
                  <a:cubicBezTo>
                    <a:pt x="58430" y="79775"/>
                    <a:pt x="59475" y="81580"/>
                    <a:pt x="60204" y="82847"/>
                  </a:cubicBezTo>
                  <a:cubicBezTo>
                    <a:pt x="60932" y="84145"/>
                    <a:pt x="61439" y="85539"/>
                    <a:pt x="61692" y="86964"/>
                  </a:cubicBezTo>
                  <a:cubicBezTo>
                    <a:pt x="63212" y="86299"/>
                    <a:pt x="64194" y="84398"/>
                    <a:pt x="64637" y="82878"/>
                  </a:cubicBezTo>
                  <a:cubicBezTo>
                    <a:pt x="65176" y="81010"/>
                    <a:pt x="65144" y="78951"/>
                    <a:pt x="64447" y="77115"/>
                  </a:cubicBezTo>
                  <a:cubicBezTo>
                    <a:pt x="64067" y="75309"/>
                    <a:pt x="63592" y="73504"/>
                    <a:pt x="62610" y="71921"/>
                  </a:cubicBezTo>
                  <a:cubicBezTo>
                    <a:pt x="61375" y="69926"/>
                    <a:pt x="59444" y="68691"/>
                    <a:pt x="57480" y="67487"/>
                  </a:cubicBezTo>
                  <a:cubicBezTo>
                    <a:pt x="55453" y="66315"/>
                    <a:pt x="53553" y="65080"/>
                    <a:pt x="52223" y="63085"/>
                  </a:cubicBezTo>
                  <a:cubicBezTo>
                    <a:pt x="50861" y="61058"/>
                    <a:pt x="50291" y="58683"/>
                    <a:pt x="50481" y="56245"/>
                  </a:cubicBezTo>
                  <a:cubicBezTo>
                    <a:pt x="50703" y="53648"/>
                    <a:pt x="51463" y="51114"/>
                    <a:pt x="50830" y="48549"/>
                  </a:cubicBezTo>
                  <a:cubicBezTo>
                    <a:pt x="50323" y="46364"/>
                    <a:pt x="48993" y="44401"/>
                    <a:pt x="47346" y="42881"/>
                  </a:cubicBezTo>
                  <a:cubicBezTo>
                    <a:pt x="46523" y="42089"/>
                    <a:pt x="45604" y="41424"/>
                    <a:pt x="44527" y="41012"/>
                  </a:cubicBezTo>
                  <a:cubicBezTo>
                    <a:pt x="43387" y="40600"/>
                    <a:pt x="42184" y="40442"/>
                    <a:pt x="41075" y="39935"/>
                  </a:cubicBezTo>
                  <a:cubicBezTo>
                    <a:pt x="39460" y="39175"/>
                    <a:pt x="37909" y="38162"/>
                    <a:pt x="36832" y="36737"/>
                  </a:cubicBezTo>
                  <a:cubicBezTo>
                    <a:pt x="36610" y="36452"/>
                    <a:pt x="36388" y="36135"/>
                    <a:pt x="36198" y="35818"/>
                  </a:cubicBezTo>
                  <a:lnTo>
                    <a:pt x="36198" y="35818"/>
                  </a:lnTo>
                  <a:cubicBezTo>
                    <a:pt x="36927" y="36737"/>
                    <a:pt x="37782" y="37528"/>
                    <a:pt x="38795" y="38130"/>
                  </a:cubicBezTo>
                  <a:cubicBezTo>
                    <a:pt x="39935" y="38827"/>
                    <a:pt x="41234" y="39302"/>
                    <a:pt x="42501" y="39777"/>
                  </a:cubicBezTo>
                  <a:cubicBezTo>
                    <a:pt x="44021" y="40379"/>
                    <a:pt x="45604" y="40949"/>
                    <a:pt x="47093" y="41645"/>
                  </a:cubicBezTo>
                  <a:cubicBezTo>
                    <a:pt x="48391" y="42215"/>
                    <a:pt x="49658" y="42881"/>
                    <a:pt x="50640" y="43957"/>
                  </a:cubicBezTo>
                  <a:cubicBezTo>
                    <a:pt x="51970" y="45446"/>
                    <a:pt x="52793" y="47409"/>
                    <a:pt x="52951" y="49404"/>
                  </a:cubicBezTo>
                  <a:cubicBezTo>
                    <a:pt x="53141" y="51621"/>
                    <a:pt x="52540" y="53838"/>
                    <a:pt x="52508" y="56055"/>
                  </a:cubicBezTo>
                  <a:cubicBezTo>
                    <a:pt x="52445" y="58050"/>
                    <a:pt x="52983" y="59950"/>
                    <a:pt x="54218" y="61565"/>
                  </a:cubicBezTo>
                  <a:cubicBezTo>
                    <a:pt x="55358" y="63022"/>
                    <a:pt x="56973" y="64130"/>
                    <a:pt x="58778" y="64574"/>
                  </a:cubicBezTo>
                  <a:cubicBezTo>
                    <a:pt x="58799" y="64579"/>
                    <a:pt x="58819" y="64581"/>
                    <a:pt x="58838" y="64581"/>
                  </a:cubicBezTo>
                  <a:cubicBezTo>
                    <a:pt x="59045" y="64581"/>
                    <a:pt x="59106" y="64283"/>
                    <a:pt x="58873" y="64225"/>
                  </a:cubicBezTo>
                  <a:cubicBezTo>
                    <a:pt x="57195" y="63782"/>
                    <a:pt x="55707" y="62769"/>
                    <a:pt x="54630" y="61407"/>
                  </a:cubicBezTo>
                  <a:cubicBezTo>
                    <a:pt x="53426" y="59855"/>
                    <a:pt x="52951" y="58050"/>
                    <a:pt x="52983" y="56150"/>
                  </a:cubicBezTo>
                  <a:cubicBezTo>
                    <a:pt x="53015" y="54028"/>
                    <a:pt x="53585" y="51906"/>
                    <a:pt x="53458" y="49753"/>
                  </a:cubicBezTo>
                  <a:cubicBezTo>
                    <a:pt x="53363" y="47916"/>
                    <a:pt x="52761" y="46079"/>
                    <a:pt x="51685" y="44559"/>
                  </a:cubicBezTo>
                  <a:cubicBezTo>
                    <a:pt x="50830" y="43387"/>
                    <a:pt x="49816" y="42564"/>
                    <a:pt x="48549" y="41867"/>
                  </a:cubicBezTo>
                  <a:cubicBezTo>
                    <a:pt x="47188" y="41139"/>
                    <a:pt x="45762" y="40569"/>
                    <a:pt x="44306" y="40030"/>
                  </a:cubicBezTo>
                  <a:cubicBezTo>
                    <a:pt x="41677" y="38985"/>
                    <a:pt x="38827" y="38194"/>
                    <a:pt x="36895" y="36008"/>
                  </a:cubicBezTo>
                  <a:cubicBezTo>
                    <a:pt x="36135" y="35153"/>
                    <a:pt x="35565" y="34172"/>
                    <a:pt x="35090" y="33126"/>
                  </a:cubicBezTo>
                  <a:cubicBezTo>
                    <a:pt x="34995" y="32810"/>
                    <a:pt x="34900" y="32493"/>
                    <a:pt x="34805" y="32145"/>
                  </a:cubicBezTo>
                  <a:cubicBezTo>
                    <a:pt x="34552" y="31195"/>
                    <a:pt x="34330" y="30213"/>
                    <a:pt x="34077" y="29263"/>
                  </a:cubicBezTo>
                  <a:cubicBezTo>
                    <a:pt x="33918" y="28566"/>
                    <a:pt x="33697" y="27901"/>
                    <a:pt x="33475" y="27268"/>
                  </a:cubicBezTo>
                  <a:cubicBezTo>
                    <a:pt x="33380" y="26824"/>
                    <a:pt x="33285" y="26413"/>
                    <a:pt x="33158" y="26001"/>
                  </a:cubicBezTo>
                  <a:cubicBezTo>
                    <a:pt x="31163" y="18622"/>
                    <a:pt x="27458" y="8646"/>
                    <a:pt x="20934" y="4339"/>
                  </a:cubicBezTo>
                  <a:cubicBezTo>
                    <a:pt x="20111" y="3801"/>
                    <a:pt x="19350" y="3199"/>
                    <a:pt x="18464" y="2756"/>
                  </a:cubicBezTo>
                  <a:cubicBezTo>
                    <a:pt x="17583" y="2284"/>
                    <a:pt x="12485" y="1"/>
                    <a:pt x="1145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5955175" y="1837175"/>
              <a:ext cx="623275" cy="743675"/>
            </a:xfrm>
            <a:custGeom>
              <a:avLst/>
              <a:gdLst/>
              <a:ahLst/>
              <a:cxnLst/>
              <a:rect l="l" t="t" r="r" b="b"/>
              <a:pathLst>
                <a:path w="24931" h="29747" extrusionOk="0">
                  <a:moveTo>
                    <a:pt x="40" y="1"/>
                  </a:moveTo>
                  <a:cubicBezTo>
                    <a:pt x="1" y="1"/>
                    <a:pt x="5" y="70"/>
                    <a:pt x="32" y="70"/>
                  </a:cubicBezTo>
                  <a:cubicBezTo>
                    <a:pt x="4022" y="1622"/>
                    <a:pt x="7886" y="3459"/>
                    <a:pt x="11211" y="6183"/>
                  </a:cubicBezTo>
                  <a:cubicBezTo>
                    <a:pt x="15265" y="9476"/>
                    <a:pt x="18210" y="13783"/>
                    <a:pt x="20459" y="18470"/>
                  </a:cubicBezTo>
                  <a:cubicBezTo>
                    <a:pt x="22169" y="22017"/>
                    <a:pt x="23372" y="25786"/>
                    <a:pt x="24417" y="29586"/>
                  </a:cubicBezTo>
                  <a:cubicBezTo>
                    <a:pt x="24455" y="29698"/>
                    <a:pt x="24546" y="29747"/>
                    <a:pt x="24639" y="29747"/>
                  </a:cubicBezTo>
                  <a:cubicBezTo>
                    <a:pt x="24783" y="29747"/>
                    <a:pt x="24931" y="29632"/>
                    <a:pt x="24892" y="29459"/>
                  </a:cubicBezTo>
                  <a:cubicBezTo>
                    <a:pt x="23372" y="23189"/>
                    <a:pt x="20934" y="16950"/>
                    <a:pt x="17038" y="11756"/>
                  </a:cubicBezTo>
                  <a:cubicBezTo>
                    <a:pt x="14251" y="8019"/>
                    <a:pt x="10736" y="4916"/>
                    <a:pt x="6619" y="2731"/>
                  </a:cubicBezTo>
                  <a:cubicBezTo>
                    <a:pt x="4497" y="1591"/>
                    <a:pt x="2312" y="704"/>
                    <a:pt x="64" y="7"/>
                  </a:cubicBezTo>
                  <a:cubicBezTo>
                    <a:pt x="55" y="3"/>
                    <a:pt x="47" y="1"/>
                    <a:pt x="4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6436550" y="2827875"/>
              <a:ext cx="513550" cy="1363500"/>
            </a:xfrm>
            <a:custGeom>
              <a:avLst/>
              <a:gdLst/>
              <a:ahLst/>
              <a:cxnLst/>
              <a:rect l="l" t="t" r="r" b="b"/>
              <a:pathLst>
                <a:path w="20542" h="54540" extrusionOk="0">
                  <a:moveTo>
                    <a:pt x="149" y="0"/>
                  </a:moveTo>
                  <a:cubicBezTo>
                    <a:pt x="79" y="0"/>
                    <a:pt x="0" y="61"/>
                    <a:pt x="0" y="155"/>
                  </a:cubicBezTo>
                  <a:cubicBezTo>
                    <a:pt x="539" y="3924"/>
                    <a:pt x="3990" y="6394"/>
                    <a:pt x="5099" y="9941"/>
                  </a:cubicBezTo>
                  <a:cubicBezTo>
                    <a:pt x="6334" y="13836"/>
                    <a:pt x="5131" y="17985"/>
                    <a:pt x="5162" y="21943"/>
                  </a:cubicBezTo>
                  <a:cubicBezTo>
                    <a:pt x="5194" y="23875"/>
                    <a:pt x="5511" y="25775"/>
                    <a:pt x="6429" y="27486"/>
                  </a:cubicBezTo>
                  <a:cubicBezTo>
                    <a:pt x="7316" y="29164"/>
                    <a:pt x="8614" y="30557"/>
                    <a:pt x="9818" y="32014"/>
                  </a:cubicBezTo>
                  <a:cubicBezTo>
                    <a:pt x="11179" y="33629"/>
                    <a:pt x="12256" y="35371"/>
                    <a:pt x="12763" y="37430"/>
                  </a:cubicBezTo>
                  <a:cubicBezTo>
                    <a:pt x="13301" y="39520"/>
                    <a:pt x="13396" y="41705"/>
                    <a:pt x="13776" y="43827"/>
                  </a:cubicBezTo>
                  <a:cubicBezTo>
                    <a:pt x="14156" y="45980"/>
                    <a:pt x="14948" y="48039"/>
                    <a:pt x="16120" y="49907"/>
                  </a:cubicBezTo>
                  <a:cubicBezTo>
                    <a:pt x="17196" y="51649"/>
                    <a:pt x="18653" y="53454"/>
                    <a:pt x="20427" y="54531"/>
                  </a:cubicBezTo>
                  <a:cubicBezTo>
                    <a:pt x="20438" y="54537"/>
                    <a:pt x="20450" y="54539"/>
                    <a:pt x="20461" y="54539"/>
                  </a:cubicBezTo>
                  <a:cubicBezTo>
                    <a:pt x="20509" y="54539"/>
                    <a:pt x="20542" y="54487"/>
                    <a:pt x="20490" y="54436"/>
                  </a:cubicBezTo>
                  <a:cubicBezTo>
                    <a:pt x="19793" y="53771"/>
                    <a:pt x="19033" y="53106"/>
                    <a:pt x="18368" y="52377"/>
                  </a:cubicBezTo>
                  <a:cubicBezTo>
                    <a:pt x="17703" y="51649"/>
                    <a:pt x="17101" y="50889"/>
                    <a:pt x="16595" y="50065"/>
                  </a:cubicBezTo>
                  <a:cubicBezTo>
                    <a:pt x="15518" y="48419"/>
                    <a:pt x="14758" y="46582"/>
                    <a:pt x="14315" y="44650"/>
                  </a:cubicBezTo>
                  <a:cubicBezTo>
                    <a:pt x="13840" y="42592"/>
                    <a:pt x="13745" y="40438"/>
                    <a:pt x="13333" y="38316"/>
                  </a:cubicBezTo>
                  <a:cubicBezTo>
                    <a:pt x="12953" y="36321"/>
                    <a:pt x="12193" y="34516"/>
                    <a:pt x="10989" y="32869"/>
                  </a:cubicBezTo>
                  <a:cubicBezTo>
                    <a:pt x="9849" y="31349"/>
                    <a:pt x="8519" y="29987"/>
                    <a:pt x="7474" y="28372"/>
                  </a:cubicBezTo>
                  <a:cubicBezTo>
                    <a:pt x="6366" y="26694"/>
                    <a:pt x="5827" y="24825"/>
                    <a:pt x="5732" y="22799"/>
                  </a:cubicBezTo>
                  <a:cubicBezTo>
                    <a:pt x="5542" y="18903"/>
                    <a:pt x="6682" y="14976"/>
                    <a:pt x="5922" y="11081"/>
                  </a:cubicBezTo>
                  <a:cubicBezTo>
                    <a:pt x="5542" y="9023"/>
                    <a:pt x="4465" y="7281"/>
                    <a:pt x="3262" y="5571"/>
                  </a:cubicBezTo>
                  <a:cubicBezTo>
                    <a:pt x="2059" y="3861"/>
                    <a:pt x="792" y="2150"/>
                    <a:pt x="253" y="92"/>
                  </a:cubicBezTo>
                  <a:cubicBezTo>
                    <a:pt x="241" y="28"/>
                    <a:pt x="197" y="0"/>
                    <a:pt x="14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6389275" y="2920550"/>
              <a:ext cx="477900" cy="1338550"/>
            </a:xfrm>
            <a:custGeom>
              <a:avLst/>
              <a:gdLst/>
              <a:ahLst/>
              <a:cxnLst/>
              <a:rect l="l" t="t" r="r" b="b"/>
              <a:pathLst>
                <a:path w="19116" h="53542" extrusionOk="0">
                  <a:moveTo>
                    <a:pt x="64" y="1"/>
                  </a:moveTo>
                  <a:cubicBezTo>
                    <a:pt x="25" y="1"/>
                    <a:pt x="0" y="45"/>
                    <a:pt x="23" y="90"/>
                  </a:cubicBezTo>
                  <a:cubicBezTo>
                    <a:pt x="466" y="1009"/>
                    <a:pt x="1004" y="1895"/>
                    <a:pt x="1448" y="2845"/>
                  </a:cubicBezTo>
                  <a:cubicBezTo>
                    <a:pt x="1891" y="3764"/>
                    <a:pt x="2271" y="4682"/>
                    <a:pt x="2588" y="5664"/>
                  </a:cubicBezTo>
                  <a:cubicBezTo>
                    <a:pt x="3221" y="7596"/>
                    <a:pt x="3570" y="9623"/>
                    <a:pt x="3633" y="11681"/>
                  </a:cubicBezTo>
                  <a:cubicBezTo>
                    <a:pt x="3791" y="15481"/>
                    <a:pt x="3253" y="19345"/>
                    <a:pt x="3981" y="23113"/>
                  </a:cubicBezTo>
                  <a:cubicBezTo>
                    <a:pt x="4361" y="24982"/>
                    <a:pt x="5058" y="26692"/>
                    <a:pt x="6166" y="28212"/>
                  </a:cubicBezTo>
                  <a:cubicBezTo>
                    <a:pt x="7370" y="29859"/>
                    <a:pt x="8795" y="31284"/>
                    <a:pt x="9745" y="33121"/>
                  </a:cubicBezTo>
                  <a:cubicBezTo>
                    <a:pt x="11550" y="36604"/>
                    <a:pt x="11835" y="40595"/>
                    <a:pt x="12785" y="44332"/>
                  </a:cubicBezTo>
                  <a:cubicBezTo>
                    <a:pt x="13704" y="47879"/>
                    <a:pt x="15382" y="51584"/>
                    <a:pt x="18676" y="53516"/>
                  </a:cubicBezTo>
                  <a:cubicBezTo>
                    <a:pt x="18711" y="53533"/>
                    <a:pt x="18746" y="53541"/>
                    <a:pt x="18779" y="53541"/>
                  </a:cubicBezTo>
                  <a:cubicBezTo>
                    <a:pt x="18982" y="53541"/>
                    <a:pt x="19115" y="53245"/>
                    <a:pt x="18897" y="53136"/>
                  </a:cubicBezTo>
                  <a:cubicBezTo>
                    <a:pt x="15826" y="51330"/>
                    <a:pt x="14305" y="47942"/>
                    <a:pt x="13419" y="44617"/>
                  </a:cubicBezTo>
                  <a:cubicBezTo>
                    <a:pt x="12405" y="40975"/>
                    <a:pt x="12089" y="37174"/>
                    <a:pt x="10600" y="33659"/>
                  </a:cubicBezTo>
                  <a:cubicBezTo>
                    <a:pt x="9808" y="31854"/>
                    <a:pt x="8668" y="30366"/>
                    <a:pt x="7433" y="28877"/>
                  </a:cubicBezTo>
                  <a:cubicBezTo>
                    <a:pt x="6166" y="27294"/>
                    <a:pt x="5216" y="25647"/>
                    <a:pt x="4741" y="23652"/>
                  </a:cubicBezTo>
                  <a:cubicBezTo>
                    <a:pt x="3823" y="19915"/>
                    <a:pt x="4361" y="15988"/>
                    <a:pt x="4235" y="12156"/>
                  </a:cubicBezTo>
                  <a:cubicBezTo>
                    <a:pt x="4140" y="10003"/>
                    <a:pt x="3823" y="7849"/>
                    <a:pt x="3158" y="5759"/>
                  </a:cubicBezTo>
                  <a:cubicBezTo>
                    <a:pt x="2493" y="3764"/>
                    <a:pt x="1574" y="1579"/>
                    <a:pt x="118" y="27"/>
                  </a:cubicBezTo>
                  <a:cubicBezTo>
                    <a:pt x="99" y="8"/>
                    <a:pt x="81" y="1"/>
                    <a:pt x="64"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6471375" y="2650450"/>
              <a:ext cx="874700" cy="1216525"/>
            </a:xfrm>
            <a:custGeom>
              <a:avLst/>
              <a:gdLst/>
              <a:ahLst/>
              <a:cxnLst/>
              <a:rect l="l" t="t" r="r" b="b"/>
              <a:pathLst>
                <a:path w="34988" h="48661" extrusionOk="0">
                  <a:moveTo>
                    <a:pt x="381" y="0"/>
                  </a:moveTo>
                  <a:lnTo>
                    <a:pt x="1" y="412"/>
                  </a:lnTo>
                  <a:cubicBezTo>
                    <a:pt x="127" y="697"/>
                    <a:pt x="222" y="982"/>
                    <a:pt x="349" y="1267"/>
                  </a:cubicBezTo>
                  <a:cubicBezTo>
                    <a:pt x="1742" y="4465"/>
                    <a:pt x="3738" y="7474"/>
                    <a:pt x="6651" y="9469"/>
                  </a:cubicBezTo>
                  <a:cubicBezTo>
                    <a:pt x="8140" y="10482"/>
                    <a:pt x="9786" y="11243"/>
                    <a:pt x="11211" y="12414"/>
                  </a:cubicBezTo>
                  <a:cubicBezTo>
                    <a:pt x="12478" y="13459"/>
                    <a:pt x="13397" y="14821"/>
                    <a:pt x="13872" y="16436"/>
                  </a:cubicBezTo>
                  <a:cubicBezTo>
                    <a:pt x="15613" y="22200"/>
                    <a:pt x="12478" y="29389"/>
                    <a:pt x="16849" y="34361"/>
                  </a:cubicBezTo>
                  <a:cubicBezTo>
                    <a:pt x="19034" y="36863"/>
                    <a:pt x="22359" y="37939"/>
                    <a:pt x="25273" y="39333"/>
                  </a:cubicBezTo>
                  <a:cubicBezTo>
                    <a:pt x="28503" y="40885"/>
                    <a:pt x="31321" y="43133"/>
                    <a:pt x="33285" y="46173"/>
                  </a:cubicBezTo>
                  <a:cubicBezTo>
                    <a:pt x="33760" y="46933"/>
                    <a:pt x="34172" y="47725"/>
                    <a:pt x="34520" y="48548"/>
                  </a:cubicBezTo>
                  <a:cubicBezTo>
                    <a:pt x="34550" y="48628"/>
                    <a:pt x="34610" y="48660"/>
                    <a:pt x="34675" y="48660"/>
                  </a:cubicBezTo>
                  <a:cubicBezTo>
                    <a:pt x="34819" y="48660"/>
                    <a:pt x="34987" y="48501"/>
                    <a:pt x="34900" y="48327"/>
                  </a:cubicBezTo>
                  <a:cubicBezTo>
                    <a:pt x="33443" y="45097"/>
                    <a:pt x="31100" y="42246"/>
                    <a:pt x="28154" y="40315"/>
                  </a:cubicBezTo>
                  <a:cubicBezTo>
                    <a:pt x="25304" y="38478"/>
                    <a:pt x="21916" y="37654"/>
                    <a:pt x="19192" y="35691"/>
                  </a:cubicBezTo>
                  <a:cubicBezTo>
                    <a:pt x="17830" y="34709"/>
                    <a:pt x="16722" y="33442"/>
                    <a:pt x="16057" y="31922"/>
                  </a:cubicBezTo>
                  <a:cubicBezTo>
                    <a:pt x="15423" y="30466"/>
                    <a:pt x="15170" y="28882"/>
                    <a:pt x="15107" y="27299"/>
                  </a:cubicBezTo>
                  <a:cubicBezTo>
                    <a:pt x="14917" y="24163"/>
                    <a:pt x="15297" y="20933"/>
                    <a:pt x="14727" y="17798"/>
                  </a:cubicBezTo>
                  <a:cubicBezTo>
                    <a:pt x="14442" y="16373"/>
                    <a:pt x="13935" y="14948"/>
                    <a:pt x="13080" y="13744"/>
                  </a:cubicBezTo>
                  <a:cubicBezTo>
                    <a:pt x="12067" y="12383"/>
                    <a:pt x="10610" y="11464"/>
                    <a:pt x="9153" y="10609"/>
                  </a:cubicBezTo>
                  <a:cubicBezTo>
                    <a:pt x="7569" y="9659"/>
                    <a:pt x="6018" y="8677"/>
                    <a:pt x="4719" y="7347"/>
                  </a:cubicBezTo>
                  <a:cubicBezTo>
                    <a:pt x="3453" y="6017"/>
                    <a:pt x="2439" y="4465"/>
                    <a:pt x="1616" y="2819"/>
                  </a:cubicBezTo>
                  <a:cubicBezTo>
                    <a:pt x="1141" y="1900"/>
                    <a:pt x="729" y="950"/>
                    <a:pt x="381"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6422300" y="2703475"/>
              <a:ext cx="718425" cy="1308150"/>
            </a:xfrm>
            <a:custGeom>
              <a:avLst/>
              <a:gdLst/>
              <a:ahLst/>
              <a:cxnLst/>
              <a:rect l="l" t="t" r="r" b="b"/>
              <a:pathLst>
                <a:path w="28737" h="52326" extrusionOk="0">
                  <a:moveTo>
                    <a:pt x="412" y="1"/>
                  </a:moveTo>
                  <a:cubicBezTo>
                    <a:pt x="285" y="159"/>
                    <a:pt x="127" y="318"/>
                    <a:pt x="0" y="476"/>
                  </a:cubicBezTo>
                  <a:cubicBezTo>
                    <a:pt x="285" y="1014"/>
                    <a:pt x="570" y="1521"/>
                    <a:pt x="919" y="1996"/>
                  </a:cubicBezTo>
                  <a:cubicBezTo>
                    <a:pt x="4750" y="7886"/>
                    <a:pt x="13143" y="11972"/>
                    <a:pt x="12763" y="19921"/>
                  </a:cubicBezTo>
                  <a:cubicBezTo>
                    <a:pt x="12604" y="23436"/>
                    <a:pt x="11084" y="26919"/>
                    <a:pt x="11844" y="30466"/>
                  </a:cubicBezTo>
                  <a:cubicBezTo>
                    <a:pt x="12414" y="33222"/>
                    <a:pt x="14473" y="35185"/>
                    <a:pt x="16658" y="36800"/>
                  </a:cubicBezTo>
                  <a:cubicBezTo>
                    <a:pt x="18875" y="38479"/>
                    <a:pt x="21440" y="39935"/>
                    <a:pt x="23087" y="42216"/>
                  </a:cubicBezTo>
                  <a:cubicBezTo>
                    <a:pt x="24924" y="44749"/>
                    <a:pt x="25177" y="47979"/>
                    <a:pt x="26824" y="50608"/>
                  </a:cubicBezTo>
                  <a:cubicBezTo>
                    <a:pt x="27204" y="51241"/>
                    <a:pt x="27679" y="51780"/>
                    <a:pt x="28217" y="52255"/>
                  </a:cubicBezTo>
                  <a:cubicBezTo>
                    <a:pt x="28268" y="52305"/>
                    <a:pt x="28325" y="52326"/>
                    <a:pt x="28380" y="52326"/>
                  </a:cubicBezTo>
                  <a:cubicBezTo>
                    <a:pt x="28568" y="52326"/>
                    <a:pt x="28737" y="52085"/>
                    <a:pt x="28566" y="51938"/>
                  </a:cubicBezTo>
                  <a:cubicBezTo>
                    <a:pt x="26159" y="49753"/>
                    <a:pt x="25810" y="46301"/>
                    <a:pt x="24449" y="43482"/>
                  </a:cubicBezTo>
                  <a:cubicBezTo>
                    <a:pt x="23214" y="40885"/>
                    <a:pt x="20933" y="39175"/>
                    <a:pt x="18622" y="37529"/>
                  </a:cubicBezTo>
                  <a:cubicBezTo>
                    <a:pt x="16436" y="35945"/>
                    <a:pt x="13966" y="34298"/>
                    <a:pt x="12858" y="31701"/>
                  </a:cubicBezTo>
                  <a:cubicBezTo>
                    <a:pt x="11433" y="28313"/>
                    <a:pt x="12858" y="24544"/>
                    <a:pt x="13238" y="21092"/>
                  </a:cubicBezTo>
                  <a:cubicBezTo>
                    <a:pt x="13428" y="19287"/>
                    <a:pt x="13333" y="17514"/>
                    <a:pt x="12731" y="15804"/>
                  </a:cubicBezTo>
                  <a:cubicBezTo>
                    <a:pt x="12161" y="14157"/>
                    <a:pt x="11243" y="12700"/>
                    <a:pt x="10198" y="11338"/>
                  </a:cubicBezTo>
                  <a:cubicBezTo>
                    <a:pt x="7822" y="8330"/>
                    <a:pt x="4719" y="6018"/>
                    <a:pt x="2375" y="3041"/>
                  </a:cubicBezTo>
                  <a:cubicBezTo>
                    <a:pt x="1647" y="2091"/>
                    <a:pt x="982" y="1078"/>
                    <a:pt x="412"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6813400" y="1804100"/>
              <a:ext cx="825" cy="800"/>
            </a:xfrm>
            <a:custGeom>
              <a:avLst/>
              <a:gdLst/>
              <a:ahLst/>
              <a:cxnLst/>
              <a:rect l="l" t="t" r="r" b="b"/>
              <a:pathLst>
                <a:path w="33" h="32" extrusionOk="0">
                  <a:moveTo>
                    <a:pt x="1" y="0"/>
                  </a:moveTo>
                  <a:cubicBezTo>
                    <a:pt x="1" y="0"/>
                    <a:pt x="32" y="0"/>
                    <a:pt x="32" y="32"/>
                  </a:cubicBezTo>
                  <a:cubicBezTo>
                    <a:pt x="32" y="32"/>
                    <a:pt x="32" y="0"/>
                    <a:pt x="32" y="0"/>
                  </a:cubicBezTo>
                  <a:close/>
                </a:path>
              </a:pathLst>
            </a:custGeom>
            <a:solidFill>
              <a:srgbClr val="D14B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6294825" y="2948325"/>
              <a:ext cx="310000" cy="1074025"/>
            </a:xfrm>
            <a:custGeom>
              <a:avLst/>
              <a:gdLst/>
              <a:ahLst/>
              <a:cxnLst/>
              <a:rect l="l" t="t" r="r" b="b"/>
              <a:pathLst>
                <a:path w="12400" h="42961" extrusionOk="0">
                  <a:moveTo>
                    <a:pt x="2149" y="1"/>
                  </a:moveTo>
                  <a:cubicBezTo>
                    <a:pt x="2105" y="1"/>
                    <a:pt x="2059" y="43"/>
                    <a:pt x="2059" y="119"/>
                  </a:cubicBezTo>
                  <a:cubicBezTo>
                    <a:pt x="2534" y="3540"/>
                    <a:pt x="2597" y="6960"/>
                    <a:pt x="1869" y="10380"/>
                  </a:cubicBezTo>
                  <a:cubicBezTo>
                    <a:pt x="1235" y="13357"/>
                    <a:pt x="0" y="16270"/>
                    <a:pt x="887" y="19374"/>
                  </a:cubicBezTo>
                  <a:cubicBezTo>
                    <a:pt x="1615" y="21781"/>
                    <a:pt x="3231" y="23776"/>
                    <a:pt x="4719" y="25771"/>
                  </a:cubicBezTo>
                  <a:cubicBezTo>
                    <a:pt x="5479" y="26816"/>
                    <a:pt x="6208" y="27861"/>
                    <a:pt x="6809" y="29001"/>
                  </a:cubicBezTo>
                  <a:cubicBezTo>
                    <a:pt x="7538" y="30395"/>
                    <a:pt x="7886" y="31851"/>
                    <a:pt x="8139" y="33372"/>
                  </a:cubicBezTo>
                  <a:cubicBezTo>
                    <a:pt x="8424" y="35145"/>
                    <a:pt x="8646" y="36887"/>
                    <a:pt x="9311" y="38565"/>
                  </a:cubicBezTo>
                  <a:cubicBezTo>
                    <a:pt x="9913" y="40149"/>
                    <a:pt x="10800" y="41574"/>
                    <a:pt x="11908" y="42872"/>
                  </a:cubicBezTo>
                  <a:cubicBezTo>
                    <a:pt x="11955" y="42934"/>
                    <a:pt x="12011" y="42960"/>
                    <a:pt x="12066" y="42960"/>
                  </a:cubicBezTo>
                  <a:cubicBezTo>
                    <a:pt x="12237" y="42960"/>
                    <a:pt x="12400" y="42715"/>
                    <a:pt x="12256" y="42524"/>
                  </a:cubicBezTo>
                  <a:cubicBezTo>
                    <a:pt x="11275" y="41289"/>
                    <a:pt x="10451" y="39959"/>
                    <a:pt x="9881" y="38502"/>
                  </a:cubicBezTo>
                  <a:cubicBezTo>
                    <a:pt x="9311" y="37014"/>
                    <a:pt x="9026" y="35493"/>
                    <a:pt x="8773" y="33942"/>
                  </a:cubicBezTo>
                  <a:cubicBezTo>
                    <a:pt x="8519" y="32453"/>
                    <a:pt x="8234" y="30933"/>
                    <a:pt x="7633" y="29508"/>
                  </a:cubicBezTo>
                  <a:cubicBezTo>
                    <a:pt x="7158" y="28336"/>
                    <a:pt x="6493" y="27260"/>
                    <a:pt x="5764" y="26246"/>
                  </a:cubicBezTo>
                  <a:cubicBezTo>
                    <a:pt x="4339" y="24219"/>
                    <a:pt x="2629" y="22256"/>
                    <a:pt x="1711" y="19912"/>
                  </a:cubicBezTo>
                  <a:cubicBezTo>
                    <a:pt x="1204" y="18551"/>
                    <a:pt x="1045" y="17125"/>
                    <a:pt x="1235" y="15700"/>
                  </a:cubicBezTo>
                  <a:cubicBezTo>
                    <a:pt x="1425" y="14054"/>
                    <a:pt x="1964" y="12502"/>
                    <a:pt x="2312" y="10887"/>
                  </a:cubicBezTo>
                  <a:cubicBezTo>
                    <a:pt x="3041" y="7371"/>
                    <a:pt x="3136" y="3571"/>
                    <a:pt x="2217" y="56"/>
                  </a:cubicBezTo>
                  <a:cubicBezTo>
                    <a:pt x="2205" y="18"/>
                    <a:pt x="2177" y="1"/>
                    <a:pt x="2149"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186350" y="2933025"/>
              <a:ext cx="192425" cy="1103900"/>
            </a:xfrm>
            <a:custGeom>
              <a:avLst/>
              <a:gdLst/>
              <a:ahLst/>
              <a:cxnLst/>
              <a:rect l="l" t="t" r="r" b="b"/>
              <a:pathLst>
                <a:path w="7697" h="44156" extrusionOk="0">
                  <a:moveTo>
                    <a:pt x="2648" y="0"/>
                  </a:moveTo>
                  <a:cubicBezTo>
                    <a:pt x="2622" y="0"/>
                    <a:pt x="2598" y="27"/>
                    <a:pt x="2598" y="66"/>
                  </a:cubicBezTo>
                  <a:cubicBezTo>
                    <a:pt x="3959" y="5830"/>
                    <a:pt x="1267" y="11435"/>
                    <a:pt x="412" y="17072"/>
                  </a:cubicBezTo>
                  <a:cubicBezTo>
                    <a:pt x="1" y="19796"/>
                    <a:pt x="64" y="22583"/>
                    <a:pt x="1141" y="25148"/>
                  </a:cubicBezTo>
                  <a:cubicBezTo>
                    <a:pt x="2344" y="28030"/>
                    <a:pt x="4498" y="30373"/>
                    <a:pt x="5764" y="33224"/>
                  </a:cubicBezTo>
                  <a:cubicBezTo>
                    <a:pt x="6525" y="34902"/>
                    <a:pt x="7000" y="36739"/>
                    <a:pt x="7126" y="38607"/>
                  </a:cubicBezTo>
                  <a:cubicBezTo>
                    <a:pt x="7190" y="39494"/>
                    <a:pt x="7158" y="40412"/>
                    <a:pt x="7063" y="41331"/>
                  </a:cubicBezTo>
                  <a:cubicBezTo>
                    <a:pt x="7000" y="42218"/>
                    <a:pt x="6715" y="43104"/>
                    <a:pt x="6683" y="44023"/>
                  </a:cubicBezTo>
                  <a:cubicBezTo>
                    <a:pt x="6683" y="44101"/>
                    <a:pt x="6755" y="44155"/>
                    <a:pt x="6833" y="44155"/>
                  </a:cubicBezTo>
                  <a:cubicBezTo>
                    <a:pt x="6881" y="44155"/>
                    <a:pt x="6932" y="44134"/>
                    <a:pt x="6968" y="44086"/>
                  </a:cubicBezTo>
                  <a:cubicBezTo>
                    <a:pt x="7348" y="43389"/>
                    <a:pt x="7443" y="42598"/>
                    <a:pt x="7538" y="41837"/>
                  </a:cubicBezTo>
                  <a:cubicBezTo>
                    <a:pt x="7665" y="41077"/>
                    <a:pt x="7696" y="40317"/>
                    <a:pt x="7696" y="39526"/>
                  </a:cubicBezTo>
                  <a:cubicBezTo>
                    <a:pt x="7696" y="37942"/>
                    <a:pt x="7475" y="36359"/>
                    <a:pt x="7000" y="34839"/>
                  </a:cubicBezTo>
                  <a:cubicBezTo>
                    <a:pt x="6081" y="31735"/>
                    <a:pt x="4023" y="29297"/>
                    <a:pt x="2471" y="26541"/>
                  </a:cubicBezTo>
                  <a:cubicBezTo>
                    <a:pt x="1711" y="25180"/>
                    <a:pt x="1141" y="23755"/>
                    <a:pt x="887" y="22234"/>
                  </a:cubicBezTo>
                  <a:cubicBezTo>
                    <a:pt x="666" y="20841"/>
                    <a:pt x="697" y="19384"/>
                    <a:pt x="856" y="17959"/>
                  </a:cubicBezTo>
                  <a:cubicBezTo>
                    <a:pt x="1172" y="15046"/>
                    <a:pt x="2059" y="12195"/>
                    <a:pt x="2661" y="9314"/>
                  </a:cubicBezTo>
                  <a:cubicBezTo>
                    <a:pt x="3326" y="6242"/>
                    <a:pt x="3706" y="3075"/>
                    <a:pt x="2693" y="35"/>
                  </a:cubicBezTo>
                  <a:cubicBezTo>
                    <a:pt x="2680" y="10"/>
                    <a:pt x="2664" y="0"/>
                    <a:pt x="2648"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6074725" y="3107075"/>
              <a:ext cx="95825" cy="822875"/>
            </a:xfrm>
            <a:custGeom>
              <a:avLst/>
              <a:gdLst/>
              <a:ahLst/>
              <a:cxnLst/>
              <a:rect l="l" t="t" r="r" b="b"/>
              <a:pathLst>
                <a:path w="3833" h="32915" extrusionOk="0">
                  <a:moveTo>
                    <a:pt x="3547" y="0"/>
                  </a:moveTo>
                  <a:cubicBezTo>
                    <a:pt x="3516" y="0"/>
                    <a:pt x="3484" y="24"/>
                    <a:pt x="3484" y="71"/>
                  </a:cubicBezTo>
                  <a:cubicBezTo>
                    <a:pt x="3357" y="2257"/>
                    <a:pt x="2534" y="4252"/>
                    <a:pt x="1711" y="6215"/>
                  </a:cubicBezTo>
                  <a:cubicBezTo>
                    <a:pt x="887" y="8147"/>
                    <a:pt x="222" y="10079"/>
                    <a:pt x="95" y="12201"/>
                  </a:cubicBezTo>
                  <a:cubicBezTo>
                    <a:pt x="0" y="14386"/>
                    <a:pt x="475" y="16476"/>
                    <a:pt x="1299" y="18503"/>
                  </a:cubicBezTo>
                  <a:cubicBezTo>
                    <a:pt x="2122" y="20593"/>
                    <a:pt x="2819" y="22651"/>
                    <a:pt x="3009" y="24931"/>
                  </a:cubicBezTo>
                  <a:cubicBezTo>
                    <a:pt x="3199" y="27528"/>
                    <a:pt x="2914" y="30093"/>
                    <a:pt x="2471" y="32627"/>
                  </a:cubicBezTo>
                  <a:cubicBezTo>
                    <a:pt x="2451" y="32800"/>
                    <a:pt x="2595" y="32914"/>
                    <a:pt x="2725" y="32914"/>
                  </a:cubicBezTo>
                  <a:cubicBezTo>
                    <a:pt x="2810" y="32914"/>
                    <a:pt x="2889" y="32866"/>
                    <a:pt x="2914" y="32754"/>
                  </a:cubicBezTo>
                  <a:cubicBezTo>
                    <a:pt x="3769" y="28415"/>
                    <a:pt x="3832" y="23855"/>
                    <a:pt x="2249" y="19706"/>
                  </a:cubicBezTo>
                  <a:cubicBezTo>
                    <a:pt x="1837" y="18661"/>
                    <a:pt x="1394" y="17648"/>
                    <a:pt x="1077" y="16603"/>
                  </a:cubicBezTo>
                  <a:cubicBezTo>
                    <a:pt x="729" y="15462"/>
                    <a:pt x="570" y="14291"/>
                    <a:pt x="539" y="13087"/>
                  </a:cubicBezTo>
                  <a:cubicBezTo>
                    <a:pt x="507" y="10839"/>
                    <a:pt x="1140" y="8780"/>
                    <a:pt x="1964" y="6722"/>
                  </a:cubicBezTo>
                  <a:cubicBezTo>
                    <a:pt x="2819" y="4600"/>
                    <a:pt x="3832" y="2415"/>
                    <a:pt x="3611" y="71"/>
                  </a:cubicBezTo>
                  <a:cubicBezTo>
                    <a:pt x="3611" y="24"/>
                    <a:pt x="3579" y="0"/>
                    <a:pt x="3547"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969425" y="3223625"/>
              <a:ext cx="108500" cy="614150"/>
            </a:xfrm>
            <a:custGeom>
              <a:avLst/>
              <a:gdLst/>
              <a:ahLst/>
              <a:cxnLst/>
              <a:rect l="l" t="t" r="r" b="b"/>
              <a:pathLst>
                <a:path w="4340" h="24566" extrusionOk="0">
                  <a:moveTo>
                    <a:pt x="2465" y="0"/>
                  </a:moveTo>
                  <a:cubicBezTo>
                    <a:pt x="2442" y="0"/>
                    <a:pt x="2418" y="11"/>
                    <a:pt x="2407" y="33"/>
                  </a:cubicBezTo>
                  <a:cubicBezTo>
                    <a:pt x="1045" y="2978"/>
                    <a:pt x="0" y="6335"/>
                    <a:pt x="855" y="9597"/>
                  </a:cubicBezTo>
                  <a:cubicBezTo>
                    <a:pt x="1267" y="11149"/>
                    <a:pt x="2027" y="12606"/>
                    <a:pt x="2629" y="14094"/>
                  </a:cubicBezTo>
                  <a:cubicBezTo>
                    <a:pt x="3231" y="15646"/>
                    <a:pt x="3642" y="17293"/>
                    <a:pt x="3769" y="18939"/>
                  </a:cubicBezTo>
                  <a:cubicBezTo>
                    <a:pt x="3864" y="19858"/>
                    <a:pt x="3864" y="20776"/>
                    <a:pt x="3801" y="21695"/>
                  </a:cubicBezTo>
                  <a:cubicBezTo>
                    <a:pt x="3769" y="22201"/>
                    <a:pt x="3706" y="22740"/>
                    <a:pt x="3611" y="23215"/>
                  </a:cubicBezTo>
                  <a:cubicBezTo>
                    <a:pt x="3579" y="23436"/>
                    <a:pt x="3516" y="23626"/>
                    <a:pt x="3484" y="23848"/>
                  </a:cubicBezTo>
                  <a:cubicBezTo>
                    <a:pt x="3452" y="24070"/>
                    <a:pt x="3516" y="24260"/>
                    <a:pt x="3547" y="24513"/>
                  </a:cubicBezTo>
                  <a:cubicBezTo>
                    <a:pt x="3547" y="24550"/>
                    <a:pt x="3569" y="24566"/>
                    <a:pt x="3593" y="24566"/>
                  </a:cubicBezTo>
                  <a:cubicBezTo>
                    <a:pt x="3611" y="24566"/>
                    <a:pt x="3629" y="24558"/>
                    <a:pt x="3642" y="24545"/>
                  </a:cubicBezTo>
                  <a:cubicBezTo>
                    <a:pt x="3832" y="24196"/>
                    <a:pt x="3959" y="24006"/>
                    <a:pt x="4022" y="23626"/>
                  </a:cubicBezTo>
                  <a:cubicBezTo>
                    <a:pt x="4086" y="23215"/>
                    <a:pt x="4149" y="22803"/>
                    <a:pt x="4212" y="22423"/>
                  </a:cubicBezTo>
                  <a:cubicBezTo>
                    <a:pt x="4307" y="21600"/>
                    <a:pt x="4339" y="20808"/>
                    <a:pt x="4307" y="20016"/>
                  </a:cubicBezTo>
                  <a:cubicBezTo>
                    <a:pt x="4276" y="18433"/>
                    <a:pt x="3991" y="16849"/>
                    <a:pt x="3547" y="15329"/>
                  </a:cubicBezTo>
                  <a:cubicBezTo>
                    <a:pt x="3041" y="13777"/>
                    <a:pt x="2312" y="12321"/>
                    <a:pt x="1742" y="10800"/>
                  </a:cubicBezTo>
                  <a:cubicBezTo>
                    <a:pt x="1140" y="9185"/>
                    <a:pt x="887" y="7539"/>
                    <a:pt x="1109" y="5828"/>
                  </a:cubicBezTo>
                  <a:cubicBezTo>
                    <a:pt x="1330" y="3865"/>
                    <a:pt x="2027" y="1965"/>
                    <a:pt x="2534" y="96"/>
                  </a:cubicBezTo>
                  <a:cubicBezTo>
                    <a:pt x="2554" y="35"/>
                    <a:pt x="2509" y="0"/>
                    <a:pt x="246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4333725" y="3646375"/>
              <a:ext cx="620725" cy="1388000"/>
            </a:xfrm>
            <a:custGeom>
              <a:avLst/>
              <a:gdLst/>
              <a:ahLst/>
              <a:cxnLst/>
              <a:rect l="l" t="t" r="r" b="b"/>
              <a:pathLst>
                <a:path w="24829" h="55520" extrusionOk="0">
                  <a:moveTo>
                    <a:pt x="3871" y="1"/>
                  </a:moveTo>
                  <a:cubicBezTo>
                    <a:pt x="2479" y="1"/>
                    <a:pt x="1191" y="1464"/>
                    <a:pt x="602" y="3169"/>
                  </a:cubicBezTo>
                  <a:cubicBezTo>
                    <a:pt x="0" y="4911"/>
                    <a:pt x="633" y="10865"/>
                    <a:pt x="918" y="12733"/>
                  </a:cubicBezTo>
                  <a:cubicBezTo>
                    <a:pt x="2977" y="25148"/>
                    <a:pt x="3420" y="32178"/>
                    <a:pt x="7284" y="42851"/>
                  </a:cubicBezTo>
                  <a:cubicBezTo>
                    <a:pt x="8867" y="47253"/>
                    <a:pt x="10704" y="51781"/>
                    <a:pt x="13903" y="54188"/>
                  </a:cubicBezTo>
                  <a:cubicBezTo>
                    <a:pt x="15073" y="55065"/>
                    <a:pt x="16476" y="55519"/>
                    <a:pt x="17872" y="55519"/>
                  </a:cubicBezTo>
                  <a:cubicBezTo>
                    <a:pt x="20254" y="55519"/>
                    <a:pt x="22614" y="54197"/>
                    <a:pt x="23752" y="51401"/>
                  </a:cubicBezTo>
                  <a:cubicBezTo>
                    <a:pt x="24765" y="48931"/>
                    <a:pt x="24829" y="45922"/>
                    <a:pt x="24227" y="43262"/>
                  </a:cubicBezTo>
                  <a:cubicBezTo>
                    <a:pt x="20332" y="26066"/>
                    <a:pt x="12826" y="16312"/>
                    <a:pt x="9469" y="8933"/>
                  </a:cubicBezTo>
                  <a:cubicBezTo>
                    <a:pt x="7822" y="5323"/>
                    <a:pt x="4814" y="34"/>
                    <a:pt x="3959" y="3"/>
                  </a:cubicBezTo>
                  <a:cubicBezTo>
                    <a:pt x="3929" y="1"/>
                    <a:pt x="3900" y="1"/>
                    <a:pt x="3871"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5487250" y="3206225"/>
              <a:ext cx="540000" cy="600000"/>
            </a:xfrm>
            <a:custGeom>
              <a:avLst/>
              <a:gdLst/>
              <a:ahLst/>
              <a:cxnLst/>
              <a:rect l="l" t="t" r="r" b="b"/>
              <a:pathLst>
                <a:path w="21600" h="24000" extrusionOk="0">
                  <a:moveTo>
                    <a:pt x="16437" y="1"/>
                  </a:moveTo>
                  <a:lnTo>
                    <a:pt x="16437" y="1"/>
                  </a:lnTo>
                  <a:cubicBezTo>
                    <a:pt x="14949" y="951"/>
                    <a:pt x="13365" y="1711"/>
                    <a:pt x="11655" y="2186"/>
                  </a:cubicBezTo>
                  <a:cubicBezTo>
                    <a:pt x="9853" y="2679"/>
                    <a:pt x="8016" y="2922"/>
                    <a:pt x="6194" y="2922"/>
                  </a:cubicBezTo>
                  <a:cubicBezTo>
                    <a:pt x="4974" y="2922"/>
                    <a:pt x="3760" y="2813"/>
                    <a:pt x="2566" y="2597"/>
                  </a:cubicBezTo>
                  <a:lnTo>
                    <a:pt x="2566" y="2597"/>
                  </a:lnTo>
                  <a:cubicBezTo>
                    <a:pt x="2883" y="3263"/>
                    <a:pt x="3104" y="4149"/>
                    <a:pt x="3421" y="5194"/>
                  </a:cubicBezTo>
                  <a:cubicBezTo>
                    <a:pt x="5036" y="10800"/>
                    <a:pt x="2819" y="12858"/>
                    <a:pt x="1" y="12858"/>
                  </a:cubicBezTo>
                  <a:cubicBezTo>
                    <a:pt x="1" y="20994"/>
                    <a:pt x="3287" y="24000"/>
                    <a:pt x="7297" y="24000"/>
                  </a:cubicBezTo>
                  <a:cubicBezTo>
                    <a:pt x="13340" y="24000"/>
                    <a:pt x="21028" y="17177"/>
                    <a:pt x="21599" y="10800"/>
                  </a:cubicBezTo>
                  <a:cubicBezTo>
                    <a:pt x="19477" y="10008"/>
                    <a:pt x="17736" y="7886"/>
                    <a:pt x="17292" y="6334"/>
                  </a:cubicBezTo>
                  <a:cubicBezTo>
                    <a:pt x="16659" y="4244"/>
                    <a:pt x="16152" y="2027"/>
                    <a:pt x="16437"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556925" y="3225225"/>
              <a:ext cx="353925" cy="274750"/>
            </a:xfrm>
            <a:custGeom>
              <a:avLst/>
              <a:gdLst/>
              <a:ahLst/>
              <a:cxnLst/>
              <a:rect l="l" t="t" r="r" b="b"/>
              <a:pathLst>
                <a:path w="14157" h="10990" extrusionOk="0">
                  <a:moveTo>
                    <a:pt x="14157" y="1"/>
                  </a:moveTo>
                  <a:lnTo>
                    <a:pt x="381" y="3801"/>
                  </a:lnTo>
                  <a:cubicBezTo>
                    <a:pt x="381" y="3801"/>
                    <a:pt x="444" y="3959"/>
                    <a:pt x="1014" y="6810"/>
                  </a:cubicBezTo>
                  <a:cubicBezTo>
                    <a:pt x="1616" y="10040"/>
                    <a:pt x="1" y="10990"/>
                    <a:pt x="1" y="10990"/>
                  </a:cubicBezTo>
                  <a:cubicBezTo>
                    <a:pt x="1" y="10990"/>
                    <a:pt x="6050" y="10958"/>
                    <a:pt x="9185" y="7158"/>
                  </a:cubicBezTo>
                  <a:cubicBezTo>
                    <a:pt x="12320" y="3389"/>
                    <a:pt x="14157" y="1"/>
                    <a:pt x="14157" y="1"/>
                  </a:cubicBezTo>
                  <a:close/>
                </a:path>
              </a:pathLst>
            </a:custGeom>
            <a:solidFill>
              <a:srgbClr val="AC5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4663075" y="3537950"/>
              <a:ext cx="1049850" cy="1497150"/>
            </a:xfrm>
            <a:custGeom>
              <a:avLst/>
              <a:gdLst/>
              <a:ahLst/>
              <a:cxnLst/>
              <a:rect l="l" t="t" r="r" b="b"/>
              <a:pathLst>
                <a:path w="41994" h="59886" extrusionOk="0">
                  <a:moveTo>
                    <a:pt x="30862" y="1"/>
                  </a:moveTo>
                  <a:cubicBezTo>
                    <a:pt x="28853" y="1"/>
                    <a:pt x="26671" y="324"/>
                    <a:pt x="24576" y="1268"/>
                  </a:cubicBezTo>
                  <a:cubicBezTo>
                    <a:pt x="17925" y="4276"/>
                    <a:pt x="10325" y="30213"/>
                    <a:pt x="6429" y="36357"/>
                  </a:cubicBezTo>
                  <a:cubicBezTo>
                    <a:pt x="3262" y="41392"/>
                    <a:pt x="3072" y="48043"/>
                    <a:pt x="1426" y="53680"/>
                  </a:cubicBezTo>
                  <a:cubicBezTo>
                    <a:pt x="919" y="55453"/>
                    <a:pt x="0" y="58937"/>
                    <a:pt x="2407" y="59760"/>
                  </a:cubicBezTo>
                  <a:cubicBezTo>
                    <a:pt x="2649" y="59846"/>
                    <a:pt x="2902" y="59885"/>
                    <a:pt x="3162" y="59885"/>
                  </a:cubicBezTo>
                  <a:cubicBezTo>
                    <a:pt x="4911" y="59885"/>
                    <a:pt x="6973" y="58128"/>
                    <a:pt x="8076" y="57163"/>
                  </a:cubicBezTo>
                  <a:cubicBezTo>
                    <a:pt x="12035" y="53648"/>
                    <a:pt x="15138" y="49024"/>
                    <a:pt x="17957" y="44559"/>
                  </a:cubicBezTo>
                  <a:cubicBezTo>
                    <a:pt x="29643" y="26159"/>
                    <a:pt x="41994" y="9280"/>
                    <a:pt x="38827" y="1553"/>
                  </a:cubicBezTo>
                  <a:cubicBezTo>
                    <a:pt x="38827" y="1553"/>
                    <a:pt x="35260" y="1"/>
                    <a:pt x="30862"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119900" y="3461675"/>
              <a:ext cx="1319050" cy="1421450"/>
            </a:xfrm>
            <a:custGeom>
              <a:avLst/>
              <a:gdLst/>
              <a:ahLst/>
              <a:cxnLst/>
              <a:rect l="l" t="t" r="r" b="b"/>
              <a:pathLst>
                <a:path w="52762" h="56858" extrusionOk="0">
                  <a:moveTo>
                    <a:pt x="42309" y="1"/>
                  </a:moveTo>
                  <a:cubicBezTo>
                    <a:pt x="40614" y="1"/>
                    <a:pt x="38694" y="161"/>
                    <a:pt x="36515" y="518"/>
                  </a:cubicBezTo>
                  <a:cubicBezTo>
                    <a:pt x="36515" y="518"/>
                    <a:pt x="32115" y="12212"/>
                    <a:pt x="23920" y="12212"/>
                  </a:cubicBezTo>
                  <a:cubicBezTo>
                    <a:pt x="23802" y="12212"/>
                    <a:pt x="23682" y="12209"/>
                    <a:pt x="23562" y="12204"/>
                  </a:cubicBezTo>
                  <a:cubicBezTo>
                    <a:pt x="15107" y="11856"/>
                    <a:pt x="14790" y="2704"/>
                    <a:pt x="14790" y="2704"/>
                  </a:cubicBezTo>
                  <a:lnTo>
                    <a:pt x="8266" y="3337"/>
                  </a:lnTo>
                  <a:cubicBezTo>
                    <a:pt x="8266" y="3337"/>
                    <a:pt x="0" y="19710"/>
                    <a:pt x="2882" y="36051"/>
                  </a:cubicBezTo>
                  <a:cubicBezTo>
                    <a:pt x="4402" y="44792"/>
                    <a:pt x="6619" y="51727"/>
                    <a:pt x="8456" y="56857"/>
                  </a:cubicBezTo>
                  <a:cubicBezTo>
                    <a:pt x="21884" y="56256"/>
                    <a:pt x="35311" y="56192"/>
                    <a:pt x="48771" y="56192"/>
                  </a:cubicBezTo>
                  <a:cubicBezTo>
                    <a:pt x="48644" y="54767"/>
                    <a:pt x="48612" y="53279"/>
                    <a:pt x="48739" y="51949"/>
                  </a:cubicBezTo>
                  <a:cubicBezTo>
                    <a:pt x="49246" y="47230"/>
                    <a:pt x="51051" y="38806"/>
                    <a:pt x="52761" y="30762"/>
                  </a:cubicBezTo>
                  <a:cubicBezTo>
                    <a:pt x="48834" y="25885"/>
                    <a:pt x="46427" y="19710"/>
                    <a:pt x="46142" y="13091"/>
                  </a:cubicBezTo>
                  <a:cubicBezTo>
                    <a:pt x="45952" y="8816"/>
                    <a:pt x="46934" y="4730"/>
                    <a:pt x="48771" y="1057"/>
                  </a:cubicBezTo>
                  <a:cubicBezTo>
                    <a:pt x="47086" y="399"/>
                    <a:pt x="44976" y="1"/>
                    <a:pt x="42309"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509250" y="3968225"/>
              <a:ext cx="84925" cy="133875"/>
            </a:xfrm>
            <a:custGeom>
              <a:avLst/>
              <a:gdLst/>
              <a:ahLst/>
              <a:cxnLst/>
              <a:rect l="l" t="t" r="r" b="b"/>
              <a:pathLst>
                <a:path w="3397" h="5355" extrusionOk="0">
                  <a:moveTo>
                    <a:pt x="2541" y="746"/>
                  </a:moveTo>
                  <a:cubicBezTo>
                    <a:pt x="2538" y="749"/>
                    <a:pt x="2535" y="752"/>
                    <a:pt x="2532" y="755"/>
                  </a:cubicBezTo>
                  <a:lnTo>
                    <a:pt x="2532" y="755"/>
                  </a:lnTo>
                  <a:cubicBezTo>
                    <a:pt x="2511" y="746"/>
                    <a:pt x="2479" y="746"/>
                    <a:pt x="2541" y="746"/>
                  </a:cubicBezTo>
                  <a:close/>
                  <a:moveTo>
                    <a:pt x="2541" y="746"/>
                  </a:moveTo>
                  <a:cubicBezTo>
                    <a:pt x="2566" y="746"/>
                    <a:pt x="2557" y="751"/>
                    <a:pt x="2543" y="757"/>
                  </a:cubicBezTo>
                  <a:lnTo>
                    <a:pt x="2543" y="757"/>
                  </a:lnTo>
                  <a:cubicBezTo>
                    <a:pt x="2542" y="754"/>
                    <a:pt x="2541" y="750"/>
                    <a:pt x="2541" y="746"/>
                  </a:cubicBezTo>
                  <a:close/>
                  <a:moveTo>
                    <a:pt x="2987" y="4222"/>
                  </a:moveTo>
                  <a:cubicBezTo>
                    <a:pt x="2986" y="4237"/>
                    <a:pt x="2985" y="4252"/>
                    <a:pt x="2985" y="4252"/>
                  </a:cubicBezTo>
                  <a:cubicBezTo>
                    <a:pt x="2985" y="4252"/>
                    <a:pt x="2985" y="4246"/>
                    <a:pt x="2985" y="4230"/>
                  </a:cubicBezTo>
                  <a:cubicBezTo>
                    <a:pt x="2985" y="4227"/>
                    <a:pt x="2986" y="4225"/>
                    <a:pt x="2987" y="4222"/>
                  </a:cubicBezTo>
                  <a:close/>
                  <a:moveTo>
                    <a:pt x="2390" y="1"/>
                  </a:moveTo>
                  <a:cubicBezTo>
                    <a:pt x="2246" y="1"/>
                    <a:pt x="2102" y="40"/>
                    <a:pt x="1971" y="113"/>
                  </a:cubicBezTo>
                  <a:cubicBezTo>
                    <a:pt x="1338" y="461"/>
                    <a:pt x="1021" y="1253"/>
                    <a:pt x="768" y="1886"/>
                  </a:cubicBezTo>
                  <a:cubicBezTo>
                    <a:pt x="483" y="2551"/>
                    <a:pt x="198" y="3248"/>
                    <a:pt x="39" y="3976"/>
                  </a:cubicBezTo>
                  <a:cubicBezTo>
                    <a:pt x="1" y="4226"/>
                    <a:pt x="184" y="4382"/>
                    <a:pt x="369" y="4382"/>
                  </a:cubicBezTo>
                  <a:cubicBezTo>
                    <a:pt x="489" y="4382"/>
                    <a:pt x="610" y="4316"/>
                    <a:pt x="673" y="4166"/>
                  </a:cubicBezTo>
                  <a:cubicBezTo>
                    <a:pt x="926" y="3628"/>
                    <a:pt x="1084" y="3090"/>
                    <a:pt x="1306" y="2551"/>
                  </a:cubicBezTo>
                  <a:cubicBezTo>
                    <a:pt x="1338" y="2456"/>
                    <a:pt x="1369" y="2393"/>
                    <a:pt x="1433" y="2298"/>
                  </a:cubicBezTo>
                  <a:cubicBezTo>
                    <a:pt x="1433" y="2278"/>
                    <a:pt x="1445" y="2234"/>
                    <a:pt x="1447" y="2219"/>
                  </a:cubicBezTo>
                  <a:lnTo>
                    <a:pt x="1447" y="2219"/>
                  </a:lnTo>
                  <a:cubicBezTo>
                    <a:pt x="1473" y="2185"/>
                    <a:pt x="1496" y="2135"/>
                    <a:pt x="1496" y="2108"/>
                  </a:cubicBezTo>
                  <a:cubicBezTo>
                    <a:pt x="1591" y="1950"/>
                    <a:pt x="1654" y="1791"/>
                    <a:pt x="1749" y="1633"/>
                  </a:cubicBezTo>
                  <a:cubicBezTo>
                    <a:pt x="1844" y="1475"/>
                    <a:pt x="1908" y="1348"/>
                    <a:pt x="2003" y="1221"/>
                  </a:cubicBezTo>
                  <a:cubicBezTo>
                    <a:pt x="2034" y="1158"/>
                    <a:pt x="2098" y="1095"/>
                    <a:pt x="2129" y="1063"/>
                  </a:cubicBezTo>
                  <a:cubicBezTo>
                    <a:pt x="2138" y="1046"/>
                    <a:pt x="2140" y="1041"/>
                    <a:pt x="2138" y="1041"/>
                  </a:cubicBezTo>
                  <a:lnTo>
                    <a:pt x="2138" y="1041"/>
                  </a:lnTo>
                  <a:cubicBezTo>
                    <a:pt x="2138" y="1041"/>
                    <a:pt x="2138" y="1041"/>
                    <a:pt x="2137" y="1041"/>
                  </a:cubicBezTo>
                  <a:lnTo>
                    <a:pt x="2137" y="1041"/>
                  </a:lnTo>
                  <a:cubicBezTo>
                    <a:pt x="2142" y="1035"/>
                    <a:pt x="2149" y="1031"/>
                    <a:pt x="2161" y="1031"/>
                  </a:cubicBezTo>
                  <a:cubicBezTo>
                    <a:pt x="2161" y="1000"/>
                    <a:pt x="2193" y="968"/>
                    <a:pt x="2224" y="968"/>
                  </a:cubicBezTo>
                  <a:cubicBezTo>
                    <a:pt x="2256" y="905"/>
                    <a:pt x="2320" y="873"/>
                    <a:pt x="2351" y="841"/>
                  </a:cubicBezTo>
                  <a:cubicBezTo>
                    <a:pt x="2383" y="810"/>
                    <a:pt x="2415" y="810"/>
                    <a:pt x="2415" y="778"/>
                  </a:cubicBezTo>
                  <a:cubicBezTo>
                    <a:pt x="2424" y="778"/>
                    <a:pt x="2434" y="778"/>
                    <a:pt x="2443" y="777"/>
                  </a:cubicBezTo>
                  <a:lnTo>
                    <a:pt x="2443" y="777"/>
                  </a:lnTo>
                  <a:cubicBezTo>
                    <a:pt x="2447" y="778"/>
                    <a:pt x="2458" y="778"/>
                    <a:pt x="2478" y="778"/>
                  </a:cubicBezTo>
                  <a:cubicBezTo>
                    <a:pt x="2494" y="778"/>
                    <a:pt x="2502" y="778"/>
                    <a:pt x="2510" y="774"/>
                  </a:cubicBezTo>
                  <a:lnTo>
                    <a:pt x="2510" y="774"/>
                  </a:lnTo>
                  <a:cubicBezTo>
                    <a:pt x="2511" y="776"/>
                    <a:pt x="2519" y="778"/>
                    <a:pt x="2541" y="778"/>
                  </a:cubicBezTo>
                  <a:cubicBezTo>
                    <a:pt x="2550" y="769"/>
                    <a:pt x="2547" y="763"/>
                    <a:pt x="2539" y="758"/>
                  </a:cubicBezTo>
                  <a:lnTo>
                    <a:pt x="2539" y="758"/>
                  </a:lnTo>
                  <a:cubicBezTo>
                    <a:pt x="2533" y="760"/>
                    <a:pt x="2527" y="763"/>
                    <a:pt x="2522" y="765"/>
                  </a:cubicBezTo>
                  <a:lnTo>
                    <a:pt x="2522" y="765"/>
                  </a:lnTo>
                  <a:cubicBezTo>
                    <a:pt x="2525" y="762"/>
                    <a:pt x="2528" y="759"/>
                    <a:pt x="2532" y="755"/>
                  </a:cubicBezTo>
                  <a:lnTo>
                    <a:pt x="2532" y="755"/>
                  </a:lnTo>
                  <a:cubicBezTo>
                    <a:pt x="2535" y="756"/>
                    <a:pt x="2537" y="757"/>
                    <a:pt x="2539" y="758"/>
                  </a:cubicBezTo>
                  <a:lnTo>
                    <a:pt x="2539" y="758"/>
                  </a:lnTo>
                  <a:cubicBezTo>
                    <a:pt x="2540" y="758"/>
                    <a:pt x="2542" y="757"/>
                    <a:pt x="2543" y="757"/>
                  </a:cubicBezTo>
                  <a:lnTo>
                    <a:pt x="2543" y="757"/>
                  </a:lnTo>
                  <a:cubicBezTo>
                    <a:pt x="2549" y="778"/>
                    <a:pt x="2577" y="778"/>
                    <a:pt x="2605" y="778"/>
                  </a:cubicBezTo>
                  <a:cubicBezTo>
                    <a:pt x="2628" y="790"/>
                    <a:pt x="2668" y="810"/>
                    <a:pt x="2668" y="810"/>
                  </a:cubicBezTo>
                  <a:cubicBezTo>
                    <a:pt x="2649" y="803"/>
                    <a:pt x="2637" y="801"/>
                    <a:pt x="2632" y="801"/>
                  </a:cubicBezTo>
                  <a:cubicBezTo>
                    <a:pt x="2608" y="801"/>
                    <a:pt x="2674" y="841"/>
                    <a:pt x="2700" y="841"/>
                  </a:cubicBezTo>
                  <a:cubicBezTo>
                    <a:pt x="2700" y="873"/>
                    <a:pt x="2731" y="873"/>
                    <a:pt x="2763" y="905"/>
                  </a:cubicBezTo>
                  <a:cubicBezTo>
                    <a:pt x="2790" y="905"/>
                    <a:pt x="2816" y="927"/>
                    <a:pt x="2843" y="934"/>
                  </a:cubicBezTo>
                  <a:lnTo>
                    <a:pt x="2843" y="934"/>
                  </a:lnTo>
                  <a:cubicBezTo>
                    <a:pt x="2877" y="988"/>
                    <a:pt x="2926" y="1046"/>
                    <a:pt x="2953" y="1126"/>
                  </a:cubicBezTo>
                  <a:cubicBezTo>
                    <a:pt x="3111" y="1380"/>
                    <a:pt x="3048" y="1728"/>
                    <a:pt x="2985" y="2013"/>
                  </a:cubicBezTo>
                  <a:cubicBezTo>
                    <a:pt x="2921" y="2425"/>
                    <a:pt x="2795" y="2805"/>
                    <a:pt x="2668" y="3216"/>
                  </a:cubicBezTo>
                  <a:cubicBezTo>
                    <a:pt x="2605" y="3406"/>
                    <a:pt x="2510" y="3628"/>
                    <a:pt x="2446" y="3850"/>
                  </a:cubicBezTo>
                  <a:cubicBezTo>
                    <a:pt x="2415" y="3913"/>
                    <a:pt x="2415" y="3913"/>
                    <a:pt x="2383" y="3945"/>
                  </a:cubicBezTo>
                  <a:cubicBezTo>
                    <a:pt x="2383" y="3945"/>
                    <a:pt x="2383" y="3976"/>
                    <a:pt x="2351" y="4008"/>
                  </a:cubicBezTo>
                  <a:cubicBezTo>
                    <a:pt x="2288" y="4135"/>
                    <a:pt x="2224" y="4230"/>
                    <a:pt x="2193" y="4388"/>
                  </a:cubicBezTo>
                  <a:cubicBezTo>
                    <a:pt x="2129" y="4546"/>
                    <a:pt x="2098" y="4673"/>
                    <a:pt x="2066" y="4863"/>
                  </a:cubicBezTo>
                  <a:cubicBezTo>
                    <a:pt x="2066" y="4863"/>
                    <a:pt x="2066" y="4895"/>
                    <a:pt x="2066" y="4895"/>
                  </a:cubicBezTo>
                  <a:lnTo>
                    <a:pt x="2034" y="4958"/>
                  </a:lnTo>
                  <a:cubicBezTo>
                    <a:pt x="2034" y="4988"/>
                    <a:pt x="2036" y="5002"/>
                    <a:pt x="2039" y="5006"/>
                  </a:cubicBezTo>
                  <a:lnTo>
                    <a:pt x="2039" y="5006"/>
                  </a:lnTo>
                  <a:cubicBezTo>
                    <a:pt x="2022" y="5151"/>
                    <a:pt x="2155" y="5312"/>
                    <a:pt x="2288" y="5338"/>
                  </a:cubicBezTo>
                  <a:cubicBezTo>
                    <a:pt x="2322" y="5350"/>
                    <a:pt x="2354" y="5355"/>
                    <a:pt x="2385" y="5355"/>
                  </a:cubicBezTo>
                  <a:cubicBezTo>
                    <a:pt x="2491" y="5355"/>
                    <a:pt x="2574" y="5291"/>
                    <a:pt x="2642" y="5202"/>
                  </a:cubicBezTo>
                  <a:lnTo>
                    <a:pt x="2642" y="5202"/>
                  </a:lnTo>
                  <a:cubicBezTo>
                    <a:pt x="2629" y="5225"/>
                    <a:pt x="2617" y="5250"/>
                    <a:pt x="2605" y="5275"/>
                  </a:cubicBezTo>
                  <a:cubicBezTo>
                    <a:pt x="2763" y="5085"/>
                    <a:pt x="2858" y="4831"/>
                    <a:pt x="2921" y="4610"/>
                  </a:cubicBezTo>
                  <a:cubicBezTo>
                    <a:pt x="2985" y="4483"/>
                    <a:pt x="3016" y="4388"/>
                    <a:pt x="3016" y="4261"/>
                  </a:cubicBezTo>
                  <a:cubicBezTo>
                    <a:pt x="3008" y="4212"/>
                    <a:pt x="3002" y="4192"/>
                    <a:pt x="2997" y="4189"/>
                  </a:cubicBezTo>
                  <a:lnTo>
                    <a:pt x="2997" y="4189"/>
                  </a:lnTo>
                  <a:cubicBezTo>
                    <a:pt x="3016" y="4124"/>
                    <a:pt x="3016" y="4093"/>
                    <a:pt x="3016" y="4040"/>
                  </a:cubicBezTo>
                  <a:cubicBezTo>
                    <a:pt x="3080" y="3818"/>
                    <a:pt x="3111" y="3628"/>
                    <a:pt x="3143" y="3406"/>
                  </a:cubicBezTo>
                  <a:cubicBezTo>
                    <a:pt x="3238" y="2963"/>
                    <a:pt x="3333" y="2520"/>
                    <a:pt x="3365" y="2045"/>
                  </a:cubicBezTo>
                  <a:cubicBezTo>
                    <a:pt x="3365" y="1728"/>
                    <a:pt x="3396" y="1380"/>
                    <a:pt x="3301" y="1031"/>
                  </a:cubicBezTo>
                  <a:cubicBezTo>
                    <a:pt x="3270" y="968"/>
                    <a:pt x="3238" y="873"/>
                    <a:pt x="3206" y="810"/>
                  </a:cubicBezTo>
                  <a:cubicBezTo>
                    <a:pt x="3206" y="746"/>
                    <a:pt x="3175" y="715"/>
                    <a:pt x="3175" y="651"/>
                  </a:cubicBezTo>
                  <a:lnTo>
                    <a:pt x="3175" y="651"/>
                  </a:lnTo>
                  <a:cubicBezTo>
                    <a:pt x="3184" y="690"/>
                    <a:pt x="3188" y="705"/>
                    <a:pt x="3189" y="705"/>
                  </a:cubicBezTo>
                  <a:cubicBezTo>
                    <a:pt x="3190" y="705"/>
                    <a:pt x="3175" y="632"/>
                    <a:pt x="3175" y="588"/>
                  </a:cubicBezTo>
                  <a:cubicBezTo>
                    <a:pt x="3111" y="398"/>
                    <a:pt x="3048" y="303"/>
                    <a:pt x="2890" y="176"/>
                  </a:cubicBezTo>
                  <a:cubicBezTo>
                    <a:pt x="2735" y="56"/>
                    <a:pt x="2562" y="1"/>
                    <a:pt x="239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486475" y="3929700"/>
              <a:ext cx="143325" cy="180275"/>
            </a:xfrm>
            <a:custGeom>
              <a:avLst/>
              <a:gdLst/>
              <a:ahLst/>
              <a:cxnLst/>
              <a:rect l="l" t="t" r="r" b="b"/>
              <a:pathLst>
                <a:path w="5733" h="7211" extrusionOk="0">
                  <a:moveTo>
                    <a:pt x="3589" y="1"/>
                  </a:moveTo>
                  <a:cubicBezTo>
                    <a:pt x="3462" y="1"/>
                    <a:pt x="3331" y="13"/>
                    <a:pt x="3199" y="39"/>
                  </a:cubicBezTo>
                  <a:cubicBezTo>
                    <a:pt x="2122" y="229"/>
                    <a:pt x="1330" y="1305"/>
                    <a:pt x="919" y="2256"/>
                  </a:cubicBezTo>
                  <a:cubicBezTo>
                    <a:pt x="665" y="2826"/>
                    <a:pt x="475" y="3459"/>
                    <a:pt x="285" y="4061"/>
                  </a:cubicBezTo>
                  <a:cubicBezTo>
                    <a:pt x="222" y="4346"/>
                    <a:pt x="127" y="4599"/>
                    <a:pt x="95" y="4884"/>
                  </a:cubicBezTo>
                  <a:cubicBezTo>
                    <a:pt x="32" y="5106"/>
                    <a:pt x="0" y="5359"/>
                    <a:pt x="127" y="5549"/>
                  </a:cubicBezTo>
                  <a:cubicBezTo>
                    <a:pt x="173" y="5595"/>
                    <a:pt x="220" y="5625"/>
                    <a:pt x="278" y="5625"/>
                  </a:cubicBezTo>
                  <a:cubicBezTo>
                    <a:pt x="300" y="5625"/>
                    <a:pt x="323" y="5621"/>
                    <a:pt x="349" y="5612"/>
                  </a:cubicBezTo>
                  <a:cubicBezTo>
                    <a:pt x="634" y="5486"/>
                    <a:pt x="729" y="4979"/>
                    <a:pt x="855" y="4631"/>
                  </a:cubicBezTo>
                  <a:cubicBezTo>
                    <a:pt x="982" y="4124"/>
                    <a:pt x="1140" y="3649"/>
                    <a:pt x="1299" y="3174"/>
                  </a:cubicBezTo>
                  <a:cubicBezTo>
                    <a:pt x="1489" y="2699"/>
                    <a:pt x="1710" y="2192"/>
                    <a:pt x="1995" y="1749"/>
                  </a:cubicBezTo>
                  <a:cubicBezTo>
                    <a:pt x="2249" y="1337"/>
                    <a:pt x="2470" y="957"/>
                    <a:pt x="2882" y="672"/>
                  </a:cubicBezTo>
                  <a:cubicBezTo>
                    <a:pt x="3129" y="528"/>
                    <a:pt x="3404" y="457"/>
                    <a:pt x="3671" y="457"/>
                  </a:cubicBezTo>
                  <a:cubicBezTo>
                    <a:pt x="4225" y="457"/>
                    <a:pt x="4748" y="760"/>
                    <a:pt x="4941" y="1337"/>
                  </a:cubicBezTo>
                  <a:cubicBezTo>
                    <a:pt x="5257" y="2224"/>
                    <a:pt x="5036" y="3332"/>
                    <a:pt x="4846" y="4187"/>
                  </a:cubicBezTo>
                  <a:cubicBezTo>
                    <a:pt x="4751" y="4726"/>
                    <a:pt x="4592" y="5264"/>
                    <a:pt x="4434" y="5771"/>
                  </a:cubicBezTo>
                  <a:cubicBezTo>
                    <a:pt x="4339" y="6119"/>
                    <a:pt x="4117" y="6531"/>
                    <a:pt x="4117" y="6911"/>
                  </a:cubicBezTo>
                  <a:cubicBezTo>
                    <a:pt x="4117" y="7069"/>
                    <a:pt x="4278" y="7210"/>
                    <a:pt x="4427" y="7210"/>
                  </a:cubicBezTo>
                  <a:cubicBezTo>
                    <a:pt x="4488" y="7210"/>
                    <a:pt x="4547" y="7187"/>
                    <a:pt x="4592" y="7133"/>
                  </a:cubicBezTo>
                  <a:cubicBezTo>
                    <a:pt x="4846" y="6816"/>
                    <a:pt x="4941" y="6404"/>
                    <a:pt x="5036" y="6056"/>
                  </a:cubicBezTo>
                  <a:cubicBezTo>
                    <a:pt x="5162" y="5549"/>
                    <a:pt x="5289" y="5042"/>
                    <a:pt x="5384" y="4536"/>
                  </a:cubicBezTo>
                  <a:cubicBezTo>
                    <a:pt x="5606" y="3491"/>
                    <a:pt x="5732" y="2351"/>
                    <a:pt x="5384" y="1305"/>
                  </a:cubicBezTo>
                  <a:cubicBezTo>
                    <a:pt x="5110" y="511"/>
                    <a:pt x="4409" y="1"/>
                    <a:pt x="3589"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447050" y="3893500"/>
              <a:ext cx="225500" cy="228400"/>
            </a:xfrm>
            <a:custGeom>
              <a:avLst/>
              <a:gdLst/>
              <a:ahLst/>
              <a:cxnLst/>
              <a:rect l="l" t="t" r="r" b="b"/>
              <a:pathLst>
                <a:path w="9020" h="9136" extrusionOk="0">
                  <a:moveTo>
                    <a:pt x="5558" y="1"/>
                  </a:moveTo>
                  <a:cubicBezTo>
                    <a:pt x="5327" y="1"/>
                    <a:pt x="5096" y="21"/>
                    <a:pt x="4871" y="62"/>
                  </a:cubicBezTo>
                  <a:cubicBezTo>
                    <a:pt x="3572" y="283"/>
                    <a:pt x="2686" y="1392"/>
                    <a:pt x="1862" y="2342"/>
                  </a:cubicBezTo>
                  <a:cubicBezTo>
                    <a:pt x="1387" y="2943"/>
                    <a:pt x="1039" y="3704"/>
                    <a:pt x="786" y="4400"/>
                  </a:cubicBezTo>
                  <a:cubicBezTo>
                    <a:pt x="501" y="5129"/>
                    <a:pt x="279" y="5825"/>
                    <a:pt x="57" y="6554"/>
                  </a:cubicBezTo>
                  <a:cubicBezTo>
                    <a:pt x="0" y="6782"/>
                    <a:pt x="171" y="6930"/>
                    <a:pt x="344" y="6930"/>
                  </a:cubicBezTo>
                  <a:cubicBezTo>
                    <a:pt x="460" y="6930"/>
                    <a:pt x="577" y="6864"/>
                    <a:pt x="627" y="6712"/>
                  </a:cubicBezTo>
                  <a:cubicBezTo>
                    <a:pt x="1039" y="5572"/>
                    <a:pt x="1482" y="4432"/>
                    <a:pt x="2052" y="3355"/>
                  </a:cubicBezTo>
                  <a:cubicBezTo>
                    <a:pt x="2337" y="2817"/>
                    <a:pt x="2559" y="2215"/>
                    <a:pt x="3002" y="1740"/>
                  </a:cubicBezTo>
                  <a:cubicBezTo>
                    <a:pt x="3382" y="1297"/>
                    <a:pt x="3857" y="980"/>
                    <a:pt x="4396" y="758"/>
                  </a:cubicBezTo>
                  <a:cubicBezTo>
                    <a:pt x="4764" y="618"/>
                    <a:pt x="5169" y="544"/>
                    <a:pt x="5572" y="544"/>
                  </a:cubicBezTo>
                  <a:cubicBezTo>
                    <a:pt x="6351" y="544"/>
                    <a:pt x="7126" y="819"/>
                    <a:pt x="7626" y="1423"/>
                  </a:cubicBezTo>
                  <a:cubicBezTo>
                    <a:pt x="8323" y="2342"/>
                    <a:pt x="8259" y="3577"/>
                    <a:pt x="8133" y="4654"/>
                  </a:cubicBezTo>
                  <a:cubicBezTo>
                    <a:pt x="8038" y="5350"/>
                    <a:pt x="7911" y="6015"/>
                    <a:pt x="7753" y="6680"/>
                  </a:cubicBezTo>
                  <a:cubicBezTo>
                    <a:pt x="7594" y="7250"/>
                    <a:pt x="7499" y="7915"/>
                    <a:pt x="7246" y="8422"/>
                  </a:cubicBezTo>
                  <a:cubicBezTo>
                    <a:pt x="7046" y="8842"/>
                    <a:pt x="7376" y="9136"/>
                    <a:pt x="7679" y="9136"/>
                  </a:cubicBezTo>
                  <a:cubicBezTo>
                    <a:pt x="7856" y="9136"/>
                    <a:pt x="8023" y="9036"/>
                    <a:pt x="8069" y="8802"/>
                  </a:cubicBezTo>
                  <a:cubicBezTo>
                    <a:pt x="8196" y="8200"/>
                    <a:pt x="8449" y="7630"/>
                    <a:pt x="8576" y="7029"/>
                  </a:cubicBezTo>
                  <a:cubicBezTo>
                    <a:pt x="8734" y="6364"/>
                    <a:pt x="8861" y="5667"/>
                    <a:pt x="8924" y="4970"/>
                  </a:cubicBezTo>
                  <a:cubicBezTo>
                    <a:pt x="9019" y="3767"/>
                    <a:pt x="8924" y="2310"/>
                    <a:pt x="8196" y="1265"/>
                  </a:cubicBezTo>
                  <a:cubicBezTo>
                    <a:pt x="7626" y="411"/>
                    <a:pt x="6591" y="1"/>
                    <a:pt x="5558"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5517700" y="4405875"/>
              <a:ext cx="82800" cy="143250"/>
            </a:xfrm>
            <a:custGeom>
              <a:avLst/>
              <a:gdLst/>
              <a:ahLst/>
              <a:cxnLst/>
              <a:rect l="l" t="t" r="r" b="b"/>
              <a:pathLst>
                <a:path w="3312" h="5730" extrusionOk="0">
                  <a:moveTo>
                    <a:pt x="2316" y="834"/>
                  </a:moveTo>
                  <a:cubicBezTo>
                    <a:pt x="2309" y="835"/>
                    <a:pt x="2311" y="839"/>
                    <a:pt x="2330" y="848"/>
                  </a:cubicBezTo>
                  <a:cubicBezTo>
                    <a:pt x="2324" y="842"/>
                    <a:pt x="2320" y="838"/>
                    <a:pt x="2316" y="834"/>
                  </a:cubicBezTo>
                  <a:close/>
                  <a:moveTo>
                    <a:pt x="1893" y="1158"/>
                  </a:moveTo>
                  <a:lnTo>
                    <a:pt x="1893" y="1158"/>
                  </a:lnTo>
                  <a:cubicBezTo>
                    <a:pt x="1893" y="1158"/>
                    <a:pt x="1890" y="1162"/>
                    <a:pt x="1885" y="1168"/>
                  </a:cubicBezTo>
                  <a:lnTo>
                    <a:pt x="1885" y="1168"/>
                  </a:lnTo>
                  <a:cubicBezTo>
                    <a:pt x="1886" y="1167"/>
                    <a:pt x="1886" y="1166"/>
                    <a:pt x="1886" y="1165"/>
                  </a:cubicBezTo>
                  <a:cubicBezTo>
                    <a:pt x="1891" y="1160"/>
                    <a:pt x="1893" y="1158"/>
                    <a:pt x="1893" y="1158"/>
                  </a:cubicBezTo>
                  <a:close/>
                  <a:moveTo>
                    <a:pt x="2963" y="5440"/>
                  </a:moveTo>
                  <a:cubicBezTo>
                    <a:pt x="2946" y="5457"/>
                    <a:pt x="2929" y="5484"/>
                    <a:pt x="2911" y="5516"/>
                  </a:cubicBezTo>
                  <a:lnTo>
                    <a:pt x="2911" y="5516"/>
                  </a:lnTo>
                  <a:cubicBezTo>
                    <a:pt x="2920" y="5492"/>
                    <a:pt x="2927" y="5467"/>
                    <a:pt x="2932" y="5440"/>
                  </a:cubicBezTo>
                  <a:close/>
                  <a:moveTo>
                    <a:pt x="2117" y="0"/>
                  </a:moveTo>
                  <a:cubicBezTo>
                    <a:pt x="1934" y="0"/>
                    <a:pt x="1754" y="64"/>
                    <a:pt x="1601" y="183"/>
                  </a:cubicBezTo>
                  <a:cubicBezTo>
                    <a:pt x="968" y="658"/>
                    <a:pt x="715" y="1513"/>
                    <a:pt x="493" y="2210"/>
                  </a:cubicBezTo>
                  <a:cubicBezTo>
                    <a:pt x="271" y="2970"/>
                    <a:pt x="81" y="3762"/>
                    <a:pt x="18" y="4522"/>
                  </a:cubicBezTo>
                  <a:cubicBezTo>
                    <a:pt x="0" y="4788"/>
                    <a:pt x="181" y="4934"/>
                    <a:pt x="366" y="4934"/>
                  </a:cubicBezTo>
                  <a:cubicBezTo>
                    <a:pt x="511" y="4934"/>
                    <a:pt x="659" y="4844"/>
                    <a:pt x="715" y="4648"/>
                  </a:cubicBezTo>
                  <a:cubicBezTo>
                    <a:pt x="905" y="4078"/>
                    <a:pt x="1031" y="3445"/>
                    <a:pt x="1190" y="2875"/>
                  </a:cubicBezTo>
                  <a:lnTo>
                    <a:pt x="1285" y="2590"/>
                  </a:lnTo>
                  <a:cubicBezTo>
                    <a:pt x="1285" y="2566"/>
                    <a:pt x="1303" y="2505"/>
                    <a:pt x="1298" y="2505"/>
                  </a:cubicBezTo>
                  <a:lnTo>
                    <a:pt x="1298" y="2505"/>
                  </a:lnTo>
                  <a:cubicBezTo>
                    <a:pt x="1296" y="2505"/>
                    <a:pt x="1292" y="2511"/>
                    <a:pt x="1285" y="2527"/>
                  </a:cubicBezTo>
                  <a:cubicBezTo>
                    <a:pt x="1316" y="2463"/>
                    <a:pt x="1316" y="2432"/>
                    <a:pt x="1348" y="2368"/>
                  </a:cubicBezTo>
                  <a:cubicBezTo>
                    <a:pt x="1411" y="2178"/>
                    <a:pt x="1475" y="2020"/>
                    <a:pt x="1538" y="1830"/>
                  </a:cubicBezTo>
                  <a:cubicBezTo>
                    <a:pt x="1601" y="1671"/>
                    <a:pt x="1696" y="1513"/>
                    <a:pt x="1760" y="1386"/>
                  </a:cubicBezTo>
                  <a:cubicBezTo>
                    <a:pt x="1785" y="1310"/>
                    <a:pt x="1831" y="1254"/>
                    <a:pt x="1865" y="1202"/>
                  </a:cubicBezTo>
                  <a:lnTo>
                    <a:pt x="1865" y="1202"/>
                  </a:lnTo>
                  <a:cubicBezTo>
                    <a:pt x="1865" y="1203"/>
                    <a:pt x="1866" y="1203"/>
                    <a:pt x="1868" y="1203"/>
                  </a:cubicBezTo>
                  <a:cubicBezTo>
                    <a:pt x="1871" y="1203"/>
                    <a:pt x="1877" y="1201"/>
                    <a:pt x="1886" y="1196"/>
                  </a:cubicBezTo>
                  <a:cubicBezTo>
                    <a:pt x="1886" y="1165"/>
                    <a:pt x="1886" y="1165"/>
                    <a:pt x="1918" y="1165"/>
                  </a:cubicBezTo>
                  <a:cubicBezTo>
                    <a:pt x="1918" y="1133"/>
                    <a:pt x="1950" y="1101"/>
                    <a:pt x="1982" y="1070"/>
                  </a:cubicBezTo>
                  <a:cubicBezTo>
                    <a:pt x="2013" y="1006"/>
                    <a:pt x="2045" y="975"/>
                    <a:pt x="2077" y="911"/>
                  </a:cubicBezTo>
                  <a:cubicBezTo>
                    <a:pt x="2108" y="911"/>
                    <a:pt x="2140" y="880"/>
                    <a:pt x="2172" y="848"/>
                  </a:cubicBezTo>
                  <a:cubicBezTo>
                    <a:pt x="2172" y="848"/>
                    <a:pt x="2173" y="848"/>
                    <a:pt x="2175" y="848"/>
                  </a:cubicBezTo>
                  <a:lnTo>
                    <a:pt x="2175" y="848"/>
                  </a:lnTo>
                  <a:cubicBezTo>
                    <a:pt x="2181" y="848"/>
                    <a:pt x="2190" y="848"/>
                    <a:pt x="2203" y="848"/>
                  </a:cubicBezTo>
                  <a:cubicBezTo>
                    <a:pt x="2215" y="836"/>
                    <a:pt x="2227" y="829"/>
                    <a:pt x="2237" y="824"/>
                  </a:cubicBezTo>
                  <a:lnTo>
                    <a:pt x="2237" y="824"/>
                  </a:lnTo>
                  <a:cubicBezTo>
                    <a:pt x="2235" y="825"/>
                    <a:pt x="2235" y="826"/>
                    <a:pt x="2236" y="826"/>
                  </a:cubicBezTo>
                  <a:cubicBezTo>
                    <a:pt x="2238" y="826"/>
                    <a:pt x="2246" y="823"/>
                    <a:pt x="2267" y="816"/>
                  </a:cubicBezTo>
                  <a:lnTo>
                    <a:pt x="2267" y="816"/>
                  </a:lnTo>
                  <a:cubicBezTo>
                    <a:pt x="2267" y="816"/>
                    <a:pt x="2267" y="816"/>
                    <a:pt x="2267" y="816"/>
                  </a:cubicBezTo>
                  <a:cubicBezTo>
                    <a:pt x="2293" y="816"/>
                    <a:pt x="2297" y="816"/>
                    <a:pt x="2316" y="834"/>
                  </a:cubicBezTo>
                  <a:lnTo>
                    <a:pt x="2316" y="834"/>
                  </a:lnTo>
                  <a:cubicBezTo>
                    <a:pt x="2316" y="834"/>
                    <a:pt x="2317" y="834"/>
                    <a:pt x="2318" y="834"/>
                  </a:cubicBezTo>
                  <a:cubicBezTo>
                    <a:pt x="2327" y="834"/>
                    <a:pt x="2343" y="837"/>
                    <a:pt x="2358" y="840"/>
                  </a:cubicBezTo>
                  <a:lnTo>
                    <a:pt x="2358" y="840"/>
                  </a:lnTo>
                  <a:cubicBezTo>
                    <a:pt x="2357" y="846"/>
                    <a:pt x="2425" y="880"/>
                    <a:pt x="2425" y="880"/>
                  </a:cubicBezTo>
                  <a:cubicBezTo>
                    <a:pt x="2457" y="911"/>
                    <a:pt x="2488" y="911"/>
                    <a:pt x="2520" y="943"/>
                  </a:cubicBezTo>
                  <a:lnTo>
                    <a:pt x="2615" y="943"/>
                  </a:lnTo>
                  <a:cubicBezTo>
                    <a:pt x="2636" y="954"/>
                    <a:pt x="2640" y="957"/>
                    <a:pt x="2635" y="957"/>
                  </a:cubicBezTo>
                  <a:cubicBezTo>
                    <a:pt x="2625" y="957"/>
                    <a:pt x="2583" y="943"/>
                    <a:pt x="2583" y="943"/>
                  </a:cubicBezTo>
                  <a:lnTo>
                    <a:pt x="2583" y="943"/>
                  </a:lnTo>
                  <a:cubicBezTo>
                    <a:pt x="2647" y="1006"/>
                    <a:pt x="2710" y="1070"/>
                    <a:pt x="2773" y="1133"/>
                  </a:cubicBezTo>
                  <a:cubicBezTo>
                    <a:pt x="2932" y="1386"/>
                    <a:pt x="2932" y="1798"/>
                    <a:pt x="2900" y="2083"/>
                  </a:cubicBezTo>
                  <a:cubicBezTo>
                    <a:pt x="2868" y="2527"/>
                    <a:pt x="2805" y="2970"/>
                    <a:pt x="2710" y="3413"/>
                  </a:cubicBezTo>
                  <a:cubicBezTo>
                    <a:pt x="2647" y="3635"/>
                    <a:pt x="2615" y="3888"/>
                    <a:pt x="2520" y="4110"/>
                  </a:cubicBezTo>
                  <a:cubicBezTo>
                    <a:pt x="2520" y="4173"/>
                    <a:pt x="2520" y="4173"/>
                    <a:pt x="2488" y="4205"/>
                  </a:cubicBezTo>
                  <a:cubicBezTo>
                    <a:pt x="2488" y="4237"/>
                    <a:pt x="2488" y="4268"/>
                    <a:pt x="2457" y="4300"/>
                  </a:cubicBezTo>
                  <a:cubicBezTo>
                    <a:pt x="2393" y="4427"/>
                    <a:pt x="2362" y="4553"/>
                    <a:pt x="2330" y="4712"/>
                  </a:cubicBezTo>
                  <a:cubicBezTo>
                    <a:pt x="2267" y="4902"/>
                    <a:pt x="2267" y="5060"/>
                    <a:pt x="2267" y="5218"/>
                  </a:cubicBezTo>
                  <a:cubicBezTo>
                    <a:pt x="2267" y="5233"/>
                    <a:pt x="2267" y="5243"/>
                    <a:pt x="2267" y="5250"/>
                  </a:cubicBezTo>
                  <a:cubicBezTo>
                    <a:pt x="2246" y="5271"/>
                    <a:pt x="2239" y="5291"/>
                    <a:pt x="2236" y="5312"/>
                  </a:cubicBezTo>
                  <a:lnTo>
                    <a:pt x="2236" y="5312"/>
                  </a:lnTo>
                  <a:cubicBezTo>
                    <a:pt x="2236" y="5313"/>
                    <a:pt x="2235" y="5313"/>
                    <a:pt x="2235" y="5313"/>
                  </a:cubicBezTo>
                  <a:cubicBezTo>
                    <a:pt x="2203" y="5503"/>
                    <a:pt x="2362" y="5693"/>
                    <a:pt x="2520" y="5725"/>
                  </a:cubicBezTo>
                  <a:cubicBezTo>
                    <a:pt x="2543" y="5728"/>
                    <a:pt x="2565" y="5730"/>
                    <a:pt x="2586" y="5730"/>
                  </a:cubicBezTo>
                  <a:cubicBezTo>
                    <a:pt x="2713" y="5730"/>
                    <a:pt x="2814" y="5675"/>
                    <a:pt x="2875" y="5585"/>
                  </a:cubicBezTo>
                  <a:lnTo>
                    <a:pt x="2875" y="5585"/>
                  </a:lnTo>
                  <a:cubicBezTo>
                    <a:pt x="2873" y="5590"/>
                    <a:pt x="2870" y="5594"/>
                    <a:pt x="2868" y="5598"/>
                  </a:cubicBezTo>
                  <a:cubicBezTo>
                    <a:pt x="3027" y="5408"/>
                    <a:pt x="3090" y="5092"/>
                    <a:pt x="3153" y="4870"/>
                  </a:cubicBezTo>
                  <a:cubicBezTo>
                    <a:pt x="3185" y="4743"/>
                    <a:pt x="3185" y="4617"/>
                    <a:pt x="3185" y="4490"/>
                  </a:cubicBezTo>
                  <a:cubicBezTo>
                    <a:pt x="3184" y="4482"/>
                    <a:pt x="3182" y="4475"/>
                    <a:pt x="3181" y="4468"/>
                  </a:cubicBezTo>
                  <a:lnTo>
                    <a:pt x="3181" y="4468"/>
                  </a:lnTo>
                  <a:cubicBezTo>
                    <a:pt x="3182" y="4466"/>
                    <a:pt x="3184" y="4462"/>
                    <a:pt x="3185" y="4458"/>
                  </a:cubicBezTo>
                  <a:cubicBezTo>
                    <a:pt x="3185" y="4332"/>
                    <a:pt x="3185" y="4332"/>
                    <a:pt x="3185" y="4237"/>
                  </a:cubicBezTo>
                  <a:cubicBezTo>
                    <a:pt x="3185" y="4015"/>
                    <a:pt x="3217" y="3793"/>
                    <a:pt x="3248" y="3540"/>
                  </a:cubicBezTo>
                  <a:cubicBezTo>
                    <a:pt x="3280" y="3065"/>
                    <a:pt x="3312" y="2590"/>
                    <a:pt x="3280" y="2083"/>
                  </a:cubicBezTo>
                  <a:cubicBezTo>
                    <a:pt x="3280" y="1735"/>
                    <a:pt x="3248" y="1355"/>
                    <a:pt x="3090" y="1006"/>
                  </a:cubicBezTo>
                  <a:cubicBezTo>
                    <a:pt x="3058" y="943"/>
                    <a:pt x="3027" y="848"/>
                    <a:pt x="2995" y="753"/>
                  </a:cubicBezTo>
                  <a:cubicBezTo>
                    <a:pt x="2963" y="721"/>
                    <a:pt x="2932" y="690"/>
                    <a:pt x="2932" y="626"/>
                  </a:cubicBezTo>
                  <a:lnTo>
                    <a:pt x="2932" y="626"/>
                  </a:lnTo>
                  <a:cubicBezTo>
                    <a:pt x="2941" y="666"/>
                    <a:pt x="2945" y="681"/>
                    <a:pt x="2946" y="681"/>
                  </a:cubicBezTo>
                  <a:cubicBezTo>
                    <a:pt x="2947" y="681"/>
                    <a:pt x="2932" y="607"/>
                    <a:pt x="2932" y="563"/>
                  </a:cubicBezTo>
                  <a:cubicBezTo>
                    <a:pt x="2837" y="341"/>
                    <a:pt x="2742" y="278"/>
                    <a:pt x="2583" y="151"/>
                  </a:cubicBezTo>
                  <a:cubicBezTo>
                    <a:pt x="2436" y="48"/>
                    <a:pt x="2275" y="0"/>
                    <a:pt x="2117"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5492000" y="4364350"/>
              <a:ext cx="143350" cy="189675"/>
            </a:xfrm>
            <a:custGeom>
              <a:avLst/>
              <a:gdLst/>
              <a:ahLst/>
              <a:cxnLst/>
              <a:rect l="l" t="t" r="r" b="b"/>
              <a:pathLst>
                <a:path w="5734" h="7587" extrusionOk="0">
                  <a:moveTo>
                    <a:pt x="3452" y="1"/>
                  </a:moveTo>
                  <a:cubicBezTo>
                    <a:pt x="3237" y="1"/>
                    <a:pt x="3014" y="34"/>
                    <a:pt x="2788" y="102"/>
                  </a:cubicBezTo>
                  <a:cubicBezTo>
                    <a:pt x="1648" y="419"/>
                    <a:pt x="951" y="1654"/>
                    <a:pt x="634" y="2731"/>
                  </a:cubicBezTo>
                  <a:cubicBezTo>
                    <a:pt x="413" y="3364"/>
                    <a:pt x="286" y="4061"/>
                    <a:pt x="159" y="4726"/>
                  </a:cubicBezTo>
                  <a:cubicBezTo>
                    <a:pt x="128" y="5043"/>
                    <a:pt x="64" y="5328"/>
                    <a:pt x="33" y="5613"/>
                  </a:cubicBezTo>
                  <a:cubicBezTo>
                    <a:pt x="1" y="5898"/>
                    <a:pt x="1" y="6151"/>
                    <a:pt x="159" y="6309"/>
                  </a:cubicBezTo>
                  <a:cubicBezTo>
                    <a:pt x="199" y="6370"/>
                    <a:pt x="252" y="6392"/>
                    <a:pt x="302" y="6392"/>
                  </a:cubicBezTo>
                  <a:cubicBezTo>
                    <a:pt x="330" y="6392"/>
                    <a:pt x="358" y="6384"/>
                    <a:pt x="381" y="6373"/>
                  </a:cubicBezTo>
                  <a:cubicBezTo>
                    <a:pt x="698" y="6183"/>
                    <a:pt x="761" y="5644"/>
                    <a:pt x="824" y="5264"/>
                  </a:cubicBezTo>
                  <a:cubicBezTo>
                    <a:pt x="919" y="4726"/>
                    <a:pt x="1014" y="4188"/>
                    <a:pt x="1141" y="3681"/>
                  </a:cubicBezTo>
                  <a:cubicBezTo>
                    <a:pt x="1299" y="3111"/>
                    <a:pt x="1458" y="2572"/>
                    <a:pt x="1711" y="2066"/>
                  </a:cubicBezTo>
                  <a:cubicBezTo>
                    <a:pt x="1933" y="1591"/>
                    <a:pt x="2091" y="1147"/>
                    <a:pt x="2534" y="831"/>
                  </a:cubicBezTo>
                  <a:cubicBezTo>
                    <a:pt x="2840" y="602"/>
                    <a:pt x="3196" y="485"/>
                    <a:pt x="3542" y="485"/>
                  </a:cubicBezTo>
                  <a:cubicBezTo>
                    <a:pt x="4057" y="485"/>
                    <a:pt x="4549" y="744"/>
                    <a:pt x="4815" y="1274"/>
                  </a:cubicBezTo>
                  <a:cubicBezTo>
                    <a:pt x="5226" y="2161"/>
                    <a:pt x="5131" y="3364"/>
                    <a:pt x="5036" y="4346"/>
                  </a:cubicBezTo>
                  <a:cubicBezTo>
                    <a:pt x="4973" y="4916"/>
                    <a:pt x="4910" y="5486"/>
                    <a:pt x="4783" y="6056"/>
                  </a:cubicBezTo>
                  <a:cubicBezTo>
                    <a:pt x="4688" y="6436"/>
                    <a:pt x="4530" y="6911"/>
                    <a:pt x="4561" y="7291"/>
                  </a:cubicBezTo>
                  <a:cubicBezTo>
                    <a:pt x="4582" y="7460"/>
                    <a:pt x="4744" y="7587"/>
                    <a:pt x="4897" y="7587"/>
                  </a:cubicBezTo>
                  <a:cubicBezTo>
                    <a:pt x="4973" y="7587"/>
                    <a:pt x="5047" y="7555"/>
                    <a:pt x="5100" y="7481"/>
                  </a:cubicBezTo>
                  <a:cubicBezTo>
                    <a:pt x="5353" y="7133"/>
                    <a:pt x="5385" y="6689"/>
                    <a:pt x="5448" y="6278"/>
                  </a:cubicBezTo>
                  <a:cubicBezTo>
                    <a:pt x="5543" y="5739"/>
                    <a:pt x="5606" y="5169"/>
                    <a:pt x="5670" y="4599"/>
                  </a:cubicBezTo>
                  <a:cubicBezTo>
                    <a:pt x="5733" y="3459"/>
                    <a:pt x="5733" y="2256"/>
                    <a:pt x="5258" y="1179"/>
                  </a:cubicBezTo>
                  <a:cubicBezTo>
                    <a:pt x="4910" y="434"/>
                    <a:pt x="4232" y="1"/>
                    <a:pt x="345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5449950" y="4323925"/>
              <a:ext cx="232900" cy="237900"/>
            </a:xfrm>
            <a:custGeom>
              <a:avLst/>
              <a:gdLst/>
              <a:ahLst/>
              <a:cxnLst/>
              <a:rect l="l" t="t" r="r" b="b"/>
              <a:pathLst>
                <a:path w="9316" h="9516" extrusionOk="0">
                  <a:moveTo>
                    <a:pt x="5549" y="1"/>
                  </a:moveTo>
                  <a:cubicBezTo>
                    <a:pt x="5161" y="1"/>
                    <a:pt x="4773" y="57"/>
                    <a:pt x="4406" y="167"/>
                  </a:cubicBezTo>
                  <a:cubicBezTo>
                    <a:pt x="3045" y="579"/>
                    <a:pt x="2221" y="1846"/>
                    <a:pt x="1493" y="2986"/>
                  </a:cubicBezTo>
                  <a:cubicBezTo>
                    <a:pt x="1018" y="3651"/>
                    <a:pt x="765" y="4506"/>
                    <a:pt x="543" y="5298"/>
                  </a:cubicBezTo>
                  <a:cubicBezTo>
                    <a:pt x="353" y="6090"/>
                    <a:pt x="163" y="6881"/>
                    <a:pt x="36" y="7673"/>
                  </a:cubicBezTo>
                  <a:cubicBezTo>
                    <a:pt x="0" y="7907"/>
                    <a:pt x="179" y="8039"/>
                    <a:pt x="358" y="8039"/>
                  </a:cubicBezTo>
                  <a:cubicBezTo>
                    <a:pt x="494" y="8039"/>
                    <a:pt x="629" y="7963"/>
                    <a:pt x="670" y="7800"/>
                  </a:cubicBezTo>
                  <a:cubicBezTo>
                    <a:pt x="986" y="6533"/>
                    <a:pt x="1303" y="5266"/>
                    <a:pt x="1778" y="4031"/>
                  </a:cubicBezTo>
                  <a:cubicBezTo>
                    <a:pt x="2000" y="3429"/>
                    <a:pt x="2190" y="2733"/>
                    <a:pt x="2601" y="2194"/>
                  </a:cubicBezTo>
                  <a:cubicBezTo>
                    <a:pt x="2981" y="1688"/>
                    <a:pt x="3425" y="1276"/>
                    <a:pt x="3963" y="991"/>
                  </a:cubicBezTo>
                  <a:cubicBezTo>
                    <a:pt x="4452" y="740"/>
                    <a:pt x="5020" y="599"/>
                    <a:pt x="5579" y="599"/>
                  </a:cubicBezTo>
                  <a:cubicBezTo>
                    <a:pt x="6288" y="599"/>
                    <a:pt x="6982" y="826"/>
                    <a:pt x="7478" y="1339"/>
                  </a:cubicBezTo>
                  <a:cubicBezTo>
                    <a:pt x="8365" y="2226"/>
                    <a:pt x="8428" y="3524"/>
                    <a:pt x="8428" y="4696"/>
                  </a:cubicBezTo>
                  <a:cubicBezTo>
                    <a:pt x="8428" y="5456"/>
                    <a:pt x="8365" y="6153"/>
                    <a:pt x="8270" y="6913"/>
                  </a:cubicBezTo>
                  <a:cubicBezTo>
                    <a:pt x="8175" y="7515"/>
                    <a:pt x="8143" y="8243"/>
                    <a:pt x="7922" y="8813"/>
                  </a:cubicBezTo>
                  <a:cubicBezTo>
                    <a:pt x="7770" y="9249"/>
                    <a:pt x="8118" y="9515"/>
                    <a:pt x="8436" y="9515"/>
                  </a:cubicBezTo>
                  <a:cubicBezTo>
                    <a:pt x="8648" y="9515"/>
                    <a:pt x="8846" y="9396"/>
                    <a:pt x="8872" y="9130"/>
                  </a:cubicBezTo>
                  <a:cubicBezTo>
                    <a:pt x="8903" y="8465"/>
                    <a:pt x="9094" y="7831"/>
                    <a:pt x="9157" y="7166"/>
                  </a:cubicBezTo>
                  <a:cubicBezTo>
                    <a:pt x="9252" y="6438"/>
                    <a:pt x="9315" y="5678"/>
                    <a:pt x="9284" y="4949"/>
                  </a:cubicBezTo>
                  <a:cubicBezTo>
                    <a:pt x="9284" y="3651"/>
                    <a:pt x="8967" y="2099"/>
                    <a:pt x="8080" y="1086"/>
                  </a:cubicBezTo>
                  <a:cubicBezTo>
                    <a:pt x="7450" y="343"/>
                    <a:pt x="6500" y="1"/>
                    <a:pt x="5549"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879950" y="3859875"/>
              <a:ext cx="120550" cy="127925"/>
            </a:xfrm>
            <a:custGeom>
              <a:avLst/>
              <a:gdLst/>
              <a:ahLst/>
              <a:cxnLst/>
              <a:rect l="l" t="t" r="r" b="b"/>
              <a:pathLst>
                <a:path w="4822" h="5117" extrusionOk="0">
                  <a:moveTo>
                    <a:pt x="1084" y="703"/>
                  </a:moveTo>
                  <a:lnTo>
                    <a:pt x="1084" y="703"/>
                  </a:lnTo>
                  <a:cubicBezTo>
                    <a:pt x="1084" y="703"/>
                    <a:pt x="1081" y="707"/>
                    <a:pt x="1076" y="713"/>
                  </a:cubicBezTo>
                  <a:lnTo>
                    <a:pt x="1076" y="713"/>
                  </a:lnTo>
                  <a:lnTo>
                    <a:pt x="1078" y="710"/>
                  </a:lnTo>
                  <a:cubicBezTo>
                    <a:pt x="1082" y="705"/>
                    <a:pt x="1084" y="703"/>
                    <a:pt x="1084" y="703"/>
                  </a:cubicBezTo>
                  <a:close/>
                  <a:moveTo>
                    <a:pt x="1041" y="783"/>
                  </a:moveTo>
                  <a:cubicBezTo>
                    <a:pt x="1038" y="798"/>
                    <a:pt x="1033" y="808"/>
                    <a:pt x="1032" y="808"/>
                  </a:cubicBezTo>
                  <a:cubicBezTo>
                    <a:pt x="1031" y="808"/>
                    <a:pt x="1033" y="800"/>
                    <a:pt x="1041" y="783"/>
                  </a:cubicBezTo>
                  <a:close/>
                  <a:moveTo>
                    <a:pt x="4751" y="3592"/>
                  </a:moveTo>
                  <a:cubicBezTo>
                    <a:pt x="4751" y="3604"/>
                    <a:pt x="4752" y="3617"/>
                    <a:pt x="4755" y="3629"/>
                  </a:cubicBezTo>
                  <a:lnTo>
                    <a:pt x="4755" y="3629"/>
                  </a:lnTo>
                  <a:cubicBezTo>
                    <a:pt x="4753" y="3627"/>
                    <a:pt x="4752" y="3625"/>
                    <a:pt x="4751" y="3623"/>
                  </a:cubicBezTo>
                  <a:cubicBezTo>
                    <a:pt x="4751" y="3592"/>
                    <a:pt x="4751" y="3592"/>
                    <a:pt x="4751" y="3592"/>
                  </a:cubicBezTo>
                  <a:close/>
                  <a:moveTo>
                    <a:pt x="1080" y="1"/>
                  </a:moveTo>
                  <a:cubicBezTo>
                    <a:pt x="1004" y="1"/>
                    <a:pt x="924" y="16"/>
                    <a:pt x="824" y="45"/>
                  </a:cubicBezTo>
                  <a:cubicBezTo>
                    <a:pt x="476" y="108"/>
                    <a:pt x="222" y="362"/>
                    <a:pt x="159" y="742"/>
                  </a:cubicBezTo>
                  <a:cubicBezTo>
                    <a:pt x="1" y="1502"/>
                    <a:pt x="444" y="2293"/>
                    <a:pt x="761" y="2958"/>
                  </a:cubicBezTo>
                  <a:cubicBezTo>
                    <a:pt x="1109" y="3655"/>
                    <a:pt x="1489" y="4352"/>
                    <a:pt x="1964" y="4954"/>
                  </a:cubicBezTo>
                  <a:cubicBezTo>
                    <a:pt x="2060" y="5069"/>
                    <a:pt x="2173" y="5117"/>
                    <a:pt x="2279" y="5117"/>
                  </a:cubicBezTo>
                  <a:cubicBezTo>
                    <a:pt x="2521" y="5117"/>
                    <a:pt x="2721" y="4861"/>
                    <a:pt x="2566" y="4573"/>
                  </a:cubicBezTo>
                  <a:cubicBezTo>
                    <a:pt x="2313" y="4035"/>
                    <a:pt x="1964" y="3497"/>
                    <a:pt x="1679" y="2958"/>
                  </a:cubicBezTo>
                  <a:cubicBezTo>
                    <a:pt x="1648" y="2863"/>
                    <a:pt x="1616" y="2768"/>
                    <a:pt x="1553" y="2705"/>
                  </a:cubicBezTo>
                  <a:cubicBezTo>
                    <a:pt x="1553" y="2686"/>
                    <a:pt x="1531" y="2635"/>
                    <a:pt x="1519" y="2615"/>
                  </a:cubicBezTo>
                  <a:lnTo>
                    <a:pt x="1519" y="2615"/>
                  </a:lnTo>
                  <a:cubicBezTo>
                    <a:pt x="1512" y="2561"/>
                    <a:pt x="1485" y="2511"/>
                    <a:pt x="1458" y="2483"/>
                  </a:cubicBezTo>
                  <a:cubicBezTo>
                    <a:pt x="1394" y="2293"/>
                    <a:pt x="1331" y="2135"/>
                    <a:pt x="1236" y="1945"/>
                  </a:cubicBezTo>
                  <a:cubicBezTo>
                    <a:pt x="1204" y="1787"/>
                    <a:pt x="1141" y="1628"/>
                    <a:pt x="1078" y="1470"/>
                  </a:cubicBezTo>
                  <a:cubicBezTo>
                    <a:pt x="1078" y="1407"/>
                    <a:pt x="1046" y="1312"/>
                    <a:pt x="1046" y="1248"/>
                  </a:cubicBezTo>
                  <a:cubicBezTo>
                    <a:pt x="1046" y="1240"/>
                    <a:pt x="1046" y="1232"/>
                    <a:pt x="1046" y="1217"/>
                  </a:cubicBezTo>
                  <a:cubicBezTo>
                    <a:pt x="1046" y="1185"/>
                    <a:pt x="1014" y="1153"/>
                    <a:pt x="1014" y="1090"/>
                  </a:cubicBezTo>
                  <a:cubicBezTo>
                    <a:pt x="1014" y="1037"/>
                    <a:pt x="1014" y="984"/>
                    <a:pt x="1014" y="932"/>
                  </a:cubicBezTo>
                  <a:cubicBezTo>
                    <a:pt x="1014" y="900"/>
                    <a:pt x="1014" y="868"/>
                    <a:pt x="1014" y="837"/>
                  </a:cubicBezTo>
                  <a:cubicBezTo>
                    <a:pt x="1034" y="816"/>
                    <a:pt x="1042" y="796"/>
                    <a:pt x="1044" y="776"/>
                  </a:cubicBezTo>
                  <a:lnTo>
                    <a:pt x="1044" y="776"/>
                  </a:lnTo>
                  <a:cubicBezTo>
                    <a:pt x="1045" y="775"/>
                    <a:pt x="1045" y="774"/>
                    <a:pt x="1046" y="773"/>
                  </a:cubicBezTo>
                  <a:lnTo>
                    <a:pt x="1058" y="748"/>
                  </a:lnTo>
                  <a:lnTo>
                    <a:pt x="1058" y="748"/>
                  </a:lnTo>
                  <a:cubicBezTo>
                    <a:pt x="1059" y="748"/>
                    <a:pt x="1059" y="748"/>
                    <a:pt x="1059" y="748"/>
                  </a:cubicBezTo>
                  <a:cubicBezTo>
                    <a:pt x="1062" y="748"/>
                    <a:pt x="1068" y="746"/>
                    <a:pt x="1078" y="742"/>
                  </a:cubicBezTo>
                  <a:cubicBezTo>
                    <a:pt x="1109" y="710"/>
                    <a:pt x="1109" y="710"/>
                    <a:pt x="1141" y="678"/>
                  </a:cubicBezTo>
                  <a:lnTo>
                    <a:pt x="1141" y="678"/>
                  </a:lnTo>
                  <a:cubicBezTo>
                    <a:pt x="1152" y="673"/>
                    <a:pt x="1166" y="666"/>
                    <a:pt x="1178" y="660"/>
                  </a:cubicBezTo>
                  <a:lnTo>
                    <a:pt x="1178" y="660"/>
                  </a:lnTo>
                  <a:cubicBezTo>
                    <a:pt x="1196" y="656"/>
                    <a:pt x="1236" y="647"/>
                    <a:pt x="1236" y="647"/>
                  </a:cubicBezTo>
                  <a:cubicBezTo>
                    <a:pt x="1268" y="647"/>
                    <a:pt x="1299" y="647"/>
                    <a:pt x="1331" y="615"/>
                  </a:cubicBezTo>
                  <a:cubicBezTo>
                    <a:pt x="1356" y="615"/>
                    <a:pt x="1381" y="595"/>
                    <a:pt x="1406" y="587"/>
                  </a:cubicBezTo>
                  <a:lnTo>
                    <a:pt x="1406" y="587"/>
                  </a:lnTo>
                  <a:cubicBezTo>
                    <a:pt x="1450" y="599"/>
                    <a:pt x="1493" y="599"/>
                    <a:pt x="1533" y="599"/>
                  </a:cubicBezTo>
                  <a:cubicBezTo>
                    <a:pt x="1576" y="599"/>
                    <a:pt x="1616" y="599"/>
                    <a:pt x="1648" y="615"/>
                  </a:cubicBezTo>
                  <a:cubicBezTo>
                    <a:pt x="1964" y="678"/>
                    <a:pt x="2218" y="995"/>
                    <a:pt x="2408" y="1217"/>
                  </a:cubicBezTo>
                  <a:cubicBezTo>
                    <a:pt x="2693" y="1533"/>
                    <a:pt x="2946" y="1913"/>
                    <a:pt x="3168" y="2293"/>
                  </a:cubicBezTo>
                  <a:cubicBezTo>
                    <a:pt x="3294" y="2515"/>
                    <a:pt x="3421" y="2705"/>
                    <a:pt x="3516" y="2927"/>
                  </a:cubicBezTo>
                  <a:cubicBezTo>
                    <a:pt x="3548" y="2990"/>
                    <a:pt x="3548" y="2990"/>
                    <a:pt x="3579" y="3022"/>
                  </a:cubicBezTo>
                  <a:cubicBezTo>
                    <a:pt x="3579" y="3053"/>
                    <a:pt x="3611" y="3085"/>
                    <a:pt x="3611" y="3117"/>
                  </a:cubicBezTo>
                  <a:cubicBezTo>
                    <a:pt x="3643" y="3275"/>
                    <a:pt x="3706" y="3370"/>
                    <a:pt x="3801" y="3528"/>
                  </a:cubicBezTo>
                  <a:cubicBezTo>
                    <a:pt x="3896" y="3655"/>
                    <a:pt x="3959" y="3813"/>
                    <a:pt x="4086" y="3940"/>
                  </a:cubicBezTo>
                  <a:cubicBezTo>
                    <a:pt x="4094" y="3945"/>
                    <a:pt x="4100" y="3949"/>
                    <a:pt x="4106" y="3952"/>
                  </a:cubicBezTo>
                  <a:lnTo>
                    <a:pt x="4106" y="3952"/>
                  </a:lnTo>
                  <a:cubicBezTo>
                    <a:pt x="4108" y="3957"/>
                    <a:pt x="4112" y="3964"/>
                    <a:pt x="4118" y="3972"/>
                  </a:cubicBezTo>
                  <a:cubicBezTo>
                    <a:pt x="4149" y="3972"/>
                    <a:pt x="4149" y="4003"/>
                    <a:pt x="4181" y="4003"/>
                  </a:cubicBezTo>
                  <a:cubicBezTo>
                    <a:pt x="4209" y="4041"/>
                    <a:pt x="4218" y="4053"/>
                    <a:pt x="4216" y="4053"/>
                  </a:cubicBezTo>
                  <a:cubicBezTo>
                    <a:pt x="4213" y="4053"/>
                    <a:pt x="4165" y="3999"/>
                    <a:pt x="4153" y="3999"/>
                  </a:cubicBezTo>
                  <a:cubicBezTo>
                    <a:pt x="4151" y="3999"/>
                    <a:pt x="4149" y="4000"/>
                    <a:pt x="4149" y="4003"/>
                  </a:cubicBezTo>
                  <a:cubicBezTo>
                    <a:pt x="4209" y="4102"/>
                    <a:pt x="4330" y="4152"/>
                    <a:pt x="4451" y="4152"/>
                  </a:cubicBezTo>
                  <a:cubicBezTo>
                    <a:pt x="4524" y="4152"/>
                    <a:pt x="4597" y="4134"/>
                    <a:pt x="4656" y="4098"/>
                  </a:cubicBezTo>
                  <a:cubicBezTo>
                    <a:pt x="4773" y="4005"/>
                    <a:pt x="4821" y="3876"/>
                    <a:pt x="4800" y="3752"/>
                  </a:cubicBezTo>
                  <a:lnTo>
                    <a:pt x="4800" y="3752"/>
                  </a:lnTo>
                  <a:cubicBezTo>
                    <a:pt x="4804" y="3762"/>
                    <a:pt x="4809" y="3772"/>
                    <a:pt x="4814" y="3782"/>
                  </a:cubicBezTo>
                  <a:cubicBezTo>
                    <a:pt x="4783" y="3528"/>
                    <a:pt x="4624" y="3275"/>
                    <a:pt x="4498" y="3053"/>
                  </a:cubicBezTo>
                  <a:cubicBezTo>
                    <a:pt x="4434" y="2927"/>
                    <a:pt x="4371" y="2832"/>
                    <a:pt x="4244" y="2768"/>
                  </a:cubicBezTo>
                  <a:cubicBezTo>
                    <a:pt x="4232" y="2756"/>
                    <a:pt x="4222" y="2746"/>
                    <a:pt x="4214" y="2739"/>
                  </a:cubicBezTo>
                  <a:lnTo>
                    <a:pt x="4214" y="2739"/>
                  </a:lnTo>
                  <a:cubicBezTo>
                    <a:pt x="4214" y="2738"/>
                    <a:pt x="4213" y="2738"/>
                    <a:pt x="4213" y="2737"/>
                  </a:cubicBezTo>
                  <a:cubicBezTo>
                    <a:pt x="4181" y="2642"/>
                    <a:pt x="4149" y="2642"/>
                    <a:pt x="4118" y="2578"/>
                  </a:cubicBezTo>
                  <a:cubicBezTo>
                    <a:pt x="3959" y="2420"/>
                    <a:pt x="3801" y="2230"/>
                    <a:pt x="3674" y="2040"/>
                  </a:cubicBezTo>
                  <a:cubicBezTo>
                    <a:pt x="3358" y="1660"/>
                    <a:pt x="3041" y="1280"/>
                    <a:pt x="2693" y="963"/>
                  </a:cubicBezTo>
                  <a:cubicBezTo>
                    <a:pt x="2439" y="678"/>
                    <a:pt x="2154" y="425"/>
                    <a:pt x="1806" y="298"/>
                  </a:cubicBezTo>
                  <a:cubicBezTo>
                    <a:pt x="1743" y="267"/>
                    <a:pt x="1648" y="235"/>
                    <a:pt x="1553" y="203"/>
                  </a:cubicBezTo>
                  <a:cubicBezTo>
                    <a:pt x="1521" y="171"/>
                    <a:pt x="1458" y="171"/>
                    <a:pt x="1426" y="140"/>
                  </a:cubicBezTo>
                  <a:lnTo>
                    <a:pt x="1426" y="140"/>
                  </a:lnTo>
                  <a:cubicBezTo>
                    <a:pt x="1449" y="155"/>
                    <a:pt x="1461" y="161"/>
                    <a:pt x="1465" y="161"/>
                  </a:cubicBezTo>
                  <a:cubicBezTo>
                    <a:pt x="1477" y="161"/>
                    <a:pt x="1411" y="101"/>
                    <a:pt x="1363" y="76"/>
                  </a:cubicBezTo>
                  <a:cubicBezTo>
                    <a:pt x="1258" y="24"/>
                    <a:pt x="1173" y="1"/>
                    <a:pt x="108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5841175" y="3816825"/>
              <a:ext cx="184800" cy="184625"/>
            </a:xfrm>
            <a:custGeom>
              <a:avLst/>
              <a:gdLst/>
              <a:ahLst/>
              <a:cxnLst/>
              <a:rect l="l" t="t" r="r" b="b"/>
              <a:pathLst>
                <a:path w="7392" h="7385" extrusionOk="0">
                  <a:moveTo>
                    <a:pt x="2347" y="0"/>
                  </a:moveTo>
                  <a:cubicBezTo>
                    <a:pt x="1643" y="0"/>
                    <a:pt x="995" y="367"/>
                    <a:pt x="602" y="1038"/>
                  </a:cubicBezTo>
                  <a:cubicBezTo>
                    <a:pt x="0" y="2084"/>
                    <a:pt x="348" y="3445"/>
                    <a:pt x="855" y="4459"/>
                  </a:cubicBezTo>
                  <a:cubicBezTo>
                    <a:pt x="1140" y="5060"/>
                    <a:pt x="1520" y="5662"/>
                    <a:pt x="1900" y="6232"/>
                  </a:cubicBezTo>
                  <a:cubicBezTo>
                    <a:pt x="2058" y="6485"/>
                    <a:pt x="2249" y="6707"/>
                    <a:pt x="2407" y="6961"/>
                  </a:cubicBezTo>
                  <a:cubicBezTo>
                    <a:pt x="2565" y="7151"/>
                    <a:pt x="2755" y="7372"/>
                    <a:pt x="2977" y="7372"/>
                  </a:cubicBezTo>
                  <a:cubicBezTo>
                    <a:pt x="3001" y="7380"/>
                    <a:pt x="3024" y="7384"/>
                    <a:pt x="3047" y="7384"/>
                  </a:cubicBezTo>
                  <a:cubicBezTo>
                    <a:pt x="3115" y="7384"/>
                    <a:pt x="3175" y="7348"/>
                    <a:pt x="3199" y="7277"/>
                  </a:cubicBezTo>
                  <a:cubicBezTo>
                    <a:pt x="3294" y="6929"/>
                    <a:pt x="2945" y="6485"/>
                    <a:pt x="2724" y="6169"/>
                  </a:cubicBezTo>
                  <a:cubicBezTo>
                    <a:pt x="2439" y="5725"/>
                    <a:pt x="2153" y="5250"/>
                    <a:pt x="1868" y="4775"/>
                  </a:cubicBezTo>
                  <a:cubicBezTo>
                    <a:pt x="1583" y="4300"/>
                    <a:pt x="1362" y="3794"/>
                    <a:pt x="1172" y="3255"/>
                  </a:cubicBezTo>
                  <a:cubicBezTo>
                    <a:pt x="1013" y="2749"/>
                    <a:pt x="823" y="2305"/>
                    <a:pt x="918" y="1767"/>
                  </a:cubicBezTo>
                  <a:cubicBezTo>
                    <a:pt x="1047" y="997"/>
                    <a:pt x="1653" y="435"/>
                    <a:pt x="2368" y="435"/>
                  </a:cubicBezTo>
                  <a:cubicBezTo>
                    <a:pt x="2535" y="435"/>
                    <a:pt x="2708" y="466"/>
                    <a:pt x="2882" y="532"/>
                  </a:cubicBezTo>
                  <a:cubicBezTo>
                    <a:pt x="3800" y="880"/>
                    <a:pt x="4560" y="1798"/>
                    <a:pt x="5162" y="2590"/>
                  </a:cubicBezTo>
                  <a:cubicBezTo>
                    <a:pt x="5510" y="3034"/>
                    <a:pt x="5827" y="3509"/>
                    <a:pt x="6144" y="4015"/>
                  </a:cubicBezTo>
                  <a:cubicBezTo>
                    <a:pt x="6365" y="4364"/>
                    <a:pt x="6555" y="4807"/>
                    <a:pt x="6841" y="5060"/>
                  </a:cubicBezTo>
                  <a:cubicBezTo>
                    <a:pt x="6897" y="5107"/>
                    <a:pt x="6970" y="5129"/>
                    <a:pt x="7044" y="5129"/>
                  </a:cubicBezTo>
                  <a:cubicBezTo>
                    <a:pt x="7217" y="5129"/>
                    <a:pt x="7392" y="5007"/>
                    <a:pt x="7347" y="4807"/>
                  </a:cubicBezTo>
                  <a:cubicBezTo>
                    <a:pt x="7284" y="4395"/>
                    <a:pt x="7031" y="4047"/>
                    <a:pt x="6809" y="3730"/>
                  </a:cubicBezTo>
                  <a:cubicBezTo>
                    <a:pt x="6492" y="3255"/>
                    <a:pt x="6144" y="2780"/>
                    <a:pt x="5795" y="2369"/>
                  </a:cubicBezTo>
                  <a:cubicBezTo>
                    <a:pt x="5067" y="1482"/>
                    <a:pt x="4244" y="595"/>
                    <a:pt x="3135" y="152"/>
                  </a:cubicBezTo>
                  <a:cubicBezTo>
                    <a:pt x="2871" y="50"/>
                    <a:pt x="2605" y="0"/>
                    <a:pt x="234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5811075" y="3769625"/>
              <a:ext cx="259525" cy="262050"/>
            </a:xfrm>
            <a:custGeom>
              <a:avLst/>
              <a:gdLst/>
              <a:ahLst/>
              <a:cxnLst/>
              <a:rect l="l" t="t" r="r" b="b"/>
              <a:pathLst>
                <a:path w="10381" h="10482" extrusionOk="0">
                  <a:moveTo>
                    <a:pt x="3722" y="0"/>
                  </a:moveTo>
                  <a:cubicBezTo>
                    <a:pt x="2464" y="0"/>
                    <a:pt x="1318" y="817"/>
                    <a:pt x="697" y="1881"/>
                  </a:cubicBezTo>
                  <a:cubicBezTo>
                    <a:pt x="1" y="3116"/>
                    <a:pt x="254" y="4605"/>
                    <a:pt x="507" y="5935"/>
                  </a:cubicBezTo>
                  <a:cubicBezTo>
                    <a:pt x="634" y="6758"/>
                    <a:pt x="1046" y="7550"/>
                    <a:pt x="1426" y="8278"/>
                  </a:cubicBezTo>
                  <a:cubicBezTo>
                    <a:pt x="1806" y="8975"/>
                    <a:pt x="2217" y="9672"/>
                    <a:pt x="2692" y="10337"/>
                  </a:cubicBezTo>
                  <a:cubicBezTo>
                    <a:pt x="2757" y="10439"/>
                    <a:pt x="2847" y="10481"/>
                    <a:pt x="2936" y="10481"/>
                  </a:cubicBezTo>
                  <a:cubicBezTo>
                    <a:pt x="3151" y="10481"/>
                    <a:pt x="3365" y="10235"/>
                    <a:pt x="3231" y="9989"/>
                  </a:cubicBezTo>
                  <a:cubicBezTo>
                    <a:pt x="2597" y="8849"/>
                    <a:pt x="1964" y="7708"/>
                    <a:pt x="1457" y="6505"/>
                  </a:cubicBezTo>
                  <a:cubicBezTo>
                    <a:pt x="1204" y="5872"/>
                    <a:pt x="856" y="5270"/>
                    <a:pt x="761" y="4605"/>
                  </a:cubicBezTo>
                  <a:cubicBezTo>
                    <a:pt x="697" y="3972"/>
                    <a:pt x="729" y="3370"/>
                    <a:pt x="951" y="2768"/>
                  </a:cubicBezTo>
                  <a:cubicBezTo>
                    <a:pt x="1325" y="1645"/>
                    <a:pt x="2406" y="614"/>
                    <a:pt x="3680" y="614"/>
                  </a:cubicBezTo>
                  <a:cubicBezTo>
                    <a:pt x="3699" y="614"/>
                    <a:pt x="3718" y="614"/>
                    <a:pt x="3738" y="615"/>
                  </a:cubicBezTo>
                  <a:cubicBezTo>
                    <a:pt x="4973" y="646"/>
                    <a:pt x="5923" y="1565"/>
                    <a:pt x="6714" y="2420"/>
                  </a:cubicBezTo>
                  <a:cubicBezTo>
                    <a:pt x="7221" y="2958"/>
                    <a:pt x="7696" y="3528"/>
                    <a:pt x="8108" y="4130"/>
                  </a:cubicBezTo>
                  <a:cubicBezTo>
                    <a:pt x="8488" y="4637"/>
                    <a:pt x="8963" y="5175"/>
                    <a:pt x="9216" y="5745"/>
                  </a:cubicBezTo>
                  <a:cubicBezTo>
                    <a:pt x="9309" y="5971"/>
                    <a:pt x="9478" y="6061"/>
                    <a:pt x="9651" y="6061"/>
                  </a:cubicBezTo>
                  <a:cubicBezTo>
                    <a:pt x="10009" y="6061"/>
                    <a:pt x="10381" y="5675"/>
                    <a:pt x="10103" y="5333"/>
                  </a:cubicBezTo>
                  <a:cubicBezTo>
                    <a:pt x="9660" y="4827"/>
                    <a:pt x="9375" y="4225"/>
                    <a:pt x="8963" y="3686"/>
                  </a:cubicBezTo>
                  <a:cubicBezTo>
                    <a:pt x="8520" y="3085"/>
                    <a:pt x="8045" y="2515"/>
                    <a:pt x="7538" y="1976"/>
                  </a:cubicBezTo>
                  <a:cubicBezTo>
                    <a:pt x="6619" y="1058"/>
                    <a:pt x="5321" y="140"/>
                    <a:pt x="3991" y="13"/>
                  </a:cubicBezTo>
                  <a:cubicBezTo>
                    <a:pt x="3901" y="5"/>
                    <a:pt x="3811" y="0"/>
                    <a:pt x="372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990000" y="4230425"/>
              <a:ext cx="95825" cy="132800"/>
            </a:xfrm>
            <a:custGeom>
              <a:avLst/>
              <a:gdLst/>
              <a:ahLst/>
              <a:cxnLst/>
              <a:rect l="l" t="t" r="r" b="b"/>
              <a:pathLst>
                <a:path w="3833" h="5312" extrusionOk="0">
                  <a:moveTo>
                    <a:pt x="1154" y="883"/>
                  </a:moveTo>
                  <a:cubicBezTo>
                    <a:pt x="1147" y="893"/>
                    <a:pt x="1141" y="899"/>
                    <a:pt x="1141" y="899"/>
                  </a:cubicBezTo>
                  <a:cubicBezTo>
                    <a:pt x="1141" y="904"/>
                    <a:pt x="1142" y="906"/>
                    <a:pt x="1143" y="906"/>
                  </a:cubicBezTo>
                  <a:cubicBezTo>
                    <a:pt x="1146" y="906"/>
                    <a:pt x="1152" y="892"/>
                    <a:pt x="1154" y="883"/>
                  </a:cubicBezTo>
                  <a:close/>
                  <a:moveTo>
                    <a:pt x="1133" y="0"/>
                  </a:moveTo>
                  <a:cubicBezTo>
                    <a:pt x="832" y="0"/>
                    <a:pt x="546" y="180"/>
                    <a:pt x="381" y="456"/>
                  </a:cubicBezTo>
                  <a:cubicBezTo>
                    <a:pt x="1" y="1121"/>
                    <a:pt x="127" y="2039"/>
                    <a:pt x="222" y="2736"/>
                  </a:cubicBezTo>
                  <a:cubicBezTo>
                    <a:pt x="317" y="3527"/>
                    <a:pt x="444" y="4319"/>
                    <a:pt x="698" y="5048"/>
                  </a:cubicBezTo>
                  <a:cubicBezTo>
                    <a:pt x="763" y="5231"/>
                    <a:pt x="904" y="5311"/>
                    <a:pt x="1043" y="5311"/>
                  </a:cubicBezTo>
                  <a:cubicBezTo>
                    <a:pt x="1240" y="5311"/>
                    <a:pt x="1431" y="5149"/>
                    <a:pt x="1394" y="4889"/>
                  </a:cubicBezTo>
                  <a:cubicBezTo>
                    <a:pt x="1331" y="4287"/>
                    <a:pt x="1173" y="3686"/>
                    <a:pt x="1109" y="3052"/>
                  </a:cubicBezTo>
                  <a:cubicBezTo>
                    <a:pt x="1078" y="2957"/>
                    <a:pt x="1078" y="2862"/>
                    <a:pt x="1078" y="2767"/>
                  </a:cubicBezTo>
                  <a:cubicBezTo>
                    <a:pt x="1052" y="2767"/>
                    <a:pt x="1047" y="2686"/>
                    <a:pt x="1046" y="2686"/>
                  </a:cubicBezTo>
                  <a:cubicBezTo>
                    <a:pt x="1046" y="2686"/>
                    <a:pt x="1046" y="2691"/>
                    <a:pt x="1046" y="2704"/>
                  </a:cubicBezTo>
                  <a:cubicBezTo>
                    <a:pt x="1046" y="2641"/>
                    <a:pt x="1046" y="2609"/>
                    <a:pt x="1046" y="2546"/>
                  </a:cubicBezTo>
                  <a:cubicBezTo>
                    <a:pt x="1014" y="2356"/>
                    <a:pt x="1014" y="2166"/>
                    <a:pt x="1014" y="1976"/>
                  </a:cubicBezTo>
                  <a:cubicBezTo>
                    <a:pt x="1014" y="1817"/>
                    <a:pt x="1014" y="1627"/>
                    <a:pt x="1014" y="1469"/>
                  </a:cubicBezTo>
                  <a:cubicBezTo>
                    <a:pt x="1014" y="1374"/>
                    <a:pt x="1046" y="1311"/>
                    <a:pt x="1046" y="1247"/>
                  </a:cubicBezTo>
                  <a:cubicBezTo>
                    <a:pt x="1046" y="1247"/>
                    <a:pt x="1046" y="1216"/>
                    <a:pt x="1046" y="1216"/>
                  </a:cubicBezTo>
                  <a:cubicBezTo>
                    <a:pt x="1078" y="1184"/>
                    <a:pt x="1078" y="1121"/>
                    <a:pt x="1078" y="1089"/>
                  </a:cubicBezTo>
                  <a:cubicBezTo>
                    <a:pt x="1078" y="1026"/>
                    <a:pt x="1109" y="962"/>
                    <a:pt x="1141" y="899"/>
                  </a:cubicBezTo>
                  <a:cubicBezTo>
                    <a:pt x="1149" y="882"/>
                    <a:pt x="1153" y="877"/>
                    <a:pt x="1154" y="877"/>
                  </a:cubicBezTo>
                  <a:lnTo>
                    <a:pt x="1154" y="877"/>
                  </a:lnTo>
                  <a:cubicBezTo>
                    <a:pt x="1155" y="877"/>
                    <a:pt x="1155" y="879"/>
                    <a:pt x="1154" y="883"/>
                  </a:cubicBezTo>
                  <a:lnTo>
                    <a:pt x="1154" y="883"/>
                  </a:lnTo>
                  <a:cubicBezTo>
                    <a:pt x="1163" y="871"/>
                    <a:pt x="1173" y="853"/>
                    <a:pt x="1173" y="836"/>
                  </a:cubicBezTo>
                  <a:cubicBezTo>
                    <a:pt x="1181" y="827"/>
                    <a:pt x="1187" y="821"/>
                    <a:pt x="1192" y="816"/>
                  </a:cubicBezTo>
                  <a:lnTo>
                    <a:pt x="1192" y="816"/>
                  </a:lnTo>
                  <a:cubicBezTo>
                    <a:pt x="1193" y="819"/>
                    <a:pt x="1194" y="820"/>
                    <a:pt x="1196" y="820"/>
                  </a:cubicBezTo>
                  <a:cubicBezTo>
                    <a:pt x="1204" y="820"/>
                    <a:pt x="1220" y="804"/>
                    <a:pt x="1236" y="772"/>
                  </a:cubicBezTo>
                  <a:lnTo>
                    <a:pt x="1236" y="772"/>
                  </a:lnTo>
                  <a:cubicBezTo>
                    <a:pt x="1212" y="796"/>
                    <a:pt x="1206" y="802"/>
                    <a:pt x="1192" y="816"/>
                  </a:cubicBezTo>
                  <a:lnTo>
                    <a:pt x="1192" y="816"/>
                  </a:lnTo>
                  <a:cubicBezTo>
                    <a:pt x="1190" y="810"/>
                    <a:pt x="1193" y="795"/>
                    <a:pt x="1204" y="772"/>
                  </a:cubicBezTo>
                  <a:cubicBezTo>
                    <a:pt x="1236" y="772"/>
                    <a:pt x="1268" y="772"/>
                    <a:pt x="1268" y="741"/>
                  </a:cubicBezTo>
                  <a:lnTo>
                    <a:pt x="1584" y="741"/>
                  </a:lnTo>
                  <a:cubicBezTo>
                    <a:pt x="1679" y="772"/>
                    <a:pt x="1774" y="772"/>
                    <a:pt x="1838" y="836"/>
                  </a:cubicBezTo>
                  <a:cubicBezTo>
                    <a:pt x="2091" y="994"/>
                    <a:pt x="2249" y="1374"/>
                    <a:pt x="2376" y="1659"/>
                  </a:cubicBezTo>
                  <a:cubicBezTo>
                    <a:pt x="2503" y="2071"/>
                    <a:pt x="2629" y="2514"/>
                    <a:pt x="2724" y="2926"/>
                  </a:cubicBezTo>
                  <a:cubicBezTo>
                    <a:pt x="2756" y="3147"/>
                    <a:pt x="2819" y="3401"/>
                    <a:pt x="2819" y="3654"/>
                  </a:cubicBezTo>
                  <a:cubicBezTo>
                    <a:pt x="2851" y="3717"/>
                    <a:pt x="2851" y="3717"/>
                    <a:pt x="2851" y="3749"/>
                  </a:cubicBezTo>
                  <a:cubicBezTo>
                    <a:pt x="2851" y="3781"/>
                    <a:pt x="2851" y="3812"/>
                    <a:pt x="2851" y="3844"/>
                  </a:cubicBezTo>
                  <a:cubicBezTo>
                    <a:pt x="2851" y="4002"/>
                    <a:pt x="2851" y="4129"/>
                    <a:pt x="2883" y="4287"/>
                  </a:cubicBezTo>
                  <a:cubicBezTo>
                    <a:pt x="2914" y="4478"/>
                    <a:pt x="2946" y="4604"/>
                    <a:pt x="3041" y="4794"/>
                  </a:cubicBezTo>
                  <a:cubicBezTo>
                    <a:pt x="3043" y="4797"/>
                    <a:pt x="3044" y="4799"/>
                    <a:pt x="3046" y="4801"/>
                  </a:cubicBezTo>
                  <a:lnTo>
                    <a:pt x="3046" y="4801"/>
                  </a:lnTo>
                  <a:cubicBezTo>
                    <a:pt x="3042" y="4797"/>
                    <a:pt x="3039" y="4794"/>
                    <a:pt x="3037" y="4794"/>
                  </a:cubicBezTo>
                  <a:lnTo>
                    <a:pt x="3037" y="4794"/>
                  </a:lnTo>
                  <a:cubicBezTo>
                    <a:pt x="3033" y="4794"/>
                    <a:pt x="3033" y="4802"/>
                    <a:pt x="3041" y="4826"/>
                  </a:cubicBezTo>
                  <a:cubicBezTo>
                    <a:pt x="3073" y="4826"/>
                    <a:pt x="3073" y="4858"/>
                    <a:pt x="3073" y="4889"/>
                  </a:cubicBezTo>
                  <a:cubicBezTo>
                    <a:pt x="3086" y="4915"/>
                    <a:pt x="3093" y="4929"/>
                    <a:pt x="3097" y="4935"/>
                  </a:cubicBezTo>
                  <a:lnTo>
                    <a:pt x="3097" y="4935"/>
                  </a:lnTo>
                  <a:cubicBezTo>
                    <a:pt x="3152" y="5050"/>
                    <a:pt x="3278" y="5127"/>
                    <a:pt x="3396" y="5127"/>
                  </a:cubicBezTo>
                  <a:cubicBezTo>
                    <a:pt x="3426" y="5127"/>
                    <a:pt x="3456" y="5122"/>
                    <a:pt x="3484" y="5111"/>
                  </a:cubicBezTo>
                  <a:cubicBezTo>
                    <a:pt x="3706" y="5079"/>
                    <a:pt x="3769" y="4889"/>
                    <a:pt x="3769" y="4699"/>
                  </a:cubicBezTo>
                  <a:cubicBezTo>
                    <a:pt x="3769" y="4763"/>
                    <a:pt x="3769" y="4794"/>
                    <a:pt x="3769" y="4889"/>
                  </a:cubicBezTo>
                  <a:cubicBezTo>
                    <a:pt x="3833" y="4636"/>
                    <a:pt x="3769" y="4319"/>
                    <a:pt x="3706" y="4097"/>
                  </a:cubicBezTo>
                  <a:cubicBezTo>
                    <a:pt x="3675" y="3973"/>
                    <a:pt x="3644" y="3848"/>
                    <a:pt x="3582" y="3723"/>
                  </a:cubicBezTo>
                  <a:lnTo>
                    <a:pt x="3582" y="3723"/>
                  </a:lnTo>
                  <a:cubicBezTo>
                    <a:pt x="3586" y="3722"/>
                    <a:pt x="3586" y="3712"/>
                    <a:pt x="3579" y="3686"/>
                  </a:cubicBezTo>
                  <a:cubicBezTo>
                    <a:pt x="3548" y="3591"/>
                    <a:pt x="3516" y="3591"/>
                    <a:pt x="3516" y="3527"/>
                  </a:cubicBezTo>
                  <a:cubicBezTo>
                    <a:pt x="3421" y="3306"/>
                    <a:pt x="3358" y="3084"/>
                    <a:pt x="3263" y="2862"/>
                  </a:cubicBezTo>
                  <a:cubicBezTo>
                    <a:pt x="3104" y="2387"/>
                    <a:pt x="2946" y="1944"/>
                    <a:pt x="2724" y="1501"/>
                  </a:cubicBezTo>
                  <a:cubicBezTo>
                    <a:pt x="2566" y="1184"/>
                    <a:pt x="2376" y="836"/>
                    <a:pt x="2123" y="582"/>
                  </a:cubicBezTo>
                  <a:cubicBezTo>
                    <a:pt x="2059" y="519"/>
                    <a:pt x="1996" y="456"/>
                    <a:pt x="1901" y="424"/>
                  </a:cubicBezTo>
                  <a:cubicBezTo>
                    <a:pt x="1869" y="392"/>
                    <a:pt x="1838" y="361"/>
                    <a:pt x="1806" y="329"/>
                  </a:cubicBezTo>
                  <a:lnTo>
                    <a:pt x="1806" y="329"/>
                  </a:lnTo>
                  <a:cubicBezTo>
                    <a:pt x="1821" y="344"/>
                    <a:pt x="1829" y="350"/>
                    <a:pt x="1832" y="350"/>
                  </a:cubicBezTo>
                  <a:cubicBezTo>
                    <a:pt x="1841" y="350"/>
                    <a:pt x="1798" y="290"/>
                    <a:pt x="1774" y="266"/>
                  </a:cubicBezTo>
                  <a:cubicBezTo>
                    <a:pt x="1584" y="107"/>
                    <a:pt x="1489" y="44"/>
                    <a:pt x="1268" y="12"/>
                  </a:cubicBezTo>
                  <a:cubicBezTo>
                    <a:pt x="1223" y="4"/>
                    <a:pt x="1178" y="0"/>
                    <a:pt x="11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959925" y="4186775"/>
              <a:ext cx="155200" cy="182600"/>
            </a:xfrm>
            <a:custGeom>
              <a:avLst/>
              <a:gdLst/>
              <a:ahLst/>
              <a:cxnLst/>
              <a:rect l="l" t="t" r="r" b="b"/>
              <a:pathLst>
                <a:path w="6208" h="7304" extrusionOk="0">
                  <a:moveTo>
                    <a:pt x="2372" y="1"/>
                  </a:moveTo>
                  <a:cubicBezTo>
                    <a:pt x="1901" y="1"/>
                    <a:pt x="1425" y="175"/>
                    <a:pt x="1014" y="523"/>
                  </a:cubicBezTo>
                  <a:cubicBezTo>
                    <a:pt x="127" y="1283"/>
                    <a:pt x="0" y="2677"/>
                    <a:pt x="95" y="3785"/>
                  </a:cubicBezTo>
                  <a:cubicBezTo>
                    <a:pt x="190" y="4482"/>
                    <a:pt x="317" y="5178"/>
                    <a:pt x="507" y="5843"/>
                  </a:cubicBezTo>
                  <a:cubicBezTo>
                    <a:pt x="570" y="6129"/>
                    <a:pt x="665" y="6414"/>
                    <a:pt x="760" y="6667"/>
                  </a:cubicBezTo>
                  <a:cubicBezTo>
                    <a:pt x="824" y="6920"/>
                    <a:pt x="950" y="7174"/>
                    <a:pt x="1140" y="7269"/>
                  </a:cubicBezTo>
                  <a:cubicBezTo>
                    <a:pt x="1177" y="7293"/>
                    <a:pt x="1213" y="7303"/>
                    <a:pt x="1248" y="7303"/>
                  </a:cubicBezTo>
                  <a:cubicBezTo>
                    <a:pt x="1303" y="7303"/>
                    <a:pt x="1355" y="7276"/>
                    <a:pt x="1394" y="7237"/>
                  </a:cubicBezTo>
                  <a:cubicBezTo>
                    <a:pt x="1584" y="6952"/>
                    <a:pt x="1425" y="6414"/>
                    <a:pt x="1330" y="6033"/>
                  </a:cubicBezTo>
                  <a:cubicBezTo>
                    <a:pt x="1204" y="5527"/>
                    <a:pt x="1077" y="4988"/>
                    <a:pt x="982" y="4450"/>
                  </a:cubicBezTo>
                  <a:cubicBezTo>
                    <a:pt x="887" y="3912"/>
                    <a:pt x="824" y="3342"/>
                    <a:pt x="824" y="2772"/>
                  </a:cubicBezTo>
                  <a:cubicBezTo>
                    <a:pt x="855" y="2233"/>
                    <a:pt x="824" y="1758"/>
                    <a:pt x="1077" y="1283"/>
                  </a:cubicBezTo>
                  <a:cubicBezTo>
                    <a:pt x="1379" y="760"/>
                    <a:pt x="1911" y="441"/>
                    <a:pt x="2454" y="441"/>
                  </a:cubicBezTo>
                  <a:cubicBezTo>
                    <a:pt x="2766" y="441"/>
                    <a:pt x="3080" y="546"/>
                    <a:pt x="3357" y="776"/>
                  </a:cubicBezTo>
                  <a:cubicBezTo>
                    <a:pt x="4117" y="1410"/>
                    <a:pt x="4497" y="2550"/>
                    <a:pt x="4814" y="3468"/>
                  </a:cubicBezTo>
                  <a:cubicBezTo>
                    <a:pt x="4972" y="4038"/>
                    <a:pt x="5131" y="4577"/>
                    <a:pt x="5257" y="5147"/>
                  </a:cubicBezTo>
                  <a:cubicBezTo>
                    <a:pt x="5352" y="5558"/>
                    <a:pt x="5384" y="6033"/>
                    <a:pt x="5574" y="6382"/>
                  </a:cubicBezTo>
                  <a:cubicBezTo>
                    <a:pt x="5635" y="6474"/>
                    <a:pt x="5756" y="6529"/>
                    <a:pt x="5871" y="6529"/>
                  </a:cubicBezTo>
                  <a:cubicBezTo>
                    <a:pt x="5994" y="6529"/>
                    <a:pt x="6111" y="6466"/>
                    <a:pt x="6144" y="6319"/>
                  </a:cubicBezTo>
                  <a:cubicBezTo>
                    <a:pt x="6207" y="5907"/>
                    <a:pt x="6049" y="5495"/>
                    <a:pt x="5954" y="5083"/>
                  </a:cubicBezTo>
                  <a:cubicBezTo>
                    <a:pt x="5827" y="4545"/>
                    <a:pt x="5669" y="4007"/>
                    <a:pt x="5479" y="3468"/>
                  </a:cubicBezTo>
                  <a:cubicBezTo>
                    <a:pt x="5099" y="2423"/>
                    <a:pt x="4592" y="1283"/>
                    <a:pt x="3706" y="523"/>
                  </a:cubicBezTo>
                  <a:cubicBezTo>
                    <a:pt x="3310" y="175"/>
                    <a:pt x="2843" y="1"/>
                    <a:pt x="237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926675" y="4142050"/>
              <a:ext cx="237450" cy="245150"/>
            </a:xfrm>
            <a:custGeom>
              <a:avLst/>
              <a:gdLst/>
              <a:ahLst/>
              <a:cxnLst/>
              <a:rect l="l" t="t" r="r" b="b"/>
              <a:pathLst>
                <a:path w="9498" h="9806" extrusionOk="0">
                  <a:moveTo>
                    <a:pt x="4148" y="0"/>
                  </a:moveTo>
                  <a:cubicBezTo>
                    <a:pt x="3258" y="0"/>
                    <a:pt x="2361" y="375"/>
                    <a:pt x="1679" y="950"/>
                  </a:cubicBezTo>
                  <a:cubicBezTo>
                    <a:pt x="602" y="1869"/>
                    <a:pt x="349" y="3357"/>
                    <a:pt x="127" y="4687"/>
                  </a:cubicBezTo>
                  <a:cubicBezTo>
                    <a:pt x="0" y="5511"/>
                    <a:pt x="95" y="6397"/>
                    <a:pt x="222" y="7189"/>
                  </a:cubicBezTo>
                  <a:cubicBezTo>
                    <a:pt x="349" y="7981"/>
                    <a:pt x="507" y="8773"/>
                    <a:pt x="729" y="9564"/>
                  </a:cubicBezTo>
                  <a:cubicBezTo>
                    <a:pt x="767" y="9732"/>
                    <a:pt x="890" y="9805"/>
                    <a:pt x="1015" y="9805"/>
                  </a:cubicBezTo>
                  <a:cubicBezTo>
                    <a:pt x="1198" y="9805"/>
                    <a:pt x="1387" y="9650"/>
                    <a:pt x="1330" y="9406"/>
                  </a:cubicBezTo>
                  <a:cubicBezTo>
                    <a:pt x="1109" y="8139"/>
                    <a:pt x="887" y="6841"/>
                    <a:pt x="824" y="5542"/>
                  </a:cubicBezTo>
                  <a:cubicBezTo>
                    <a:pt x="792" y="4877"/>
                    <a:pt x="697" y="4181"/>
                    <a:pt x="824" y="3516"/>
                  </a:cubicBezTo>
                  <a:cubicBezTo>
                    <a:pt x="950" y="2882"/>
                    <a:pt x="1204" y="2344"/>
                    <a:pt x="1615" y="1837"/>
                  </a:cubicBezTo>
                  <a:cubicBezTo>
                    <a:pt x="2193" y="1115"/>
                    <a:pt x="3136" y="594"/>
                    <a:pt x="4070" y="594"/>
                  </a:cubicBezTo>
                  <a:cubicBezTo>
                    <a:pt x="4365" y="594"/>
                    <a:pt x="4659" y="646"/>
                    <a:pt x="4941" y="760"/>
                  </a:cubicBezTo>
                  <a:cubicBezTo>
                    <a:pt x="6112" y="1204"/>
                    <a:pt x="6714" y="2375"/>
                    <a:pt x="7189" y="3452"/>
                  </a:cubicBezTo>
                  <a:cubicBezTo>
                    <a:pt x="7474" y="4117"/>
                    <a:pt x="7728" y="4814"/>
                    <a:pt x="7918" y="5542"/>
                  </a:cubicBezTo>
                  <a:cubicBezTo>
                    <a:pt x="8108" y="6144"/>
                    <a:pt x="8361" y="6777"/>
                    <a:pt x="8393" y="7411"/>
                  </a:cubicBezTo>
                  <a:cubicBezTo>
                    <a:pt x="8421" y="7749"/>
                    <a:pt x="8662" y="7892"/>
                    <a:pt x="8901" y="7892"/>
                  </a:cubicBezTo>
                  <a:cubicBezTo>
                    <a:pt x="9200" y="7892"/>
                    <a:pt x="9497" y="7668"/>
                    <a:pt x="9374" y="7316"/>
                  </a:cubicBezTo>
                  <a:cubicBezTo>
                    <a:pt x="9153" y="6714"/>
                    <a:pt x="9058" y="6049"/>
                    <a:pt x="8868" y="5384"/>
                  </a:cubicBezTo>
                  <a:cubicBezTo>
                    <a:pt x="8646" y="4687"/>
                    <a:pt x="8393" y="3991"/>
                    <a:pt x="8076" y="3326"/>
                  </a:cubicBezTo>
                  <a:cubicBezTo>
                    <a:pt x="7537" y="2154"/>
                    <a:pt x="6619" y="855"/>
                    <a:pt x="5416" y="285"/>
                  </a:cubicBezTo>
                  <a:cubicBezTo>
                    <a:pt x="5012" y="89"/>
                    <a:pt x="4581" y="0"/>
                    <a:pt x="4148"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324950" y="4222000"/>
              <a:ext cx="77625" cy="114675"/>
            </a:xfrm>
            <a:custGeom>
              <a:avLst/>
              <a:gdLst/>
              <a:ahLst/>
              <a:cxnLst/>
              <a:rect l="l" t="t" r="r" b="b"/>
              <a:pathLst>
                <a:path w="3105" h="4587" extrusionOk="0">
                  <a:moveTo>
                    <a:pt x="1489" y="571"/>
                  </a:moveTo>
                  <a:cubicBezTo>
                    <a:pt x="1679" y="1046"/>
                    <a:pt x="2028" y="1426"/>
                    <a:pt x="2218" y="1901"/>
                  </a:cubicBezTo>
                  <a:cubicBezTo>
                    <a:pt x="2249" y="2028"/>
                    <a:pt x="2313" y="2123"/>
                    <a:pt x="2344" y="2249"/>
                  </a:cubicBezTo>
                  <a:cubicBezTo>
                    <a:pt x="2376" y="2344"/>
                    <a:pt x="2408" y="2439"/>
                    <a:pt x="2471" y="2503"/>
                  </a:cubicBezTo>
                  <a:cubicBezTo>
                    <a:pt x="2249" y="2756"/>
                    <a:pt x="2091" y="3041"/>
                    <a:pt x="1901" y="3358"/>
                  </a:cubicBezTo>
                  <a:cubicBezTo>
                    <a:pt x="1743" y="3611"/>
                    <a:pt x="1584" y="3896"/>
                    <a:pt x="1331" y="4118"/>
                  </a:cubicBezTo>
                  <a:cubicBezTo>
                    <a:pt x="1078" y="3548"/>
                    <a:pt x="666" y="3041"/>
                    <a:pt x="349" y="2503"/>
                  </a:cubicBezTo>
                  <a:cubicBezTo>
                    <a:pt x="317" y="2503"/>
                    <a:pt x="317" y="2471"/>
                    <a:pt x="286" y="2471"/>
                  </a:cubicBezTo>
                  <a:cubicBezTo>
                    <a:pt x="317" y="2439"/>
                    <a:pt x="349" y="2408"/>
                    <a:pt x="349" y="2376"/>
                  </a:cubicBezTo>
                  <a:cubicBezTo>
                    <a:pt x="507" y="1964"/>
                    <a:pt x="666" y="1616"/>
                    <a:pt x="919" y="1268"/>
                  </a:cubicBezTo>
                  <a:cubicBezTo>
                    <a:pt x="1046" y="1109"/>
                    <a:pt x="1173" y="951"/>
                    <a:pt x="1299" y="793"/>
                  </a:cubicBezTo>
                  <a:cubicBezTo>
                    <a:pt x="1363" y="698"/>
                    <a:pt x="1426" y="634"/>
                    <a:pt x="1489" y="571"/>
                  </a:cubicBezTo>
                  <a:close/>
                  <a:moveTo>
                    <a:pt x="1514" y="1"/>
                  </a:moveTo>
                  <a:cubicBezTo>
                    <a:pt x="1479" y="1"/>
                    <a:pt x="1447" y="11"/>
                    <a:pt x="1426" y="33"/>
                  </a:cubicBezTo>
                  <a:cubicBezTo>
                    <a:pt x="1331" y="128"/>
                    <a:pt x="1236" y="159"/>
                    <a:pt x="1173" y="254"/>
                  </a:cubicBezTo>
                  <a:cubicBezTo>
                    <a:pt x="1109" y="349"/>
                    <a:pt x="1014" y="413"/>
                    <a:pt x="951" y="508"/>
                  </a:cubicBezTo>
                  <a:cubicBezTo>
                    <a:pt x="824" y="698"/>
                    <a:pt x="666" y="888"/>
                    <a:pt x="507" y="1078"/>
                  </a:cubicBezTo>
                  <a:cubicBezTo>
                    <a:pt x="254" y="1426"/>
                    <a:pt x="1" y="1869"/>
                    <a:pt x="32" y="2313"/>
                  </a:cubicBezTo>
                  <a:cubicBezTo>
                    <a:pt x="32" y="2376"/>
                    <a:pt x="64" y="2439"/>
                    <a:pt x="127" y="2471"/>
                  </a:cubicBezTo>
                  <a:cubicBezTo>
                    <a:pt x="64" y="2503"/>
                    <a:pt x="1" y="2598"/>
                    <a:pt x="64" y="2661"/>
                  </a:cubicBezTo>
                  <a:cubicBezTo>
                    <a:pt x="412" y="3263"/>
                    <a:pt x="856" y="3801"/>
                    <a:pt x="1078" y="4466"/>
                  </a:cubicBezTo>
                  <a:cubicBezTo>
                    <a:pt x="1100" y="4535"/>
                    <a:pt x="1173" y="4587"/>
                    <a:pt x="1258" y="4587"/>
                  </a:cubicBezTo>
                  <a:cubicBezTo>
                    <a:pt x="1292" y="4587"/>
                    <a:pt x="1327" y="4579"/>
                    <a:pt x="1363" y="4561"/>
                  </a:cubicBezTo>
                  <a:cubicBezTo>
                    <a:pt x="2123" y="4118"/>
                    <a:pt x="2344" y="3199"/>
                    <a:pt x="2946" y="2598"/>
                  </a:cubicBezTo>
                  <a:cubicBezTo>
                    <a:pt x="3104" y="2471"/>
                    <a:pt x="2946" y="2249"/>
                    <a:pt x="2788" y="2249"/>
                  </a:cubicBezTo>
                  <a:cubicBezTo>
                    <a:pt x="2756" y="2186"/>
                    <a:pt x="2724" y="2154"/>
                    <a:pt x="2724" y="2123"/>
                  </a:cubicBezTo>
                  <a:cubicBezTo>
                    <a:pt x="2629" y="1901"/>
                    <a:pt x="2566" y="1679"/>
                    <a:pt x="2471" y="1489"/>
                  </a:cubicBezTo>
                  <a:cubicBezTo>
                    <a:pt x="2218" y="1014"/>
                    <a:pt x="1838" y="666"/>
                    <a:pt x="1711" y="128"/>
                  </a:cubicBezTo>
                  <a:cubicBezTo>
                    <a:pt x="1669" y="43"/>
                    <a:pt x="1584" y="1"/>
                    <a:pt x="151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324950" y="4291100"/>
              <a:ext cx="77625" cy="114975"/>
            </a:xfrm>
            <a:custGeom>
              <a:avLst/>
              <a:gdLst/>
              <a:ahLst/>
              <a:cxnLst/>
              <a:rect l="l" t="t" r="r" b="b"/>
              <a:pathLst>
                <a:path w="3105" h="4599" extrusionOk="0">
                  <a:moveTo>
                    <a:pt x="1489" y="594"/>
                  </a:moveTo>
                  <a:cubicBezTo>
                    <a:pt x="1679" y="1037"/>
                    <a:pt x="2028" y="1417"/>
                    <a:pt x="2218" y="1892"/>
                  </a:cubicBezTo>
                  <a:cubicBezTo>
                    <a:pt x="2249" y="2019"/>
                    <a:pt x="2313" y="2146"/>
                    <a:pt x="2344" y="2272"/>
                  </a:cubicBezTo>
                  <a:cubicBezTo>
                    <a:pt x="2376" y="2336"/>
                    <a:pt x="2408" y="2431"/>
                    <a:pt x="2471" y="2494"/>
                  </a:cubicBezTo>
                  <a:cubicBezTo>
                    <a:pt x="2249" y="2779"/>
                    <a:pt x="2091" y="3064"/>
                    <a:pt x="1901" y="3349"/>
                  </a:cubicBezTo>
                  <a:cubicBezTo>
                    <a:pt x="1743" y="3634"/>
                    <a:pt x="1584" y="3919"/>
                    <a:pt x="1331" y="4109"/>
                  </a:cubicBezTo>
                  <a:cubicBezTo>
                    <a:pt x="1078" y="3539"/>
                    <a:pt x="666" y="3032"/>
                    <a:pt x="349" y="2526"/>
                  </a:cubicBezTo>
                  <a:cubicBezTo>
                    <a:pt x="317" y="2494"/>
                    <a:pt x="317" y="2494"/>
                    <a:pt x="286" y="2462"/>
                  </a:cubicBezTo>
                  <a:cubicBezTo>
                    <a:pt x="317" y="2462"/>
                    <a:pt x="349" y="2431"/>
                    <a:pt x="349" y="2367"/>
                  </a:cubicBezTo>
                  <a:cubicBezTo>
                    <a:pt x="507" y="1987"/>
                    <a:pt x="666" y="1639"/>
                    <a:pt x="919" y="1290"/>
                  </a:cubicBezTo>
                  <a:cubicBezTo>
                    <a:pt x="1046" y="1100"/>
                    <a:pt x="1173" y="942"/>
                    <a:pt x="1299" y="784"/>
                  </a:cubicBezTo>
                  <a:cubicBezTo>
                    <a:pt x="1363" y="720"/>
                    <a:pt x="1426" y="657"/>
                    <a:pt x="1489" y="594"/>
                  </a:cubicBezTo>
                  <a:close/>
                  <a:moveTo>
                    <a:pt x="1534" y="0"/>
                  </a:moveTo>
                  <a:cubicBezTo>
                    <a:pt x="1491" y="0"/>
                    <a:pt x="1451" y="18"/>
                    <a:pt x="1426" y="55"/>
                  </a:cubicBezTo>
                  <a:cubicBezTo>
                    <a:pt x="1331" y="119"/>
                    <a:pt x="1236" y="182"/>
                    <a:pt x="1173" y="277"/>
                  </a:cubicBezTo>
                  <a:cubicBezTo>
                    <a:pt x="1109" y="340"/>
                    <a:pt x="1014" y="435"/>
                    <a:pt x="951" y="499"/>
                  </a:cubicBezTo>
                  <a:cubicBezTo>
                    <a:pt x="824" y="689"/>
                    <a:pt x="666" y="879"/>
                    <a:pt x="507" y="1100"/>
                  </a:cubicBezTo>
                  <a:cubicBezTo>
                    <a:pt x="254" y="1449"/>
                    <a:pt x="1" y="1892"/>
                    <a:pt x="32" y="2336"/>
                  </a:cubicBezTo>
                  <a:cubicBezTo>
                    <a:pt x="32" y="2399"/>
                    <a:pt x="64" y="2431"/>
                    <a:pt x="127" y="2462"/>
                  </a:cubicBezTo>
                  <a:cubicBezTo>
                    <a:pt x="64" y="2526"/>
                    <a:pt x="1" y="2589"/>
                    <a:pt x="64" y="2684"/>
                  </a:cubicBezTo>
                  <a:cubicBezTo>
                    <a:pt x="412" y="3254"/>
                    <a:pt x="856" y="3792"/>
                    <a:pt x="1078" y="4457"/>
                  </a:cubicBezTo>
                  <a:cubicBezTo>
                    <a:pt x="1099" y="4542"/>
                    <a:pt x="1162" y="4598"/>
                    <a:pt x="1239" y="4598"/>
                  </a:cubicBezTo>
                  <a:cubicBezTo>
                    <a:pt x="1278" y="4598"/>
                    <a:pt x="1320" y="4584"/>
                    <a:pt x="1363" y="4552"/>
                  </a:cubicBezTo>
                  <a:cubicBezTo>
                    <a:pt x="2123" y="4109"/>
                    <a:pt x="2344" y="3222"/>
                    <a:pt x="2946" y="2621"/>
                  </a:cubicBezTo>
                  <a:cubicBezTo>
                    <a:pt x="3104" y="2462"/>
                    <a:pt x="2946" y="2241"/>
                    <a:pt x="2788" y="2241"/>
                  </a:cubicBezTo>
                  <a:cubicBezTo>
                    <a:pt x="2756" y="2209"/>
                    <a:pt x="2724" y="2177"/>
                    <a:pt x="2724" y="2114"/>
                  </a:cubicBezTo>
                  <a:cubicBezTo>
                    <a:pt x="2629" y="1924"/>
                    <a:pt x="2566" y="1702"/>
                    <a:pt x="2471" y="1512"/>
                  </a:cubicBezTo>
                  <a:cubicBezTo>
                    <a:pt x="2218" y="1037"/>
                    <a:pt x="1838" y="657"/>
                    <a:pt x="1711" y="119"/>
                  </a:cubicBezTo>
                  <a:cubicBezTo>
                    <a:pt x="1673" y="42"/>
                    <a:pt x="1599" y="0"/>
                    <a:pt x="153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6057300" y="4538700"/>
              <a:ext cx="77625" cy="114675"/>
            </a:xfrm>
            <a:custGeom>
              <a:avLst/>
              <a:gdLst/>
              <a:ahLst/>
              <a:cxnLst/>
              <a:rect l="l" t="t" r="r" b="b"/>
              <a:pathLst>
                <a:path w="3105" h="4587" extrusionOk="0">
                  <a:moveTo>
                    <a:pt x="1489" y="570"/>
                  </a:moveTo>
                  <a:cubicBezTo>
                    <a:pt x="1679" y="1045"/>
                    <a:pt x="2027" y="1425"/>
                    <a:pt x="2217" y="1901"/>
                  </a:cubicBezTo>
                  <a:cubicBezTo>
                    <a:pt x="2249" y="2027"/>
                    <a:pt x="2312" y="2122"/>
                    <a:pt x="2344" y="2249"/>
                  </a:cubicBezTo>
                  <a:cubicBezTo>
                    <a:pt x="2376" y="2344"/>
                    <a:pt x="2408" y="2439"/>
                    <a:pt x="2471" y="2502"/>
                  </a:cubicBezTo>
                  <a:cubicBezTo>
                    <a:pt x="2249" y="2756"/>
                    <a:pt x="2091" y="3041"/>
                    <a:pt x="1901" y="3357"/>
                  </a:cubicBezTo>
                  <a:cubicBezTo>
                    <a:pt x="1742" y="3611"/>
                    <a:pt x="1584" y="3896"/>
                    <a:pt x="1331" y="4117"/>
                  </a:cubicBezTo>
                  <a:cubicBezTo>
                    <a:pt x="1077" y="3547"/>
                    <a:pt x="666" y="3041"/>
                    <a:pt x="349" y="2502"/>
                  </a:cubicBezTo>
                  <a:cubicBezTo>
                    <a:pt x="317" y="2502"/>
                    <a:pt x="317" y="2471"/>
                    <a:pt x="286" y="2471"/>
                  </a:cubicBezTo>
                  <a:cubicBezTo>
                    <a:pt x="317" y="2439"/>
                    <a:pt x="349" y="2407"/>
                    <a:pt x="349" y="2376"/>
                  </a:cubicBezTo>
                  <a:cubicBezTo>
                    <a:pt x="507" y="1964"/>
                    <a:pt x="666" y="1616"/>
                    <a:pt x="919" y="1267"/>
                  </a:cubicBezTo>
                  <a:cubicBezTo>
                    <a:pt x="1046" y="1109"/>
                    <a:pt x="1172" y="950"/>
                    <a:pt x="1299" y="792"/>
                  </a:cubicBezTo>
                  <a:cubicBezTo>
                    <a:pt x="1362" y="697"/>
                    <a:pt x="1426" y="634"/>
                    <a:pt x="1489" y="570"/>
                  </a:cubicBezTo>
                  <a:close/>
                  <a:moveTo>
                    <a:pt x="1514" y="0"/>
                  </a:moveTo>
                  <a:cubicBezTo>
                    <a:pt x="1479" y="0"/>
                    <a:pt x="1447" y="11"/>
                    <a:pt x="1426" y="32"/>
                  </a:cubicBezTo>
                  <a:cubicBezTo>
                    <a:pt x="1331" y="127"/>
                    <a:pt x="1236" y="159"/>
                    <a:pt x="1172" y="254"/>
                  </a:cubicBezTo>
                  <a:cubicBezTo>
                    <a:pt x="1109" y="349"/>
                    <a:pt x="1014" y="412"/>
                    <a:pt x="951" y="507"/>
                  </a:cubicBezTo>
                  <a:cubicBezTo>
                    <a:pt x="824" y="697"/>
                    <a:pt x="666" y="887"/>
                    <a:pt x="507" y="1077"/>
                  </a:cubicBezTo>
                  <a:cubicBezTo>
                    <a:pt x="254" y="1425"/>
                    <a:pt x="1" y="1869"/>
                    <a:pt x="32" y="2312"/>
                  </a:cubicBezTo>
                  <a:cubicBezTo>
                    <a:pt x="32" y="2376"/>
                    <a:pt x="64" y="2439"/>
                    <a:pt x="127" y="2471"/>
                  </a:cubicBezTo>
                  <a:cubicBezTo>
                    <a:pt x="64" y="2502"/>
                    <a:pt x="1" y="2597"/>
                    <a:pt x="64" y="2661"/>
                  </a:cubicBezTo>
                  <a:cubicBezTo>
                    <a:pt x="412" y="3262"/>
                    <a:pt x="856" y="3801"/>
                    <a:pt x="1077" y="4466"/>
                  </a:cubicBezTo>
                  <a:cubicBezTo>
                    <a:pt x="1100" y="4534"/>
                    <a:pt x="1172" y="4586"/>
                    <a:pt x="1258" y="4586"/>
                  </a:cubicBezTo>
                  <a:cubicBezTo>
                    <a:pt x="1292" y="4586"/>
                    <a:pt x="1327" y="4578"/>
                    <a:pt x="1362" y="4561"/>
                  </a:cubicBezTo>
                  <a:cubicBezTo>
                    <a:pt x="2122" y="4117"/>
                    <a:pt x="2344" y="3199"/>
                    <a:pt x="2946" y="2597"/>
                  </a:cubicBezTo>
                  <a:cubicBezTo>
                    <a:pt x="3104" y="2471"/>
                    <a:pt x="2946" y="2249"/>
                    <a:pt x="2788" y="2249"/>
                  </a:cubicBezTo>
                  <a:cubicBezTo>
                    <a:pt x="2756" y="2186"/>
                    <a:pt x="2724" y="2154"/>
                    <a:pt x="2724" y="2122"/>
                  </a:cubicBezTo>
                  <a:cubicBezTo>
                    <a:pt x="2629" y="1901"/>
                    <a:pt x="2566" y="1679"/>
                    <a:pt x="2471" y="1489"/>
                  </a:cubicBezTo>
                  <a:cubicBezTo>
                    <a:pt x="2217" y="1014"/>
                    <a:pt x="1837" y="665"/>
                    <a:pt x="1711" y="127"/>
                  </a:cubicBezTo>
                  <a:cubicBezTo>
                    <a:pt x="1669" y="43"/>
                    <a:pt x="1584" y="0"/>
                    <a:pt x="151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6057300" y="4607775"/>
              <a:ext cx="77625" cy="114975"/>
            </a:xfrm>
            <a:custGeom>
              <a:avLst/>
              <a:gdLst/>
              <a:ahLst/>
              <a:cxnLst/>
              <a:rect l="l" t="t" r="r" b="b"/>
              <a:pathLst>
                <a:path w="3105" h="4599" extrusionOk="0">
                  <a:moveTo>
                    <a:pt x="1489" y="594"/>
                  </a:moveTo>
                  <a:cubicBezTo>
                    <a:pt x="1679" y="1038"/>
                    <a:pt x="2027" y="1418"/>
                    <a:pt x="2217" y="1893"/>
                  </a:cubicBezTo>
                  <a:cubicBezTo>
                    <a:pt x="2249" y="2019"/>
                    <a:pt x="2312" y="2146"/>
                    <a:pt x="2344" y="2273"/>
                  </a:cubicBezTo>
                  <a:cubicBezTo>
                    <a:pt x="2376" y="2336"/>
                    <a:pt x="2408" y="2431"/>
                    <a:pt x="2471" y="2494"/>
                  </a:cubicBezTo>
                  <a:cubicBezTo>
                    <a:pt x="2249" y="2779"/>
                    <a:pt x="2091" y="3064"/>
                    <a:pt x="1901" y="3349"/>
                  </a:cubicBezTo>
                  <a:cubicBezTo>
                    <a:pt x="1742" y="3635"/>
                    <a:pt x="1584" y="3920"/>
                    <a:pt x="1331" y="4110"/>
                  </a:cubicBezTo>
                  <a:cubicBezTo>
                    <a:pt x="1077" y="3540"/>
                    <a:pt x="666" y="3033"/>
                    <a:pt x="349" y="2526"/>
                  </a:cubicBezTo>
                  <a:cubicBezTo>
                    <a:pt x="317" y="2494"/>
                    <a:pt x="317" y="2494"/>
                    <a:pt x="286" y="2463"/>
                  </a:cubicBezTo>
                  <a:cubicBezTo>
                    <a:pt x="317" y="2463"/>
                    <a:pt x="349" y="2431"/>
                    <a:pt x="349" y="2368"/>
                  </a:cubicBezTo>
                  <a:cubicBezTo>
                    <a:pt x="507" y="1988"/>
                    <a:pt x="666" y="1639"/>
                    <a:pt x="919" y="1291"/>
                  </a:cubicBezTo>
                  <a:cubicBezTo>
                    <a:pt x="1046" y="1101"/>
                    <a:pt x="1172" y="943"/>
                    <a:pt x="1299" y="784"/>
                  </a:cubicBezTo>
                  <a:cubicBezTo>
                    <a:pt x="1362" y="721"/>
                    <a:pt x="1426" y="658"/>
                    <a:pt x="1489" y="594"/>
                  </a:cubicBezTo>
                  <a:close/>
                  <a:moveTo>
                    <a:pt x="1533" y="1"/>
                  </a:moveTo>
                  <a:cubicBezTo>
                    <a:pt x="1491" y="1"/>
                    <a:pt x="1451" y="18"/>
                    <a:pt x="1426" y="56"/>
                  </a:cubicBezTo>
                  <a:cubicBezTo>
                    <a:pt x="1331" y="119"/>
                    <a:pt x="1236" y="183"/>
                    <a:pt x="1172" y="278"/>
                  </a:cubicBezTo>
                  <a:cubicBezTo>
                    <a:pt x="1109" y="341"/>
                    <a:pt x="1014" y="436"/>
                    <a:pt x="951" y="499"/>
                  </a:cubicBezTo>
                  <a:cubicBezTo>
                    <a:pt x="824" y="689"/>
                    <a:pt x="666" y="879"/>
                    <a:pt x="507" y="1101"/>
                  </a:cubicBezTo>
                  <a:cubicBezTo>
                    <a:pt x="254" y="1449"/>
                    <a:pt x="1" y="1893"/>
                    <a:pt x="32" y="2336"/>
                  </a:cubicBezTo>
                  <a:cubicBezTo>
                    <a:pt x="32" y="2399"/>
                    <a:pt x="64" y="2431"/>
                    <a:pt x="127" y="2463"/>
                  </a:cubicBezTo>
                  <a:cubicBezTo>
                    <a:pt x="64" y="2526"/>
                    <a:pt x="1" y="2589"/>
                    <a:pt x="64" y="2684"/>
                  </a:cubicBezTo>
                  <a:cubicBezTo>
                    <a:pt x="412" y="3254"/>
                    <a:pt x="856" y="3793"/>
                    <a:pt x="1077" y="4458"/>
                  </a:cubicBezTo>
                  <a:cubicBezTo>
                    <a:pt x="1099" y="4542"/>
                    <a:pt x="1162" y="4599"/>
                    <a:pt x="1239" y="4599"/>
                  </a:cubicBezTo>
                  <a:cubicBezTo>
                    <a:pt x="1278" y="4599"/>
                    <a:pt x="1320" y="4585"/>
                    <a:pt x="1362" y="4553"/>
                  </a:cubicBezTo>
                  <a:cubicBezTo>
                    <a:pt x="2122" y="4110"/>
                    <a:pt x="2344" y="3223"/>
                    <a:pt x="2946" y="2621"/>
                  </a:cubicBezTo>
                  <a:cubicBezTo>
                    <a:pt x="3104" y="2463"/>
                    <a:pt x="2946" y="2241"/>
                    <a:pt x="2788" y="2241"/>
                  </a:cubicBezTo>
                  <a:cubicBezTo>
                    <a:pt x="2756" y="2209"/>
                    <a:pt x="2724" y="2178"/>
                    <a:pt x="2724" y="2114"/>
                  </a:cubicBezTo>
                  <a:cubicBezTo>
                    <a:pt x="2629" y="1924"/>
                    <a:pt x="2566" y="1703"/>
                    <a:pt x="2471" y="1513"/>
                  </a:cubicBezTo>
                  <a:cubicBezTo>
                    <a:pt x="2217" y="1038"/>
                    <a:pt x="1837" y="658"/>
                    <a:pt x="1711" y="119"/>
                  </a:cubicBezTo>
                  <a:cubicBezTo>
                    <a:pt x="1672" y="43"/>
                    <a:pt x="1599" y="1"/>
                    <a:pt x="153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800000" y="4291100"/>
              <a:ext cx="77600" cy="114975"/>
            </a:xfrm>
            <a:custGeom>
              <a:avLst/>
              <a:gdLst/>
              <a:ahLst/>
              <a:cxnLst/>
              <a:rect l="l" t="t" r="r" b="b"/>
              <a:pathLst>
                <a:path w="3104" h="4599" extrusionOk="0">
                  <a:moveTo>
                    <a:pt x="1489" y="594"/>
                  </a:moveTo>
                  <a:cubicBezTo>
                    <a:pt x="1679" y="1037"/>
                    <a:pt x="2027" y="1417"/>
                    <a:pt x="2217" y="1892"/>
                  </a:cubicBezTo>
                  <a:cubicBezTo>
                    <a:pt x="2249" y="2019"/>
                    <a:pt x="2312" y="2146"/>
                    <a:pt x="2344" y="2272"/>
                  </a:cubicBezTo>
                  <a:cubicBezTo>
                    <a:pt x="2375" y="2336"/>
                    <a:pt x="2407" y="2431"/>
                    <a:pt x="2470" y="2494"/>
                  </a:cubicBezTo>
                  <a:cubicBezTo>
                    <a:pt x="2249" y="2779"/>
                    <a:pt x="2090" y="3064"/>
                    <a:pt x="1900" y="3349"/>
                  </a:cubicBezTo>
                  <a:cubicBezTo>
                    <a:pt x="1742" y="3634"/>
                    <a:pt x="1584" y="3919"/>
                    <a:pt x="1330" y="4109"/>
                  </a:cubicBezTo>
                  <a:cubicBezTo>
                    <a:pt x="1077" y="3539"/>
                    <a:pt x="665" y="3032"/>
                    <a:pt x="349" y="2526"/>
                  </a:cubicBezTo>
                  <a:cubicBezTo>
                    <a:pt x="317" y="2494"/>
                    <a:pt x="317" y="2494"/>
                    <a:pt x="285" y="2462"/>
                  </a:cubicBezTo>
                  <a:cubicBezTo>
                    <a:pt x="317" y="2462"/>
                    <a:pt x="349" y="2431"/>
                    <a:pt x="349" y="2367"/>
                  </a:cubicBezTo>
                  <a:cubicBezTo>
                    <a:pt x="507" y="1987"/>
                    <a:pt x="665" y="1639"/>
                    <a:pt x="919" y="1290"/>
                  </a:cubicBezTo>
                  <a:cubicBezTo>
                    <a:pt x="1045" y="1100"/>
                    <a:pt x="1172" y="942"/>
                    <a:pt x="1299" y="784"/>
                  </a:cubicBezTo>
                  <a:cubicBezTo>
                    <a:pt x="1362" y="720"/>
                    <a:pt x="1425" y="657"/>
                    <a:pt x="1489" y="594"/>
                  </a:cubicBezTo>
                  <a:close/>
                  <a:moveTo>
                    <a:pt x="1533" y="0"/>
                  </a:moveTo>
                  <a:cubicBezTo>
                    <a:pt x="1490" y="0"/>
                    <a:pt x="1450" y="18"/>
                    <a:pt x="1425" y="55"/>
                  </a:cubicBezTo>
                  <a:cubicBezTo>
                    <a:pt x="1330" y="119"/>
                    <a:pt x="1235" y="182"/>
                    <a:pt x="1172" y="277"/>
                  </a:cubicBezTo>
                  <a:cubicBezTo>
                    <a:pt x="1109" y="340"/>
                    <a:pt x="1014" y="435"/>
                    <a:pt x="950" y="499"/>
                  </a:cubicBezTo>
                  <a:cubicBezTo>
                    <a:pt x="824" y="689"/>
                    <a:pt x="665" y="879"/>
                    <a:pt x="507" y="1100"/>
                  </a:cubicBezTo>
                  <a:cubicBezTo>
                    <a:pt x="254" y="1449"/>
                    <a:pt x="0" y="1892"/>
                    <a:pt x="32" y="2336"/>
                  </a:cubicBezTo>
                  <a:cubicBezTo>
                    <a:pt x="32" y="2399"/>
                    <a:pt x="64" y="2431"/>
                    <a:pt x="127" y="2462"/>
                  </a:cubicBezTo>
                  <a:cubicBezTo>
                    <a:pt x="64" y="2526"/>
                    <a:pt x="0" y="2589"/>
                    <a:pt x="64" y="2684"/>
                  </a:cubicBezTo>
                  <a:cubicBezTo>
                    <a:pt x="412" y="3254"/>
                    <a:pt x="855" y="3792"/>
                    <a:pt x="1077" y="4457"/>
                  </a:cubicBezTo>
                  <a:cubicBezTo>
                    <a:pt x="1098" y="4542"/>
                    <a:pt x="1161" y="4598"/>
                    <a:pt x="1239" y="4598"/>
                  </a:cubicBezTo>
                  <a:cubicBezTo>
                    <a:pt x="1278" y="4598"/>
                    <a:pt x="1320" y="4584"/>
                    <a:pt x="1362" y="4552"/>
                  </a:cubicBezTo>
                  <a:cubicBezTo>
                    <a:pt x="2122" y="4109"/>
                    <a:pt x="2344" y="3222"/>
                    <a:pt x="2945" y="2621"/>
                  </a:cubicBezTo>
                  <a:cubicBezTo>
                    <a:pt x="3104" y="2462"/>
                    <a:pt x="2945" y="2241"/>
                    <a:pt x="2787" y="2241"/>
                  </a:cubicBezTo>
                  <a:cubicBezTo>
                    <a:pt x="2755" y="2209"/>
                    <a:pt x="2724" y="2177"/>
                    <a:pt x="2724" y="2114"/>
                  </a:cubicBezTo>
                  <a:cubicBezTo>
                    <a:pt x="2629" y="1924"/>
                    <a:pt x="2565" y="1702"/>
                    <a:pt x="2470" y="1512"/>
                  </a:cubicBezTo>
                  <a:cubicBezTo>
                    <a:pt x="2217" y="1037"/>
                    <a:pt x="1837" y="657"/>
                    <a:pt x="1710" y="119"/>
                  </a:cubicBezTo>
                  <a:cubicBezTo>
                    <a:pt x="1672" y="42"/>
                    <a:pt x="1599" y="0"/>
                    <a:pt x="15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5800000" y="4360550"/>
              <a:ext cx="77600" cy="114675"/>
            </a:xfrm>
            <a:custGeom>
              <a:avLst/>
              <a:gdLst/>
              <a:ahLst/>
              <a:cxnLst/>
              <a:rect l="l" t="t" r="r" b="b"/>
              <a:pathLst>
                <a:path w="3104" h="4587" extrusionOk="0">
                  <a:moveTo>
                    <a:pt x="1489" y="571"/>
                  </a:moveTo>
                  <a:cubicBezTo>
                    <a:pt x="1679" y="1046"/>
                    <a:pt x="2027" y="1426"/>
                    <a:pt x="2217" y="1901"/>
                  </a:cubicBezTo>
                  <a:cubicBezTo>
                    <a:pt x="2249" y="2028"/>
                    <a:pt x="2312" y="2123"/>
                    <a:pt x="2344" y="2249"/>
                  </a:cubicBezTo>
                  <a:cubicBezTo>
                    <a:pt x="2375" y="2344"/>
                    <a:pt x="2407" y="2439"/>
                    <a:pt x="2470" y="2503"/>
                  </a:cubicBezTo>
                  <a:cubicBezTo>
                    <a:pt x="2249" y="2756"/>
                    <a:pt x="2090" y="3041"/>
                    <a:pt x="1900" y="3358"/>
                  </a:cubicBezTo>
                  <a:cubicBezTo>
                    <a:pt x="1742" y="3611"/>
                    <a:pt x="1584" y="3896"/>
                    <a:pt x="1330" y="4118"/>
                  </a:cubicBezTo>
                  <a:cubicBezTo>
                    <a:pt x="1077" y="3548"/>
                    <a:pt x="665" y="3041"/>
                    <a:pt x="349" y="2503"/>
                  </a:cubicBezTo>
                  <a:cubicBezTo>
                    <a:pt x="317" y="2503"/>
                    <a:pt x="317" y="2471"/>
                    <a:pt x="285" y="2471"/>
                  </a:cubicBezTo>
                  <a:cubicBezTo>
                    <a:pt x="317" y="2439"/>
                    <a:pt x="349" y="2408"/>
                    <a:pt x="349" y="2376"/>
                  </a:cubicBezTo>
                  <a:cubicBezTo>
                    <a:pt x="507" y="1964"/>
                    <a:pt x="665" y="1616"/>
                    <a:pt x="919" y="1268"/>
                  </a:cubicBezTo>
                  <a:cubicBezTo>
                    <a:pt x="1045" y="1109"/>
                    <a:pt x="1172" y="951"/>
                    <a:pt x="1299" y="793"/>
                  </a:cubicBezTo>
                  <a:cubicBezTo>
                    <a:pt x="1362" y="698"/>
                    <a:pt x="1425" y="634"/>
                    <a:pt x="1489" y="571"/>
                  </a:cubicBezTo>
                  <a:close/>
                  <a:moveTo>
                    <a:pt x="1513" y="1"/>
                  </a:moveTo>
                  <a:cubicBezTo>
                    <a:pt x="1478" y="1"/>
                    <a:pt x="1446" y="11"/>
                    <a:pt x="1425" y="33"/>
                  </a:cubicBezTo>
                  <a:cubicBezTo>
                    <a:pt x="1330" y="128"/>
                    <a:pt x="1235" y="159"/>
                    <a:pt x="1172" y="254"/>
                  </a:cubicBezTo>
                  <a:cubicBezTo>
                    <a:pt x="1109" y="349"/>
                    <a:pt x="1014" y="413"/>
                    <a:pt x="950" y="508"/>
                  </a:cubicBezTo>
                  <a:cubicBezTo>
                    <a:pt x="824" y="698"/>
                    <a:pt x="665" y="888"/>
                    <a:pt x="507" y="1078"/>
                  </a:cubicBezTo>
                  <a:cubicBezTo>
                    <a:pt x="254" y="1426"/>
                    <a:pt x="0" y="1869"/>
                    <a:pt x="32" y="2313"/>
                  </a:cubicBezTo>
                  <a:cubicBezTo>
                    <a:pt x="32" y="2376"/>
                    <a:pt x="64" y="2439"/>
                    <a:pt x="127" y="2471"/>
                  </a:cubicBezTo>
                  <a:cubicBezTo>
                    <a:pt x="64" y="2503"/>
                    <a:pt x="0" y="2598"/>
                    <a:pt x="64" y="2661"/>
                  </a:cubicBezTo>
                  <a:cubicBezTo>
                    <a:pt x="412" y="3263"/>
                    <a:pt x="855" y="3801"/>
                    <a:pt x="1077" y="4466"/>
                  </a:cubicBezTo>
                  <a:cubicBezTo>
                    <a:pt x="1100" y="4535"/>
                    <a:pt x="1172" y="4587"/>
                    <a:pt x="1258" y="4587"/>
                  </a:cubicBezTo>
                  <a:cubicBezTo>
                    <a:pt x="1291" y="4587"/>
                    <a:pt x="1327" y="4579"/>
                    <a:pt x="1362" y="4561"/>
                  </a:cubicBezTo>
                  <a:cubicBezTo>
                    <a:pt x="2122" y="4118"/>
                    <a:pt x="2344" y="3199"/>
                    <a:pt x="2945" y="2598"/>
                  </a:cubicBezTo>
                  <a:cubicBezTo>
                    <a:pt x="3104" y="2471"/>
                    <a:pt x="2945" y="2249"/>
                    <a:pt x="2787" y="2249"/>
                  </a:cubicBezTo>
                  <a:cubicBezTo>
                    <a:pt x="2755" y="2186"/>
                    <a:pt x="2724" y="2154"/>
                    <a:pt x="2724" y="2123"/>
                  </a:cubicBezTo>
                  <a:cubicBezTo>
                    <a:pt x="2629" y="1901"/>
                    <a:pt x="2565" y="1679"/>
                    <a:pt x="2470" y="1489"/>
                  </a:cubicBezTo>
                  <a:cubicBezTo>
                    <a:pt x="2217" y="1014"/>
                    <a:pt x="1837" y="666"/>
                    <a:pt x="1710" y="128"/>
                  </a:cubicBezTo>
                  <a:cubicBezTo>
                    <a:pt x="1668" y="43"/>
                    <a:pt x="1584" y="1"/>
                    <a:pt x="151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5404125" y="3568850"/>
              <a:ext cx="77625" cy="114650"/>
            </a:xfrm>
            <a:custGeom>
              <a:avLst/>
              <a:gdLst/>
              <a:ahLst/>
              <a:cxnLst/>
              <a:rect l="l" t="t" r="r" b="b"/>
              <a:pathLst>
                <a:path w="3105" h="4586" extrusionOk="0">
                  <a:moveTo>
                    <a:pt x="1489" y="570"/>
                  </a:moveTo>
                  <a:cubicBezTo>
                    <a:pt x="1679" y="1045"/>
                    <a:pt x="2027" y="1425"/>
                    <a:pt x="2218" y="1900"/>
                  </a:cubicBezTo>
                  <a:cubicBezTo>
                    <a:pt x="2249" y="2027"/>
                    <a:pt x="2313" y="2122"/>
                    <a:pt x="2344" y="2248"/>
                  </a:cubicBezTo>
                  <a:cubicBezTo>
                    <a:pt x="2376" y="2344"/>
                    <a:pt x="2408" y="2439"/>
                    <a:pt x="2471" y="2502"/>
                  </a:cubicBezTo>
                  <a:cubicBezTo>
                    <a:pt x="2249" y="2755"/>
                    <a:pt x="2091" y="3040"/>
                    <a:pt x="1901" y="3357"/>
                  </a:cubicBezTo>
                  <a:cubicBezTo>
                    <a:pt x="1742" y="3610"/>
                    <a:pt x="1584" y="3895"/>
                    <a:pt x="1331" y="4117"/>
                  </a:cubicBezTo>
                  <a:cubicBezTo>
                    <a:pt x="1077" y="3547"/>
                    <a:pt x="666" y="3040"/>
                    <a:pt x="349" y="2502"/>
                  </a:cubicBezTo>
                  <a:cubicBezTo>
                    <a:pt x="317" y="2502"/>
                    <a:pt x="317" y="2470"/>
                    <a:pt x="286" y="2470"/>
                  </a:cubicBezTo>
                  <a:cubicBezTo>
                    <a:pt x="317" y="2439"/>
                    <a:pt x="349" y="2407"/>
                    <a:pt x="349" y="2375"/>
                  </a:cubicBezTo>
                  <a:cubicBezTo>
                    <a:pt x="507" y="1963"/>
                    <a:pt x="666" y="1615"/>
                    <a:pt x="919" y="1267"/>
                  </a:cubicBezTo>
                  <a:cubicBezTo>
                    <a:pt x="1046" y="1108"/>
                    <a:pt x="1172" y="950"/>
                    <a:pt x="1299" y="792"/>
                  </a:cubicBezTo>
                  <a:cubicBezTo>
                    <a:pt x="1362" y="697"/>
                    <a:pt x="1426" y="633"/>
                    <a:pt x="1489" y="570"/>
                  </a:cubicBezTo>
                  <a:close/>
                  <a:moveTo>
                    <a:pt x="1514" y="0"/>
                  </a:moveTo>
                  <a:cubicBezTo>
                    <a:pt x="1479" y="0"/>
                    <a:pt x="1447" y="11"/>
                    <a:pt x="1426" y="32"/>
                  </a:cubicBezTo>
                  <a:cubicBezTo>
                    <a:pt x="1331" y="127"/>
                    <a:pt x="1236" y="158"/>
                    <a:pt x="1172" y="253"/>
                  </a:cubicBezTo>
                  <a:cubicBezTo>
                    <a:pt x="1109" y="348"/>
                    <a:pt x="1014" y="412"/>
                    <a:pt x="951" y="507"/>
                  </a:cubicBezTo>
                  <a:cubicBezTo>
                    <a:pt x="824" y="697"/>
                    <a:pt x="666" y="887"/>
                    <a:pt x="507" y="1077"/>
                  </a:cubicBezTo>
                  <a:cubicBezTo>
                    <a:pt x="254" y="1425"/>
                    <a:pt x="1" y="1868"/>
                    <a:pt x="32" y="2312"/>
                  </a:cubicBezTo>
                  <a:cubicBezTo>
                    <a:pt x="32" y="2375"/>
                    <a:pt x="64" y="2439"/>
                    <a:pt x="127" y="2470"/>
                  </a:cubicBezTo>
                  <a:cubicBezTo>
                    <a:pt x="64" y="2502"/>
                    <a:pt x="1" y="2597"/>
                    <a:pt x="64" y="2660"/>
                  </a:cubicBezTo>
                  <a:cubicBezTo>
                    <a:pt x="412" y="3262"/>
                    <a:pt x="856" y="3800"/>
                    <a:pt x="1077" y="4434"/>
                  </a:cubicBezTo>
                  <a:cubicBezTo>
                    <a:pt x="1101" y="4526"/>
                    <a:pt x="1175" y="4585"/>
                    <a:pt x="1262" y="4585"/>
                  </a:cubicBezTo>
                  <a:cubicBezTo>
                    <a:pt x="1295" y="4585"/>
                    <a:pt x="1329" y="4577"/>
                    <a:pt x="1362" y="4560"/>
                  </a:cubicBezTo>
                  <a:cubicBezTo>
                    <a:pt x="2123" y="4117"/>
                    <a:pt x="2344" y="3199"/>
                    <a:pt x="2946" y="2597"/>
                  </a:cubicBezTo>
                  <a:cubicBezTo>
                    <a:pt x="3104" y="2470"/>
                    <a:pt x="2946" y="2248"/>
                    <a:pt x="2788" y="2248"/>
                  </a:cubicBezTo>
                  <a:cubicBezTo>
                    <a:pt x="2756" y="2185"/>
                    <a:pt x="2724" y="2153"/>
                    <a:pt x="2724" y="2122"/>
                  </a:cubicBezTo>
                  <a:cubicBezTo>
                    <a:pt x="2629" y="1900"/>
                    <a:pt x="2566" y="1678"/>
                    <a:pt x="2471" y="1488"/>
                  </a:cubicBezTo>
                  <a:cubicBezTo>
                    <a:pt x="2218" y="1013"/>
                    <a:pt x="1837" y="665"/>
                    <a:pt x="1711" y="127"/>
                  </a:cubicBezTo>
                  <a:cubicBezTo>
                    <a:pt x="1669" y="42"/>
                    <a:pt x="1584" y="0"/>
                    <a:pt x="151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5404125" y="3637925"/>
              <a:ext cx="77625" cy="114625"/>
            </a:xfrm>
            <a:custGeom>
              <a:avLst/>
              <a:gdLst/>
              <a:ahLst/>
              <a:cxnLst/>
              <a:rect l="l" t="t" r="r" b="b"/>
              <a:pathLst>
                <a:path w="3105" h="4585" extrusionOk="0">
                  <a:moveTo>
                    <a:pt x="1489" y="594"/>
                  </a:moveTo>
                  <a:cubicBezTo>
                    <a:pt x="1679" y="1037"/>
                    <a:pt x="2027" y="1417"/>
                    <a:pt x="2218" y="1892"/>
                  </a:cubicBezTo>
                  <a:cubicBezTo>
                    <a:pt x="2249" y="2019"/>
                    <a:pt x="2313" y="2146"/>
                    <a:pt x="2344" y="2272"/>
                  </a:cubicBezTo>
                  <a:cubicBezTo>
                    <a:pt x="2376" y="2336"/>
                    <a:pt x="2408" y="2431"/>
                    <a:pt x="2471" y="2494"/>
                  </a:cubicBezTo>
                  <a:cubicBezTo>
                    <a:pt x="2249" y="2779"/>
                    <a:pt x="2091" y="3064"/>
                    <a:pt x="1901" y="3349"/>
                  </a:cubicBezTo>
                  <a:cubicBezTo>
                    <a:pt x="1742" y="3634"/>
                    <a:pt x="1584" y="3919"/>
                    <a:pt x="1331" y="4109"/>
                  </a:cubicBezTo>
                  <a:cubicBezTo>
                    <a:pt x="1077" y="3539"/>
                    <a:pt x="666" y="3032"/>
                    <a:pt x="349" y="2526"/>
                  </a:cubicBezTo>
                  <a:cubicBezTo>
                    <a:pt x="317" y="2494"/>
                    <a:pt x="317" y="2494"/>
                    <a:pt x="286" y="2462"/>
                  </a:cubicBezTo>
                  <a:cubicBezTo>
                    <a:pt x="317" y="2462"/>
                    <a:pt x="349" y="2431"/>
                    <a:pt x="349" y="2367"/>
                  </a:cubicBezTo>
                  <a:cubicBezTo>
                    <a:pt x="507" y="1987"/>
                    <a:pt x="666" y="1639"/>
                    <a:pt x="919" y="1291"/>
                  </a:cubicBezTo>
                  <a:cubicBezTo>
                    <a:pt x="1046" y="1101"/>
                    <a:pt x="1172" y="942"/>
                    <a:pt x="1299" y="784"/>
                  </a:cubicBezTo>
                  <a:cubicBezTo>
                    <a:pt x="1362" y="721"/>
                    <a:pt x="1426" y="657"/>
                    <a:pt x="1489" y="594"/>
                  </a:cubicBezTo>
                  <a:close/>
                  <a:moveTo>
                    <a:pt x="1533" y="0"/>
                  </a:moveTo>
                  <a:cubicBezTo>
                    <a:pt x="1491" y="0"/>
                    <a:pt x="1451" y="18"/>
                    <a:pt x="1426" y="56"/>
                  </a:cubicBezTo>
                  <a:cubicBezTo>
                    <a:pt x="1331" y="119"/>
                    <a:pt x="1236" y="182"/>
                    <a:pt x="1172" y="277"/>
                  </a:cubicBezTo>
                  <a:cubicBezTo>
                    <a:pt x="1109" y="341"/>
                    <a:pt x="1014" y="436"/>
                    <a:pt x="951" y="499"/>
                  </a:cubicBezTo>
                  <a:cubicBezTo>
                    <a:pt x="824" y="689"/>
                    <a:pt x="666" y="879"/>
                    <a:pt x="507" y="1101"/>
                  </a:cubicBezTo>
                  <a:cubicBezTo>
                    <a:pt x="254" y="1449"/>
                    <a:pt x="1" y="1892"/>
                    <a:pt x="32" y="2336"/>
                  </a:cubicBezTo>
                  <a:cubicBezTo>
                    <a:pt x="32" y="2399"/>
                    <a:pt x="64" y="2431"/>
                    <a:pt x="127" y="2462"/>
                  </a:cubicBezTo>
                  <a:cubicBezTo>
                    <a:pt x="64" y="2526"/>
                    <a:pt x="1" y="2589"/>
                    <a:pt x="64" y="2684"/>
                  </a:cubicBezTo>
                  <a:cubicBezTo>
                    <a:pt x="412" y="3254"/>
                    <a:pt x="856" y="3792"/>
                    <a:pt x="1077" y="4458"/>
                  </a:cubicBezTo>
                  <a:cubicBezTo>
                    <a:pt x="1099" y="4542"/>
                    <a:pt x="1162" y="4584"/>
                    <a:pt x="1239" y="4584"/>
                  </a:cubicBezTo>
                  <a:cubicBezTo>
                    <a:pt x="1278" y="4584"/>
                    <a:pt x="1320" y="4574"/>
                    <a:pt x="1362" y="4553"/>
                  </a:cubicBezTo>
                  <a:cubicBezTo>
                    <a:pt x="2123" y="4109"/>
                    <a:pt x="2344" y="3222"/>
                    <a:pt x="2946" y="2621"/>
                  </a:cubicBezTo>
                  <a:cubicBezTo>
                    <a:pt x="3104" y="2462"/>
                    <a:pt x="2946" y="2241"/>
                    <a:pt x="2788" y="2241"/>
                  </a:cubicBezTo>
                  <a:cubicBezTo>
                    <a:pt x="2756" y="2209"/>
                    <a:pt x="2724" y="2177"/>
                    <a:pt x="2724" y="2114"/>
                  </a:cubicBezTo>
                  <a:cubicBezTo>
                    <a:pt x="2629" y="1924"/>
                    <a:pt x="2566" y="1702"/>
                    <a:pt x="2471" y="1512"/>
                  </a:cubicBezTo>
                  <a:cubicBezTo>
                    <a:pt x="2218" y="1037"/>
                    <a:pt x="1837" y="657"/>
                    <a:pt x="1711" y="119"/>
                  </a:cubicBezTo>
                  <a:cubicBezTo>
                    <a:pt x="1672" y="42"/>
                    <a:pt x="1599" y="0"/>
                    <a:pt x="15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762775" y="4118775"/>
              <a:ext cx="104550" cy="98925"/>
            </a:xfrm>
            <a:custGeom>
              <a:avLst/>
              <a:gdLst/>
              <a:ahLst/>
              <a:cxnLst/>
              <a:rect l="l" t="t" r="r" b="b"/>
              <a:pathLst>
                <a:path w="4182" h="3957" extrusionOk="0">
                  <a:moveTo>
                    <a:pt x="2117" y="1"/>
                  </a:moveTo>
                  <a:cubicBezTo>
                    <a:pt x="2061" y="1"/>
                    <a:pt x="2011" y="33"/>
                    <a:pt x="1996" y="108"/>
                  </a:cubicBezTo>
                  <a:cubicBezTo>
                    <a:pt x="1933" y="456"/>
                    <a:pt x="1838" y="836"/>
                    <a:pt x="1806" y="1216"/>
                  </a:cubicBezTo>
                  <a:cubicBezTo>
                    <a:pt x="1774" y="1311"/>
                    <a:pt x="1743" y="1406"/>
                    <a:pt x="1743" y="1533"/>
                  </a:cubicBezTo>
                  <a:cubicBezTo>
                    <a:pt x="1553" y="1565"/>
                    <a:pt x="1363" y="1596"/>
                    <a:pt x="1173" y="1660"/>
                  </a:cubicBezTo>
                  <a:cubicBezTo>
                    <a:pt x="1078" y="1691"/>
                    <a:pt x="1014" y="1723"/>
                    <a:pt x="919" y="1755"/>
                  </a:cubicBezTo>
                  <a:cubicBezTo>
                    <a:pt x="761" y="1786"/>
                    <a:pt x="602" y="1818"/>
                    <a:pt x="444" y="1881"/>
                  </a:cubicBezTo>
                  <a:cubicBezTo>
                    <a:pt x="349" y="1881"/>
                    <a:pt x="286" y="1976"/>
                    <a:pt x="286" y="2040"/>
                  </a:cubicBezTo>
                  <a:cubicBezTo>
                    <a:pt x="254" y="2071"/>
                    <a:pt x="222" y="2071"/>
                    <a:pt x="191" y="2103"/>
                  </a:cubicBezTo>
                  <a:cubicBezTo>
                    <a:pt x="1" y="2166"/>
                    <a:pt x="32" y="2451"/>
                    <a:pt x="254" y="2483"/>
                  </a:cubicBezTo>
                  <a:cubicBezTo>
                    <a:pt x="303" y="2487"/>
                    <a:pt x="352" y="2488"/>
                    <a:pt x="401" y="2488"/>
                  </a:cubicBezTo>
                  <a:cubicBezTo>
                    <a:pt x="801" y="2488"/>
                    <a:pt x="1221" y="2385"/>
                    <a:pt x="1616" y="2356"/>
                  </a:cubicBezTo>
                  <a:cubicBezTo>
                    <a:pt x="1711" y="2863"/>
                    <a:pt x="1901" y="3370"/>
                    <a:pt x="2091" y="3845"/>
                  </a:cubicBezTo>
                  <a:cubicBezTo>
                    <a:pt x="2134" y="3917"/>
                    <a:pt x="2211" y="3957"/>
                    <a:pt x="2282" y="3957"/>
                  </a:cubicBezTo>
                  <a:cubicBezTo>
                    <a:pt x="2365" y="3957"/>
                    <a:pt x="2439" y="3902"/>
                    <a:pt x="2439" y="3781"/>
                  </a:cubicBezTo>
                  <a:cubicBezTo>
                    <a:pt x="2471" y="3338"/>
                    <a:pt x="2534" y="2863"/>
                    <a:pt x="2566" y="2388"/>
                  </a:cubicBezTo>
                  <a:cubicBezTo>
                    <a:pt x="3041" y="2293"/>
                    <a:pt x="3516" y="2293"/>
                    <a:pt x="3991" y="2135"/>
                  </a:cubicBezTo>
                  <a:cubicBezTo>
                    <a:pt x="4149" y="2103"/>
                    <a:pt x="4181" y="1818"/>
                    <a:pt x="3991" y="1786"/>
                  </a:cubicBezTo>
                  <a:cubicBezTo>
                    <a:pt x="3516" y="1691"/>
                    <a:pt x="3073" y="1565"/>
                    <a:pt x="2566" y="1501"/>
                  </a:cubicBezTo>
                  <a:cubicBezTo>
                    <a:pt x="2534" y="1026"/>
                    <a:pt x="2439" y="551"/>
                    <a:pt x="2281" y="108"/>
                  </a:cubicBezTo>
                  <a:cubicBezTo>
                    <a:pt x="2248" y="41"/>
                    <a:pt x="2179" y="1"/>
                    <a:pt x="2117"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6128550" y="4386175"/>
              <a:ext cx="105325" cy="99000"/>
            </a:xfrm>
            <a:custGeom>
              <a:avLst/>
              <a:gdLst/>
              <a:ahLst/>
              <a:cxnLst/>
              <a:rect l="l" t="t" r="r" b="b"/>
              <a:pathLst>
                <a:path w="4213" h="3960" extrusionOk="0">
                  <a:moveTo>
                    <a:pt x="2143" y="1"/>
                  </a:moveTo>
                  <a:cubicBezTo>
                    <a:pt x="2091" y="1"/>
                    <a:pt x="2042" y="25"/>
                    <a:pt x="2028" y="84"/>
                  </a:cubicBezTo>
                  <a:cubicBezTo>
                    <a:pt x="1933" y="464"/>
                    <a:pt x="1869" y="813"/>
                    <a:pt x="1806" y="1193"/>
                  </a:cubicBezTo>
                  <a:cubicBezTo>
                    <a:pt x="1806" y="1288"/>
                    <a:pt x="1774" y="1414"/>
                    <a:pt x="1743" y="1509"/>
                  </a:cubicBezTo>
                  <a:cubicBezTo>
                    <a:pt x="1553" y="1541"/>
                    <a:pt x="1363" y="1604"/>
                    <a:pt x="1204" y="1668"/>
                  </a:cubicBezTo>
                  <a:cubicBezTo>
                    <a:pt x="1109" y="1668"/>
                    <a:pt x="1014" y="1731"/>
                    <a:pt x="951" y="1763"/>
                  </a:cubicBezTo>
                  <a:cubicBezTo>
                    <a:pt x="761" y="1794"/>
                    <a:pt x="603" y="1826"/>
                    <a:pt x="444" y="1858"/>
                  </a:cubicBezTo>
                  <a:cubicBezTo>
                    <a:pt x="349" y="1889"/>
                    <a:pt x="318" y="1953"/>
                    <a:pt x="318" y="2048"/>
                  </a:cubicBezTo>
                  <a:cubicBezTo>
                    <a:pt x="286" y="2048"/>
                    <a:pt x="254" y="2079"/>
                    <a:pt x="191" y="2079"/>
                  </a:cubicBezTo>
                  <a:cubicBezTo>
                    <a:pt x="1" y="2174"/>
                    <a:pt x="33" y="2428"/>
                    <a:pt x="254" y="2459"/>
                  </a:cubicBezTo>
                  <a:cubicBezTo>
                    <a:pt x="332" y="2470"/>
                    <a:pt x="409" y="2474"/>
                    <a:pt x="486" y="2474"/>
                  </a:cubicBezTo>
                  <a:cubicBezTo>
                    <a:pt x="876" y="2474"/>
                    <a:pt x="1251" y="2359"/>
                    <a:pt x="1648" y="2333"/>
                  </a:cubicBezTo>
                  <a:cubicBezTo>
                    <a:pt x="1743" y="2839"/>
                    <a:pt x="1933" y="3346"/>
                    <a:pt x="2123" y="3821"/>
                  </a:cubicBezTo>
                  <a:cubicBezTo>
                    <a:pt x="2153" y="3913"/>
                    <a:pt x="2235" y="3960"/>
                    <a:pt x="2311" y="3960"/>
                  </a:cubicBezTo>
                  <a:cubicBezTo>
                    <a:pt x="2394" y="3960"/>
                    <a:pt x="2471" y="3905"/>
                    <a:pt x="2471" y="3790"/>
                  </a:cubicBezTo>
                  <a:cubicBezTo>
                    <a:pt x="2471" y="3315"/>
                    <a:pt x="2534" y="2871"/>
                    <a:pt x="2566" y="2396"/>
                  </a:cubicBezTo>
                  <a:cubicBezTo>
                    <a:pt x="3041" y="2301"/>
                    <a:pt x="3548" y="2301"/>
                    <a:pt x="3991" y="2143"/>
                  </a:cubicBezTo>
                  <a:cubicBezTo>
                    <a:pt x="4181" y="2079"/>
                    <a:pt x="4213" y="1826"/>
                    <a:pt x="4023" y="1763"/>
                  </a:cubicBezTo>
                  <a:cubicBezTo>
                    <a:pt x="3548" y="1668"/>
                    <a:pt x="3073" y="1541"/>
                    <a:pt x="2598" y="1509"/>
                  </a:cubicBezTo>
                  <a:cubicBezTo>
                    <a:pt x="2566" y="1003"/>
                    <a:pt x="2471" y="559"/>
                    <a:pt x="2281" y="84"/>
                  </a:cubicBezTo>
                  <a:cubicBezTo>
                    <a:pt x="2264" y="33"/>
                    <a:pt x="2202" y="1"/>
                    <a:pt x="214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327325" y="3911225"/>
              <a:ext cx="105325" cy="98925"/>
            </a:xfrm>
            <a:custGeom>
              <a:avLst/>
              <a:gdLst/>
              <a:ahLst/>
              <a:cxnLst/>
              <a:rect l="l" t="t" r="r" b="b"/>
              <a:pathLst>
                <a:path w="4213" h="3957" extrusionOk="0">
                  <a:moveTo>
                    <a:pt x="1913" y="1"/>
                  </a:moveTo>
                  <a:cubicBezTo>
                    <a:pt x="1826" y="1"/>
                    <a:pt x="1743" y="56"/>
                    <a:pt x="1743" y="176"/>
                  </a:cubicBezTo>
                  <a:cubicBezTo>
                    <a:pt x="1711" y="619"/>
                    <a:pt x="1679" y="1094"/>
                    <a:pt x="1648" y="1569"/>
                  </a:cubicBezTo>
                  <a:cubicBezTo>
                    <a:pt x="1173" y="1664"/>
                    <a:pt x="666" y="1664"/>
                    <a:pt x="222" y="1823"/>
                  </a:cubicBezTo>
                  <a:cubicBezTo>
                    <a:pt x="32" y="1854"/>
                    <a:pt x="1" y="2139"/>
                    <a:pt x="191" y="2171"/>
                  </a:cubicBezTo>
                  <a:cubicBezTo>
                    <a:pt x="666" y="2266"/>
                    <a:pt x="1141" y="2393"/>
                    <a:pt x="1616" y="2456"/>
                  </a:cubicBezTo>
                  <a:cubicBezTo>
                    <a:pt x="1648" y="2931"/>
                    <a:pt x="1743" y="3406"/>
                    <a:pt x="1933" y="3850"/>
                  </a:cubicBezTo>
                  <a:cubicBezTo>
                    <a:pt x="1949" y="3916"/>
                    <a:pt x="2010" y="3957"/>
                    <a:pt x="2068" y="3957"/>
                  </a:cubicBezTo>
                  <a:cubicBezTo>
                    <a:pt x="2121" y="3957"/>
                    <a:pt x="2171" y="3924"/>
                    <a:pt x="2186" y="3850"/>
                  </a:cubicBezTo>
                  <a:cubicBezTo>
                    <a:pt x="2281" y="3501"/>
                    <a:pt x="2344" y="3121"/>
                    <a:pt x="2408" y="2741"/>
                  </a:cubicBezTo>
                  <a:cubicBezTo>
                    <a:pt x="2408" y="2646"/>
                    <a:pt x="2439" y="2551"/>
                    <a:pt x="2439" y="2424"/>
                  </a:cubicBezTo>
                  <a:cubicBezTo>
                    <a:pt x="2629" y="2393"/>
                    <a:pt x="2819" y="2361"/>
                    <a:pt x="3009" y="2298"/>
                  </a:cubicBezTo>
                  <a:cubicBezTo>
                    <a:pt x="3104" y="2266"/>
                    <a:pt x="3199" y="2234"/>
                    <a:pt x="3263" y="2203"/>
                  </a:cubicBezTo>
                  <a:cubicBezTo>
                    <a:pt x="3421" y="2171"/>
                    <a:pt x="3611" y="2139"/>
                    <a:pt x="3769" y="2076"/>
                  </a:cubicBezTo>
                  <a:cubicBezTo>
                    <a:pt x="3833" y="2076"/>
                    <a:pt x="3896" y="1981"/>
                    <a:pt x="3896" y="1918"/>
                  </a:cubicBezTo>
                  <a:cubicBezTo>
                    <a:pt x="3928" y="1886"/>
                    <a:pt x="3959" y="1886"/>
                    <a:pt x="3991" y="1854"/>
                  </a:cubicBezTo>
                  <a:cubicBezTo>
                    <a:pt x="4213" y="1791"/>
                    <a:pt x="4181" y="1506"/>
                    <a:pt x="3959" y="1474"/>
                  </a:cubicBezTo>
                  <a:cubicBezTo>
                    <a:pt x="3907" y="1471"/>
                    <a:pt x="3855" y="1469"/>
                    <a:pt x="3803" y="1469"/>
                  </a:cubicBezTo>
                  <a:cubicBezTo>
                    <a:pt x="3381" y="1469"/>
                    <a:pt x="2961" y="1573"/>
                    <a:pt x="2566" y="1601"/>
                  </a:cubicBezTo>
                  <a:cubicBezTo>
                    <a:pt x="2471" y="1094"/>
                    <a:pt x="2281" y="619"/>
                    <a:pt x="2091" y="113"/>
                  </a:cubicBezTo>
                  <a:cubicBezTo>
                    <a:pt x="2062" y="40"/>
                    <a:pt x="1986" y="1"/>
                    <a:pt x="191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832450" y="4593825"/>
              <a:ext cx="104525" cy="99275"/>
            </a:xfrm>
            <a:custGeom>
              <a:avLst/>
              <a:gdLst/>
              <a:ahLst/>
              <a:cxnLst/>
              <a:rect l="l" t="t" r="r" b="b"/>
              <a:pathLst>
                <a:path w="4181" h="3971" extrusionOk="0">
                  <a:moveTo>
                    <a:pt x="1886" y="0"/>
                  </a:moveTo>
                  <a:cubicBezTo>
                    <a:pt x="1803" y="0"/>
                    <a:pt x="1727" y="55"/>
                    <a:pt x="1711" y="171"/>
                  </a:cubicBezTo>
                  <a:cubicBezTo>
                    <a:pt x="1711" y="646"/>
                    <a:pt x="1647" y="1121"/>
                    <a:pt x="1616" y="1564"/>
                  </a:cubicBezTo>
                  <a:cubicBezTo>
                    <a:pt x="1141" y="1659"/>
                    <a:pt x="634" y="1659"/>
                    <a:pt x="191" y="1817"/>
                  </a:cubicBezTo>
                  <a:cubicBezTo>
                    <a:pt x="32" y="1881"/>
                    <a:pt x="1" y="2134"/>
                    <a:pt x="191" y="2197"/>
                  </a:cubicBezTo>
                  <a:cubicBezTo>
                    <a:pt x="666" y="2292"/>
                    <a:pt x="1109" y="2419"/>
                    <a:pt x="1584" y="2451"/>
                  </a:cubicBezTo>
                  <a:cubicBezTo>
                    <a:pt x="1616" y="2957"/>
                    <a:pt x="1711" y="3401"/>
                    <a:pt x="1901" y="3876"/>
                  </a:cubicBezTo>
                  <a:cubicBezTo>
                    <a:pt x="1932" y="3939"/>
                    <a:pt x="1988" y="3971"/>
                    <a:pt x="2043" y="3971"/>
                  </a:cubicBezTo>
                  <a:cubicBezTo>
                    <a:pt x="2099" y="3971"/>
                    <a:pt x="2154" y="3939"/>
                    <a:pt x="2186" y="3876"/>
                  </a:cubicBezTo>
                  <a:cubicBezTo>
                    <a:pt x="2249" y="3496"/>
                    <a:pt x="2312" y="3147"/>
                    <a:pt x="2376" y="2767"/>
                  </a:cubicBezTo>
                  <a:cubicBezTo>
                    <a:pt x="2407" y="2672"/>
                    <a:pt x="2439" y="2546"/>
                    <a:pt x="2439" y="2451"/>
                  </a:cubicBezTo>
                  <a:cubicBezTo>
                    <a:pt x="2629" y="2419"/>
                    <a:pt x="2819" y="2356"/>
                    <a:pt x="3009" y="2324"/>
                  </a:cubicBezTo>
                  <a:cubicBezTo>
                    <a:pt x="3073" y="2292"/>
                    <a:pt x="3168" y="2261"/>
                    <a:pt x="3263" y="2197"/>
                  </a:cubicBezTo>
                  <a:cubicBezTo>
                    <a:pt x="3421" y="2166"/>
                    <a:pt x="3579" y="2134"/>
                    <a:pt x="3738" y="2102"/>
                  </a:cubicBezTo>
                  <a:cubicBezTo>
                    <a:pt x="3833" y="2071"/>
                    <a:pt x="3864" y="2007"/>
                    <a:pt x="3896" y="1912"/>
                  </a:cubicBezTo>
                  <a:cubicBezTo>
                    <a:pt x="3928" y="1912"/>
                    <a:pt x="3959" y="1881"/>
                    <a:pt x="3991" y="1881"/>
                  </a:cubicBezTo>
                  <a:cubicBezTo>
                    <a:pt x="4181" y="1786"/>
                    <a:pt x="4149" y="1532"/>
                    <a:pt x="3928" y="1501"/>
                  </a:cubicBezTo>
                  <a:cubicBezTo>
                    <a:pt x="3855" y="1490"/>
                    <a:pt x="3781" y="1486"/>
                    <a:pt x="3707" y="1486"/>
                  </a:cubicBezTo>
                  <a:cubicBezTo>
                    <a:pt x="3328" y="1486"/>
                    <a:pt x="2931" y="1601"/>
                    <a:pt x="2534" y="1627"/>
                  </a:cubicBezTo>
                  <a:cubicBezTo>
                    <a:pt x="2439" y="1121"/>
                    <a:pt x="2281" y="614"/>
                    <a:pt x="2091" y="139"/>
                  </a:cubicBezTo>
                  <a:cubicBezTo>
                    <a:pt x="2045" y="48"/>
                    <a:pt x="1963" y="0"/>
                    <a:pt x="188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5456375" y="4138575"/>
              <a:ext cx="104550" cy="99300"/>
            </a:xfrm>
            <a:custGeom>
              <a:avLst/>
              <a:gdLst/>
              <a:ahLst/>
              <a:cxnLst/>
              <a:rect l="l" t="t" r="r" b="b"/>
              <a:pathLst>
                <a:path w="4182" h="3972" extrusionOk="0">
                  <a:moveTo>
                    <a:pt x="1886" y="0"/>
                  </a:moveTo>
                  <a:cubicBezTo>
                    <a:pt x="1804" y="0"/>
                    <a:pt x="1727" y="56"/>
                    <a:pt x="1711" y="171"/>
                  </a:cubicBezTo>
                  <a:cubicBezTo>
                    <a:pt x="1711" y="646"/>
                    <a:pt x="1648" y="1121"/>
                    <a:pt x="1616" y="1564"/>
                  </a:cubicBezTo>
                  <a:cubicBezTo>
                    <a:pt x="1141" y="1659"/>
                    <a:pt x="634" y="1659"/>
                    <a:pt x="191" y="1818"/>
                  </a:cubicBezTo>
                  <a:cubicBezTo>
                    <a:pt x="33" y="1881"/>
                    <a:pt x="1" y="2134"/>
                    <a:pt x="191" y="2198"/>
                  </a:cubicBezTo>
                  <a:cubicBezTo>
                    <a:pt x="666" y="2293"/>
                    <a:pt x="1109" y="2419"/>
                    <a:pt x="1584" y="2451"/>
                  </a:cubicBezTo>
                  <a:cubicBezTo>
                    <a:pt x="1616" y="2958"/>
                    <a:pt x="1711" y="3401"/>
                    <a:pt x="1901" y="3876"/>
                  </a:cubicBezTo>
                  <a:cubicBezTo>
                    <a:pt x="1933" y="3940"/>
                    <a:pt x="1988" y="3971"/>
                    <a:pt x="2043" y="3971"/>
                  </a:cubicBezTo>
                  <a:cubicBezTo>
                    <a:pt x="2099" y="3971"/>
                    <a:pt x="2154" y="3940"/>
                    <a:pt x="2186" y="3876"/>
                  </a:cubicBezTo>
                  <a:cubicBezTo>
                    <a:pt x="2249" y="3496"/>
                    <a:pt x="2313" y="3148"/>
                    <a:pt x="2376" y="2768"/>
                  </a:cubicBezTo>
                  <a:cubicBezTo>
                    <a:pt x="2408" y="2673"/>
                    <a:pt x="2439" y="2546"/>
                    <a:pt x="2439" y="2451"/>
                  </a:cubicBezTo>
                  <a:cubicBezTo>
                    <a:pt x="2629" y="2419"/>
                    <a:pt x="2819" y="2356"/>
                    <a:pt x="3009" y="2324"/>
                  </a:cubicBezTo>
                  <a:cubicBezTo>
                    <a:pt x="3073" y="2293"/>
                    <a:pt x="3168" y="2261"/>
                    <a:pt x="3263" y="2198"/>
                  </a:cubicBezTo>
                  <a:cubicBezTo>
                    <a:pt x="3421" y="2166"/>
                    <a:pt x="3579" y="2134"/>
                    <a:pt x="3738" y="2103"/>
                  </a:cubicBezTo>
                  <a:cubicBezTo>
                    <a:pt x="3833" y="2071"/>
                    <a:pt x="3864" y="2008"/>
                    <a:pt x="3896" y="1913"/>
                  </a:cubicBezTo>
                  <a:cubicBezTo>
                    <a:pt x="3928" y="1913"/>
                    <a:pt x="3959" y="1881"/>
                    <a:pt x="3991" y="1881"/>
                  </a:cubicBezTo>
                  <a:cubicBezTo>
                    <a:pt x="4181" y="1786"/>
                    <a:pt x="4149" y="1533"/>
                    <a:pt x="3928" y="1501"/>
                  </a:cubicBezTo>
                  <a:cubicBezTo>
                    <a:pt x="3855" y="1491"/>
                    <a:pt x="3782" y="1486"/>
                    <a:pt x="3707" y="1486"/>
                  </a:cubicBezTo>
                  <a:cubicBezTo>
                    <a:pt x="3329" y="1486"/>
                    <a:pt x="2931" y="1601"/>
                    <a:pt x="2534" y="1628"/>
                  </a:cubicBezTo>
                  <a:cubicBezTo>
                    <a:pt x="2439" y="1121"/>
                    <a:pt x="2281" y="614"/>
                    <a:pt x="2091" y="139"/>
                  </a:cubicBezTo>
                  <a:cubicBezTo>
                    <a:pt x="2045" y="48"/>
                    <a:pt x="1963" y="0"/>
                    <a:pt x="188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515775" y="3713300"/>
              <a:ext cx="104525" cy="98925"/>
            </a:xfrm>
            <a:custGeom>
              <a:avLst/>
              <a:gdLst/>
              <a:ahLst/>
              <a:cxnLst/>
              <a:rect l="l" t="t" r="r" b="b"/>
              <a:pathLst>
                <a:path w="4181" h="3957" extrusionOk="0">
                  <a:moveTo>
                    <a:pt x="1896" y="1"/>
                  </a:moveTo>
                  <a:cubicBezTo>
                    <a:pt x="1810" y="1"/>
                    <a:pt x="1727" y="56"/>
                    <a:pt x="1710" y="176"/>
                  </a:cubicBezTo>
                  <a:cubicBezTo>
                    <a:pt x="1710" y="619"/>
                    <a:pt x="1647" y="1094"/>
                    <a:pt x="1615" y="1569"/>
                  </a:cubicBezTo>
                  <a:cubicBezTo>
                    <a:pt x="1140" y="1664"/>
                    <a:pt x="633" y="1664"/>
                    <a:pt x="190" y="1823"/>
                  </a:cubicBezTo>
                  <a:cubicBezTo>
                    <a:pt x="32" y="1854"/>
                    <a:pt x="0" y="2139"/>
                    <a:pt x="190" y="2171"/>
                  </a:cubicBezTo>
                  <a:cubicBezTo>
                    <a:pt x="665" y="2266"/>
                    <a:pt x="1108" y="2393"/>
                    <a:pt x="1583" y="2456"/>
                  </a:cubicBezTo>
                  <a:cubicBezTo>
                    <a:pt x="1615" y="2931"/>
                    <a:pt x="1710" y="3406"/>
                    <a:pt x="1900" y="3849"/>
                  </a:cubicBezTo>
                  <a:cubicBezTo>
                    <a:pt x="1934" y="3916"/>
                    <a:pt x="1993" y="3957"/>
                    <a:pt x="2052" y="3957"/>
                  </a:cubicBezTo>
                  <a:cubicBezTo>
                    <a:pt x="2104" y="3957"/>
                    <a:pt x="2155" y="3924"/>
                    <a:pt x="2185" y="3849"/>
                  </a:cubicBezTo>
                  <a:cubicBezTo>
                    <a:pt x="2249" y="3501"/>
                    <a:pt x="2312" y="3121"/>
                    <a:pt x="2375" y="2741"/>
                  </a:cubicBezTo>
                  <a:cubicBezTo>
                    <a:pt x="2407" y="2646"/>
                    <a:pt x="2439" y="2551"/>
                    <a:pt x="2439" y="2424"/>
                  </a:cubicBezTo>
                  <a:cubicBezTo>
                    <a:pt x="2629" y="2393"/>
                    <a:pt x="2819" y="2361"/>
                    <a:pt x="3009" y="2298"/>
                  </a:cubicBezTo>
                  <a:cubicBezTo>
                    <a:pt x="3072" y="2266"/>
                    <a:pt x="3167" y="2234"/>
                    <a:pt x="3262" y="2203"/>
                  </a:cubicBezTo>
                  <a:cubicBezTo>
                    <a:pt x="3420" y="2171"/>
                    <a:pt x="3579" y="2139"/>
                    <a:pt x="3737" y="2076"/>
                  </a:cubicBezTo>
                  <a:cubicBezTo>
                    <a:pt x="3832" y="2076"/>
                    <a:pt x="3864" y="1981"/>
                    <a:pt x="3895" y="1918"/>
                  </a:cubicBezTo>
                  <a:cubicBezTo>
                    <a:pt x="3927" y="1886"/>
                    <a:pt x="3959" y="1886"/>
                    <a:pt x="3990" y="1854"/>
                  </a:cubicBezTo>
                  <a:cubicBezTo>
                    <a:pt x="4180" y="1791"/>
                    <a:pt x="4149" y="1506"/>
                    <a:pt x="3927" y="1474"/>
                  </a:cubicBezTo>
                  <a:cubicBezTo>
                    <a:pt x="3878" y="1471"/>
                    <a:pt x="3829" y="1469"/>
                    <a:pt x="3780" y="1469"/>
                  </a:cubicBezTo>
                  <a:cubicBezTo>
                    <a:pt x="3379" y="1469"/>
                    <a:pt x="2957" y="1573"/>
                    <a:pt x="2534" y="1601"/>
                  </a:cubicBezTo>
                  <a:cubicBezTo>
                    <a:pt x="2439" y="1094"/>
                    <a:pt x="2280" y="619"/>
                    <a:pt x="2090" y="112"/>
                  </a:cubicBezTo>
                  <a:cubicBezTo>
                    <a:pt x="2047" y="40"/>
                    <a:pt x="1970" y="1"/>
                    <a:pt x="189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545050" y="4604000"/>
              <a:ext cx="105325" cy="98925"/>
            </a:xfrm>
            <a:custGeom>
              <a:avLst/>
              <a:gdLst/>
              <a:ahLst/>
              <a:cxnLst/>
              <a:rect l="l" t="t" r="r" b="b"/>
              <a:pathLst>
                <a:path w="4213" h="3957" extrusionOk="0">
                  <a:moveTo>
                    <a:pt x="1913" y="0"/>
                  </a:moveTo>
                  <a:cubicBezTo>
                    <a:pt x="1826" y="0"/>
                    <a:pt x="1743" y="55"/>
                    <a:pt x="1743" y="175"/>
                  </a:cubicBezTo>
                  <a:cubicBezTo>
                    <a:pt x="1711" y="619"/>
                    <a:pt x="1679" y="1094"/>
                    <a:pt x="1648" y="1569"/>
                  </a:cubicBezTo>
                  <a:cubicBezTo>
                    <a:pt x="1173" y="1664"/>
                    <a:pt x="666" y="1664"/>
                    <a:pt x="222" y="1822"/>
                  </a:cubicBezTo>
                  <a:cubicBezTo>
                    <a:pt x="32" y="1854"/>
                    <a:pt x="1" y="2139"/>
                    <a:pt x="191" y="2170"/>
                  </a:cubicBezTo>
                  <a:cubicBezTo>
                    <a:pt x="666" y="2265"/>
                    <a:pt x="1141" y="2392"/>
                    <a:pt x="1616" y="2455"/>
                  </a:cubicBezTo>
                  <a:cubicBezTo>
                    <a:pt x="1648" y="2930"/>
                    <a:pt x="1743" y="3405"/>
                    <a:pt x="1933" y="3849"/>
                  </a:cubicBezTo>
                  <a:cubicBezTo>
                    <a:pt x="1949" y="3916"/>
                    <a:pt x="2010" y="3956"/>
                    <a:pt x="2068" y="3956"/>
                  </a:cubicBezTo>
                  <a:cubicBezTo>
                    <a:pt x="2121" y="3956"/>
                    <a:pt x="2171" y="3924"/>
                    <a:pt x="2186" y="3849"/>
                  </a:cubicBezTo>
                  <a:cubicBezTo>
                    <a:pt x="2281" y="3500"/>
                    <a:pt x="2344" y="3120"/>
                    <a:pt x="2408" y="2740"/>
                  </a:cubicBezTo>
                  <a:cubicBezTo>
                    <a:pt x="2408" y="2645"/>
                    <a:pt x="2439" y="2550"/>
                    <a:pt x="2439" y="2424"/>
                  </a:cubicBezTo>
                  <a:cubicBezTo>
                    <a:pt x="2629" y="2392"/>
                    <a:pt x="2819" y="2360"/>
                    <a:pt x="3009" y="2297"/>
                  </a:cubicBezTo>
                  <a:cubicBezTo>
                    <a:pt x="3104" y="2265"/>
                    <a:pt x="3199" y="2234"/>
                    <a:pt x="3263" y="2202"/>
                  </a:cubicBezTo>
                  <a:cubicBezTo>
                    <a:pt x="3421" y="2170"/>
                    <a:pt x="3611" y="2139"/>
                    <a:pt x="3769" y="2075"/>
                  </a:cubicBezTo>
                  <a:cubicBezTo>
                    <a:pt x="3833" y="2075"/>
                    <a:pt x="3896" y="1980"/>
                    <a:pt x="3896" y="1917"/>
                  </a:cubicBezTo>
                  <a:cubicBezTo>
                    <a:pt x="3928" y="1885"/>
                    <a:pt x="3959" y="1885"/>
                    <a:pt x="3991" y="1854"/>
                  </a:cubicBezTo>
                  <a:cubicBezTo>
                    <a:pt x="4213" y="1790"/>
                    <a:pt x="4181" y="1505"/>
                    <a:pt x="3959" y="1474"/>
                  </a:cubicBezTo>
                  <a:cubicBezTo>
                    <a:pt x="3907" y="1470"/>
                    <a:pt x="3855" y="1469"/>
                    <a:pt x="3803" y="1469"/>
                  </a:cubicBezTo>
                  <a:cubicBezTo>
                    <a:pt x="3381" y="1469"/>
                    <a:pt x="2961" y="1572"/>
                    <a:pt x="2566" y="1600"/>
                  </a:cubicBezTo>
                  <a:cubicBezTo>
                    <a:pt x="2471" y="1094"/>
                    <a:pt x="2281" y="619"/>
                    <a:pt x="2091" y="112"/>
                  </a:cubicBezTo>
                  <a:cubicBezTo>
                    <a:pt x="2062" y="39"/>
                    <a:pt x="1986" y="0"/>
                    <a:pt x="191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224400" y="4513550"/>
              <a:ext cx="68900" cy="147100"/>
            </a:xfrm>
            <a:custGeom>
              <a:avLst/>
              <a:gdLst/>
              <a:ahLst/>
              <a:cxnLst/>
              <a:rect l="l" t="t" r="r" b="b"/>
              <a:pathLst>
                <a:path w="2756" h="5884" extrusionOk="0">
                  <a:moveTo>
                    <a:pt x="1115" y="1"/>
                  </a:moveTo>
                  <a:cubicBezTo>
                    <a:pt x="880" y="1"/>
                    <a:pt x="639" y="50"/>
                    <a:pt x="412" y="151"/>
                  </a:cubicBezTo>
                  <a:cubicBezTo>
                    <a:pt x="254" y="246"/>
                    <a:pt x="127" y="310"/>
                    <a:pt x="1" y="405"/>
                  </a:cubicBezTo>
                  <a:cubicBezTo>
                    <a:pt x="64" y="690"/>
                    <a:pt x="127" y="975"/>
                    <a:pt x="191" y="1228"/>
                  </a:cubicBezTo>
                  <a:cubicBezTo>
                    <a:pt x="222" y="1228"/>
                    <a:pt x="254" y="1196"/>
                    <a:pt x="286" y="1196"/>
                  </a:cubicBezTo>
                  <a:cubicBezTo>
                    <a:pt x="402" y="1138"/>
                    <a:pt x="527" y="1110"/>
                    <a:pt x="650" y="1110"/>
                  </a:cubicBezTo>
                  <a:cubicBezTo>
                    <a:pt x="864" y="1110"/>
                    <a:pt x="1075" y="1194"/>
                    <a:pt x="1236" y="1355"/>
                  </a:cubicBezTo>
                  <a:cubicBezTo>
                    <a:pt x="1394" y="1513"/>
                    <a:pt x="1458" y="1608"/>
                    <a:pt x="1489" y="1861"/>
                  </a:cubicBezTo>
                  <a:cubicBezTo>
                    <a:pt x="1489" y="1893"/>
                    <a:pt x="1489" y="1956"/>
                    <a:pt x="1489" y="1956"/>
                  </a:cubicBezTo>
                  <a:cubicBezTo>
                    <a:pt x="1489" y="1988"/>
                    <a:pt x="1521" y="2020"/>
                    <a:pt x="1521" y="2051"/>
                  </a:cubicBezTo>
                  <a:cubicBezTo>
                    <a:pt x="1553" y="2146"/>
                    <a:pt x="1553" y="2241"/>
                    <a:pt x="1584" y="2336"/>
                  </a:cubicBezTo>
                  <a:cubicBezTo>
                    <a:pt x="1648" y="2685"/>
                    <a:pt x="1584" y="3065"/>
                    <a:pt x="1521" y="3413"/>
                  </a:cubicBezTo>
                  <a:cubicBezTo>
                    <a:pt x="1426" y="3888"/>
                    <a:pt x="1299" y="4363"/>
                    <a:pt x="1173" y="4838"/>
                  </a:cubicBezTo>
                  <a:cubicBezTo>
                    <a:pt x="1141" y="4870"/>
                    <a:pt x="1141" y="4870"/>
                    <a:pt x="1141" y="4902"/>
                  </a:cubicBezTo>
                  <a:cubicBezTo>
                    <a:pt x="1236" y="5218"/>
                    <a:pt x="1331" y="5567"/>
                    <a:pt x="1426" y="5883"/>
                  </a:cubicBezTo>
                  <a:cubicBezTo>
                    <a:pt x="1426" y="5852"/>
                    <a:pt x="1458" y="5788"/>
                    <a:pt x="1458" y="5757"/>
                  </a:cubicBezTo>
                  <a:cubicBezTo>
                    <a:pt x="1711" y="5218"/>
                    <a:pt x="1933" y="4680"/>
                    <a:pt x="2091" y="4142"/>
                  </a:cubicBezTo>
                  <a:cubicBezTo>
                    <a:pt x="2408" y="3223"/>
                    <a:pt x="2756" y="2051"/>
                    <a:pt x="2534" y="1101"/>
                  </a:cubicBezTo>
                  <a:cubicBezTo>
                    <a:pt x="2371" y="380"/>
                    <a:pt x="1764" y="1"/>
                    <a:pt x="1115"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6123800" y="3800800"/>
              <a:ext cx="54675" cy="70500"/>
            </a:xfrm>
            <a:custGeom>
              <a:avLst/>
              <a:gdLst/>
              <a:ahLst/>
              <a:cxnLst/>
              <a:rect l="l" t="t" r="r" b="b"/>
              <a:pathLst>
                <a:path w="2187" h="2820" extrusionOk="0">
                  <a:moveTo>
                    <a:pt x="1204" y="1"/>
                  </a:moveTo>
                  <a:cubicBezTo>
                    <a:pt x="1173" y="64"/>
                    <a:pt x="1109" y="159"/>
                    <a:pt x="1046" y="223"/>
                  </a:cubicBezTo>
                  <a:cubicBezTo>
                    <a:pt x="888" y="381"/>
                    <a:pt x="761" y="539"/>
                    <a:pt x="634" y="698"/>
                  </a:cubicBezTo>
                  <a:cubicBezTo>
                    <a:pt x="381" y="1046"/>
                    <a:pt x="223" y="1394"/>
                    <a:pt x="64" y="1806"/>
                  </a:cubicBezTo>
                  <a:cubicBezTo>
                    <a:pt x="64" y="1838"/>
                    <a:pt x="33" y="1869"/>
                    <a:pt x="1" y="1901"/>
                  </a:cubicBezTo>
                  <a:cubicBezTo>
                    <a:pt x="33" y="1901"/>
                    <a:pt x="33" y="1933"/>
                    <a:pt x="64" y="1933"/>
                  </a:cubicBezTo>
                  <a:cubicBezTo>
                    <a:pt x="254" y="2218"/>
                    <a:pt x="444" y="2503"/>
                    <a:pt x="634" y="2788"/>
                  </a:cubicBezTo>
                  <a:cubicBezTo>
                    <a:pt x="634" y="2756"/>
                    <a:pt x="666" y="2725"/>
                    <a:pt x="698" y="2725"/>
                  </a:cubicBezTo>
                  <a:cubicBezTo>
                    <a:pt x="761" y="2630"/>
                    <a:pt x="824" y="2534"/>
                    <a:pt x="888" y="2471"/>
                  </a:cubicBezTo>
                  <a:cubicBezTo>
                    <a:pt x="951" y="2376"/>
                    <a:pt x="1046" y="2313"/>
                    <a:pt x="1141" y="2249"/>
                  </a:cubicBezTo>
                  <a:cubicBezTo>
                    <a:pt x="1166" y="2212"/>
                    <a:pt x="1211" y="2194"/>
                    <a:pt x="1258" y="2194"/>
                  </a:cubicBezTo>
                  <a:cubicBezTo>
                    <a:pt x="1330" y="2194"/>
                    <a:pt x="1407" y="2236"/>
                    <a:pt x="1426" y="2313"/>
                  </a:cubicBezTo>
                  <a:cubicBezTo>
                    <a:pt x="1458" y="2503"/>
                    <a:pt x="1521" y="2661"/>
                    <a:pt x="1616" y="2820"/>
                  </a:cubicBezTo>
                  <a:cubicBezTo>
                    <a:pt x="1616" y="2788"/>
                    <a:pt x="1616" y="2788"/>
                    <a:pt x="1648" y="2788"/>
                  </a:cubicBezTo>
                  <a:cubicBezTo>
                    <a:pt x="1806" y="2471"/>
                    <a:pt x="1964" y="2186"/>
                    <a:pt x="2186" y="1933"/>
                  </a:cubicBezTo>
                  <a:cubicBezTo>
                    <a:pt x="2123" y="1838"/>
                    <a:pt x="2091" y="1774"/>
                    <a:pt x="2059" y="1679"/>
                  </a:cubicBezTo>
                  <a:cubicBezTo>
                    <a:pt x="2028" y="1553"/>
                    <a:pt x="1996" y="1458"/>
                    <a:pt x="1933" y="1331"/>
                  </a:cubicBezTo>
                  <a:cubicBezTo>
                    <a:pt x="1774" y="856"/>
                    <a:pt x="1426" y="476"/>
                    <a:pt x="120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6147550" y="3527675"/>
              <a:ext cx="1625" cy="25"/>
            </a:xfrm>
            <a:custGeom>
              <a:avLst/>
              <a:gdLst/>
              <a:ahLst/>
              <a:cxnLst/>
              <a:rect l="l" t="t" r="r" b="b"/>
              <a:pathLst>
                <a:path w="65" h="1" extrusionOk="0">
                  <a:moveTo>
                    <a:pt x="1" y="0"/>
                  </a:moveTo>
                  <a:lnTo>
                    <a:pt x="1" y="0"/>
                  </a:lnTo>
                  <a:lnTo>
                    <a:pt x="1" y="0"/>
                  </a:lnTo>
                  <a:cubicBezTo>
                    <a:pt x="64" y="0"/>
                    <a:pt x="33" y="0"/>
                    <a:pt x="1"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235500" y="4562450"/>
              <a:ext cx="22175" cy="51475"/>
            </a:xfrm>
            <a:custGeom>
              <a:avLst/>
              <a:gdLst/>
              <a:ahLst/>
              <a:cxnLst/>
              <a:rect l="l" t="t" r="r" b="b"/>
              <a:pathLst>
                <a:path w="887" h="2059" extrusionOk="0">
                  <a:moveTo>
                    <a:pt x="285" y="0"/>
                  </a:moveTo>
                  <a:cubicBezTo>
                    <a:pt x="285" y="0"/>
                    <a:pt x="254" y="0"/>
                    <a:pt x="254" y="32"/>
                  </a:cubicBezTo>
                  <a:cubicBezTo>
                    <a:pt x="222" y="32"/>
                    <a:pt x="190" y="32"/>
                    <a:pt x="159" y="64"/>
                  </a:cubicBezTo>
                  <a:cubicBezTo>
                    <a:pt x="127" y="95"/>
                    <a:pt x="64" y="127"/>
                    <a:pt x="32" y="159"/>
                  </a:cubicBezTo>
                  <a:cubicBezTo>
                    <a:pt x="0" y="159"/>
                    <a:pt x="0" y="190"/>
                    <a:pt x="0" y="190"/>
                  </a:cubicBezTo>
                  <a:cubicBezTo>
                    <a:pt x="159" y="824"/>
                    <a:pt x="317" y="1457"/>
                    <a:pt x="475" y="2059"/>
                  </a:cubicBezTo>
                  <a:cubicBezTo>
                    <a:pt x="570" y="1837"/>
                    <a:pt x="634" y="1616"/>
                    <a:pt x="729" y="1362"/>
                  </a:cubicBezTo>
                  <a:cubicBezTo>
                    <a:pt x="792" y="1109"/>
                    <a:pt x="887" y="697"/>
                    <a:pt x="792" y="412"/>
                  </a:cubicBezTo>
                  <a:cubicBezTo>
                    <a:pt x="760" y="349"/>
                    <a:pt x="697" y="285"/>
                    <a:pt x="665" y="190"/>
                  </a:cubicBezTo>
                  <a:lnTo>
                    <a:pt x="602" y="159"/>
                  </a:lnTo>
                  <a:cubicBezTo>
                    <a:pt x="570" y="159"/>
                    <a:pt x="539" y="127"/>
                    <a:pt x="507" y="95"/>
                  </a:cubicBezTo>
                  <a:cubicBezTo>
                    <a:pt x="507" y="95"/>
                    <a:pt x="475" y="64"/>
                    <a:pt x="475" y="64"/>
                  </a:cubicBezTo>
                  <a:cubicBezTo>
                    <a:pt x="444" y="32"/>
                    <a:pt x="412" y="32"/>
                    <a:pt x="412" y="32"/>
                  </a:cubicBezTo>
                  <a:cubicBezTo>
                    <a:pt x="412" y="0"/>
                    <a:pt x="380" y="0"/>
                    <a:pt x="380"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144000" y="3529250"/>
              <a:ext cx="425" cy="625"/>
            </a:xfrm>
            <a:custGeom>
              <a:avLst/>
              <a:gdLst/>
              <a:ahLst/>
              <a:cxnLst/>
              <a:rect l="l" t="t" r="r" b="b"/>
              <a:pathLst>
                <a:path w="17" h="25" extrusionOk="0">
                  <a:moveTo>
                    <a:pt x="16" y="1"/>
                  </a:moveTo>
                  <a:lnTo>
                    <a:pt x="16" y="1"/>
                  </a:lnTo>
                  <a:cubicBezTo>
                    <a:pt x="0" y="16"/>
                    <a:pt x="0" y="24"/>
                    <a:pt x="4" y="24"/>
                  </a:cubicBezTo>
                  <a:cubicBezTo>
                    <a:pt x="8" y="24"/>
                    <a:pt x="16" y="16"/>
                    <a:pt x="16"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241825" y="4562450"/>
              <a:ext cx="825" cy="25"/>
            </a:xfrm>
            <a:custGeom>
              <a:avLst/>
              <a:gdLst/>
              <a:ahLst/>
              <a:cxnLst/>
              <a:rect l="l" t="t" r="r" b="b"/>
              <a:pathLst>
                <a:path w="33" h="1" extrusionOk="0">
                  <a:moveTo>
                    <a:pt x="32" y="0"/>
                  </a:moveTo>
                  <a:cubicBezTo>
                    <a:pt x="1" y="0"/>
                    <a:pt x="1" y="0"/>
                    <a:pt x="32"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5246575" y="4563250"/>
              <a:ext cx="825" cy="800"/>
            </a:xfrm>
            <a:custGeom>
              <a:avLst/>
              <a:gdLst/>
              <a:ahLst/>
              <a:cxnLst/>
              <a:rect l="l" t="t" r="r" b="b"/>
              <a:pathLst>
                <a:path w="33" h="32" extrusionOk="0">
                  <a:moveTo>
                    <a:pt x="1" y="0"/>
                  </a:moveTo>
                  <a:lnTo>
                    <a:pt x="1" y="0"/>
                  </a:lnTo>
                  <a:lnTo>
                    <a:pt x="1" y="0"/>
                  </a:lnTo>
                  <a:cubicBezTo>
                    <a:pt x="32" y="32"/>
                    <a:pt x="1" y="0"/>
                    <a:pt x="1"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6145175" y="3869700"/>
              <a:ext cx="13500" cy="19800"/>
            </a:xfrm>
            <a:custGeom>
              <a:avLst/>
              <a:gdLst/>
              <a:ahLst/>
              <a:cxnLst/>
              <a:rect l="l" t="t" r="r" b="b"/>
              <a:pathLst>
                <a:path w="540" h="792" extrusionOk="0">
                  <a:moveTo>
                    <a:pt x="349" y="0"/>
                  </a:moveTo>
                  <a:cubicBezTo>
                    <a:pt x="286" y="95"/>
                    <a:pt x="254" y="159"/>
                    <a:pt x="191" y="222"/>
                  </a:cubicBezTo>
                  <a:cubicBezTo>
                    <a:pt x="128" y="285"/>
                    <a:pt x="64" y="349"/>
                    <a:pt x="1" y="444"/>
                  </a:cubicBezTo>
                  <a:cubicBezTo>
                    <a:pt x="64" y="539"/>
                    <a:pt x="128" y="665"/>
                    <a:pt x="191" y="792"/>
                  </a:cubicBezTo>
                  <a:cubicBezTo>
                    <a:pt x="318" y="665"/>
                    <a:pt x="444" y="539"/>
                    <a:pt x="539" y="380"/>
                  </a:cubicBezTo>
                  <a:cubicBezTo>
                    <a:pt x="476" y="254"/>
                    <a:pt x="413" y="127"/>
                    <a:pt x="349"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6123800" y="3887900"/>
              <a:ext cx="54675" cy="70500"/>
            </a:xfrm>
            <a:custGeom>
              <a:avLst/>
              <a:gdLst/>
              <a:ahLst/>
              <a:cxnLst/>
              <a:rect l="l" t="t" r="r" b="b"/>
              <a:pathLst>
                <a:path w="2187" h="2820" extrusionOk="0">
                  <a:moveTo>
                    <a:pt x="634" y="1"/>
                  </a:moveTo>
                  <a:cubicBezTo>
                    <a:pt x="381" y="349"/>
                    <a:pt x="223" y="697"/>
                    <a:pt x="64" y="1109"/>
                  </a:cubicBezTo>
                  <a:cubicBezTo>
                    <a:pt x="64" y="1141"/>
                    <a:pt x="33" y="1172"/>
                    <a:pt x="1" y="1172"/>
                  </a:cubicBezTo>
                  <a:cubicBezTo>
                    <a:pt x="33" y="1204"/>
                    <a:pt x="33" y="1204"/>
                    <a:pt x="64" y="1236"/>
                  </a:cubicBezTo>
                  <a:cubicBezTo>
                    <a:pt x="381" y="1774"/>
                    <a:pt x="793" y="2249"/>
                    <a:pt x="1046" y="2819"/>
                  </a:cubicBezTo>
                  <a:cubicBezTo>
                    <a:pt x="1299" y="2629"/>
                    <a:pt x="1489" y="2344"/>
                    <a:pt x="1648" y="2059"/>
                  </a:cubicBezTo>
                  <a:cubicBezTo>
                    <a:pt x="1806" y="1774"/>
                    <a:pt x="1964" y="1489"/>
                    <a:pt x="2186" y="1204"/>
                  </a:cubicBezTo>
                  <a:cubicBezTo>
                    <a:pt x="2154" y="1141"/>
                    <a:pt x="2091" y="1046"/>
                    <a:pt x="2091" y="982"/>
                  </a:cubicBezTo>
                  <a:cubicBezTo>
                    <a:pt x="2028" y="856"/>
                    <a:pt x="1996" y="729"/>
                    <a:pt x="1933" y="602"/>
                  </a:cubicBezTo>
                  <a:cubicBezTo>
                    <a:pt x="1869" y="412"/>
                    <a:pt x="1743" y="191"/>
                    <a:pt x="1616" y="1"/>
                  </a:cubicBezTo>
                  <a:cubicBezTo>
                    <a:pt x="1458" y="191"/>
                    <a:pt x="1299" y="381"/>
                    <a:pt x="1046" y="507"/>
                  </a:cubicBezTo>
                  <a:cubicBezTo>
                    <a:pt x="1019" y="525"/>
                    <a:pt x="990" y="533"/>
                    <a:pt x="962" y="533"/>
                  </a:cubicBezTo>
                  <a:cubicBezTo>
                    <a:pt x="888" y="533"/>
                    <a:pt x="815" y="481"/>
                    <a:pt x="793" y="412"/>
                  </a:cubicBezTo>
                  <a:cubicBezTo>
                    <a:pt x="729" y="254"/>
                    <a:pt x="698" y="127"/>
                    <a:pt x="63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138850" y="3575975"/>
              <a:ext cx="25" cy="800"/>
            </a:xfrm>
            <a:custGeom>
              <a:avLst/>
              <a:gdLst/>
              <a:ahLst/>
              <a:cxnLst/>
              <a:rect l="l" t="t" r="r" b="b"/>
              <a:pathLst>
                <a:path w="1" h="32" extrusionOk="0">
                  <a:moveTo>
                    <a:pt x="1" y="32"/>
                  </a:moveTo>
                  <a:lnTo>
                    <a:pt x="1"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6159425" y="3518175"/>
              <a:ext cx="825" cy="375"/>
            </a:xfrm>
            <a:custGeom>
              <a:avLst/>
              <a:gdLst/>
              <a:ahLst/>
              <a:cxnLst/>
              <a:rect l="l" t="t" r="r" b="b"/>
              <a:pathLst>
                <a:path w="33" h="15" extrusionOk="0">
                  <a:moveTo>
                    <a:pt x="1" y="0"/>
                  </a:moveTo>
                  <a:cubicBezTo>
                    <a:pt x="22" y="0"/>
                    <a:pt x="29" y="14"/>
                    <a:pt x="31" y="14"/>
                  </a:cubicBezTo>
                  <a:cubicBezTo>
                    <a:pt x="33" y="14"/>
                    <a:pt x="33" y="11"/>
                    <a:pt x="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6142800" y="3530050"/>
              <a:ext cx="825" cy="2400"/>
            </a:xfrm>
            <a:custGeom>
              <a:avLst/>
              <a:gdLst/>
              <a:ahLst/>
              <a:cxnLst/>
              <a:rect l="l" t="t" r="r" b="b"/>
              <a:pathLst>
                <a:path w="33" h="96" extrusionOk="0">
                  <a:moveTo>
                    <a:pt x="1" y="95"/>
                  </a:moveTo>
                  <a:cubicBezTo>
                    <a:pt x="1" y="95"/>
                    <a:pt x="1" y="95"/>
                    <a:pt x="1" y="95"/>
                  </a:cubicBezTo>
                  <a:cubicBezTo>
                    <a:pt x="33" y="0"/>
                    <a:pt x="1" y="95"/>
                    <a:pt x="1" y="95"/>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6140000" y="3539875"/>
              <a:ext cx="450" cy="950"/>
            </a:xfrm>
            <a:custGeom>
              <a:avLst/>
              <a:gdLst/>
              <a:ahLst/>
              <a:cxnLst/>
              <a:rect l="l" t="t" r="r" b="b"/>
              <a:pathLst>
                <a:path w="18" h="38" extrusionOk="0">
                  <a:moveTo>
                    <a:pt x="15" y="1"/>
                  </a:moveTo>
                  <a:cubicBezTo>
                    <a:pt x="9" y="1"/>
                    <a:pt x="0" y="37"/>
                    <a:pt x="5" y="37"/>
                  </a:cubicBezTo>
                  <a:cubicBezTo>
                    <a:pt x="7" y="37"/>
                    <a:pt x="11" y="32"/>
                    <a:pt x="18" y="19"/>
                  </a:cubicBezTo>
                  <a:cubicBezTo>
                    <a:pt x="18" y="6"/>
                    <a:pt x="16" y="1"/>
                    <a:pt x="15"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6144400" y="3528450"/>
              <a:ext cx="800" cy="825"/>
            </a:xfrm>
            <a:custGeom>
              <a:avLst/>
              <a:gdLst/>
              <a:ahLst/>
              <a:cxnLst/>
              <a:rect l="l" t="t" r="r" b="b"/>
              <a:pathLst>
                <a:path w="32" h="33" extrusionOk="0">
                  <a:moveTo>
                    <a:pt x="32" y="1"/>
                  </a:moveTo>
                  <a:lnTo>
                    <a:pt x="32" y="1"/>
                  </a:lnTo>
                  <a:cubicBezTo>
                    <a:pt x="0" y="33"/>
                    <a:pt x="0" y="33"/>
                    <a:pt x="0" y="33"/>
                  </a:cubicBezTo>
                  <a:cubicBezTo>
                    <a:pt x="0" y="33"/>
                    <a:pt x="32" y="33"/>
                    <a:pt x="3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6199725" y="3603775"/>
              <a:ext cx="900" cy="1400"/>
            </a:xfrm>
            <a:custGeom>
              <a:avLst/>
              <a:gdLst/>
              <a:ahLst/>
              <a:cxnLst/>
              <a:rect l="l" t="t" r="r" b="b"/>
              <a:pathLst>
                <a:path w="36" h="56" extrusionOk="0">
                  <a:moveTo>
                    <a:pt x="11" y="1"/>
                  </a:moveTo>
                  <a:cubicBezTo>
                    <a:pt x="0" y="1"/>
                    <a:pt x="19" y="56"/>
                    <a:pt x="29" y="56"/>
                  </a:cubicBezTo>
                  <a:cubicBezTo>
                    <a:pt x="33" y="56"/>
                    <a:pt x="36" y="48"/>
                    <a:pt x="36" y="28"/>
                  </a:cubicBezTo>
                  <a:cubicBezTo>
                    <a:pt x="22" y="8"/>
                    <a:pt x="15" y="1"/>
                    <a:pt x="1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6187150" y="3632975"/>
              <a:ext cx="25" cy="800"/>
            </a:xfrm>
            <a:custGeom>
              <a:avLst/>
              <a:gdLst/>
              <a:ahLst/>
              <a:cxnLst/>
              <a:rect l="l" t="t" r="r" b="b"/>
              <a:pathLst>
                <a:path w="1" h="32" extrusionOk="0">
                  <a:moveTo>
                    <a:pt x="0" y="0"/>
                  </a:moveTo>
                  <a:cubicBezTo>
                    <a:pt x="0" y="0"/>
                    <a:pt x="0" y="0"/>
                    <a:pt x="0" y="32"/>
                  </a:cubicBezTo>
                  <a:cubicBezTo>
                    <a:pt x="0" y="0"/>
                    <a:pt x="0" y="0"/>
                    <a:pt x="0" y="0"/>
                  </a:cubicBezTo>
                  <a:cubicBezTo>
                    <a:pt x="0"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187150" y="3633750"/>
              <a:ext cx="400" cy="950"/>
            </a:xfrm>
            <a:custGeom>
              <a:avLst/>
              <a:gdLst/>
              <a:ahLst/>
              <a:cxnLst/>
              <a:rect l="l" t="t" r="r" b="b"/>
              <a:pathLst>
                <a:path w="16" h="38" extrusionOk="0">
                  <a:moveTo>
                    <a:pt x="0" y="1"/>
                  </a:moveTo>
                  <a:cubicBezTo>
                    <a:pt x="0" y="19"/>
                    <a:pt x="11" y="37"/>
                    <a:pt x="14" y="37"/>
                  </a:cubicBezTo>
                  <a:cubicBezTo>
                    <a:pt x="16" y="37"/>
                    <a:pt x="14" y="28"/>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187150" y="3632975"/>
              <a:ext cx="25" cy="800"/>
            </a:xfrm>
            <a:custGeom>
              <a:avLst/>
              <a:gdLst/>
              <a:ahLst/>
              <a:cxnLst/>
              <a:rect l="l" t="t" r="r" b="b"/>
              <a:pathLst>
                <a:path w="1" h="32" extrusionOk="0">
                  <a:moveTo>
                    <a:pt x="0" y="32"/>
                  </a:moveTo>
                  <a:cubicBezTo>
                    <a:pt x="0" y="32"/>
                    <a:pt x="0" y="32"/>
                    <a:pt x="0" y="32"/>
                  </a:cubicBezTo>
                  <a:cubicBezTo>
                    <a:pt x="0" y="32"/>
                    <a:pt x="0" y="0"/>
                    <a:pt x="0" y="0"/>
                  </a:cubicBezTo>
                  <a:cubicBezTo>
                    <a:pt x="0" y="0"/>
                    <a:pt x="0" y="0"/>
                    <a:pt x="0"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153900" y="3528450"/>
              <a:ext cx="3175" cy="25"/>
            </a:xfrm>
            <a:custGeom>
              <a:avLst/>
              <a:gdLst/>
              <a:ahLst/>
              <a:cxnLst/>
              <a:rect l="l" t="t" r="r" b="b"/>
              <a:pathLst>
                <a:path w="127" h="1" extrusionOk="0">
                  <a:moveTo>
                    <a:pt x="0" y="1"/>
                  </a:moveTo>
                  <a:cubicBezTo>
                    <a:pt x="32" y="1"/>
                    <a:pt x="32" y="1"/>
                    <a:pt x="32" y="1"/>
                  </a:cubicBezTo>
                  <a:lnTo>
                    <a:pt x="64" y="1"/>
                  </a:lnTo>
                  <a:cubicBezTo>
                    <a:pt x="127"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6148350" y="3527675"/>
              <a:ext cx="825" cy="25"/>
            </a:xfrm>
            <a:custGeom>
              <a:avLst/>
              <a:gdLst/>
              <a:ahLst/>
              <a:cxnLst/>
              <a:rect l="l" t="t" r="r" b="b"/>
              <a:pathLst>
                <a:path w="33" h="1" extrusionOk="0">
                  <a:moveTo>
                    <a:pt x="32" y="0"/>
                  </a:moveTo>
                  <a:cubicBezTo>
                    <a:pt x="32" y="0"/>
                    <a:pt x="32" y="0"/>
                    <a:pt x="32" y="0"/>
                  </a:cubicBezTo>
                  <a:cubicBezTo>
                    <a:pt x="1" y="0"/>
                    <a:pt x="1" y="0"/>
                    <a:pt x="3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186350" y="3631225"/>
              <a:ext cx="450" cy="750"/>
            </a:xfrm>
            <a:custGeom>
              <a:avLst/>
              <a:gdLst/>
              <a:ahLst/>
              <a:cxnLst/>
              <a:rect l="l" t="t" r="r" b="b"/>
              <a:pathLst>
                <a:path w="18" h="30" extrusionOk="0">
                  <a:moveTo>
                    <a:pt x="3" y="0"/>
                  </a:moveTo>
                  <a:cubicBezTo>
                    <a:pt x="1" y="0"/>
                    <a:pt x="1" y="2"/>
                    <a:pt x="1" y="7"/>
                  </a:cubicBezTo>
                  <a:cubicBezTo>
                    <a:pt x="9" y="23"/>
                    <a:pt x="13" y="29"/>
                    <a:pt x="14" y="29"/>
                  </a:cubicBezTo>
                  <a:cubicBezTo>
                    <a:pt x="17" y="29"/>
                    <a:pt x="7" y="0"/>
                    <a:pt x="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6203775" y="3629000"/>
              <a:ext cx="825" cy="4000"/>
            </a:xfrm>
            <a:custGeom>
              <a:avLst/>
              <a:gdLst/>
              <a:ahLst/>
              <a:cxnLst/>
              <a:rect l="l" t="t" r="r" b="b"/>
              <a:pathLst>
                <a:path w="33" h="160" extrusionOk="0">
                  <a:moveTo>
                    <a:pt x="32" y="1"/>
                  </a:moveTo>
                  <a:cubicBezTo>
                    <a:pt x="0" y="64"/>
                    <a:pt x="0" y="96"/>
                    <a:pt x="0" y="159"/>
                  </a:cubicBezTo>
                  <a:cubicBezTo>
                    <a:pt x="32" y="128"/>
                    <a:pt x="32" y="64"/>
                    <a:pt x="3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6144400" y="3527675"/>
              <a:ext cx="1600" cy="800"/>
            </a:xfrm>
            <a:custGeom>
              <a:avLst/>
              <a:gdLst/>
              <a:ahLst/>
              <a:cxnLst/>
              <a:rect l="l" t="t" r="r" b="b"/>
              <a:pathLst>
                <a:path w="64" h="32" extrusionOk="0">
                  <a:moveTo>
                    <a:pt x="64" y="0"/>
                  </a:moveTo>
                  <a:cubicBezTo>
                    <a:pt x="32" y="32"/>
                    <a:pt x="0" y="32"/>
                    <a:pt x="64" y="32"/>
                  </a:cubicBezTo>
                  <a:cubicBezTo>
                    <a:pt x="64" y="32"/>
                    <a:pt x="64" y="32"/>
                    <a:pt x="6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114300" y="3509125"/>
              <a:ext cx="91575" cy="132750"/>
            </a:xfrm>
            <a:custGeom>
              <a:avLst/>
              <a:gdLst/>
              <a:ahLst/>
              <a:cxnLst/>
              <a:rect l="l" t="t" r="r" b="b"/>
              <a:pathLst>
                <a:path w="3663" h="5310" extrusionOk="0">
                  <a:moveTo>
                    <a:pt x="1204" y="806"/>
                  </a:moveTo>
                  <a:cubicBezTo>
                    <a:pt x="1204" y="806"/>
                    <a:pt x="1204" y="818"/>
                    <a:pt x="1196" y="828"/>
                  </a:cubicBezTo>
                  <a:lnTo>
                    <a:pt x="1196" y="828"/>
                  </a:lnTo>
                  <a:cubicBezTo>
                    <a:pt x="1200" y="825"/>
                    <a:pt x="1204" y="817"/>
                    <a:pt x="1204" y="806"/>
                  </a:cubicBezTo>
                  <a:close/>
                  <a:moveTo>
                    <a:pt x="3602" y="4890"/>
                  </a:moveTo>
                  <a:cubicBezTo>
                    <a:pt x="3596" y="4912"/>
                    <a:pt x="3588" y="4933"/>
                    <a:pt x="3579" y="4954"/>
                  </a:cubicBezTo>
                  <a:cubicBezTo>
                    <a:pt x="3590" y="4932"/>
                    <a:pt x="3597" y="4911"/>
                    <a:pt x="3602" y="4890"/>
                  </a:cubicBezTo>
                  <a:close/>
                  <a:moveTo>
                    <a:pt x="1147" y="0"/>
                  </a:moveTo>
                  <a:cubicBezTo>
                    <a:pt x="853" y="0"/>
                    <a:pt x="575" y="155"/>
                    <a:pt x="413" y="426"/>
                  </a:cubicBezTo>
                  <a:cubicBezTo>
                    <a:pt x="1" y="1091"/>
                    <a:pt x="96" y="1977"/>
                    <a:pt x="159" y="2706"/>
                  </a:cubicBezTo>
                  <a:cubicBezTo>
                    <a:pt x="191" y="3497"/>
                    <a:pt x="286" y="4289"/>
                    <a:pt x="539" y="5049"/>
                  </a:cubicBezTo>
                  <a:cubicBezTo>
                    <a:pt x="594" y="5226"/>
                    <a:pt x="736" y="5309"/>
                    <a:pt x="877" y="5309"/>
                  </a:cubicBezTo>
                  <a:cubicBezTo>
                    <a:pt x="1066" y="5309"/>
                    <a:pt x="1254" y="5162"/>
                    <a:pt x="1236" y="4891"/>
                  </a:cubicBezTo>
                  <a:cubicBezTo>
                    <a:pt x="1173" y="4289"/>
                    <a:pt x="1078" y="3687"/>
                    <a:pt x="1014" y="3054"/>
                  </a:cubicBezTo>
                  <a:lnTo>
                    <a:pt x="983" y="2769"/>
                  </a:lnTo>
                  <a:cubicBezTo>
                    <a:pt x="983" y="2769"/>
                    <a:pt x="983" y="2706"/>
                    <a:pt x="983" y="2674"/>
                  </a:cubicBezTo>
                  <a:cubicBezTo>
                    <a:pt x="983" y="2642"/>
                    <a:pt x="983" y="2579"/>
                    <a:pt x="983" y="2547"/>
                  </a:cubicBezTo>
                  <a:cubicBezTo>
                    <a:pt x="983" y="2357"/>
                    <a:pt x="951" y="2167"/>
                    <a:pt x="983" y="1977"/>
                  </a:cubicBezTo>
                  <a:cubicBezTo>
                    <a:pt x="983" y="1787"/>
                    <a:pt x="983" y="1629"/>
                    <a:pt x="1014" y="1471"/>
                  </a:cubicBezTo>
                  <a:cubicBezTo>
                    <a:pt x="1014" y="1391"/>
                    <a:pt x="1014" y="1334"/>
                    <a:pt x="1033" y="1262"/>
                  </a:cubicBezTo>
                  <a:lnTo>
                    <a:pt x="1033" y="1262"/>
                  </a:lnTo>
                  <a:cubicBezTo>
                    <a:pt x="1033" y="1263"/>
                    <a:pt x="1034" y="1264"/>
                    <a:pt x="1035" y="1264"/>
                  </a:cubicBezTo>
                  <a:cubicBezTo>
                    <a:pt x="1037" y="1264"/>
                    <a:pt x="1040" y="1260"/>
                    <a:pt x="1046" y="1249"/>
                  </a:cubicBezTo>
                  <a:cubicBezTo>
                    <a:pt x="1046" y="1249"/>
                    <a:pt x="1046" y="1249"/>
                    <a:pt x="1046" y="1217"/>
                  </a:cubicBezTo>
                  <a:cubicBezTo>
                    <a:pt x="1041" y="1233"/>
                    <a:pt x="1036" y="1248"/>
                    <a:pt x="1033" y="1262"/>
                  </a:cubicBezTo>
                  <a:lnTo>
                    <a:pt x="1033" y="1262"/>
                  </a:lnTo>
                  <a:cubicBezTo>
                    <a:pt x="1029" y="1251"/>
                    <a:pt x="1039" y="1202"/>
                    <a:pt x="1044" y="1202"/>
                  </a:cubicBezTo>
                  <a:cubicBezTo>
                    <a:pt x="1045" y="1202"/>
                    <a:pt x="1046" y="1206"/>
                    <a:pt x="1046" y="1217"/>
                  </a:cubicBezTo>
                  <a:cubicBezTo>
                    <a:pt x="1046" y="1154"/>
                    <a:pt x="1078" y="1122"/>
                    <a:pt x="1078" y="1091"/>
                  </a:cubicBezTo>
                  <a:cubicBezTo>
                    <a:pt x="1078" y="1027"/>
                    <a:pt x="1109" y="964"/>
                    <a:pt x="1141" y="901"/>
                  </a:cubicBezTo>
                  <a:cubicBezTo>
                    <a:pt x="1141" y="901"/>
                    <a:pt x="1173" y="869"/>
                    <a:pt x="1173" y="837"/>
                  </a:cubicBezTo>
                  <a:cubicBezTo>
                    <a:pt x="1184" y="837"/>
                    <a:pt x="1192" y="833"/>
                    <a:pt x="1196" y="828"/>
                  </a:cubicBezTo>
                  <a:lnTo>
                    <a:pt x="1196" y="828"/>
                  </a:lnTo>
                  <a:cubicBezTo>
                    <a:pt x="1195" y="829"/>
                    <a:pt x="1193" y="829"/>
                    <a:pt x="1192" y="829"/>
                  </a:cubicBezTo>
                  <a:cubicBezTo>
                    <a:pt x="1188" y="829"/>
                    <a:pt x="1188" y="821"/>
                    <a:pt x="1204" y="806"/>
                  </a:cubicBezTo>
                  <a:lnTo>
                    <a:pt x="1204" y="806"/>
                  </a:lnTo>
                  <a:cubicBezTo>
                    <a:pt x="1204" y="806"/>
                    <a:pt x="1204" y="806"/>
                    <a:pt x="1204" y="806"/>
                  </a:cubicBezTo>
                  <a:lnTo>
                    <a:pt x="1236" y="806"/>
                  </a:lnTo>
                  <a:cubicBezTo>
                    <a:pt x="1236" y="774"/>
                    <a:pt x="1236" y="774"/>
                    <a:pt x="1268" y="774"/>
                  </a:cubicBezTo>
                  <a:cubicBezTo>
                    <a:pt x="1236" y="774"/>
                    <a:pt x="1236" y="774"/>
                    <a:pt x="1268" y="742"/>
                  </a:cubicBezTo>
                  <a:lnTo>
                    <a:pt x="1616" y="742"/>
                  </a:lnTo>
                  <a:cubicBezTo>
                    <a:pt x="1679" y="774"/>
                    <a:pt x="1774" y="806"/>
                    <a:pt x="1838" y="869"/>
                  </a:cubicBezTo>
                  <a:cubicBezTo>
                    <a:pt x="2091" y="1027"/>
                    <a:pt x="2218" y="1407"/>
                    <a:pt x="2313" y="1692"/>
                  </a:cubicBezTo>
                  <a:cubicBezTo>
                    <a:pt x="2471" y="2104"/>
                    <a:pt x="2534" y="2547"/>
                    <a:pt x="2629" y="2991"/>
                  </a:cubicBezTo>
                  <a:cubicBezTo>
                    <a:pt x="2661" y="3212"/>
                    <a:pt x="2693" y="3466"/>
                    <a:pt x="2724" y="3719"/>
                  </a:cubicBezTo>
                  <a:cubicBezTo>
                    <a:pt x="2724" y="3782"/>
                    <a:pt x="2724" y="3782"/>
                    <a:pt x="2724" y="3814"/>
                  </a:cubicBezTo>
                  <a:cubicBezTo>
                    <a:pt x="2724" y="3846"/>
                    <a:pt x="2724" y="3877"/>
                    <a:pt x="2724" y="3909"/>
                  </a:cubicBezTo>
                  <a:cubicBezTo>
                    <a:pt x="2724" y="4067"/>
                    <a:pt x="2724" y="4194"/>
                    <a:pt x="2756" y="4352"/>
                  </a:cubicBezTo>
                  <a:cubicBezTo>
                    <a:pt x="2788" y="4542"/>
                    <a:pt x="2819" y="4701"/>
                    <a:pt x="2883" y="4859"/>
                  </a:cubicBezTo>
                  <a:cubicBezTo>
                    <a:pt x="2883" y="4854"/>
                    <a:pt x="2883" y="4853"/>
                    <a:pt x="2885" y="4853"/>
                  </a:cubicBezTo>
                  <a:cubicBezTo>
                    <a:pt x="2889" y="4853"/>
                    <a:pt x="2899" y="4881"/>
                    <a:pt x="2896" y="4881"/>
                  </a:cubicBezTo>
                  <a:cubicBezTo>
                    <a:pt x="2895" y="4881"/>
                    <a:pt x="2891" y="4876"/>
                    <a:pt x="2883" y="4859"/>
                  </a:cubicBezTo>
                  <a:cubicBezTo>
                    <a:pt x="2883" y="4859"/>
                    <a:pt x="2883" y="4859"/>
                    <a:pt x="2883" y="4891"/>
                  </a:cubicBezTo>
                  <a:cubicBezTo>
                    <a:pt x="2883" y="4891"/>
                    <a:pt x="2914" y="4923"/>
                    <a:pt x="2914" y="4923"/>
                  </a:cubicBezTo>
                  <a:cubicBezTo>
                    <a:pt x="2914" y="4954"/>
                    <a:pt x="2914" y="4954"/>
                    <a:pt x="2914" y="4954"/>
                  </a:cubicBezTo>
                  <a:cubicBezTo>
                    <a:pt x="2942" y="5120"/>
                    <a:pt x="3114" y="5214"/>
                    <a:pt x="3263" y="5214"/>
                  </a:cubicBezTo>
                  <a:cubicBezTo>
                    <a:pt x="3285" y="5214"/>
                    <a:pt x="3306" y="5212"/>
                    <a:pt x="3326" y="5208"/>
                  </a:cubicBezTo>
                  <a:cubicBezTo>
                    <a:pt x="3453" y="5176"/>
                    <a:pt x="3548" y="5081"/>
                    <a:pt x="3579" y="4954"/>
                  </a:cubicBezTo>
                  <a:cubicBezTo>
                    <a:pt x="3579" y="4891"/>
                    <a:pt x="3579" y="4828"/>
                    <a:pt x="3611" y="4796"/>
                  </a:cubicBezTo>
                  <a:lnTo>
                    <a:pt x="3611" y="4796"/>
                  </a:lnTo>
                  <a:cubicBezTo>
                    <a:pt x="3611" y="4817"/>
                    <a:pt x="3611" y="4851"/>
                    <a:pt x="3602" y="4890"/>
                  </a:cubicBezTo>
                  <a:lnTo>
                    <a:pt x="3602" y="4890"/>
                  </a:lnTo>
                  <a:cubicBezTo>
                    <a:pt x="3663" y="4679"/>
                    <a:pt x="3608" y="4424"/>
                    <a:pt x="3579" y="4194"/>
                  </a:cubicBezTo>
                  <a:cubicBezTo>
                    <a:pt x="3548" y="4067"/>
                    <a:pt x="3516" y="3941"/>
                    <a:pt x="3453" y="3846"/>
                  </a:cubicBezTo>
                  <a:cubicBezTo>
                    <a:pt x="3453" y="3814"/>
                    <a:pt x="3453" y="3814"/>
                    <a:pt x="3453" y="3814"/>
                  </a:cubicBezTo>
                  <a:cubicBezTo>
                    <a:pt x="3453" y="3834"/>
                    <a:pt x="3450" y="3842"/>
                    <a:pt x="3446" y="3842"/>
                  </a:cubicBezTo>
                  <a:cubicBezTo>
                    <a:pt x="3436" y="3842"/>
                    <a:pt x="3417" y="3787"/>
                    <a:pt x="3428" y="3787"/>
                  </a:cubicBezTo>
                  <a:cubicBezTo>
                    <a:pt x="3432" y="3787"/>
                    <a:pt x="3439" y="3794"/>
                    <a:pt x="3453" y="3814"/>
                  </a:cubicBezTo>
                  <a:cubicBezTo>
                    <a:pt x="3421" y="3687"/>
                    <a:pt x="3421" y="3687"/>
                    <a:pt x="3389" y="3624"/>
                  </a:cubicBezTo>
                  <a:cubicBezTo>
                    <a:pt x="3326" y="3402"/>
                    <a:pt x="3263" y="3181"/>
                    <a:pt x="3168" y="2959"/>
                  </a:cubicBezTo>
                  <a:cubicBezTo>
                    <a:pt x="3041" y="2484"/>
                    <a:pt x="2883" y="2041"/>
                    <a:pt x="2693" y="1566"/>
                  </a:cubicBezTo>
                  <a:cubicBezTo>
                    <a:pt x="2534" y="1249"/>
                    <a:pt x="2376" y="901"/>
                    <a:pt x="2123" y="647"/>
                  </a:cubicBezTo>
                  <a:cubicBezTo>
                    <a:pt x="2059" y="584"/>
                    <a:pt x="1996" y="521"/>
                    <a:pt x="1933" y="457"/>
                  </a:cubicBezTo>
                  <a:cubicBezTo>
                    <a:pt x="1901" y="426"/>
                    <a:pt x="1869" y="394"/>
                    <a:pt x="1838" y="394"/>
                  </a:cubicBezTo>
                  <a:cubicBezTo>
                    <a:pt x="1838" y="394"/>
                    <a:pt x="1838" y="380"/>
                    <a:pt x="1829" y="371"/>
                  </a:cubicBezTo>
                  <a:lnTo>
                    <a:pt x="1829" y="371"/>
                  </a:lnTo>
                  <a:cubicBezTo>
                    <a:pt x="1834" y="376"/>
                    <a:pt x="1838" y="383"/>
                    <a:pt x="1838" y="393"/>
                  </a:cubicBezTo>
                  <a:lnTo>
                    <a:pt x="1838" y="393"/>
                  </a:lnTo>
                  <a:cubicBezTo>
                    <a:pt x="1837" y="362"/>
                    <a:pt x="1806" y="330"/>
                    <a:pt x="1774" y="299"/>
                  </a:cubicBezTo>
                  <a:cubicBezTo>
                    <a:pt x="1616" y="109"/>
                    <a:pt x="1489" y="77"/>
                    <a:pt x="1299" y="14"/>
                  </a:cubicBezTo>
                  <a:cubicBezTo>
                    <a:pt x="1248" y="5"/>
                    <a:pt x="1198" y="0"/>
                    <a:pt x="1147"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6146775" y="3527675"/>
              <a:ext cx="800" cy="800"/>
            </a:xfrm>
            <a:custGeom>
              <a:avLst/>
              <a:gdLst/>
              <a:ahLst/>
              <a:cxnLst/>
              <a:rect l="l" t="t" r="r" b="b"/>
              <a:pathLst>
                <a:path w="32" h="32" extrusionOk="0">
                  <a:moveTo>
                    <a:pt x="32" y="0"/>
                  </a:moveTo>
                  <a:cubicBezTo>
                    <a:pt x="0" y="32"/>
                    <a:pt x="0" y="32"/>
                    <a:pt x="32" y="32"/>
                  </a:cubicBezTo>
                  <a:cubicBezTo>
                    <a:pt x="32" y="32"/>
                    <a:pt x="32" y="32"/>
                    <a:pt x="3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6145975" y="3527675"/>
              <a:ext cx="25" cy="800"/>
            </a:xfrm>
            <a:custGeom>
              <a:avLst/>
              <a:gdLst/>
              <a:ahLst/>
              <a:cxnLst/>
              <a:rect l="l" t="t" r="r" b="b"/>
              <a:pathLst>
                <a:path w="1" h="32" extrusionOk="0">
                  <a:moveTo>
                    <a:pt x="1" y="32"/>
                  </a:moveTo>
                  <a:lnTo>
                    <a:pt x="1" y="0"/>
                  </a:lnTo>
                  <a:cubicBezTo>
                    <a:pt x="1" y="0"/>
                    <a:pt x="1" y="0"/>
                    <a:pt x="1" y="0"/>
                  </a:cubicBezTo>
                  <a:lnTo>
                    <a:pt x="1" y="0"/>
                  </a:lnTo>
                  <a:cubicBezTo>
                    <a:pt x="1" y="0"/>
                    <a:pt x="1" y="32"/>
                    <a:pt x="1" y="32"/>
                  </a:cubicBezTo>
                  <a:cubicBezTo>
                    <a:pt x="1" y="32"/>
                    <a:pt x="1" y="32"/>
                    <a:pt x="1" y="32"/>
                  </a:cubicBezTo>
                  <a:cubicBezTo>
                    <a:pt x="1" y="32"/>
                    <a:pt x="1" y="32"/>
                    <a:pt x="1"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6145975" y="3527675"/>
              <a:ext cx="25" cy="800"/>
            </a:xfrm>
            <a:custGeom>
              <a:avLst/>
              <a:gdLst/>
              <a:ahLst/>
              <a:cxnLst/>
              <a:rect l="l" t="t" r="r" b="b"/>
              <a:pathLst>
                <a:path w="1" h="32" extrusionOk="0">
                  <a:moveTo>
                    <a:pt x="1" y="32"/>
                  </a:moveTo>
                  <a:lnTo>
                    <a:pt x="1" y="32"/>
                  </a:lnTo>
                  <a:cubicBezTo>
                    <a:pt x="1" y="0"/>
                    <a:pt x="1" y="0"/>
                    <a:pt x="1"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6145975" y="3527675"/>
              <a:ext cx="25" cy="800"/>
            </a:xfrm>
            <a:custGeom>
              <a:avLst/>
              <a:gdLst/>
              <a:ahLst/>
              <a:cxnLst/>
              <a:rect l="l" t="t" r="r" b="b"/>
              <a:pathLst>
                <a:path w="1" h="32" extrusionOk="0">
                  <a:moveTo>
                    <a:pt x="1" y="0"/>
                  </a:moveTo>
                  <a:cubicBezTo>
                    <a:pt x="1" y="32"/>
                    <a:pt x="1" y="0"/>
                    <a:pt x="1" y="0"/>
                  </a:cubicBezTo>
                  <a:cubicBezTo>
                    <a:pt x="1" y="32"/>
                    <a:pt x="1" y="32"/>
                    <a:pt x="1" y="32"/>
                  </a:cubicBezTo>
                  <a:lnTo>
                    <a:pt x="1" y="32"/>
                  </a:lnTo>
                  <a:lnTo>
                    <a:pt x="1" y="32"/>
                  </a:lnTo>
                  <a:cubicBezTo>
                    <a:pt x="1" y="32"/>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145175" y="3528450"/>
              <a:ext cx="825" cy="25"/>
            </a:xfrm>
            <a:custGeom>
              <a:avLst/>
              <a:gdLst/>
              <a:ahLst/>
              <a:cxnLst/>
              <a:rect l="l" t="t" r="r" b="b"/>
              <a:pathLst>
                <a:path w="33" h="1" extrusionOk="0">
                  <a:moveTo>
                    <a:pt x="1" y="1"/>
                  </a:moveTo>
                  <a:cubicBezTo>
                    <a:pt x="33" y="1"/>
                    <a:pt x="33" y="1"/>
                    <a:pt x="33" y="1"/>
                  </a:cubicBezTo>
                  <a:lnTo>
                    <a:pt x="33" y="1"/>
                  </a:lnTo>
                  <a:cubicBezTo>
                    <a:pt x="33" y="1"/>
                    <a:pt x="33" y="1"/>
                    <a:pt x="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145175" y="3528450"/>
              <a:ext cx="825" cy="25"/>
            </a:xfrm>
            <a:custGeom>
              <a:avLst/>
              <a:gdLst/>
              <a:ahLst/>
              <a:cxnLst/>
              <a:rect l="l" t="t" r="r" b="b"/>
              <a:pathLst>
                <a:path w="33" h="1" extrusionOk="0">
                  <a:moveTo>
                    <a:pt x="33" y="1"/>
                  </a:moveTo>
                  <a:lnTo>
                    <a:pt x="33" y="1"/>
                  </a:lnTo>
                  <a:cubicBezTo>
                    <a:pt x="1" y="1"/>
                    <a:pt x="1" y="1"/>
                    <a:pt x="33" y="1"/>
                  </a:cubicBezTo>
                  <a:cubicBezTo>
                    <a:pt x="33" y="1"/>
                    <a:pt x="33" y="1"/>
                    <a:pt x="3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6083425" y="3465450"/>
              <a:ext cx="152050" cy="181525"/>
            </a:xfrm>
            <a:custGeom>
              <a:avLst/>
              <a:gdLst/>
              <a:ahLst/>
              <a:cxnLst/>
              <a:rect l="l" t="t" r="r" b="b"/>
              <a:pathLst>
                <a:path w="6082" h="7261" extrusionOk="0">
                  <a:moveTo>
                    <a:pt x="2426" y="1"/>
                  </a:moveTo>
                  <a:cubicBezTo>
                    <a:pt x="1986" y="1"/>
                    <a:pt x="1539" y="153"/>
                    <a:pt x="1141" y="462"/>
                  </a:cubicBezTo>
                  <a:cubicBezTo>
                    <a:pt x="191" y="1222"/>
                    <a:pt x="1" y="2616"/>
                    <a:pt x="96" y="3724"/>
                  </a:cubicBezTo>
                  <a:cubicBezTo>
                    <a:pt x="159" y="4389"/>
                    <a:pt x="254" y="5086"/>
                    <a:pt x="412" y="5751"/>
                  </a:cubicBezTo>
                  <a:cubicBezTo>
                    <a:pt x="476" y="6068"/>
                    <a:pt x="539" y="6353"/>
                    <a:pt x="602" y="6638"/>
                  </a:cubicBezTo>
                  <a:cubicBezTo>
                    <a:pt x="697" y="6891"/>
                    <a:pt x="792" y="7145"/>
                    <a:pt x="982" y="7240"/>
                  </a:cubicBezTo>
                  <a:cubicBezTo>
                    <a:pt x="1022" y="7253"/>
                    <a:pt x="1056" y="7260"/>
                    <a:pt x="1086" y="7260"/>
                  </a:cubicBezTo>
                  <a:cubicBezTo>
                    <a:pt x="1130" y="7260"/>
                    <a:pt x="1167" y="7245"/>
                    <a:pt x="1204" y="7208"/>
                  </a:cubicBezTo>
                  <a:cubicBezTo>
                    <a:pt x="1458" y="6923"/>
                    <a:pt x="1299" y="6384"/>
                    <a:pt x="1204" y="6004"/>
                  </a:cubicBezTo>
                  <a:cubicBezTo>
                    <a:pt x="1109" y="5466"/>
                    <a:pt x="1014" y="4928"/>
                    <a:pt x="919" y="4421"/>
                  </a:cubicBezTo>
                  <a:cubicBezTo>
                    <a:pt x="856" y="3851"/>
                    <a:pt x="824" y="3281"/>
                    <a:pt x="856" y="2711"/>
                  </a:cubicBezTo>
                  <a:cubicBezTo>
                    <a:pt x="887" y="2204"/>
                    <a:pt x="887" y="1697"/>
                    <a:pt x="1172" y="1254"/>
                  </a:cubicBezTo>
                  <a:cubicBezTo>
                    <a:pt x="1463" y="751"/>
                    <a:pt x="1978" y="449"/>
                    <a:pt x="2500" y="449"/>
                  </a:cubicBezTo>
                  <a:cubicBezTo>
                    <a:pt x="2833" y="449"/>
                    <a:pt x="3169" y="571"/>
                    <a:pt x="3453" y="842"/>
                  </a:cubicBezTo>
                  <a:cubicBezTo>
                    <a:pt x="4181" y="1507"/>
                    <a:pt x="4529" y="2648"/>
                    <a:pt x="4783" y="3598"/>
                  </a:cubicBezTo>
                  <a:cubicBezTo>
                    <a:pt x="4941" y="4136"/>
                    <a:pt x="5068" y="4706"/>
                    <a:pt x="5194" y="5276"/>
                  </a:cubicBezTo>
                  <a:cubicBezTo>
                    <a:pt x="5258" y="5688"/>
                    <a:pt x="5258" y="6163"/>
                    <a:pt x="5448" y="6511"/>
                  </a:cubicBezTo>
                  <a:cubicBezTo>
                    <a:pt x="5495" y="6622"/>
                    <a:pt x="5622" y="6685"/>
                    <a:pt x="5745" y="6685"/>
                  </a:cubicBezTo>
                  <a:cubicBezTo>
                    <a:pt x="5867" y="6685"/>
                    <a:pt x="5986" y="6622"/>
                    <a:pt x="6018" y="6480"/>
                  </a:cubicBezTo>
                  <a:cubicBezTo>
                    <a:pt x="6081" y="6068"/>
                    <a:pt x="5955" y="5656"/>
                    <a:pt x="5891" y="5244"/>
                  </a:cubicBezTo>
                  <a:cubicBezTo>
                    <a:pt x="5765" y="4706"/>
                    <a:pt x="5638" y="4168"/>
                    <a:pt x="5479" y="3629"/>
                  </a:cubicBezTo>
                  <a:cubicBezTo>
                    <a:pt x="5131" y="2521"/>
                    <a:pt x="4688" y="1381"/>
                    <a:pt x="3833" y="589"/>
                  </a:cubicBezTo>
                  <a:cubicBezTo>
                    <a:pt x="3427" y="200"/>
                    <a:pt x="2931" y="1"/>
                    <a:pt x="242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6049375" y="3466700"/>
              <a:ext cx="42800" cy="196350"/>
            </a:xfrm>
            <a:custGeom>
              <a:avLst/>
              <a:gdLst/>
              <a:ahLst/>
              <a:cxnLst/>
              <a:rect l="l" t="t" r="r" b="b"/>
              <a:pathLst>
                <a:path w="1712" h="7854" extrusionOk="0">
                  <a:moveTo>
                    <a:pt x="1711" y="1"/>
                  </a:moveTo>
                  <a:lnTo>
                    <a:pt x="1711" y="1"/>
                  </a:lnTo>
                  <a:cubicBezTo>
                    <a:pt x="1489" y="32"/>
                    <a:pt x="1268" y="32"/>
                    <a:pt x="1014" y="64"/>
                  </a:cubicBezTo>
                  <a:cubicBezTo>
                    <a:pt x="571" y="887"/>
                    <a:pt x="381" y="1838"/>
                    <a:pt x="191" y="2724"/>
                  </a:cubicBezTo>
                  <a:cubicBezTo>
                    <a:pt x="1" y="3516"/>
                    <a:pt x="96" y="4403"/>
                    <a:pt x="191" y="5226"/>
                  </a:cubicBezTo>
                  <a:cubicBezTo>
                    <a:pt x="254" y="6018"/>
                    <a:pt x="413" y="6810"/>
                    <a:pt x="571" y="7601"/>
                  </a:cubicBezTo>
                  <a:cubicBezTo>
                    <a:pt x="611" y="7776"/>
                    <a:pt x="743" y="7854"/>
                    <a:pt x="877" y="7854"/>
                  </a:cubicBezTo>
                  <a:cubicBezTo>
                    <a:pt x="1057" y="7854"/>
                    <a:pt x="1241" y="7711"/>
                    <a:pt x="1204" y="7475"/>
                  </a:cubicBezTo>
                  <a:cubicBezTo>
                    <a:pt x="1046" y="6176"/>
                    <a:pt x="856" y="4909"/>
                    <a:pt x="856" y="3579"/>
                  </a:cubicBezTo>
                  <a:cubicBezTo>
                    <a:pt x="856" y="2914"/>
                    <a:pt x="761" y="2249"/>
                    <a:pt x="919" y="1584"/>
                  </a:cubicBezTo>
                  <a:cubicBezTo>
                    <a:pt x="1078" y="982"/>
                    <a:pt x="1331" y="476"/>
                    <a:pt x="1711"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6205350" y="3462750"/>
              <a:ext cx="79375" cy="161125"/>
            </a:xfrm>
            <a:custGeom>
              <a:avLst/>
              <a:gdLst/>
              <a:ahLst/>
              <a:cxnLst/>
              <a:rect l="l" t="t" r="r" b="b"/>
              <a:pathLst>
                <a:path w="3175" h="6445" extrusionOk="0">
                  <a:moveTo>
                    <a:pt x="1" y="0"/>
                  </a:moveTo>
                  <a:cubicBezTo>
                    <a:pt x="476" y="539"/>
                    <a:pt x="761" y="1267"/>
                    <a:pt x="1046" y="1932"/>
                  </a:cubicBezTo>
                  <a:cubicBezTo>
                    <a:pt x="1299" y="2597"/>
                    <a:pt x="1521" y="3294"/>
                    <a:pt x="1711" y="4022"/>
                  </a:cubicBezTo>
                  <a:cubicBezTo>
                    <a:pt x="1838" y="4624"/>
                    <a:pt x="2059" y="5289"/>
                    <a:pt x="2091" y="5922"/>
                  </a:cubicBezTo>
                  <a:cubicBezTo>
                    <a:pt x="2106" y="6288"/>
                    <a:pt x="2356" y="6444"/>
                    <a:pt x="2604" y="6444"/>
                  </a:cubicBezTo>
                  <a:cubicBezTo>
                    <a:pt x="2892" y="6444"/>
                    <a:pt x="3175" y="6232"/>
                    <a:pt x="3073" y="5891"/>
                  </a:cubicBezTo>
                  <a:cubicBezTo>
                    <a:pt x="2883" y="5257"/>
                    <a:pt x="2819" y="4592"/>
                    <a:pt x="2661" y="3927"/>
                  </a:cubicBezTo>
                  <a:cubicBezTo>
                    <a:pt x="2471" y="3231"/>
                    <a:pt x="2218" y="2502"/>
                    <a:pt x="1933" y="1837"/>
                  </a:cubicBezTo>
                  <a:cubicBezTo>
                    <a:pt x="1679" y="1235"/>
                    <a:pt x="1363" y="602"/>
                    <a:pt x="951" y="32"/>
                  </a:cubicBezTo>
                  <a:cubicBezTo>
                    <a:pt x="634" y="32"/>
                    <a:pt x="317" y="0"/>
                    <a:pt x="1"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5239450" y="3744600"/>
              <a:ext cx="25" cy="25"/>
            </a:xfrm>
            <a:custGeom>
              <a:avLst/>
              <a:gdLst/>
              <a:ahLst/>
              <a:cxnLst/>
              <a:rect l="l" t="t" r="r" b="b"/>
              <a:pathLst>
                <a:path w="1" h="1" extrusionOk="0">
                  <a:moveTo>
                    <a:pt x="1" y="0"/>
                  </a:moveTo>
                  <a:lnTo>
                    <a:pt x="1" y="0"/>
                  </a:lnTo>
                  <a:cubicBezTo>
                    <a:pt x="1" y="0"/>
                    <a:pt x="1" y="0"/>
                    <a:pt x="1" y="0"/>
                  </a:cubicBezTo>
                  <a:cubicBezTo>
                    <a:pt x="1" y="0"/>
                    <a:pt x="1" y="0"/>
                    <a:pt x="1"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5239450" y="3744600"/>
              <a:ext cx="825" cy="25"/>
            </a:xfrm>
            <a:custGeom>
              <a:avLst/>
              <a:gdLst/>
              <a:ahLst/>
              <a:cxnLst/>
              <a:rect l="l" t="t" r="r" b="b"/>
              <a:pathLst>
                <a:path w="33" h="1" extrusionOk="0">
                  <a:moveTo>
                    <a:pt x="1" y="0"/>
                  </a:moveTo>
                  <a:lnTo>
                    <a:pt x="32" y="0"/>
                  </a:lnTo>
                  <a:cubicBezTo>
                    <a:pt x="32" y="0"/>
                    <a:pt x="32" y="0"/>
                    <a:pt x="32" y="0"/>
                  </a:cubicBezTo>
                  <a:lnTo>
                    <a:pt x="32" y="0"/>
                  </a:lnTo>
                  <a:cubicBezTo>
                    <a:pt x="1" y="0"/>
                    <a:pt x="1" y="0"/>
                    <a:pt x="1" y="0"/>
                  </a:cubicBezTo>
                  <a:cubicBezTo>
                    <a:pt x="1" y="0"/>
                    <a:pt x="1" y="0"/>
                    <a:pt x="1"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5239450" y="3744600"/>
              <a:ext cx="825" cy="25"/>
            </a:xfrm>
            <a:custGeom>
              <a:avLst/>
              <a:gdLst/>
              <a:ahLst/>
              <a:cxnLst/>
              <a:rect l="l" t="t" r="r" b="b"/>
              <a:pathLst>
                <a:path w="33" h="1" extrusionOk="0">
                  <a:moveTo>
                    <a:pt x="1" y="0"/>
                  </a:moveTo>
                  <a:lnTo>
                    <a:pt x="1" y="0"/>
                  </a:lnTo>
                  <a:cubicBezTo>
                    <a:pt x="1" y="0"/>
                    <a:pt x="1" y="0"/>
                    <a:pt x="3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5248950" y="3744600"/>
              <a:ext cx="25" cy="2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5248150" y="3743800"/>
              <a:ext cx="825" cy="825"/>
            </a:xfrm>
            <a:custGeom>
              <a:avLst/>
              <a:gdLst/>
              <a:ahLst/>
              <a:cxnLst/>
              <a:rect l="l" t="t" r="r" b="b"/>
              <a:pathLst>
                <a:path w="33" h="33" extrusionOk="0">
                  <a:moveTo>
                    <a:pt x="1" y="1"/>
                  </a:moveTo>
                  <a:cubicBezTo>
                    <a:pt x="1" y="32"/>
                    <a:pt x="1" y="32"/>
                    <a:pt x="33" y="32"/>
                  </a:cubicBezTo>
                  <a:lnTo>
                    <a:pt x="33" y="1"/>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5241025" y="3744600"/>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5242625" y="3743800"/>
              <a:ext cx="800" cy="25"/>
            </a:xfrm>
            <a:custGeom>
              <a:avLst/>
              <a:gdLst/>
              <a:ahLst/>
              <a:cxnLst/>
              <a:rect l="l" t="t" r="r" b="b"/>
              <a:pathLst>
                <a:path w="32" h="1" extrusionOk="0">
                  <a:moveTo>
                    <a:pt x="0" y="1"/>
                  </a:moveTo>
                  <a:cubicBezTo>
                    <a:pt x="0" y="1"/>
                    <a:pt x="32" y="1"/>
                    <a:pt x="32" y="1"/>
                  </a:cubicBezTo>
                  <a:cubicBezTo>
                    <a:pt x="0"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5234700" y="3792900"/>
              <a:ext cx="25" cy="25"/>
            </a:xfrm>
            <a:custGeom>
              <a:avLst/>
              <a:gdLst/>
              <a:ahLst/>
              <a:cxnLst/>
              <a:rect l="l" t="t" r="r" b="b"/>
              <a:pathLst>
                <a:path w="1" h="1" extrusionOk="0">
                  <a:moveTo>
                    <a:pt x="0" y="0"/>
                  </a:moveTo>
                  <a:lnTo>
                    <a:pt x="0" y="0"/>
                  </a:lnTo>
                  <a:lnTo>
                    <a:pt x="0"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5234200" y="3756100"/>
              <a:ext cx="525" cy="1575"/>
            </a:xfrm>
            <a:custGeom>
              <a:avLst/>
              <a:gdLst/>
              <a:ahLst/>
              <a:cxnLst/>
              <a:rect l="l" t="t" r="r" b="b"/>
              <a:pathLst>
                <a:path w="21" h="63" extrusionOk="0">
                  <a:moveTo>
                    <a:pt x="18" y="0"/>
                  </a:moveTo>
                  <a:cubicBezTo>
                    <a:pt x="13" y="0"/>
                    <a:pt x="1" y="62"/>
                    <a:pt x="9" y="62"/>
                  </a:cubicBezTo>
                  <a:cubicBezTo>
                    <a:pt x="11" y="62"/>
                    <a:pt x="15" y="58"/>
                    <a:pt x="20" y="47"/>
                  </a:cubicBezTo>
                  <a:cubicBezTo>
                    <a:pt x="20" y="47"/>
                    <a:pt x="20" y="16"/>
                    <a:pt x="20" y="16"/>
                  </a:cubicBezTo>
                  <a:cubicBezTo>
                    <a:pt x="20" y="5"/>
                    <a:pt x="20" y="0"/>
                    <a:pt x="18"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234700" y="3792900"/>
              <a:ext cx="25" cy="25"/>
            </a:xfrm>
            <a:custGeom>
              <a:avLst/>
              <a:gdLst/>
              <a:ahLst/>
              <a:cxnLst/>
              <a:rect l="l" t="t" r="r" b="b"/>
              <a:pathLst>
                <a:path w="1" h="1" extrusionOk="0">
                  <a:moveTo>
                    <a:pt x="0" y="0"/>
                  </a:moveTo>
                  <a:lnTo>
                    <a:pt x="0" y="0"/>
                  </a:lnTo>
                  <a:lnTo>
                    <a:pt x="0" y="0"/>
                  </a:lnTo>
                  <a:cubicBezTo>
                    <a:pt x="0"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5236275" y="3746975"/>
              <a:ext cx="825" cy="1600"/>
            </a:xfrm>
            <a:custGeom>
              <a:avLst/>
              <a:gdLst/>
              <a:ahLst/>
              <a:cxnLst/>
              <a:rect l="l" t="t" r="r" b="b"/>
              <a:pathLst>
                <a:path w="33" h="64" extrusionOk="0">
                  <a:moveTo>
                    <a:pt x="1" y="64"/>
                  </a:moveTo>
                  <a:cubicBezTo>
                    <a:pt x="1" y="64"/>
                    <a:pt x="1" y="64"/>
                    <a:pt x="1" y="64"/>
                  </a:cubicBezTo>
                  <a:cubicBezTo>
                    <a:pt x="33" y="1"/>
                    <a:pt x="1" y="64"/>
                    <a:pt x="1" y="64"/>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5238650" y="3744600"/>
              <a:ext cx="1625" cy="25"/>
            </a:xfrm>
            <a:custGeom>
              <a:avLst/>
              <a:gdLst/>
              <a:ahLst/>
              <a:cxnLst/>
              <a:rect l="l" t="t" r="r" b="b"/>
              <a:pathLst>
                <a:path w="65" h="1" extrusionOk="0">
                  <a:moveTo>
                    <a:pt x="33" y="0"/>
                  </a:moveTo>
                  <a:cubicBezTo>
                    <a:pt x="33" y="0"/>
                    <a:pt x="33" y="0"/>
                    <a:pt x="64" y="0"/>
                  </a:cubicBezTo>
                  <a:cubicBezTo>
                    <a:pt x="33" y="0"/>
                    <a:pt x="1" y="0"/>
                    <a:pt x="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5240250" y="3744600"/>
              <a:ext cx="25" cy="25"/>
            </a:xfrm>
            <a:custGeom>
              <a:avLst/>
              <a:gdLst/>
              <a:ahLst/>
              <a:cxnLst/>
              <a:rect l="l" t="t" r="r" b="b"/>
              <a:pathLst>
                <a:path w="1" h="1" extrusionOk="0">
                  <a:moveTo>
                    <a:pt x="0" y="0"/>
                  </a:moveTo>
                  <a:lnTo>
                    <a:pt x="0" y="0"/>
                  </a:lnTo>
                  <a:cubicBezTo>
                    <a:pt x="0"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5238650" y="3745400"/>
              <a:ext cx="25" cy="800"/>
            </a:xfrm>
            <a:custGeom>
              <a:avLst/>
              <a:gdLst/>
              <a:ahLst/>
              <a:cxnLst/>
              <a:rect l="l" t="t" r="r" b="b"/>
              <a:pathLst>
                <a:path w="1" h="32" extrusionOk="0">
                  <a:moveTo>
                    <a:pt x="1" y="32"/>
                  </a:moveTo>
                  <a:cubicBezTo>
                    <a:pt x="1" y="0"/>
                    <a:pt x="1" y="0"/>
                    <a:pt x="1" y="32"/>
                  </a:cubicBezTo>
                  <a:cubicBezTo>
                    <a:pt x="1" y="0"/>
                    <a:pt x="1" y="0"/>
                    <a:pt x="1" y="0"/>
                  </a:cubicBezTo>
                  <a:cubicBezTo>
                    <a:pt x="1" y="0"/>
                    <a:pt x="1" y="0"/>
                    <a:pt x="1"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239450" y="3744600"/>
              <a:ext cx="825" cy="25"/>
            </a:xfrm>
            <a:custGeom>
              <a:avLst/>
              <a:gdLst/>
              <a:ahLst/>
              <a:cxnLst/>
              <a:rect l="l" t="t" r="r" b="b"/>
              <a:pathLst>
                <a:path w="33" h="1" extrusionOk="0">
                  <a:moveTo>
                    <a:pt x="1" y="0"/>
                  </a:moveTo>
                  <a:lnTo>
                    <a:pt x="32" y="0"/>
                  </a:lnTo>
                  <a:lnTo>
                    <a:pt x="32" y="0"/>
                  </a:lnTo>
                  <a:cubicBezTo>
                    <a:pt x="32" y="0"/>
                    <a:pt x="32" y="0"/>
                    <a:pt x="32" y="0"/>
                  </a:cubicBezTo>
                  <a:lnTo>
                    <a:pt x="32" y="0"/>
                  </a:lnTo>
                  <a:cubicBezTo>
                    <a:pt x="32"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5284575" y="3847525"/>
              <a:ext cx="825" cy="825"/>
            </a:xfrm>
            <a:custGeom>
              <a:avLst/>
              <a:gdLst/>
              <a:ahLst/>
              <a:cxnLst/>
              <a:rect l="l" t="t" r="r" b="b"/>
              <a:pathLst>
                <a:path w="33" h="33" extrusionOk="0">
                  <a:moveTo>
                    <a:pt x="1" y="0"/>
                  </a:moveTo>
                  <a:cubicBezTo>
                    <a:pt x="1" y="0"/>
                    <a:pt x="32" y="0"/>
                    <a:pt x="32" y="32"/>
                  </a:cubicBezTo>
                  <a:cubicBezTo>
                    <a:pt x="32" y="0"/>
                    <a:pt x="32" y="0"/>
                    <a:pt x="3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5285375" y="3847525"/>
              <a:ext cx="25" cy="825"/>
            </a:xfrm>
            <a:custGeom>
              <a:avLst/>
              <a:gdLst/>
              <a:ahLst/>
              <a:cxnLst/>
              <a:rect l="l" t="t" r="r" b="b"/>
              <a:pathLst>
                <a:path w="1" h="33" extrusionOk="0">
                  <a:moveTo>
                    <a:pt x="0" y="32"/>
                  </a:moveTo>
                  <a:cubicBezTo>
                    <a:pt x="0" y="32"/>
                    <a:pt x="0" y="32"/>
                    <a:pt x="0" y="32"/>
                  </a:cubicBezTo>
                  <a:cubicBezTo>
                    <a:pt x="0" y="32"/>
                    <a:pt x="0" y="0"/>
                    <a:pt x="0" y="0"/>
                  </a:cubicBezTo>
                  <a:cubicBezTo>
                    <a:pt x="0" y="0"/>
                    <a:pt x="0" y="0"/>
                    <a:pt x="0"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302000" y="3842775"/>
              <a:ext cx="25" cy="3975"/>
            </a:xfrm>
            <a:custGeom>
              <a:avLst/>
              <a:gdLst/>
              <a:ahLst/>
              <a:cxnLst/>
              <a:rect l="l" t="t" r="r" b="b"/>
              <a:pathLst>
                <a:path w="1" h="159" extrusionOk="0">
                  <a:moveTo>
                    <a:pt x="0" y="0"/>
                  </a:moveTo>
                  <a:cubicBezTo>
                    <a:pt x="0" y="64"/>
                    <a:pt x="0" y="127"/>
                    <a:pt x="0" y="159"/>
                  </a:cubicBezTo>
                  <a:cubicBezTo>
                    <a:pt x="0" y="127"/>
                    <a:pt x="0" y="64"/>
                    <a:pt x="0" y="0"/>
                  </a:cubicBezTo>
                  <a:cubicBezTo>
                    <a:pt x="0"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5296575" y="3817550"/>
              <a:ext cx="900" cy="1400"/>
            </a:xfrm>
            <a:custGeom>
              <a:avLst/>
              <a:gdLst/>
              <a:ahLst/>
              <a:cxnLst/>
              <a:rect l="l" t="t" r="r" b="b"/>
              <a:pathLst>
                <a:path w="36" h="56" extrusionOk="0">
                  <a:moveTo>
                    <a:pt x="6" y="0"/>
                  </a:moveTo>
                  <a:cubicBezTo>
                    <a:pt x="0" y="0"/>
                    <a:pt x="28" y="55"/>
                    <a:pt x="33" y="55"/>
                  </a:cubicBezTo>
                  <a:cubicBezTo>
                    <a:pt x="35" y="55"/>
                    <a:pt x="34" y="48"/>
                    <a:pt x="27" y="28"/>
                  </a:cubicBezTo>
                  <a:cubicBezTo>
                    <a:pt x="14" y="8"/>
                    <a:pt x="8" y="0"/>
                    <a:pt x="6"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5285375" y="3848325"/>
              <a:ext cx="400" cy="925"/>
            </a:xfrm>
            <a:custGeom>
              <a:avLst/>
              <a:gdLst/>
              <a:ahLst/>
              <a:cxnLst/>
              <a:rect l="l" t="t" r="r" b="b"/>
              <a:pathLst>
                <a:path w="16" h="37" extrusionOk="0">
                  <a:moveTo>
                    <a:pt x="0" y="0"/>
                  </a:moveTo>
                  <a:lnTo>
                    <a:pt x="0" y="0"/>
                  </a:lnTo>
                  <a:cubicBezTo>
                    <a:pt x="0" y="18"/>
                    <a:pt x="11" y="37"/>
                    <a:pt x="14" y="37"/>
                  </a:cubicBezTo>
                  <a:cubicBezTo>
                    <a:pt x="16" y="37"/>
                    <a:pt x="14" y="27"/>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5248950" y="3743800"/>
              <a:ext cx="825" cy="825"/>
            </a:xfrm>
            <a:custGeom>
              <a:avLst/>
              <a:gdLst/>
              <a:ahLst/>
              <a:cxnLst/>
              <a:rect l="l" t="t" r="r" b="b"/>
              <a:pathLst>
                <a:path w="33" h="33" extrusionOk="0">
                  <a:moveTo>
                    <a:pt x="1" y="1"/>
                  </a:moveTo>
                  <a:lnTo>
                    <a:pt x="1" y="32"/>
                  </a:lnTo>
                  <a:lnTo>
                    <a:pt x="32" y="32"/>
                  </a:lnTo>
                  <a:cubicBezTo>
                    <a:pt x="32" y="1"/>
                    <a:pt x="32" y="1"/>
                    <a:pt x="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5284575" y="3845775"/>
              <a:ext cx="450" cy="750"/>
            </a:xfrm>
            <a:custGeom>
              <a:avLst/>
              <a:gdLst/>
              <a:ahLst/>
              <a:cxnLst/>
              <a:rect l="l" t="t" r="r" b="b"/>
              <a:pathLst>
                <a:path w="18" h="30" extrusionOk="0">
                  <a:moveTo>
                    <a:pt x="2" y="0"/>
                  </a:moveTo>
                  <a:cubicBezTo>
                    <a:pt x="1" y="0"/>
                    <a:pt x="1" y="2"/>
                    <a:pt x="1" y="7"/>
                  </a:cubicBezTo>
                  <a:cubicBezTo>
                    <a:pt x="9" y="24"/>
                    <a:pt x="13" y="29"/>
                    <a:pt x="14" y="29"/>
                  </a:cubicBezTo>
                  <a:cubicBezTo>
                    <a:pt x="17" y="29"/>
                    <a:pt x="7" y="0"/>
                    <a:pt x="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5234700" y="3792900"/>
              <a:ext cx="25" cy="800"/>
            </a:xfrm>
            <a:custGeom>
              <a:avLst/>
              <a:gdLst/>
              <a:ahLst/>
              <a:cxnLst/>
              <a:rect l="l" t="t" r="r" b="b"/>
              <a:pathLst>
                <a:path w="1" h="32" extrusionOk="0">
                  <a:moveTo>
                    <a:pt x="0" y="32"/>
                  </a:moveTo>
                  <a:lnTo>
                    <a:pt x="0" y="0"/>
                  </a:lnTo>
                  <a:lnTo>
                    <a:pt x="0"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5222025" y="3792900"/>
              <a:ext cx="21550" cy="65650"/>
            </a:xfrm>
            <a:custGeom>
              <a:avLst/>
              <a:gdLst/>
              <a:ahLst/>
              <a:cxnLst/>
              <a:rect l="l" t="t" r="r" b="b"/>
              <a:pathLst>
                <a:path w="862" h="2626" extrusionOk="0">
                  <a:moveTo>
                    <a:pt x="507" y="0"/>
                  </a:moveTo>
                  <a:cubicBezTo>
                    <a:pt x="317" y="602"/>
                    <a:pt x="159" y="1235"/>
                    <a:pt x="1" y="1900"/>
                  </a:cubicBezTo>
                  <a:cubicBezTo>
                    <a:pt x="32" y="2059"/>
                    <a:pt x="96" y="2217"/>
                    <a:pt x="159" y="2375"/>
                  </a:cubicBezTo>
                  <a:cubicBezTo>
                    <a:pt x="225" y="2548"/>
                    <a:pt x="364" y="2626"/>
                    <a:pt x="498" y="2626"/>
                  </a:cubicBezTo>
                  <a:cubicBezTo>
                    <a:pt x="684" y="2626"/>
                    <a:pt x="861" y="2475"/>
                    <a:pt x="824" y="2217"/>
                  </a:cubicBezTo>
                  <a:cubicBezTo>
                    <a:pt x="761" y="1584"/>
                    <a:pt x="634" y="982"/>
                    <a:pt x="539" y="380"/>
                  </a:cubicBezTo>
                  <a:cubicBezTo>
                    <a:pt x="539" y="285"/>
                    <a:pt x="507" y="190"/>
                    <a:pt x="507" y="95"/>
                  </a:cubicBezTo>
                  <a:cubicBezTo>
                    <a:pt x="507" y="64"/>
                    <a:pt x="507" y="32"/>
                    <a:pt x="507"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5248950" y="3732725"/>
              <a:ext cx="54650" cy="121300"/>
            </a:xfrm>
            <a:custGeom>
              <a:avLst/>
              <a:gdLst/>
              <a:ahLst/>
              <a:cxnLst/>
              <a:rect l="l" t="t" r="r" b="b"/>
              <a:pathLst>
                <a:path w="2186" h="4852" extrusionOk="0">
                  <a:moveTo>
                    <a:pt x="189" y="53"/>
                  </a:moveTo>
                  <a:lnTo>
                    <a:pt x="189" y="53"/>
                  </a:lnTo>
                  <a:cubicBezTo>
                    <a:pt x="191" y="60"/>
                    <a:pt x="191" y="64"/>
                    <a:pt x="191" y="64"/>
                  </a:cubicBezTo>
                  <a:lnTo>
                    <a:pt x="191" y="64"/>
                  </a:lnTo>
                  <a:cubicBezTo>
                    <a:pt x="191" y="60"/>
                    <a:pt x="190" y="56"/>
                    <a:pt x="189" y="53"/>
                  </a:cubicBezTo>
                  <a:close/>
                  <a:moveTo>
                    <a:pt x="159" y="0"/>
                  </a:moveTo>
                  <a:cubicBezTo>
                    <a:pt x="96" y="159"/>
                    <a:pt x="64" y="317"/>
                    <a:pt x="1" y="444"/>
                  </a:cubicBezTo>
                  <a:cubicBezTo>
                    <a:pt x="32" y="444"/>
                    <a:pt x="32" y="444"/>
                    <a:pt x="32" y="475"/>
                  </a:cubicBezTo>
                  <a:lnTo>
                    <a:pt x="1" y="475"/>
                  </a:lnTo>
                  <a:cubicBezTo>
                    <a:pt x="96" y="507"/>
                    <a:pt x="159" y="507"/>
                    <a:pt x="222" y="571"/>
                  </a:cubicBezTo>
                  <a:cubicBezTo>
                    <a:pt x="476" y="729"/>
                    <a:pt x="634" y="1109"/>
                    <a:pt x="729" y="1394"/>
                  </a:cubicBezTo>
                  <a:cubicBezTo>
                    <a:pt x="887" y="1806"/>
                    <a:pt x="982" y="2217"/>
                    <a:pt x="1077" y="2661"/>
                  </a:cubicBezTo>
                  <a:cubicBezTo>
                    <a:pt x="1141" y="2882"/>
                    <a:pt x="1172" y="3136"/>
                    <a:pt x="1204" y="3357"/>
                  </a:cubicBezTo>
                  <a:cubicBezTo>
                    <a:pt x="1204" y="3452"/>
                    <a:pt x="1204" y="3452"/>
                    <a:pt x="1204" y="3484"/>
                  </a:cubicBezTo>
                  <a:cubicBezTo>
                    <a:pt x="1236" y="3516"/>
                    <a:pt x="1236" y="3547"/>
                    <a:pt x="1236" y="3579"/>
                  </a:cubicBezTo>
                  <a:cubicBezTo>
                    <a:pt x="1204" y="3737"/>
                    <a:pt x="1236" y="3864"/>
                    <a:pt x="1267" y="4022"/>
                  </a:cubicBezTo>
                  <a:cubicBezTo>
                    <a:pt x="1299" y="4181"/>
                    <a:pt x="1331" y="4339"/>
                    <a:pt x="1426" y="4497"/>
                  </a:cubicBezTo>
                  <a:cubicBezTo>
                    <a:pt x="1426" y="4497"/>
                    <a:pt x="1426" y="4497"/>
                    <a:pt x="1426" y="4529"/>
                  </a:cubicBezTo>
                  <a:cubicBezTo>
                    <a:pt x="1426" y="4524"/>
                    <a:pt x="1426" y="4522"/>
                    <a:pt x="1427" y="4522"/>
                  </a:cubicBezTo>
                  <a:cubicBezTo>
                    <a:pt x="1432" y="4522"/>
                    <a:pt x="1442" y="4551"/>
                    <a:pt x="1439" y="4551"/>
                  </a:cubicBezTo>
                  <a:cubicBezTo>
                    <a:pt x="1438" y="4551"/>
                    <a:pt x="1434" y="4546"/>
                    <a:pt x="1426" y="4529"/>
                  </a:cubicBezTo>
                  <a:lnTo>
                    <a:pt x="1426" y="4529"/>
                  </a:lnTo>
                  <a:cubicBezTo>
                    <a:pt x="1426" y="4561"/>
                    <a:pt x="1426" y="4561"/>
                    <a:pt x="1457" y="4592"/>
                  </a:cubicBezTo>
                  <a:cubicBezTo>
                    <a:pt x="1457" y="4592"/>
                    <a:pt x="1457" y="4624"/>
                    <a:pt x="1457" y="4624"/>
                  </a:cubicBezTo>
                  <a:cubicBezTo>
                    <a:pt x="1512" y="4762"/>
                    <a:pt x="1664" y="4852"/>
                    <a:pt x="1806" y="4852"/>
                  </a:cubicBezTo>
                  <a:cubicBezTo>
                    <a:pt x="1828" y="4852"/>
                    <a:pt x="1849" y="4850"/>
                    <a:pt x="1869" y="4846"/>
                  </a:cubicBezTo>
                  <a:cubicBezTo>
                    <a:pt x="2027" y="4814"/>
                    <a:pt x="2091" y="4687"/>
                    <a:pt x="2122" y="4561"/>
                  </a:cubicBezTo>
                  <a:lnTo>
                    <a:pt x="2122" y="4592"/>
                  </a:lnTo>
                  <a:cubicBezTo>
                    <a:pt x="2186" y="4339"/>
                    <a:pt x="2122" y="4054"/>
                    <a:pt x="2059" y="3801"/>
                  </a:cubicBezTo>
                  <a:cubicBezTo>
                    <a:pt x="2059" y="3674"/>
                    <a:pt x="2027" y="3547"/>
                    <a:pt x="1964" y="3452"/>
                  </a:cubicBezTo>
                  <a:cubicBezTo>
                    <a:pt x="1933" y="3421"/>
                    <a:pt x="1932" y="3421"/>
                    <a:pt x="1932" y="3421"/>
                  </a:cubicBezTo>
                  <a:lnTo>
                    <a:pt x="1932" y="3421"/>
                  </a:lnTo>
                  <a:cubicBezTo>
                    <a:pt x="1939" y="3441"/>
                    <a:pt x="1940" y="3448"/>
                    <a:pt x="1938" y="3448"/>
                  </a:cubicBezTo>
                  <a:cubicBezTo>
                    <a:pt x="1933" y="3448"/>
                    <a:pt x="1905" y="3393"/>
                    <a:pt x="1911" y="3393"/>
                  </a:cubicBezTo>
                  <a:lnTo>
                    <a:pt x="1911" y="3393"/>
                  </a:lnTo>
                  <a:cubicBezTo>
                    <a:pt x="1913" y="3393"/>
                    <a:pt x="1919" y="3401"/>
                    <a:pt x="1932" y="3421"/>
                  </a:cubicBezTo>
                  <a:cubicBezTo>
                    <a:pt x="1901" y="3294"/>
                    <a:pt x="1901" y="3294"/>
                    <a:pt x="1869" y="3231"/>
                  </a:cubicBezTo>
                  <a:cubicBezTo>
                    <a:pt x="1774" y="3009"/>
                    <a:pt x="1711" y="2787"/>
                    <a:pt x="1616" y="2566"/>
                  </a:cubicBezTo>
                  <a:cubicBezTo>
                    <a:pt x="1457" y="2091"/>
                    <a:pt x="1299" y="1647"/>
                    <a:pt x="1077" y="1204"/>
                  </a:cubicBezTo>
                  <a:cubicBezTo>
                    <a:pt x="919" y="887"/>
                    <a:pt x="761" y="539"/>
                    <a:pt x="476" y="285"/>
                  </a:cubicBezTo>
                  <a:cubicBezTo>
                    <a:pt x="412" y="254"/>
                    <a:pt x="349" y="190"/>
                    <a:pt x="286" y="127"/>
                  </a:cubicBezTo>
                  <a:cubicBezTo>
                    <a:pt x="254" y="95"/>
                    <a:pt x="222" y="95"/>
                    <a:pt x="191" y="64"/>
                  </a:cubicBezTo>
                  <a:cubicBezTo>
                    <a:pt x="191" y="64"/>
                    <a:pt x="191" y="64"/>
                    <a:pt x="159" y="32"/>
                  </a:cubicBezTo>
                  <a:lnTo>
                    <a:pt x="159" y="32"/>
                  </a:lnTo>
                  <a:cubicBezTo>
                    <a:pt x="159" y="32"/>
                    <a:pt x="183" y="32"/>
                    <a:pt x="189" y="53"/>
                  </a:cubicBezTo>
                  <a:lnTo>
                    <a:pt x="189" y="53"/>
                  </a:lnTo>
                  <a:cubicBezTo>
                    <a:pt x="186" y="41"/>
                    <a:pt x="179" y="21"/>
                    <a:pt x="15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5252900" y="3733525"/>
              <a:ext cx="825" cy="800"/>
            </a:xfrm>
            <a:custGeom>
              <a:avLst/>
              <a:gdLst/>
              <a:ahLst/>
              <a:cxnLst/>
              <a:rect l="l" t="t" r="r" b="b"/>
              <a:pathLst>
                <a:path w="33" h="32" extrusionOk="0">
                  <a:moveTo>
                    <a:pt x="33" y="32"/>
                  </a:moveTo>
                  <a:cubicBezTo>
                    <a:pt x="33" y="32"/>
                    <a:pt x="1" y="0"/>
                    <a:pt x="1" y="0"/>
                  </a:cubicBezTo>
                  <a:cubicBezTo>
                    <a:pt x="33" y="32"/>
                    <a:pt x="33" y="32"/>
                    <a:pt x="33"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5263200" y="3692350"/>
              <a:ext cx="70500" cy="152925"/>
            </a:xfrm>
            <a:custGeom>
              <a:avLst/>
              <a:gdLst/>
              <a:ahLst/>
              <a:cxnLst/>
              <a:rect l="l" t="t" r="r" b="b"/>
              <a:pathLst>
                <a:path w="2820" h="6117" extrusionOk="0">
                  <a:moveTo>
                    <a:pt x="127" y="0"/>
                  </a:moveTo>
                  <a:cubicBezTo>
                    <a:pt x="96" y="127"/>
                    <a:pt x="32" y="285"/>
                    <a:pt x="1" y="412"/>
                  </a:cubicBezTo>
                  <a:cubicBezTo>
                    <a:pt x="729" y="1077"/>
                    <a:pt x="1109" y="2186"/>
                    <a:pt x="1394" y="3072"/>
                  </a:cubicBezTo>
                  <a:cubicBezTo>
                    <a:pt x="1584" y="3611"/>
                    <a:pt x="1742" y="4181"/>
                    <a:pt x="1869" y="4751"/>
                  </a:cubicBezTo>
                  <a:cubicBezTo>
                    <a:pt x="1932" y="5131"/>
                    <a:pt x="1964" y="5606"/>
                    <a:pt x="2186" y="5954"/>
                  </a:cubicBezTo>
                  <a:cubicBezTo>
                    <a:pt x="2232" y="6061"/>
                    <a:pt x="2344" y="6117"/>
                    <a:pt x="2455" y="6117"/>
                  </a:cubicBezTo>
                  <a:cubicBezTo>
                    <a:pt x="2574" y="6117"/>
                    <a:pt x="2691" y="6053"/>
                    <a:pt x="2724" y="5922"/>
                  </a:cubicBezTo>
                  <a:cubicBezTo>
                    <a:pt x="2819" y="5511"/>
                    <a:pt x="2661" y="5067"/>
                    <a:pt x="2566" y="4687"/>
                  </a:cubicBezTo>
                  <a:cubicBezTo>
                    <a:pt x="2407" y="4149"/>
                    <a:pt x="2249" y="3611"/>
                    <a:pt x="2059" y="3072"/>
                  </a:cubicBezTo>
                  <a:cubicBezTo>
                    <a:pt x="1679" y="1995"/>
                    <a:pt x="1204" y="887"/>
                    <a:pt x="317" y="127"/>
                  </a:cubicBezTo>
                  <a:cubicBezTo>
                    <a:pt x="254" y="64"/>
                    <a:pt x="191" y="32"/>
                    <a:pt x="12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5278250" y="3646425"/>
              <a:ext cx="104125" cy="188375"/>
            </a:xfrm>
            <a:custGeom>
              <a:avLst/>
              <a:gdLst/>
              <a:ahLst/>
              <a:cxnLst/>
              <a:rect l="l" t="t" r="r" b="b"/>
              <a:pathLst>
                <a:path w="4165" h="7535" extrusionOk="0">
                  <a:moveTo>
                    <a:pt x="222" y="1"/>
                  </a:moveTo>
                  <a:cubicBezTo>
                    <a:pt x="127" y="191"/>
                    <a:pt x="64" y="381"/>
                    <a:pt x="0" y="571"/>
                  </a:cubicBezTo>
                  <a:cubicBezTo>
                    <a:pt x="919" y="1109"/>
                    <a:pt x="1425" y="2154"/>
                    <a:pt x="1837" y="3072"/>
                  </a:cubicBezTo>
                  <a:cubicBezTo>
                    <a:pt x="2122" y="3769"/>
                    <a:pt x="2375" y="4466"/>
                    <a:pt x="2597" y="5163"/>
                  </a:cubicBezTo>
                  <a:cubicBezTo>
                    <a:pt x="2756" y="5764"/>
                    <a:pt x="3009" y="6429"/>
                    <a:pt x="3072" y="7063"/>
                  </a:cubicBezTo>
                  <a:cubicBezTo>
                    <a:pt x="3086" y="7396"/>
                    <a:pt x="3319" y="7534"/>
                    <a:pt x="3554" y="7534"/>
                  </a:cubicBezTo>
                  <a:cubicBezTo>
                    <a:pt x="3857" y="7534"/>
                    <a:pt x="4165" y="7306"/>
                    <a:pt x="4022" y="6968"/>
                  </a:cubicBezTo>
                  <a:cubicBezTo>
                    <a:pt x="3801" y="6334"/>
                    <a:pt x="3737" y="5669"/>
                    <a:pt x="3516" y="5036"/>
                  </a:cubicBezTo>
                  <a:cubicBezTo>
                    <a:pt x="3326" y="4339"/>
                    <a:pt x="3041" y="3611"/>
                    <a:pt x="2724" y="2946"/>
                  </a:cubicBezTo>
                  <a:cubicBezTo>
                    <a:pt x="2217" y="1806"/>
                    <a:pt x="1362" y="602"/>
                    <a:pt x="22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391425" y="4579875"/>
              <a:ext cx="3175" cy="3175"/>
            </a:xfrm>
            <a:custGeom>
              <a:avLst/>
              <a:gdLst/>
              <a:ahLst/>
              <a:cxnLst/>
              <a:rect l="l" t="t" r="r" b="b"/>
              <a:pathLst>
                <a:path w="127" h="127" extrusionOk="0">
                  <a:moveTo>
                    <a:pt x="95" y="0"/>
                  </a:moveTo>
                  <a:cubicBezTo>
                    <a:pt x="95" y="6"/>
                    <a:pt x="94" y="12"/>
                    <a:pt x="92" y="20"/>
                  </a:cubicBezTo>
                  <a:lnTo>
                    <a:pt x="92" y="20"/>
                  </a:lnTo>
                  <a:cubicBezTo>
                    <a:pt x="102" y="13"/>
                    <a:pt x="114" y="7"/>
                    <a:pt x="127" y="0"/>
                  </a:cubicBezTo>
                  <a:close/>
                  <a:moveTo>
                    <a:pt x="92" y="20"/>
                  </a:moveTo>
                  <a:lnTo>
                    <a:pt x="92" y="20"/>
                  </a:lnTo>
                  <a:cubicBezTo>
                    <a:pt x="51" y="46"/>
                    <a:pt x="25" y="76"/>
                    <a:pt x="0" y="127"/>
                  </a:cubicBezTo>
                  <a:cubicBezTo>
                    <a:pt x="52" y="101"/>
                    <a:pt x="83" y="53"/>
                    <a:pt x="92" y="2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6377950" y="4571150"/>
              <a:ext cx="550" cy="1100"/>
            </a:xfrm>
            <a:custGeom>
              <a:avLst/>
              <a:gdLst/>
              <a:ahLst/>
              <a:cxnLst/>
              <a:rect l="l" t="t" r="r" b="b"/>
              <a:pathLst>
                <a:path w="22" h="44" extrusionOk="0">
                  <a:moveTo>
                    <a:pt x="1" y="1"/>
                  </a:moveTo>
                  <a:cubicBezTo>
                    <a:pt x="1" y="32"/>
                    <a:pt x="4" y="43"/>
                    <a:pt x="8" y="43"/>
                  </a:cubicBezTo>
                  <a:cubicBezTo>
                    <a:pt x="15" y="43"/>
                    <a:pt x="22" y="1"/>
                    <a:pt x="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6404875" y="4464475"/>
              <a:ext cx="825" cy="625"/>
            </a:xfrm>
            <a:custGeom>
              <a:avLst/>
              <a:gdLst/>
              <a:ahLst/>
              <a:cxnLst/>
              <a:rect l="l" t="t" r="r" b="b"/>
              <a:pathLst>
                <a:path w="33" h="25" extrusionOk="0">
                  <a:moveTo>
                    <a:pt x="4" y="0"/>
                  </a:moveTo>
                  <a:cubicBezTo>
                    <a:pt x="0" y="0"/>
                    <a:pt x="0" y="8"/>
                    <a:pt x="0" y="24"/>
                  </a:cubicBezTo>
                  <a:lnTo>
                    <a:pt x="32" y="24"/>
                  </a:lnTo>
                  <a:cubicBezTo>
                    <a:pt x="16" y="8"/>
                    <a:pt x="8" y="0"/>
                    <a:pt x="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6409625" y="4468225"/>
              <a:ext cx="825" cy="825"/>
            </a:xfrm>
            <a:custGeom>
              <a:avLst/>
              <a:gdLst/>
              <a:ahLst/>
              <a:cxnLst/>
              <a:rect l="l" t="t" r="r" b="b"/>
              <a:pathLst>
                <a:path w="33" h="33" extrusionOk="0">
                  <a:moveTo>
                    <a:pt x="0" y="1"/>
                  </a:moveTo>
                  <a:cubicBezTo>
                    <a:pt x="0" y="1"/>
                    <a:pt x="20" y="21"/>
                    <a:pt x="32" y="33"/>
                  </a:cubicBezTo>
                  <a:cubicBezTo>
                    <a:pt x="32" y="33"/>
                    <a:pt x="32"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6419925" y="4462700"/>
              <a:ext cx="25" cy="800"/>
            </a:xfrm>
            <a:custGeom>
              <a:avLst/>
              <a:gdLst/>
              <a:ahLst/>
              <a:cxnLst/>
              <a:rect l="l" t="t" r="r" b="b"/>
              <a:pathLst>
                <a:path w="1" h="32" extrusionOk="0">
                  <a:moveTo>
                    <a:pt x="0" y="32"/>
                  </a:moveTo>
                  <a:lnTo>
                    <a:pt x="0" y="0"/>
                  </a:lnTo>
                  <a:cubicBezTo>
                    <a:pt x="0" y="32"/>
                    <a:pt x="0" y="32"/>
                    <a:pt x="0"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402500" y="4463475"/>
              <a:ext cx="25" cy="25"/>
            </a:xfrm>
            <a:custGeom>
              <a:avLst/>
              <a:gdLst/>
              <a:ahLst/>
              <a:cxnLst/>
              <a:rect l="l" t="t" r="r" b="b"/>
              <a:pathLst>
                <a:path w="1" h="1" extrusionOk="0">
                  <a:moveTo>
                    <a:pt x="0" y="1"/>
                  </a:moveTo>
                  <a:lnTo>
                    <a:pt x="0" y="1"/>
                  </a:lnTo>
                  <a:lnTo>
                    <a:pt x="0" y="1"/>
                  </a:lnTo>
                  <a:lnTo>
                    <a:pt x="0" y="1"/>
                  </a:lnTo>
                  <a:lnTo>
                    <a:pt x="0" y="1"/>
                  </a:lnTo>
                  <a:cubicBezTo>
                    <a:pt x="0"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6397750" y="4463475"/>
              <a:ext cx="1600" cy="1625"/>
            </a:xfrm>
            <a:custGeom>
              <a:avLst/>
              <a:gdLst/>
              <a:ahLst/>
              <a:cxnLst/>
              <a:rect l="l" t="t" r="r" b="b"/>
              <a:pathLst>
                <a:path w="64" h="65" extrusionOk="0">
                  <a:moveTo>
                    <a:pt x="0" y="64"/>
                  </a:moveTo>
                  <a:lnTo>
                    <a:pt x="0" y="64"/>
                  </a:lnTo>
                  <a:cubicBezTo>
                    <a:pt x="64" y="1"/>
                    <a:pt x="0" y="64"/>
                    <a:pt x="0" y="64"/>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6402500" y="4463475"/>
              <a:ext cx="825" cy="25"/>
            </a:xfrm>
            <a:custGeom>
              <a:avLst/>
              <a:gdLst/>
              <a:ahLst/>
              <a:cxnLst/>
              <a:rect l="l" t="t" r="r" b="b"/>
              <a:pathLst>
                <a:path w="33" h="1" extrusionOk="0">
                  <a:moveTo>
                    <a:pt x="0" y="1"/>
                  </a:moveTo>
                  <a:cubicBezTo>
                    <a:pt x="32" y="1"/>
                    <a:pt x="32" y="1"/>
                    <a:pt x="0" y="1"/>
                  </a:cubicBezTo>
                  <a:cubicBezTo>
                    <a:pt x="0"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6389825" y="4469025"/>
              <a:ext cx="2400" cy="2400"/>
            </a:xfrm>
            <a:custGeom>
              <a:avLst/>
              <a:gdLst/>
              <a:ahLst/>
              <a:cxnLst/>
              <a:rect l="l" t="t" r="r" b="b"/>
              <a:pathLst>
                <a:path w="96" h="96" extrusionOk="0">
                  <a:moveTo>
                    <a:pt x="32" y="64"/>
                  </a:moveTo>
                  <a:lnTo>
                    <a:pt x="64" y="32"/>
                  </a:lnTo>
                  <a:lnTo>
                    <a:pt x="64" y="32"/>
                  </a:lnTo>
                  <a:cubicBezTo>
                    <a:pt x="96" y="1"/>
                    <a:pt x="1" y="96"/>
                    <a:pt x="32" y="64"/>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6400925" y="4463475"/>
              <a:ext cx="800" cy="25"/>
            </a:xfrm>
            <a:custGeom>
              <a:avLst/>
              <a:gdLst/>
              <a:ahLst/>
              <a:cxnLst/>
              <a:rect l="l" t="t" r="r" b="b"/>
              <a:pathLst>
                <a:path w="32" h="1" extrusionOk="0">
                  <a:moveTo>
                    <a:pt x="0" y="1"/>
                  </a:moveTo>
                  <a:lnTo>
                    <a:pt x="0" y="1"/>
                  </a:lnTo>
                  <a:cubicBezTo>
                    <a:pt x="0" y="1"/>
                    <a:pt x="0" y="1"/>
                    <a:pt x="32" y="1"/>
                  </a:cubicBezTo>
                  <a:cubicBezTo>
                    <a:pt x="0"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6377150" y="4573525"/>
              <a:ext cx="825" cy="1525"/>
            </a:xfrm>
            <a:custGeom>
              <a:avLst/>
              <a:gdLst/>
              <a:ahLst/>
              <a:cxnLst/>
              <a:rect l="l" t="t" r="r" b="b"/>
              <a:pathLst>
                <a:path w="33" h="61" extrusionOk="0">
                  <a:moveTo>
                    <a:pt x="1" y="1"/>
                  </a:moveTo>
                  <a:cubicBezTo>
                    <a:pt x="1" y="36"/>
                    <a:pt x="1" y="61"/>
                    <a:pt x="6" y="61"/>
                  </a:cubicBezTo>
                  <a:cubicBezTo>
                    <a:pt x="10" y="61"/>
                    <a:pt x="18" y="44"/>
                    <a:pt x="3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6377950" y="4572750"/>
              <a:ext cx="25" cy="800"/>
            </a:xfrm>
            <a:custGeom>
              <a:avLst/>
              <a:gdLst/>
              <a:ahLst/>
              <a:cxnLst/>
              <a:rect l="l" t="t" r="r" b="b"/>
              <a:pathLst>
                <a:path w="1" h="32" extrusionOk="0">
                  <a:moveTo>
                    <a:pt x="1" y="0"/>
                  </a:moveTo>
                  <a:cubicBezTo>
                    <a:pt x="1" y="0"/>
                    <a:pt x="1" y="32"/>
                    <a:pt x="1" y="32"/>
                  </a:cubicBezTo>
                  <a:cubicBezTo>
                    <a:pt x="1" y="32"/>
                    <a:pt x="1" y="32"/>
                    <a:pt x="1"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377150" y="4572750"/>
              <a:ext cx="825" cy="800"/>
            </a:xfrm>
            <a:custGeom>
              <a:avLst/>
              <a:gdLst/>
              <a:ahLst/>
              <a:cxnLst/>
              <a:rect l="l" t="t" r="r" b="b"/>
              <a:pathLst>
                <a:path w="33" h="32" extrusionOk="0">
                  <a:moveTo>
                    <a:pt x="33" y="0"/>
                  </a:moveTo>
                  <a:cubicBezTo>
                    <a:pt x="33" y="32"/>
                    <a:pt x="33" y="32"/>
                    <a:pt x="1" y="32"/>
                  </a:cubicBezTo>
                  <a:lnTo>
                    <a:pt x="33" y="32"/>
                  </a:lnTo>
                  <a:cubicBezTo>
                    <a:pt x="33" y="32"/>
                    <a:pt x="33" y="32"/>
                    <a:pt x="3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6402500" y="4463475"/>
              <a:ext cx="25" cy="25"/>
            </a:xfrm>
            <a:custGeom>
              <a:avLst/>
              <a:gdLst/>
              <a:ahLst/>
              <a:cxnLst/>
              <a:rect l="l" t="t" r="r" b="b"/>
              <a:pathLst>
                <a:path w="1" h="1" extrusionOk="0">
                  <a:moveTo>
                    <a:pt x="0" y="1"/>
                  </a:moveTo>
                  <a:lnTo>
                    <a:pt x="0" y="1"/>
                  </a:lnTo>
                  <a:lnTo>
                    <a:pt x="0" y="1"/>
                  </a:lnTo>
                  <a:cubicBezTo>
                    <a:pt x="0" y="1"/>
                    <a:pt x="0" y="1"/>
                    <a:pt x="0" y="1"/>
                  </a:cubicBezTo>
                  <a:lnTo>
                    <a:pt x="0" y="1"/>
                  </a:lnTo>
                  <a:cubicBezTo>
                    <a:pt x="0" y="1"/>
                    <a:pt x="0"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6403300" y="4464275"/>
              <a:ext cx="800" cy="25"/>
            </a:xfrm>
            <a:custGeom>
              <a:avLst/>
              <a:gdLst/>
              <a:ahLst/>
              <a:cxnLst/>
              <a:rect l="l" t="t" r="r" b="b"/>
              <a:pathLst>
                <a:path w="32" h="1" extrusionOk="0">
                  <a:moveTo>
                    <a:pt x="32" y="1"/>
                  </a:moveTo>
                  <a:cubicBezTo>
                    <a:pt x="32" y="1"/>
                    <a:pt x="32" y="1"/>
                    <a:pt x="32" y="1"/>
                  </a:cubicBezTo>
                  <a:cubicBezTo>
                    <a:pt x="0" y="1"/>
                    <a:pt x="0" y="1"/>
                    <a:pt x="3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6401700" y="4462700"/>
              <a:ext cx="825" cy="800"/>
            </a:xfrm>
            <a:custGeom>
              <a:avLst/>
              <a:gdLst/>
              <a:ahLst/>
              <a:cxnLst/>
              <a:rect l="l" t="t" r="r" b="b"/>
              <a:pathLst>
                <a:path w="33" h="32" extrusionOk="0">
                  <a:moveTo>
                    <a:pt x="32" y="32"/>
                  </a:moveTo>
                  <a:cubicBezTo>
                    <a:pt x="32" y="32"/>
                    <a:pt x="1" y="0"/>
                    <a:pt x="32"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6401700" y="4463475"/>
              <a:ext cx="825" cy="25"/>
            </a:xfrm>
            <a:custGeom>
              <a:avLst/>
              <a:gdLst/>
              <a:ahLst/>
              <a:cxnLst/>
              <a:rect l="l" t="t" r="r" b="b"/>
              <a:pathLst>
                <a:path w="33" h="1" extrusionOk="0">
                  <a:moveTo>
                    <a:pt x="1" y="1"/>
                  </a:moveTo>
                  <a:lnTo>
                    <a:pt x="32" y="1"/>
                  </a:lnTo>
                  <a:cubicBezTo>
                    <a:pt x="32" y="1"/>
                    <a:pt x="32" y="1"/>
                    <a:pt x="32" y="1"/>
                  </a:cubicBezTo>
                  <a:cubicBezTo>
                    <a:pt x="32" y="1"/>
                    <a:pt x="32" y="1"/>
                    <a:pt x="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401700" y="4463475"/>
              <a:ext cx="825" cy="25"/>
            </a:xfrm>
            <a:custGeom>
              <a:avLst/>
              <a:gdLst/>
              <a:ahLst/>
              <a:cxnLst/>
              <a:rect l="l" t="t" r="r" b="b"/>
              <a:pathLst>
                <a:path w="33" h="1" extrusionOk="0">
                  <a:moveTo>
                    <a:pt x="32" y="1"/>
                  </a:moveTo>
                  <a:lnTo>
                    <a:pt x="32" y="1"/>
                  </a:lnTo>
                  <a:cubicBezTo>
                    <a:pt x="1" y="1"/>
                    <a:pt x="1" y="1"/>
                    <a:pt x="1" y="1"/>
                  </a:cubicBezTo>
                  <a:lnTo>
                    <a:pt x="32" y="1"/>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6369250" y="4499100"/>
              <a:ext cx="800" cy="825"/>
            </a:xfrm>
            <a:custGeom>
              <a:avLst/>
              <a:gdLst/>
              <a:ahLst/>
              <a:cxnLst/>
              <a:rect l="l" t="t" r="r" b="b"/>
              <a:pathLst>
                <a:path w="32" h="33" extrusionOk="0">
                  <a:moveTo>
                    <a:pt x="0" y="1"/>
                  </a:moveTo>
                  <a:cubicBezTo>
                    <a:pt x="0" y="1"/>
                    <a:pt x="0" y="1"/>
                    <a:pt x="0" y="33"/>
                  </a:cubicBezTo>
                  <a:cubicBezTo>
                    <a:pt x="0" y="1"/>
                    <a:pt x="32" y="1"/>
                    <a:pt x="0"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6325275" y="4442900"/>
              <a:ext cx="69325" cy="110775"/>
            </a:xfrm>
            <a:custGeom>
              <a:avLst/>
              <a:gdLst/>
              <a:ahLst/>
              <a:cxnLst/>
              <a:rect l="l" t="t" r="r" b="b"/>
              <a:pathLst>
                <a:path w="2773" h="4431" extrusionOk="0">
                  <a:moveTo>
                    <a:pt x="2773" y="0"/>
                  </a:moveTo>
                  <a:cubicBezTo>
                    <a:pt x="2709" y="0"/>
                    <a:pt x="2614" y="32"/>
                    <a:pt x="2551" y="64"/>
                  </a:cubicBezTo>
                  <a:cubicBezTo>
                    <a:pt x="1854" y="380"/>
                    <a:pt x="1411" y="1172"/>
                    <a:pt x="1063" y="1806"/>
                  </a:cubicBezTo>
                  <a:cubicBezTo>
                    <a:pt x="683" y="2471"/>
                    <a:pt x="302" y="3199"/>
                    <a:pt x="81" y="3959"/>
                  </a:cubicBezTo>
                  <a:cubicBezTo>
                    <a:pt x="1" y="4239"/>
                    <a:pt x="198" y="4430"/>
                    <a:pt x="410" y="4430"/>
                  </a:cubicBezTo>
                  <a:cubicBezTo>
                    <a:pt x="535" y="4430"/>
                    <a:pt x="664" y="4364"/>
                    <a:pt x="746" y="4212"/>
                  </a:cubicBezTo>
                  <a:cubicBezTo>
                    <a:pt x="1031" y="3674"/>
                    <a:pt x="1284" y="3136"/>
                    <a:pt x="1569" y="2566"/>
                  </a:cubicBezTo>
                  <a:cubicBezTo>
                    <a:pt x="1633" y="2502"/>
                    <a:pt x="1664" y="2407"/>
                    <a:pt x="1728" y="2344"/>
                  </a:cubicBezTo>
                  <a:cubicBezTo>
                    <a:pt x="1728" y="2312"/>
                    <a:pt x="1759" y="2249"/>
                    <a:pt x="1759" y="2249"/>
                  </a:cubicBezTo>
                  <a:cubicBezTo>
                    <a:pt x="1791" y="2217"/>
                    <a:pt x="1823" y="2186"/>
                    <a:pt x="1854" y="2122"/>
                  </a:cubicBezTo>
                  <a:cubicBezTo>
                    <a:pt x="1949" y="1964"/>
                    <a:pt x="2044" y="1806"/>
                    <a:pt x="2171" y="1647"/>
                  </a:cubicBezTo>
                  <a:cubicBezTo>
                    <a:pt x="2266" y="1521"/>
                    <a:pt x="2361" y="1394"/>
                    <a:pt x="2488" y="1236"/>
                  </a:cubicBezTo>
                  <a:lnTo>
                    <a:pt x="2519" y="1236"/>
                  </a:lnTo>
                  <a:cubicBezTo>
                    <a:pt x="2583" y="824"/>
                    <a:pt x="2678" y="412"/>
                    <a:pt x="277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6301950" y="4402525"/>
              <a:ext cx="100575" cy="140375"/>
            </a:xfrm>
            <a:custGeom>
              <a:avLst/>
              <a:gdLst/>
              <a:ahLst/>
              <a:cxnLst/>
              <a:rect l="l" t="t" r="r" b="b"/>
              <a:pathLst>
                <a:path w="4023" h="5615" extrusionOk="0">
                  <a:moveTo>
                    <a:pt x="4022" y="0"/>
                  </a:moveTo>
                  <a:lnTo>
                    <a:pt x="4022" y="0"/>
                  </a:lnTo>
                  <a:cubicBezTo>
                    <a:pt x="2851" y="95"/>
                    <a:pt x="1901" y="1140"/>
                    <a:pt x="1362" y="2090"/>
                  </a:cubicBezTo>
                  <a:cubicBezTo>
                    <a:pt x="1014" y="2692"/>
                    <a:pt x="729" y="3326"/>
                    <a:pt x="475" y="3959"/>
                  </a:cubicBezTo>
                  <a:cubicBezTo>
                    <a:pt x="349" y="4244"/>
                    <a:pt x="254" y="4497"/>
                    <a:pt x="159" y="4782"/>
                  </a:cubicBezTo>
                  <a:cubicBezTo>
                    <a:pt x="64" y="5036"/>
                    <a:pt x="0" y="5289"/>
                    <a:pt x="127" y="5511"/>
                  </a:cubicBezTo>
                  <a:cubicBezTo>
                    <a:pt x="153" y="5562"/>
                    <a:pt x="221" y="5614"/>
                    <a:pt x="280" y="5614"/>
                  </a:cubicBezTo>
                  <a:cubicBezTo>
                    <a:pt x="293" y="5614"/>
                    <a:pt x="305" y="5612"/>
                    <a:pt x="317" y="5606"/>
                  </a:cubicBezTo>
                  <a:cubicBezTo>
                    <a:pt x="665" y="5479"/>
                    <a:pt x="855" y="4972"/>
                    <a:pt x="982" y="4624"/>
                  </a:cubicBezTo>
                  <a:cubicBezTo>
                    <a:pt x="1204" y="4117"/>
                    <a:pt x="1426" y="3611"/>
                    <a:pt x="1647" y="3136"/>
                  </a:cubicBezTo>
                  <a:cubicBezTo>
                    <a:pt x="1901" y="2629"/>
                    <a:pt x="2186" y="2122"/>
                    <a:pt x="2534" y="1679"/>
                  </a:cubicBezTo>
                  <a:cubicBezTo>
                    <a:pt x="2851" y="1267"/>
                    <a:pt x="3136" y="855"/>
                    <a:pt x="3611" y="634"/>
                  </a:cubicBezTo>
                  <a:cubicBezTo>
                    <a:pt x="3706" y="602"/>
                    <a:pt x="3801" y="570"/>
                    <a:pt x="3896" y="539"/>
                  </a:cubicBezTo>
                  <a:cubicBezTo>
                    <a:pt x="3927" y="349"/>
                    <a:pt x="3991" y="159"/>
                    <a:pt x="4022"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6259775" y="4364525"/>
              <a:ext cx="150675" cy="169825"/>
            </a:xfrm>
            <a:custGeom>
              <a:avLst/>
              <a:gdLst/>
              <a:ahLst/>
              <a:cxnLst/>
              <a:rect l="l" t="t" r="r" b="b"/>
              <a:pathLst>
                <a:path w="6027" h="6793" extrusionOk="0">
                  <a:moveTo>
                    <a:pt x="5994" y="0"/>
                  </a:moveTo>
                  <a:cubicBezTo>
                    <a:pt x="4569" y="95"/>
                    <a:pt x="3493" y="1172"/>
                    <a:pt x="2511" y="2090"/>
                  </a:cubicBezTo>
                  <a:cubicBezTo>
                    <a:pt x="1941" y="2660"/>
                    <a:pt x="1497" y="3452"/>
                    <a:pt x="1117" y="4181"/>
                  </a:cubicBezTo>
                  <a:cubicBezTo>
                    <a:pt x="737" y="4877"/>
                    <a:pt x="421" y="5606"/>
                    <a:pt x="104" y="6366"/>
                  </a:cubicBezTo>
                  <a:cubicBezTo>
                    <a:pt x="1" y="6613"/>
                    <a:pt x="206" y="6793"/>
                    <a:pt x="414" y="6793"/>
                  </a:cubicBezTo>
                  <a:cubicBezTo>
                    <a:pt x="526" y="6793"/>
                    <a:pt x="639" y="6741"/>
                    <a:pt x="706" y="6619"/>
                  </a:cubicBezTo>
                  <a:cubicBezTo>
                    <a:pt x="1276" y="5447"/>
                    <a:pt x="1877" y="4276"/>
                    <a:pt x="2574" y="3199"/>
                  </a:cubicBezTo>
                  <a:cubicBezTo>
                    <a:pt x="2954" y="2629"/>
                    <a:pt x="3271" y="2027"/>
                    <a:pt x="3778" y="1584"/>
                  </a:cubicBezTo>
                  <a:cubicBezTo>
                    <a:pt x="4253" y="1140"/>
                    <a:pt x="4791" y="855"/>
                    <a:pt x="5393" y="697"/>
                  </a:cubicBezTo>
                  <a:cubicBezTo>
                    <a:pt x="5583" y="634"/>
                    <a:pt x="5741" y="602"/>
                    <a:pt x="5899" y="602"/>
                  </a:cubicBezTo>
                  <a:cubicBezTo>
                    <a:pt x="5963" y="412"/>
                    <a:pt x="5994" y="190"/>
                    <a:pt x="602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5220450" y="4670125"/>
              <a:ext cx="25" cy="2400"/>
            </a:xfrm>
            <a:custGeom>
              <a:avLst/>
              <a:gdLst/>
              <a:ahLst/>
              <a:cxnLst/>
              <a:rect l="l" t="t" r="r" b="b"/>
              <a:pathLst>
                <a:path w="1" h="96" extrusionOk="0">
                  <a:moveTo>
                    <a:pt x="0" y="0"/>
                  </a:moveTo>
                  <a:cubicBezTo>
                    <a:pt x="0" y="95"/>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5246925" y="4655175"/>
              <a:ext cx="475" cy="1400"/>
            </a:xfrm>
            <a:custGeom>
              <a:avLst/>
              <a:gdLst/>
              <a:ahLst/>
              <a:cxnLst/>
              <a:rect l="l" t="t" r="r" b="b"/>
              <a:pathLst>
                <a:path w="19" h="56" extrusionOk="0">
                  <a:moveTo>
                    <a:pt x="15" y="1"/>
                  </a:moveTo>
                  <a:cubicBezTo>
                    <a:pt x="10" y="1"/>
                    <a:pt x="0" y="56"/>
                    <a:pt x="6" y="56"/>
                  </a:cubicBezTo>
                  <a:cubicBezTo>
                    <a:pt x="8" y="56"/>
                    <a:pt x="12" y="48"/>
                    <a:pt x="18" y="28"/>
                  </a:cubicBezTo>
                  <a:cubicBezTo>
                    <a:pt x="18" y="8"/>
                    <a:pt x="17" y="1"/>
                    <a:pt x="15"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5219650" y="4671700"/>
              <a:ext cx="25" cy="825"/>
            </a:xfrm>
            <a:custGeom>
              <a:avLst/>
              <a:gdLst/>
              <a:ahLst/>
              <a:cxnLst/>
              <a:rect l="l" t="t" r="r" b="b"/>
              <a:pathLst>
                <a:path w="1" h="33" extrusionOk="0">
                  <a:moveTo>
                    <a:pt x="1" y="32"/>
                  </a:moveTo>
                  <a:cubicBezTo>
                    <a:pt x="1" y="32"/>
                    <a:pt x="1" y="32"/>
                    <a:pt x="1" y="32"/>
                  </a:cubicBezTo>
                  <a:cubicBezTo>
                    <a:pt x="1" y="32"/>
                    <a:pt x="1" y="32"/>
                    <a:pt x="1" y="1"/>
                  </a:cubicBezTo>
                  <a:cubicBezTo>
                    <a:pt x="1" y="32"/>
                    <a:pt x="1" y="32"/>
                    <a:pt x="1"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5219650" y="4671700"/>
              <a:ext cx="25" cy="825"/>
            </a:xfrm>
            <a:custGeom>
              <a:avLst/>
              <a:gdLst/>
              <a:ahLst/>
              <a:cxnLst/>
              <a:rect l="l" t="t" r="r" b="b"/>
              <a:pathLst>
                <a:path w="1" h="33" extrusionOk="0">
                  <a:moveTo>
                    <a:pt x="1" y="1"/>
                  </a:moveTo>
                  <a:cubicBezTo>
                    <a:pt x="1" y="1"/>
                    <a:pt x="1" y="32"/>
                    <a:pt x="1" y="32"/>
                  </a:cubicBezTo>
                  <a:cubicBezTo>
                    <a:pt x="1" y="32"/>
                    <a:pt x="1" y="32"/>
                    <a:pt x="1" y="1"/>
                  </a:cubicBezTo>
                  <a:cubicBezTo>
                    <a:pt x="1" y="1"/>
                    <a:pt x="1" y="1"/>
                    <a:pt x="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5211750" y="4598075"/>
              <a:ext cx="25" cy="825"/>
            </a:xfrm>
            <a:custGeom>
              <a:avLst/>
              <a:gdLst/>
              <a:ahLst/>
              <a:cxnLst/>
              <a:rect l="l" t="t" r="r" b="b"/>
              <a:pathLst>
                <a:path w="1" h="33" extrusionOk="0">
                  <a:moveTo>
                    <a:pt x="0" y="32"/>
                  </a:moveTo>
                  <a:cubicBezTo>
                    <a:pt x="0" y="32"/>
                    <a:pt x="0" y="1"/>
                    <a:pt x="0" y="1"/>
                  </a:cubicBezTo>
                  <a:cubicBezTo>
                    <a:pt x="0" y="1"/>
                    <a:pt x="0" y="1"/>
                    <a:pt x="0"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5219275" y="4672500"/>
              <a:ext cx="400" cy="1525"/>
            </a:xfrm>
            <a:custGeom>
              <a:avLst/>
              <a:gdLst/>
              <a:ahLst/>
              <a:cxnLst/>
              <a:rect l="l" t="t" r="r" b="b"/>
              <a:pathLst>
                <a:path w="16" h="61" extrusionOk="0">
                  <a:moveTo>
                    <a:pt x="16" y="0"/>
                  </a:moveTo>
                  <a:cubicBezTo>
                    <a:pt x="1" y="43"/>
                    <a:pt x="0" y="60"/>
                    <a:pt x="3" y="60"/>
                  </a:cubicBezTo>
                  <a:cubicBezTo>
                    <a:pt x="6" y="60"/>
                    <a:pt x="16" y="35"/>
                    <a:pt x="16"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5232550" y="4568625"/>
              <a:ext cx="1150" cy="1150"/>
            </a:xfrm>
            <a:custGeom>
              <a:avLst/>
              <a:gdLst/>
              <a:ahLst/>
              <a:cxnLst/>
              <a:rect l="l" t="t" r="r" b="b"/>
              <a:pathLst>
                <a:path w="46" h="46" extrusionOk="0">
                  <a:moveTo>
                    <a:pt x="40" y="0"/>
                  </a:moveTo>
                  <a:cubicBezTo>
                    <a:pt x="38" y="0"/>
                    <a:pt x="32" y="2"/>
                    <a:pt x="23" y="7"/>
                  </a:cubicBezTo>
                  <a:lnTo>
                    <a:pt x="23" y="23"/>
                  </a:lnTo>
                  <a:cubicBezTo>
                    <a:pt x="34" y="11"/>
                    <a:pt x="46" y="0"/>
                    <a:pt x="40" y="0"/>
                  </a:cubicBezTo>
                  <a:close/>
                  <a:moveTo>
                    <a:pt x="23" y="23"/>
                  </a:moveTo>
                  <a:cubicBezTo>
                    <a:pt x="12" y="34"/>
                    <a:pt x="1" y="45"/>
                    <a:pt x="6" y="45"/>
                  </a:cubicBezTo>
                  <a:cubicBezTo>
                    <a:pt x="9" y="45"/>
                    <a:pt x="14" y="43"/>
                    <a:pt x="23" y="38"/>
                  </a:cubicBezTo>
                  <a:lnTo>
                    <a:pt x="23" y="23"/>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5243850" y="4562100"/>
              <a:ext cx="1175" cy="375"/>
            </a:xfrm>
            <a:custGeom>
              <a:avLst/>
              <a:gdLst/>
              <a:ahLst/>
              <a:cxnLst/>
              <a:rect l="l" t="t" r="r" b="b"/>
              <a:pathLst>
                <a:path w="47" h="15" extrusionOk="0">
                  <a:moveTo>
                    <a:pt x="2" y="0"/>
                  </a:moveTo>
                  <a:cubicBezTo>
                    <a:pt x="0" y="0"/>
                    <a:pt x="4" y="4"/>
                    <a:pt x="15" y="14"/>
                  </a:cubicBezTo>
                  <a:lnTo>
                    <a:pt x="46" y="14"/>
                  </a:lnTo>
                  <a:cubicBezTo>
                    <a:pt x="25" y="14"/>
                    <a:pt x="4" y="0"/>
                    <a:pt x="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5229950" y="4541300"/>
              <a:ext cx="35650" cy="94800"/>
            </a:xfrm>
            <a:custGeom>
              <a:avLst/>
              <a:gdLst/>
              <a:ahLst/>
              <a:cxnLst/>
              <a:rect l="l" t="t" r="r" b="b"/>
              <a:pathLst>
                <a:path w="1426" h="3792" extrusionOk="0">
                  <a:moveTo>
                    <a:pt x="634" y="878"/>
                  </a:moveTo>
                  <a:lnTo>
                    <a:pt x="634" y="878"/>
                  </a:lnTo>
                  <a:cubicBezTo>
                    <a:pt x="645" y="884"/>
                    <a:pt x="653" y="887"/>
                    <a:pt x="659" y="890"/>
                  </a:cubicBezTo>
                  <a:lnTo>
                    <a:pt x="659" y="890"/>
                  </a:lnTo>
                  <a:cubicBezTo>
                    <a:pt x="650" y="878"/>
                    <a:pt x="634" y="878"/>
                    <a:pt x="634" y="878"/>
                  </a:cubicBezTo>
                  <a:close/>
                  <a:moveTo>
                    <a:pt x="667" y="888"/>
                  </a:moveTo>
                  <a:cubicBezTo>
                    <a:pt x="667" y="889"/>
                    <a:pt x="666" y="890"/>
                    <a:pt x="666" y="892"/>
                  </a:cubicBezTo>
                  <a:lnTo>
                    <a:pt x="666" y="892"/>
                  </a:lnTo>
                  <a:cubicBezTo>
                    <a:pt x="664" y="891"/>
                    <a:pt x="662" y="891"/>
                    <a:pt x="659" y="890"/>
                  </a:cubicBezTo>
                  <a:lnTo>
                    <a:pt x="659" y="890"/>
                  </a:lnTo>
                  <a:cubicBezTo>
                    <a:pt x="663" y="894"/>
                    <a:pt x="666" y="901"/>
                    <a:pt x="666" y="910"/>
                  </a:cubicBezTo>
                  <a:cubicBezTo>
                    <a:pt x="666" y="902"/>
                    <a:pt x="666" y="896"/>
                    <a:pt x="666" y="892"/>
                  </a:cubicBezTo>
                  <a:lnTo>
                    <a:pt x="666" y="892"/>
                  </a:lnTo>
                  <a:cubicBezTo>
                    <a:pt x="667" y="892"/>
                    <a:pt x="668" y="892"/>
                    <a:pt x="669" y="892"/>
                  </a:cubicBezTo>
                  <a:cubicBezTo>
                    <a:pt x="672" y="892"/>
                    <a:pt x="670" y="890"/>
                    <a:pt x="667" y="888"/>
                  </a:cubicBezTo>
                  <a:close/>
                  <a:moveTo>
                    <a:pt x="428" y="0"/>
                  </a:moveTo>
                  <a:cubicBezTo>
                    <a:pt x="305" y="0"/>
                    <a:pt x="180" y="28"/>
                    <a:pt x="64" y="86"/>
                  </a:cubicBezTo>
                  <a:cubicBezTo>
                    <a:pt x="32" y="86"/>
                    <a:pt x="0" y="118"/>
                    <a:pt x="0" y="118"/>
                  </a:cubicBezTo>
                  <a:cubicBezTo>
                    <a:pt x="64" y="435"/>
                    <a:pt x="127" y="720"/>
                    <a:pt x="222" y="1036"/>
                  </a:cubicBezTo>
                  <a:cubicBezTo>
                    <a:pt x="222" y="1036"/>
                    <a:pt x="222" y="1005"/>
                    <a:pt x="254" y="1005"/>
                  </a:cubicBezTo>
                  <a:cubicBezTo>
                    <a:pt x="286" y="973"/>
                    <a:pt x="349" y="941"/>
                    <a:pt x="381" y="910"/>
                  </a:cubicBezTo>
                  <a:cubicBezTo>
                    <a:pt x="412" y="878"/>
                    <a:pt x="444" y="878"/>
                    <a:pt x="476" y="878"/>
                  </a:cubicBezTo>
                  <a:cubicBezTo>
                    <a:pt x="476" y="846"/>
                    <a:pt x="507" y="846"/>
                    <a:pt x="507" y="846"/>
                  </a:cubicBezTo>
                  <a:lnTo>
                    <a:pt x="571" y="846"/>
                  </a:lnTo>
                  <a:cubicBezTo>
                    <a:pt x="555" y="831"/>
                    <a:pt x="555" y="823"/>
                    <a:pt x="563" y="823"/>
                  </a:cubicBezTo>
                  <a:cubicBezTo>
                    <a:pt x="571" y="823"/>
                    <a:pt x="586" y="831"/>
                    <a:pt x="602" y="846"/>
                  </a:cubicBezTo>
                  <a:lnTo>
                    <a:pt x="571" y="846"/>
                  </a:lnTo>
                  <a:cubicBezTo>
                    <a:pt x="602" y="846"/>
                    <a:pt x="602" y="878"/>
                    <a:pt x="634" y="878"/>
                  </a:cubicBezTo>
                  <a:cubicBezTo>
                    <a:pt x="647" y="878"/>
                    <a:pt x="661" y="884"/>
                    <a:pt x="667" y="888"/>
                  </a:cubicBezTo>
                  <a:lnTo>
                    <a:pt x="667" y="888"/>
                  </a:lnTo>
                  <a:cubicBezTo>
                    <a:pt x="668" y="887"/>
                    <a:pt x="668" y="886"/>
                    <a:pt x="669" y="886"/>
                  </a:cubicBezTo>
                  <a:cubicBezTo>
                    <a:pt x="673" y="886"/>
                    <a:pt x="681" y="894"/>
                    <a:pt x="697" y="910"/>
                  </a:cubicBezTo>
                  <a:lnTo>
                    <a:pt x="666" y="910"/>
                  </a:lnTo>
                  <a:cubicBezTo>
                    <a:pt x="697" y="910"/>
                    <a:pt x="729" y="941"/>
                    <a:pt x="729" y="941"/>
                  </a:cubicBezTo>
                  <a:cubicBezTo>
                    <a:pt x="761" y="973"/>
                    <a:pt x="792" y="1005"/>
                    <a:pt x="824" y="1005"/>
                  </a:cubicBezTo>
                  <a:lnTo>
                    <a:pt x="856" y="1036"/>
                  </a:lnTo>
                  <a:cubicBezTo>
                    <a:pt x="856" y="1036"/>
                    <a:pt x="872" y="1048"/>
                    <a:pt x="887" y="1058"/>
                  </a:cubicBezTo>
                  <a:lnTo>
                    <a:pt x="887" y="1058"/>
                  </a:lnTo>
                  <a:cubicBezTo>
                    <a:pt x="887" y="1054"/>
                    <a:pt x="887" y="1047"/>
                    <a:pt x="887" y="1036"/>
                  </a:cubicBezTo>
                  <a:cubicBezTo>
                    <a:pt x="891" y="1047"/>
                    <a:pt x="895" y="1057"/>
                    <a:pt x="899" y="1067"/>
                  </a:cubicBezTo>
                  <a:lnTo>
                    <a:pt x="899" y="1067"/>
                  </a:lnTo>
                  <a:cubicBezTo>
                    <a:pt x="895" y="1064"/>
                    <a:pt x="891" y="1061"/>
                    <a:pt x="887" y="1058"/>
                  </a:cubicBezTo>
                  <a:lnTo>
                    <a:pt x="887" y="1058"/>
                  </a:lnTo>
                  <a:cubicBezTo>
                    <a:pt x="887" y="1068"/>
                    <a:pt x="887" y="1068"/>
                    <a:pt x="887" y="1068"/>
                  </a:cubicBezTo>
                  <a:cubicBezTo>
                    <a:pt x="894" y="1072"/>
                    <a:pt x="899" y="1074"/>
                    <a:pt x="903" y="1075"/>
                  </a:cubicBezTo>
                  <a:lnTo>
                    <a:pt x="903" y="1075"/>
                  </a:lnTo>
                  <a:cubicBezTo>
                    <a:pt x="901" y="1073"/>
                    <a:pt x="900" y="1070"/>
                    <a:pt x="899" y="1067"/>
                  </a:cubicBezTo>
                  <a:lnTo>
                    <a:pt x="899" y="1067"/>
                  </a:lnTo>
                  <a:cubicBezTo>
                    <a:pt x="906" y="1073"/>
                    <a:pt x="911" y="1077"/>
                    <a:pt x="908" y="1077"/>
                  </a:cubicBezTo>
                  <a:cubicBezTo>
                    <a:pt x="907" y="1077"/>
                    <a:pt x="905" y="1076"/>
                    <a:pt x="903" y="1075"/>
                  </a:cubicBezTo>
                  <a:lnTo>
                    <a:pt x="903" y="1075"/>
                  </a:lnTo>
                  <a:cubicBezTo>
                    <a:pt x="936" y="1150"/>
                    <a:pt x="987" y="1204"/>
                    <a:pt x="1014" y="1258"/>
                  </a:cubicBezTo>
                  <a:cubicBezTo>
                    <a:pt x="1109" y="1543"/>
                    <a:pt x="1014" y="1955"/>
                    <a:pt x="919" y="2240"/>
                  </a:cubicBezTo>
                  <a:cubicBezTo>
                    <a:pt x="856" y="2462"/>
                    <a:pt x="761" y="2683"/>
                    <a:pt x="697" y="2905"/>
                  </a:cubicBezTo>
                  <a:cubicBezTo>
                    <a:pt x="761" y="3222"/>
                    <a:pt x="856" y="3507"/>
                    <a:pt x="919" y="3792"/>
                  </a:cubicBezTo>
                  <a:cubicBezTo>
                    <a:pt x="919" y="3760"/>
                    <a:pt x="951" y="3760"/>
                    <a:pt x="951" y="3728"/>
                  </a:cubicBezTo>
                  <a:cubicBezTo>
                    <a:pt x="1077" y="3253"/>
                    <a:pt x="1236" y="2778"/>
                    <a:pt x="1299" y="2303"/>
                  </a:cubicBezTo>
                  <a:cubicBezTo>
                    <a:pt x="1362" y="1955"/>
                    <a:pt x="1426" y="1575"/>
                    <a:pt x="1362" y="1195"/>
                  </a:cubicBezTo>
                  <a:cubicBezTo>
                    <a:pt x="1331" y="1131"/>
                    <a:pt x="1331" y="1036"/>
                    <a:pt x="1299" y="941"/>
                  </a:cubicBezTo>
                  <a:cubicBezTo>
                    <a:pt x="1299" y="910"/>
                    <a:pt x="1299" y="878"/>
                    <a:pt x="1267" y="846"/>
                  </a:cubicBezTo>
                  <a:cubicBezTo>
                    <a:pt x="1299" y="846"/>
                    <a:pt x="1299" y="783"/>
                    <a:pt x="1267" y="720"/>
                  </a:cubicBezTo>
                  <a:cubicBezTo>
                    <a:pt x="1236" y="498"/>
                    <a:pt x="1172" y="403"/>
                    <a:pt x="1014" y="245"/>
                  </a:cubicBezTo>
                  <a:cubicBezTo>
                    <a:pt x="853" y="84"/>
                    <a:pt x="642" y="0"/>
                    <a:pt x="428"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5243400" y="4562450"/>
              <a:ext cx="825" cy="25"/>
            </a:xfrm>
            <a:custGeom>
              <a:avLst/>
              <a:gdLst/>
              <a:ahLst/>
              <a:cxnLst/>
              <a:rect l="l" t="t" r="r" b="b"/>
              <a:pathLst>
                <a:path w="33" h="1" extrusionOk="0">
                  <a:moveTo>
                    <a:pt x="33" y="0"/>
                  </a:moveTo>
                  <a:lnTo>
                    <a:pt x="33" y="0"/>
                  </a:lnTo>
                  <a:cubicBezTo>
                    <a:pt x="33" y="0"/>
                    <a:pt x="1" y="0"/>
                    <a:pt x="33" y="0"/>
                  </a:cubicBezTo>
                  <a:lnTo>
                    <a:pt x="33"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5239450" y="4562450"/>
              <a:ext cx="1600" cy="1600"/>
            </a:xfrm>
            <a:custGeom>
              <a:avLst/>
              <a:gdLst/>
              <a:ahLst/>
              <a:cxnLst/>
              <a:rect l="l" t="t" r="r" b="b"/>
              <a:pathLst>
                <a:path w="64" h="64" extrusionOk="0">
                  <a:moveTo>
                    <a:pt x="1" y="64"/>
                  </a:moveTo>
                  <a:lnTo>
                    <a:pt x="1" y="64"/>
                  </a:lnTo>
                  <a:cubicBezTo>
                    <a:pt x="64" y="0"/>
                    <a:pt x="1" y="64"/>
                    <a:pt x="1" y="64"/>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246575" y="4563250"/>
              <a:ext cx="825" cy="800"/>
            </a:xfrm>
            <a:custGeom>
              <a:avLst/>
              <a:gdLst/>
              <a:ahLst/>
              <a:cxnLst/>
              <a:rect l="l" t="t" r="r" b="b"/>
              <a:pathLst>
                <a:path w="33" h="32" extrusionOk="0">
                  <a:moveTo>
                    <a:pt x="32" y="32"/>
                  </a:moveTo>
                  <a:cubicBezTo>
                    <a:pt x="32" y="32"/>
                    <a:pt x="32" y="32"/>
                    <a:pt x="32" y="32"/>
                  </a:cubicBezTo>
                  <a:cubicBezTo>
                    <a:pt x="1" y="0"/>
                    <a:pt x="1" y="0"/>
                    <a:pt x="32"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251325" y="4567200"/>
              <a:ext cx="1450" cy="1025"/>
            </a:xfrm>
            <a:custGeom>
              <a:avLst/>
              <a:gdLst/>
              <a:ahLst/>
              <a:cxnLst/>
              <a:rect l="l" t="t" r="r" b="b"/>
              <a:pathLst>
                <a:path w="58" h="41" extrusionOk="0">
                  <a:moveTo>
                    <a:pt x="1" y="0"/>
                  </a:moveTo>
                  <a:cubicBezTo>
                    <a:pt x="1" y="0"/>
                    <a:pt x="17" y="12"/>
                    <a:pt x="32" y="22"/>
                  </a:cubicBezTo>
                  <a:lnTo>
                    <a:pt x="32" y="22"/>
                  </a:lnTo>
                  <a:cubicBezTo>
                    <a:pt x="32" y="13"/>
                    <a:pt x="32" y="0"/>
                    <a:pt x="32" y="0"/>
                  </a:cubicBezTo>
                  <a:close/>
                  <a:moveTo>
                    <a:pt x="32" y="22"/>
                  </a:moveTo>
                  <a:cubicBezTo>
                    <a:pt x="32" y="28"/>
                    <a:pt x="32" y="32"/>
                    <a:pt x="32" y="32"/>
                  </a:cubicBezTo>
                  <a:cubicBezTo>
                    <a:pt x="45" y="38"/>
                    <a:pt x="51" y="41"/>
                    <a:pt x="53" y="41"/>
                  </a:cubicBezTo>
                  <a:cubicBezTo>
                    <a:pt x="57" y="41"/>
                    <a:pt x="45" y="32"/>
                    <a:pt x="32" y="2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244200" y="4562450"/>
              <a:ext cx="825" cy="25"/>
            </a:xfrm>
            <a:custGeom>
              <a:avLst/>
              <a:gdLst/>
              <a:ahLst/>
              <a:cxnLst/>
              <a:rect l="l" t="t" r="r" b="b"/>
              <a:pathLst>
                <a:path w="33" h="1" extrusionOk="0">
                  <a:moveTo>
                    <a:pt x="1" y="0"/>
                  </a:moveTo>
                  <a:lnTo>
                    <a:pt x="32" y="0"/>
                  </a:lnTo>
                  <a:lnTo>
                    <a:pt x="32" y="0"/>
                  </a:lnTo>
                  <a:lnTo>
                    <a:pt x="32" y="0"/>
                  </a:lnTo>
                  <a:lnTo>
                    <a:pt x="1" y="0"/>
                  </a:ln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245000" y="4562450"/>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261625" y="4561650"/>
              <a:ext cx="25" cy="825"/>
            </a:xfrm>
            <a:custGeom>
              <a:avLst/>
              <a:gdLst/>
              <a:ahLst/>
              <a:cxnLst/>
              <a:rect l="l" t="t" r="r" b="b"/>
              <a:pathLst>
                <a:path w="1" h="33" extrusionOk="0">
                  <a:moveTo>
                    <a:pt x="0" y="32"/>
                  </a:moveTo>
                  <a:lnTo>
                    <a:pt x="0" y="1"/>
                  </a:lnTo>
                  <a:cubicBezTo>
                    <a:pt x="0" y="32"/>
                    <a:pt x="0" y="32"/>
                    <a:pt x="0" y="32"/>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244200" y="4562450"/>
              <a:ext cx="825" cy="25"/>
            </a:xfrm>
            <a:custGeom>
              <a:avLst/>
              <a:gdLst/>
              <a:ahLst/>
              <a:cxnLst/>
              <a:rect l="l" t="t" r="r" b="b"/>
              <a:pathLst>
                <a:path w="33" h="1" extrusionOk="0">
                  <a:moveTo>
                    <a:pt x="1" y="0"/>
                  </a:moveTo>
                  <a:lnTo>
                    <a:pt x="1" y="0"/>
                  </a:lnTo>
                  <a:lnTo>
                    <a:pt x="32" y="0"/>
                  </a:ln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244200" y="4562450"/>
              <a:ext cx="825" cy="25"/>
            </a:xfrm>
            <a:custGeom>
              <a:avLst/>
              <a:gdLst/>
              <a:ahLst/>
              <a:cxnLst/>
              <a:rect l="l" t="t" r="r" b="b"/>
              <a:pathLst>
                <a:path w="33" h="1" extrusionOk="0">
                  <a:moveTo>
                    <a:pt x="1" y="0"/>
                  </a:moveTo>
                  <a:cubicBezTo>
                    <a:pt x="1" y="0"/>
                    <a:pt x="1" y="0"/>
                    <a:pt x="32" y="0"/>
                  </a:cubicBezTo>
                  <a:lnTo>
                    <a:pt x="32" y="0"/>
                  </a:lnTo>
                  <a:cubicBezTo>
                    <a:pt x="32" y="0"/>
                    <a:pt x="32" y="0"/>
                    <a:pt x="32" y="0"/>
                  </a:cubicBezTo>
                  <a:lnTo>
                    <a:pt x="32"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242625" y="4562450"/>
              <a:ext cx="800" cy="25"/>
            </a:xfrm>
            <a:custGeom>
              <a:avLst/>
              <a:gdLst/>
              <a:ahLst/>
              <a:cxnLst/>
              <a:rect l="l" t="t" r="r" b="b"/>
              <a:pathLst>
                <a:path w="32" h="1" extrusionOk="0">
                  <a:moveTo>
                    <a:pt x="0" y="0"/>
                  </a:moveTo>
                  <a:lnTo>
                    <a:pt x="0" y="0"/>
                  </a:lnTo>
                  <a:cubicBezTo>
                    <a:pt x="32" y="0"/>
                    <a:pt x="32" y="0"/>
                    <a:pt x="32" y="0"/>
                  </a:cubicBezTo>
                  <a:cubicBezTo>
                    <a:pt x="32" y="0"/>
                    <a:pt x="0" y="0"/>
                    <a:pt x="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245775" y="4563250"/>
              <a:ext cx="825" cy="25"/>
            </a:xfrm>
            <a:custGeom>
              <a:avLst/>
              <a:gdLst/>
              <a:ahLst/>
              <a:cxnLst/>
              <a:rect l="l" t="t" r="r" b="b"/>
              <a:pathLst>
                <a:path w="33" h="1" extrusionOk="0">
                  <a:moveTo>
                    <a:pt x="1" y="0"/>
                  </a:moveTo>
                  <a:cubicBezTo>
                    <a:pt x="1" y="0"/>
                    <a:pt x="1" y="0"/>
                    <a:pt x="33" y="0"/>
                  </a:cubicBezTo>
                  <a:cubicBezTo>
                    <a:pt x="1" y="0"/>
                    <a:pt x="1" y="0"/>
                    <a:pt x="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249150" y="4660625"/>
              <a:ext cx="18025" cy="34950"/>
            </a:xfrm>
            <a:custGeom>
              <a:avLst/>
              <a:gdLst/>
              <a:ahLst/>
              <a:cxnLst/>
              <a:rect l="l" t="t" r="r" b="b"/>
              <a:pathLst>
                <a:path w="721" h="1398" extrusionOk="0">
                  <a:moveTo>
                    <a:pt x="436" y="0"/>
                  </a:moveTo>
                  <a:cubicBezTo>
                    <a:pt x="278" y="317"/>
                    <a:pt x="56" y="697"/>
                    <a:pt x="24" y="1045"/>
                  </a:cubicBezTo>
                  <a:cubicBezTo>
                    <a:pt x="0" y="1212"/>
                    <a:pt x="174" y="1397"/>
                    <a:pt x="342" y="1397"/>
                  </a:cubicBezTo>
                  <a:cubicBezTo>
                    <a:pt x="398" y="1397"/>
                    <a:pt x="452" y="1377"/>
                    <a:pt x="499" y="1330"/>
                  </a:cubicBezTo>
                  <a:cubicBezTo>
                    <a:pt x="594" y="1235"/>
                    <a:pt x="658" y="1140"/>
                    <a:pt x="721" y="1045"/>
                  </a:cubicBezTo>
                  <a:cubicBezTo>
                    <a:pt x="626" y="697"/>
                    <a:pt x="531" y="349"/>
                    <a:pt x="43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221250" y="4501250"/>
              <a:ext cx="83950" cy="185525"/>
            </a:xfrm>
            <a:custGeom>
              <a:avLst/>
              <a:gdLst/>
              <a:ahLst/>
              <a:cxnLst/>
              <a:rect l="l" t="t" r="r" b="b"/>
              <a:pathLst>
                <a:path w="3358" h="7421" extrusionOk="0">
                  <a:moveTo>
                    <a:pt x="1153" y="1"/>
                  </a:moveTo>
                  <a:cubicBezTo>
                    <a:pt x="1086" y="1"/>
                    <a:pt x="1019" y="4"/>
                    <a:pt x="950" y="10"/>
                  </a:cubicBezTo>
                  <a:cubicBezTo>
                    <a:pt x="634" y="10"/>
                    <a:pt x="285" y="137"/>
                    <a:pt x="0" y="295"/>
                  </a:cubicBezTo>
                  <a:cubicBezTo>
                    <a:pt x="63" y="485"/>
                    <a:pt x="95" y="707"/>
                    <a:pt x="158" y="897"/>
                  </a:cubicBezTo>
                  <a:cubicBezTo>
                    <a:pt x="253" y="802"/>
                    <a:pt x="380" y="707"/>
                    <a:pt x="538" y="643"/>
                  </a:cubicBezTo>
                  <a:cubicBezTo>
                    <a:pt x="774" y="542"/>
                    <a:pt x="1018" y="493"/>
                    <a:pt x="1254" y="493"/>
                  </a:cubicBezTo>
                  <a:cubicBezTo>
                    <a:pt x="1907" y="493"/>
                    <a:pt x="2497" y="872"/>
                    <a:pt x="2660" y="1593"/>
                  </a:cubicBezTo>
                  <a:cubicBezTo>
                    <a:pt x="2882" y="2543"/>
                    <a:pt x="2534" y="3715"/>
                    <a:pt x="2249" y="4634"/>
                  </a:cubicBezTo>
                  <a:cubicBezTo>
                    <a:pt x="2059" y="5172"/>
                    <a:pt x="1837" y="5710"/>
                    <a:pt x="1615" y="6249"/>
                  </a:cubicBezTo>
                  <a:cubicBezTo>
                    <a:pt x="1584" y="6280"/>
                    <a:pt x="1584" y="6312"/>
                    <a:pt x="1552" y="6375"/>
                  </a:cubicBezTo>
                  <a:cubicBezTo>
                    <a:pt x="1647" y="6724"/>
                    <a:pt x="1742" y="7072"/>
                    <a:pt x="1837" y="7420"/>
                  </a:cubicBezTo>
                  <a:cubicBezTo>
                    <a:pt x="1995" y="7167"/>
                    <a:pt x="2090" y="6882"/>
                    <a:pt x="2217" y="6629"/>
                  </a:cubicBezTo>
                  <a:cubicBezTo>
                    <a:pt x="2407" y="6090"/>
                    <a:pt x="2597" y="5584"/>
                    <a:pt x="2787" y="5045"/>
                  </a:cubicBezTo>
                  <a:cubicBezTo>
                    <a:pt x="3104" y="3937"/>
                    <a:pt x="3357" y="2733"/>
                    <a:pt x="3104" y="1593"/>
                  </a:cubicBezTo>
                  <a:cubicBezTo>
                    <a:pt x="2896" y="644"/>
                    <a:pt x="2133" y="1"/>
                    <a:pt x="115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214125" y="4463225"/>
              <a:ext cx="138575" cy="250625"/>
            </a:xfrm>
            <a:custGeom>
              <a:avLst/>
              <a:gdLst/>
              <a:ahLst/>
              <a:cxnLst/>
              <a:rect l="l" t="t" r="r" b="b"/>
              <a:pathLst>
                <a:path w="5543" h="10025" extrusionOk="0">
                  <a:moveTo>
                    <a:pt x="1775" y="1"/>
                  </a:moveTo>
                  <a:cubicBezTo>
                    <a:pt x="1679" y="1"/>
                    <a:pt x="1584" y="4"/>
                    <a:pt x="1489" y="11"/>
                  </a:cubicBezTo>
                  <a:cubicBezTo>
                    <a:pt x="950" y="43"/>
                    <a:pt x="443" y="233"/>
                    <a:pt x="0" y="518"/>
                  </a:cubicBezTo>
                  <a:cubicBezTo>
                    <a:pt x="32" y="676"/>
                    <a:pt x="63" y="866"/>
                    <a:pt x="95" y="1024"/>
                  </a:cubicBezTo>
                  <a:cubicBezTo>
                    <a:pt x="348" y="898"/>
                    <a:pt x="602" y="771"/>
                    <a:pt x="919" y="708"/>
                  </a:cubicBezTo>
                  <a:cubicBezTo>
                    <a:pt x="1194" y="633"/>
                    <a:pt x="1488" y="595"/>
                    <a:pt x="1784" y="595"/>
                  </a:cubicBezTo>
                  <a:cubicBezTo>
                    <a:pt x="2746" y="595"/>
                    <a:pt x="3735" y="993"/>
                    <a:pt x="4244" y="1816"/>
                  </a:cubicBezTo>
                  <a:cubicBezTo>
                    <a:pt x="4909" y="2861"/>
                    <a:pt x="4687" y="4159"/>
                    <a:pt x="4434" y="5300"/>
                  </a:cubicBezTo>
                  <a:cubicBezTo>
                    <a:pt x="4275" y="6028"/>
                    <a:pt x="4054" y="6725"/>
                    <a:pt x="3800" y="7421"/>
                  </a:cubicBezTo>
                  <a:cubicBezTo>
                    <a:pt x="3579" y="8023"/>
                    <a:pt x="3389" y="8688"/>
                    <a:pt x="3072" y="9226"/>
                  </a:cubicBezTo>
                  <a:cubicBezTo>
                    <a:pt x="2794" y="9654"/>
                    <a:pt x="3180" y="10024"/>
                    <a:pt x="3519" y="10024"/>
                  </a:cubicBezTo>
                  <a:cubicBezTo>
                    <a:pt x="3682" y="10024"/>
                    <a:pt x="3834" y="9939"/>
                    <a:pt x="3895" y="9733"/>
                  </a:cubicBezTo>
                  <a:cubicBezTo>
                    <a:pt x="4085" y="9100"/>
                    <a:pt x="4402" y="8498"/>
                    <a:pt x="4655" y="7865"/>
                  </a:cubicBezTo>
                  <a:cubicBezTo>
                    <a:pt x="4877" y="7168"/>
                    <a:pt x="5099" y="6471"/>
                    <a:pt x="5225" y="5743"/>
                  </a:cubicBezTo>
                  <a:cubicBezTo>
                    <a:pt x="5479" y="4444"/>
                    <a:pt x="5542" y="2893"/>
                    <a:pt x="4909" y="1689"/>
                  </a:cubicBezTo>
                  <a:cubicBezTo>
                    <a:pt x="4291" y="572"/>
                    <a:pt x="3019" y="1"/>
                    <a:pt x="177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116675" y="3786550"/>
              <a:ext cx="77625" cy="93450"/>
            </a:xfrm>
            <a:custGeom>
              <a:avLst/>
              <a:gdLst/>
              <a:ahLst/>
              <a:cxnLst/>
              <a:rect l="l" t="t" r="r" b="b"/>
              <a:pathLst>
                <a:path w="3105" h="3738" extrusionOk="0">
                  <a:moveTo>
                    <a:pt x="1503" y="1"/>
                  </a:moveTo>
                  <a:cubicBezTo>
                    <a:pt x="1465" y="1"/>
                    <a:pt x="1426" y="12"/>
                    <a:pt x="1394" y="33"/>
                  </a:cubicBezTo>
                  <a:cubicBezTo>
                    <a:pt x="1331" y="128"/>
                    <a:pt x="1236" y="159"/>
                    <a:pt x="1173" y="254"/>
                  </a:cubicBezTo>
                  <a:cubicBezTo>
                    <a:pt x="1078" y="349"/>
                    <a:pt x="1014" y="413"/>
                    <a:pt x="951" y="508"/>
                  </a:cubicBezTo>
                  <a:cubicBezTo>
                    <a:pt x="793" y="698"/>
                    <a:pt x="634" y="888"/>
                    <a:pt x="508" y="1078"/>
                  </a:cubicBezTo>
                  <a:cubicBezTo>
                    <a:pt x="254" y="1426"/>
                    <a:pt x="1" y="1869"/>
                    <a:pt x="33" y="2313"/>
                  </a:cubicBezTo>
                  <a:cubicBezTo>
                    <a:pt x="33" y="2376"/>
                    <a:pt x="64" y="2439"/>
                    <a:pt x="96" y="2471"/>
                  </a:cubicBezTo>
                  <a:cubicBezTo>
                    <a:pt x="33" y="2503"/>
                    <a:pt x="1" y="2598"/>
                    <a:pt x="64" y="2661"/>
                  </a:cubicBezTo>
                  <a:cubicBezTo>
                    <a:pt x="254" y="2978"/>
                    <a:pt x="476" y="3295"/>
                    <a:pt x="666" y="3643"/>
                  </a:cubicBezTo>
                  <a:cubicBezTo>
                    <a:pt x="761" y="3548"/>
                    <a:pt x="824" y="3453"/>
                    <a:pt x="888" y="3358"/>
                  </a:cubicBezTo>
                  <a:cubicBezTo>
                    <a:pt x="729" y="3073"/>
                    <a:pt x="508" y="2788"/>
                    <a:pt x="349" y="2503"/>
                  </a:cubicBezTo>
                  <a:cubicBezTo>
                    <a:pt x="318" y="2503"/>
                    <a:pt x="318" y="2471"/>
                    <a:pt x="286" y="2471"/>
                  </a:cubicBezTo>
                  <a:cubicBezTo>
                    <a:pt x="318" y="2439"/>
                    <a:pt x="349" y="2408"/>
                    <a:pt x="349" y="2376"/>
                  </a:cubicBezTo>
                  <a:cubicBezTo>
                    <a:pt x="508" y="1964"/>
                    <a:pt x="666" y="1616"/>
                    <a:pt x="919" y="1268"/>
                  </a:cubicBezTo>
                  <a:cubicBezTo>
                    <a:pt x="1046" y="1109"/>
                    <a:pt x="1173" y="951"/>
                    <a:pt x="1299" y="793"/>
                  </a:cubicBezTo>
                  <a:cubicBezTo>
                    <a:pt x="1363" y="698"/>
                    <a:pt x="1426" y="634"/>
                    <a:pt x="1489" y="571"/>
                  </a:cubicBezTo>
                  <a:cubicBezTo>
                    <a:pt x="1679" y="1014"/>
                    <a:pt x="2028" y="1426"/>
                    <a:pt x="2218" y="1901"/>
                  </a:cubicBezTo>
                  <a:cubicBezTo>
                    <a:pt x="2249" y="1996"/>
                    <a:pt x="2313" y="2123"/>
                    <a:pt x="2344" y="2249"/>
                  </a:cubicBezTo>
                  <a:cubicBezTo>
                    <a:pt x="2376" y="2344"/>
                    <a:pt x="2408" y="2408"/>
                    <a:pt x="2471" y="2503"/>
                  </a:cubicBezTo>
                  <a:cubicBezTo>
                    <a:pt x="2249" y="2756"/>
                    <a:pt x="2091" y="3041"/>
                    <a:pt x="1901" y="3326"/>
                  </a:cubicBezTo>
                  <a:cubicBezTo>
                    <a:pt x="1901" y="3358"/>
                    <a:pt x="1901" y="3358"/>
                    <a:pt x="1901" y="3358"/>
                  </a:cubicBezTo>
                  <a:cubicBezTo>
                    <a:pt x="1964" y="3485"/>
                    <a:pt x="2059" y="3611"/>
                    <a:pt x="2123" y="3738"/>
                  </a:cubicBezTo>
                  <a:cubicBezTo>
                    <a:pt x="2376" y="3358"/>
                    <a:pt x="2598" y="2946"/>
                    <a:pt x="2946" y="2629"/>
                  </a:cubicBezTo>
                  <a:cubicBezTo>
                    <a:pt x="3104" y="2471"/>
                    <a:pt x="2946" y="2249"/>
                    <a:pt x="2756" y="2249"/>
                  </a:cubicBezTo>
                  <a:cubicBezTo>
                    <a:pt x="2756" y="2186"/>
                    <a:pt x="2724" y="2154"/>
                    <a:pt x="2724" y="2123"/>
                  </a:cubicBezTo>
                  <a:cubicBezTo>
                    <a:pt x="2629" y="1901"/>
                    <a:pt x="2566" y="1679"/>
                    <a:pt x="2439" y="1489"/>
                  </a:cubicBezTo>
                  <a:cubicBezTo>
                    <a:pt x="2218" y="1014"/>
                    <a:pt x="1806" y="666"/>
                    <a:pt x="1679" y="128"/>
                  </a:cubicBezTo>
                  <a:cubicBezTo>
                    <a:pt x="1658" y="43"/>
                    <a:pt x="1581" y="1"/>
                    <a:pt x="150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139650" y="3879200"/>
              <a:ext cx="24550" cy="22025"/>
            </a:xfrm>
            <a:custGeom>
              <a:avLst/>
              <a:gdLst/>
              <a:ahLst/>
              <a:cxnLst/>
              <a:rect l="l" t="t" r="r" b="b"/>
              <a:pathLst>
                <a:path w="982" h="881" extrusionOk="0">
                  <a:moveTo>
                    <a:pt x="760" y="0"/>
                  </a:moveTo>
                  <a:cubicBezTo>
                    <a:pt x="665" y="159"/>
                    <a:pt x="539" y="285"/>
                    <a:pt x="412" y="412"/>
                  </a:cubicBezTo>
                  <a:cubicBezTo>
                    <a:pt x="349" y="285"/>
                    <a:pt x="285" y="190"/>
                    <a:pt x="222" y="64"/>
                  </a:cubicBezTo>
                  <a:cubicBezTo>
                    <a:pt x="159" y="159"/>
                    <a:pt x="64" y="254"/>
                    <a:pt x="0" y="349"/>
                  </a:cubicBezTo>
                  <a:cubicBezTo>
                    <a:pt x="32" y="475"/>
                    <a:pt x="95" y="602"/>
                    <a:pt x="159" y="760"/>
                  </a:cubicBezTo>
                  <a:cubicBezTo>
                    <a:pt x="181" y="829"/>
                    <a:pt x="254" y="881"/>
                    <a:pt x="328" y="881"/>
                  </a:cubicBezTo>
                  <a:cubicBezTo>
                    <a:pt x="356" y="881"/>
                    <a:pt x="385" y="873"/>
                    <a:pt x="412" y="855"/>
                  </a:cubicBezTo>
                  <a:cubicBezTo>
                    <a:pt x="665" y="729"/>
                    <a:pt x="824" y="539"/>
                    <a:pt x="982" y="349"/>
                  </a:cubicBezTo>
                  <a:cubicBezTo>
                    <a:pt x="919" y="254"/>
                    <a:pt x="824" y="127"/>
                    <a:pt x="76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139650" y="3855650"/>
              <a:ext cx="24550" cy="25150"/>
            </a:xfrm>
            <a:custGeom>
              <a:avLst/>
              <a:gdLst/>
              <a:ahLst/>
              <a:cxnLst/>
              <a:rect l="l" t="t" r="r" b="b"/>
              <a:pathLst>
                <a:path w="982" h="1006" extrusionOk="0">
                  <a:moveTo>
                    <a:pt x="615" y="0"/>
                  </a:moveTo>
                  <a:cubicBezTo>
                    <a:pt x="572" y="0"/>
                    <a:pt x="532" y="18"/>
                    <a:pt x="507" y="55"/>
                  </a:cubicBezTo>
                  <a:cubicBezTo>
                    <a:pt x="412" y="119"/>
                    <a:pt x="317" y="182"/>
                    <a:pt x="254" y="277"/>
                  </a:cubicBezTo>
                  <a:cubicBezTo>
                    <a:pt x="190" y="340"/>
                    <a:pt x="95" y="436"/>
                    <a:pt x="32" y="499"/>
                  </a:cubicBezTo>
                  <a:cubicBezTo>
                    <a:pt x="32" y="531"/>
                    <a:pt x="0" y="562"/>
                    <a:pt x="0" y="594"/>
                  </a:cubicBezTo>
                  <a:cubicBezTo>
                    <a:pt x="64" y="721"/>
                    <a:pt x="159" y="847"/>
                    <a:pt x="222" y="1006"/>
                  </a:cubicBezTo>
                  <a:cubicBezTo>
                    <a:pt x="285" y="942"/>
                    <a:pt x="349" y="847"/>
                    <a:pt x="412" y="784"/>
                  </a:cubicBezTo>
                  <a:cubicBezTo>
                    <a:pt x="475" y="721"/>
                    <a:pt x="507" y="657"/>
                    <a:pt x="570" y="562"/>
                  </a:cubicBezTo>
                  <a:cubicBezTo>
                    <a:pt x="634" y="689"/>
                    <a:pt x="697" y="816"/>
                    <a:pt x="760" y="942"/>
                  </a:cubicBezTo>
                  <a:cubicBezTo>
                    <a:pt x="855" y="847"/>
                    <a:pt x="919" y="721"/>
                    <a:pt x="982" y="594"/>
                  </a:cubicBezTo>
                  <a:cubicBezTo>
                    <a:pt x="887" y="467"/>
                    <a:pt x="824" y="309"/>
                    <a:pt x="792" y="119"/>
                  </a:cubicBezTo>
                  <a:cubicBezTo>
                    <a:pt x="754" y="42"/>
                    <a:pt x="680" y="0"/>
                    <a:pt x="615"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6116675" y="3877600"/>
              <a:ext cx="77625" cy="92675"/>
            </a:xfrm>
            <a:custGeom>
              <a:avLst/>
              <a:gdLst/>
              <a:ahLst/>
              <a:cxnLst/>
              <a:rect l="l" t="t" r="r" b="b"/>
              <a:pathLst>
                <a:path w="3105" h="3707" extrusionOk="0">
                  <a:moveTo>
                    <a:pt x="666" y="1"/>
                  </a:moveTo>
                  <a:cubicBezTo>
                    <a:pt x="634" y="64"/>
                    <a:pt x="571" y="128"/>
                    <a:pt x="508" y="223"/>
                  </a:cubicBezTo>
                  <a:cubicBezTo>
                    <a:pt x="254" y="571"/>
                    <a:pt x="1" y="1014"/>
                    <a:pt x="33" y="1458"/>
                  </a:cubicBezTo>
                  <a:cubicBezTo>
                    <a:pt x="33" y="1521"/>
                    <a:pt x="64" y="1553"/>
                    <a:pt x="96" y="1584"/>
                  </a:cubicBezTo>
                  <a:cubicBezTo>
                    <a:pt x="33" y="1648"/>
                    <a:pt x="1" y="1711"/>
                    <a:pt x="64" y="1806"/>
                  </a:cubicBezTo>
                  <a:cubicBezTo>
                    <a:pt x="413" y="2376"/>
                    <a:pt x="856" y="2914"/>
                    <a:pt x="1078" y="3579"/>
                  </a:cubicBezTo>
                  <a:cubicBezTo>
                    <a:pt x="1099" y="3664"/>
                    <a:pt x="1162" y="3706"/>
                    <a:pt x="1230" y="3706"/>
                  </a:cubicBezTo>
                  <a:cubicBezTo>
                    <a:pt x="1264" y="3706"/>
                    <a:pt x="1299" y="3696"/>
                    <a:pt x="1331" y="3674"/>
                  </a:cubicBezTo>
                  <a:cubicBezTo>
                    <a:pt x="2123" y="3231"/>
                    <a:pt x="2344" y="2344"/>
                    <a:pt x="2946" y="1743"/>
                  </a:cubicBezTo>
                  <a:cubicBezTo>
                    <a:pt x="3104" y="1584"/>
                    <a:pt x="2946" y="1363"/>
                    <a:pt x="2788" y="1363"/>
                  </a:cubicBezTo>
                  <a:cubicBezTo>
                    <a:pt x="2756" y="1331"/>
                    <a:pt x="2724" y="1299"/>
                    <a:pt x="2724" y="1236"/>
                  </a:cubicBezTo>
                  <a:cubicBezTo>
                    <a:pt x="2629" y="1046"/>
                    <a:pt x="2566" y="824"/>
                    <a:pt x="2471" y="634"/>
                  </a:cubicBezTo>
                  <a:cubicBezTo>
                    <a:pt x="2376" y="444"/>
                    <a:pt x="2249" y="286"/>
                    <a:pt x="2154" y="96"/>
                  </a:cubicBezTo>
                  <a:cubicBezTo>
                    <a:pt x="2059" y="223"/>
                    <a:pt x="1996" y="318"/>
                    <a:pt x="1901" y="413"/>
                  </a:cubicBezTo>
                  <a:cubicBezTo>
                    <a:pt x="2028" y="603"/>
                    <a:pt x="2154" y="793"/>
                    <a:pt x="2218" y="1014"/>
                  </a:cubicBezTo>
                  <a:cubicBezTo>
                    <a:pt x="2281" y="1141"/>
                    <a:pt x="2313" y="1268"/>
                    <a:pt x="2344" y="1394"/>
                  </a:cubicBezTo>
                  <a:cubicBezTo>
                    <a:pt x="2376" y="1458"/>
                    <a:pt x="2408" y="1553"/>
                    <a:pt x="2471" y="1616"/>
                  </a:cubicBezTo>
                  <a:cubicBezTo>
                    <a:pt x="2249" y="1901"/>
                    <a:pt x="2091" y="2186"/>
                    <a:pt x="1901" y="2471"/>
                  </a:cubicBezTo>
                  <a:cubicBezTo>
                    <a:pt x="1743" y="2756"/>
                    <a:pt x="1584" y="3041"/>
                    <a:pt x="1331" y="3231"/>
                  </a:cubicBezTo>
                  <a:cubicBezTo>
                    <a:pt x="1078" y="2661"/>
                    <a:pt x="666" y="2154"/>
                    <a:pt x="318" y="1648"/>
                  </a:cubicBezTo>
                  <a:cubicBezTo>
                    <a:pt x="318" y="1616"/>
                    <a:pt x="318" y="1616"/>
                    <a:pt x="286" y="1584"/>
                  </a:cubicBezTo>
                  <a:cubicBezTo>
                    <a:pt x="318" y="1584"/>
                    <a:pt x="349" y="1553"/>
                    <a:pt x="349" y="1489"/>
                  </a:cubicBezTo>
                  <a:cubicBezTo>
                    <a:pt x="476" y="1109"/>
                    <a:pt x="666" y="761"/>
                    <a:pt x="919" y="413"/>
                  </a:cubicBezTo>
                  <a:cubicBezTo>
                    <a:pt x="824" y="286"/>
                    <a:pt x="761" y="128"/>
                    <a:pt x="66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6134100" y="3870475"/>
              <a:ext cx="11100" cy="17450"/>
            </a:xfrm>
            <a:custGeom>
              <a:avLst/>
              <a:gdLst/>
              <a:ahLst/>
              <a:cxnLst/>
              <a:rect l="l" t="t" r="r" b="b"/>
              <a:pathLst>
                <a:path w="444" h="698" extrusionOk="0">
                  <a:moveTo>
                    <a:pt x="222" y="1"/>
                  </a:moveTo>
                  <a:cubicBezTo>
                    <a:pt x="127" y="96"/>
                    <a:pt x="64" y="191"/>
                    <a:pt x="1" y="286"/>
                  </a:cubicBezTo>
                  <a:cubicBezTo>
                    <a:pt x="64" y="413"/>
                    <a:pt x="159" y="571"/>
                    <a:pt x="222" y="698"/>
                  </a:cubicBezTo>
                  <a:cubicBezTo>
                    <a:pt x="286" y="603"/>
                    <a:pt x="381" y="508"/>
                    <a:pt x="444" y="413"/>
                  </a:cubicBezTo>
                  <a:cubicBezTo>
                    <a:pt x="381" y="286"/>
                    <a:pt x="286" y="128"/>
                    <a:pt x="22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6158650" y="3870475"/>
              <a:ext cx="11900" cy="17450"/>
            </a:xfrm>
            <a:custGeom>
              <a:avLst/>
              <a:gdLst/>
              <a:ahLst/>
              <a:cxnLst/>
              <a:rect l="l" t="t" r="r" b="b"/>
              <a:pathLst>
                <a:path w="476" h="698" extrusionOk="0">
                  <a:moveTo>
                    <a:pt x="222" y="1"/>
                  </a:moveTo>
                  <a:cubicBezTo>
                    <a:pt x="159" y="128"/>
                    <a:pt x="95" y="254"/>
                    <a:pt x="0" y="349"/>
                  </a:cubicBezTo>
                  <a:cubicBezTo>
                    <a:pt x="64" y="476"/>
                    <a:pt x="159" y="603"/>
                    <a:pt x="222" y="698"/>
                  </a:cubicBezTo>
                  <a:cubicBezTo>
                    <a:pt x="317" y="603"/>
                    <a:pt x="380" y="508"/>
                    <a:pt x="475" y="381"/>
                  </a:cubicBezTo>
                  <a:cubicBezTo>
                    <a:pt x="380" y="254"/>
                    <a:pt x="285" y="159"/>
                    <a:pt x="22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6178450" y="4069500"/>
              <a:ext cx="104525" cy="99000"/>
            </a:xfrm>
            <a:custGeom>
              <a:avLst/>
              <a:gdLst/>
              <a:ahLst/>
              <a:cxnLst/>
              <a:rect l="l" t="t" r="r" b="b"/>
              <a:pathLst>
                <a:path w="4181" h="3960" extrusionOk="0">
                  <a:moveTo>
                    <a:pt x="2113" y="0"/>
                  </a:moveTo>
                  <a:cubicBezTo>
                    <a:pt x="2059" y="0"/>
                    <a:pt x="2010" y="25"/>
                    <a:pt x="1995" y="84"/>
                  </a:cubicBezTo>
                  <a:cubicBezTo>
                    <a:pt x="1932" y="464"/>
                    <a:pt x="1837" y="812"/>
                    <a:pt x="1805" y="1192"/>
                  </a:cubicBezTo>
                  <a:cubicBezTo>
                    <a:pt x="1773" y="1287"/>
                    <a:pt x="1742" y="1414"/>
                    <a:pt x="1742" y="1509"/>
                  </a:cubicBezTo>
                  <a:cubicBezTo>
                    <a:pt x="1552" y="1541"/>
                    <a:pt x="1362" y="1604"/>
                    <a:pt x="1172" y="1667"/>
                  </a:cubicBezTo>
                  <a:cubicBezTo>
                    <a:pt x="1077" y="1667"/>
                    <a:pt x="1013" y="1731"/>
                    <a:pt x="918" y="1762"/>
                  </a:cubicBezTo>
                  <a:cubicBezTo>
                    <a:pt x="760" y="1794"/>
                    <a:pt x="602" y="1826"/>
                    <a:pt x="443" y="1857"/>
                  </a:cubicBezTo>
                  <a:cubicBezTo>
                    <a:pt x="348" y="1889"/>
                    <a:pt x="285" y="1952"/>
                    <a:pt x="285" y="2047"/>
                  </a:cubicBezTo>
                  <a:cubicBezTo>
                    <a:pt x="253" y="2047"/>
                    <a:pt x="222" y="2079"/>
                    <a:pt x="190" y="2079"/>
                  </a:cubicBezTo>
                  <a:cubicBezTo>
                    <a:pt x="0" y="2174"/>
                    <a:pt x="32" y="2427"/>
                    <a:pt x="253" y="2459"/>
                  </a:cubicBezTo>
                  <a:cubicBezTo>
                    <a:pt x="326" y="2469"/>
                    <a:pt x="400" y="2474"/>
                    <a:pt x="474" y="2474"/>
                  </a:cubicBezTo>
                  <a:cubicBezTo>
                    <a:pt x="852" y="2474"/>
                    <a:pt x="1244" y="2359"/>
                    <a:pt x="1615" y="2332"/>
                  </a:cubicBezTo>
                  <a:cubicBezTo>
                    <a:pt x="1710" y="2839"/>
                    <a:pt x="1900" y="3346"/>
                    <a:pt x="2090" y="3821"/>
                  </a:cubicBezTo>
                  <a:cubicBezTo>
                    <a:pt x="2136" y="3912"/>
                    <a:pt x="2218" y="3959"/>
                    <a:pt x="2291" y="3959"/>
                  </a:cubicBezTo>
                  <a:cubicBezTo>
                    <a:pt x="2370" y="3959"/>
                    <a:pt x="2439" y="3904"/>
                    <a:pt x="2439" y="3789"/>
                  </a:cubicBezTo>
                  <a:cubicBezTo>
                    <a:pt x="2470" y="3314"/>
                    <a:pt x="2534" y="2871"/>
                    <a:pt x="2565" y="2396"/>
                  </a:cubicBezTo>
                  <a:cubicBezTo>
                    <a:pt x="3040" y="2301"/>
                    <a:pt x="3515" y="2301"/>
                    <a:pt x="3990" y="2142"/>
                  </a:cubicBezTo>
                  <a:cubicBezTo>
                    <a:pt x="4149" y="2079"/>
                    <a:pt x="4180" y="1826"/>
                    <a:pt x="3990" y="1762"/>
                  </a:cubicBezTo>
                  <a:cubicBezTo>
                    <a:pt x="3515" y="1667"/>
                    <a:pt x="3072" y="1541"/>
                    <a:pt x="2565" y="1509"/>
                  </a:cubicBezTo>
                  <a:cubicBezTo>
                    <a:pt x="2534" y="1002"/>
                    <a:pt x="2439" y="559"/>
                    <a:pt x="2280" y="84"/>
                  </a:cubicBezTo>
                  <a:cubicBezTo>
                    <a:pt x="2246" y="33"/>
                    <a:pt x="2176" y="0"/>
                    <a:pt x="211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5328925" y="3539550"/>
              <a:ext cx="58600" cy="45100"/>
            </a:xfrm>
            <a:custGeom>
              <a:avLst/>
              <a:gdLst/>
              <a:ahLst/>
              <a:cxnLst/>
              <a:rect l="l" t="t" r="r" b="b"/>
              <a:pathLst>
                <a:path w="2344" h="1804" extrusionOk="0">
                  <a:moveTo>
                    <a:pt x="2344" y="0"/>
                  </a:moveTo>
                  <a:lnTo>
                    <a:pt x="0" y="222"/>
                  </a:lnTo>
                  <a:cubicBezTo>
                    <a:pt x="95" y="729"/>
                    <a:pt x="253" y="1204"/>
                    <a:pt x="443" y="1679"/>
                  </a:cubicBezTo>
                  <a:cubicBezTo>
                    <a:pt x="486" y="1763"/>
                    <a:pt x="565" y="1803"/>
                    <a:pt x="640" y="1803"/>
                  </a:cubicBezTo>
                  <a:cubicBezTo>
                    <a:pt x="735" y="1803"/>
                    <a:pt x="824" y="1739"/>
                    <a:pt x="824" y="1615"/>
                  </a:cubicBezTo>
                  <a:cubicBezTo>
                    <a:pt x="824" y="1172"/>
                    <a:pt x="887" y="697"/>
                    <a:pt x="919" y="254"/>
                  </a:cubicBezTo>
                  <a:cubicBezTo>
                    <a:pt x="1394" y="159"/>
                    <a:pt x="1869" y="159"/>
                    <a:pt x="234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5176900" y="4089275"/>
              <a:ext cx="67325" cy="99025"/>
            </a:xfrm>
            <a:custGeom>
              <a:avLst/>
              <a:gdLst/>
              <a:ahLst/>
              <a:cxnLst/>
              <a:rect l="l" t="t" r="r" b="b"/>
              <a:pathLst>
                <a:path w="2693" h="3961" extrusionOk="0">
                  <a:moveTo>
                    <a:pt x="622" y="1"/>
                  </a:moveTo>
                  <a:cubicBezTo>
                    <a:pt x="571" y="1"/>
                    <a:pt x="522" y="26"/>
                    <a:pt x="507" y="84"/>
                  </a:cubicBezTo>
                  <a:cubicBezTo>
                    <a:pt x="412" y="464"/>
                    <a:pt x="349" y="813"/>
                    <a:pt x="286" y="1193"/>
                  </a:cubicBezTo>
                  <a:cubicBezTo>
                    <a:pt x="254" y="1288"/>
                    <a:pt x="254" y="1415"/>
                    <a:pt x="222" y="1510"/>
                  </a:cubicBezTo>
                  <a:lnTo>
                    <a:pt x="32" y="1573"/>
                  </a:lnTo>
                  <a:cubicBezTo>
                    <a:pt x="32" y="1826"/>
                    <a:pt x="1" y="2080"/>
                    <a:pt x="1" y="2365"/>
                  </a:cubicBezTo>
                  <a:cubicBezTo>
                    <a:pt x="64" y="2365"/>
                    <a:pt x="96" y="2333"/>
                    <a:pt x="127" y="2333"/>
                  </a:cubicBezTo>
                  <a:cubicBezTo>
                    <a:pt x="222" y="2871"/>
                    <a:pt x="412" y="3346"/>
                    <a:pt x="602" y="3821"/>
                  </a:cubicBezTo>
                  <a:cubicBezTo>
                    <a:pt x="633" y="3913"/>
                    <a:pt x="714" y="3960"/>
                    <a:pt x="791" y="3960"/>
                  </a:cubicBezTo>
                  <a:cubicBezTo>
                    <a:pt x="874" y="3960"/>
                    <a:pt x="951" y="3905"/>
                    <a:pt x="951" y="3790"/>
                  </a:cubicBezTo>
                  <a:cubicBezTo>
                    <a:pt x="982" y="3315"/>
                    <a:pt x="1014" y="2871"/>
                    <a:pt x="1077" y="2396"/>
                  </a:cubicBezTo>
                  <a:cubicBezTo>
                    <a:pt x="1521" y="2301"/>
                    <a:pt x="2027" y="2301"/>
                    <a:pt x="2503" y="2143"/>
                  </a:cubicBezTo>
                  <a:cubicBezTo>
                    <a:pt x="2661" y="2080"/>
                    <a:pt x="2693" y="1826"/>
                    <a:pt x="2503" y="1763"/>
                  </a:cubicBezTo>
                  <a:cubicBezTo>
                    <a:pt x="2027" y="1668"/>
                    <a:pt x="1552" y="1541"/>
                    <a:pt x="1077" y="1510"/>
                  </a:cubicBezTo>
                  <a:cubicBezTo>
                    <a:pt x="1046" y="1003"/>
                    <a:pt x="951" y="560"/>
                    <a:pt x="761" y="84"/>
                  </a:cubicBezTo>
                  <a:cubicBezTo>
                    <a:pt x="744" y="34"/>
                    <a:pt x="681" y="1"/>
                    <a:pt x="62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5872050" y="3623950"/>
              <a:ext cx="59400" cy="59700"/>
            </a:xfrm>
            <a:custGeom>
              <a:avLst/>
              <a:gdLst/>
              <a:ahLst/>
              <a:cxnLst/>
              <a:rect l="l" t="t" r="r" b="b"/>
              <a:pathLst>
                <a:path w="2376" h="2388" extrusionOk="0">
                  <a:moveTo>
                    <a:pt x="1870" y="1"/>
                  </a:moveTo>
                  <a:cubicBezTo>
                    <a:pt x="1787" y="1"/>
                    <a:pt x="1710" y="56"/>
                    <a:pt x="1710" y="171"/>
                  </a:cubicBezTo>
                  <a:cubicBezTo>
                    <a:pt x="1710" y="646"/>
                    <a:pt x="1647" y="1090"/>
                    <a:pt x="1615" y="1565"/>
                  </a:cubicBezTo>
                  <a:cubicBezTo>
                    <a:pt x="1140" y="1660"/>
                    <a:pt x="633" y="1660"/>
                    <a:pt x="190" y="1818"/>
                  </a:cubicBezTo>
                  <a:cubicBezTo>
                    <a:pt x="32" y="1881"/>
                    <a:pt x="0" y="2135"/>
                    <a:pt x="190" y="2198"/>
                  </a:cubicBezTo>
                  <a:cubicBezTo>
                    <a:pt x="475" y="2261"/>
                    <a:pt x="760" y="2325"/>
                    <a:pt x="1077" y="2388"/>
                  </a:cubicBezTo>
                  <a:cubicBezTo>
                    <a:pt x="1520" y="1913"/>
                    <a:pt x="1964" y="1438"/>
                    <a:pt x="2375" y="963"/>
                  </a:cubicBezTo>
                  <a:cubicBezTo>
                    <a:pt x="2280" y="678"/>
                    <a:pt x="2185" y="393"/>
                    <a:pt x="2059" y="140"/>
                  </a:cubicBezTo>
                  <a:cubicBezTo>
                    <a:pt x="2028" y="48"/>
                    <a:pt x="1946" y="1"/>
                    <a:pt x="1870"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5898950" y="3648000"/>
              <a:ext cx="77625" cy="75250"/>
            </a:xfrm>
            <a:custGeom>
              <a:avLst/>
              <a:gdLst/>
              <a:ahLst/>
              <a:cxnLst/>
              <a:rect l="l" t="t" r="r" b="b"/>
              <a:pathLst>
                <a:path w="3105" h="3010" extrusionOk="0">
                  <a:moveTo>
                    <a:pt x="1299" y="1"/>
                  </a:moveTo>
                  <a:cubicBezTo>
                    <a:pt x="888" y="476"/>
                    <a:pt x="444" y="983"/>
                    <a:pt x="1" y="1426"/>
                  </a:cubicBezTo>
                  <a:cubicBezTo>
                    <a:pt x="159" y="1458"/>
                    <a:pt x="349" y="1489"/>
                    <a:pt x="539" y="1521"/>
                  </a:cubicBezTo>
                  <a:cubicBezTo>
                    <a:pt x="539" y="1996"/>
                    <a:pt x="634" y="2439"/>
                    <a:pt x="824" y="2914"/>
                  </a:cubicBezTo>
                  <a:cubicBezTo>
                    <a:pt x="856" y="2978"/>
                    <a:pt x="911" y="3009"/>
                    <a:pt x="967" y="3009"/>
                  </a:cubicBezTo>
                  <a:cubicBezTo>
                    <a:pt x="1022" y="3009"/>
                    <a:pt x="1078" y="2978"/>
                    <a:pt x="1109" y="2914"/>
                  </a:cubicBezTo>
                  <a:cubicBezTo>
                    <a:pt x="1173" y="2534"/>
                    <a:pt x="1236" y="2186"/>
                    <a:pt x="1299" y="1806"/>
                  </a:cubicBezTo>
                  <a:cubicBezTo>
                    <a:pt x="1331" y="1711"/>
                    <a:pt x="1363" y="1584"/>
                    <a:pt x="1363" y="1489"/>
                  </a:cubicBezTo>
                  <a:cubicBezTo>
                    <a:pt x="1553" y="1458"/>
                    <a:pt x="1743" y="1394"/>
                    <a:pt x="1933" y="1363"/>
                  </a:cubicBezTo>
                  <a:cubicBezTo>
                    <a:pt x="1996" y="1331"/>
                    <a:pt x="2091" y="1268"/>
                    <a:pt x="2186" y="1236"/>
                  </a:cubicBezTo>
                  <a:cubicBezTo>
                    <a:pt x="2344" y="1204"/>
                    <a:pt x="2503" y="1173"/>
                    <a:pt x="2661" y="1141"/>
                  </a:cubicBezTo>
                  <a:cubicBezTo>
                    <a:pt x="2756" y="1109"/>
                    <a:pt x="2788" y="1046"/>
                    <a:pt x="2819" y="951"/>
                  </a:cubicBezTo>
                  <a:cubicBezTo>
                    <a:pt x="2851" y="951"/>
                    <a:pt x="2883" y="919"/>
                    <a:pt x="2914" y="919"/>
                  </a:cubicBezTo>
                  <a:cubicBezTo>
                    <a:pt x="3104" y="824"/>
                    <a:pt x="3073" y="571"/>
                    <a:pt x="2851" y="539"/>
                  </a:cubicBezTo>
                  <a:cubicBezTo>
                    <a:pt x="2778" y="529"/>
                    <a:pt x="2705" y="524"/>
                    <a:pt x="2631" y="524"/>
                  </a:cubicBezTo>
                  <a:cubicBezTo>
                    <a:pt x="2252" y="524"/>
                    <a:pt x="1855" y="639"/>
                    <a:pt x="1458" y="666"/>
                  </a:cubicBezTo>
                  <a:cubicBezTo>
                    <a:pt x="1426" y="444"/>
                    <a:pt x="1363" y="223"/>
                    <a:pt x="1299"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5298050" y="4672975"/>
              <a:ext cx="104525" cy="99300"/>
            </a:xfrm>
            <a:custGeom>
              <a:avLst/>
              <a:gdLst/>
              <a:ahLst/>
              <a:cxnLst/>
              <a:rect l="l" t="t" r="r" b="b"/>
              <a:pathLst>
                <a:path w="4181" h="3972" extrusionOk="0">
                  <a:moveTo>
                    <a:pt x="1886" y="1"/>
                  </a:moveTo>
                  <a:cubicBezTo>
                    <a:pt x="1803" y="1"/>
                    <a:pt x="1727" y="56"/>
                    <a:pt x="1710" y="171"/>
                  </a:cubicBezTo>
                  <a:cubicBezTo>
                    <a:pt x="1710" y="646"/>
                    <a:pt x="1647" y="1122"/>
                    <a:pt x="1615" y="1565"/>
                  </a:cubicBezTo>
                  <a:cubicBezTo>
                    <a:pt x="1140" y="1660"/>
                    <a:pt x="633" y="1660"/>
                    <a:pt x="190" y="1818"/>
                  </a:cubicBezTo>
                  <a:cubicBezTo>
                    <a:pt x="32" y="1882"/>
                    <a:pt x="0" y="2135"/>
                    <a:pt x="190" y="2198"/>
                  </a:cubicBezTo>
                  <a:cubicBezTo>
                    <a:pt x="665" y="2293"/>
                    <a:pt x="1108" y="2420"/>
                    <a:pt x="1583" y="2452"/>
                  </a:cubicBezTo>
                  <a:cubicBezTo>
                    <a:pt x="1615" y="2958"/>
                    <a:pt x="1710" y="3402"/>
                    <a:pt x="1900" y="3877"/>
                  </a:cubicBezTo>
                  <a:cubicBezTo>
                    <a:pt x="1932" y="3940"/>
                    <a:pt x="1987" y="3972"/>
                    <a:pt x="2043" y="3972"/>
                  </a:cubicBezTo>
                  <a:cubicBezTo>
                    <a:pt x="2098" y="3972"/>
                    <a:pt x="2154" y="3940"/>
                    <a:pt x="2185" y="3877"/>
                  </a:cubicBezTo>
                  <a:cubicBezTo>
                    <a:pt x="2249" y="3497"/>
                    <a:pt x="2312" y="3148"/>
                    <a:pt x="2375" y="2768"/>
                  </a:cubicBezTo>
                  <a:cubicBezTo>
                    <a:pt x="2407" y="2673"/>
                    <a:pt x="2439" y="2547"/>
                    <a:pt x="2439" y="2452"/>
                  </a:cubicBezTo>
                  <a:cubicBezTo>
                    <a:pt x="2629" y="2420"/>
                    <a:pt x="2819" y="2357"/>
                    <a:pt x="3009" y="2325"/>
                  </a:cubicBezTo>
                  <a:cubicBezTo>
                    <a:pt x="3072" y="2293"/>
                    <a:pt x="3167" y="2262"/>
                    <a:pt x="3262" y="2198"/>
                  </a:cubicBezTo>
                  <a:cubicBezTo>
                    <a:pt x="3420" y="2167"/>
                    <a:pt x="3579" y="2135"/>
                    <a:pt x="3737" y="2103"/>
                  </a:cubicBezTo>
                  <a:cubicBezTo>
                    <a:pt x="3832" y="2072"/>
                    <a:pt x="3864" y="2008"/>
                    <a:pt x="3895" y="1913"/>
                  </a:cubicBezTo>
                  <a:cubicBezTo>
                    <a:pt x="3927" y="1913"/>
                    <a:pt x="3959" y="1882"/>
                    <a:pt x="3990" y="1882"/>
                  </a:cubicBezTo>
                  <a:cubicBezTo>
                    <a:pt x="4180" y="1787"/>
                    <a:pt x="4149" y="1533"/>
                    <a:pt x="3927" y="1502"/>
                  </a:cubicBezTo>
                  <a:cubicBezTo>
                    <a:pt x="3854" y="1491"/>
                    <a:pt x="3781" y="1487"/>
                    <a:pt x="3706" y="1487"/>
                  </a:cubicBezTo>
                  <a:cubicBezTo>
                    <a:pt x="3328" y="1487"/>
                    <a:pt x="2931" y="1602"/>
                    <a:pt x="2534" y="1628"/>
                  </a:cubicBezTo>
                  <a:cubicBezTo>
                    <a:pt x="2439" y="1122"/>
                    <a:pt x="2280" y="615"/>
                    <a:pt x="2090" y="140"/>
                  </a:cubicBezTo>
                  <a:cubicBezTo>
                    <a:pt x="2045" y="48"/>
                    <a:pt x="1962" y="1"/>
                    <a:pt x="188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6078675" y="3483575"/>
              <a:ext cx="999200" cy="1625175"/>
            </a:xfrm>
            <a:custGeom>
              <a:avLst/>
              <a:gdLst/>
              <a:ahLst/>
              <a:cxnLst/>
              <a:rect l="l" t="t" r="r" b="b"/>
              <a:pathLst>
                <a:path w="39968" h="65007" extrusionOk="0">
                  <a:moveTo>
                    <a:pt x="10072" y="1"/>
                  </a:moveTo>
                  <a:cubicBezTo>
                    <a:pt x="8794" y="1"/>
                    <a:pt x="7412" y="591"/>
                    <a:pt x="5923" y="2081"/>
                  </a:cubicBezTo>
                  <a:cubicBezTo>
                    <a:pt x="1" y="8003"/>
                    <a:pt x="3611" y="19594"/>
                    <a:pt x="6240" y="24534"/>
                  </a:cubicBezTo>
                  <a:cubicBezTo>
                    <a:pt x="8868" y="29506"/>
                    <a:pt x="30688" y="65007"/>
                    <a:pt x="30688" y="65007"/>
                  </a:cubicBezTo>
                  <a:lnTo>
                    <a:pt x="39967" y="58895"/>
                  </a:lnTo>
                  <a:cubicBezTo>
                    <a:pt x="39967" y="58895"/>
                    <a:pt x="31733" y="38722"/>
                    <a:pt x="29168" y="33085"/>
                  </a:cubicBezTo>
                  <a:cubicBezTo>
                    <a:pt x="26571" y="27448"/>
                    <a:pt x="17894" y="6135"/>
                    <a:pt x="15424" y="3253"/>
                  </a:cubicBezTo>
                  <a:cubicBezTo>
                    <a:pt x="13886" y="1501"/>
                    <a:pt x="12110" y="1"/>
                    <a:pt x="10072"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5724775" y="1860250"/>
              <a:ext cx="133575" cy="251250"/>
            </a:xfrm>
            <a:custGeom>
              <a:avLst/>
              <a:gdLst/>
              <a:ahLst/>
              <a:cxnLst/>
              <a:rect l="l" t="t" r="r" b="b"/>
              <a:pathLst>
                <a:path w="5343" h="10050" extrusionOk="0">
                  <a:moveTo>
                    <a:pt x="4948" y="1"/>
                  </a:moveTo>
                  <a:cubicBezTo>
                    <a:pt x="4906" y="1"/>
                    <a:pt x="4861" y="11"/>
                    <a:pt x="4814" y="34"/>
                  </a:cubicBezTo>
                  <a:cubicBezTo>
                    <a:pt x="4054" y="509"/>
                    <a:pt x="3548" y="1174"/>
                    <a:pt x="3073" y="1903"/>
                  </a:cubicBezTo>
                  <a:cubicBezTo>
                    <a:pt x="2503" y="2726"/>
                    <a:pt x="1996" y="3613"/>
                    <a:pt x="1584" y="4531"/>
                  </a:cubicBezTo>
                  <a:cubicBezTo>
                    <a:pt x="1204" y="5386"/>
                    <a:pt x="856" y="6241"/>
                    <a:pt x="602" y="7160"/>
                  </a:cubicBezTo>
                  <a:cubicBezTo>
                    <a:pt x="349" y="8015"/>
                    <a:pt x="1" y="9060"/>
                    <a:pt x="64" y="9978"/>
                  </a:cubicBezTo>
                  <a:cubicBezTo>
                    <a:pt x="64" y="10026"/>
                    <a:pt x="96" y="10049"/>
                    <a:pt x="135" y="10049"/>
                  </a:cubicBezTo>
                  <a:cubicBezTo>
                    <a:pt x="175" y="10049"/>
                    <a:pt x="222" y="10026"/>
                    <a:pt x="254" y="9978"/>
                  </a:cubicBezTo>
                  <a:cubicBezTo>
                    <a:pt x="571" y="9187"/>
                    <a:pt x="666" y="8236"/>
                    <a:pt x="919" y="7413"/>
                  </a:cubicBezTo>
                  <a:cubicBezTo>
                    <a:pt x="1204" y="6526"/>
                    <a:pt x="1521" y="5640"/>
                    <a:pt x="1932" y="4816"/>
                  </a:cubicBezTo>
                  <a:cubicBezTo>
                    <a:pt x="2312" y="4024"/>
                    <a:pt x="2756" y="3233"/>
                    <a:pt x="3263" y="2504"/>
                  </a:cubicBezTo>
                  <a:cubicBezTo>
                    <a:pt x="3769" y="1744"/>
                    <a:pt x="4308" y="984"/>
                    <a:pt x="5099" y="509"/>
                  </a:cubicBezTo>
                  <a:cubicBezTo>
                    <a:pt x="5343" y="347"/>
                    <a:pt x="5194" y="1"/>
                    <a:pt x="4948" y="1"/>
                  </a:cubicBezTo>
                  <a:close/>
                </a:path>
              </a:pathLst>
            </a:custGeom>
            <a:solidFill>
              <a:srgbClr val="D4E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5194325" y="1944575"/>
              <a:ext cx="1121900" cy="1380600"/>
            </a:xfrm>
            <a:custGeom>
              <a:avLst/>
              <a:gdLst/>
              <a:ahLst/>
              <a:cxnLst/>
              <a:rect l="l" t="t" r="r" b="b"/>
              <a:pathLst>
                <a:path w="44876" h="55224" extrusionOk="0">
                  <a:moveTo>
                    <a:pt x="23025" y="1"/>
                  </a:moveTo>
                  <a:cubicBezTo>
                    <a:pt x="16491" y="1"/>
                    <a:pt x="10207" y="2543"/>
                    <a:pt x="7094" y="7745"/>
                  </a:cubicBezTo>
                  <a:cubicBezTo>
                    <a:pt x="5701" y="10089"/>
                    <a:pt x="4782" y="12686"/>
                    <a:pt x="4402" y="15409"/>
                  </a:cubicBezTo>
                  <a:cubicBezTo>
                    <a:pt x="3991" y="18164"/>
                    <a:pt x="4276" y="20951"/>
                    <a:pt x="3832" y="23706"/>
                  </a:cubicBezTo>
                  <a:cubicBezTo>
                    <a:pt x="3389" y="26557"/>
                    <a:pt x="1869" y="29027"/>
                    <a:pt x="1045" y="31719"/>
                  </a:cubicBezTo>
                  <a:cubicBezTo>
                    <a:pt x="887" y="32225"/>
                    <a:pt x="760" y="32764"/>
                    <a:pt x="665" y="33302"/>
                  </a:cubicBezTo>
                  <a:cubicBezTo>
                    <a:pt x="0" y="36912"/>
                    <a:pt x="1901" y="42296"/>
                    <a:pt x="3579" y="45368"/>
                  </a:cubicBezTo>
                  <a:cubicBezTo>
                    <a:pt x="5162" y="48345"/>
                    <a:pt x="6904" y="50625"/>
                    <a:pt x="9596" y="52683"/>
                  </a:cubicBezTo>
                  <a:cubicBezTo>
                    <a:pt x="12058" y="54581"/>
                    <a:pt x="14520" y="55224"/>
                    <a:pt x="17147" y="55224"/>
                  </a:cubicBezTo>
                  <a:cubicBezTo>
                    <a:pt x="19385" y="55224"/>
                    <a:pt x="21743" y="54757"/>
                    <a:pt x="24322" y="54204"/>
                  </a:cubicBezTo>
                  <a:cubicBezTo>
                    <a:pt x="31701" y="52588"/>
                    <a:pt x="39080" y="48345"/>
                    <a:pt x="41297" y="41061"/>
                  </a:cubicBezTo>
                  <a:cubicBezTo>
                    <a:pt x="42247" y="37957"/>
                    <a:pt x="42184" y="34696"/>
                    <a:pt x="42912" y="31560"/>
                  </a:cubicBezTo>
                  <a:cubicBezTo>
                    <a:pt x="43862" y="27412"/>
                    <a:pt x="44780" y="23200"/>
                    <a:pt x="44844" y="18924"/>
                  </a:cubicBezTo>
                  <a:cubicBezTo>
                    <a:pt x="44875" y="17468"/>
                    <a:pt x="44590" y="16011"/>
                    <a:pt x="44305" y="14554"/>
                  </a:cubicBezTo>
                  <a:cubicBezTo>
                    <a:pt x="42785" y="7144"/>
                    <a:pt x="38700" y="4515"/>
                    <a:pt x="32936" y="2013"/>
                  </a:cubicBezTo>
                  <a:cubicBezTo>
                    <a:pt x="29833" y="677"/>
                    <a:pt x="26396" y="1"/>
                    <a:pt x="23025"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5467475" y="3135425"/>
              <a:ext cx="40400" cy="32650"/>
            </a:xfrm>
            <a:custGeom>
              <a:avLst/>
              <a:gdLst/>
              <a:ahLst/>
              <a:cxnLst/>
              <a:rect l="l" t="t" r="r" b="b"/>
              <a:pathLst>
                <a:path w="1616" h="1306" extrusionOk="0">
                  <a:moveTo>
                    <a:pt x="773" y="1"/>
                  </a:moveTo>
                  <a:cubicBezTo>
                    <a:pt x="617" y="1"/>
                    <a:pt x="466" y="28"/>
                    <a:pt x="349" y="77"/>
                  </a:cubicBezTo>
                  <a:cubicBezTo>
                    <a:pt x="127" y="172"/>
                    <a:pt x="0" y="362"/>
                    <a:pt x="0" y="616"/>
                  </a:cubicBezTo>
                  <a:cubicBezTo>
                    <a:pt x="0" y="869"/>
                    <a:pt x="190" y="1091"/>
                    <a:pt x="444" y="1218"/>
                  </a:cubicBezTo>
                  <a:cubicBezTo>
                    <a:pt x="557" y="1274"/>
                    <a:pt x="691" y="1306"/>
                    <a:pt x="826" y="1306"/>
                  </a:cubicBezTo>
                  <a:cubicBezTo>
                    <a:pt x="991" y="1306"/>
                    <a:pt x="1159" y="1259"/>
                    <a:pt x="1299" y="1154"/>
                  </a:cubicBezTo>
                  <a:cubicBezTo>
                    <a:pt x="1362" y="1091"/>
                    <a:pt x="1394" y="1028"/>
                    <a:pt x="1425" y="933"/>
                  </a:cubicBezTo>
                  <a:cubicBezTo>
                    <a:pt x="1552" y="838"/>
                    <a:pt x="1615" y="647"/>
                    <a:pt x="1584" y="489"/>
                  </a:cubicBezTo>
                  <a:cubicBezTo>
                    <a:pt x="1496" y="139"/>
                    <a:pt x="112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5454800" y="2677550"/>
              <a:ext cx="82375" cy="229125"/>
            </a:xfrm>
            <a:custGeom>
              <a:avLst/>
              <a:gdLst/>
              <a:ahLst/>
              <a:cxnLst/>
              <a:rect l="l" t="t" r="r" b="b"/>
              <a:pathLst>
                <a:path w="3295" h="9165" extrusionOk="0">
                  <a:moveTo>
                    <a:pt x="3274" y="1"/>
                  </a:moveTo>
                  <a:cubicBezTo>
                    <a:pt x="3262" y="1"/>
                    <a:pt x="3247" y="9"/>
                    <a:pt x="3231" y="25"/>
                  </a:cubicBezTo>
                  <a:cubicBezTo>
                    <a:pt x="2597" y="911"/>
                    <a:pt x="2154" y="1988"/>
                    <a:pt x="1679" y="3001"/>
                  </a:cubicBezTo>
                  <a:cubicBezTo>
                    <a:pt x="1236" y="4015"/>
                    <a:pt x="761" y="5028"/>
                    <a:pt x="317" y="6042"/>
                  </a:cubicBezTo>
                  <a:cubicBezTo>
                    <a:pt x="0" y="6833"/>
                    <a:pt x="64" y="7593"/>
                    <a:pt x="729" y="8163"/>
                  </a:cubicBezTo>
                  <a:cubicBezTo>
                    <a:pt x="1046" y="8417"/>
                    <a:pt x="1426" y="8575"/>
                    <a:pt x="1806" y="8765"/>
                  </a:cubicBezTo>
                  <a:cubicBezTo>
                    <a:pt x="2161" y="8929"/>
                    <a:pt x="2540" y="9164"/>
                    <a:pt x="2943" y="9164"/>
                  </a:cubicBezTo>
                  <a:cubicBezTo>
                    <a:pt x="3006" y="9164"/>
                    <a:pt x="3071" y="9158"/>
                    <a:pt x="3136" y="9145"/>
                  </a:cubicBezTo>
                  <a:cubicBezTo>
                    <a:pt x="3231" y="9145"/>
                    <a:pt x="3262" y="9018"/>
                    <a:pt x="3199" y="8923"/>
                  </a:cubicBezTo>
                  <a:cubicBezTo>
                    <a:pt x="3041" y="8575"/>
                    <a:pt x="2629" y="8448"/>
                    <a:pt x="2281" y="8290"/>
                  </a:cubicBezTo>
                  <a:cubicBezTo>
                    <a:pt x="1932" y="8132"/>
                    <a:pt x="1584" y="8005"/>
                    <a:pt x="1267" y="7783"/>
                  </a:cubicBezTo>
                  <a:cubicBezTo>
                    <a:pt x="887" y="7562"/>
                    <a:pt x="602" y="7213"/>
                    <a:pt x="602" y="6738"/>
                  </a:cubicBezTo>
                  <a:cubicBezTo>
                    <a:pt x="602" y="6200"/>
                    <a:pt x="887" y="5662"/>
                    <a:pt x="1109" y="5218"/>
                  </a:cubicBezTo>
                  <a:cubicBezTo>
                    <a:pt x="1489" y="4395"/>
                    <a:pt x="1901" y="3571"/>
                    <a:pt x="2249" y="2748"/>
                  </a:cubicBezTo>
                  <a:cubicBezTo>
                    <a:pt x="2597" y="1861"/>
                    <a:pt x="3041" y="975"/>
                    <a:pt x="3294" y="25"/>
                  </a:cubicBezTo>
                  <a:cubicBezTo>
                    <a:pt x="3294" y="9"/>
                    <a:pt x="3286" y="1"/>
                    <a:pt x="3274" y="1"/>
                  </a:cubicBezTo>
                  <a:close/>
                </a:path>
              </a:pathLst>
            </a:custGeom>
            <a:solidFill>
              <a:srgbClr val="812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5910825" y="2808000"/>
              <a:ext cx="85550" cy="83300"/>
            </a:xfrm>
            <a:custGeom>
              <a:avLst/>
              <a:gdLst/>
              <a:ahLst/>
              <a:cxnLst/>
              <a:rect l="l" t="t" r="r" b="b"/>
              <a:pathLst>
                <a:path w="3422" h="3332" extrusionOk="0">
                  <a:moveTo>
                    <a:pt x="1648" y="0"/>
                  </a:moveTo>
                  <a:cubicBezTo>
                    <a:pt x="1403" y="0"/>
                    <a:pt x="1141" y="60"/>
                    <a:pt x="856" y="190"/>
                  </a:cubicBezTo>
                  <a:cubicBezTo>
                    <a:pt x="286" y="412"/>
                    <a:pt x="96" y="1140"/>
                    <a:pt x="64" y="1425"/>
                  </a:cubicBezTo>
                  <a:cubicBezTo>
                    <a:pt x="33" y="1742"/>
                    <a:pt x="1" y="2059"/>
                    <a:pt x="128" y="2375"/>
                  </a:cubicBezTo>
                  <a:cubicBezTo>
                    <a:pt x="254" y="2660"/>
                    <a:pt x="476" y="2882"/>
                    <a:pt x="761" y="3040"/>
                  </a:cubicBezTo>
                  <a:cubicBezTo>
                    <a:pt x="1014" y="3199"/>
                    <a:pt x="1299" y="3294"/>
                    <a:pt x="1584" y="3325"/>
                  </a:cubicBezTo>
                  <a:cubicBezTo>
                    <a:pt x="1627" y="3329"/>
                    <a:pt x="1669" y="3331"/>
                    <a:pt x="1712" y="3331"/>
                  </a:cubicBezTo>
                  <a:cubicBezTo>
                    <a:pt x="2337" y="3331"/>
                    <a:pt x="2962" y="2907"/>
                    <a:pt x="3199" y="2344"/>
                  </a:cubicBezTo>
                  <a:cubicBezTo>
                    <a:pt x="3421" y="1710"/>
                    <a:pt x="3263" y="919"/>
                    <a:pt x="2756" y="444"/>
                  </a:cubicBezTo>
                  <a:cubicBezTo>
                    <a:pt x="2419" y="166"/>
                    <a:pt x="2058" y="0"/>
                    <a:pt x="1648" y="0"/>
                  </a:cubicBezTo>
                  <a:close/>
                </a:path>
              </a:pathLst>
            </a:custGeom>
            <a:solidFill>
              <a:srgbClr val="FF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5202250" y="2711150"/>
              <a:ext cx="61775" cy="83450"/>
            </a:xfrm>
            <a:custGeom>
              <a:avLst/>
              <a:gdLst/>
              <a:ahLst/>
              <a:cxnLst/>
              <a:rect l="l" t="t" r="r" b="b"/>
              <a:pathLst>
                <a:path w="2471" h="3338" extrusionOk="0">
                  <a:moveTo>
                    <a:pt x="1255" y="0"/>
                  </a:moveTo>
                  <a:cubicBezTo>
                    <a:pt x="1073" y="0"/>
                    <a:pt x="876" y="64"/>
                    <a:pt x="665" y="201"/>
                  </a:cubicBezTo>
                  <a:cubicBezTo>
                    <a:pt x="222" y="454"/>
                    <a:pt x="95" y="1182"/>
                    <a:pt x="63" y="1436"/>
                  </a:cubicBezTo>
                  <a:cubicBezTo>
                    <a:pt x="32" y="1752"/>
                    <a:pt x="0" y="2101"/>
                    <a:pt x="95" y="2386"/>
                  </a:cubicBezTo>
                  <a:cubicBezTo>
                    <a:pt x="158" y="2671"/>
                    <a:pt x="317" y="2892"/>
                    <a:pt x="507" y="3051"/>
                  </a:cubicBezTo>
                  <a:cubicBezTo>
                    <a:pt x="697" y="3209"/>
                    <a:pt x="887" y="3304"/>
                    <a:pt x="1108" y="3336"/>
                  </a:cubicBezTo>
                  <a:cubicBezTo>
                    <a:pt x="1124" y="3337"/>
                    <a:pt x="1141" y="3337"/>
                    <a:pt x="1157" y="3337"/>
                  </a:cubicBezTo>
                  <a:cubicBezTo>
                    <a:pt x="1617" y="3337"/>
                    <a:pt x="2097" y="2903"/>
                    <a:pt x="2280" y="2291"/>
                  </a:cubicBezTo>
                  <a:cubicBezTo>
                    <a:pt x="2470" y="1657"/>
                    <a:pt x="2344" y="866"/>
                    <a:pt x="1995" y="422"/>
                  </a:cubicBezTo>
                  <a:cubicBezTo>
                    <a:pt x="1784" y="153"/>
                    <a:pt x="1537" y="0"/>
                    <a:pt x="1255" y="0"/>
                  </a:cubicBezTo>
                  <a:close/>
                </a:path>
              </a:pathLst>
            </a:custGeom>
            <a:solidFill>
              <a:srgbClr val="FF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5422350" y="2938575"/>
              <a:ext cx="216325" cy="144775"/>
            </a:xfrm>
            <a:custGeom>
              <a:avLst/>
              <a:gdLst/>
              <a:ahLst/>
              <a:cxnLst/>
              <a:rect l="l" t="t" r="r" b="b"/>
              <a:pathLst>
                <a:path w="8653" h="5791" extrusionOk="0">
                  <a:moveTo>
                    <a:pt x="2942" y="1"/>
                  </a:moveTo>
                  <a:cubicBezTo>
                    <a:pt x="2922" y="1"/>
                    <a:pt x="2902" y="1"/>
                    <a:pt x="2882" y="3"/>
                  </a:cubicBezTo>
                  <a:cubicBezTo>
                    <a:pt x="2534" y="34"/>
                    <a:pt x="2249" y="224"/>
                    <a:pt x="1932" y="414"/>
                  </a:cubicBezTo>
                  <a:cubicBezTo>
                    <a:pt x="1774" y="509"/>
                    <a:pt x="1615" y="636"/>
                    <a:pt x="1425" y="731"/>
                  </a:cubicBezTo>
                  <a:cubicBezTo>
                    <a:pt x="1203" y="794"/>
                    <a:pt x="950" y="826"/>
                    <a:pt x="728" y="858"/>
                  </a:cubicBezTo>
                  <a:cubicBezTo>
                    <a:pt x="507" y="889"/>
                    <a:pt x="222" y="889"/>
                    <a:pt x="190" y="1048"/>
                  </a:cubicBezTo>
                  <a:cubicBezTo>
                    <a:pt x="190" y="1111"/>
                    <a:pt x="190" y="1174"/>
                    <a:pt x="190" y="1238"/>
                  </a:cubicBezTo>
                  <a:cubicBezTo>
                    <a:pt x="0" y="3169"/>
                    <a:pt x="1045" y="5196"/>
                    <a:pt x="3009" y="5671"/>
                  </a:cubicBezTo>
                  <a:cubicBezTo>
                    <a:pt x="3340" y="5751"/>
                    <a:pt x="3681" y="5790"/>
                    <a:pt x="4023" y="5790"/>
                  </a:cubicBezTo>
                  <a:cubicBezTo>
                    <a:pt x="5709" y="5790"/>
                    <a:pt x="7423" y="4850"/>
                    <a:pt x="8107" y="3296"/>
                  </a:cubicBezTo>
                  <a:cubicBezTo>
                    <a:pt x="8169" y="3173"/>
                    <a:pt x="8653" y="1964"/>
                    <a:pt x="8324" y="1964"/>
                  </a:cubicBezTo>
                  <a:cubicBezTo>
                    <a:pt x="8315" y="1964"/>
                    <a:pt x="8307" y="1964"/>
                    <a:pt x="8297" y="1966"/>
                  </a:cubicBezTo>
                  <a:cubicBezTo>
                    <a:pt x="8167" y="2002"/>
                    <a:pt x="8072" y="2019"/>
                    <a:pt x="7989" y="2019"/>
                  </a:cubicBezTo>
                  <a:cubicBezTo>
                    <a:pt x="7851" y="2019"/>
                    <a:pt x="7747" y="1970"/>
                    <a:pt x="7569" y="1871"/>
                  </a:cubicBezTo>
                  <a:cubicBezTo>
                    <a:pt x="7347" y="1744"/>
                    <a:pt x="7157" y="1586"/>
                    <a:pt x="6999" y="1396"/>
                  </a:cubicBezTo>
                  <a:cubicBezTo>
                    <a:pt x="6809" y="1143"/>
                    <a:pt x="6619" y="889"/>
                    <a:pt x="6397" y="668"/>
                  </a:cubicBezTo>
                  <a:cubicBezTo>
                    <a:pt x="6042" y="313"/>
                    <a:pt x="5599" y="200"/>
                    <a:pt x="5230" y="200"/>
                  </a:cubicBezTo>
                  <a:cubicBezTo>
                    <a:pt x="4974" y="200"/>
                    <a:pt x="4754" y="254"/>
                    <a:pt x="4624" y="319"/>
                  </a:cubicBezTo>
                  <a:cubicBezTo>
                    <a:pt x="4370" y="446"/>
                    <a:pt x="4149" y="699"/>
                    <a:pt x="4054" y="889"/>
                  </a:cubicBezTo>
                  <a:cubicBezTo>
                    <a:pt x="3870" y="430"/>
                    <a:pt x="3509" y="1"/>
                    <a:pt x="2942" y="1"/>
                  </a:cubicBezTo>
                  <a:close/>
                </a:path>
              </a:pathLst>
            </a:custGeom>
            <a:solidFill>
              <a:srgbClr val="BF4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5416800" y="2942575"/>
              <a:ext cx="239700" cy="74450"/>
            </a:xfrm>
            <a:custGeom>
              <a:avLst/>
              <a:gdLst/>
              <a:ahLst/>
              <a:cxnLst/>
              <a:rect l="l" t="t" r="r" b="b"/>
              <a:pathLst>
                <a:path w="9588" h="2978" extrusionOk="0">
                  <a:moveTo>
                    <a:pt x="254" y="1"/>
                  </a:moveTo>
                  <a:cubicBezTo>
                    <a:pt x="190" y="1"/>
                    <a:pt x="127" y="33"/>
                    <a:pt x="95" y="96"/>
                  </a:cubicBezTo>
                  <a:cubicBezTo>
                    <a:pt x="0" y="381"/>
                    <a:pt x="317" y="698"/>
                    <a:pt x="507" y="919"/>
                  </a:cubicBezTo>
                  <a:cubicBezTo>
                    <a:pt x="729" y="1204"/>
                    <a:pt x="950" y="1489"/>
                    <a:pt x="1235" y="1743"/>
                  </a:cubicBezTo>
                  <a:cubicBezTo>
                    <a:pt x="1774" y="2249"/>
                    <a:pt x="2407" y="2629"/>
                    <a:pt x="3167" y="2788"/>
                  </a:cubicBezTo>
                  <a:cubicBezTo>
                    <a:pt x="3794" y="2908"/>
                    <a:pt x="4432" y="2977"/>
                    <a:pt x="5070" y="2977"/>
                  </a:cubicBezTo>
                  <a:cubicBezTo>
                    <a:pt x="5946" y="2977"/>
                    <a:pt x="6821" y="2846"/>
                    <a:pt x="7664" y="2534"/>
                  </a:cubicBezTo>
                  <a:cubicBezTo>
                    <a:pt x="8361" y="2281"/>
                    <a:pt x="9311" y="1869"/>
                    <a:pt x="9564" y="1109"/>
                  </a:cubicBezTo>
                  <a:cubicBezTo>
                    <a:pt x="9588" y="1063"/>
                    <a:pt x="9577" y="1034"/>
                    <a:pt x="9557" y="1034"/>
                  </a:cubicBezTo>
                  <a:cubicBezTo>
                    <a:pt x="9550" y="1034"/>
                    <a:pt x="9541" y="1037"/>
                    <a:pt x="9533" y="1046"/>
                  </a:cubicBezTo>
                  <a:cubicBezTo>
                    <a:pt x="9216" y="1141"/>
                    <a:pt x="8994" y="1394"/>
                    <a:pt x="8709" y="1584"/>
                  </a:cubicBezTo>
                  <a:cubicBezTo>
                    <a:pt x="8424" y="1774"/>
                    <a:pt x="8076" y="1901"/>
                    <a:pt x="7759" y="2028"/>
                  </a:cubicBezTo>
                  <a:cubicBezTo>
                    <a:pt x="7126" y="2249"/>
                    <a:pt x="6524" y="2376"/>
                    <a:pt x="5859" y="2439"/>
                  </a:cubicBezTo>
                  <a:cubicBezTo>
                    <a:pt x="5656" y="2457"/>
                    <a:pt x="5452" y="2465"/>
                    <a:pt x="5250" y="2465"/>
                  </a:cubicBezTo>
                  <a:cubicBezTo>
                    <a:pt x="4726" y="2465"/>
                    <a:pt x="4208" y="2413"/>
                    <a:pt x="3706" y="2344"/>
                  </a:cubicBezTo>
                  <a:cubicBezTo>
                    <a:pt x="2977" y="2218"/>
                    <a:pt x="2344" y="1996"/>
                    <a:pt x="1742" y="1553"/>
                  </a:cubicBezTo>
                  <a:cubicBezTo>
                    <a:pt x="1457" y="1331"/>
                    <a:pt x="1204" y="1046"/>
                    <a:pt x="950" y="761"/>
                  </a:cubicBezTo>
                  <a:cubicBezTo>
                    <a:pt x="824" y="634"/>
                    <a:pt x="697" y="476"/>
                    <a:pt x="602" y="318"/>
                  </a:cubicBezTo>
                  <a:cubicBezTo>
                    <a:pt x="507" y="159"/>
                    <a:pt x="412" y="1"/>
                    <a:pt x="254" y="1"/>
                  </a:cubicBezTo>
                  <a:close/>
                </a:path>
              </a:pathLst>
            </a:custGeom>
            <a:solidFill>
              <a:srgbClr val="812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5480925" y="2949325"/>
              <a:ext cx="18225" cy="17825"/>
            </a:xfrm>
            <a:custGeom>
              <a:avLst/>
              <a:gdLst/>
              <a:ahLst/>
              <a:cxnLst/>
              <a:rect l="l" t="t" r="r" b="b"/>
              <a:pathLst>
                <a:path w="729" h="713" extrusionOk="0">
                  <a:moveTo>
                    <a:pt x="218" y="0"/>
                  </a:moveTo>
                  <a:cubicBezTo>
                    <a:pt x="167" y="0"/>
                    <a:pt x="111" y="16"/>
                    <a:pt x="64" y="48"/>
                  </a:cubicBezTo>
                  <a:cubicBezTo>
                    <a:pt x="32" y="111"/>
                    <a:pt x="1" y="174"/>
                    <a:pt x="1" y="206"/>
                  </a:cubicBezTo>
                  <a:cubicBezTo>
                    <a:pt x="1" y="396"/>
                    <a:pt x="254" y="586"/>
                    <a:pt x="381" y="681"/>
                  </a:cubicBezTo>
                  <a:cubicBezTo>
                    <a:pt x="412" y="713"/>
                    <a:pt x="476" y="713"/>
                    <a:pt x="539" y="713"/>
                  </a:cubicBezTo>
                  <a:cubicBezTo>
                    <a:pt x="602" y="713"/>
                    <a:pt x="666" y="681"/>
                    <a:pt x="697" y="618"/>
                  </a:cubicBezTo>
                  <a:cubicBezTo>
                    <a:pt x="729" y="491"/>
                    <a:pt x="602" y="333"/>
                    <a:pt x="539" y="238"/>
                  </a:cubicBezTo>
                  <a:cubicBezTo>
                    <a:pt x="476" y="174"/>
                    <a:pt x="412" y="111"/>
                    <a:pt x="349" y="48"/>
                  </a:cubicBezTo>
                  <a:cubicBezTo>
                    <a:pt x="317" y="16"/>
                    <a:pt x="270" y="0"/>
                    <a:pt x="218" y="0"/>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5451625" y="3009600"/>
              <a:ext cx="34875" cy="36300"/>
            </a:xfrm>
            <a:custGeom>
              <a:avLst/>
              <a:gdLst/>
              <a:ahLst/>
              <a:cxnLst/>
              <a:rect l="l" t="t" r="r" b="b"/>
              <a:pathLst>
                <a:path w="1395" h="1452" extrusionOk="0">
                  <a:moveTo>
                    <a:pt x="617" y="0"/>
                  </a:moveTo>
                  <a:cubicBezTo>
                    <a:pt x="499" y="0"/>
                    <a:pt x="377" y="43"/>
                    <a:pt x="254" y="138"/>
                  </a:cubicBezTo>
                  <a:cubicBezTo>
                    <a:pt x="1" y="360"/>
                    <a:pt x="64" y="708"/>
                    <a:pt x="254" y="930"/>
                  </a:cubicBezTo>
                  <a:cubicBezTo>
                    <a:pt x="367" y="1128"/>
                    <a:pt x="657" y="1452"/>
                    <a:pt x="943" y="1452"/>
                  </a:cubicBezTo>
                  <a:cubicBezTo>
                    <a:pt x="977" y="1452"/>
                    <a:pt x="1012" y="1447"/>
                    <a:pt x="1046" y="1437"/>
                  </a:cubicBezTo>
                  <a:cubicBezTo>
                    <a:pt x="1363" y="1342"/>
                    <a:pt x="1394" y="835"/>
                    <a:pt x="1299" y="582"/>
                  </a:cubicBezTo>
                  <a:cubicBezTo>
                    <a:pt x="1236" y="423"/>
                    <a:pt x="1141" y="297"/>
                    <a:pt x="1046" y="202"/>
                  </a:cubicBezTo>
                  <a:cubicBezTo>
                    <a:pt x="920" y="75"/>
                    <a:pt x="773" y="0"/>
                    <a:pt x="617" y="0"/>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5280625" y="2543750"/>
              <a:ext cx="196375" cy="120150"/>
            </a:xfrm>
            <a:custGeom>
              <a:avLst/>
              <a:gdLst/>
              <a:ahLst/>
              <a:cxnLst/>
              <a:rect l="l" t="t" r="r" b="b"/>
              <a:pathLst>
                <a:path w="7855" h="4806" extrusionOk="0">
                  <a:moveTo>
                    <a:pt x="502" y="0"/>
                  </a:moveTo>
                  <a:cubicBezTo>
                    <a:pt x="462" y="0"/>
                    <a:pt x="421" y="8"/>
                    <a:pt x="380" y="24"/>
                  </a:cubicBezTo>
                  <a:cubicBezTo>
                    <a:pt x="222" y="119"/>
                    <a:pt x="95" y="341"/>
                    <a:pt x="64" y="594"/>
                  </a:cubicBezTo>
                  <a:cubicBezTo>
                    <a:pt x="0" y="1671"/>
                    <a:pt x="634" y="2716"/>
                    <a:pt x="982" y="3223"/>
                  </a:cubicBezTo>
                  <a:cubicBezTo>
                    <a:pt x="1457" y="3888"/>
                    <a:pt x="2122" y="4395"/>
                    <a:pt x="2851" y="4648"/>
                  </a:cubicBezTo>
                  <a:cubicBezTo>
                    <a:pt x="3041" y="4711"/>
                    <a:pt x="3231" y="4743"/>
                    <a:pt x="3389" y="4775"/>
                  </a:cubicBezTo>
                  <a:cubicBezTo>
                    <a:pt x="3538" y="4796"/>
                    <a:pt x="3688" y="4806"/>
                    <a:pt x="3837" y="4806"/>
                  </a:cubicBezTo>
                  <a:cubicBezTo>
                    <a:pt x="5267" y="4806"/>
                    <a:pt x="6657" y="3893"/>
                    <a:pt x="7633" y="3033"/>
                  </a:cubicBezTo>
                  <a:cubicBezTo>
                    <a:pt x="7823" y="2843"/>
                    <a:pt x="7854" y="2526"/>
                    <a:pt x="7759" y="2336"/>
                  </a:cubicBezTo>
                  <a:cubicBezTo>
                    <a:pt x="7701" y="2220"/>
                    <a:pt x="7608" y="2152"/>
                    <a:pt x="7508" y="2152"/>
                  </a:cubicBezTo>
                  <a:cubicBezTo>
                    <a:pt x="7444" y="2152"/>
                    <a:pt x="7378" y="2180"/>
                    <a:pt x="7316" y="2241"/>
                  </a:cubicBezTo>
                  <a:cubicBezTo>
                    <a:pt x="6384" y="3040"/>
                    <a:pt x="5391" y="3450"/>
                    <a:pt x="4444" y="3450"/>
                  </a:cubicBezTo>
                  <a:cubicBezTo>
                    <a:pt x="4038" y="3450"/>
                    <a:pt x="3642" y="3375"/>
                    <a:pt x="3262" y="3223"/>
                  </a:cubicBezTo>
                  <a:cubicBezTo>
                    <a:pt x="2724" y="3001"/>
                    <a:pt x="2249" y="2653"/>
                    <a:pt x="1805" y="2115"/>
                  </a:cubicBezTo>
                  <a:cubicBezTo>
                    <a:pt x="1615" y="1861"/>
                    <a:pt x="1425" y="1576"/>
                    <a:pt x="1267" y="1228"/>
                  </a:cubicBezTo>
                  <a:cubicBezTo>
                    <a:pt x="1204" y="1101"/>
                    <a:pt x="1140" y="943"/>
                    <a:pt x="1077" y="816"/>
                  </a:cubicBezTo>
                  <a:cubicBezTo>
                    <a:pt x="1014" y="594"/>
                    <a:pt x="919" y="373"/>
                    <a:pt x="792" y="183"/>
                  </a:cubicBezTo>
                  <a:cubicBezTo>
                    <a:pt x="722" y="65"/>
                    <a:pt x="616" y="0"/>
                    <a:pt x="502" y="0"/>
                  </a:cubicBezTo>
                  <a:close/>
                </a:path>
              </a:pathLst>
            </a:custGeom>
            <a:solidFill>
              <a:srgbClr val="441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5678850" y="2633850"/>
              <a:ext cx="312775" cy="115575"/>
            </a:xfrm>
            <a:custGeom>
              <a:avLst/>
              <a:gdLst/>
              <a:ahLst/>
              <a:cxnLst/>
              <a:rect l="l" t="t" r="r" b="b"/>
              <a:pathLst>
                <a:path w="12511" h="4623" extrusionOk="0">
                  <a:moveTo>
                    <a:pt x="635" y="1"/>
                  </a:moveTo>
                  <a:cubicBezTo>
                    <a:pt x="526" y="1"/>
                    <a:pt x="416" y="42"/>
                    <a:pt x="318" y="126"/>
                  </a:cubicBezTo>
                  <a:cubicBezTo>
                    <a:pt x="96" y="316"/>
                    <a:pt x="1" y="696"/>
                    <a:pt x="223" y="981"/>
                  </a:cubicBezTo>
                  <a:cubicBezTo>
                    <a:pt x="1489" y="2469"/>
                    <a:pt x="3453" y="4211"/>
                    <a:pt x="5891" y="4559"/>
                  </a:cubicBezTo>
                  <a:cubicBezTo>
                    <a:pt x="6176" y="4591"/>
                    <a:pt x="6461" y="4623"/>
                    <a:pt x="6746" y="4623"/>
                  </a:cubicBezTo>
                  <a:cubicBezTo>
                    <a:pt x="7918" y="4623"/>
                    <a:pt x="9090" y="4306"/>
                    <a:pt x="10072" y="3704"/>
                  </a:cubicBezTo>
                  <a:cubicBezTo>
                    <a:pt x="10832" y="3261"/>
                    <a:pt x="12130" y="2311"/>
                    <a:pt x="12447" y="1044"/>
                  </a:cubicBezTo>
                  <a:cubicBezTo>
                    <a:pt x="12510" y="791"/>
                    <a:pt x="12415" y="474"/>
                    <a:pt x="12193" y="316"/>
                  </a:cubicBezTo>
                  <a:cubicBezTo>
                    <a:pt x="12089" y="241"/>
                    <a:pt x="11977" y="209"/>
                    <a:pt x="11865" y="209"/>
                  </a:cubicBezTo>
                  <a:cubicBezTo>
                    <a:pt x="11739" y="209"/>
                    <a:pt x="11614" y="249"/>
                    <a:pt x="11497" y="316"/>
                  </a:cubicBezTo>
                  <a:cubicBezTo>
                    <a:pt x="11243" y="506"/>
                    <a:pt x="11053" y="727"/>
                    <a:pt x="10832" y="917"/>
                  </a:cubicBezTo>
                  <a:cubicBezTo>
                    <a:pt x="10705" y="1076"/>
                    <a:pt x="10547" y="1234"/>
                    <a:pt x="10420" y="1361"/>
                  </a:cubicBezTo>
                  <a:cubicBezTo>
                    <a:pt x="10040" y="1677"/>
                    <a:pt x="9660" y="1931"/>
                    <a:pt x="9248" y="2153"/>
                  </a:cubicBezTo>
                  <a:cubicBezTo>
                    <a:pt x="8425" y="2596"/>
                    <a:pt x="7570" y="2818"/>
                    <a:pt x="6683" y="2849"/>
                  </a:cubicBezTo>
                  <a:cubicBezTo>
                    <a:pt x="6588" y="2854"/>
                    <a:pt x="6492" y="2856"/>
                    <a:pt x="6397" y="2856"/>
                  </a:cubicBezTo>
                  <a:cubicBezTo>
                    <a:pt x="4406" y="2856"/>
                    <a:pt x="2465" y="1912"/>
                    <a:pt x="1014" y="189"/>
                  </a:cubicBezTo>
                  <a:cubicBezTo>
                    <a:pt x="908" y="65"/>
                    <a:pt x="773" y="1"/>
                    <a:pt x="635" y="1"/>
                  </a:cubicBezTo>
                  <a:close/>
                </a:path>
              </a:pathLst>
            </a:custGeom>
            <a:solidFill>
              <a:srgbClr val="441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5739025" y="2442475"/>
              <a:ext cx="171050" cy="73925"/>
            </a:xfrm>
            <a:custGeom>
              <a:avLst/>
              <a:gdLst/>
              <a:ahLst/>
              <a:cxnLst/>
              <a:rect l="l" t="t" r="r" b="b"/>
              <a:pathLst>
                <a:path w="6842" h="2957" extrusionOk="0">
                  <a:moveTo>
                    <a:pt x="1158" y="1"/>
                  </a:moveTo>
                  <a:cubicBezTo>
                    <a:pt x="933" y="1"/>
                    <a:pt x="708" y="43"/>
                    <a:pt x="539" y="212"/>
                  </a:cubicBezTo>
                  <a:cubicBezTo>
                    <a:pt x="476" y="275"/>
                    <a:pt x="444" y="339"/>
                    <a:pt x="412" y="402"/>
                  </a:cubicBezTo>
                  <a:cubicBezTo>
                    <a:pt x="381" y="402"/>
                    <a:pt x="349" y="434"/>
                    <a:pt x="317" y="465"/>
                  </a:cubicBezTo>
                  <a:cubicBezTo>
                    <a:pt x="1" y="782"/>
                    <a:pt x="32" y="1320"/>
                    <a:pt x="349" y="1637"/>
                  </a:cubicBezTo>
                  <a:cubicBezTo>
                    <a:pt x="1267" y="2555"/>
                    <a:pt x="3358" y="2777"/>
                    <a:pt x="4529" y="2872"/>
                  </a:cubicBezTo>
                  <a:cubicBezTo>
                    <a:pt x="4805" y="2901"/>
                    <a:pt x="5154" y="2957"/>
                    <a:pt x="5490" y="2957"/>
                  </a:cubicBezTo>
                  <a:cubicBezTo>
                    <a:pt x="5888" y="2957"/>
                    <a:pt x="6270" y="2879"/>
                    <a:pt x="6493" y="2587"/>
                  </a:cubicBezTo>
                  <a:cubicBezTo>
                    <a:pt x="6841" y="2144"/>
                    <a:pt x="6620" y="1510"/>
                    <a:pt x="6176" y="1194"/>
                  </a:cubicBezTo>
                  <a:cubicBezTo>
                    <a:pt x="5574" y="750"/>
                    <a:pt x="4561" y="655"/>
                    <a:pt x="3833" y="497"/>
                  </a:cubicBezTo>
                  <a:cubicBezTo>
                    <a:pt x="3041" y="307"/>
                    <a:pt x="2249" y="149"/>
                    <a:pt x="1489" y="22"/>
                  </a:cubicBezTo>
                  <a:cubicBezTo>
                    <a:pt x="1384" y="11"/>
                    <a:pt x="1271" y="1"/>
                    <a:pt x="1158" y="1"/>
                  </a:cubicBezTo>
                  <a:close/>
                </a:path>
              </a:pathLst>
            </a:custGeom>
            <a:solidFill>
              <a:srgbClr val="441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5328925" y="2405000"/>
              <a:ext cx="153600" cy="56550"/>
            </a:xfrm>
            <a:custGeom>
              <a:avLst/>
              <a:gdLst/>
              <a:ahLst/>
              <a:cxnLst/>
              <a:rect l="l" t="t" r="r" b="b"/>
              <a:pathLst>
                <a:path w="6144" h="2262" extrusionOk="0">
                  <a:moveTo>
                    <a:pt x="4455" y="19"/>
                  </a:moveTo>
                  <a:cubicBezTo>
                    <a:pt x="3962" y="19"/>
                    <a:pt x="3470" y="42"/>
                    <a:pt x="2977" y="64"/>
                  </a:cubicBezTo>
                  <a:cubicBezTo>
                    <a:pt x="2312" y="96"/>
                    <a:pt x="1425" y="1"/>
                    <a:pt x="792" y="317"/>
                  </a:cubicBezTo>
                  <a:cubicBezTo>
                    <a:pt x="348" y="539"/>
                    <a:pt x="0" y="1109"/>
                    <a:pt x="158" y="1553"/>
                  </a:cubicBezTo>
                  <a:cubicBezTo>
                    <a:pt x="380" y="2154"/>
                    <a:pt x="1235" y="2123"/>
                    <a:pt x="1774" y="2186"/>
                  </a:cubicBezTo>
                  <a:cubicBezTo>
                    <a:pt x="2139" y="2221"/>
                    <a:pt x="2623" y="2261"/>
                    <a:pt x="3140" y="2261"/>
                  </a:cubicBezTo>
                  <a:cubicBezTo>
                    <a:pt x="4009" y="2261"/>
                    <a:pt x="4970" y="2148"/>
                    <a:pt x="5606" y="1711"/>
                  </a:cubicBezTo>
                  <a:cubicBezTo>
                    <a:pt x="5954" y="1458"/>
                    <a:pt x="6144" y="982"/>
                    <a:pt x="5954" y="602"/>
                  </a:cubicBezTo>
                  <a:cubicBezTo>
                    <a:pt x="5954" y="571"/>
                    <a:pt x="5922" y="571"/>
                    <a:pt x="5891" y="539"/>
                  </a:cubicBezTo>
                  <a:cubicBezTo>
                    <a:pt x="5891" y="476"/>
                    <a:pt x="5859" y="381"/>
                    <a:pt x="5827" y="349"/>
                  </a:cubicBezTo>
                  <a:cubicBezTo>
                    <a:pt x="5669" y="64"/>
                    <a:pt x="5352" y="32"/>
                    <a:pt x="5067" y="32"/>
                  </a:cubicBezTo>
                  <a:cubicBezTo>
                    <a:pt x="4863" y="23"/>
                    <a:pt x="4659" y="19"/>
                    <a:pt x="4455" y="19"/>
                  </a:cubicBezTo>
                  <a:close/>
                </a:path>
              </a:pathLst>
            </a:custGeom>
            <a:solidFill>
              <a:srgbClr val="441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215650" y="2690550"/>
              <a:ext cx="237175" cy="266500"/>
            </a:xfrm>
            <a:custGeom>
              <a:avLst/>
              <a:gdLst/>
              <a:ahLst/>
              <a:cxnLst/>
              <a:rect l="l" t="t" r="r" b="b"/>
              <a:pathLst>
                <a:path w="9487" h="10660" extrusionOk="0">
                  <a:moveTo>
                    <a:pt x="5628" y="0"/>
                  </a:moveTo>
                  <a:cubicBezTo>
                    <a:pt x="3598" y="0"/>
                    <a:pt x="1825" y="1523"/>
                    <a:pt x="254" y="2671"/>
                  </a:cubicBezTo>
                  <a:cubicBezTo>
                    <a:pt x="0" y="2861"/>
                    <a:pt x="127" y="3210"/>
                    <a:pt x="349" y="3336"/>
                  </a:cubicBezTo>
                  <a:cubicBezTo>
                    <a:pt x="64" y="4191"/>
                    <a:pt x="95" y="5205"/>
                    <a:pt x="127" y="6123"/>
                  </a:cubicBezTo>
                  <a:cubicBezTo>
                    <a:pt x="127" y="6155"/>
                    <a:pt x="159" y="6218"/>
                    <a:pt x="159" y="6250"/>
                  </a:cubicBezTo>
                  <a:cubicBezTo>
                    <a:pt x="64" y="7137"/>
                    <a:pt x="254" y="8023"/>
                    <a:pt x="824" y="8847"/>
                  </a:cubicBezTo>
                  <a:cubicBezTo>
                    <a:pt x="1014" y="9132"/>
                    <a:pt x="1299" y="9512"/>
                    <a:pt x="1647" y="9765"/>
                  </a:cubicBezTo>
                  <a:cubicBezTo>
                    <a:pt x="1964" y="10082"/>
                    <a:pt x="2344" y="10304"/>
                    <a:pt x="2819" y="10462"/>
                  </a:cubicBezTo>
                  <a:cubicBezTo>
                    <a:pt x="3208" y="10597"/>
                    <a:pt x="3588" y="10659"/>
                    <a:pt x="3957" y="10659"/>
                  </a:cubicBezTo>
                  <a:cubicBezTo>
                    <a:pt x="7138" y="10659"/>
                    <a:pt x="9487" y="6022"/>
                    <a:pt x="9089" y="3241"/>
                  </a:cubicBezTo>
                  <a:cubicBezTo>
                    <a:pt x="8836" y="1563"/>
                    <a:pt x="7696" y="170"/>
                    <a:pt x="5923" y="11"/>
                  </a:cubicBezTo>
                  <a:cubicBezTo>
                    <a:pt x="5824" y="4"/>
                    <a:pt x="5725" y="0"/>
                    <a:pt x="5628" y="0"/>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282150" y="2739800"/>
              <a:ext cx="121950" cy="127850"/>
            </a:xfrm>
            <a:custGeom>
              <a:avLst/>
              <a:gdLst/>
              <a:ahLst/>
              <a:cxnLst/>
              <a:rect l="l" t="t" r="r" b="b"/>
              <a:pathLst>
                <a:path w="4878" h="5114" extrusionOk="0">
                  <a:moveTo>
                    <a:pt x="2966" y="1"/>
                  </a:moveTo>
                  <a:cubicBezTo>
                    <a:pt x="2449" y="1"/>
                    <a:pt x="1938" y="215"/>
                    <a:pt x="1552" y="575"/>
                  </a:cubicBezTo>
                  <a:cubicBezTo>
                    <a:pt x="1046" y="1050"/>
                    <a:pt x="761" y="1810"/>
                    <a:pt x="507" y="2443"/>
                  </a:cubicBezTo>
                  <a:cubicBezTo>
                    <a:pt x="349" y="2855"/>
                    <a:pt x="222" y="3298"/>
                    <a:pt x="127" y="3742"/>
                  </a:cubicBezTo>
                  <a:cubicBezTo>
                    <a:pt x="96" y="3963"/>
                    <a:pt x="64" y="4185"/>
                    <a:pt x="32" y="4407"/>
                  </a:cubicBezTo>
                  <a:cubicBezTo>
                    <a:pt x="32" y="4628"/>
                    <a:pt x="1" y="4882"/>
                    <a:pt x="96" y="5040"/>
                  </a:cubicBezTo>
                  <a:cubicBezTo>
                    <a:pt x="127" y="5093"/>
                    <a:pt x="166" y="5114"/>
                    <a:pt x="205" y="5114"/>
                  </a:cubicBezTo>
                  <a:cubicBezTo>
                    <a:pt x="282" y="5114"/>
                    <a:pt x="360" y="5029"/>
                    <a:pt x="381" y="4945"/>
                  </a:cubicBezTo>
                  <a:cubicBezTo>
                    <a:pt x="412" y="4755"/>
                    <a:pt x="381" y="4533"/>
                    <a:pt x="381" y="4343"/>
                  </a:cubicBezTo>
                  <a:cubicBezTo>
                    <a:pt x="381" y="4153"/>
                    <a:pt x="412" y="3995"/>
                    <a:pt x="444" y="3837"/>
                  </a:cubicBezTo>
                  <a:cubicBezTo>
                    <a:pt x="507" y="3457"/>
                    <a:pt x="634" y="3077"/>
                    <a:pt x="761" y="2728"/>
                  </a:cubicBezTo>
                  <a:cubicBezTo>
                    <a:pt x="982" y="2095"/>
                    <a:pt x="1204" y="1335"/>
                    <a:pt x="1647" y="828"/>
                  </a:cubicBezTo>
                  <a:cubicBezTo>
                    <a:pt x="1988" y="465"/>
                    <a:pt x="2459" y="248"/>
                    <a:pt x="2944" y="248"/>
                  </a:cubicBezTo>
                  <a:cubicBezTo>
                    <a:pt x="3135" y="248"/>
                    <a:pt x="3328" y="281"/>
                    <a:pt x="3516" y="353"/>
                  </a:cubicBezTo>
                  <a:cubicBezTo>
                    <a:pt x="3801" y="480"/>
                    <a:pt x="4054" y="670"/>
                    <a:pt x="4244" y="923"/>
                  </a:cubicBezTo>
                  <a:cubicBezTo>
                    <a:pt x="4339" y="1050"/>
                    <a:pt x="4434" y="1176"/>
                    <a:pt x="4498" y="1303"/>
                  </a:cubicBezTo>
                  <a:cubicBezTo>
                    <a:pt x="4529" y="1366"/>
                    <a:pt x="4529" y="1461"/>
                    <a:pt x="4561" y="1525"/>
                  </a:cubicBezTo>
                  <a:cubicBezTo>
                    <a:pt x="4593" y="1588"/>
                    <a:pt x="4593" y="1620"/>
                    <a:pt x="4593" y="1651"/>
                  </a:cubicBezTo>
                  <a:cubicBezTo>
                    <a:pt x="4568" y="1725"/>
                    <a:pt x="4601" y="1799"/>
                    <a:pt x="4661" y="1799"/>
                  </a:cubicBezTo>
                  <a:cubicBezTo>
                    <a:pt x="4678" y="1799"/>
                    <a:pt x="4698" y="1792"/>
                    <a:pt x="4719" y="1778"/>
                  </a:cubicBezTo>
                  <a:cubicBezTo>
                    <a:pt x="4878" y="1651"/>
                    <a:pt x="4751" y="1303"/>
                    <a:pt x="4688" y="1176"/>
                  </a:cubicBezTo>
                  <a:cubicBezTo>
                    <a:pt x="4466" y="606"/>
                    <a:pt x="3928" y="163"/>
                    <a:pt x="3326" y="36"/>
                  </a:cubicBezTo>
                  <a:cubicBezTo>
                    <a:pt x="3207" y="12"/>
                    <a:pt x="3086" y="1"/>
                    <a:pt x="2966" y="1"/>
                  </a:cubicBezTo>
                  <a:close/>
                </a:path>
              </a:pathLst>
            </a:custGeom>
            <a:solidFill>
              <a:srgbClr val="A04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294025" y="2778350"/>
              <a:ext cx="80775" cy="31950"/>
            </a:xfrm>
            <a:custGeom>
              <a:avLst/>
              <a:gdLst/>
              <a:ahLst/>
              <a:cxnLst/>
              <a:rect l="l" t="t" r="r" b="b"/>
              <a:pathLst>
                <a:path w="3231" h="1278" extrusionOk="0">
                  <a:moveTo>
                    <a:pt x="2009" y="0"/>
                  </a:moveTo>
                  <a:cubicBezTo>
                    <a:pt x="1864" y="0"/>
                    <a:pt x="1721" y="16"/>
                    <a:pt x="1584" y="46"/>
                  </a:cubicBezTo>
                  <a:cubicBezTo>
                    <a:pt x="951" y="173"/>
                    <a:pt x="444" y="584"/>
                    <a:pt x="64" y="1123"/>
                  </a:cubicBezTo>
                  <a:cubicBezTo>
                    <a:pt x="1" y="1207"/>
                    <a:pt x="64" y="1278"/>
                    <a:pt x="141" y="1278"/>
                  </a:cubicBezTo>
                  <a:cubicBezTo>
                    <a:pt x="180" y="1278"/>
                    <a:pt x="222" y="1260"/>
                    <a:pt x="254" y="1218"/>
                  </a:cubicBezTo>
                  <a:cubicBezTo>
                    <a:pt x="571" y="743"/>
                    <a:pt x="1046" y="363"/>
                    <a:pt x="1616" y="204"/>
                  </a:cubicBezTo>
                  <a:cubicBezTo>
                    <a:pt x="1748" y="175"/>
                    <a:pt x="1876" y="161"/>
                    <a:pt x="2001" y="161"/>
                  </a:cubicBezTo>
                  <a:cubicBezTo>
                    <a:pt x="2418" y="161"/>
                    <a:pt x="2802" y="317"/>
                    <a:pt x="3168" y="584"/>
                  </a:cubicBezTo>
                  <a:cubicBezTo>
                    <a:pt x="3199" y="584"/>
                    <a:pt x="3231" y="553"/>
                    <a:pt x="3199" y="521"/>
                  </a:cubicBezTo>
                  <a:cubicBezTo>
                    <a:pt x="2934" y="160"/>
                    <a:pt x="2468" y="0"/>
                    <a:pt x="2009" y="0"/>
                  </a:cubicBezTo>
                  <a:close/>
                </a:path>
              </a:pathLst>
            </a:custGeom>
            <a:solidFill>
              <a:srgbClr val="A04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298775" y="2864200"/>
              <a:ext cx="65750" cy="28025"/>
            </a:xfrm>
            <a:custGeom>
              <a:avLst/>
              <a:gdLst/>
              <a:ahLst/>
              <a:cxnLst/>
              <a:rect l="l" t="t" r="r" b="b"/>
              <a:pathLst>
                <a:path w="2630" h="1121" extrusionOk="0">
                  <a:moveTo>
                    <a:pt x="1933" y="1"/>
                  </a:moveTo>
                  <a:cubicBezTo>
                    <a:pt x="1679" y="1"/>
                    <a:pt x="1426" y="32"/>
                    <a:pt x="1172" y="96"/>
                  </a:cubicBezTo>
                  <a:cubicBezTo>
                    <a:pt x="919" y="191"/>
                    <a:pt x="697" y="286"/>
                    <a:pt x="507" y="444"/>
                  </a:cubicBezTo>
                  <a:cubicBezTo>
                    <a:pt x="381" y="507"/>
                    <a:pt x="286" y="602"/>
                    <a:pt x="222" y="697"/>
                  </a:cubicBezTo>
                  <a:cubicBezTo>
                    <a:pt x="127" y="792"/>
                    <a:pt x="1" y="887"/>
                    <a:pt x="1" y="1014"/>
                  </a:cubicBezTo>
                  <a:cubicBezTo>
                    <a:pt x="1" y="1085"/>
                    <a:pt x="54" y="1121"/>
                    <a:pt x="108" y="1121"/>
                  </a:cubicBezTo>
                  <a:cubicBezTo>
                    <a:pt x="125" y="1121"/>
                    <a:pt x="143" y="1117"/>
                    <a:pt x="159" y="1109"/>
                  </a:cubicBezTo>
                  <a:cubicBezTo>
                    <a:pt x="254" y="1046"/>
                    <a:pt x="286" y="951"/>
                    <a:pt x="381" y="856"/>
                  </a:cubicBezTo>
                  <a:cubicBezTo>
                    <a:pt x="444" y="761"/>
                    <a:pt x="539" y="697"/>
                    <a:pt x="602" y="602"/>
                  </a:cubicBezTo>
                  <a:cubicBezTo>
                    <a:pt x="792" y="476"/>
                    <a:pt x="1014" y="349"/>
                    <a:pt x="1236" y="286"/>
                  </a:cubicBezTo>
                  <a:cubicBezTo>
                    <a:pt x="1426" y="222"/>
                    <a:pt x="1648" y="159"/>
                    <a:pt x="1901" y="159"/>
                  </a:cubicBezTo>
                  <a:cubicBezTo>
                    <a:pt x="1996" y="159"/>
                    <a:pt x="2123" y="159"/>
                    <a:pt x="2249" y="191"/>
                  </a:cubicBezTo>
                  <a:cubicBezTo>
                    <a:pt x="2344" y="191"/>
                    <a:pt x="2471" y="254"/>
                    <a:pt x="2566" y="254"/>
                  </a:cubicBezTo>
                  <a:cubicBezTo>
                    <a:pt x="2598" y="254"/>
                    <a:pt x="2629" y="191"/>
                    <a:pt x="2598" y="191"/>
                  </a:cubicBezTo>
                  <a:cubicBezTo>
                    <a:pt x="2534" y="96"/>
                    <a:pt x="2408" y="96"/>
                    <a:pt x="2281" y="64"/>
                  </a:cubicBezTo>
                  <a:cubicBezTo>
                    <a:pt x="2154" y="32"/>
                    <a:pt x="2059" y="1"/>
                    <a:pt x="1933" y="1"/>
                  </a:cubicBezTo>
                  <a:close/>
                </a:path>
              </a:pathLst>
            </a:custGeom>
            <a:solidFill>
              <a:srgbClr val="A04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203775" y="2896675"/>
              <a:ext cx="269200" cy="244825"/>
            </a:xfrm>
            <a:custGeom>
              <a:avLst/>
              <a:gdLst/>
              <a:ahLst/>
              <a:cxnLst/>
              <a:rect l="l" t="t" r="r" b="b"/>
              <a:pathLst>
                <a:path w="10768" h="9793" extrusionOk="0">
                  <a:moveTo>
                    <a:pt x="3235" y="0"/>
                  </a:moveTo>
                  <a:cubicBezTo>
                    <a:pt x="3203" y="0"/>
                    <a:pt x="3169" y="10"/>
                    <a:pt x="3136" y="32"/>
                  </a:cubicBezTo>
                  <a:cubicBezTo>
                    <a:pt x="0" y="2090"/>
                    <a:pt x="222" y="6777"/>
                    <a:pt x="3199" y="8867"/>
                  </a:cubicBezTo>
                  <a:cubicBezTo>
                    <a:pt x="4066" y="9458"/>
                    <a:pt x="5104" y="9792"/>
                    <a:pt x="6147" y="9792"/>
                  </a:cubicBezTo>
                  <a:cubicBezTo>
                    <a:pt x="6780" y="9792"/>
                    <a:pt x="7414" y="9669"/>
                    <a:pt x="8013" y="9406"/>
                  </a:cubicBezTo>
                  <a:cubicBezTo>
                    <a:pt x="9469" y="8772"/>
                    <a:pt x="10578" y="7347"/>
                    <a:pt x="10705" y="5732"/>
                  </a:cubicBezTo>
                  <a:cubicBezTo>
                    <a:pt x="10768" y="4719"/>
                    <a:pt x="10451" y="3642"/>
                    <a:pt x="9913" y="2787"/>
                  </a:cubicBezTo>
                  <a:cubicBezTo>
                    <a:pt x="9406" y="1964"/>
                    <a:pt x="8551" y="1330"/>
                    <a:pt x="7759" y="824"/>
                  </a:cubicBezTo>
                  <a:cubicBezTo>
                    <a:pt x="7716" y="791"/>
                    <a:pt x="7673" y="777"/>
                    <a:pt x="7632" y="777"/>
                  </a:cubicBezTo>
                  <a:cubicBezTo>
                    <a:pt x="7434" y="777"/>
                    <a:pt x="7296" y="1104"/>
                    <a:pt x="7506" y="1235"/>
                  </a:cubicBezTo>
                  <a:cubicBezTo>
                    <a:pt x="8139" y="1615"/>
                    <a:pt x="8678" y="2154"/>
                    <a:pt x="8994" y="2819"/>
                  </a:cubicBezTo>
                  <a:cubicBezTo>
                    <a:pt x="9311" y="3515"/>
                    <a:pt x="9628" y="4180"/>
                    <a:pt x="9723" y="4909"/>
                  </a:cubicBezTo>
                  <a:cubicBezTo>
                    <a:pt x="9881" y="6334"/>
                    <a:pt x="9248" y="7664"/>
                    <a:pt x="7981" y="8392"/>
                  </a:cubicBezTo>
                  <a:cubicBezTo>
                    <a:pt x="7413" y="8736"/>
                    <a:pt x="6774" y="8897"/>
                    <a:pt x="6131" y="8897"/>
                  </a:cubicBezTo>
                  <a:cubicBezTo>
                    <a:pt x="5412" y="8897"/>
                    <a:pt x="4689" y="8697"/>
                    <a:pt x="4054" y="8329"/>
                  </a:cubicBezTo>
                  <a:cubicBezTo>
                    <a:pt x="2756" y="7601"/>
                    <a:pt x="1869" y="6239"/>
                    <a:pt x="1711" y="4750"/>
                  </a:cubicBezTo>
                  <a:cubicBezTo>
                    <a:pt x="1489" y="3104"/>
                    <a:pt x="2217" y="1489"/>
                    <a:pt x="3389" y="348"/>
                  </a:cubicBezTo>
                  <a:cubicBezTo>
                    <a:pt x="3520" y="218"/>
                    <a:pt x="3391" y="0"/>
                    <a:pt x="3235"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4313925" y="3428000"/>
              <a:ext cx="194000" cy="352100"/>
            </a:xfrm>
            <a:custGeom>
              <a:avLst/>
              <a:gdLst/>
              <a:ahLst/>
              <a:cxnLst/>
              <a:rect l="l" t="t" r="r" b="b"/>
              <a:pathLst>
                <a:path w="7760" h="14084" extrusionOk="0">
                  <a:moveTo>
                    <a:pt x="5416" y="1"/>
                  </a:moveTo>
                  <a:cubicBezTo>
                    <a:pt x="4572" y="1"/>
                    <a:pt x="3183" y="3317"/>
                    <a:pt x="2882" y="3829"/>
                  </a:cubicBezTo>
                  <a:cubicBezTo>
                    <a:pt x="2186" y="4906"/>
                    <a:pt x="1647" y="6077"/>
                    <a:pt x="1140" y="7249"/>
                  </a:cubicBezTo>
                  <a:cubicBezTo>
                    <a:pt x="665" y="8358"/>
                    <a:pt x="190" y="9529"/>
                    <a:pt x="95" y="10733"/>
                  </a:cubicBezTo>
                  <a:cubicBezTo>
                    <a:pt x="0" y="11714"/>
                    <a:pt x="254" y="12696"/>
                    <a:pt x="919" y="13393"/>
                  </a:cubicBezTo>
                  <a:cubicBezTo>
                    <a:pt x="1448" y="13922"/>
                    <a:pt x="2045" y="14084"/>
                    <a:pt x="2696" y="14084"/>
                  </a:cubicBezTo>
                  <a:cubicBezTo>
                    <a:pt x="2940" y="14084"/>
                    <a:pt x="3193" y="14061"/>
                    <a:pt x="3452" y="14026"/>
                  </a:cubicBezTo>
                  <a:cubicBezTo>
                    <a:pt x="4149" y="13931"/>
                    <a:pt x="4814" y="13805"/>
                    <a:pt x="5511" y="13710"/>
                  </a:cubicBezTo>
                  <a:cubicBezTo>
                    <a:pt x="5954" y="13646"/>
                    <a:pt x="6429" y="13583"/>
                    <a:pt x="6841" y="13361"/>
                  </a:cubicBezTo>
                  <a:cubicBezTo>
                    <a:pt x="7189" y="13203"/>
                    <a:pt x="7443" y="12918"/>
                    <a:pt x="7601" y="12633"/>
                  </a:cubicBezTo>
                  <a:cubicBezTo>
                    <a:pt x="7633" y="12601"/>
                    <a:pt x="7696" y="12569"/>
                    <a:pt x="7696" y="12474"/>
                  </a:cubicBezTo>
                  <a:cubicBezTo>
                    <a:pt x="7696" y="12474"/>
                    <a:pt x="7696" y="12443"/>
                    <a:pt x="7696" y="12411"/>
                  </a:cubicBezTo>
                  <a:cubicBezTo>
                    <a:pt x="7759" y="12158"/>
                    <a:pt x="7759" y="11873"/>
                    <a:pt x="7664" y="11556"/>
                  </a:cubicBezTo>
                  <a:cubicBezTo>
                    <a:pt x="7569" y="9973"/>
                    <a:pt x="7569" y="8358"/>
                    <a:pt x="7443" y="6742"/>
                  </a:cubicBezTo>
                  <a:cubicBezTo>
                    <a:pt x="7348" y="5697"/>
                    <a:pt x="7126" y="4652"/>
                    <a:pt x="6936" y="3607"/>
                  </a:cubicBezTo>
                  <a:cubicBezTo>
                    <a:pt x="6746" y="2720"/>
                    <a:pt x="6683" y="1770"/>
                    <a:pt x="6271" y="947"/>
                  </a:cubicBezTo>
                  <a:cubicBezTo>
                    <a:pt x="6081" y="630"/>
                    <a:pt x="5922" y="187"/>
                    <a:pt x="5542" y="29"/>
                  </a:cubicBezTo>
                  <a:cubicBezTo>
                    <a:pt x="5502" y="10"/>
                    <a:pt x="5459" y="1"/>
                    <a:pt x="5416"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964775" y="3591900"/>
              <a:ext cx="362625" cy="272775"/>
            </a:xfrm>
            <a:custGeom>
              <a:avLst/>
              <a:gdLst/>
              <a:ahLst/>
              <a:cxnLst/>
              <a:rect l="l" t="t" r="r" b="b"/>
              <a:pathLst>
                <a:path w="14505" h="10911" extrusionOk="0">
                  <a:moveTo>
                    <a:pt x="3001" y="1"/>
                  </a:moveTo>
                  <a:cubicBezTo>
                    <a:pt x="2564" y="1"/>
                    <a:pt x="2177" y="268"/>
                    <a:pt x="2027" y="693"/>
                  </a:cubicBezTo>
                  <a:lnTo>
                    <a:pt x="190" y="5950"/>
                  </a:lnTo>
                  <a:cubicBezTo>
                    <a:pt x="0" y="6489"/>
                    <a:pt x="444" y="6869"/>
                    <a:pt x="855" y="7280"/>
                  </a:cubicBezTo>
                  <a:cubicBezTo>
                    <a:pt x="2840" y="9265"/>
                    <a:pt x="7308" y="10910"/>
                    <a:pt x="10317" y="10910"/>
                  </a:cubicBezTo>
                  <a:cubicBezTo>
                    <a:pt x="10621" y="10910"/>
                    <a:pt x="10910" y="10894"/>
                    <a:pt x="11179" y="10859"/>
                  </a:cubicBezTo>
                  <a:cubicBezTo>
                    <a:pt x="11750" y="10795"/>
                    <a:pt x="12320" y="10764"/>
                    <a:pt x="12510" y="10194"/>
                  </a:cubicBezTo>
                  <a:lnTo>
                    <a:pt x="14315" y="4937"/>
                  </a:lnTo>
                  <a:cubicBezTo>
                    <a:pt x="14505" y="4398"/>
                    <a:pt x="14220" y="3797"/>
                    <a:pt x="13681" y="3607"/>
                  </a:cubicBezTo>
                  <a:lnTo>
                    <a:pt x="3357" y="60"/>
                  </a:lnTo>
                  <a:cubicBezTo>
                    <a:pt x="3237" y="20"/>
                    <a:pt x="3117" y="1"/>
                    <a:pt x="3001"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207050" y="2681325"/>
              <a:ext cx="513050" cy="256950"/>
            </a:xfrm>
            <a:custGeom>
              <a:avLst/>
              <a:gdLst/>
              <a:ahLst/>
              <a:cxnLst/>
              <a:rect l="l" t="t" r="r" b="b"/>
              <a:pathLst>
                <a:path w="20522" h="10278" extrusionOk="0">
                  <a:moveTo>
                    <a:pt x="1537" y="0"/>
                  </a:moveTo>
                  <a:cubicBezTo>
                    <a:pt x="1338" y="0"/>
                    <a:pt x="1150" y="121"/>
                    <a:pt x="1077" y="317"/>
                  </a:cubicBezTo>
                  <a:lnTo>
                    <a:pt x="63" y="3262"/>
                  </a:lnTo>
                  <a:cubicBezTo>
                    <a:pt x="0" y="3515"/>
                    <a:pt x="127" y="3800"/>
                    <a:pt x="380" y="3895"/>
                  </a:cubicBezTo>
                  <a:lnTo>
                    <a:pt x="18811" y="10261"/>
                  </a:lnTo>
                  <a:cubicBezTo>
                    <a:pt x="18855" y="10272"/>
                    <a:pt x="18899" y="10277"/>
                    <a:pt x="18943" y="10277"/>
                  </a:cubicBezTo>
                  <a:cubicBezTo>
                    <a:pt x="19156" y="10277"/>
                    <a:pt x="19361" y="10154"/>
                    <a:pt x="19413" y="9944"/>
                  </a:cubicBezTo>
                  <a:lnTo>
                    <a:pt x="20427" y="6999"/>
                  </a:lnTo>
                  <a:cubicBezTo>
                    <a:pt x="20522" y="6746"/>
                    <a:pt x="20395" y="6461"/>
                    <a:pt x="20142" y="6397"/>
                  </a:cubicBezTo>
                  <a:lnTo>
                    <a:pt x="1710" y="32"/>
                  </a:lnTo>
                  <a:cubicBezTo>
                    <a:pt x="1653" y="10"/>
                    <a:pt x="1594" y="0"/>
                    <a:pt x="1537"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248200" y="2713775"/>
              <a:ext cx="21125" cy="44725"/>
            </a:xfrm>
            <a:custGeom>
              <a:avLst/>
              <a:gdLst/>
              <a:ahLst/>
              <a:cxnLst/>
              <a:rect l="l" t="t" r="r" b="b"/>
              <a:pathLst>
                <a:path w="845" h="1789" extrusionOk="0">
                  <a:moveTo>
                    <a:pt x="666" y="159"/>
                  </a:moveTo>
                  <a:lnTo>
                    <a:pt x="666" y="159"/>
                  </a:lnTo>
                  <a:cubicBezTo>
                    <a:pt x="670" y="172"/>
                    <a:pt x="675" y="185"/>
                    <a:pt x="681" y="197"/>
                  </a:cubicBezTo>
                  <a:lnTo>
                    <a:pt x="681" y="197"/>
                  </a:lnTo>
                  <a:cubicBezTo>
                    <a:pt x="672" y="186"/>
                    <a:pt x="666" y="173"/>
                    <a:pt x="666" y="159"/>
                  </a:cubicBezTo>
                  <a:close/>
                  <a:moveTo>
                    <a:pt x="634" y="1"/>
                  </a:moveTo>
                  <a:cubicBezTo>
                    <a:pt x="539" y="1"/>
                    <a:pt x="444" y="32"/>
                    <a:pt x="381" y="127"/>
                  </a:cubicBezTo>
                  <a:cubicBezTo>
                    <a:pt x="368" y="140"/>
                    <a:pt x="355" y="159"/>
                    <a:pt x="342" y="181"/>
                  </a:cubicBezTo>
                  <a:lnTo>
                    <a:pt x="342" y="181"/>
                  </a:lnTo>
                  <a:cubicBezTo>
                    <a:pt x="274" y="221"/>
                    <a:pt x="215" y="310"/>
                    <a:pt x="191" y="381"/>
                  </a:cubicBezTo>
                  <a:cubicBezTo>
                    <a:pt x="128" y="571"/>
                    <a:pt x="96" y="761"/>
                    <a:pt x="64" y="982"/>
                  </a:cubicBezTo>
                  <a:cubicBezTo>
                    <a:pt x="33" y="1077"/>
                    <a:pt x="1" y="1204"/>
                    <a:pt x="33" y="1331"/>
                  </a:cubicBezTo>
                  <a:cubicBezTo>
                    <a:pt x="33" y="1362"/>
                    <a:pt x="33" y="1426"/>
                    <a:pt x="33" y="1457"/>
                  </a:cubicBezTo>
                  <a:cubicBezTo>
                    <a:pt x="64" y="1552"/>
                    <a:pt x="64" y="1584"/>
                    <a:pt x="96" y="1647"/>
                  </a:cubicBezTo>
                  <a:cubicBezTo>
                    <a:pt x="133" y="1740"/>
                    <a:pt x="213" y="1789"/>
                    <a:pt x="292" y="1789"/>
                  </a:cubicBezTo>
                  <a:cubicBezTo>
                    <a:pt x="348" y="1789"/>
                    <a:pt x="405" y="1764"/>
                    <a:pt x="444" y="1711"/>
                  </a:cubicBezTo>
                  <a:cubicBezTo>
                    <a:pt x="476" y="1647"/>
                    <a:pt x="508" y="1616"/>
                    <a:pt x="508" y="1552"/>
                  </a:cubicBezTo>
                  <a:cubicBezTo>
                    <a:pt x="537" y="1493"/>
                    <a:pt x="567" y="1461"/>
                    <a:pt x="571" y="1405"/>
                  </a:cubicBezTo>
                  <a:lnTo>
                    <a:pt x="571" y="1405"/>
                  </a:lnTo>
                  <a:cubicBezTo>
                    <a:pt x="582" y="1386"/>
                    <a:pt x="603" y="1349"/>
                    <a:pt x="603" y="1331"/>
                  </a:cubicBezTo>
                  <a:cubicBezTo>
                    <a:pt x="603" y="1299"/>
                    <a:pt x="603" y="1299"/>
                    <a:pt x="603" y="1267"/>
                  </a:cubicBezTo>
                  <a:cubicBezTo>
                    <a:pt x="634" y="1236"/>
                    <a:pt x="634" y="1172"/>
                    <a:pt x="634" y="1109"/>
                  </a:cubicBezTo>
                  <a:cubicBezTo>
                    <a:pt x="698" y="919"/>
                    <a:pt x="761" y="729"/>
                    <a:pt x="824" y="539"/>
                  </a:cubicBezTo>
                  <a:cubicBezTo>
                    <a:pt x="845" y="478"/>
                    <a:pt x="826" y="403"/>
                    <a:pt x="793" y="333"/>
                  </a:cubicBezTo>
                  <a:lnTo>
                    <a:pt x="793" y="333"/>
                  </a:lnTo>
                  <a:cubicBezTo>
                    <a:pt x="793" y="296"/>
                    <a:pt x="793" y="259"/>
                    <a:pt x="793" y="222"/>
                  </a:cubicBezTo>
                  <a:cubicBezTo>
                    <a:pt x="824" y="127"/>
                    <a:pt x="729" y="32"/>
                    <a:pt x="63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4275125" y="2720800"/>
              <a:ext cx="21400" cy="45000"/>
            </a:xfrm>
            <a:custGeom>
              <a:avLst/>
              <a:gdLst/>
              <a:ahLst/>
              <a:cxnLst/>
              <a:rect l="l" t="t" r="r" b="b"/>
              <a:pathLst>
                <a:path w="856" h="1800" extrusionOk="0">
                  <a:moveTo>
                    <a:pt x="576" y="1"/>
                  </a:moveTo>
                  <a:cubicBezTo>
                    <a:pt x="521" y="1"/>
                    <a:pt x="465" y="19"/>
                    <a:pt x="420" y="61"/>
                  </a:cubicBezTo>
                  <a:lnTo>
                    <a:pt x="420" y="61"/>
                  </a:lnTo>
                  <a:cubicBezTo>
                    <a:pt x="267" y="145"/>
                    <a:pt x="187" y="341"/>
                    <a:pt x="159" y="511"/>
                  </a:cubicBezTo>
                  <a:cubicBezTo>
                    <a:pt x="127" y="638"/>
                    <a:pt x="96" y="733"/>
                    <a:pt x="64" y="860"/>
                  </a:cubicBezTo>
                  <a:cubicBezTo>
                    <a:pt x="32" y="1018"/>
                    <a:pt x="32" y="1145"/>
                    <a:pt x="32" y="1271"/>
                  </a:cubicBezTo>
                  <a:cubicBezTo>
                    <a:pt x="32" y="1398"/>
                    <a:pt x="1" y="1525"/>
                    <a:pt x="1" y="1651"/>
                  </a:cubicBezTo>
                  <a:cubicBezTo>
                    <a:pt x="1" y="1750"/>
                    <a:pt x="75" y="1800"/>
                    <a:pt x="154" y="1800"/>
                  </a:cubicBezTo>
                  <a:cubicBezTo>
                    <a:pt x="201" y="1800"/>
                    <a:pt x="250" y="1782"/>
                    <a:pt x="286" y="1746"/>
                  </a:cubicBezTo>
                  <a:cubicBezTo>
                    <a:pt x="317" y="1620"/>
                    <a:pt x="381" y="1525"/>
                    <a:pt x="444" y="1398"/>
                  </a:cubicBezTo>
                  <a:cubicBezTo>
                    <a:pt x="476" y="1335"/>
                    <a:pt x="507" y="1303"/>
                    <a:pt x="539" y="1240"/>
                  </a:cubicBezTo>
                  <a:cubicBezTo>
                    <a:pt x="602" y="1176"/>
                    <a:pt x="602" y="1113"/>
                    <a:pt x="634" y="1018"/>
                  </a:cubicBezTo>
                  <a:cubicBezTo>
                    <a:pt x="697" y="923"/>
                    <a:pt x="729" y="796"/>
                    <a:pt x="761" y="670"/>
                  </a:cubicBezTo>
                  <a:cubicBezTo>
                    <a:pt x="792" y="606"/>
                    <a:pt x="824" y="543"/>
                    <a:pt x="824" y="480"/>
                  </a:cubicBezTo>
                  <a:cubicBezTo>
                    <a:pt x="824" y="448"/>
                    <a:pt x="856" y="385"/>
                    <a:pt x="856" y="353"/>
                  </a:cubicBezTo>
                  <a:cubicBezTo>
                    <a:pt x="856" y="291"/>
                    <a:pt x="829" y="229"/>
                    <a:pt x="792" y="176"/>
                  </a:cubicBezTo>
                  <a:lnTo>
                    <a:pt x="792" y="176"/>
                  </a:lnTo>
                  <a:cubicBezTo>
                    <a:pt x="792" y="172"/>
                    <a:pt x="792" y="168"/>
                    <a:pt x="792" y="163"/>
                  </a:cubicBezTo>
                  <a:cubicBezTo>
                    <a:pt x="772" y="63"/>
                    <a:pt x="676" y="1"/>
                    <a:pt x="57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4296500" y="2730100"/>
              <a:ext cx="23775" cy="49425"/>
            </a:xfrm>
            <a:custGeom>
              <a:avLst/>
              <a:gdLst/>
              <a:ahLst/>
              <a:cxnLst/>
              <a:rect l="l" t="t" r="r" b="b"/>
              <a:pathLst>
                <a:path w="951" h="1977" extrusionOk="0">
                  <a:moveTo>
                    <a:pt x="578" y="0"/>
                  </a:moveTo>
                  <a:cubicBezTo>
                    <a:pt x="556" y="0"/>
                    <a:pt x="533" y="4"/>
                    <a:pt x="507" y="13"/>
                  </a:cubicBezTo>
                  <a:cubicBezTo>
                    <a:pt x="444" y="44"/>
                    <a:pt x="412" y="44"/>
                    <a:pt x="349" y="108"/>
                  </a:cubicBezTo>
                  <a:cubicBezTo>
                    <a:pt x="222" y="171"/>
                    <a:pt x="159" y="298"/>
                    <a:pt x="127" y="456"/>
                  </a:cubicBezTo>
                  <a:cubicBezTo>
                    <a:pt x="96" y="583"/>
                    <a:pt x="64" y="741"/>
                    <a:pt x="64" y="868"/>
                  </a:cubicBezTo>
                  <a:cubicBezTo>
                    <a:pt x="32" y="1058"/>
                    <a:pt x="1" y="1248"/>
                    <a:pt x="32" y="1438"/>
                  </a:cubicBezTo>
                  <a:cubicBezTo>
                    <a:pt x="32" y="1564"/>
                    <a:pt x="64" y="1723"/>
                    <a:pt x="96" y="1849"/>
                  </a:cubicBezTo>
                  <a:cubicBezTo>
                    <a:pt x="96" y="1913"/>
                    <a:pt x="159" y="1976"/>
                    <a:pt x="222" y="1976"/>
                  </a:cubicBezTo>
                  <a:cubicBezTo>
                    <a:pt x="317" y="1976"/>
                    <a:pt x="381" y="1944"/>
                    <a:pt x="412" y="1881"/>
                  </a:cubicBezTo>
                  <a:cubicBezTo>
                    <a:pt x="507" y="1786"/>
                    <a:pt x="571" y="1659"/>
                    <a:pt x="666" y="1533"/>
                  </a:cubicBezTo>
                  <a:cubicBezTo>
                    <a:pt x="729" y="1406"/>
                    <a:pt x="792" y="1248"/>
                    <a:pt x="824" y="1058"/>
                  </a:cubicBezTo>
                  <a:cubicBezTo>
                    <a:pt x="856" y="931"/>
                    <a:pt x="887" y="773"/>
                    <a:pt x="919" y="614"/>
                  </a:cubicBezTo>
                  <a:cubicBezTo>
                    <a:pt x="919" y="488"/>
                    <a:pt x="951" y="329"/>
                    <a:pt x="856" y="234"/>
                  </a:cubicBezTo>
                  <a:cubicBezTo>
                    <a:pt x="824" y="171"/>
                    <a:pt x="792" y="108"/>
                    <a:pt x="729" y="76"/>
                  </a:cubicBezTo>
                  <a:cubicBezTo>
                    <a:pt x="683" y="30"/>
                    <a:pt x="636" y="0"/>
                    <a:pt x="578"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4324225" y="2735025"/>
              <a:ext cx="25350" cy="49225"/>
            </a:xfrm>
            <a:custGeom>
              <a:avLst/>
              <a:gdLst/>
              <a:ahLst/>
              <a:cxnLst/>
              <a:rect l="l" t="t" r="r" b="b"/>
              <a:pathLst>
                <a:path w="1014" h="1969" extrusionOk="0">
                  <a:moveTo>
                    <a:pt x="855" y="987"/>
                  </a:moveTo>
                  <a:cubicBezTo>
                    <a:pt x="848" y="1001"/>
                    <a:pt x="843" y="1011"/>
                    <a:pt x="839" y="1019"/>
                  </a:cubicBezTo>
                  <a:lnTo>
                    <a:pt x="839" y="1019"/>
                  </a:lnTo>
                  <a:cubicBezTo>
                    <a:pt x="847" y="1011"/>
                    <a:pt x="855" y="1003"/>
                    <a:pt x="855" y="987"/>
                  </a:cubicBezTo>
                  <a:close/>
                  <a:moveTo>
                    <a:pt x="637" y="1"/>
                  </a:moveTo>
                  <a:cubicBezTo>
                    <a:pt x="581" y="1"/>
                    <a:pt x="525" y="12"/>
                    <a:pt x="475" y="37"/>
                  </a:cubicBezTo>
                  <a:cubicBezTo>
                    <a:pt x="380" y="101"/>
                    <a:pt x="285" y="196"/>
                    <a:pt x="222" y="291"/>
                  </a:cubicBezTo>
                  <a:cubicBezTo>
                    <a:pt x="190" y="386"/>
                    <a:pt x="158" y="481"/>
                    <a:pt x="127" y="544"/>
                  </a:cubicBezTo>
                  <a:cubicBezTo>
                    <a:pt x="95" y="671"/>
                    <a:pt x="63" y="829"/>
                    <a:pt x="63" y="987"/>
                  </a:cubicBezTo>
                  <a:cubicBezTo>
                    <a:pt x="32" y="1114"/>
                    <a:pt x="32" y="1241"/>
                    <a:pt x="0" y="1399"/>
                  </a:cubicBezTo>
                  <a:cubicBezTo>
                    <a:pt x="0" y="1494"/>
                    <a:pt x="32" y="1589"/>
                    <a:pt x="63" y="1684"/>
                  </a:cubicBezTo>
                  <a:cubicBezTo>
                    <a:pt x="95" y="1684"/>
                    <a:pt x="95" y="1716"/>
                    <a:pt x="95" y="1716"/>
                  </a:cubicBezTo>
                  <a:cubicBezTo>
                    <a:pt x="95" y="1747"/>
                    <a:pt x="95" y="1811"/>
                    <a:pt x="95" y="1842"/>
                  </a:cubicBezTo>
                  <a:cubicBezTo>
                    <a:pt x="132" y="1916"/>
                    <a:pt x="232" y="1968"/>
                    <a:pt x="323" y="1968"/>
                  </a:cubicBezTo>
                  <a:cubicBezTo>
                    <a:pt x="388" y="1968"/>
                    <a:pt x="448" y="1941"/>
                    <a:pt x="475" y="1874"/>
                  </a:cubicBezTo>
                  <a:cubicBezTo>
                    <a:pt x="475" y="1842"/>
                    <a:pt x="507" y="1811"/>
                    <a:pt x="507" y="1779"/>
                  </a:cubicBezTo>
                  <a:lnTo>
                    <a:pt x="507" y="1747"/>
                  </a:lnTo>
                  <a:cubicBezTo>
                    <a:pt x="538" y="1716"/>
                    <a:pt x="570" y="1684"/>
                    <a:pt x="602" y="1652"/>
                  </a:cubicBezTo>
                  <a:cubicBezTo>
                    <a:pt x="633" y="1589"/>
                    <a:pt x="665" y="1557"/>
                    <a:pt x="665" y="1526"/>
                  </a:cubicBezTo>
                  <a:cubicBezTo>
                    <a:pt x="697" y="1399"/>
                    <a:pt x="760" y="1272"/>
                    <a:pt x="792" y="1146"/>
                  </a:cubicBezTo>
                  <a:cubicBezTo>
                    <a:pt x="792" y="1114"/>
                    <a:pt x="823" y="1082"/>
                    <a:pt x="823" y="1051"/>
                  </a:cubicBezTo>
                  <a:cubicBezTo>
                    <a:pt x="823" y="1046"/>
                    <a:pt x="824" y="1043"/>
                    <a:pt x="825" y="1040"/>
                  </a:cubicBezTo>
                  <a:lnTo>
                    <a:pt x="825" y="1040"/>
                  </a:lnTo>
                  <a:cubicBezTo>
                    <a:pt x="825" y="1040"/>
                    <a:pt x="825" y="1040"/>
                    <a:pt x="826" y="1040"/>
                  </a:cubicBezTo>
                  <a:cubicBezTo>
                    <a:pt x="828" y="1040"/>
                    <a:pt x="832" y="1034"/>
                    <a:pt x="839" y="1019"/>
                  </a:cubicBezTo>
                  <a:lnTo>
                    <a:pt x="839" y="1019"/>
                  </a:lnTo>
                  <a:cubicBezTo>
                    <a:pt x="833" y="1025"/>
                    <a:pt x="828" y="1031"/>
                    <a:pt x="825" y="1040"/>
                  </a:cubicBezTo>
                  <a:lnTo>
                    <a:pt x="825" y="1040"/>
                  </a:lnTo>
                  <a:cubicBezTo>
                    <a:pt x="823" y="1038"/>
                    <a:pt x="823" y="1031"/>
                    <a:pt x="823" y="1019"/>
                  </a:cubicBezTo>
                  <a:cubicBezTo>
                    <a:pt x="855" y="956"/>
                    <a:pt x="918" y="861"/>
                    <a:pt x="918" y="797"/>
                  </a:cubicBezTo>
                  <a:cubicBezTo>
                    <a:pt x="950" y="734"/>
                    <a:pt x="982" y="671"/>
                    <a:pt x="982" y="607"/>
                  </a:cubicBezTo>
                  <a:cubicBezTo>
                    <a:pt x="1013" y="481"/>
                    <a:pt x="1013" y="354"/>
                    <a:pt x="982" y="259"/>
                  </a:cubicBezTo>
                  <a:cubicBezTo>
                    <a:pt x="958" y="95"/>
                    <a:pt x="797" y="1"/>
                    <a:pt x="637"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4352725" y="2742775"/>
              <a:ext cx="29300" cy="56750"/>
            </a:xfrm>
            <a:custGeom>
              <a:avLst/>
              <a:gdLst/>
              <a:ahLst/>
              <a:cxnLst/>
              <a:rect l="l" t="t" r="r" b="b"/>
              <a:pathLst>
                <a:path w="1172" h="2270" extrusionOk="0">
                  <a:moveTo>
                    <a:pt x="778" y="0"/>
                  </a:moveTo>
                  <a:cubicBezTo>
                    <a:pt x="748" y="0"/>
                    <a:pt x="721" y="4"/>
                    <a:pt x="697" y="12"/>
                  </a:cubicBezTo>
                  <a:cubicBezTo>
                    <a:pt x="570" y="44"/>
                    <a:pt x="475" y="139"/>
                    <a:pt x="412" y="266"/>
                  </a:cubicBezTo>
                  <a:cubicBezTo>
                    <a:pt x="380" y="329"/>
                    <a:pt x="380" y="361"/>
                    <a:pt x="349" y="424"/>
                  </a:cubicBezTo>
                  <a:cubicBezTo>
                    <a:pt x="331" y="494"/>
                    <a:pt x="304" y="554"/>
                    <a:pt x="278" y="610"/>
                  </a:cubicBezTo>
                  <a:lnTo>
                    <a:pt x="278" y="610"/>
                  </a:lnTo>
                  <a:cubicBezTo>
                    <a:pt x="189" y="712"/>
                    <a:pt x="185" y="864"/>
                    <a:pt x="158" y="994"/>
                  </a:cubicBezTo>
                  <a:cubicBezTo>
                    <a:pt x="127" y="1121"/>
                    <a:pt x="95" y="1247"/>
                    <a:pt x="95" y="1374"/>
                  </a:cubicBezTo>
                  <a:cubicBezTo>
                    <a:pt x="63" y="1564"/>
                    <a:pt x="32" y="1786"/>
                    <a:pt x="0" y="1976"/>
                  </a:cubicBezTo>
                  <a:cubicBezTo>
                    <a:pt x="0" y="2102"/>
                    <a:pt x="95" y="2229"/>
                    <a:pt x="222" y="2261"/>
                  </a:cubicBezTo>
                  <a:cubicBezTo>
                    <a:pt x="244" y="2266"/>
                    <a:pt x="267" y="2269"/>
                    <a:pt x="289" y="2269"/>
                  </a:cubicBezTo>
                  <a:cubicBezTo>
                    <a:pt x="391" y="2269"/>
                    <a:pt x="486" y="2212"/>
                    <a:pt x="539" y="2134"/>
                  </a:cubicBezTo>
                  <a:cubicBezTo>
                    <a:pt x="634" y="1944"/>
                    <a:pt x="729" y="1754"/>
                    <a:pt x="824" y="1564"/>
                  </a:cubicBezTo>
                  <a:cubicBezTo>
                    <a:pt x="887" y="1437"/>
                    <a:pt x="919" y="1342"/>
                    <a:pt x="982" y="1216"/>
                  </a:cubicBezTo>
                  <a:lnTo>
                    <a:pt x="1045" y="1057"/>
                  </a:lnTo>
                  <a:cubicBezTo>
                    <a:pt x="1062" y="1006"/>
                    <a:pt x="1070" y="945"/>
                    <a:pt x="1069" y="885"/>
                  </a:cubicBezTo>
                  <a:lnTo>
                    <a:pt x="1069" y="885"/>
                  </a:lnTo>
                  <a:cubicBezTo>
                    <a:pt x="1091" y="805"/>
                    <a:pt x="1109" y="717"/>
                    <a:pt x="1109" y="646"/>
                  </a:cubicBezTo>
                  <a:cubicBezTo>
                    <a:pt x="1140" y="614"/>
                    <a:pt x="1140" y="551"/>
                    <a:pt x="1140" y="487"/>
                  </a:cubicBezTo>
                  <a:cubicBezTo>
                    <a:pt x="1172" y="361"/>
                    <a:pt x="1140" y="234"/>
                    <a:pt x="1045" y="107"/>
                  </a:cubicBezTo>
                  <a:cubicBezTo>
                    <a:pt x="974" y="36"/>
                    <a:pt x="867" y="0"/>
                    <a:pt x="778"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4384675" y="2756725"/>
              <a:ext cx="29825" cy="54350"/>
            </a:xfrm>
            <a:custGeom>
              <a:avLst/>
              <a:gdLst/>
              <a:ahLst/>
              <a:cxnLst/>
              <a:rect l="l" t="t" r="r" b="b"/>
              <a:pathLst>
                <a:path w="1193" h="2174" extrusionOk="0">
                  <a:moveTo>
                    <a:pt x="844" y="0"/>
                  </a:moveTo>
                  <a:cubicBezTo>
                    <a:pt x="801" y="0"/>
                    <a:pt x="758" y="8"/>
                    <a:pt x="717" y="24"/>
                  </a:cubicBezTo>
                  <a:cubicBezTo>
                    <a:pt x="559" y="119"/>
                    <a:pt x="432" y="278"/>
                    <a:pt x="337" y="436"/>
                  </a:cubicBezTo>
                  <a:cubicBezTo>
                    <a:pt x="306" y="531"/>
                    <a:pt x="274" y="626"/>
                    <a:pt x="242" y="721"/>
                  </a:cubicBezTo>
                  <a:cubicBezTo>
                    <a:pt x="211" y="784"/>
                    <a:pt x="179" y="879"/>
                    <a:pt x="179" y="943"/>
                  </a:cubicBezTo>
                  <a:cubicBezTo>
                    <a:pt x="116" y="1101"/>
                    <a:pt x="84" y="1259"/>
                    <a:pt x="52" y="1449"/>
                  </a:cubicBezTo>
                  <a:cubicBezTo>
                    <a:pt x="21" y="1608"/>
                    <a:pt x="21" y="1735"/>
                    <a:pt x="21" y="1893"/>
                  </a:cubicBezTo>
                  <a:cubicBezTo>
                    <a:pt x="1" y="2070"/>
                    <a:pt x="140" y="2174"/>
                    <a:pt x="279" y="2174"/>
                  </a:cubicBezTo>
                  <a:cubicBezTo>
                    <a:pt x="363" y="2174"/>
                    <a:pt x="448" y="2135"/>
                    <a:pt x="496" y="2051"/>
                  </a:cubicBezTo>
                  <a:cubicBezTo>
                    <a:pt x="559" y="1893"/>
                    <a:pt x="622" y="1766"/>
                    <a:pt x="686" y="1640"/>
                  </a:cubicBezTo>
                  <a:cubicBezTo>
                    <a:pt x="749" y="1576"/>
                    <a:pt x="781" y="1481"/>
                    <a:pt x="812" y="1386"/>
                  </a:cubicBezTo>
                  <a:lnTo>
                    <a:pt x="844" y="1323"/>
                  </a:lnTo>
                  <a:cubicBezTo>
                    <a:pt x="876" y="1291"/>
                    <a:pt x="876" y="1259"/>
                    <a:pt x="907" y="1228"/>
                  </a:cubicBezTo>
                  <a:cubicBezTo>
                    <a:pt x="939" y="1164"/>
                    <a:pt x="939" y="1101"/>
                    <a:pt x="971" y="1038"/>
                  </a:cubicBezTo>
                  <a:cubicBezTo>
                    <a:pt x="1034" y="943"/>
                    <a:pt x="1066" y="848"/>
                    <a:pt x="1097" y="753"/>
                  </a:cubicBezTo>
                  <a:cubicBezTo>
                    <a:pt x="1129" y="563"/>
                    <a:pt x="1192" y="373"/>
                    <a:pt x="1129" y="183"/>
                  </a:cubicBezTo>
                  <a:cubicBezTo>
                    <a:pt x="1082" y="65"/>
                    <a:pt x="965" y="0"/>
                    <a:pt x="84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4416850" y="2765075"/>
              <a:ext cx="30700" cy="59075"/>
            </a:xfrm>
            <a:custGeom>
              <a:avLst/>
              <a:gdLst/>
              <a:ahLst/>
              <a:cxnLst/>
              <a:rect l="l" t="t" r="r" b="b"/>
              <a:pathLst>
                <a:path w="1228" h="2363" extrusionOk="0">
                  <a:moveTo>
                    <a:pt x="915" y="1"/>
                  </a:moveTo>
                  <a:cubicBezTo>
                    <a:pt x="896" y="1"/>
                    <a:pt x="876" y="3"/>
                    <a:pt x="855" y="7"/>
                  </a:cubicBezTo>
                  <a:cubicBezTo>
                    <a:pt x="824" y="7"/>
                    <a:pt x="824" y="7"/>
                    <a:pt x="792" y="39"/>
                  </a:cubicBezTo>
                  <a:cubicBezTo>
                    <a:pt x="803" y="28"/>
                    <a:pt x="799" y="25"/>
                    <a:pt x="790" y="25"/>
                  </a:cubicBezTo>
                  <a:cubicBezTo>
                    <a:pt x="771" y="25"/>
                    <a:pt x="729" y="39"/>
                    <a:pt x="729" y="39"/>
                  </a:cubicBezTo>
                  <a:cubicBezTo>
                    <a:pt x="665" y="70"/>
                    <a:pt x="602" y="134"/>
                    <a:pt x="539" y="197"/>
                  </a:cubicBezTo>
                  <a:cubicBezTo>
                    <a:pt x="412" y="387"/>
                    <a:pt x="349" y="640"/>
                    <a:pt x="254" y="862"/>
                  </a:cubicBezTo>
                  <a:cubicBezTo>
                    <a:pt x="190" y="1052"/>
                    <a:pt x="127" y="1242"/>
                    <a:pt x="95" y="1464"/>
                  </a:cubicBezTo>
                  <a:cubicBezTo>
                    <a:pt x="64" y="1686"/>
                    <a:pt x="32" y="1876"/>
                    <a:pt x="0" y="2097"/>
                  </a:cubicBezTo>
                  <a:cubicBezTo>
                    <a:pt x="0" y="2192"/>
                    <a:pt x="32" y="2319"/>
                    <a:pt x="127" y="2351"/>
                  </a:cubicBezTo>
                  <a:cubicBezTo>
                    <a:pt x="151" y="2358"/>
                    <a:pt x="175" y="2362"/>
                    <a:pt x="198" y="2362"/>
                  </a:cubicBezTo>
                  <a:cubicBezTo>
                    <a:pt x="268" y="2362"/>
                    <a:pt x="333" y="2327"/>
                    <a:pt x="380" y="2256"/>
                  </a:cubicBezTo>
                  <a:lnTo>
                    <a:pt x="665" y="1812"/>
                  </a:lnTo>
                  <a:cubicBezTo>
                    <a:pt x="760" y="1654"/>
                    <a:pt x="855" y="1496"/>
                    <a:pt x="919" y="1337"/>
                  </a:cubicBezTo>
                  <a:cubicBezTo>
                    <a:pt x="1014" y="1147"/>
                    <a:pt x="1077" y="957"/>
                    <a:pt x="1140" y="767"/>
                  </a:cubicBezTo>
                  <a:cubicBezTo>
                    <a:pt x="1172" y="672"/>
                    <a:pt x="1204" y="577"/>
                    <a:pt x="1204" y="514"/>
                  </a:cubicBezTo>
                  <a:cubicBezTo>
                    <a:pt x="1228" y="371"/>
                    <a:pt x="1216" y="282"/>
                    <a:pt x="1154" y="179"/>
                  </a:cubicBezTo>
                  <a:lnTo>
                    <a:pt x="1154" y="179"/>
                  </a:lnTo>
                  <a:cubicBezTo>
                    <a:pt x="1160" y="185"/>
                    <a:pt x="1166" y="191"/>
                    <a:pt x="1172" y="197"/>
                  </a:cubicBezTo>
                  <a:cubicBezTo>
                    <a:pt x="1117" y="87"/>
                    <a:pt x="1038" y="1"/>
                    <a:pt x="915"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4452475" y="2774900"/>
              <a:ext cx="24575" cy="54875"/>
            </a:xfrm>
            <a:custGeom>
              <a:avLst/>
              <a:gdLst/>
              <a:ahLst/>
              <a:cxnLst/>
              <a:rect l="l" t="t" r="r" b="b"/>
              <a:pathLst>
                <a:path w="983" h="2195" extrusionOk="0">
                  <a:moveTo>
                    <a:pt x="707" y="0"/>
                  </a:moveTo>
                  <a:cubicBezTo>
                    <a:pt x="673" y="0"/>
                    <a:pt x="638" y="8"/>
                    <a:pt x="602" y="26"/>
                  </a:cubicBezTo>
                  <a:cubicBezTo>
                    <a:pt x="475" y="57"/>
                    <a:pt x="380" y="152"/>
                    <a:pt x="317" y="311"/>
                  </a:cubicBezTo>
                  <a:lnTo>
                    <a:pt x="254" y="532"/>
                  </a:lnTo>
                  <a:cubicBezTo>
                    <a:pt x="190" y="691"/>
                    <a:pt x="159" y="849"/>
                    <a:pt x="95" y="1039"/>
                  </a:cubicBezTo>
                  <a:cubicBezTo>
                    <a:pt x="64" y="1198"/>
                    <a:pt x="32" y="1388"/>
                    <a:pt x="32" y="1578"/>
                  </a:cubicBezTo>
                  <a:cubicBezTo>
                    <a:pt x="0" y="1641"/>
                    <a:pt x="0" y="1736"/>
                    <a:pt x="0" y="1799"/>
                  </a:cubicBezTo>
                  <a:cubicBezTo>
                    <a:pt x="0" y="1894"/>
                    <a:pt x="0" y="1989"/>
                    <a:pt x="0" y="2084"/>
                  </a:cubicBezTo>
                  <a:cubicBezTo>
                    <a:pt x="0" y="2146"/>
                    <a:pt x="81" y="2195"/>
                    <a:pt x="155" y="2195"/>
                  </a:cubicBezTo>
                  <a:cubicBezTo>
                    <a:pt x="194" y="2195"/>
                    <a:pt x="232" y="2181"/>
                    <a:pt x="254" y="2148"/>
                  </a:cubicBezTo>
                  <a:cubicBezTo>
                    <a:pt x="285" y="2053"/>
                    <a:pt x="317" y="1989"/>
                    <a:pt x="349" y="1894"/>
                  </a:cubicBezTo>
                  <a:lnTo>
                    <a:pt x="444" y="1673"/>
                  </a:lnTo>
                  <a:cubicBezTo>
                    <a:pt x="507" y="1514"/>
                    <a:pt x="570" y="1356"/>
                    <a:pt x="634" y="1198"/>
                  </a:cubicBezTo>
                  <a:cubicBezTo>
                    <a:pt x="697" y="1008"/>
                    <a:pt x="761" y="913"/>
                    <a:pt x="824" y="722"/>
                  </a:cubicBezTo>
                  <a:cubicBezTo>
                    <a:pt x="856" y="659"/>
                    <a:pt x="887" y="564"/>
                    <a:pt x="919" y="501"/>
                  </a:cubicBezTo>
                  <a:cubicBezTo>
                    <a:pt x="982" y="374"/>
                    <a:pt x="982" y="247"/>
                    <a:pt x="919" y="121"/>
                  </a:cubicBezTo>
                  <a:cubicBezTo>
                    <a:pt x="873" y="52"/>
                    <a:pt x="795" y="0"/>
                    <a:pt x="70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484150" y="2781975"/>
              <a:ext cx="23775" cy="57250"/>
            </a:xfrm>
            <a:custGeom>
              <a:avLst/>
              <a:gdLst/>
              <a:ahLst/>
              <a:cxnLst/>
              <a:rect l="l" t="t" r="r" b="b"/>
              <a:pathLst>
                <a:path w="951" h="2290" extrusionOk="0">
                  <a:moveTo>
                    <a:pt x="654" y="0"/>
                  </a:moveTo>
                  <a:cubicBezTo>
                    <a:pt x="564" y="0"/>
                    <a:pt x="472" y="39"/>
                    <a:pt x="412" y="123"/>
                  </a:cubicBezTo>
                  <a:cubicBezTo>
                    <a:pt x="317" y="281"/>
                    <a:pt x="285" y="503"/>
                    <a:pt x="222" y="693"/>
                  </a:cubicBezTo>
                  <a:cubicBezTo>
                    <a:pt x="190" y="851"/>
                    <a:pt x="127" y="1010"/>
                    <a:pt x="127" y="1200"/>
                  </a:cubicBezTo>
                  <a:cubicBezTo>
                    <a:pt x="95" y="1358"/>
                    <a:pt x="64" y="1548"/>
                    <a:pt x="32" y="1706"/>
                  </a:cubicBezTo>
                  <a:cubicBezTo>
                    <a:pt x="32" y="1801"/>
                    <a:pt x="0" y="1896"/>
                    <a:pt x="0" y="1991"/>
                  </a:cubicBezTo>
                  <a:cubicBezTo>
                    <a:pt x="0" y="2086"/>
                    <a:pt x="0" y="2150"/>
                    <a:pt x="0" y="2245"/>
                  </a:cubicBezTo>
                  <a:cubicBezTo>
                    <a:pt x="23" y="2267"/>
                    <a:pt x="45" y="2289"/>
                    <a:pt x="67" y="2289"/>
                  </a:cubicBezTo>
                  <a:cubicBezTo>
                    <a:pt x="77" y="2289"/>
                    <a:pt x="86" y="2286"/>
                    <a:pt x="95" y="2276"/>
                  </a:cubicBezTo>
                  <a:cubicBezTo>
                    <a:pt x="159" y="2181"/>
                    <a:pt x="222" y="2118"/>
                    <a:pt x="254" y="2055"/>
                  </a:cubicBezTo>
                  <a:cubicBezTo>
                    <a:pt x="317" y="1991"/>
                    <a:pt x="349" y="1896"/>
                    <a:pt x="380" y="1801"/>
                  </a:cubicBezTo>
                  <a:cubicBezTo>
                    <a:pt x="444" y="1675"/>
                    <a:pt x="507" y="1516"/>
                    <a:pt x="602" y="1358"/>
                  </a:cubicBezTo>
                  <a:cubicBezTo>
                    <a:pt x="665" y="1200"/>
                    <a:pt x="729" y="1010"/>
                    <a:pt x="792" y="851"/>
                  </a:cubicBezTo>
                  <a:cubicBezTo>
                    <a:pt x="855" y="661"/>
                    <a:pt x="950" y="471"/>
                    <a:pt x="950" y="281"/>
                  </a:cubicBezTo>
                  <a:cubicBezTo>
                    <a:pt x="950" y="104"/>
                    <a:pt x="804" y="0"/>
                    <a:pt x="65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4511050" y="2792475"/>
              <a:ext cx="30925" cy="55325"/>
            </a:xfrm>
            <a:custGeom>
              <a:avLst/>
              <a:gdLst/>
              <a:ahLst/>
              <a:cxnLst/>
              <a:rect l="l" t="t" r="r" b="b"/>
              <a:pathLst>
                <a:path w="1237" h="2213" extrusionOk="0">
                  <a:moveTo>
                    <a:pt x="842" y="0"/>
                  </a:moveTo>
                  <a:cubicBezTo>
                    <a:pt x="787" y="0"/>
                    <a:pt x="728" y="16"/>
                    <a:pt x="666" y="51"/>
                  </a:cubicBezTo>
                  <a:cubicBezTo>
                    <a:pt x="603" y="83"/>
                    <a:pt x="476" y="178"/>
                    <a:pt x="444" y="273"/>
                  </a:cubicBezTo>
                  <a:cubicBezTo>
                    <a:pt x="413" y="368"/>
                    <a:pt x="381" y="463"/>
                    <a:pt x="349" y="558"/>
                  </a:cubicBezTo>
                  <a:cubicBezTo>
                    <a:pt x="286" y="685"/>
                    <a:pt x="254" y="843"/>
                    <a:pt x="223" y="1001"/>
                  </a:cubicBezTo>
                  <a:cubicBezTo>
                    <a:pt x="159" y="1128"/>
                    <a:pt x="128" y="1286"/>
                    <a:pt x="96" y="1445"/>
                  </a:cubicBezTo>
                  <a:cubicBezTo>
                    <a:pt x="33" y="1603"/>
                    <a:pt x="1" y="1761"/>
                    <a:pt x="1" y="1920"/>
                  </a:cubicBezTo>
                  <a:cubicBezTo>
                    <a:pt x="1" y="2046"/>
                    <a:pt x="96" y="2173"/>
                    <a:pt x="191" y="2205"/>
                  </a:cubicBezTo>
                  <a:cubicBezTo>
                    <a:pt x="213" y="2210"/>
                    <a:pt x="236" y="2213"/>
                    <a:pt x="258" y="2213"/>
                  </a:cubicBezTo>
                  <a:cubicBezTo>
                    <a:pt x="361" y="2213"/>
                    <a:pt x="456" y="2156"/>
                    <a:pt x="508" y="2078"/>
                  </a:cubicBezTo>
                  <a:cubicBezTo>
                    <a:pt x="603" y="1951"/>
                    <a:pt x="698" y="1761"/>
                    <a:pt x="761" y="1635"/>
                  </a:cubicBezTo>
                  <a:cubicBezTo>
                    <a:pt x="824" y="1476"/>
                    <a:pt x="856" y="1350"/>
                    <a:pt x="919" y="1223"/>
                  </a:cubicBezTo>
                  <a:cubicBezTo>
                    <a:pt x="983" y="1065"/>
                    <a:pt x="1046" y="938"/>
                    <a:pt x="1109" y="811"/>
                  </a:cubicBezTo>
                  <a:cubicBezTo>
                    <a:pt x="1173" y="621"/>
                    <a:pt x="1236" y="431"/>
                    <a:pt x="1141" y="241"/>
                  </a:cubicBezTo>
                  <a:cubicBezTo>
                    <a:pt x="1095" y="104"/>
                    <a:pt x="984" y="0"/>
                    <a:pt x="842"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4534825" y="2808200"/>
              <a:ext cx="28525" cy="49225"/>
            </a:xfrm>
            <a:custGeom>
              <a:avLst/>
              <a:gdLst/>
              <a:ahLst/>
              <a:cxnLst/>
              <a:rect l="l" t="t" r="r" b="b"/>
              <a:pathLst>
                <a:path w="1141" h="1969" extrusionOk="0">
                  <a:moveTo>
                    <a:pt x="857" y="1"/>
                  </a:moveTo>
                  <a:cubicBezTo>
                    <a:pt x="709" y="1"/>
                    <a:pt x="586" y="172"/>
                    <a:pt x="507" y="277"/>
                  </a:cubicBezTo>
                  <a:cubicBezTo>
                    <a:pt x="443" y="436"/>
                    <a:pt x="380" y="594"/>
                    <a:pt x="317" y="752"/>
                  </a:cubicBezTo>
                  <a:cubicBezTo>
                    <a:pt x="285" y="879"/>
                    <a:pt x="222" y="1037"/>
                    <a:pt x="158" y="1164"/>
                  </a:cubicBezTo>
                  <a:cubicBezTo>
                    <a:pt x="158" y="1196"/>
                    <a:pt x="127" y="1259"/>
                    <a:pt x="127" y="1291"/>
                  </a:cubicBezTo>
                  <a:cubicBezTo>
                    <a:pt x="127" y="1322"/>
                    <a:pt x="95" y="1322"/>
                    <a:pt x="95" y="1354"/>
                  </a:cubicBezTo>
                  <a:cubicBezTo>
                    <a:pt x="63" y="1449"/>
                    <a:pt x="32" y="1512"/>
                    <a:pt x="32" y="1639"/>
                  </a:cubicBezTo>
                  <a:cubicBezTo>
                    <a:pt x="0" y="1734"/>
                    <a:pt x="32" y="1861"/>
                    <a:pt x="158" y="1924"/>
                  </a:cubicBezTo>
                  <a:cubicBezTo>
                    <a:pt x="201" y="1952"/>
                    <a:pt x="250" y="1968"/>
                    <a:pt x="300" y="1968"/>
                  </a:cubicBezTo>
                  <a:cubicBezTo>
                    <a:pt x="361" y="1968"/>
                    <a:pt x="423" y="1945"/>
                    <a:pt x="475" y="1892"/>
                  </a:cubicBezTo>
                  <a:cubicBezTo>
                    <a:pt x="538" y="1829"/>
                    <a:pt x="602" y="1766"/>
                    <a:pt x="633" y="1671"/>
                  </a:cubicBezTo>
                  <a:cubicBezTo>
                    <a:pt x="665" y="1607"/>
                    <a:pt x="697" y="1512"/>
                    <a:pt x="728" y="1449"/>
                  </a:cubicBezTo>
                  <a:cubicBezTo>
                    <a:pt x="823" y="1291"/>
                    <a:pt x="887" y="1132"/>
                    <a:pt x="950" y="974"/>
                  </a:cubicBezTo>
                  <a:cubicBezTo>
                    <a:pt x="982" y="847"/>
                    <a:pt x="1045" y="689"/>
                    <a:pt x="1077" y="562"/>
                  </a:cubicBezTo>
                  <a:cubicBezTo>
                    <a:pt x="1108" y="372"/>
                    <a:pt x="1140" y="119"/>
                    <a:pt x="950" y="24"/>
                  </a:cubicBezTo>
                  <a:cubicBezTo>
                    <a:pt x="918" y="8"/>
                    <a:pt x="887" y="1"/>
                    <a:pt x="857"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565700" y="2821150"/>
              <a:ext cx="28525" cy="45475"/>
            </a:xfrm>
            <a:custGeom>
              <a:avLst/>
              <a:gdLst/>
              <a:ahLst/>
              <a:cxnLst/>
              <a:rect l="l" t="t" r="r" b="b"/>
              <a:pathLst>
                <a:path w="1141" h="1819" extrusionOk="0">
                  <a:moveTo>
                    <a:pt x="729" y="76"/>
                  </a:moveTo>
                  <a:cubicBezTo>
                    <a:pt x="824" y="76"/>
                    <a:pt x="792" y="76"/>
                    <a:pt x="697" y="108"/>
                  </a:cubicBezTo>
                  <a:cubicBezTo>
                    <a:pt x="694" y="108"/>
                    <a:pt x="691" y="108"/>
                    <a:pt x="688" y="108"/>
                  </a:cubicBezTo>
                  <a:lnTo>
                    <a:pt x="688" y="108"/>
                  </a:lnTo>
                  <a:cubicBezTo>
                    <a:pt x="704" y="97"/>
                    <a:pt x="718" y="87"/>
                    <a:pt x="729" y="76"/>
                  </a:cubicBezTo>
                  <a:close/>
                  <a:moveTo>
                    <a:pt x="901" y="0"/>
                  </a:moveTo>
                  <a:cubicBezTo>
                    <a:pt x="824" y="0"/>
                    <a:pt x="743" y="30"/>
                    <a:pt x="697" y="76"/>
                  </a:cubicBezTo>
                  <a:cubicBezTo>
                    <a:pt x="685" y="88"/>
                    <a:pt x="674" y="99"/>
                    <a:pt x="662" y="111"/>
                  </a:cubicBezTo>
                  <a:lnTo>
                    <a:pt x="662" y="111"/>
                  </a:lnTo>
                  <a:cubicBezTo>
                    <a:pt x="611" y="120"/>
                    <a:pt x="564" y="151"/>
                    <a:pt x="539" y="203"/>
                  </a:cubicBezTo>
                  <a:cubicBezTo>
                    <a:pt x="475" y="234"/>
                    <a:pt x="475" y="266"/>
                    <a:pt x="444" y="329"/>
                  </a:cubicBezTo>
                  <a:lnTo>
                    <a:pt x="348" y="488"/>
                  </a:lnTo>
                  <a:cubicBezTo>
                    <a:pt x="317" y="614"/>
                    <a:pt x="253" y="741"/>
                    <a:pt x="190" y="868"/>
                  </a:cubicBezTo>
                  <a:cubicBezTo>
                    <a:pt x="158" y="994"/>
                    <a:pt x="95" y="1089"/>
                    <a:pt x="63" y="1216"/>
                  </a:cubicBezTo>
                  <a:cubicBezTo>
                    <a:pt x="0" y="1311"/>
                    <a:pt x="0" y="1469"/>
                    <a:pt x="0" y="1596"/>
                  </a:cubicBezTo>
                  <a:cubicBezTo>
                    <a:pt x="24" y="1717"/>
                    <a:pt x="122" y="1819"/>
                    <a:pt x="237" y="1819"/>
                  </a:cubicBezTo>
                  <a:cubicBezTo>
                    <a:pt x="273" y="1819"/>
                    <a:pt x="311" y="1809"/>
                    <a:pt x="348" y="1786"/>
                  </a:cubicBezTo>
                  <a:cubicBezTo>
                    <a:pt x="475" y="1691"/>
                    <a:pt x="602" y="1628"/>
                    <a:pt x="665" y="1469"/>
                  </a:cubicBezTo>
                  <a:cubicBezTo>
                    <a:pt x="729" y="1374"/>
                    <a:pt x="792" y="1248"/>
                    <a:pt x="855" y="1153"/>
                  </a:cubicBezTo>
                  <a:cubicBezTo>
                    <a:pt x="887" y="1058"/>
                    <a:pt x="950" y="931"/>
                    <a:pt x="1014" y="836"/>
                  </a:cubicBezTo>
                  <a:cubicBezTo>
                    <a:pt x="1045" y="773"/>
                    <a:pt x="1077" y="709"/>
                    <a:pt x="1077" y="646"/>
                  </a:cubicBezTo>
                  <a:cubicBezTo>
                    <a:pt x="1109" y="583"/>
                    <a:pt x="1140" y="519"/>
                    <a:pt x="1140" y="456"/>
                  </a:cubicBezTo>
                  <a:cubicBezTo>
                    <a:pt x="1140" y="407"/>
                    <a:pt x="1132" y="367"/>
                    <a:pt x="1119" y="330"/>
                  </a:cubicBezTo>
                  <a:lnTo>
                    <a:pt x="1119" y="330"/>
                  </a:lnTo>
                  <a:cubicBezTo>
                    <a:pt x="1129" y="304"/>
                    <a:pt x="1140" y="285"/>
                    <a:pt x="1140" y="266"/>
                  </a:cubicBezTo>
                  <a:cubicBezTo>
                    <a:pt x="1140" y="171"/>
                    <a:pt x="1045" y="44"/>
                    <a:pt x="982" y="13"/>
                  </a:cubicBezTo>
                  <a:cubicBezTo>
                    <a:pt x="956" y="4"/>
                    <a:pt x="929" y="0"/>
                    <a:pt x="901"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4595775" y="2823000"/>
              <a:ext cx="33275" cy="52600"/>
            </a:xfrm>
            <a:custGeom>
              <a:avLst/>
              <a:gdLst/>
              <a:ahLst/>
              <a:cxnLst/>
              <a:rect l="l" t="t" r="r" b="b"/>
              <a:pathLst>
                <a:path w="1331" h="2104" extrusionOk="0">
                  <a:moveTo>
                    <a:pt x="1066" y="1"/>
                  </a:moveTo>
                  <a:cubicBezTo>
                    <a:pt x="1028" y="1"/>
                    <a:pt x="988" y="11"/>
                    <a:pt x="951" y="34"/>
                  </a:cubicBezTo>
                  <a:cubicBezTo>
                    <a:pt x="792" y="129"/>
                    <a:pt x="666" y="287"/>
                    <a:pt x="602" y="445"/>
                  </a:cubicBezTo>
                  <a:cubicBezTo>
                    <a:pt x="539" y="604"/>
                    <a:pt x="476" y="730"/>
                    <a:pt x="412" y="889"/>
                  </a:cubicBezTo>
                  <a:cubicBezTo>
                    <a:pt x="349" y="1015"/>
                    <a:pt x="254" y="1174"/>
                    <a:pt x="191" y="1332"/>
                  </a:cubicBezTo>
                  <a:cubicBezTo>
                    <a:pt x="159" y="1490"/>
                    <a:pt x="96" y="1649"/>
                    <a:pt x="32" y="1807"/>
                  </a:cubicBezTo>
                  <a:cubicBezTo>
                    <a:pt x="1" y="1902"/>
                    <a:pt x="96" y="2060"/>
                    <a:pt x="191" y="2092"/>
                  </a:cubicBezTo>
                  <a:cubicBezTo>
                    <a:pt x="222" y="2100"/>
                    <a:pt x="254" y="2104"/>
                    <a:pt x="285" y="2104"/>
                  </a:cubicBezTo>
                  <a:cubicBezTo>
                    <a:pt x="377" y="2104"/>
                    <a:pt x="460" y="2068"/>
                    <a:pt x="507" y="1997"/>
                  </a:cubicBezTo>
                  <a:cubicBezTo>
                    <a:pt x="539" y="1934"/>
                    <a:pt x="571" y="1870"/>
                    <a:pt x="602" y="1807"/>
                  </a:cubicBezTo>
                  <a:cubicBezTo>
                    <a:pt x="666" y="1744"/>
                    <a:pt x="697" y="1680"/>
                    <a:pt x="729" y="1649"/>
                  </a:cubicBezTo>
                  <a:cubicBezTo>
                    <a:pt x="824" y="1490"/>
                    <a:pt x="887" y="1332"/>
                    <a:pt x="982" y="1174"/>
                  </a:cubicBezTo>
                  <a:cubicBezTo>
                    <a:pt x="1109" y="889"/>
                    <a:pt x="1331" y="572"/>
                    <a:pt x="1299" y="224"/>
                  </a:cubicBezTo>
                  <a:cubicBezTo>
                    <a:pt x="1299" y="103"/>
                    <a:pt x="1189" y="1"/>
                    <a:pt x="106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4623475" y="2828975"/>
              <a:ext cx="31700" cy="51875"/>
            </a:xfrm>
            <a:custGeom>
              <a:avLst/>
              <a:gdLst/>
              <a:ahLst/>
              <a:cxnLst/>
              <a:rect l="l" t="t" r="r" b="b"/>
              <a:pathLst>
                <a:path w="1268" h="2075" extrusionOk="0">
                  <a:moveTo>
                    <a:pt x="983" y="0"/>
                  </a:moveTo>
                  <a:cubicBezTo>
                    <a:pt x="935" y="0"/>
                    <a:pt x="888" y="16"/>
                    <a:pt x="856" y="48"/>
                  </a:cubicBezTo>
                  <a:cubicBezTo>
                    <a:pt x="824" y="80"/>
                    <a:pt x="761" y="80"/>
                    <a:pt x="729" y="143"/>
                  </a:cubicBezTo>
                  <a:cubicBezTo>
                    <a:pt x="666" y="175"/>
                    <a:pt x="634" y="206"/>
                    <a:pt x="603" y="270"/>
                  </a:cubicBezTo>
                  <a:cubicBezTo>
                    <a:pt x="571" y="333"/>
                    <a:pt x="508" y="396"/>
                    <a:pt x="476" y="491"/>
                  </a:cubicBezTo>
                  <a:cubicBezTo>
                    <a:pt x="381" y="650"/>
                    <a:pt x="318" y="808"/>
                    <a:pt x="254" y="966"/>
                  </a:cubicBezTo>
                  <a:cubicBezTo>
                    <a:pt x="191" y="1061"/>
                    <a:pt x="159" y="1156"/>
                    <a:pt x="128" y="1251"/>
                  </a:cubicBezTo>
                  <a:cubicBezTo>
                    <a:pt x="96" y="1346"/>
                    <a:pt x="64" y="1410"/>
                    <a:pt x="64" y="1505"/>
                  </a:cubicBezTo>
                  <a:cubicBezTo>
                    <a:pt x="33" y="1600"/>
                    <a:pt x="33" y="1695"/>
                    <a:pt x="1" y="1790"/>
                  </a:cubicBezTo>
                  <a:cubicBezTo>
                    <a:pt x="1" y="1916"/>
                    <a:pt x="64" y="2075"/>
                    <a:pt x="223" y="2075"/>
                  </a:cubicBezTo>
                  <a:cubicBezTo>
                    <a:pt x="349" y="2075"/>
                    <a:pt x="444" y="2011"/>
                    <a:pt x="508" y="1916"/>
                  </a:cubicBezTo>
                  <a:cubicBezTo>
                    <a:pt x="571" y="1853"/>
                    <a:pt x="634" y="1790"/>
                    <a:pt x="666" y="1726"/>
                  </a:cubicBezTo>
                  <a:cubicBezTo>
                    <a:pt x="761" y="1600"/>
                    <a:pt x="856" y="1441"/>
                    <a:pt x="919" y="1283"/>
                  </a:cubicBezTo>
                  <a:cubicBezTo>
                    <a:pt x="983" y="1125"/>
                    <a:pt x="1046" y="998"/>
                    <a:pt x="1141" y="840"/>
                  </a:cubicBezTo>
                  <a:cubicBezTo>
                    <a:pt x="1204" y="681"/>
                    <a:pt x="1268" y="460"/>
                    <a:pt x="1236" y="270"/>
                  </a:cubicBezTo>
                  <a:cubicBezTo>
                    <a:pt x="1236" y="175"/>
                    <a:pt x="1204" y="80"/>
                    <a:pt x="1109" y="48"/>
                  </a:cubicBezTo>
                  <a:cubicBezTo>
                    <a:pt x="1078" y="16"/>
                    <a:pt x="1030" y="0"/>
                    <a:pt x="98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4658325" y="2849100"/>
              <a:ext cx="24575" cy="45725"/>
            </a:xfrm>
            <a:custGeom>
              <a:avLst/>
              <a:gdLst/>
              <a:ahLst/>
              <a:cxnLst/>
              <a:rect l="l" t="t" r="r" b="b"/>
              <a:pathLst>
                <a:path w="983" h="1829" extrusionOk="0">
                  <a:moveTo>
                    <a:pt x="747" y="0"/>
                  </a:moveTo>
                  <a:cubicBezTo>
                    <a:pt x="688" y="0"/>
                    <a:pt x="629" y="27"/>
                    <a:pt x="570" y="66"/>
                  </a:cubicBezTo>
                  <a:cubicBezTo>
                    <a:pt x="475" y="161"/>
                    <a:pt x="412" y="320"/>
                    <a:pt x="349" y="446"/>
                  </a:cubicBezTo>
                  <a:cubicBezTo>
                    <a:pt x="285" y="573"/>
                    <a:pt x="254" y="731"/>
                    <a:pt x="190" y="858"/>
                  </a:cubicBezTo>
                  <a:cubicBezTo>
                    <a:pt x="159" y="985"/>
                    <a:pt x="95" y="1111"/>
                    <a:pt x="64" y="1238"/>
                  </a:cubicBezTo>
                  <a:cubicBezTo>
                    <a:pt x="64" y="1301"/>
                    <a:pt x="32" y="1365"/>
                    <a:pt x="32" y="1428"/>
                  </a:cubicBezTo>
                  <a:cubicBezTo>
                    <a:pt x="0" y="1491"/>
                    <a:pt x="0" y="1586"/>
                    <a:pt x="0" y="1650"/>
                  </a:cubicBezTo>
                  <a:cubicBezTo>
                    <a:pt x="0" y="1713"/>
                    <a:pt x="32" y="1776"/>
                    <a:pt x="95" y="1808"/>
                  </a:cubicBezTo>
                  <a:cubicBezTo>
                    <a:pt x="122" y="1821"/>
                    <a:pt x="153" y="1829"/>
                    <a:pt x="184" y="1829"/>
                  </a:cubicBezTo>
                  <a:cubicBezTo>
                    <a:pt x="227" y="1829"/>
                    <a:pt x="267" y="1814"/>
                    <a:pt x="285" y="1776"/>
                  </a:cubicBezTo>
                  <a:cubicBezTo>
                    <a:pt x="317" y="1745"/>
                    <a:pt x="317" y="1713"/>
                    <a:pt x="349" y="1713"/>
                  </a:cubicBezTo>
                  <a:cubicBezTo>
                    <a:pt x="380" y="1650"/>
                    <a:pt x="412" y="1618"/>
                    <a:pt x="412" y="1555"/>
                  </a:cubicBezTo>
                  <a:cubicBezTo>
                    <a:pt x="444" y="1491"/>
                    <a:pt x="475" y="1428"/>
                    <a:pt x="475" y="1365"/>
                  </a:cubicBezTo>
                  <a:cubicBezTo>
                    <a:pt x="539" y="1270"/>
                    <a:pt x="570" y="1143"/>
                    <a:pt x="602" y="1048"/>
                  </a:cubicBezTo>
                  <a:cubicBezTo>
                    <a:pt x="665" y="921"/>
                    <a:pt x="729" y="795"/>
                    <a:pt x="792" y="700"/>
                  </a:cubicBezTo>
                  <a:cubicBezTo>
                    <a:pt x="824" y="605"/>
                    <a:pt x="824" y="605"/>
                    <a:pt x="855" y="510"/>
                  </a:cubicBezTo>
                  <a:cubicBezTo>
                    <a:pt x="887" y="446"/>
                    <a:pt x="950" y="351"/>
                    <a:pt x="950" y="288"/>
                  </a:cubicBezTo>
                  <a:cubicBezTo>
                    <a:pt x="982" y="193"/>
                    <a:pt x="950" y="98"/>
                    <a:pt x="855" y="35"/>
                  </a:cubicBezTo>
                  <a:cubicBezTo>
                    <a:pt x="819" y="10"/>
                    <a:pt x="783" y="0"/>
                    <a:pt x="74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4016225" y="2755150"/>
              <a:ext cx="692800" cy="951600"/>
            </a:xfrm>
            <a:custGeom>
              <a:avLst/>
              <a:gdLst/>
              <a:ahLst/>
              <a:cxnLst/>
              <a:rect l="l" t="t" r="r" b="b"/>
              <a:pathLst>
                <a:path w="27712" h="38064" extrusionOk="0">
                  <a:moveTo>
                    <a:pt x="7820" y="1"/>
                  </a:moveTo>
                  <a:cubicBezTo>
                    <a:pt x="7327" y="1"/>
                    <a:pt x="6810" y="300"/>
                    <a:pt x="6683" y="784"/>
                  </a:cubicBezTo>
                  <a:cubicBezTo>
                    <a:pt x="5353" y="6168"/>
                    <a:pt x="4181" y="11615"/>
                    <a:pt x="3073" y="17030"/>
                  </a:cubicBezTo>
                  <a:cubicBezTo>
                    <a:pt x="2503" y="19944"/>
                    <a:pt x="1838" y="22826"/>
                    <a:pt x="1331" y="25771"/>
                  </a:cubicBezTo>
                  <a:cubicBezTo>
                    <a:pt x="951" y="27798"/>
                    <a:pt x="412" y="29856"/>
                    <a:pt x="159" y="31915"/>
                  </a:cubicBezTo>
                  <a:cubicBezTo>
                    <a:pt x="64" y="32421"/>
                    <a:pt x="1" y="32960"/>
                    <a:pt x="32" y="33498"/>
                  </a:cubicBezTo>
                  <a:cubicBezTo>
                    <a:pt x="96" y="34005"/>
                    <a:pt x="603" y="34290"/>
                    <a:pt x="1014" y="34480"/>
                  </a:cubicBezTo>
                  <a:cubicBezTo>
                    <a:pt x="2186" y="35050"/>
                    <a:pt x="3294" y="35747"/>
                    <a:pt x="4498" y="36285"/>
                  </a:cubicBezTo>
                  <a:cubicBezTo>
                    <a:pt x="6271" y="37077"/>
                    <a:pt x="8171" y="37647"/>
                    <a:pt x="10135" y="37868"/>
                  </a:cubicBezTo>
                  <a:cubicBezTo>
                    <a:pt x="10644" y="37953"/>
                    <a:pt x="11204" y="38063"/>
                    <a:pt x="11769" y="38063"/>
                  </a:cubicBezTo>
                  <a:cubicBezTo>
                    <a:pt x="11836" y="38063"/>
                    <a:pt x="11904" y="38062"/>
                    <a:pt x="11972" y="38058"/>
                  </a:cubicBezTo>
                  <a:cubicBezTo>
                    <a:pt x="12732" y="38027"/>
                    <a:pt x="13048" y="37773"/>
                    <a:pt x="13333" y="37108"/>
                  </a:cubicBezTo>
                  <a:cubicBezTo>
                    <a:pt x="17197" y="28083"/>
                    <a:pt x="22359" y="19722"/>
                    <a:pt x="26349" y="10791"/>
                  </a:cubicBezTo>
                  <a:cubicBezTo>
                    <a:pt x="26761" y="9841"/>
                    <a:pt x="27711" y="8511"/>
                    <a:pt x="27426" y="7435"/>
                  </a:cubicBezTo>
                  <a:cubicBezTo>
                    <a:pt x="27046" y="6009"/>
                    <a:pt x="25241" y="5851"/>
                    <a:pt x="24069" y="5534"/>
                  </a:cubicBezTo>
                  <a:cubicBezTo>
                    <a:pt x="18622" y="4014"/>
                    <a:pt x="13523" y="1893"/>
                    <a:pt x="8171" y="56"/>
                  </a:cubicBezTo>
                  <a:cubicBezTo>
                    <a:pt x="8060" y="18"/>
                    <a:pt x="7941" y="1"/>
                    <a:pt x="7820"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4093025" y="2842025"/>
              <a:ext cx="521775" cy="770725"/>
            </a:xfrm>
            <a:custGeom>
              <a:avLst/>
              <a:gdLst/>
              <a:ahLst/>
              <a:cxnLst/>
              <a:rect l="l" t="t" r="r" b="b"/>
              <a:pathLst>
                <a:path w="20871" h="30829" extrusionOk="0">
                  <a:moveTo>
                    <a:pt x="6587" y="0"/>
                  </a:moveTo>
                  <a:cubicBezTo>
                    <a:pt x="6214" y="0"/>
                    <a:pt x="5801" y="246"/>
                    <a:pt x="5669" y="666"/>
                  </a:cubicBezTo>
                  <a:cubicBezTo>
                    <a:pt x="3643" y="8488"/>
                    <a:pt x="1996" y="16469"/>
                    <a:pt x="286" y="24386"/>
                  </a:cubicBezTo>
                  <a:cubicBezTo>
                    <a:pt x="254" y="24481"/>
                    <a:pt x="286" y="24544"/>
                    <a:pt x="286" y="24639"/>
                  </a:cubicBezTo>
                  <a:cubicBezTo>
                    <a:pt x="191" y="25431"/>
                    <a:pt x="64" y="26223"/>
                    <a:pt x="32" y="27046"/>
                  </a:cubicBezTo>
                  <a:cubicBezTo>
                    <a:pt x="1" y="27426"/>
                    <a:pt x="159" y="27680"/>
                    <a:pt x="381" y="27838"/>
                  </a:cubicBezTo>
                  <a:cubicBezTo>
                    <a:pt x="476" y="27996"/>
                    <a:pt x="571" y="28123"/>
                    <a:pt x="697" y="28250"/>
                  </a:cubicBezTo>
                  <a:cubicBezTo>
                    <a:pt x="1109" y="28598"/>
                    <a:pt x="1521" y="28915"/>
                    <a:pt x="1996" y="29168"/>
                  </a:cubicBezTo>
                  <a:cubicBezTo>
                    <a:pt x="3073" y="29801"/>
                    <a:pt x="4244" y="30150"/>
                    <a:pt x="5448" y="30340"/>
                  </a:cubicBezTo>
                  <a:cubicBezTo>
                    <a:pt x="5574" y="30403"/>
                    <a:pt x="5733" y="30435"/>
                    <a:pt x="5859" y="30498"/>
                  </a:cubicBezTo>
                  <a:cubicBezTo>
                    <a:pt x="6559" y="30686"/>
                    <a:pt x="7303" y="30829"/>
                    <a:pt x="8035" y="30829"/>
                  </a:cubicBezTo>
                  <a:cubicBezTo>
                    <a:pt x="8166" y="30829"/>
                    <a:pt x="8296" y="30824"/>
                    <a:pt x="8425" y="30815"/>
                  </a:cubicBezTo>
                  <a:cubicBezTo>
                    <a:pt x="9406" y="30783"/>
                    <a:pt x="9850" y="30213"/>
                    <a:pt x="10325" y="29295"/>
                  </a:cubicBezTo>
                  <a:cubicBezTo>
                    <a:pt x="11180" y="27616"/>
                    <a:pt x="12003" y="25906"/>
                    <a:pt x="12827" y="24164"/>
                  </a:cubicBezTo>
                  <a:cubicBezTo>
                    <a:pt x="14378" y="20776"/>
                    <a:pt x="15867" y="17324"/>
                    <a:pt x="17355" y="13872"/>
                  </a:cubicBezTo>
                  <a:cubicBezTo>
                    <a:pt x="18179" y="11972"/>
                    <a:pt x="19002" y="10072"/>
                    <a:pt x="19826" y="8172"/>
                  </a:cubicBezTo>
                  <a:cubicBezTo>
                    <a:pt x="20142" y="7411"/>
                    <a:pt x="20871" y="6303"/>
                    <a:pt x="20712" y="5416"/>
                  </a:cubicBezTo>
                  <a:cubicBezTo>
                    <a:pt x="20491" y="4308"/>
                    <a:pt x="19477" y="4308"/>
                    <a:pt x="18622" y="4118"/>
                  </a:cubicBezTo>
                  <a:cubicBezTo>
                    <a:pt x="14537" y="3231"/>
                    <a:pt x="10737" y="1363"/>
                    <a:pt x="6810" y="33"/>
                  </a:cubicBezTo>
                  <a:cubicBezTo>
                    <a:pt x="6739" y="11"/>
                    <a:pt x="6664" y="0"/>
                    <a:pt x="6587"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4179725" y="3377150"/>
              <a:ext cx="165650" cy="69150"/>
            </a:xfrm>
            <a:custGeom>
              <a:avLst/>
              <a:gdLst/>
              <a:ahLst/>
              <a:cxnLst/>
              <a:rect l="l" t="t" r="r" b="b"/>
              <a:pathLst>
                <a:path w="6626" h="2766" extrusionOk="0">
                  <a:moveTo>
                    <a:pt x="1381" y="313"/>
                  </a:moveTo>
                  <a:cubicBezTo>
                    <a:pt x="1492" y="313"/>
                    <a:pt x="1589" y="459"/>
                    <a:pt x="1505" y="606"/>
                  </a:cubicBezTo>
                  <a:cubicBezTo>
                    <a:pt x="1477" y="689"/>
                    <a:pt x="1377" y="748"/>
                    <a:pt x="1267" y="803"/>
                  </a:cubicBezTo>
                  <a:lnTo>
                    <a:pt x="1267" y="803"/>
                  </a:lnTo>
                  <a:cubicBezTo>
                    <a:pt x="1206" y="688"/>
                    <a:pt x="1176" y="565"/>
                    <a:pt x="1220" y="447"/>
                  </a:cubicBezTo>
                  <a:cubicBezTo>
                    <a:pt x="1263" y="351"/>
                    <a:pt x="1324" y="313"/>
                    <a:pt x="1381" y="313"/>
                  </a:cubicBezTo>
                  <a:close/>
                  <a:moveTo>
                    <a:pt x="3088" y="1018"/>
                  </a:moveTo>
                  <a:lnTo>
                    <a:pt x="3088" y="1018"/>
                  </a:lnTo>
                  <a:cubicBezTo>
                    <a:pt x="3247" y="1049"/>
                    <a:pt x="3278" y="1113"/>
                    <a:pt x="3183" y="1176"/>
                  </a:cubicBezTo>
                  <a:cubicBezTo>
                    <a:pt x="3152" y="1208"/>
                    <a:pt x="3120" y="1271"/>
                    <a:pt x="3088" y="1303"/>
                  </a:cubicBezTo>
                  <a:cubicBezTo>
                    <a:pt x="3082" y="1307"/>
                    <a:pt x="3075" y="1311"/>
                    <a:pt x="3068" y="1316"/>
                  </a:cubicBezTo>
                  <a:lnTo>
                    <a:pt x="3068" y="1316"/>
                  </a:lnTo>
                  <a:cubicBezTo>
                    <a:pt x="3033" y="1193"/>
                    <a:pt x="3022" y="1067"/>
                    <a:pt x="3088" y="1018"/>
                  </a:cubicBezTo>
                  <a:close/>
                  <a:moveTo>
                    <a:pt x="5275" y="1237"/>
                  </a:moveTo>
                  <a:cubicBezTo>
                    <a:pt x="5312" y="1237"/>
                    <a:pt x="5353" y="1247"/>
                    <a:pt x="5400" y="1271"/>
                  </a:cubicBezTo>
                  <a:cubicBezTo>
                    <a:pt x="5558" y="1366"/>
                    <a:pt x="5527" y="1461"/>
                    <a:pt x="5432" y="1588"/>
                  </a:cubicBezTo>
                  <a:cubicBezTo>
                    <a:pt x="5365" y="1702"/>
                    <a:pt x="5263" y="1800"/>
                    <a:pt x="5142" y="1880"/>
                  </a:cubicBezTo>
                  <a:lnTo>
                    <a:pt x="5142" y="1880"/>
                  </a:lnTo>
                  <a:cubicBezTo>
                    <a:pt x="5099" y="1801"/>
                    <a:pt x="5067" y="1714"/>
                    <a:pt x="5052" y="1619"/>
                  </a:cubicBezTo>
                  <a:cubicBezTo>
                    <a:pt x="5052" y="1439"/>
                    <a:pt x="5115" y="1237"/>
                    <a:pt x="5275" y="1237"/>
                  </a:cubicBezTo>
                  <a:close/>
                  <a:moveTo>
                    <a:pt x="1489" y="1"/>
                  </a:moveTo>
                  <a:cubicBezTo>
                    <a:pt x="1474" y="1"/>
                    <a:pt x="1458" y="2"/>
                    <a:pt x="1441" y="4"/>
                  </a:cubicBezTo>
                  <a:cubicBezTo>
                    <a:pt x="1188" y="4"/>
                    <a:pt x="966" y="226"/>
                    <a:pt x="935" y="479"/>
                  </a:cubicBezTo>
                  <a:cubicBezTo>
                    <a:pt x="921" y="616"/>
                    <a:pt x="949" y="748"/>
                    <a:pt x="1003" y="871"/>
                  </a:cubicBezTo>
                  <a:lnTo>
                    <a:pt x="1003" y="871"/>
                  </a:lnTo>
                  <a:cubicBezTo>
                    <a:pt x="990" y="871"/>
                    <a:pt x="977" y="872"/>
                    <a:pt x="964" y="872"/>
                  </a:cubicBezTo>
                  <a:cubicBezTo>
                    <a:pt x="686" y="872"/>
                    <a:pt x="407" y="728"/>
                    <a:pt x="238" y="511"/>
                  </a:cubicBezTo>
                  <a:cubicBezTo>
                    <a:pt x="215" y="488"/>
                    <a:pt x="188" y="478"/>
                    <a:pt x="161" y="478"/>
                  </a:cubicBezTo>
                  <a:cubicBezTo>
                    <a:pt x="79" y="478"/>
                    <a:pt x="0" y="573"/>
                    <a:pt x="48" y="669"/>
                  </a:cubicBezTo>
                  <a:cubicBezTo>
                    <a:pt x="256" y="961"/>
                    <a:pt x="601" y="1129"/>
                    <a:pt x="949" y="1129"/>
                  </a:cubicBezTo>
                  <a:cubicBezTo>
                    <a:pt x="1015" y="1129"/>
                    <a:pt x="1081" y="1123"/>
                    <a:pt x="1146" y="1110"/>
                  </a:cubicBezTo>
                  <a:lnTo>
                    <a:pt x="1146" y="1110"/>
                  </a:lnTo>
                  <a:cubicBezTo>
                    <a:pt x="1198" y="1179"/>
                    <a:pt x="1255" y="1243"/>
                    <a:pt x="1315" y="1303"/>
                  </a:cubicBezTo>
                  <a:cubicBezTo>
                    <a:pt x="1622" y="1610"/>
                    <a:pt x="2022" y="1798"/>
                    <a:pt x="2430" y="1798"/>
                  </a:cubicBezTo>
                  <a:cubicBezTo>
                    <a:pt x="2591" y="1798"/>
                    <a:pt x="2753" y="1769"/>
                    <a:pt x="2912" y="1705"/>
                  </a:cubicBezTo>
                  <a:lnTo>
                    <a:pt x="2912" y="1705"/>
                  </a:lnTo>
                  <a:cubicBezTo>
                    <a:pt x="2957" y="1813"/>
                    <a:pt x="3008" y="1905"/>
                    <a:pt x="3057" y="1968"/>
                  </a:cubicBezTo>
                  <a:cubicBezTo>
                    <a:pt x="3350" y="2366"/>
                    <a:pt x="3797" y="2542"/>
                    <a:pt x="4258" y="2542"/>
                  </a:cubicBezTo>
                  <a:cubicBezTo>
                    <a:pt x="4493" y="2542"/>
                    <a:pt x="4732" y="2497"/>
                    <a:pt x="4957" y="2411"/>
                  </a:cubicBezTo>
                  <a:cubicBezTo>
                    <a:pt x="5000" y="2394"/>
                    <a:pt x="5045" y="2374"/>
                    <a:pt x="5091" y="2350"/>
                  </a:cubicBezTo>
                  <a:lnTo>
                    <a:pt x="5091" y="2350"/>
                  </a:lnTo>
                  <a:cubicBezTo>
                    <a:pt x="5329" y="2607"/>
                    <a:pt x="5674" y="2765"/>
                    <a:pt x="6020" y="2765"/>
                  </a:cubicBezTo>
                  <a:cubicBezTo>
                    <a:pt x="6175" y="2765"/>
                    <a:pt x="6331" y="2733"/>
                    <a:pt x="6477" y="2664"/>
                  </a:cubicBezTo>
                  <a:cubicBezTo>
                    <a:pt x="6626" y="2605"/>
                    <a:pt x="6522" y="2377"/>
                    <a:pt x="6377" y="2377"/>
                  </a:cubicBezTo>
                  <a:cubicBezTo>
                    <a:pt x="6368" y="2377"/>
                    <a:pt x="6359" y="2377"/>
                    <a:pt x="6350" y="2379"/>
                  </a:cubicBezTo>
                  <a:cubicBezTo>
                    <a:pt x="6263" y="2394"/>
                    <a:pt x="6175" y="2402"/>
                    <a:pt x="6089" y="2402"/>
                  </a:cubicBezTo>
                  <a:cubicBezTo>
                    <a:pt x="5835" y="2402"/>
                    <a:pt x="5591" y="2334"/>
                    <a:pt x="5387" y="2168"/>
                  </a:cubicBezTo>
                  <a:lnTo>
                    <a:pt x="5387" y="2168"/>
                  </a:lnTo>
                  <a:cubicBezTo>
                    <a:pt x="5747" y="1899"/>
                    <a:pt x="6026" y="1490"/>
                    <a:pt x="5685" y="1081"/>
                  </a:cubicBezTo>
                  <a:cubicBezTo>
                    <a:pt x="5606" y="970"/>
                    <a:pt x="5487" y="923"/>
                    <a:pt x="5360" y="923"/>
                  </a:cubicBezTo>
                  <a:cubicBezTo>
                    <a:pt x="5234" y="923"/>
                    <a:pt x="5099" y="970"/>
                    <a:pt x="4988" y="1049"/>
                  </a:cubicBezTo>
                  <a:cubicBezTo>
                    <a:pt x="4703" y="1271"/>
                    <a:pt x="4735" y="1683"/>
                    <a:pt x="4862" y="1999"/>
                  </a:cubicBezTo>
                  <a:cubicBezTo>
                    <a:pt x="4865" y="2007"/>
                    <a:pt x="4868" y="2014"/>
                    <a:pt x="4871" y="2021"/>
                  </a:cubicBezTo>
                  <a:lnTo>
                    <a:pt x="4871" y="2021"/>
                  </a:lnTo>
                  <a:cubicBezTo>
                    <a:pt x="4645" y="2112"/>
                    <a:pt x="4398" y="2158"/>
                    <a:pt x="4197" y="2158"/>
                  </a:cubicBezTo>
                  <a:cubicBezTo>
                    <a:pt x="3785" y="2158"/>
                    <a:pt x="3405" y="1968"/>
                    <a:pt x="3183" y="1588"/>
                  </a:cubicBezTo>
                  <a:cubicBezTo>
                    <a:pt x="3180" y="1582"/>
                    <a:pt x="3176" y="1576"/>
                    <a:pt x="3171" y="1568"/>
                  </a:cubicBezTo>
                  <a:lnTo>
                    <a:pt x="3171" y="1568"/>
                  </a:lnTo>
                  <a:cubicBezTo>
                    <a:pt x="3363" y="1444"/>
                    <a:pt x="3536" y="1271"/>
                    <a:pt x="3563" y="1049"/>
                  </a:cubicBezTo>
                  <a:cubicBezTo>
                    <a:pt x="3591" y="830"/>
                    <a:pt x="3428" y="587"/>
                    <a:pt x="3200" y="587"/>
                  </a:cubicBezTo>
                  <a:cubicBezTo>
                    <a:pt x="3164" y="587"/>
                    <a:pt x="3127" y="593"/>
                    <a:pt x="3088" y="606"/>
                  </a:cubicBezTo>
                  <a:cubicBezTo>
                    <a:pt x="2749" y="706"/>
                    <a:pt x="2737" y="1106"/>
                    <a:pt x="2829" y="1461"/>
                  </a:cubicBezTo>
                  <a:lnTo>
                    <a:pt x="2829" y="1461"/>
                  </a:lnTo>
                  <a:cubicBezTo>
                    <a:pt x="2800" y="1474"/>
                    <a:pt x="2770" y="1485"/>
                    <a:pt x="2740" y="1493"/>
                  </a:cubicBezTo>
                  <a:cubicBezTo>
                    <a:pt x="2636" y="1522"/>
                    <a:pt x="2530" y="1536"/>
                    <a:pt x="2426" y="1536"/>
                  </a:cubicBezTo>
                  <a:cubicBezTo>
                    <a:pt x="2084" y="1536"/>
                    <a:pt x="1755" y="1387"/>
                    <a:pt x="1536" y="1144"/>
                  </a:cubicBezTo>
                  <a:cubicBezTo>
                    <a:pt x="1500" y="1108"/>
                    <a:pt x="1459" y="1065"/>
                    <a:pt x="1418" y="1017"/>
                  </a:cubicBezTo>
                  <a:lnTo>
                    <a:pt x="1418" y="1017"/>
                  </a:lnTo>
                  <a:cubicBezTo>
                    <a:pt x="1436" y="1007"/>
                    <a:pt x="1455" y="997"/>
                    <a:pt x="1473" y="986"/>
                  </a:cubicBezTo>
                  <a:cubicBezTo>
                    <a:pt x="1695" y="859"/>
                    <a:pt x="1885" y="638"/>
                    <a:pt x="1853" y="384"/>
                  </a:cubicBezTo>
                  <a:cubicBezTo>
                    <a:pt x="1824" y="179"/>
                    <a:pt x="1686" y="1"/>
                    <a:pt x="148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4204675" y="3442950"/>
              <a:ext cx="82750" cy="36675"/>
            </a:xfrm>
            <a:custGeom>
              <a:avLst/>
              <a:gdLst/>
              <a:ahLst/>
              <a:cxnLst/>
              <a:rect l="l" t="t" r="r" b="b"/>
              <a:pathLst>
                <a:path w="3310" h="1467" extrusionOk="0">
                  <a:moveTo>
                    <a:pt x="63" y="1"/>
                  </a:moveTo>
                  <a:cubicBezTo>
                    <a:pt x="32" y="1"/>
                    <a:pt x="0" y="32"/>
                    <a:pt x="32" y="32"/>
                  </a:cubicBezTo>
                  <a:cubicBezTo>
                    <a:pt x="285" y="191"/>
                    <a:pt x="507" y="317"/>
                    <a:pt x="760" y="444"/>
                  </a:cubicBezTo>
                  <a:cubicBezTo>
                    <a:pt x="1013" y="539"/>
                    <a:pt x="1267" y="666"/>
                    <a:pt x="1520" y="792"/>
                  </a:cubicBezTo>
                  <a:cubicBezTo>
                    <a:pt x="2027" y="1014"/>
                    <a:pt x="2534" y="1236"/>
                    <a:pt x="3040" y="1457"/>
                  </a:cubicBezTo>
                  <a:cubicBezTo>
                    <a:pt x="3056" y="1464"/>
                    <a:pt x="3071" y="1467"/>
                    <a:pt x="3086" y="1467"/>
                  </a:cubicBezTo>
                  <a:cubicBezTo>
                    <a:pt x="3221" y="1467"/>
                    <a:pt x="3310" y="1229"/>
                    <a:pt x="3167" y="1172"/>
                  </a:cubicBezTo>
                  <a:cubicBezTo>
                    <a:pt x="2660" y="951"/>
                    <a:pt x="2154" y="729"/>
                    <a:pt x="1615" y="539"/>
                  </a:cubicBezTo>
                  <a:cubicBezTo>
                    <a:pt x="1362" y="444"/>
                    <a:pt x="1108" y="349"/>
                    <a:pt x="855" y="254"/>
                  </a:cubicBezTo>
                  <a:cubicBezTo>
                    <a:pt x="602" y="159"/>
                    <a:pt x="317" y="64"/>
                    <a:pt x="6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4214950" y="3472250"/>
              <a:ext cx="36450" cy="15850"/>
            </a:xfrm>
            <a:custGeom>
              <a:avLst/>
              <a:gdLst/>
              <a:ahLst/>
              <a:cxnLst/>
              <a:rect l="l" t="t" r="r" b="b"/>
              <a:pathLst>
                <a:path w="1458" h="634" extrusionOk="0">
                  <a:moveTo>
                    <a:pt x="96" y="0"/>
                  </a:moveTo>
                  <a:cubicBezTo>
                    <a:pt x="32" y="0"/>
                    <a:pt x="1" y="95"/>
                    <a:pt x="64" y="127"/>
                  </a:cubicBezTo>
                  <a:cubicBezTo>
                    <a:pt x="254" y="190"/>
                    <a:pt x="476" y="285"/>
                    <a:pt x="666" y="380"/>
                  </a:cubicBezTo>
                  <a:cubicBezTo>
                    <a:pt x="761" y="412"/>
                    <a:pt x="856" y="475"/>
                    <a:pt x="951" y="507"/>
                  </a:cubicBezTo>
                  <a:cubicBezTo>
                    <a:pt x="982" y="539"/>
                    <a:pt x="1046" y="539"/>
                    <a:pt x="1077" y="570"/>
                  </a:cubicBezTo>
                  <a:cubicBezTo>
                    <a:pt x="1141" y="602"/>
                    <a:pt x="1204" y="634"/>
                    <a:pt x="1267" y="634"/>
                  </a:cubicBezTo>
                  <a:cubicBezTo>
                    <a:pt x="1363" y="634"/>
                    <a:pt x="1458" y="507"/>
                    <a:pt x="1394" y="412"/>
                  </a:cubicBezTo>
                  <a:cubicBezTo>
                    <a:pt x="1331" y="317"/>
                    <a:pt x="1172" y="285"/>
                    <a:pt x="1046" y="254"/>
                  </a:cubicBezTo>
                  <a:cubicBezTo>
                    <a:pt x="951" y="190"/>
                    <a:pt x="856" y="159"/>
                    <a:pt x="761" y="127"/>
                  </a:cubicBezTo>
                  <a:cubicBezTo>
                    <a:pt x="539" y="95"/>
                    <a:pt x="317" y="32"/>
                    <a:pt x="9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4270375" y="2979800"/>
              <a:ext cx="23775" cy="11900"/>
            </a:xfrm>
            <a:custGeom>
              <a:avLst/>
              <a:gdLst/>
              <a:ahLst/>
              <a:cxnLst/>
              <a:rect l="l" t="t" r="r" b="b"/>
              <a:pathLst>
                <a:path w="951" h="476" extrusionOk="0">
                  <a:moveTo>
                    <a:pt x="96" y="0"/>
                  </a:moveTo>
                  <a:cubicBezTo>
                    <a:pt x="64" y="0"/>
                    <a:pt x="1" y="95"/>
                    <a:pt x="64" y="127"/>
                  </a:cubicBezTo>
                  <a:cubicBezTo>
                    <a:pt x="96" y="159"/>
                    <a:pt x="159" y="222"/>
                    <a:pt x="222" y="254"/>
                  </a:cubicBezTo>
                  <a:cubicBezTo>
                    <a:pt x="222" y="285"/>
                    <a:pt x="254" y="285"/>
                    <a:pt x="286" y="285"/>
                  </a:cubicBezTo>
                  <a:cubicBezTo>
                    <a:pt x="317" y="317"/>
                    <a:pt x="349" y="317"/>
                    <a:pt x="412" y="349"/>
                  </a:cubicBezTo>
                  <a:cubicBezTo>
                    <a:pt x="444" y="349"/>
                    <a:pt x="507" y="380"/>
                    <a:pt x="571" y="412"/>
                  </a:cubicBezTo>
                  <a:cubicBezTo>
                    <a:pt x="634" y="444"/>
                    <a:pt x="729" y="475"/>
                    <a:pt x="792" y="475"/>
                  </a:cubicBezTo>
                  <a:cubicBezTo>
                    <a:pt x="856" y="475"/>
                    <a:pt x="919" y="444"/>
                    <a:pt x="919" y="380"/>
                  </a:cubicBezTo>
                  <a:cubicBezTo>
                    <a:pt x="951" y="317"/>
                    <a:pt x="951" y="254"/>
                    <a:pt x="887" y="190"/>
                  </a:cubicBezTo>
                  <a:cubicBezTo>
                    <a:pt x="824" y="127"/>
                    <a:pt x="761" y="127"/>
                    <a:pt x="666" y="95"/>
                  </a:cubicBezTo>
                  <a:cubicBezTo>
                    <a:pt x="602" y="95"/>
                    <a:pt x="539" y="64"/>
                    <a:pt x="507" y="32"/>
                  </a:cubicBezTo>
                  <a:lnTo>
                    <a:pt x="412" y="32"/>
                  </a:lnTo>
                  <a:cubicBezTo>
                    <a:pt x="381" y="0"/>
                    <a:pt x="349" y="0"/>
                    <a:pt x="28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4264050" y="3000375"/>
              <a:ext cx="22175" cy="12700"/>
            </a:xfrm>
            <a:custGeom>
              <a:avLst/>
              <a:gdLst/>
              <a:ahLst/>
              <a:cxnLst/>
              <a:rect l="l" t="t" r="r" b="b"/>
              <a:pathLst>
                <a:path w="887" h="508" extrusionOk="0">
                  <a:moveTo>
                    <a:pt x="190" y="1"/>
                  </a:moveTo>
                  <a:cubicBezTo>
                    <a:pt x="127" y="1"/>
                    <a:pt x="95" y="1"/>
                    <a:pt x="32" y="32"/>
                  </a:cubicBezTo>
                  <a:cubicBezTo>
                    <a:pt x="0" y="96"/>
                    <a:pt x="0" y="127"/>
                    <a:pt x="64" y="191"/>
                  </a:cubicBezTo>
                  <a:cubicBezTo>
                    <a:pt x="95" y="222"/>
                    <a:pt x="127" y="254"/>
                    <a:pt x="190" y="317"/>
                  </a:cubicBezTo>
                  <a:cubicBezTo>
                    <a:pt x="222" y="349"/>
                    <a:pt x="285" y="381"/>
                    <a:pt x="349" y="412"/>
                  </a:cubicBezTo>
                  <a:cubicBezTo>
                    <a:pt x="412" y="444"/>
                    <a:pt x="475" y="476"/>
                    <a:pt x="539" y="476"/>
                  </a:cubicBezTo>
                  <a:cubicBezTo>
                    <a:pt x="570" y="507"/>
                    <a:pt x="602" y="507"/>
                    <a:pt x="602" y="507"/>
                  </a:cubicBezTo>
                  <a:lnTo>
                    <a:pt x="697" y="507"/>
                  </a:lnTo>
                  <a:cubicBezTo>
                    <a:pt x="713" y="507"/>
                    <a:pt x="737" y="507"/>
                    <a:pt x="760" y="503"/>
                  </a:cubicBezTo>
                  <a:lnTo>
                    <a:pt x="760" y="503"/>
                  </a:lnTo>
                  <a:cubicBezTo>
                    <a:pt x="760" y="505"/>
                    <a:pt x="760" y="506"/>
                    <a:pt x="760" y="507"/>
                  </a:cubicBezTo>
                  <a:cubicBezTo>
                    <a:pt x="765" y="505"/>
                    <a:pt x="769" y="503"/>
                    <a:pt x="773" y="501"/>
                  </a:cubicBezTo>
                  <a:lnTo>
                    <a:pt x="773" y="501"/>
                  </a:lnTo>
                  <a:cubicBezTo>
                    <a:pt x="793" y="496"/>
                    <a:pt x="811" y="489"/>
                    <a:pt x="824" y="476"/>
                  </a:cubicBezTo>
                  <a:cubicBezTo>
                    <a:pt x="822" y="476"/>
                    <a:pt x="820" y="476"/>
                    <a:pt x="818" y="476"/>
                  </a:cubicBezTo>
                  <a:lnTo>
                    <a:pt x="818" y="476"/>
                  </a:lnTo>
                  <a:cubicBezTo>
                    <a:pt x="857" y="450"/>
                    <a:pt x="887" y="414"/>
                    <a:pt x="887" y="349"/>
                  </a:cubicBezTo>
                  <a:cubicBezTo>
                    <a:pt x="880" y="336"/>
                    <a:pt x="876" y="331"/>
                    <a:pt x="874" y="331"/>
                  </a:cubicBezTo>
                  <a:lnTo>
                    <a:pt x="874" y="331"/>
                  </a:lnTo>
                  <a:cubicBezTo>
                    <a:pt x="873" y="331"/>
                    <a:pt x="873" y="332"/>
                    <a:pt x="873" y="335"/>
                  </a:cubicBezTo>
                  <a:cubicBezTo>
                    <a:pt x="864" y="327"/>
                    <a:pt x="855" y="317"/>
                    <a:pt x="855" y="317"/>
                  </a:cubicBezTo>
                  <a:cubicBezTo>
                    <a:pt x="855" y="289"/>
                    <a:pt x="830" y="260"/>
                    <a:pt x="801" y="255"/>
                  </a:cubicBezTo>
                  <a:lnTo>
                    <a:pt x="801" y="255"/>
                  </a:lnTo>
                  <a:cubicBezTo>
                    <a:pt x="759" y="211"/>
                    <a:pt x="686" y="185"/>
                    <a:pt x="634" y="159"/>
                  </a:cubicBezTo>
                  <a:cubicBezTo>
                    <a:pt x="570" y="159"/>
                    <a:pt x="507" y="127"/>
                    <a:pt x="475" y="127"/>
                  </a:cubicBezTo>
                  <a:lnTo>
                    <a:pt x="444" y="96"/>
                  </a:lnTo>
                  <a:cubicBezTo>
                    <a:pt x="422" y="96"/>
                    <a:pt x="401" y="82"/>
                    <a:pt x="399" y="82"/>
                  </a:cubicBezTo>
                  <a:lnTo>
                    <a:pt x="399" y="82"/>
                  </a:lnTo>
                  <a:cubicBezTo>
                    <a:pt x="398" y="82"/>
                    <a:pt x="401" y="85"/>
                    <a:pt x="412" y="96"/>
                  </a:cubicBezTo>
                  <a:cubicBezTo>
                    <a:pt x="380" y="96"/>
                    <a:pt x="349" y="64"/>
                    <a:pt x="317" y="64"/>
                  </a:cubicBezTo>
                  <a:lnTo>
                    <a:pt x="254" y="32"/>
                  </a:lnTo>
                  <a:lnTo>
                    <a:pt x="222" y="32"/>
                  </a:lnTo>
                  <a:cubicBezTo>
                    <a:pt x="254" y="32"/>
                    <a:pt x="190" y="1"/>
                    <a:pt x="19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4475500" y="3061350"/>
              <a:ext cx="22925" cy="15050"/>
            </a:xfrm>
            <a:custGeom>
              <a:avLst/>
              <a:gdLst/>
              <a:ahLst/>
              <a:cxnLst/>
              <a:rect l="l" t="t" r="r" b="b"/>
              <a:pathLst>
                <a:path w="917" h="602" extrusionOk="0">
                  <a:moveTo>
                    <a:pt x="188" y="0"/>
                  </a:moveTo>
                  <a:cubicBezTo>
                    <a:pt x="161" y="0"/>
                    <a:pt x="110" y="0"/>
                    <a:pt x="76" y="21"/>
                  </a:cubicBezTo>
                  <a:lnTo>
                    <a:pt x="76" y="21"/>
                  </a:lnTo>
                  <a:cubicBezTo>
                    <a:pt x="72" y="19"/>
                    <a:pt x="69" y="19"/>
                    <a:pt x="66" y="19"/>
                  </a:cubicBezTo>
                  <a:cubicBezTo>
                    <a:pt x="45" y="19"/>
                    <a:pt x="30" y="41"/>
                    <a:pt x="30" y="64"/>
                  </a:cubicBezTo>
                  <a:cubicBezTo>
                    <a:pt x="7" y="86"/>
                    <a:pt x="1" y="108"/>
                    <a:pt x="10" y="130"/>
                  </a:cubicBezTo>
                  <a:lnTo>
                    <a:pt x="10" y="130"/>
                  </a:lnTo>
                  <a:cubicBezTo>
                    <a:pt x="1" y="162"/>
                    <a:pt x="7" y="200"/>
                    <a:pt x="30" y="222"/>
                  </a:cubicBezTo>
                  <a:cubicBezTo>
                    <a:pt x="30" y="254"/>
                    <a:pt x="61" y="254"/>
                    <a:pt x="61" y="285"/>
                  </a:cubicBezTo>
                  <a:cubicBezTo>
                    <a:pt x="93" y="317"/>
                    <a:pt x="125" y="349"/>
                    <a:pt x="156" y="349"/>
                  </a:cubicBezTo>
                  <a:cubicBezTo>
                    <a:pt x="220" y="380"/>
                    <a:pt x="251" y="412"/>
                    <a:pt x="315" y="444"/>
                  </a:cubicBezTo>
                  <a:cubicBezTo>
                    <a:pt x="410" y="507"/>
                    <a:pt x="536" y="570"/>
                    <a:pt x="663" y="602"/>
                  </a:cubicBezTo>
                  <a:cubicBezTo>
                    <a:pt x="695" y="602"/>
                    <a:pt x="758" y="602"/>
                    <a:pt x="790" y="570"/>
                  </a:cubicBezTo>
                  <a:cubicBezTo>
                    <a:pt x="821" y="539"/>
                    <a:pt x="853" y="507"/>
                    <a:pt x="885" y="475"/>
                  </a:cubicBezTo>
                  <a:cubicBezTo>
                    <a:pt x="916" y="412"/>
                    <a:pt x="885" y="285"/>
                    <a:pt x="790" y="222"/>
                  </a:cubicBezTo>
                  <a:cubicBezTo>
                    <a:pt x="758" y="222"/>
                    <a:pt x="726" y="190"/>
                    <a:pt x="695" y="190"/>
                  </a:cubicBezTo>
                  <a:lnTo>
                    <a:pt x="600" y="159"/>
                  </a:lnTo>
                  <a:cubicBezTo>
                    <a:pt x="536" y="127"/>
                    <a:pt x="473" y="127"/>
                    <a:pt x="441" y="95"/>
                  </a:cubicBezTo>
                  <a:lnTo>
                    <a:pt x="441" y="95"/>
                  </a:lnTo>
                  <a:cubicBezTo>
                    <a:pt x="441" y="98"/>
                    <a:pt x="441" y="100"/>
                    <a:pt x="442" y="102"/>
                  </a:cubicBezTo>
                  <a:lnTo>
                    <a:pt x="442" y="102"/>
                  </a:lnTo>
                  <a:cubicBezTo>
                    <a:pt x="409" y="81"/>
                    <a:pt x="369" y="64"/>
                    <a:pt x="346" y="64"/>
                  </a:cubicBezTo>
                  <a:cubicBezTo>
                    <a:pt x="315" y="32"/>
                    <a:pt x="283" y="32"/>
                    <a:pt x="220" y="32"/>
                  </a:cubicBezTo>
                  <a:lnTo>
                    <a:pt x="188"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4473850" y="3081925"/>
              <a:ext cx="22200" cy="14875"/>
            </a:xfrm>
            <a:custGeom>
              <a:avLst/>
              <a:gdLst/>
              <a:ahLst/>
              <a:cxnLst/>
              <a:rect l="l" t="t" r="r" b="b"/>
              <a:pathLst>
                <a:path w="888" h="595" extrusionOk="0">
                  <a:moveTo>
                    <a:pt x="127" y="1"/>
                  </a:moveTo>
                  <a:cubicBezTo>
                    <a:pt x="64" y="32"/>
                    <a:pt x="64" y="32"/>
                    <a:pt x="96" y="32"/>
                  </a:cubicBezTo>
                  <a:lnTo>
                    <a:pt x="64" y="32"/>
                  </a:lnTo>
                  <a:cubicBezTo>
                    <a:pt x="32" y="64"/>
                    <a:pt x="1" y="96"/>
                    <a:pt x="1" y="159"/>
                  </a:cubicBezTo>
                  <a:cubicBezTo>
                    <a:pt x="1" y="159"/>
                    <a:pt x="1" y="159"/>
                    <a:pt x="1" y="191"/>
                  </a:cubicBezTo>
                  <a:cubicBezTo>
                    <a:pt x="32" y="254"/>
                    <a:pt x="64" y="254"/>
                    <a:pt x="96" y="286"/>
                  </a:cubicBezTo>
                  <a:lnTo>
                    <a:pt x="159" y="349"/>
                  </a:lnTo>
                  <a:cubicBezTo>
                    <a:pt x="222" y="381"/>
                    <a:pt x="254" y="412"/>
                    <a:pt x="317" y="444"/>
                  </a:cubicBezTo>
                  <a:cubicBezTo>
                    <a:pt x="381" y="476"/>
                    <a:pt x="412" y="476"/>
                    <a:pt x="476" y="507"/>
                  </a:cubicBezTo>
                  <a:cubicBezTo>
                    <a:pt x="507" y="539"/>
                    <a:pt x="539" y="571"/>
                    <a:pt x="571" y="571"/>
                  </a:cubicBezTo>
                  <a:lnTo>
                    <a:pt x="634" y="571"/>
                  </a:lnTo>
                  <a:cubicBezTo>
                    <a:pt x="650" y="587"/>
                    <a:pt x="666" y="594"/>
                    <a:pt x="681" y="594"/>
                  </a:cubicBezTo>
                  <a:cubicBezTo>
                    <a:pt x="697" y="594"/>
                    <a:pt x="713" y="587"/>
                    <a:pt x="729" y="571"/>
                  </a:cubicBezTo>
                  <a:cubicBezTo>
                    <a:pt x="856" y="571"/>
                    <a:pt x="887" y="412"/>
                    <a:pt x="856" y="349"/>
                  </a:cubicBezTo>
                  <a:cubicBezTo>
                    <a:pt x="824" y="286"/>
                    <a:pt x="761" y="254"/>
                    <a:pt x="729" y="222"/>
                  </a:cubicBezTo>
                  <a:cubicBezTo>
                    <a:pt x="697" y="222"/>
                    <a:pt x="666" y="191"/>
                    <a:pt x="666" y="191"/>
                  </a:cubicBezTo>
                  <a:cubicBezTo>
                    <a:pt x="602" y="159"/>
                    <a:pt x="539" y="159"/>
                    <a:pt x="476" y="127"/>
                  </a:cubicBezTo>
                  <a:cubicBezTo>
                    <a:pt x="412" y="96"/>
                    <a:pt x="349" y="64"/>
                    <a:pt x="286" y="32"/>
                  </a:cubicBezTo>
                  <a:lnTo>
                    <a:pt x="222" y="32"/>
                  </a:lnTo>
                  <a:cubicBezTo>
                    <a:pt x="191" y="1"/>
                    <a:pt x="159" y="1"/>
                    <a:pt x="12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4194375" y="3043125"/>
              <a:ext cx="251800" cy="307225"/>
            </a:xfrm>
            <a:custGeom>
              <a:avLst/>
              <a:gdLst/>
              <a:ahLst/>
              <a:cxnLst/>
              <a:rect l="l" t="t" r="r" b="b"/>
              <a:pathLst>
                <a:path w="10072" h="12289" extrusionOk="0">
                  <a:moveTo>
                    <a:pt x="7570" y="1"/>
                  </a:moveTo>
                  <a:cubicBezTo>
                    <a:pt x="7488" y="1"/>
                    <a:pt x="7411" y="43"/>
                    <a:pt x="7348" y="128"/>
                  </a:cubicBezTo>
                  <a:cubicBezTo>
                    <a:pt x="7253" y="223"/>
                    <a:pt x="7189" y="381"/>
                    <a:pt x="7189" y="603"/>
                  </a:cubicBezTo>
                  <a:cubicBezTo>
                    <a:pt x="7221" y="824"/>
                    <a:pt x="7253" y="1046"/>
                    <a:pt x="7316" y="1236"/>
                  </a:cubicBezTo>
                  <a:cubicBezTo>
                    <a:pt x="7379" y="1458"/>
                    <a:pt x="7443" y="1679"/>
                    <a:pt x="7474" y="1869"/>
                  </a:cubicBezTo>
                  <a:cubicBezTo>
                    <a:pt x="7506" y="2059"/>
                    <a:pt x="7506" y="2249"/>
                    <a:pt x="7506" y="2408"/>
                  </a:cubicBezTo>
                  <a:cubicBezTo>
                    <a:pt x="7284" y="2566"/>
                    <a:pt x="7094" y="2724"/>
                    <a:pt x="6904" y="2914"/>
                  </a:cubicBezTo>
                  <a:cubicBezTo>
                    <a:pt x="6968" y="2661"/>
                    <a:pt x="6999" y="2408"/>
                    <a:pt x="7031" y="2123"/>
                  </a:cubicBezTo>
                  <a:cubicBezTo>
                    <a:pt x="7031" y="1901"/>
                    <a:pt x="7031" y="1711"/>
                    <a:pt x="7031" y="1458"/>
                  </a:cubicBezTo>
                  <a:cubicBezTo>
                    <a:pt x="6999" y="1236"/>
                    <a:pt x="6904" y="983"/>
                    <a:pt x="6778" y="761"/>
                  </a:cubicBezTo>
                  <a:cubicBezTo>
                    <a:pt x="6619" y="539"/>
                    <a:pt x="6429" y="318"/>
                    <a:pt x="6239" y="254"/>
                  </a:cubicBezTo>
                  <a:cubicBezTo>
                    <a:pt x="6164" y="217"/>
                    <a:pt x="6094" y="199"/>
                    <a:pt x="6031" y="199"/>
                  </a:cubicBezTo>
                  <a:cubicBezTo>
                    <a:pt x="5934" y="199"/>
                    <a:pt x="5853" y="241"/>
                    <a:pt x="5796" y="318"/>
                  </a:cubicBezTo>
                  <a:cubicBezTo>
                    <a:pt x="5574" y="603"/>
                    <a:pt x="5732" y="1268"/>
                    <a:pt x="5986" y="1743"/>
                  </a:cubicBezTo>
                  <a:cubicBezTo>
                    <a:pt x="6144" y="2059"/>
                    <a:pt x="6334" y="2344"/>
                    <a:pt x="6461" y="2629"/>
                  </a:cubicBezTo>
                  <a:cubicBezTo>
                    <a:pt x="6524" y="2724"/>
                    <a:pt x="6556" y="2851"/>
                    <a:pt x="6619" y="2946"/>
                  </a:cubicBezTo>
                  <a:cubicBezTo>
                    <a:pt x="6619" y="3009"/>
                    <a:pt x="6651" y="3073"/>
                    <a:pt x="6683" y="3136"/>
                  </a:cubicBezTo>
                  <a:cubicBezTo>
                    <a:pt x="6397" y="3421"/>
                    <a:pt x="6144" y="3706"/>
                    <a:pt x="5922" y="3991"/>
                  </a:cubicBezTo>
                  <a:cubicBezTo>
                    <a:pt x="5922" y="3991"/>
                    <a:pt x="5922" y="3959"/>
                    <a:pt x="5922" y="3959"/>
                  </a:cubicBezTo>
                  <a:cubicBezTo>
                    <a:pt x="5954" y="3833"/>
                    <a:pt x="5954" y="3706"/>
                    <a:pt x="5954" y="3579"/>
                  </a:cubicBezTo>
                  <a:cubicBezTo>
                    <a:pt x="5986" y="3326"/>
                    <a:pt x="5986" y="3073"/>
                    <a:pt x="5954" y="2819"/>
                  </a:cubicBezTo>
                  <a:cubicBezTo>
                    <a:pt x="5922" y="2534"/>
                    <a:pt x="5859" y="2281"/>
                    <a:pt x="5764" y="2028"/>
                  </a:cubicBezTo>
                  <a:cubicBezTo>
                    <a:pt x="5637" y="1774"/>
                    <a:pt x="5511" y="1521"/>
                    <a:pt x="5257" y="1268"/>
                  </a:cubicBezTo>
                  <a:cubicBezTo>
                    <a:pt x="5004" y="1078"/>
                    <a:pt x="4687" y="919"/>
                    <a:pt x="4434" y="919"/>
                  </a:cubicBezTo>
                  <a:cubicBezTo>
                    <a:pt x="4416" y="917"/>
                    <a:pt x="4398" y="917"/>
                    <a:pt x="4381" y="917"/>
                  </a:cubicBezTo>
                  <a:cubicBezTo>
                    <a:pt x="4100" y="917"/>
                    <a:pt x="3959" y="1155"/>
                    <a:pt x="3959" y="1394"/>
                  </a:cubicBezTo>
                  <a:cubicBezTo>
                    <a:pt x="3927" y="1933"/>
                    <a:pt x="4402" y="2503"/>
                    <a:pt x="4814" y="2946"/>
                  </a:cubicBezTo>
                  <a:cubicBezTo>
                    <a:pt x="5194" y="3358"/>
                    <a:pt x="5637" y="3738"/>
                    <a:pt x="5732" y="4181"/>
                  </a:cubicBezTo>
                  <a:cubicBezTo>
                    <a:pt x="5732" y="4213"/>
                    <a:pt x="5732" y="4244"/>
                    <a:pt x="5732" y="4276"/>
                  </a:cubicBezTo>
                  <a:cubicBezTo>
                    <a:pt x="5574" y="4498"/>
                    <a:pt x="5416" y="4720"/>
                    <a:pt x="5289" y="4941"/>
                  </a:cubicBezTo>
                  <a:cubicBezTo>
                    <a:pt x="5162" y="5163"/>
                    <a:pt x="5067" y="5385"/>
                    <a:pt x="4972" y="5606"/>
                  </a:cubicBezTo>
                  <a:cubicBezTo>
                    <a:pt x="5004" y="5448"/>
                    <a:pt x="5004" y="5258"/>
                    <a:pt x="5004" y="5100"/>
                  </a:cubicBezTo>
                  <a:cubicBezTo>
                    <a:pt x="5036" y="4815"/>
                    <a:pt x="5004" y="4530"/>
                    <a:pt x="4909" y="4244"/>
                  </a:cubicBezTo>
                  <a:cubicBezTo>
                    <a:pt x="4751" y="3738"/>
                    <a:pt x="4466" y="3168"/>
                    <a:pt x="3896" y="2693"/>
                  </a:cubicBezTo>
                  <a:cubicBezTo>
                    <a:pt x="3769" y="2566"/>
                    <a:pt x="3611" y="2439"/>
                    <a:pt x="3452" y="2376"/>
                  </a:cubicBezTo>
                  <a:cubicBezTo>
                    <a:pt x="3262" y="2313"/>
                    <a:pt x="3072" y="2281"/>
                    <a:pt x="2914" y="2281"/>
                  </a:cubicBezTo>
                  <a:cubicBezTo>
                    <a:pt x="2597" y="2281"/>
                    <a:pt x="2439" y="2503"/>
                    <a:pt x="2471" y="2819"/>
                  </a:cubicBezTo>
                  <a:cubicBezTo>
                    <a:pt x="2597" y="3516"/>
                    <a:pt x="3231" y="4118"/>
                    <a:pt x="3737" y="4561"/>
                  </a:cubicBezTo>
                  <a:cubicBezTo>
                    <a:pt x="4022" y="4815"/>
                    <a:pt x="4276" y="5036"/>
                    <a:pt x="4434" y="5321"/>
                  </a:cubicBezTo>
                  <a:cubicBezTo>
                    <a:pt x="4624" y="5575"/>
                    <a:pt x="4719" y="5828"/>
                    <a:pt x="4687" y="6113"/>
                  </a:cubicBezTo>
                  <a:cubicBezTo>
                    <a:pt x="4687" y="6176"/>
                    <a:pt x="4687" y="6240"/>
                    <a:pt x="4656" y="6271"/>
                  </a:cubicBezTo>
                  <a:cubicBezTo>
                    <a:pt x="4656" y="6303"/>
                    <a:pt x="4687" y="6303"/>
                    <a:pt x="4687" y="6335"/>
                  </a:cubicBezTo>
                  <a:cubicBezTo>
                    <a:pt x="4592" y="6588"/>
                    <a:pt x="4497" y="6873"/>
                    <a:pt x="4434" y="7158"/>
                  </a:cubicBezTo>
                  <a:cubicBezTo>
                    <a:pt x="4402" y="7285"/>
                    <a:pt x="4402" y="7380"/>
                    <a:pt x="4371" y="7506"/>
                  </a:cubicBezTo>
                  <a:cubicBezTo>
                    <a:pt x="4339" y="7190"/>
                    <a:pt x="4244" y="6873"/>
                    <a:pt x="4117" y="6556"/>
                  </a:cubicBezTo>
                  <a:cubicBezTo>
                    <a:pt x="3991" y="6240"/>
                    <a:pt x="3832" y="5891"/>
                    <a:pt x="3642" y="5575"/>
                  </a:cubicBezTo>
                  <a:cubicBezTo>
                    <a:pt x="3231" y="5005"/>
                    <a:pt x="2597" y="4466"/>
                    <a:pt x="1805" y="4339"/>
                  </a:cubicBezTo>
                  <a:cubicBezTo>
                    <a:pt x="1736" y="4333"/>
                    <a:pt x="1666" y="4329"/>
                    <a:pt x="1598" y="4329"/>
                  </a:cubicBezTo>
                  <a:cubicBezTo>
                    <a:pt x="1325" y="4329"/>
                    <a:pt x="1077" y="4390"/>
                    <a:pt x="950" y="4593"/>
                  </a:cubicBezTo>
                  <a:cubicBezTo>
                    <a:pt x="792" y="4846"/>
                    <a:pt x="824" y="5163"/>
                    <a:pt x="950" y="5448"/>
                  </a:cubicBezTo>
                  <a:cubicBezTo>
                    <a:pt x="1077" y="5765"/>
                    <a:pt x="1299" y="6018"/>
                    <a:pt x="1584" y="6208"/>
                  </a:cubicBezTo>
                  <a:cubicBezTo>
                    <a:pt x="1900" y="6398"/>
                    <a:pt x="2249" y="6493"/>
                    <a:pt x="2566" y="6620"/>
                  </a:cubicBezTo>
                  <a:cubicBezTo>
                    <a:pt x="2914" y="6746"/>
                    <a:pt x="3231" y="6873"/>
                    <a:pt x="3516" y="7063"/>
                  </a:cubicBezTo>
                  <a:cubicBezTo>
                    <a:pt x="3832" y="7253"/>
                    <a:pt x="4086" y="7506"/>
                    <a:pt x="4307" y="7760"/>
                  </a:cubicBezTo>
                  <a:cubicBezTo>
                    <a:pt x="4307" y="7791"/>
                    <a:pt x="4307" y="7791"/>
                    <a:pt x="4339" y="7791"/>
                  </a:cubicBezTo>
                  <a:cubicBezTo>
                    <a:pt x="4244" y="8361"/>
                    <a:pt x="4244" y="8931"/>
                    <a:pt x="4276" y="9502"/>
                  </a:cubicBezTo>
                  <a:cubicBezTo>
                    <a:pt x="4212" y="9343"/>
                    <a:pt x="4117" y="9153"/>
                    <a:pt x="4022" y="8963"/>
                  </a:cubicBezTo>
                  <a:cubicBezTo>
                    <a:pt x="3896" y="8678"/>
                    <a:pt x="3706" y="8425"/>
                    <a:pt x="3452" y="8171"/>
                  </a:cubicBezTo>
                  <a:cubicBezTo>
                    <a:pt x="2977" y="7760"/>
                    <a:pt x="2376" y="7380"/>
                    <a:pt x="1552" y="7221"/>
                  </a:cubicBezTo>
                  <a:cubicBezTo>
                    <a:pt x="1418" y="7199"/>
                    <a:pt x="1252" y="7177"/>
                    <a:pt x="1099" y="7177"/>
                  </a:cubicBezTo>
                  <a:cubicBezTo>
                    <a:pt x="1035" y="7177"/>
                    <a:pt x="974" y="7180"/>
                    <a:pt x="919" y="7190"/>
                  </a:cubicBezTo>
                  <a:cubicBezTo>
                    <a:pt x="697" y="7221"/>
                    <a:pt x="507" y="7285"/>
                    <a:pt x="349" y="7380"/>
                  </a:cubicBezTo>
                  <a:cubicBezTo>
                    <a:pt x="32" y="7601"/>
                    <a:pt x="0" y="7886"/>
                    <a:pt x="222" y="8171"/>
                  </a:cubicBezTo>
                  <a:cubicBezTo>
                    <a:pt x="729" y="8805"/>
                    <a:pt x="1710" y="9026"/>
                    <a:pt x="2471" y="9153"/>
                  </a:cubicBezTo>
                  <a:cubicBezTo>
                    <a:pt x="2882" y="9248"/>
                    <a:pt x="3262" y="9343"/>
                    <a:pt x="3611" y="9502"/>
                  </a:cubicBezTo>
                  <a:cubicBezTo>
                    <a:pt x="3896" y="9660"/>
                    <a:pt x="4181" y="9850"/>
                    <a:pt x="4307" y="10135"/>
                  </a:cubicBezTo>
                  <a:cubicBezTo>
                    <a:pt x="4339" y="10198"/>
                    <a:pt x="4371" y="10262"/>
                    <a:pt x="4371" y="10325"/>
                  </a:cubicBezTo>
                  <a:cubicBezTo>
                    <a:pt x="4371" y="10325"/>
                    <a:pt x="4402" y="10325"/>
                    <a:pt x="4402" y="10357"/>
                  </a:cubicBezTo>
                  <a:cubicBezTo>
                    <a:pt x="4434" y="10515"/>
                    <a:pt x="4466" y="10673"/>
                    <a:pt x="4497" y="10832"/>
                  </a:cubicBezTo>
                  <a:cubicBezTo>
                    <a:pt x="4592" y="11243"/>
                    <a:pt x="4719" y="11623"/>
                    <a:pt x="4877" y="12003"/>
                  </a:cubicBezTo>
                  <a:cubicBezTo>
                    <a:pt x="4941" y="12098"/>
                    <a:pt x="4972" y="12193"/>
                    <a:pt x="5036" y="12288"/>
                  </a:cubicBezTo>
                  <a:cubicBezTo>
                    <a:pt x="5036" y="12288"/>
                    <a:pt x="5067" y="12288"/>
                    <a:pt x="5067" y="12257"/>
                  </a:cubicBezTo>
                  <a:cubicBezTo>
                    <a:pt x="5004" y="12067"/>
                    <a:pt x="4941" y="11877"/>
                    <a:pt x="4877" y="11687"/>
                  </a:cubicBezTo>
                  <a:cubicBezTo>
                    <a:pt x="4814" y="11497"/>
                    <a:pt x="4751" y="11307"/>
                    <a:pt x="4719" y="11117"/>
                  </a:cubicBezTo>
                  <a:cubicBezTo>
                    <a:pt x="4624" y="10832"/>
                    <a:pt x="4592" y="10547"/>
                    <a:pt x="4561" y="10262"/>
                  </a:cubicBezTo>
                  <a:cubicBezTo>
                    <a:pt x="4561" y="10230"/>
                    <a:pt x="4592" y="10198"/>
                    <a:pt x="4624" y="10167"/>
                  </a:cubicBezTo>
                  <a:cubicBezTo>
                    <a:pt x="4814" y="9977"/>
                    <a:pt x="5131" y="9882"/>
                    <a:pt x="5447" y="9850"/>
                  </a:cubicBezTo>
                  <a:cubicBezTo>
                    <a:pt x="5549" y="9841"/>
                    <a:pt x="5654" y="9837"/>
                    <a:pt x="5762" y="9837"/>
                  </a:cubicBezTo>
                  <a:cubicBezTo>
                    <a:pt x="6021" y="9837"/>
                    <a:pt x="6296" y="9859"/>
                    <a:pt x="6588" y="9882"/>
                  </a:cubicBezTo>
                  <a:cubicBezTo>
                    <a:pt x="6832" y="9911"/>
                    <a:pt x="7092" y="9931"/>
                    <a:pt x="7345" y="9931"/>
                  </a:cubicBezTo>
                  <a:cubicBezTo>
                    <a:pt x="7912" y="9931"/>
                    <a:pt x="8447" y="9830"/>
                    <a:pt x="8709" y="9502"/>
                  </a:cubicBezTo>
                  <a:cubicBezTo>
                    <a:pt x="8868" y="9280"/>
                    <a:pt x="8804" y="8995"/>
                    <a:pt x="8519" y="8773"/>
                  </a:cubicBezTo>
                  <a:cubicBezTo>
                    <a:pt x="8393" y="8646"/>
                    <a:pt x="8234" y="8551"/>
                    <a:pt x="8076" y="8488"/>
                  </a:cubicBezTo>
                  <a:cubicBezTo>
                    <a:pt x="7886" y="8425"/>
                    <a:pt x="7696" y="8425"/>
                    <a:pt x="7538" y="8393"/>
                  </a:cubicBezTo>
                  <a:cubicBezTo>
                    <a:pt x="7478" y="8390"/>
                    <a:pt x="7419" y="8389"/>
                    <a:pt x="7361" y="8389"/>
                  </a:cubicBezTo>
                  <a:cubicBezTo>
                    <a:pt x="6744" y="8389"/>
                    <a:pt x="6230" y="8539"/>
                    <a:pt x="5796" y="8741"/>
                  </a:cubicBezTo>
                  <a:cubicBezTo>
                    <a:pt x="5511" y="8868"/>
                    <a:pt x="5289" y="9058"/>
                    <a:pt x="5099" y="9248"/>
                  </a:cubicBezTo>
                  <a:cubicBezTo>
                    <a:pt x="4909" y="9438"/>
                    <a:pt x="4751" y="9660"/>
                    <a:pt x="4561" y="9882"/>
                  </a:cubicBezTo>
                  <a:cubicBezTo>
                    <a:pt x="4561" y="9882"/>
                    <a:pt x="4529" y="9913"/>
                    <a:pt x="4529" y="9913"/>
                  </a:cubicBezTo>
                  <a:cubicBezTo>
                    <a:pt x="4529" y="9945"/>
                    <a:pt x="4529" y="9945"/>
                    <a:pt x="4529" y="9977"/>
                  </a:cubicBezTo>
                  <a:lnTo>
                    <a:pt x="4497" y="9977"/>
                  </a:lnTo>
                  <a:cubicBezTo>
                    <a:pt x="4497" y="9977"/>
                    <a:pt x="4497" y="9945"/>
                    <a:pt x="4497" y="9913"/>
                  </a:cubicBezTo>
                  <a:cubicBezTo>
                    <a:pt x="4402" y="9090"/>
                    <a:pt x="4434" y="8298"/>
                    <a:pt x="4592" y="7506"/>
                  </a:cubicBezTo>
                  <a:cubicBezTo>
                    <a:pt x="4592" y="7475"/>
                    <a:pt x="4624" y="7411"/>
                    <a:pt x="4624" y="7380"/>
                  </a:cubicBezTo>
                  <a:cubicBezTo>
                    <a:pt x="4703" y="7372"/>
                    <a:pt x="4780" y="7368"/>
                    <a:pt x="4856" y="7368"/>
                  </a:cubicBezTo>
                  <a:cubicBezTo>
                    <a:pt x="5083" y="7368"/>
                    <a:pt x="5297" y="7403"/>
                    <a:pt x="5511" y="7475"/>
                  </a:cubicBezTo>
                  <a:cubicBezTo>
                    <a:pt x="5796" y="7570"/>
                    <a:pt x="6049" y="7696"/>
                    <a:pt x="6334" y="7855"/>
                  </a:cubicBezTo>
                  <a:cubicBezTo>
                    <a:pt x="6588" y="7981"/>
                    <a:pt x="6873" y="8140"/>
                    <a:pt x="7189" y="8235"/>
                  </a:cubicBezTo>
                  <a:cubicBezTo>
                    <a:pt x="7332" y="8282"/>
                    <a:pt x="7474" y="8306"/>
                    <a:pt x="7613" y="8306"/>
                  </a:cubicBezTo>
                  <a:cubicBezTo>
                    <a:pt x="7751" y="8306"/>
                    <a:pt x="7886" y="8282"/>
                    <a:pt x="8013" y="8235"/>
                  </a:cubicBezTo>
                  <a:cubicBezTo>
                    <a:pt x="8266" y="8140"/>
                    <a:pt x="8488" y="8013"/>
                    <a:pt x="8551" y="7791"/>
                  </a:cubicBezTo>
                  <a:cubicBezTo>
                    <a:pt x="8614" y="7538"/>
                    <a:pt x="8424" y="7285"/>
                    <a:pt x="8203" y="7095"/>
                  </a:cubicBezTo>
                  <a:cubicBezTo>
                    <a:pt x="7735" y="6731"/>
                    <a:pt x="7183" y="6602"/>
                    <a:pt x="6685" y="6602"/>
                  </a:cubicBezTo>
                  <a:cubicBezTo>
                    <a:pt x="6576" y="6602"/>
                    <a:pt x="6469" y="6608"/>
                    <a:pt x="6366" y="6620"/>
                  </a:cubicBezTo>
                  <a:cubicBezTo>
                    <a:pt x="6049" y="6651"/>
                    <a:pt x="5732" y="6746"/>
                    <a:pt x="5479" y="6841"/>
                  </a:cubicBezTo>
                  <a:cubicBezTo>
                    <a:pt x="5194" y="6936"/>
                    <a:pt x="4972" y="7031"/>
                    <a:pt x="4751" y="7190"/>
                  </a:cubicBezTo>
                  <a:lnTo>
                    <a:pt x="4656" y="7190"/>
                  </a:lnTo>
                  <a:cubicBezTo>
                    <a:pt x="4814" y="6556"/>
                    <a:pt x="5036" y="5955"/>
                    <a:pt x="5321" y="5385"/>
                  </a:cubicBezTo>
                  <a:cubicBezTo>
                    <a:pt x="5321" y="5353"/>
                    <a:pt x="5352" y="5353"/>
                    <a:pt x="5352" y="5353"/>
                  </a:cubicBezTo>
                  <a:cubicBezTo>
                    <a:pt x="5417" y="5334"/>
                    <a:pt x="5485" y="5327"/>
                    <a:pt x="5555" y="5327"/>
                  </a:cubicBezTo>
                  <a:cubicBezTo>
                    <a:pt x="5723" y="5327"/>
                    <a:pt x="5902" y="5371"/>
                    <a:pt x="6081" y="5416"/>
                  </a:cubicBezTo>
                  <a:cubicBezTo>
                    <a:pt x="6334" y="5511"/>
                    <a:pt x="6588" y="5701"/>
                    <a:pt x="6841" y="5891"/>
                  </a:cubicBezTo>
                  <a:cubicBezTo>
                    <a:pt x="7285" y="6187"/>
                    <a:pt x="7895" y="6594"/>
                    <a:pt x="8464" y="6594"/>
                  </a:cubicBezTo>
                  <a:cubicBezTo>
                    <a:pt x="8504" y="6594"/>
                    <a:pt x="8543" y="6592"/>
                    <a:pt x="8583" y="6588"/>
                  </a:cubicBezTo>
                  <a:cubicBezTo>
                    <a:pt x="8836" y="6556"/>
                    <a:pt x="8994" y="6398"/>
                    <a:pt x="8931" y="6113"/>
                  </a:cubicBezTo>
                  <a:cubicBezTo>
                    <a:pt x="8931" y="5986"/>
                    <a:pt x="8868" y="5828"/>
                    <a:pt x="8741" y="5701"/>
                  </a:cubicBezTo>
                  <a:cubicBezTo>
                    <a:pt x="8646" y="5575"/>
                    <a:pt x="8519" y="5480"/>
                    <a:pt x="8393" y="5385"/>
                  </a:cubicBezTo>
                  <a:cubicBezTo>
                    <a:pt x="7886" y="5005"/>
                    <a:pt x="7348" y="4878"/>
                    <a:pt x="6873" y="4846"/>
                  </a:cubicBezTo>
                  <a:cubicBezTo>
                    <a:pt x="6805" y="4838"/>
                    <a:pt x="6737" y="4834"/>
                    <a:pt x="6669" y="4834"/>
                  </a:cubicBezTo>
                  <a:cubicBezTo>
                    <a:pt x="6486" y="4834"/>
                    <a:pt x="6306" y="4863"/>
                    <a:pt x="6144" y="4910"/>
                  </a:cubicBezTo>
                  <a:cubicBezTo>
                    <a:pt x="5897" y="4971"/>
                    <a:pt x="5681" y="5063"/>
                    <a:pt x="5465" y="5126"/>
                  </a:cubicBezTo>
                  <a:lnTo>
                    <a:pt x="5465" y="5126"/>
                  </a:lnTo>
                  <a:cubicBezTo>
                    <a:pt x="5653" y="4729"/>
                    <a:pt x="5899" y="4361"/>
                    <a:pt x="6176" y="4023"/>
                  </a:cubicBezTo>
                  <a:lnTo>
                    <a:pt x="6207" y="4023"/>
                  </a:lnTo>
                  <a:cubicBezTo>
                    <a:pt x="6239" y="4023"/>
                    <a:pt x="6271" y="4023"/>
                    <a:pt x="6334" y="3991"/>
                  </a:cubicBezTo>
                  <a:cubicBezTo>
                    <a:pt x="6714" y="3991"/>
                    <a:pt x="7158" y="4308"/>
                    <a:pt x="7601" y="4530"/>
                  </a:cubicBezTo>
                  <a:cubicBezTo>
                    <a:pt x="7982" y="4758"/>
                    <a:pt x="8464" y="4987"/>
                    <a:pt x="8853" y="4987"/>
                  </a:cubicBezTo>
                  <a:cubicBezTo>
                    <a:pt x="8949" y="4987"/>
                    <a:pt x="9039" y="4973"/>
                    <a:pt x="9121" y="4941"/>
                  </a:cubicBezTo>
                  <a:cubicBezTo>
                    <a:pt x="9311" y="4878"/>
                    <a:pt x="9438" y="4688"/>
                    <a:pt x="9343" y="4403"/>
                  </a:cubicBezTo>
                  <a:cubicBezTo>
                    <a:pt x="9216" y="4181"/>
                    <a:pt x="8994" y="3959"/>
                    <a:pt x="8773" y="3833"/>
                  </a:cubicBezTo>
                  <a:cubicBezTo>
                    <a:pt x="8519" y="3643"/>
                    <a:pt x="8266" y="3579"/>
                    <a:pt x="8044" y="3548"/>
                  </a:cubicBezTo>
                  <a:cubicBezTo>
                    <a:pt x="7918" y="3532"/>
                    <a:pt x="7799" y="3524"/>
                    <a:pt x="7684" y="3524"/>
                  </a:cubicBezTo>
                  <a:cubicBezTo>
                    <a:pt x="7569" y="3524"/>
                    <a:pt x="7458" y="3532"/>
                    <a:pt x="7348" y="3548"/>
                  </a:cubicBezTo>
                  <a:cubicBezTo>
                    <a:pt x="7126" y="3579"/>
                    <a:pt x="6936" y="3611"/>
                    <a:pt x="6746" y="3674"/>
                  </a:cubicBezTo>
                  <a:cubicBezTo>
                    <a:pt x="6651" y="3706"/>
                    <a:pt x="6524" y="3769"/>
                    <a:pt x="6429" y="3801"/>
                  </a:cubicBezTo>
                  <a:cubicBezTo>
                    <a:pt x="6397" y="3801"/>
                    <a:pt x="6366" y="3833"/>
                    <a:pt x="6334" y="3833"/>
                  </a:cubicBezTo>
                  <a:cubicBezTo>
                    <a:pt x="6429" y="3706"/>
                    <a:pt x="6556" y="3579"/>
                    <a:pt x="6651" y="3453"/>
                  </a:cubicBezTo>
                  <a:cubicBezTo>
                    <a:pt x="6809" y="3326"/>
                    <a:pt x="6936" y="3168"/>
                    <a:pt x="7094" y="3041"/>
                  </a:cubicBezTo>
                  <a:cubicBezTo>
                    <a:pt x="7131" y="3032"/>
                    <a:pt x="7171" y="3028"/>
                    <a:pt x="7213" y="3028"/>
                  </a:cubicBezTo>
                  <a:cubicBezTo>
                    <a:pt x="7314" y="3028"/>
                    <a:pt x="7426" y="3050"/>
                    <a:pt x="7538" y="3073"/>
                  </a:cubicBezTo>
                  <a:cubicBezTo>
                    <a:pt x="7759" y="3136"/>
                    <a:pt x="7949" y="3231"/>
                    <a:pt x="8171" y="3358"/>
                  </a:cubicBezTo>
                  <a:cubicBezTo>
                    <a:pt x="8473" y="3520"/>
                    <a:pt x="8843" y="3683"/>
                    <a:pt x="9144" y="3683"/>
                  </a:cubicBezTo>
                  <a:cubicBezTo>
                    <a:pt x="9253" y="3683"/>
                    <a:pt x="9353" y="3662"/>
                    <a:pt x="9438" y="3611"/>
                  </a:cubicBezTo>
                  <a:cubicBezTo>
                    <a:pt x="9564" y="3516"/>
                    <a:pt x="9596" y="3358"/>
                    <a:pt x="9501" y="3168"/>
                  </a:cubicBezTo>
                  <a:cubicBezTo>
                    <a:pt x="9469" y="3073"/>
                    <a:pt x="9374" y="2978"/>
                    <a:pt x="9311" y="2914"/>
                  </a:cubicBezTo>
                  <a:cubicBezTo>
                    <a:pt x="9216" y="2851"/>
                    <a:pt x="9121" y="2788"/>
                    <a:pt x="9026" y="2756"/>
                  </a:cubicBezTo>
                  <a:cubicBezTo>
                    <a:pt x="8646" y="2566"/>
                    <a:pt x="8298" y="2534"/>
                    <a:pt x="7981" y="2534"/>
                  </a:cubicBezTo>
                  <a:cubicBezTo>
                    <a:pt x="7854" y="2534"/>
                    <a:pt x="7728" y="2566"/>
                    <a:pt x="7601" y="2629"/>
                  </a:cubicBezTo>
                  <a:cubicBezTo>
                    <a:pt x="7823" y="2471"/>
                    <a:pt x="8013" y="2313"/>
                    <a:pt x="8234" y="2186"/>
                  </a:cubicBezTo>
                  <a:cubicBezTo>
                    <a:pt x="8282" y="2170"/>
                    <a:pt x="8337" y="2162"/>
                    <a:pt x="8393" y="2162"/>
                  </a:cubicBezTo>
                  <a:cubicBezTo>
                    <a:pt x="8448" y="2162"/>
                    <a:pt x="8503" y="2170"/>
                    <a:pt x="8551" y="2186"/>
                  </a:cubicBezTo>
                  <a:cubicBezTo>
                    <a:pt x="8709" y="2218"/>
                    <a:pt x="8868" y="2281"/>
                    <a:pt x="9058" y="2344"/>
                  </a:cubicBezTo>
                  <a:cubicBezTo>
                    <a:pt x="9246" y="2419"/>
                    <a:pt x="9467" y="2483"/>
                    <a:pt x="9655" y="2483"/>
                  </a:cubicBezTo>
                  <a:cubicBezTo>
                    <a:pt x="9785" y="2483"/>
                    <a:pt x="9899" y="2453"/>
                    <a:pt x="9976" y="2376"/>
                  </a:cubicBezTo>
                  <a:cubicBezTo>
                    <a:pt x="10071" y="2281"/>
                    <a:pt x="10071" y="2123"/>
                    <a:pt x="10008" y="1996"/>
                  </a:cubicBezTo>
                  <a:cubicBezTo>
                    <a:pt x="9944" y="1933"/>
                    <a:pt x="9913" y="1869"/>
                    <a:pt x="9849" y="1838"/>
                  </a:cubicBezTo>
                  <a:cubicBezTo>
                    <a:pt x="9786" y="1806"/>
                    <a:pt x="9723" y="1774"/>
                    <a:pt x="9628" y="1743"/>
                  </a:cubicBezTo>
                  <a:cubicBezTo>
                    <a:pt x="9479" y="1706"/>
                    <a:pt x="9331" y="1690"/>
                    <a:pt x="9183" y="1690"/>
                  </a:cubicBezTo>
                  <a:cubicBezTo>
                    <a:pt x="9078" y="1690"/>
                    <a:pt x="8973" y="1698"/>
                    <a:pt x="8868" y="1711"/>
                  </a:cubicBezTo>
                  <a:cubicBezTo>
                    <a:pt x="8899" y="1679"/>
                    <a:pt x="8963" y="1616"/>
                    <a:pt x="8994" y="1584"/>
                  </a:cubicBezTo>
                  <a:cubicBezTo>
                    <a:pt x="9089" y="1394"/>
                    <a:pt x="9153" y="1173"/>
                    <a:pt x="9089" y="919"/>
                  </a:cubicBezTo>
                  <a:cubicBezTo>
                    <a:pt x="9058" y="824"/>
                    <a:pt x="9026" y="698"/>
                    <a:pt x="8931" y="666"/>
                  </a:cubicBezTo>
                  <a:cubicBezTo>
                    <a:pt x="8894" y="629"/>
                    <a:pt x="8846" y="613"/>
                    <a:pt x="8793" y="613"/>
                  </a:cubicBezTo>
                  <a:cubicBezTo>
                    <a:pt x="8756" y="613"/>
                    <a:pt x="8717" y="621"/>
                    <a:pt x="8678" y="634"/>
                  </a:cubicBezTo>
                  <a:cubicBezTo>
                    <a:pt x="8614" y="666"/>
                    <a:pt x="8551" y="761"/>
                    <a:pt x="8519" y="856"/>
                  </a:cubicBezTo>
                  <a:cubicBezTo>
                    <a:pt x="8488" y="983"/>
                    <a:pt x="8488" y="1141"/>
                    <a:pt x="8519" y="1268"/>
                  </a:cubicBezTo>
                  <a:cubicBezTo>
                    <a:pt x="8519" y="1394"/>
                    <a:pt x="8519" y="1521"/>
                    <a:pt x="8519" y="1648"/>
                  </a:cubicBezTo>
                  <a:cubicBezTo>
                    <a:pt x="8519" y="1711"/>
                    <a:pt x="8519" y="1743"/>
                    <a:pt x="8519" y="1774"/>
                  </a:cubicBezTo>
                  <a:cubicBezTo>
                    <a:pt x="8424" y="1806"/>
                    <a:pt x="8361" y="1838"/>
                    <a:pt x="8298" y="1901"/>
                  </a:cubicBezTo>
                  <a:cubicBezTo>
                    <a:pt x="8203" y="1933"/>
                    <a:pt x="8108" y="1996"/>
                    <a:pt x="8044" y="2028"/>
                  </a:cubicBezTo>
                  <a:cubicBezTo>
                    <a:pt x="7949" y="2091"/>
                    <a:pt x="7886" y="2154"/>
                    <a:pt x="7791" y="2218"/>
                  </a:cubicBezTo>
                  <a:cubicBezTo>
                    <a:pt x="7823" y="2154"/>
                    <a:pt x="7854" y="2123"/>
                    <a:pt x="7854" y="2059"/>
                  </a:cubicBezTo>
                  <a:cubicBezTo>
                    <a:pt x="7949" y="1933"/>
                    <a:pt x="8013" y="1774"/>
                    <a:pt x="8044" y="1584"/>
                  </a:cubicBezTo>
                  <a:cubicBezTo>
                    <a:pt x="8139" y="1268"/>
                    <a:pt x="8139" y="856"/>
                    <a:pt x="7981" y="444"/>
                  </a:cubicBezTo>
                  <a:cubicBezTo>
                    <a:pt x="7918" y="286"/>
                    <a:pt x="7854" y="96"/>
                    <a:pt x="7696" y="33"/>
                  </a:cubicBezTo>
                  <a:cubicBezTo>
                    <a:pt x="7654" y="11"/>
                    <a:pt x="7611" y="1"/>
                    <a:pt x="7570"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4230800" y="3549425"/>
              <a:ext cx="187650" cy="200875"/>
            </a:xfrm>
            <a:custGeom>
              <a:avLst/>
              <a:gdLst/>
              <a:ahLst/>
              <a:cxnLst/>
              <a:rect l="l" t="t" r="r" b="b"/>
              <a:pathLst>
                <a:path w="7506" h="8035" extrusionOk="0">
                  <a:moveTo>
                    <a:pt x="1242" y="1"/>
                  </a:moveTo>
                  <a:cubicBezTo>
                    <a:pt x="1126" y="1"/>
                    <a:pt x="1007" y="16"/>
                    <a:pt x="887" y="49"/>
                  </a:cubicBezTo>
                  <a:cubicBezTo>
                    <a:pt x="285" y="207"/>
                    <a:pt x="0" y="777"/>
                    <a:pt x="95" y="1410"/>
                  </a:cubicBezTo>
                  <a:cubicBezTo>
                    <a:pt x="253" y="2234"/>
                    <a:pt x="855" y="2962"/>
                    <a:pt x="1267" y="3627"/>
                  </a:cubicBezTo>
                  <a:cubicBezTo>
                    <a:pt x="1805" y="4514"/>
                    <a:pt x="2344" y="5369"/>
                    <a:pt x="2850" y="6224"/>
                  </a:cubicBezTo>
                  <a:cubicBezTo>
                    <a:pt x="3230" y="6826"/>
                    <a:pt x="3674" y="7681"/>
                    <a:pt x="4339" y="7966"/>
                  </a:cubicBezTo>
                  <a:cubicBezTo>
                    <a:pt x="4458" y="8016"/>
                    <a:pt x="4581" y="8034"/>
                    <a:pt x="4704" y="8034"/>
                  </a:cubicBezTo>
                  <a:cubicBezTo>
                    <a:pt x="4974" y="8034"/>
                    <a:pt x="5250" y="7946"/>
                    <a:pt x="5511" y="7903"/>
                  </a:cubicBezTo>
                  <a:cubicBezTo>
                    <a:pt x="5954" y="7839"/>
                    <a:pt x="6429" y="7744"/>
                    <a:pt x="6872" y="7649"/>
                  </a:cubicBezTo>
                  <a:cubicBezTo>
                    <a:pt x="7157" y="7617"/>
                    <a:pt x="7379" y="7554"/>
                    <a:pt x="7474" y="7237"/>
                  </a:cubicBezTo>
                  <a:cubicBezTo>
                    <a:pt x="7506" y="6952"/>
                    <a:pt x="7442" y="6604"/>
                    <a:pt x="7379" y="6319"/>
                  </a:cubicBezTo>
                  <a:cubicBezTo>
                    <a:pt x="7126" y="5084"/>
                    <a:pt x="6207" y="4229"/>
                    <a:pt x="5416" y="3311"/>
                  </a:cubicBezTo>
                  <a:cubicBezTo>
                    <a:pt x="4592" y="2360"/>
                    <a:pt x="3705" y="1410"/>
                    <a:pt x="2755" y="682"/>
                  </a:cubicBezTo>
                  <a:cubicBezTo>
                    <a:pt x="2310" y="341"/>
                    <a:pt x="1800" y="1"/>
                    <a:pt x="1242" y="1"/>
                  </a:cubicBezTo>
                  <a:close/>
                </a:path>
              </a:pathLst>
            </a:custGeom>
            <a:solidFill>
              <a:srgbClr val="C65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5727150" y="2095650"/>
              <a:ext cx="525725" cy="594375"/>
            </a:xfrm>
            <a:custGeom>
              <a:avLst/>
              <a:gdLst/>
              <a:ahLst/>
              <a:cxnLst/>
              <a:rect l="l" t="t" r="r" b="b"/>
              <a:pathLst>
                <a:path w="21029" h="23775" extrusionOk="0">
                  <a:moveTo>
                    <a:pt x="602" y="0"/>
                  </a:moveTo>
                  <a:cubicBezTo>
                    <a:pt x="587" y="0"/>
                    <a:pt x="571" y="8"/>
                    <a:pt x="571" y="24"/>
                  </a:cubicBezTo>
                  <a:cubicBezTo>
                    <a:pt x="1" y="4838"/>
                    <a:pt x="5036" y="7751"/>
                    <a:pt x="7791" y="10886"/>
                  </a:cubicBezTo>
                  <a:cubicBezTo>
                    <a:pt x="9311" y="12628"/>
                    <a:pt x="10483" y="14782"/>
                    <a:pt x="11592" y="16808"/>
                  </a:cubicBezTo>
                  <a:cubicBezTo>
                    <a:pt x="12573" y="18550"/>
                    <a:pt x="13587" y="20229"/>
                    <a:pt x="15107" y="21559"/>
                  </a:cubicBezTo>
                  <a:cubicBezTo>
                    <a:pt x="15899" y="22224"/>
                    <a:pt x="16785" y="22762"/>
                    <a:pt x="17704" y="23174"/>
                  </a:cubicBezTo>
                  <a:cubicBezTo>
                    <a:pt x="18442" y="23454"/>
                    <a:pt x="19364" y="23775"/>
                    <a:pt x="20224" y="23775"/>
                  </a:cubicBezTo>
                  <a:cubicBezTo>
                    <a:pt x="20434" y="23775"/>
                    <a:pt x="20640" y="23756"/>
                    <a:pt x="20839" y="23712"/>
                  </a:cubicBezTo>
                  <a:cubicBezTo>
                    <a:pt x="21029" y="23681"/>
                    <a:pt x="20997" y="23396"/>
                    <a:pt x="20839" y="23364"/>
                  </a:cubicBezTo>
                  <a:cubicBezTo>
                    <a:pt x="20364" y="23205"/>
                    <a:pt x="19889" y="23205"/>
                    <a:pt x="19414" y="23110"/>
                  </a:cubicBezTo>
                  <a:cubicBezTo>
                    <a:pt x="18970" y="23015"/>
                    <a:pt x="18527" y="22889"/>
                    <a:pt x="18115" y="22730"/>
                  </a:cubicBezTo>
                  <a:cubicBezTo>
                    <a:pt x="17229" y="22414"/>
                    <a:pt x="16437" y="21907"/>
                    <a:pt x="15740" y="21337"/>
                  </a:cubicBezTo>
                  <a:cubicBezTo>
                    <a:pt x="14220" y="20070"/>
                    <a:pt x="13270" y="18423"/>
                    <a:pt x="12320" y="16745"/>
                  </a:cubicBezTo>
                  <a:cubicBezTo>
                    <a:pt x="11243" y="14877"/>
                    <a:pt x="10166" y="12945"/>
                    <a:pt x="8836" y="11235"/>
                  </a:cubicBezTo>
                  <a:cubicBezTo>
                    <a:pt x="7443" y="9461"/>
                    <a:pt x="5574" y="8131"/>
                    <a:pt x="3959" y="6643"/>
                  </a:cubicBezTo>
                  <a:cubicBezTo>
                    <a:pt x="2122" y="4933"/>
                    <a:pt x="539" y="2589"/>
                    <a:pt x="634" y="24"/>
                  </a:cubicBezTo>
                  <a:cubicBezTo>
                    <a:pt x="634" y="8"/>
                    <a:pt x="618" y="0"/>
                    <a:pt x="60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5734275" y="2116750"/>
              <a:ext cx="286100" cy="381275"/>
            </a:xfrm>
            <a:custGeom>
              <a:avLst/>
              <a:gdLst/>
              <a:ahLst/>
              <a:cxnLst/>
              <a:rect l="l" t="t" r="r" b="b"/>
              <a:pathLst>
                <a:path w="11444" h="15251" extrusionOk="0">
                  <a:moveTo>
                    <a:pt x="538" y="0"/>
                  </a:moveTo>
                  <a:cubicBezTo>
                    <a:pt x="521" y="0"/>
                    <a:pt x="507" y="11"/>
                    <a:pt x="507" y="35"/>
                  </a:cubicBezTo>
                  <a:cubicBezTo>
                    <a:pt x="1" y="1555"/>
                    <a:pt x="96" y="3170"/>
                    <a:pt x="729" y="4627"/>
                  </a:cubicBezTo>
                  <a:cubicBezTo>
                    <a:pt x="1362" y="6179"/>
                    <a:pt x="2566" y="7319"/>
                    <a:pt x="3864" y="8364"/>
                  </a:cubicBezTo>
                  <a:cubicBezTo>
                    <a:pt x="6461" y="10486"/>
                    <a:pt x="9216" y="12512"/>
                    <a:pt x="11243" y="15204"/>
                  </a:cubicBezTo>
                  <a:cubicBezTo>
                    <a:pt x="11264" y="15236"/>
                    <a:pt x="11296" y="15250"/>
                    <a:pt x="11326" y="15250"/>
                  </a:cubicBezTo>
                  <a:cubicBezTo>
                    <a:pt x="11387" y="15250"/>
                    <a:pt x="11444" y="15194"/>
                    <a:pt x="11402" y="15109"/>
                  </a:cubicBezTo>
                  <a:cubicBezTo>
                    <a:pt x="10768" y="13716"/>
                    <a:pt x="9596" y="12576"/>
                    <a:pt x="8456" y="11562"/>
                  </a:cubicBezTo>
                  <a:cubicBezTo>
                    <a:pt x="7316" y="10486"/>
                    <a:pt x="6081" y="9472"/>
                    <a:pt x="4846" y="8522"/>
                  </a:cubicBezTo>
                  <a:cubicBezTo>
                    <a:pt x="3548" y="7509"/>
                    <a:pt x="2218" y="6495"/>
                    <a:pt x="1394" y="5039"/>
                  </a:cubicBezTo>
                  <a:cubicBezTo>
                    <a:pt x="571" y="3550"/>
                    <a:pt x="317" y="1745"/>
                    <a:pt x="602" y="67"/>
                  </a:cubicBezTo>
                  <a:cubicBezTo>
                    <a:pt x="602" y="27"/>
                    <a:pt x="566" y="0"/>
                    <a:pt x="538"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5735075" y="1835525"/>
              <a:ext cx="720500" cy="983625"/>
            </a:xfrm>
            <a:custGeom>
              <a:avLst/>
              <a:gdLst/>
              <a:ahLst/>
              <a:cxnLst/>
              <a:rect l="l" t="t" r="r" b="b"/>
              <a:pathLst>
                <a:path w="28820" h="39345" extrusionOk="0">
                  <a:moveTo>
                    <a:pt x="26915" y="34686"/>
                  </a:moveTo>
                  <a:cubicBezTo>
                    <a:pt x="26917" y="34686"/>
                    <a:pt x="26918" y="34687"/>
                    <a:pt x="26919" y="34687"/>
                  </a:cubicBezTo>
                  <a:cubicBezTo>
                    <a:pt x="26918" y="34687"/>
                    <a:pt x="26917" y="34686"/>
                    <a:pt x="26915" y="34686"/>
                  </a:cubicBezTo>
                  <a:close/>
                  <a:moveTo>
                    <a:pt x="8496" y="0"/>
                  </a:moveTo>
                  <a:cubicBezTo>
                    <a:pt x="8053" y="0"/>
                    <a:pt x="7606" y="52"/>
                    <a:pt x="7158" y="168"/>
                  </a:cubicBezTo>
                  <a:cubicBezTo>
                    <a:pt x="5352" y="612"/>
                    <a:pt x="3832" y="1878"/>
                    <a:pt x="2756" y="3367"/>
                  </a:cubicBezTo>
                  <a:cubicBezTo>
                    <a:pt x="1552" y="5077"/>
                    <a:pt x="919" y="7167"/>
                    <a:pt x="349" y="9194"/>
                  </a:cubicBezTo>
                  <a:cubicBezTo>
                    <a:pt x="254" y="9194"/>
                    <a:pt x="159" y="9257"/>
                    <a:pt x="159" y="9352"/>
                  </a:cubicBezTo>
                  <a:cubicBezTo>
                    <a:pt x="0" y="11664"/>
                    <a:pt x="1267" y="13786"/>
                    <a:pt x="2787" y="15433"/>
                  </a:cubicBezTo>
                  <a:cubicBezTo>
                    <a:pt x="4466" y="17238"/>
                    <a:pt x="6556" y="18504"/>
                    <a:pt x="8361" y="20120"/>
                  </a:cubicBezTo>
                  <a:cubicBezTo>
                    <a:pt x="9279" y="20911"/>
                    <a:pt x="10134" y="21830"/>
                    <a:pt x="10799" y="22875"/>
                  </a:cubicBezTo>
                  <a:cubicBezTo>
                    <a:pt x="11433" y="23888"/>
                    <a:pt x="11908" y="24997"/>
                    <a:pt x="12383" y="26105"/>
                  </a:cubicBezTo>
                  <a:cubicBezTo>
                    <a:pt x="13301" y="28353"/>
                    <a:pt x="14156" y="30665"/>
                    <a:pt x="15708" y="32565"/>
                  </a:cubicBezTo>
                  <a:cubicBezTo>
                    <a:pt x="16627" y="33706"/>
                    <a:pt x="17925" y="34782"/>
                    <a:pt x="19350" y="35289"/>
                  </a:cubicBezTo>
                  <a:cubicBezTo>
                    <a:pt x="19350" y="35416"/>
                    <a:pt x="19350" y="35511"/>
                    <a:pt x="19350" y="35606"/>
                  </a:cubicBezTo>
                  <a:cubicBezTo>
                    <a:pt x="19318" y="35954"/>
                    <a:pt x="19318" y="36302"/>
                    <a:pt x="19318" y="36619"/>
                  </a:cubicBezTo>
                  <a:cubicBezTo>
                    <a:pt x="19318" y="37347"/>
                    <a:pt x="19350" y="38044"/>
                    <a:pt x="19413" y="38741"/>
                  </a:cubicBezTo>
                  <a:cubicBezTo>
                    <a:pt x="19413" y="38963"/>
                    <a:pt x="19572" y="39184"/>
                    <a:pt x="19794" y="39248"/>
                  </a:cubicBezTo>
                  <a:lnTo>
                    <a:pt x="19889" y="39248"/>
                  </a:lnTo>
                  <a:cubicBezTo>
                    <a:pt x="19965" y="39311"/>
                    <a:pt x="20067" y="39344"/>
                    <a:pt x="20171" y="39344"/>
                  </a:cubicBezTo>
                  <a:cubicBezTo>
                    <a:pt x="20323" y="39344"/>
                    <a:pt x="20478" y="39272"/>
                    <a:pt x="20554" y="39121"/>
                  </a:cubicBezTo>
                  <a:cubicBezTo>
                    <a:pt x="21060" y="38107"/>
                    <a:pt x="21250" y="36904"/>
                    <a:pt x="21820" y="35891"/>
                  </a:cubicBezTo>
                  <a:cubicBezTo>
                    <a:pt x="22521" y="34672"/>
                    <a:pt x="23662" y="34274"/>
                    <a:pt x="24989" y="34274"/>
                  </a:cubicBezTo>
                  <a:cubicBezTo>
                    <a:pt x="25041" y="34274"/>
                    <a:pt x="25093" y="34274"/>
                    <a:pt x="25146" y="34276"/>
                  </a:cubicBezTo>
                  <a:cubicBezTo>
                    <a:pt x="25778" y="34307"/>
                    <a:pt x="26315" y="34496"/>
                    <a:pt x="26915" y="34686"/>
                  </a:cubicBezTo>
                  <a:lnTo>
                    <a:pt x="26915" y="34686"/>
                  </a:lnTo>
                  <a:cubicBezTo>
                    <a:pt x="26605" y="34583"/>
                    <a:pt x="26983" y="33420"/>
                    <a:pt x="27077" y="33230"/>
                  </a:cubicBezTo>
                  <a:cubicBezTo>
                    <a:pt x="27299" y="32534"/>
                    <a:pt x="27932" y="32154"/>
                    <a:pt x="28249" y="31520"/>
                  </a:cubicBezTo>
                  <a:cubicBezTo>
                    <a:pt x="28819" y="30444"/>
                    <a:pt x="28091" y="28860"/>
                    <a:pt x="27932" y="27752"/>
                  </a:cubicBezTo>
                  <a:cubicBezTo>
                    <a:pt x="27679" y="25978"/>
                    <a:pt x="27394" y="24205"/>
                    <a:pt x="27046" y="22463"/>
                  </a:cubicBezTo>
                  <a:cubicBezTo>
                    <a:pt x="26317" y="19043"/>
                    <a:pt x="25272" y="15654"/>
                    <a:pt x="23720" y="12487"/>
                  </a:cubicBezTo>
                  <a:cubicBezTo>
                    <a:pt x="22105" y="9320"/>
                    <a:pt x="19889" y="6344"/>
                    <a:pt x="17102" y="4127"/>
                  </a:cubicBezTo>
                  <a:cubicBezTo>
                    <a:pt x="15645" y="2955"/>
                    <a:pt x="14125" y="1942"/>
                    <a:pt x="12446" y="1118"/>
                  </a:cubicBezTo>
                  <a:cubicBezTo>
                    <a:pt x="11202" y="496"/>
                    <a:pt x="9867" y="0"/>
                    <a:pt x="849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5769450" y="2037000"/>
              <a:ext cx="549450" cy="665900"/>
            </a:xfrm>
            <a:custGeom>
              <a:avLst/>
              <a:gdLst/>
              <a:ahLst/>
              <a:cxnLst/>
              <a:rect l="l" t="t" r="r" b="b"/>
              <a:pathLst>
                <a:path w="21978" h="26636" extrusionOk="0">
                  <a:moveTo>
                    <a:pt x="88" y="1"/>
                  </a:moveTo>
                  <a:cubicBezTo>
                    <a:pt x="46" y="1"/>
                    <a:pt x="0" y="34"/>
                    <a:pt x="19" y="90"/>
                  </a:cubicBezTo>
                  <a:cubicBezTo>
                    <a:pt x="367" y="2180"/>
                    <a:pt x="1697" y="3795"/>
                    <a:pt x="3186" y="5252"/>
                  </a:cubicBezTo>
                  <a:cubicBezTo>
                    <a:pt x="4801" y="6835"/>
                    <a:pt x="6543" y="8292"/>
                    <a:pt x="8094" y="10002"/>
                  </a:cubicBezTo>
                  <a:cubicBezTo>
                    <a:pt x="9741" y="11807"/>
                    <a:pt x="11166" y="13802"/>
                    <a:pt x="12401" y="15892"/>
                  </a:cubicBezTo>
                  <a:cubicBezTo>
                    <a:pt x="13700" y="18078"/>
                    <a:pt x="14682" y="20421"/>
                    <a:pt x="16107" y="22511"/>
                  </a:cubicBezTo>
                  <a:cubicBezTo>
                    <a:pt x="17468" y="24411"/>
                    <a:pt x="19305" y="26090"/>
                    <a:pt x="21649" y="26628"/>
                  </a:cubicBezTo>
                  <a:cubicBezTo>
                    <a:pt x="21668" y="26633"/>
                    <a:pt x="21687" y="26635"/>
                    <a:pt x="21704" y="26635"/>
                  </a:cubicBezTo>
                  <a:cubicBezTo>
                    <a:pt x="21915" y="26635"/>
                    <a:pt x="21978" y="26307"/>
                    <a:pt x="21744" y="26248"/>
                  </a:cubicBezTo>
                  <a:cubicBezTo>
                    <a:pt x="16930" y="25108"/>
                    <a:pt x="15220" y="19819"/>
                    <a:pt x="13098" y="15987"/>
                  </a:cubicBezTo>
                  <a:cubicBezTo>
                    <a:pt x="11990" y="13992"/>
                    <a:pt x="10628" y="12092"/>
                    <a:pt x="9139" y="10350"/>
                  </a:cubicBezTo>
                  <a:cubicBezTo>
                    <a:pt x="7683" y="8640"/>
                    <a:pt x="6036" y="7184"/>
                    <a:pt x="4326" y="5695"/>
                  </a:cubicBezTo>
                  <a:cubicBezTo>
                    <a:pt x="2584" y="4143"/>
                    <a:pt x="779" y="2402"/>
                    <a:pt x="145" y="58"/>
                  </a:cubicBezTo>
                  <a:cubicBezTo>
                    <a:pt x="145" y="18"/>
                    <a:pt x="118" y="1"/>
                    <a:pt x="88"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5793800" y="2027925"/>
              <a:ext cx="568725" cy="661225"/>
            </a:xfrm>
            <a:custGeom>
              <a:avLst/>
              <a:gdLst/>
              <a:ahLst/>
              <a:cxnLst/>
              <a:rect l="l" t="t" r="r" b="b"/>
              <a:pathLst>
                <a:path w="22749" h="26449" extrusionOk="0">
                  <a:moveTo>
                    <a:pt x="40" y="1"/>
                  </a:moveTo>
                  <a:cubicBezTo>
                    <a:pt x="17" y="1"/>
                    <a:pt x="1" y="47"/>
                    <a:pt x="27" y="73"/>
                  </a:cubicBezTo>
                  <a:cubicBezTo>
                    <a:pt x="4239" y="1783"/>
                    <a:pt x="7944" y="4601"/>
                    <a:pt x="10762" y="8148"/>
                  </a:cubicBezTo>
                  <a:cubicBezTo>
                    <a:pt x="13834" y="12075"/>
                    <a:pt x="15259" y="16921"/>
                    <a:pt x="17793" y="21164"/>
                  </a:cubicBezTo>
                  <a:cubicBezTo>
                    <a:pt x="19028" y="23159"/>
                    <a:pt x="20421" y="24901"/>
                    <a:pt x="22258" y="26390"/>
                  </a:cubicBezTo>
                  <a:cubicBezTo>
                    <a:pt x="22306" y="26431"/>
                    <a:pt x="22359" y="26448"/>
                    <a:pt x="22409" y="26448"/>
                  </a:cubicBezTo>
                  <a:cubicBezTo>
                    <a:pt x="22592" y="26448"/>
                    <a:pt x="22749" y="26222"/>
                    <a:pt x="22575" y="26073"/>
                  </a:cubicBezTo>
                  <a:cubicBezTo>
                    <a:pt x="20896" y="24679"/>
                    <a:pt x="19566" y="23096"/>
                    <a:pt x="18426" y="21227"/>
                  </a:cubicBezTo>
                  <a:cubicBezTo>
                    <a:pt x="17096" y="19011"/>
                    <a:pt x="16083" y="16667"/>
                    <a:pt x="14974" y="14355"/>
                  </a:cubicBezTo>
                  <a:cubicBezTo>
                    <a:pt x="13961" y="12202"/>
                    <a:pt x="12789" y="10112"/>
                    <a:pt x="11301" y="8243"/>
                  </a:cubicBezTo>
                  <a:cubicBezTo>
                    <a:pt x="9939" y="6470"/>
                    <a:pt x="8324" y="4918"/>
                    <a:pt x="6550" y="3588"/>
                  </a:cubicBezTo>
                  <a:cubicBezTo>
                    <a:pt x="4555" y="2099"/>
                    <a:pt x="2370" y="896"/>
                    <a:pt x="58" y="9"/>
                  </a:cubicBezTo>
                  <a:cubicBezTo>
                    <a:pt x="52" y="3"/>
                    <a:pt x="46" y="1"/>
                    <a:pt x="4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5807900" y="2003600"/>
              <a:ext cx="327200" cy="201475"/>
            </a:xfrm>
            <a:custGeom>
              <a:avLst/>
              <a:gdLst/>
              <a:ahLst/>
              <a:cxnLst/>
              <a:rect l="l" t="t" r="r" b="b"/>
              <a:pathLst>
                <a:path w="13088" h="8059" extrusionOk="0">
                  <a:moveTo>
                    <a:pt x="33" y="1"/>
                  </a:moveTo>
                  <a:cubicBezTo>
                    <a:pt x="1" y="1"/>
                    <a:pt x="1" y="64"/>
                    <a:pt x="33" y="64"/>
                  </a:cubicBezTo>
                  <a:cubicBezTo>
                    <a:pt x="2503" y="602"/>
                    <a:pt x="4941" y="1584"/>
                    <a:pt x="7095" y="2946"/>
                  </a:cubicBezTo>
                  <a:cubicBezTo>
                    <a:pt x="8172" y="3611"/>
                    <a:pt x="9217" y="4403"/>
                    <a:pt x="10167" y="5258"/>
                  </a:cubicBezTo>
                  <a:cubicBezTo>
                    <a:pt x="10610" y="5669"/>
                    <a:pt x="11053" y="6113"/>
                    <a:pt x="11497" y="6556"/>
                  </a:cubicBezTo>
                  <a:cubicBezTo>
                    <a:pt x="11908" y="7031"/>
                    <a:pt x="12288" y="7601"/>
                    <a:pt x="12764" y="8013"/>
                  </a:cubicBezTo>
                  <a:cubicBezTo>
                    <a:pt x="12796" y="8045"/>
                    <a:pt x="12834" y="8059"/>
                    <a:pt x="12872" y="8059"/>
                  </a:cubicBezTo>
                  <a:cubicBezTo>
                    <a:pt x="12983" y="8059"/>
                    <a:pt x="13088" y="7941"/>
                    <a:pt x="13017" y="7823"/>
                  </a:cubicBezTo>
                  <a:cubicBezTo>
                    <a:pt x="12700" y="7284"/>
                    <a:pt x="12225" y="6809"/>
                    <a:pt x="11782" y="6366"/>
                  </a:cubicBezTo>
                  <a:cubicBezTo>
                    <a:pt x="11338" y="5891"/>
                    <a:pt x="10895" y="5448"/>
                    <a:pt x="10388" y="5004"/>
                  </a:cubicBezTo>
                  <a:cubicBezTo>
                    <a:pt x="9438" y="4181"/>
                    <a:pt x="8393" y="3389"/>
                    <a:pt x="7285" y="2756"/>
                  </a:cubicBezTo>
                  <a:cubicBezTo>
                    <a:pt x="5068" y="1394"/>
                    <a:pt x="2598" y="444"/>
                    <a:pt x="33"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6218250" y="2390100"/>
              <a:ext cx="220575" cy="337300"/>
            </a:xfrm>
            <a:custGeom>
              <a:avLst/>
              <a:gdLst/>
              <a:ahLst/>
              <a:cxnLst/>
              <a:rect l="l" t="t" r="r" b="b"/>
              <a:pathLst>
                <a:path w="8823" h="13492" extrusionOk="0">
                  <a:moveTo>
                    <a:pt x="79" y="0"/>
                  </a:moveTo>
                  <a:cubicBezTo>
                    <a:pt x="42" y="0"/>
                    <a:pt x="1" y="45"/>
                    <a:pt x="23" y="90"/>
                  </a:cubicBezTo>
                  <a:cubicBezTo>
                    <a:pt x="562" y="1483"/>
                    <a:pt x="1227" y="2845"/>
                    <a:pt x="1860" y="4239"/>
                  </a:cubicBezTo>
                  <a:cubicBezTo>
                    <a:pt x="2462" y="5474"/>
                    <a:pt x="3032" y="6740"/>
                    <a:pt x="3665" y="7944"/>
                  </a:cubicBezTo>
                  <a:cubicBezTo>
                    <a:pt x="4805" y="10097"/>
                    <a:pt x="6230" y="12124"/>
                    <a:pt x="8320" y="13454"/>
                  </a:cubicBezTo>
                  <a:cubicBezTo>
                    <a:pt x="8362" y="13480"/>
                    <a:pt x="8405" y="13492"/>
                    <a:pt x="8446" y="13492"/>
                  </a:cubicBezTo>
                  <a:cubicBezTo>
                    <a:pt x="8654" y="13492"/>
                    <a:pt x="8822" y="13196"/>
                    <a:pt x="8637" y="13011"/>
                  </a:cubicBezTo>
                  <a:cubicBezTo>
                    <a:pt x="8542" y="12916"/>
                    <a:pt x="8479" y="12821"/>
                    <a:pt x="8415" y="12694"/>
                  </a:cubicBezTo>
                  <a:cubicBezTo>
                    <a:pt x="8389" y="12654"/>
                    <a:pt x="8351" y="12637"/>
                    <a:pt x="8316" y="12637"/>
                  </a:cubicBezTo>
                  <a:cubicBezTo>
                    <a:pt x="8268" y="12637"/>
                    <a:pt x="8225" y="12671"/>
                    <a:pt x="8225" y="12726"/>
                  </a:cubicBezTo>
                  <a:cubicBezTo>
                    <a:pt x="8225" y="12733"/>
                    <a:pt x="8225" y="12741"/>
                    <a:pt x="8225" y="12748"/>
                  </a:cubicBezTo>
                  <a:lnTo>
                    <a:pt x="8225" y="12748"/>
                  </a:lnTo>
                  <a:cubicBezTo>
                    <a:pt x="6356" y="11444"/>
                    <a:pt x="5056" y="9500"/>
                    <a:pt x="3982" y="7501"/>
                  </a:cubicBezTo>
                  <a:cubicBezTo>
                    <a:pt x="2652" y="5030"/>
                    <a:pt x="1543" y="2434"/>
                    <a:pt x="118" y="27"/>
                  </a:cubicBezTo>
                  <a:cubicBezTo>
                    <a:pt x="109" y="8"/>
                    <a:pt x="94" y="0"/>
                    <a:pt x="7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5844325" y="1894350"/>
              <a:ext cx="636575" cy="766400"/>
            </a:xfrm>
            <a:custGeom>
              <a:avLst/>
              <a:gdLst/>
              <a:ahLst/>
              <a:cxnLst/>
              <a:rect l="l" t="t" r="r" b="b"/>
              <a:pathLst>
                <a:path w="25463" h="30656" extrusionOk="0">
                  <a:moveTo>
                    <a:pt x="32" y="0"/>
                  </a:moveTo>
                  <a:cubicBezTo>
                    <a:pt x="1" y="0"/>
                    <a:pt x="1" y="32"/>
                    <a:pt x="32" y="32"/>
                  </a:cubicBezTo>
                  <a:cubicBezTo>
                    <a:pt x="1679" y="380"/>
                    <a:pt x="3326" y="760"/>
                    <a:pt x="4909" y="1362"/>
                  </a:cubicBezTo>
                  <a:cubicBezTo>
                    <a:pt x="6493" y="1932"/>
                    <a:pt x="8045" y="2660"/>
                    <a:pt x="9501" y="3547"/>
                  </a:cubicBezTo>
                  <a:cubicBezTo>
                    <a:pt x="12383" y="5321"/>
                    <a:pt x="15012" y="7506"/>
                    <a:pt x="17102" y="10198"/>
                  </a:cubicBezTo>
                  <a:cubicBezTo>
                    <a:pt x="19477" y="13206"/>
                    <a:pt x="20902" y="16690"/>
                    <a:pt x="21947" y="20363"/>
                  </a:cubicBezTo>
                  <a:cubicBezTo>
                    <a:pt x="22961" y="23815"/>
                    <a:pt x="23752" y="27331"/>
                    <a:pt x="25083" y="30656"/>
                  </a:cubicBezTo>
                  <a:lnTo>
                    <a:pt x="25463" y="30244"/>
                  </a:lnTo>
                  <a:cubicBezTo>
                    <a:pt x="24418" y="27521"/>
                    <a:pt x="23752" y="24670"/>
                    <a:pt x="22961" y="21884"/>
                  </a:cubicBezTo>
                  <a:cubicBezTo>
                    <a:pt x="21916" y="18178"/>
                    <a:pt x="20712" y="14505"/>
                    <a:pt x="18559" y="11274"/>
                  </a:cubicBezTo>
                  <a:cubicBezTo>
                    <a:pt x="14853" y="5637"/>
                    <a:pt x="8995" y="1615"/>
                    <a:pt x="2376" y="285"/>
                  </a:cubicBezTo>
                  <a:cubicBezTo>
                    <a:pt x="1584" y="127"/>
                    <a:pt x="824" y="32"/>
                    <a:pt x="3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5807900" y="1969450"/>
              <a:ext cx="624700" cy="745925"/>
            </a:xfrm>
            <a:custGeom>
              <a:avLst/>
              <a:gdLst/>
              <a:ahLst/>
              <a:cxnLst/>
              <a:rect l="l" t="t" r="r" b="b"/>
              <a:pathLst>
                <a:path w="24988" h="29837" extrusionOk="0">
                  <a:moveTo>
                    <a:pt x="2266" y="1"/>
                  </a:moveTo>
                  <a:cubicBezTo>
                    <a:pt x="1533" y="1"/>
                    <a:pt x="756" y="151"/>
                    <a:pt x="33" y="353"/>
                  </a:cubicBezTo>
                  <a:cubicBezTo>
                    <a:pt x="1" y="353"/>
                    <a:pt x="33" y="417"/>
                    <a:pt x="64" y="417"/>
                  </a:cubicBezTo>
                  <a:cubicBezTo>
                    <a:pt x="636" y="324"/>
                    <a:pt x="1207" y="280"/>
                    <a:pt x="1774" y="280"/>
                  </a:cubicBezTo>
                  <a:cubicBezTo>
                    <a:pt x="4878" y="280"/>
                    <a:pt x="7871" y="1594"/>
                    <a:pt x="10388" y="3362"/>
                  </a:cubicBezTo>
                  <a:cubicBezTo>
                    <a:pt x="13270" y="5389"/>
                    <a:pt x="15709" y="8080"/>
                    <a:pt x="17609" y="10994"/>
                  </a:cubicBezTo>
                  <a:cubicBezTo>
                    <a:pt x="19541" y="13971"/>
                    <a:pt x="20934" y="17201"/>
                    <a:pt x="21726" y="20621"/>
                  </a:cubicBezTo>
                  <a:cubicBezTo>
                    <a:pt x="22201" y="22616"/>
                    <a:pt x="22518" y="24612"/>
                    <a:pt x="23151" y="26543"/>
                  </a:cubicBezTo>
                  <a:cubicBezTo>
                    <a:pt x="23531" y="27683"/>
                    <a:pt x="24006" y="28792"/>
                    <a:pt x="24576" y="29837"/>
                  </a:cubicBezTo>
                  <a:cubicBezTo>
                    <a:pt x="24734" y="29679"/>
                    <a:pt x="24861" y="29520"/>
                    <a:pt x="24988" y="29394"/>
                  </a:cubicBezTo>
                  <a:cubicBezTo>
                    <a:pt x="24671" y="28760"/>
                    <a:pt x="24354" y="28095"/>
                    <a:pt x="24101" y="27430"/>
                  </a:cubicBezTo>
                  <a:cubicBezTo>
                    <a:pt x="23373" y="25562"/>
                    <a:pt x="22961" y="23630"/>
                    <a:pt x="22549" y="21666"/>
                  </a:cubicBezTo>
                  <a:cubicBezTo>
                    <a:pt x="21789" y="18183"/>
                    <a:pt x="20617" y="14889"/>
                    <a:pt x="18781" y="11817"/>
                  </a:cubicBezTo>
                  <a:cubicBezTo>
                    <a:pt x="17007" y="8840"/>
                    <a:pt x="14695" y="6149"/>
                    <a:pt x="12003" y="3995"/>
                  </a:cubicBezTo>
                  <a:cubicBezTo>
                    <a:pt x="9312" y="1810"/>
                    <a:pt x="6018" y="68"/>
                    <a:pt x="2471" y="5"/>
                  </a:cubicBezTo>
                  <a:cubicBezTo>
                    <a:pt x="2403" y="2"/>
                    <a:pt x="2335" y="1"/>
                    <a:pt x="2266"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5173725" y="1800500"/>
              <a:ext cx="685300" cy="818975"/>
            </a:xfrm>
            <a:custGeom>
              <a:avLst/>
              <a:gdLst/>
              <a:ahLst/>
              <a:cxnLst/>
              <a:rect l="l" t="t" r="r" b="b"/>
              <a:pathLst>
                <a:path w="27412" h="32759" extrusionOk="0">
                  <a:moveTo>
                    <a:pt x="21282" y="1"/>
                  </a:moveTo>
                  <a:cubicBezTo>
                    <a:pt x="20575" y="1"/>
                    <a:pt x="19868" y="72"/>
                    <a:pt x="19161" y="207"/>
                  </a:cubicBezTo>
                  <a:cubicBezTo>
                    <a:pt x="15962" y="777"/>
                    <a:pt x="13144" y="2614"/>
                    <a:pt x="10737" y="4704"/>
                  </a:cubicBezTo>
                  <a:cubicBezTo>
                    <a:pt x="5860" y="8980"/>
                    <a:pt x="1806" y="14712"/>
                    <a:pt x="666" y="21204"/>
                  </a:cubicBezTo>
                  <a:cubicBezTo>
                    <a:pt x="1" y="24909"/>
                    <a:pt x="159" y="29026"/>
                    <a:pt x="1774" y="32478"/>
                  </a:cubicBezTo>
                  <a:cubicBezTo>
                    <a:pt x="1862" y="32675"/>
                    <a:pt x="2037" y="32759"/>
                    <a:pt x="2219" y="32759"/>
                  </a:cubicBezTo>
                  <a:cubicBezTo>
                    <a:pt x="2563" y="32759"/>
                    <a:pt x="2933" y="32460"/>
                    <a:pt x="2788" y="32066"/>
                  </a:cubicBezTo>
                  <a:cubicBezTo>
                    <a:pt x="2725" y="31908"/>
                    <a:pt x="2693" y="31750"/>
                    <a:pt x="2630" y="31623"/>
                  </a:cubicBezTo>
                  <a:cubicBezTo>
                    <a:pt x="3041" y="30293"/>
                    <a:pt x="3548" y="29026"/>
                    <a:pt x="3991" y="27696"/>
                  </a:cubicBezTo>
                  <a:cubicBezTo>
                    <a:pt x="4561" y="26018"/>
                    <a:pt x="4720" y="24117"/>
                    <a:pt x="5733" y="22597"/>
                  </a:cubicBezTo>
                  <a:cubicBezTo>
                    <a:pt x="7823" y="19462"/>
                    <a:pt x="12415" y="19874"/>
                    <a:pt x="15614" y="18955"/>
                  </a:cubicBezTo>
                  <a:cubicBezTo>
                    <a:pt x="17419" y="18417"/>
                    <a:pt x="18876" y="17404"/>
                    <a:pt x="20016" y="15883"/>
                  </a:cubicBezTo>
                  <a:cubicBezTo>
                    <a:pt x="20744" y="14933"/>
                    <a:pt x="21314" y="13888"/>
                    <a:pt x="21853" y="12843"/>
                  </a:cubicBezTo>
                  <a:cubicBezTo>
                    <a:pt x="22739" y="11070"/>
                    <a:pt x="23689" y="9328"/>
                    <a:pt x="24608" y="7586"/>
                  </a:cubicBezTo>
                  <a:cubicBezTo>
                    <a:pt x="25210" y="6509"/>
                    <a:pt x="25748" y="5401"/>
                    <a:pt x="26318" y="4293"/>
                  </a:cubicBezTo>
                  <a:cubicBezTo>
                    <a:pt x="26603" y="3723"/>
                    <a:pt x="26825" y="3121"/>
                    <a:pt x="27110" y="2519"/>
                  </a:cubicBezTo>
                  <a:cubicBezTo>
                    <a:pt x="27110" y="2519"/>
                    <a:pt x="27110" y="2488"/>
                    <a:pt x="27110" y="2488"/>
                  </a:cubicBezTo>
                  <a:cubicBezTo>
                    <a:pt x="27141" y="2488"/>
                    <a:pt x="27173" y="2519"/>
                    <a:pt x="27205" y="2519"/>
                  </a:cubicBezTo>
                  <a:cubicBezTo>
                    <a:pt x="27225" y="2529"/>
                    <a:pt x="27244" y="2534"/>
                    <a:pt x="27262" y="2534"/>
                  </a:cubicBezTo>
                  <a:cubicBezTo>
                    <a:pt x="27357" y="2534"/>
                    <a:pt x="27411" y="2409"/>
                    <a:pt x="27331" y="2329"/>
                  </a:cubicBezTo>
                  <a:cubicBezTo>
                    <a:pt x="26445" y="1189"/>
                    <a:pt x="25020" y="587"/>
                    <a:pt x="23626" y="271"/>
                  </a:cubicBezTo>
                  <a:cubicBezTo>
                    <a:pt x="22845" y="88"/>
                    <a:pt x="22063" y="1"/>
                    <a:pt x="2128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5323175" y="2067375"/>
              <a:ext cx="430650" cy="269850"/>
            </a:xfrm>
            <a:custGeom>
              <a:avLst/>
              <a:gdLst/>
              <a:ahLst/>
              <a:cxnLst/>
              <a:rect l="l" t="t" r="r" b="b"/>
              <a:pathLst>
                <a:path w="17226" h="10794" extrusionOk="0">
                  <a:moveTo>
                    <a:pt x="17076" y="1"/>
                  </a:moveTo>
                  <a:cubicBezTo>
                    <a:pt x="17039" y="1"/>
                    <a:pt x="17004" y="15"/>
                    <a:pt x="16983" y="46"/>
                  </a:cubicBezTo>
                  <a:cubicBezTo>
                    <a:pt x="16381" y="997"/>
                    <a:pt x="16033" y="2168"/>
                    <a:pt x="15590" y="3213"/>
                  </a:cubicBezTo>
                  <a:cubicBezTo>
                    <a:pt x="15115" y="4258"/>
                    <a:pt x="14703" y="5398"/>
                    <a:pt x="14101" y="6380"/>
                  </a:cubicBezTo>
                  <a:cubicBezTo>
                    <a:pt x="13246" y="7742"/>
                    <a:pt x="11599" y="8407"/>
                    <a:pt x="10143" y="8787"/>
                  </a:cubicBezTo>
                  <a:cubicBezTo>
                    <a:pt x="8704" y="9184"/>
                    <a:pt x="7227" y="9367"/>
                    <a:pt x="5742" y="9367"/>
                  </a:cubicBezTo>
                  <a:cubicBezTo>
                    <a:pt x="5330" y="9367"/>
                    <a:pt x="4918" y="9353"/>
                    <a:pt x="4505" y="9325"/>
                  </a:cubicBezTo>
                  <a:cubicBezTo>
                    <a:pt x="4036" y="9293"/>
                    <a:pt x="3464" y="9237"/>
                    <a:pt x="2883" y="9237"/>
                  </a:cubicBezTo>
                  <a:cubicBezTo>
                    <a:pt x="1780" y="9237"/>
                    <a:pt x="643" y="9437"/>
                    <a:pt x="103" y="10371"/>
                  </a:cubicBezTo>
                  <a:cubicBezTo>
                    <a:pt x="1" y="10551"/>
                    <a:pt x="148" y="10793"/>
                    <a:pt x="343" y="10793"/>
                  </a:cubicBezTo>
                  <a:cubicBezTo>
                    <a:pt x="388" y="10793"/>
                    <a:pt x="436" y="10780"/>
                    <a:pt x="483" y="10751"/>
                  </a:cubicBezTo>
                  <a:cubicBezTo>
                    <a:pt x="1180" y="10307"/>
                    <a:pt x="1750" y="9990"/>
                    <a:pt x="2605" y="9959"/>
                  </a:cubicBezTo>
                  <a:cubicBezTo>
                    <a:pt x="2788" y="9944"/>
                    <a:pt x="2973" y="9938"/>
                    <a:pt x="3158" y="9938"/>
                  </a:cubicBezTo>
                  <a:cubicBezTo>
                    <a:pt x="3744" y="9938"/>
                    <a:pt x="4340" y="9998"/>
                    <a:pt x="4917" y="10022"/>
                  </a:cubicBezTo>
                  <a:cubicBezTo>
                    <a:pt x="5127" y="10029"/>
                    <a:pt x="5337" y="10033"/>
                    <a:pt x="5548" y="10033"/>
                  </a:cubicBezTo>
                  <a:cubicBezTo>
                    <a:pt x="7243" y="10033"/>
                    <a:pt x="8952" y="9804"/>
                    <a:pt x="10586" y="9325"/>
                  </a:cubicBezTo>
                  <a:cubicBezTo>
                    <a:pt x="11948" y="8914"/>
                    <a:pt x="13404" y="8280"/>
                    <a:pt x="14228" y="7045"/>
                  </a:cubicBezTo>
                  <a:cubicBezTo>
                    <a:pt x="14861" y="6064"/>
                    <a:pt x="15273" y="4955"/>
                    <a:pt x="15685" y="3910"/>
                  </a:cubicBezTo>
                  <a:cubicBezTo>
                    <a:pt x="16191" y="2643"/>
                    <a:pt x="16761" y="1408"/>
                    <a:pt x="17205" y="141"/>
                  </a:cubicBezTo>
                  <a:cubicBezTo>
                    <a:pt x="17226" y="57"/>
                    <a:pt x="17148" y="1"/>
                    <a:pt x="17076"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5234700" y="2390750"/>
              <a:ext cx="68850" cy="285850"/>
            </a:xfrm>
            <a:custGeom>
              <a:avLst/>
              <a:gdLst/>
              <a:ahLst/>
              <a:cxnLst/>
              <a:rect l="l" t="t" r="r" b="b"/>
              <a:pathLst>
                <a:path w="2754" h="11434" extrusionOk="0">
                  <a:moveTo>
                    <a:pt x="2692" y="1"/>
                  </a:moveTo>
                  <a:lnTo>
                    <a:pt x="2692" y="1"/>
                  </a:lnTo>
                  <a:cubicBezTo>
                    <a:pt x="2693" y="7"/>
                    <a:pt x="2694" y="14"/>
                    <a:pt x="2694" y="21"/>
                  </a:cubicBezTo>
                  <a:lnTo>
                    <a:pt x="2694" y="21"/>
                  </a:lnTo>
                  <a:cubicBezTo>
                    <a:pt x="2695" y="12"/>
                    <a:pt x="2695" y="6"/>
                    <a:pt x="2692" y="1"/>
                  </a:cubicBezTo>
                  <a:close/>
                  <a:moveTo>
                    <a:pt x="2694" y="21"/>
                  </a:moveTo>
                  <a:lnTo>
                    <a:pt x="2694" y="21"/>
                  </a:lnTo>
                  <a:cubicBezTo>
                    <a:pt x="2681" y="117"/>
                    <a:pt x="2437" y="420"/>
                    <a:pt x="2407" y="507"/>
                  </a:cubicBezTo>
                  <a:cubicBezTo>
                    <a:pt x="2344" y="697"/>
                    <a:pt x="2281" y="887"/>
                    <a:pt x="2217" y="1077"/>
                  </a:cubicBezTo>
                  <a:cubicBezTo>
                    <a:pt x="1806" y="2344"/>
                    <a:pt x="1014" y="3453"/>
                    <a:pt x="634" y="4719"/>
                  </a:cubicBezTo>
                  <a:cubicBezTo>
                    <a:pt x="0" y="6905"/>
                    <a:pt x="127" y="9216"/>
                    <a:pt x="381" y="11433"/>
                  </a:cubicBezTo>
                  <a:cubicBezTo>
                    <a:pt x="634" y="10736"/>
                    <a:pt x="856" y="9976"/>
                    <a:pt x="1204" y="9311"/>
                  </a:cubicBezTo>
                  <a:cubicBezTo>
                    <a:pt x="1394" y="8931"/>
                    <a:pt x="1584" y="8520"/>
                    <a:pt x="1742" y="8108"/>
                  </a:cubicBezTo>
                  <a:cubicBezTo>
                    <a:pt x="2281" y="6778"/>
                    <a:pt x="2724" y="5416"/>
                    <a:pt x="2661" y="3991"/>
                  </a:cubicBezTo>
                  <a:cubicBezTo>
                    <a:pt x="2629" y="3326"/>
                    <a:pt x="2629" y="2693"/>
                    <a:pt x="2661" y="2028"/>
                  </a:cubicBezTo>
                  <a:cubicBezTo>
                    <a:pt x="2661" y="1369"/>
                    <a:pt x="2754" y="680"/>
                    <a:pt x="2694" y="2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5247375" y="2088150"/>
              <a:ext cx="444850" cy="402200"/>
            </a:xfrm>
            <a:custGeom>
              <a:avLst/>
              <a:gdLst/>
              <a:ahLst/>
              <a:cxnLst/>
              <a:rect l="l" t="t" r="r" b="b"/>
              <a:pathLst>
                <a:path w="17794" h="16088" extrusionOk="0">
                  <a:moveTo>
                    <a:pt x="17697" y="1"/>
                  </a:moveTo>
                  <a:cubicBezTo>
                    <a:pt x="17689" y="1"/>
                    <a:pt x="17680" y="3"/>
                    <a:pt x="17672" y="7"/>
                  </a:cubicBezTo>
                  <a:cubicBezTo>
                    <a:pt x="17260" y="134"/>
                    <a:pt x="16911" y="419"/>
                    <a:pt x="16595" y="672"/>
                  </a:cubicBezTo>
                  <a:cubicBezTo>
                    <a:pt x="16215" y="957"/>
                    <a:pt x="15835" y="1242"/>
                    <a:pt x="15455" y="1559"/>
                  </a:cubicBezTo>
                  <a:cubicBezTo>
                    <a:pt x="14726" y="2161"/>
                    <a:pt x="13966" y="2794"/>
                    <a:pt x="13238" y="3396"/>
                  </a:cubicBezTo>
                  <a:cubicBezTo>
                    <a:pt x="12541" y="3997"/>
                    <a:pt x="11844" y="4567"/>
                    <a:pt x="11021" y="4979"/>
                  </a:cubicBezTo>
                  <a:cubicBezTo>
                    <a:pt x="10293" y="5359"/>
                    <a:pt x="9469" y="5581"/>
                    <a:pt x="8678" y="5739"/>
                  </a:cubicBezTo>
                  <a:cubicBezTo>
                    <a:pt x="7094" y="6088"/>
                    <a:pt x="5447" y="6246"/>
                    <a:pt x="4022" y="7006"/>
                  </a:cubicBezTo>
                  <a:cubicBezTo>
                    <a:pt x="2724" y="7734"/>
                    <a:pt x="1742" y="8938"/>
                    <a:pt x="1140" y="10268"/>
                  </a:cubicBezTo>
                  <a:cubicBezTo>
                    <a:pt x="317" y="12105"/>
                    <a:pt x="159" y="14100"/>
                    <a:pt x="0" y="16063"/>
                  </a:cubicBezTo>
                  <a:cubicBezTo>
                    <a:pt x="0" y="16079"/>
                    <a:pt x="8" y="16087"/>
                    <a:pt x="16" y="16087"/>
                  </a:cubicBezTo>
                  <a:cubicBezTo>
                    <a:pt x="24" y="16087"/>
                    <a:pt x="32" y="16079"/>
                    <a:pt x="32" y="16063"/>
                  </a:cubicBezTo>
                  <a:cubicBezTo>
                    <a:pt x="539" y="12896"/>
                    <a:pt x="1204" y="8906"/>
                    <a:pt x="4371" y="7323"/>
                  </a:cubicBezTo>
                  <a:cubicBezTo>
                    <a:pt x="5796" y="6594"/>
                    <a:pt x="7411" y="6468"/>
                    <a:pt x="8963" y="6183"/>
                  </a:cubicBezTo>
                  <a:cubicBezTo>
                    <a:pt x="10546" y="5898"/>
                    <a:pt x="11908" y="5328"/>
                    <a:pt x="13175" y="4314"/>
                  </a:cubicBezTo>
                  <a:cubicBezTo>
                    <a:pt x="13998" y="3681"/>
                    <a:pt x="14758" y="3016"/>
                    <a:pt x="15550" y="2319"/>
                  </a:cubicBezTo>
                  <a:cubicBezTo>
                    <a:pt x="15930" y="1971"/>
                    <a:pt x="16310" y="1654"/>
                    <a:pt x="16690" y="1274"/>
                  </a:cubicBezTo>
                  <a:cubicBezTo>
                    <a:pt x="17070" y="957"/>
                    <a:pt x="17545" y="577"/>
                    <a:pt x="17767" y="134"/>
                  </a:cubicBezTo>
                  <a:cubicBezTo>
                    <a:pt x="17794" y="79"/>
                    <a:pt x="17750" y="1"/>
                    <a:pt x="17697"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5191150" y="1994900"/>
              <a:ext cx="532850" cy="539175"/>
            </a:xfrm>
            <a:custGeom>
              <a:avLst/>
              <a:gdLst/>
              <a:ahLst/>
              <a:cxnLst/>
              <a:rect l="l" t="t" r="r" b="b"/>
              <a:pathLst>
                <a:path w="21314" h="21567" extrusionOk="0">
                  <a:moveTo>
                    <a:pt x="21092" y="0"/>
                  </a:moveTo>
                  <a:cubicBezTo>
                    <a:pt x="18939" y="285"/>
                    <a:pt x="17007" y="1394"/>
                    <a:pt x="15519" y="2914"/>
                  </a:cubicBezTo>
                  <a:cubicBezTo>
                    <a:pt x="14030" y="4434"/>
                    <a:pt x="12763" y="6334"/>
                    <a:pt x="10483" y="6682"/>
                  </a:cubicBezTo>
                  <a:cubicBezTo>
                    <a:pt x="9311" y="6872"/>
                    <a:pt x="8108" y="6746"/>
                    <a:pt x="6968" y="7062"/>
                  </a:cubicBezTo>
                  <a:cubicBezTo>
                    <a:pt x="6049" y="7284"/>
                    <a:pt x="5194" y="7791"/>
                    <a:pt x="4466" y="8424"/>
                  </a:cubicBezTo>
                  <a:cubicBezTo>
                    <a:pt x="2851" y="9818"/>
                    <a:pt x="1742" y="11908"/>
                    <a:pt x="1109" y="13935"/>
                  </a:cubicBezTo>
                  <a:cubicBezTo>
                    <a:pt x="317" y="16341"/>
                    <a:pt x="1" y="19065"/>
                    <a:pt x="571" y="21567"/>
                  </a:cubicBezTo>
                  <a:lnTo>
                    <a:pt x="602" y="21567"/>
                  </a:lnTo>
                  <a:cubicBezTo>
                    <a:pt x="444" y="19255"/>
                    <a:pt x="539" y="16975"/>
                    <a:pt x="1236" y="14758"/>
                  </a:cubicBezTo>
                  <a:cubicBezTo>
                    <a:pt x="1869" y="12668"/>
                    <a:pt x="2851" y="10546"/>
                    <a:pt x="4434" y="9026"/>
                  </a:cubicBezTo>
                  <a:cubicBezTo>
                    <a:pt x="5163" y="8297"/>
                    <a:pt x="6049" y="7696"/>
                    <a:pt x="7063" y="7442"/>
                  </a:cubicBezTo>
                  <a:cubicBezTo>
                    <a:pt x="8171" y="7157"/>
                    <a:pt x="9311" y="7284"/>
                    <a:pt x="10451" y="7126"/>
                  </a:cubicBezTo>
                  <a:cubicBezTo>
                    <a:pt x="12447" y="6872"/>
                    <a:pt x="13777" y="5479"/>
                    <a:pt x="15075" y="4054"/>
                  </a:cubicBezTo>
                  <a:cubicBezTo>
                    <a:pt x="15867" y="3167"/>
                    <a:pt x="16659" y="2344"/>
                    <a:pt x="17672" y="1742"/>
                  </a:cubicBezTo>
                  <a:cubicBezTo>
                    <a:pt x="18717" y="1045"/>
                    <a:pt x="19889" y="665"/>
                    <a:pt x="21124" y="380"/>
                  </a:cubicBezTo>
                  <a:cubicBezTo>
                    <a:pt x="21314" y="349"/>
                    <a:pt x="21282" y="0"/>
                    <a:pt x="2109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5248150" y="1972325"/>
              <a:ext cx="474600" cy="203450"/>
            </a:xfrm>
            <a:custGeom>
              <a:avLst/>
              <a:gdLst/>
              <a:ahLst/>
              <a:cxnLst/>
              <a:rect l="l" t="t" r="r" b="b"/>
              <a:pathLst>
                <a:path w="18984" h="8138" extrusionOk="0">
                  <a:moveTo>
                    <a:pt x="17341" y="1"/>
                  </a:moveTo>
                  <a:cubicBezTo>
                    <a:pt x="15056" y="1"/>
                    <a:pt x="12990" y="1636"/>
                    <a:pt x="11053" y="2708"/>
                  </a:cubicBezTo>
                  <a:cubicBezTo>
                    <a:pt x="10420" y="3057"/>
                    <a:pt x="9755" y="3373"/>
                    <a:pt x="9027" y="3563"/>
                  </a:cubicBezTo>
                  <a:cubicBezTo>
                    <a:pt x="8266" y="3785"/>
                    <a:pt x="7443" y="3817"/>
                    <a:pt x="6651" y="3848"/>
                  </a:cubicBezTo>
                  <a:cubicBezTo>
                    <a:pt x="5258" y="3880"/>
                    <a:pt x="3928" y="4038"/>
                    <a:pt x="2756" y="4862"/>
                  </a:cubicBezTo>
                  <a:cubicBezTo>
                    <a:pt x="1616" y="5685"/>
                    <a:pt x="666" y="6889"/>
                    <a:pt x="1" y="8124"/>
                  </a:cubicBezTo>
                  <a:cubicBezTo>
                    <a:pt x="1" y="8124"/>
                    <a:pt x="1" y="8138"/>
                    <a:pt x="10" y="8138"/>
                  </a:cubicBezTo>
                  <a:cubicBezTo>
                    <a:pt x="15" y="8138"/>
                    <a:pt x="22" y="8134"/>
                    <a:pt x="33" y="8124"/>
                  </a:cubicBezTo>
                  <a:cubicBezTo>
                    <a:pt x="1109" y="6920"/>
                    <a:pt x="2028" y="5527"/>
                    <a:pt x="3484" y="4767"/>
                  </a:cubicBezTo>
                  <a:cubicBezTo>
                    <a:pt x="5163" y="3880"/>
                    <a:pt x="7095" y="4323"/>
                    <a:pt x="8900" y="3943"/>
                  </a:cubicBezTo>
                  <a:cubicBezTo>
                    <a:pt x="11804" y="3280"/>
                    <a:pt x="14322" y="321"/>
                    <a:pt x="17360" y="321"/>
                  </a:cubicBezTo>
                  <a:cubicBezTo>
                    <a:pt x="17801" y="321"/>
                    <a:pt x="18252" y="383"/>
                    <a:pt x="18717" y="523"/>
                  </a:cubicBezTo>
                  <a:cubicBezTo>
                    <a:pt x="18736" y="529"/>
                    <a:pt x="18754" y="532"/>
                    <a:pt x="18771" y="532"/>
                  </a:cubicBezTo>
                  <a:cubicBezTo>
                    <a:pt x="18923" y="532"/>
                    <a:pt x="18984" y="295"/>
                    <a:pt x="18812" y="238"/>
                  </a:cubicBezTo>
                  <a:cubicBezTo>
                    <a:pt x="18311" y="73"/>
                    <a:pt x="17821" y="1"/>
                    <a:pt x="17341"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5396200" y="1903900"/>
              <a:ext cx="363450" cy="81575"/>
            </a:xfrm>
            <a:custGeom>
              <a:avLst/>
              <a:gdLst/>
              <a:ahLst/>
              <a:cxnLst/>
              <a:rect l="l" t="t" r="r" b="b"/>
              <a:pathLst>
                <a:path w="14538" h="3263" extrusionOk="0">
                  <a:moveTo>
                    <a:pt x="10438" y="1"/>
                  </a:moveTo>
                  <a:cubicBezTo>
                    <a:pt x="9298" y="1"/>
                    <a:pt x="8158" y="175"/>
                    <a:pt x="7095" y="505"/>
                  </a:cubicBezTo>
                  <a:cubicBezTo>
                    <a:pt x="4688" y="1233"/>
                    <a:pt x="2630" y="3102"/>
                    <a:pt x="33" y="3197"/>
                  </a:cubicBezTo>
                  <a:cubicBezTo>
                    <a:pt x="1" y="3229"/>
                    <a:pt x="1" y="3260"/>
                    <a:pt x="33" y="3260"/>
                  </a:cubicBezTo>
                  <a:cubicBezTo>
                    <a:pt x="80" y="3261"/>
                    <a:pt x="126" y="3262"/>
                    <a:pt x="173" y="3262"/>
                  </a:cubicBezTo>
                  <a:cubicBezTo>
                    <a:pt x="2516" y="3262"/>
                    <a:pt x="4446" y="1726"/>
                    <a:pt x="6620" y="1012"/>
                  </a:cubicBezTo>
                  <a:cubicBezTo>
                    <a:pt x="7703" y="646"/>
                    <a:pt x="8792" y="483"/>
                    <a:pt x="9876" y="483"/>
                  </a:cubicBezTo>
                  <a:cubicBezTo>
                    <a:pt x="11329" y="483"/>
                    <a:pt x="12775" y="776"/>
                    <a:pt x="14189" y="1265"/>
                  </a:cubicBezTo>
                  <a:cubicBezTo>
                    <a:pt x="14206" y="1271"/>
                    <a:pt x="14224" y="1273"/>
                    <a:pt x="14244" y="1273"/>
                  </a:cubicBezTo>
                  <a:cubicBezTo>
                    <a:pt x="14336" y="1273"/>
                    <a:pt x="14448" y="1217"/>
                    <a:pt x="14474" y="1138"/>
                  </a:cubicBezTo>
                  <a:cubicBezTo>
                    <a:pt x="14505" y="1107"/>
                    <a:pt x="14505" y="1107"/>
                    <a:pt x="14505" y="1075"/>
                  </a:cubicBezTo>
                  <a:cubicBezTo>
                    <a:pt x="14537" y="980"/>
                    <a:pt x="14505" y="822"/>
                    <a:pt x="14410" y="790"/>
                  </a:cubicBezTo>
                  <a:cubicBezTo>
                    <a:pt x="13182" y="253"/>
                    <a:pt x="11811" y="1"/>
                    <a:pt x="10438"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5541900" y="1853500"/>
              <a:ext cx="205050" cy="48925"/>
            </a:xfrm>
            <a:custGeom>
              <a:avLst/>
              <a:gdLst/>
              <a:ahLst/>
              <a:cxnLst/>
              <a:rect l="l" t="t" r="r" b="b"/>
              <a:pathLst>
                <a:path w="8202" h="1957" extrusionOk="0">
                  <a:moveTo>
                    <a:pt x="2834" y="0"/>
                  </a:moveTo>
                  <a:cubicBezTo>
                    <a:pt x="1906" y="0"/>
                    <a:pt x="969" y="84"/>
                    <a:pt x="63" y="178"/>
                  </a:cubicBezTo>
                  <a:cubicBezTo>
                    <a:pt x="0" y="178"/>
                    <a:pt x="0" y="273"/>
                    <a:pt x="63" y="273"/>
                  </a:cubicBezTo>
                  <a:cubicBezTo>
                    <a:pt x="721" y="241"/>
                    <a:pt x="1403" y="209"/>
                    <a:pt x="2091" y="209"/>
                  </a:cubicBezTo>
                  <a:cubicBezTo>
                    <a:pt x="4153" y="209"/>
                    <a:pt x="6255" y="494"/>
                    <a:pt x="7822" y="1919"/>
                  </a:cubicBezTo>
                  <a:cubicBezTo>
                    <a:pt x="7855" y="1946"/>
                    <a:pt x="7892" y="1957"/>
                    <a:pt x="7929" y="1957"/>
                  </a:cubicBezTo>
                  <a:cubicBezTo>
                    <a:pt x="8068" y="1957"/>
                    <a:pt x="8201" y="1792"/>
                    <a:pt x="8076" y="1666"/>
                  </a:cubicBezTo>
                  <a:cubicBezTo>
                    <a:pt x="6588" y="348"/>
                    <a:pt x="4729" y="0"/>
                    <a:pt x="2834"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5664600" y="1806475"/>
              <a:ext cx="133550" cy="67725"/>
            </a:xfrm>
            <a:custGeom>
              <a:avLst/>
              <a:gdLst/>
              <a:ahLst/>
              <a:cxnLst/>
              <a:rect l="l" t="t" r="r" b="b"/>
              <a:pathLst>
                <a:path w="5342" h="2709" extrusionOk="0">
                  <a:moveTo>
                    <a:pt x="96" y="0"/>
                  </a:moveTo>
                  <a:cubicBezTo>
                    <a:pt x="32" y="0"/>
                    <a:pt x="1" y="63"/>
                    <a:pt x="64" y="95"/>
                  </a:cubicBezTo>
                  <a:cubicBezTo>
                    <a:pt x="476" y="253"/>
                    <a:pt x="919" y="380"/>
                    <a:pt x="1363" y="538"/>
                  </a:cubicBezTo>
                  <a:cubicBezTo>
                    <a:pt x="1806" y="697"/>
                    <a:pt x="2281" y="918"/>
                    <a:pt x="2724" y="1140"/>
                  </a:cubicBezTo>
                  <a:cubicBezTo>
                    <a:pt x="3136" y="1362"/>
                    <a:pt x="3548" y="1583"/>
                    <a:pt x="3928" y="1837"/>
                  </a:cubicBezTo>
                  <a:cubicBezTo>
                    <a:pt x="4149" y="1964"/>
                    <a:pt x="4339" y="2122"/>
                    <a:pt x="4529" y="2249"/>
                  </a:cubicBezTo>
                  <a:cubicBezTo>
                    <a:pt x="4719" y="2407"/>
                    <a:pt x="4910" y="2597"/>
                    <a:pt x="5131" y="2692"/>
                  </a:cubicBezTo>
                  <a:cubicBezTo>
                    <a:pt x="5154" y="2704"/>
                    <a:pt x="5177" y="2709"/>
                    <a:pt x="5197" y="2709"/>
                  </a:cubicBezTo>
                  <a:cubicBezTo>
                    <a:pt x="5287" y="2709"/>
                    <a:pt x="5341" y="2605"/>
                    <a:pt x="5290" y="2502"/>
                  </a:cubicBezTo>
                  <a:cubicBezTo>
                    <a:pt x="5131" y="2344"/>
                    <a:pt x="4941" y="2217"/>
                    <a:pt x="4751" y="2059"/>
                  </a:cubicBezTo>
                  <a:cubicBezTo>
                    <a:pt x="4529" y="1932"/>
                    <a:pt x="4339" y="1774"/>
                    <a:pt x="4149" y="1647"/>
                  </a:cubicBezTo>
                  <a:cubicBezTo>
                    <a:pt x="3706" y="1362"/>
                    <a:pt x="3263" y="1108"/>
                    <a:pt x="2819" y="887"/>
                  </a:cubicBezTo>
                  <a:cubicBezTo>
                    <a:pt x="1964" y="475"/>
                    <a:pt x="1014" y="63"/>
                    <a:pt x="96"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5055775" y="1463650"/>
              <a:ext cx="128275" cy="139375"/>
            </a:xfrm>
            <a:custGeom>
              <a:avLst/>
              <a:gdLst/>
              <a:ahLst/>
              <a:cxnLst/>
              <a:rect l="l" t="t" r="r" b="b"/>
              <a:pathLst>
                <a:path w="5131" h="5575" extrusionOk="0">
                  <a:moveTo>
                    <a:pt x="2217" y="0"/>
                  </a:moveTo>
                  <a:lnTo>
                    <a:pt x="0" y="3927"/>
                  </a:lnTo>
                  <a:lnTo>
                    <a:pt x="2914" y="5574"/>
                  </a:lnTo>
                  <a:lnTo>
                    <a:pt x="5131" y="1647"/>
                  </a:lnTo>
                  <a:lnTo>
                    <a:pt x="2217"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4478600" y="1594350"/>
              <a:ext cx="683425" cy="874025"/>
            </a:xfrm>
            <a:custGeom>
              <a:avLst/>
              <a:gdLst/>
              <a:ahLst/>
              <a:cxnLst/>
              <a:rect l="l" t="t" r="r" b="b"/>
              <a:pathLst>
                <a:path w="27337" h="34961" extrusionOk="0">
                  <a:moveTo>
                    <a:pt x="20727" y="0"/>
                  </a:moveTo>
                  <a:cubicBezTo>
                    <a:pt x="19494" y="0"/>
                    <a:pt x="18264" y="301"/>
                    <a:pt x="17229" y="853"/>
                  </a:cubicBezTo>
                  <a:cubicBezTo>
                    <a:pt x="12035" y="3640"/>
                    <a:pt x="1" y="27708"/>
                    <a:pt x="1" y="27708"/>
                  </a:cubicBezTo>
                  <a:cubicBezTo>
                    <a:pt x="1" y="27708"/>
                    <a:pt x="2027" y="30938"/>
                    <a:pt x="5448" y="32870"/>
                  </a:cubicBezTo>
                  <a:cubicBezTo>
                    <a:pt x="8836" y="34802"/>
                    <a:pt x="12827" y="34960"/>
                    <a:pt x="12827" y="34960"/>
                  </a:cubicBezTo>
                  <a:cubicBezTo>
                    <a:pt x="18717" y="25998"/>
                    <a:pt x="26761" y="11430"/>
                    <a:pt x="27014" y="7377"/>
                  </a:cubicBezTo>
                  <a:cubicBezTo>
                    <a:pt x="27337" y="2146"/>
                    <a:pt x="24021" y="0"/>
                    <a:pt x="20727"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4944925" y="1511675"/>
              <a:ext cx="250225" cy="206600"/>
            </a:xfrm>
            <a:custGeom>
              <a:avLst/>
              <a:gdLst/>
              <a:ahLst/>
              <a:cxnLst/>
              <a:rect l="l" t="t" r="r" b="b"/>
              <a:pathLst>
                <a:path w="10009" h="8264" extrusionOk="0">
                  <a:moveTo>
                    <a:pt x="3034" y="1"/>
                  </a:moveTo>
                  <a:cubicBezTo>
                    <a:pt x="2999" y="1"/>
                    <a:pt x="2970" y="4"/>
                    <a:pt x="2946" y="11"/>
                  </a:cubicBezTo>
                  <a:cubicBezTo>
                    <a:pt x="2186" y="233"/>
                    <a:pt x="1" y="3526"/>
                    <a:pt x="1" y="3526"/>
                  </a:cubicBezTo>
                  <a:cubicBezTo>
                    <a:pt x="1" y="3526"/>
                    <a:pt x="666" y="5205"/>
                    <a:pt x="3611" y="6852"/>
                  </a:cubicBezTo>
                  <a:cubicBezTo>
                    <a:pt x="5809" y="8105"/>
                    <a:pt x="7355" y="8263"/>
                    <a:pt x="7997" y="8263"/>
                  </a:cubicBezTo>
                  <a:cubicBezTo>
                    <a:pt x="8216" y="8263"/>
                    <a:pt x="8330" y="8245"/>
                    <a:pt x="8330" y="8245"/>
                  </a:cubicBezTo>
                  <a:cubicBezTo>
                    <a:pt x="8868" y="7263"/>
                    <a:pt x="10008" y="4667"/>
                    <a:pt x="9786" y="3906"/>
                  </a:cubicBezTo>
                  <a:cubicBezTo>
                    <a:pt x="9602" y="3171"/>
                    <a:pt x="4075" y="1"/>
                    <a:pt x="303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5135725" y="1621225"/>
              <a:ext cx="32650" cy="78700"/>
            </a:xfrm>
            <a:custGeom>
              <a:avLst/>
              <a:gdLst/>
              <a:ahLst/>
              <a:cxnLst/>
              <a:rect l="l" t="t" r="r" b="b"/>
              <a:pathLst>
                <a:path w="1306" h="3148" extrusionOk="0">
                  <a:moveTo>
                    <a:pt x="1093" y="0"/>
                  </a:moveTo>
                  <a:cubicBezTo>
                    <a:pt x="1026" y="0"/>
                    <a:pt x="964" y="38"/>
                    <a:pt x="951" y="126"/>
                  </a:cubicBezTo>
                  <a:cubicBezTo>
                    <a:pt x="793" y="633"/>
                    <a:pt x="634" y="1140"/>
                    <a:pt x="476" y="1615"/>
                  </a:cubicBezTo>
                  <a:cubicBezTo>
                    <a:pt x="381" y="1868"/>
                    <a:pt x="286" y="2121"/>
                    <a:pt x="191" y="2375"/>
                  </a:cubicBezTo>
                  <a:cubicBezTo>
                    <a:pt x="128" y="2628"/>
                    <a:pt x="64" y="2850"/>
                    <a:pt x="1" y="3103"/>
                  </a:cubicBezTo>
                  <a:cubicBezTo>
                    <a:pt x="1" y="3125"/>
                    <a:pt x="17" y="3148"/>
                    <a:pt x="26" y="3148"/>
                  </a:cubicBezTo>
                  <a:cubicBezTo>
                    <a:pt x="30" y="3148"/>
                    <a:pt x="33" y="3144"/>
                    <a:pt x="33" y="3135"/>
                  </a:cubicBezTo>
                  <a:cubicBezTo>
                    <a:pt x="191" y="2913"/>
                    <a:pt x="349" y="2723"/>
                    <a:pt x="444" y="2470"/>
                  </a:cubicBezTo>
                  <a:cubicBezTo>
                    <a:pt x="571" y="2216"/>
                    <a:pt x="666" y="1995"/>
                    <a:pt x="761" y="1741"/>
                  </a:cubicBezTo>
                  <a:cubicBezTo>
                    <a:pt x="951" y="1235"/>
                    <a:pt x="1109" y="728"/>
                    <a:pt x="1268" y="221"/>
                  </a:cubicBezTo>
                  <a:cubicBezTo>
                    <a:pt x="1306" y="88"/>
                    <a:pt x="1194" y="0"/>
                    <a:pt x="109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5105150" y="1603575"/>
              <a:ext cx="42475" cy="90900"/>
            </a:xfrm>
            <a:custGeom>
              <a:avLst/>
              <a:gdLst/>
              <a:ahLst/>
              <a:cxnLst/>
              <a:rect l="l" t="t" r="r" b="b"/>
              <a:pathLst>
                <a:path w="1699" h="3636" extrusionOk="0">
                  <a:moveTo>
                    <a:pt x="1454" y="0"/>
                  </a:moveTo>
                  <a:cubicBezTo>
                    <a:pt x="1439" y="0"/>
                    <a:pt x="1425" y="3"/>
                    <a:pt x="1414" y="9"/>
                  </a:cubicBezTo>
                  <a:cubicBezTo>
                    <a:pt x="1224" y="104"/>
                    <a:pt x="1192" y="199"/>
                    <a:pt x="1129" y="357"/>
                  </a:cubicBezTo>
                  <a:cubicBezTo>
                    <a:pt x="1066" y="516"/>
                    <a:pt x="1002" y="674"/>
                    <a:pt x="939" y="832"/>
                  </a:cubicBezTo>
                  <a:cubicBezTo>
                    <a:pt x="844" y="1117"/>
                    <a:pt x="717" y="1402"/>
                    <a:pt x="622" y="1687"/>
                  </a:cubicBezTo>
                  <a:cubicBezTo>
                    <a:pt x="495" y="2004"/>
                    <a:pt x="400" y="2289"/>
                    <a:pt x="274" y="2574"/>
                  </a:cubicBezTo>
                  <a:cubicBezTo>
                    <a:pt x="179" y="2891"/>
                    <a:pt x="84" y="3207"/>
                    <a:pt x="20" y="3556"/>
                  </a:cubicBezTo>
                  <a:cubicBezTo>
                    <a:pt x="0" y="3596"/>
                    <a:pt x="44" y="3636"/>
                    <a:pt x="86" y="3636"/>
                  </a:cubicBezTo>
                  <a:cubicBezTo>
                    <a:pt x="111" y="3636"/>
                    <a:pt x="135" y="3622"/>
                    <a:pt x="147" y="3587"/>
                  </a:cubicBezTo>
                  <a:cubicBezTo>
                    <a:pt x="337" y="3302"/>
                    <a:pt x="495" y="3049"/>
                    <a:pt x="654" y="2732"/>
                  </a:cubicBezTo>
                  <a:cubicBezTo>
                    <a:pt x="812" y="2447"/>
                    <a:pt x="907" y="2162"/>
                    <a:pt x="1034" y="1877"/>
                  </a:cubicBezTo>
                  <a:cubicBezTo>
                    <a:pt x="1161" y="1592"/>
                    <a:pt x="1287" y="1307"/>
                    <a:pt x="1414" y="1022"/>
                  </a:cubicBezTo>
                  <a:cubicBezTo>
                    <a:pt x="1477" y="864"/>
                    <a:pt x="1509" y="737"/>
                    <a:pt x="1572" y="579"/>
                  </a:cubicBezTo>
                  <a:cubicBezTo>
                    <a:pt x="1636" y="421"/>
                    <a:pt x="1699" y="262"/>
                    <a:pt x="1636" y="104"/>
                  </a:cubicBezTo>
                  <a:cubicBezTo>
                    <a:pt x="1610" y="52"/>
                    <a:pt x="1521" y="0"/>
                    <a:pt x="145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5071800" y="1595075"/>
              <a:ext cx="47325" cy="85275"/>
            </a:xfrm>
            <a:custGeom>
              <a:avLst/>
              <a:gdLst/>
              <a:ahLst/>
              <a:cxnLst/>
              <a:rect l="l" t="t" r="r" b="b"/>
              <a:pathLst>
                <a:path w="1893" h="3411" extrusionOk="0">
                  <a:moveTo>
                    <a:pt x="1734" y="0"/>
                  </a:moveTo>
                  <a:cubicBezTo>
                    <a:pt x="1449" y="32"/>
                    <a:pt x="1291" y="349"/>
                    <a:pt x="1164" y="570"/>
                  </a:cubicBezTo>
                  <a:cubicBezTo>
                    <a:pt x="1038" y="856"/>
                    <a:pt x="911" y="1141"/>
                    <a:pt x="784" y="1426"/>
                  </a:cubicBezTo>
                  <a:cubicBezTo>
                    <a:pt x="563" y="1996"/>
                    <a:pt x="373" y="2597"/>
                    <a:pt x="88" y="3136"/>
                  </a:cubicBezTo>
                  <a:cubicBezTo>
                    <a:pt x="1" y="3288"/>
                    <a:pt x="123" y="3410"/>
                    <a:pt x="249" y="3410"/>
                  </a:cubicBezTo>
                  <a:cubicBezTo>
                    <a:pt x="307" y="3410"/>
                    <a:pt x="365" y="3385"/>
                    <a:pt x="404" y="3326"/>
                  </a:cubicBezTo>
                  <a:cubicBezTo>
                    <a:pt x="753" y="2819"/>
                    <a:pt x="974" y="2249"/>
                    <a:pt x="1196" y="1679"/>
                  </a:cubicBezTo>
                  <a:cubicBezTo>
                    <a:pt x="1323" y="1394"/>
                    <a:pt x="1418" y="1141"/>
                    <a:pt x="1544" y="887"/>
                  </a:cubicBezTo>
                  <a:cubicBezTo>
                    <a:pt x="1671" y="666"/>
                    <a:pt x="1893" y="317"/>
                    <a:pt x="1829" y="64"/>
                  </a:cubicBezTo>
                  <a:cubicBezTo>
                    <a:pt x="1829" y="32"/>
                    <a:pt x="1766" y="0"/>
                    <a:pt x="173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5040950" y="1579100"/>
              <a:ext cx="57175" cy="83150"/>
            </a:xfrm>
            <a:custGeom>
              <a:avLst/>
              <a:gdLst/>
              <a:ahLst/>
              <a:cxnLst/>
              <a:rect l="l" t="t" r="r" b="b"/>
              <a:pathLst>
                <a:path w="2287" h="3326" extrusionOk="0">
                  <a:moveTo>
                    <a:pt x="2044" y="0"/>
                  </a:moveTo>
                  <a:cubicBezTo>
                    <a:pt x="2000" y="0"/>
                    <a:pt x="1957" y="12"/>
                    <a:pt x="1923" y="38"/>
                  </a:cubicBezTo>
                  <a:cubicBezTo>
                    <a:pt x="1607" y="291"/>
                    <a:pt x="1385" y="671"/>
                    <a:pt x="1163" y="1019"/>
                  </a:cubicBezTo>
                  <a:cubicBezTo>
                    <a:pt x="1005" y="1241"/>
                    <a:pt x="847" y="1495"/>
                    <a:pt x="720" y="1748"/>
                  </a:cubicBezTo>
                  <a:cubicBezTo>
                    <a:pt x="435" y="2191"/>
                    <a:pt x="213" y="2698"/>
                    <a:pt x="23" y="3205"/>
                  </a:cubicBezTo>
                  <a:cubicBezTo>
                    <a:pt x="0" y="3273"/>
                    <a:pt x="60" y="3325"/>
                    <a:pt x="119" y="3325"/>
                  </a:cubicBezTo>
                  <a:cubicBezTo>
                    <a:pt x="141" y="3325"/>
                    <a:pt x="164" y="3317"/>
                    <a:pt x="182" y="3300"/>
                  </a:cubicBezTo>
                  <a:cubicBezTo>
                    <a:pt x="562" y="2888"/>
                    <a:pt x="878" y="2476"/>
                    <a:pt x="1163" y="2001"/>
                  </a:cubicBezTo>
                  <a:cubicBezTo>
                    <a:pt x="1322" y="1748"/>
                    <a:pt x="1480" y="1526"/>
                    <a:pt x="1638" y="1305"/>
                  </a:cubicBezTo>
                  <a:cubicBezTo>
                    <a:pt x="1860" y="956"/>
                    <a:pt x="2113" y="639"/>
                    <a:pt x="2240" y="228"/>
                  </a:cubicBezTo>
                  <a:cubicBezTo>
                    <a:pt x="2286" y="89"/>
                    <a:pt x="2163" y="0"/>
                    <a:pt x="204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5008450" y="1563975"/>
              <a:ext cx="60000" cy="79150"/>
            </a:xfrm>
            <a:custGeom>
              <a:avLst/>
              <a:gdLst/>
              <a:ahLst/>
              <a:cxnLst/>
              <a:rect l="l" t="t" r="r" b="b"/>
              <a:pathLst>
                <a:path w="2400" h="3166" extrusionOk="0">
                  <a:moveTo>
                    <a:pt x="2256" y="1"/>
                  </a:moveTo>
                  <a:cubicBezTo>
                    <a:pt x="2243" y="1"/>
                    <a:pt x="2227" y="4"/>
                    <a:pt x="2210" y="9"/>
                  </a:cubicBezTo>
                  <a:cubicBezTo>
                    <a:pt x="1893" y="73"/>
                    <a:pt x="1703" y="389"/>
                    <a:pt x="1545" y="674"/>
                  </a:cubicBezTo>
                  <a:cubicBezTo>
                    <a:pt x="1355" y="928"/>
                    <a:pt x="1197" y="1181"/>
                    <a:pt x="1007" y="1434"/>
                  </a:cubicBezTo>
                  <a:cubicBezTo>
                    <a:pt x="658" y="1973"/>
                    <a:pt x="278" y="2480"/>
                    <a:pt x="25" y="3081"/>
                  </a:cubicBezTo>
                  <a:cubicBezTo>
                    <a:pt x="1" y="3105"/>
                    <a:pt x="13" y="3166"/>
                    <a:pt x="48" y="3166"/>
                  </a:cubicBezTo>
                  <a:cubicBezTo>
                    <a:pt x="60" y="3166"/>
                    <a:pt x="73" y="3160"/>
                    <a:pt x="88" y="3145"/>
                  </a:cubicBezTo>
                  <a:cubicBezTo>
                    <a:pt x="627" y="2796"/>
                    <a:pt x="1007" y="2258"/>
                    <a:pt x="1387" y="1719"/>
                  </a:cubicBezTo>
                  <a:cubicBezTo>
                    <a:pt x="1545" y="1498"/>
                    <a:pt x="1735" y="1244"/>
                    <a:pt x="1925" y="991"/>
                  </a:cubicBezTo>
                  <a:cubicBezTo>
                    <a:pt x="2115" y="706"/>
                    <a:pt x="2400" y="453"/>
                    <a:pt x="2368" y="104"/>
                  </a:cubicBezTo>
                  <a:cubicBezTo>
                    <a:pt x="2342" y="53"/>
                    <a:pt x="2317" y="1"/>
                    <a:pt x="225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4978075" y="1544650"/>
              <a:ext cx="70525" cy="78875"/>
            </a:xfrm>
            <a:custGeom>
              <a:avLst/>
              <a:gdLst/>
              <a:ahLst/>
              <a:cxnLst/>
              <a:rect l="l" t="t" r="r" b="b"/>
              <a:pathLst>
                <a:path w="2821" h="3155" extrusionOk="0">
                  <a:moveTo>
                    <a:pt x="2518" y="1"/>
                  </a:moveTo>
                  <a:cubicBezTo>
                    <a:pt x="2460" y="1"/>
                    <a:pt x="2399" y="26"/>
                    <a:pt x="2348" y="86"/>
                  </a:cubicBezTo>
                  <a:cubicBezTo>
                    <a:pt x="2127" y="307"/>
                    <a:pt x="1968" y="561"/>
                    <a:pt x="1810" y="814"/>
                  </a:cubicBezTo>
                  <a:cubicBezTo>
                    <a:pt x="1620" y="1067"/>
                    <a:pt x="1430" y="1289"/>
                    <a:pt x="1240" y="1542"/>
                  </a:cubicBezTo>
                  <a:cubicBezTo>
                    <a:pt x="860" y="2017"/>
                    <a:pt x="480" y="2461"/>
                    <a:pt x="100" y="2936"/>
                  </a:cubicBezTo>
                  <a:cubicBezTo>
                    <a:pt x="0" y="3036"/>
                    <a:pt x="96" y="3155"/>
                    <a:pt x="204" y="3155"/>
                  </a:cubicBezTo>
                  <a:cubicBezTo>
                    <a:pt x="233" y="3155"/>
                    <a:pt x="263" y="3146"/>
                    <a:pt x="290" y="3126"/>
                  </a:cubicBezTo>
                  <a:cubicBezTo>
                    <a:pt x="511" y="2936"/>
                    <a:pt x="733" y="2714"/>
                    <a:pt x="955" y="2492"/>
                  </a:cubicBezTo>
                  <a:cubicBezTo>
                    <a:pt x="1176" y="2271"/>
                    <a:pt x="1366" y="2049"/>
                    <a:pt x="1588" y="1827"/>
                  </a:cubicBezTo>
                  <a:cubicBezTo>
                    <a:pt x="1778" y="1606"/>
                    <a:pt x="1968" y="1352"/>
                    <a:pt x="2158" y="1131"/>
                  </a:cubicBezTo>
                  <a:cubicBezTo>
                    <a:pt x="2348" y="877"/>
                    <a:pt x="2570" y="656"/>
                    <a:pt x="2728" y="371"/>
                  </a:cubicBezTo>
                  <a:cubicBezTo>
                    <a:pt x="2821" y="186"/>
                    <a:pt x="2677" y="1"/>
                    <a:pt x="2518"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4962700" y="1535700"/>
              <a:ext cx="61425" cy="67025"/>
            </a:xfrm>
            <a:custGeom>
              <a:avLst/>
              <a:gdLst/>
              <a:ahLst/>
              <a:cxnLst/>
              <a:rect l="l" t="t" r="r" b="b"/>
              <a:pathLst>
                <a:path w="2457" h="2681" extrusionOk="0">
                  <a:moveTo>
                    <a:pt x="2362" y="0"/>
                  </a:moveTo>
                  <a:cubicBezTo>
                    <a:pt x="2108" y="0"/>
                    <a:pt x="1918" y="190"/>
                    <a:pt x="1760" y="380"/>
                  </a:cubicBezTo>
                  <a:cubicBezTo>
                    <a:pt x="1538" y="602"/>
                    <a:pt x="1348" y="855"/>
                    <a:pt x="1158" y="1077"/>
                  </a:cubicBezTo>
                  <a:cubicBezTo>
                    <a:pt x="968" y="1330"/>
                    <a:pt x="778" y="1552"/>
                    <a:pt x="588" y="1774"/>
                  </a:cubicBezTo>
                  <a:cubicBezTo>
                    <a:pt x="398" y="2027"/>
                    <a:pt x="208" y="2280"/>
                    <a:pt x="50" y="2534"/>
                  </a:cubicBezTo>
                  <a:cubicBezTo>
                    <a:pt x="1" y="2607"/>
                    <a:pt x="66" y="2681"/>
                    <a:pt x="127" y="2681"/>
                  </a:cubicBezTo>
                  <a:cubicBezTo>
                    <a:pt x="145" y="2681"/>
                    <a:pt x="162" y="2675"/>
                    <a:pt x="176" y="2660"/>
                  </a:cubicBezTo>
                  <a:cubicBezTo>
                    <a:pt x="398" y="2439"/>
                    <a:pt x="588" y="2249"/>
                    <a:pt x="778" y="2027"/>
                  </a:cubicBezTo>
                  <a:cubicBezTo>
                    <a:pt x="968" y="1774"/>
                    <a:pt x="1190" y="1552"/>
                    <a:pt x="1380" y="1330"/>
                  </a:cubicBezTo>
                  <a:cubicBezTo>
                    <a:pt x="1570" y="1109"/>
                    <a:pt x="1760" y="887"/>
                    <a:pt x="1950" y="665"/>
                  </a:cubicBezTo>
                  <a:cubicBezTo>
                    <a:pt x="2108" y="475"/>
                    <a:pt x="2298" y="317"/>
                    <a:pt x="2425" y="95"/>
                  </a:cubicBezTo>
                  <a:cubicBezTo>
                    <a:pt x="2457" y="64"/>
                    <a:pt x="2425" y="0"/>
                    <a:pt x="236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4910100" y="1349925"/>
              <a:ext cx="300875" cy="176300"/>
            </a:xfrm>
            <a:custGeom>
              <a:avLst/>
              <a:gdLst/>
              <a:ahLst/>
              <a:cxnLst/>
              <a:rect l="l" t="t" r="r" b="b"/>
              <a:pathLst>
                <a:path w="12035" h="7052" extrusionOk="0">
                  <a:moveTo>
                    <a:pt x="3431" y="0"/>
                  </a:moveTo>
                  <a:cubicBezTo>
                    <a:pt x="3261" y="0"/>
                    <a:pt x="3089" y="26"/>
                    <a:pt x="2914" y="84"/>
                  </a:cubicBezTo>
                  <a:cubicBezTo>
                    <a:pt x="2375" y="306"/>
                    <a:pt x="1900" y="686"/>
                    <a:pt x="1489" y="1066"/>
                  </a:cubicBezTo>
                  <a:cubicBezTo>
                    <a:pt x="1045" y="1478"/>
                    <a:pt x="665" y="1921"/>
                    <a:pt x="317" y="2396"/>
                  </a:cubicBezTo>
                  <a:cubicBezTo>
                    <a:pt x="95" y="2713"/>
                    <a:pt x="0" y="3029"/>
                    <a:pt x="127" y="3409"/>
                  </a:cubicBezTo>
                  <a:cubicBezTo>
                    <a:pt x="285" y="3789"/>
                    <a:pt x="539" y="4233"/>
                    <a:pt x="887" y="4486"/>
                  </a:cubicBezTo>
                  <a:cubicBezTo>
                    <a:pt x="1031" y="4608"/>
                    <a:pt x="1159" y="4660"/>
                    <a:pt x="1276" y="4660"/>
                  </a:cubicBezTo>
                  <a:cubicBezTo>
                    <a:pt x="1494" y="4660"/>
                    <a:pt x="1672" y="4480"/>
                    <a:pt x="1837" y="4233"/>
                  </a:cubicBezTo>
                  <a:cubicBezTo>
                    <a:pt x="2122" y="3821"/>
                    <a:pt x="2439" y="3378"/>
                    <a:pt x="2882" y="3093"/>
                  </a:cubicBezTo>
                  <a:cubicBezTo>
                    <a:pt x="2975" y="3023"/>
                    <a:pt x="3077" y="2996"/>
                    <a:pt x="3181" y="2996"/>
                  </a:cubicBezTo>
                  <a:cubicBezTo>
                    <a:pt x="3360" y="2996"/>
                    <a:pt x="3545" y="3076"/>
                    <a:pt x="3705" y="3156"/>
                  </a:cubicBezTo>
                  <a:cubicBezTo>
                    <a:pt x="4529" y="3536"/>
                    <a:pt x="5289" y="4011"/>
                    <a:pt x="6049" y="4518"/>
                  </a:cubicBezTo>
                  <a:cubicBezTo>
                    <a:pt x="6904" y="5088"/>
                    <a:pt x="7727" y="5690"/>
                    <a:pt x="8614" y="6165"/>
                  </a:cubicBezTo>
                  <a:cubicBezTo>
                    <a:pt x="9216" y="6513"/>
                    <a:pt x="9944" y="7051"/>
                    <a:pt x="10673" y="7051"/>
                  </a:cubicBezTo>
                  <a:cubicBezTo>
                    <a:pt x="11274" y="7051"/>
                    <a:pt x="12034" y="6196"/>
                    <a:pt x="11939" y="5594"/>
                  </a:cubicBezTo>
                  <a:cubicBezTo>
                    <a:pt x="11813" y="4929"/>
                    <a:pt x="11211" y="4644"/>
                    <a:pt x="10704" y="4328"/>
                  </a:cubicBezTo>
                  <a:cubicBezTo>
                    <a:pt x="10039" y="3853"/>
                    <a:pt x="9374" y="3378"/>
                    <a:pt x="8709" y="2903"/>
                  </a:cubicBezTo>
                  <a:cubicBezTo>
                    <a:pt x="7347" y="1984"/>
                    <a:pt x="6017" y="1066"/>
                    <a:pt x="4561" y="306"/>
                  </a:cubicBezTo>
                  <a:cubicBezTo>
                    <a:pt x="4187" y="130"/>
                    <a:pt x="3814" y="0"/>
                    <a:pt x="3431"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4572025" y="1789850"/>
              <a:ext cx="479025" cy="561225"/>
            </a:xfrm>
            <a:custGeom>
              <a:avLst/>
              <a:gdLst/>
              <a:ahLst/>
              <a:cxnLst/>
              <a:rect l="l" t="t" r="r" b="b"/>
              <a:pathLst>
                <a:path w="19161" h="22449" extrusionOk="0">
                  <a:moveTo>
                    <a:pt x="9533" y="0"/>
                  </a:moveTo>
                  <a:cubicBezTo>
                    <a:pt x="9533" y="0"/>
                    <a:pt x="8519" y="1805"/>
                    <a:pt x="4656" y="7981"/>
                  </a:cubicBezTo>
                  <a:cubicBezTo>
                    <a:pt x="2091" y="12098"/>
                    <a:pt x="0" y="16499"/>
                    <a:pt x="0" y="16499"/>
                  </a:cubicBezTo>
                  <a:cubicBezTo>
                    <a:pt x="0" y="16499"/>
                    <a:pt x="159" y="18051"/>
                    <a:pt x="4371" y="20458"/>
                  </a:cubicBezTo>
                  <a:cubicBezTo>
                    <a:pt x="7499" y="22222"/>
                    <a:pt x="9037" y="22449"/>
                    <a:pt x="9622" y="22449"/>
                  </a:cubicBezTo>
                  <a:cubicBezTo>
                    <a:pt x="9825" y="22449"/>
                    <a:pt x="9913" y="22422"/>
                    <a:pt x="9913" y="22422"/>
                  </a:cubicBezTo>
                  <a:cubicBezTo>
                    <a:pt x="9913" y="22422"/>
                    <a:pt x="13587" y="16626"/>
                    <a:pt x="16025" y="12034"/>
                  </a:cubicBezTo>
                  <a:cubicBezTo>
                    <a:pt x="18432" y="7411"/>
                    <a:pt x="19160" y="5827"/>
                    <a:pt x="19160" y="5827"/>
                  </a:cubicBezTo>
                  <a:cubicBezTo>
                    <a:pt x="19160" y="5827"/>
                    <a:pt x="15898" y="5574"/>
                    <a:pt x="13618" y="3895"/>
                  </a:cubicBezTo>
                  <a:cubicBezTo>
                    <a:pt x="11338" y="2217"/>
                    <a:pt x="9533" y="0"/>
                    <a:pt x="953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4640900" y="1926975"/>
              <a:ext cx="270000" cy="314175"/>
            </a:xfrm>
            <a:custGeom>
              <a:avLst/>
              <a:gdLst/>
              <a:ahLst/>
              <a:cxnLst/>
              <a:rect l="l" t="t" r="r" b="b"/>
              <a:pathLst>
                <a:path w="10800" h="12567" extrusionOk="0">
                  <a:moveTo>
                    <a:pt x="9374" y="1"/>
                  </a:moveTo>
                  <a:cubicBezTo>
                    <a:pt x="9137" y="1"/>
                    <a:pt x="8898" y="65"/>
                    <a:pt x="8678" y="184"/>
                  </a:cubicBezTo>
                  <a:cubicBezTo>
                    <a:pt x="8140" y="500"/>
                    <a:pt x="7855" y="1165"/>
                    <a:pt x="7190" y="1387"/>
                  </a:cubicBezTo>
                  <a:cubicBezTo>
                    <a:pt x="6873" y="1514"/>
                    <a:pt x="6556" y="1514"/>
                    <a:pt x="6208" y="1546"/>
                  </a:cubicBezTo>
                  <a:cubicBezTo>
                    <a:pt x="5638" y="1609"/>
                    <a:pt x="5099" y="1736"/>
                    <a:pt x="4688" y="2179"/>
                  </a:cubicBezTo>
                  <a:cubicBezTo>
                    <a:pt x="4466" y="2369"/>
                    <a:pt x="4339" y="2622"/>
                    <a:pt x="4244" y="2876"/>
                  </a:cubicBezTo>
                  <a:cubicBezTo>
                    <a:pt x="4118" y="3161"/>
                    <a:pt x="4118" y="3477"/>
                    <a:pt x="3959" y="3731"/>
                  </a:cubicBezTo>
                  <a:cubicBezTo>
                    <a:pt x="3674" y="4142"/>
                    <a:pt x="3104" y="4174"/>
                    <a:pt x="2693" y="4237"/>
                  </a:cubicBezTo>
                  <a:cubicBezTo>
                    <a:pt x="2154" y="4332"/>
                    <a:pt x="1679" y="4459"/>
                    <a:pt x="1267" y="4807"/>
                  </a:cubicBezTo>
                  <a:cubicBezTo>
                    <a:pt x="856" y="5124"/>
                    <a:pt x="539" y="5599"/>
                    <a:pt x="381" y="6106"/>
                  </a:cubicBezTo>
                  <a:cubicBezTo>
                    <a:pt x="1" y="7119"/>
                    <a:pt x="286" y="8291"/>
                    <a:pt x="856" y="9178"/>
                  </a:cubicBezTo>
                  <a:cubicBezTo>
                    <a:pt x="1204" y="9653"/>
                    <a:pt x="1616" y="10064"/>
                    <a:pt x="2091" y="10413"/>
                  </a:cubicBezTo>
                  <a:cubicBezTo>
                    <a:pt x="2503" y="10729"/>
                    <a:pt x="2946" y="11014"/>
                    <a:pt x="3421" y="11268"/>
                  </a:cubicBezTo>
                  <a:cubicBezTo>
                    <a:pt x="3421" y="11300"/>
                    <a:pt x="3421" y="11300"/>
                    <a:pt x="3453" y="11331"/>
                  </a:cubicBezTo>
                  <a:cubicBezTo>
                    <a:pt x="4371" y="12060"/>
                    <a:pt x="5511" y="12566"/>
                    <a:pt x="6683" y="12566"/>
                  </a:cubicBezTo>
                  <a:cubicBezTo>
                    <a:pt x="7696" y="12566"/>
                    <a:pt x="8710" y="12186"/>
                    <a:pt x="9375" y="11395"/>
                  </a:cubicBezTo>
                  <a:cubicBezTo>
                    <a:pt x="9691" y="11014"/>
                    <a:pt x="9881" y="10539"/>
                    <a:pt x="9976" y="10064"/>
                  </a:cubicBezTo>
                  <a:cubicBezTo>
                    <a:pt x="10040" y="9558"/>
                    <a:pt x="9945" y="9114"/>
                    <a:pt x="9786" y="8639"/>
                  </a:cubicBezTo>
                  <a:cubicBezTo>
                    <a:pt x="9660" y="8259"/>
                    <a:pt x="9470" y="7784"/>
                    <a:pt x="9628" y="7373"/>
                  </a:cubicBezTo>
                  <a:cubicBezTo>
                    <a:pt x="9723" y="7119"/>
                    <a:pt x="9976" y="6961"/>
                    <a:pt x="10166" y="6771"/>
                  </a:cubicBezTo>
                  <a:cubicBezTo>
                    <a:pt x="10356" y="6613"/>
                    <a:pt x="10515" y="6359"/>
                    <a:pt x="10642" y="6106"/>
                  </a:cubicBezTo>
                  <a:cubicBezTo>
                    <a:pt x="10737" y="5852"/>
                    <a:pt x="10800" y="5567"/>
                    <a:pt x="10800" y="5282"/>
                  </a:cubicBezTo>
                  <a:cubicBezTo>
                    <a:pt x="10800" y="4966"/>
                    <a:pt x="10705" y="4681"/>
                    <a:pt x="10578" y="4396"/>
                  </a:cubicBezTo>
                  <a:cubicBezTo>
                    <a:pt x="10388" y="3857"/>
                    <a:pt x="10135" y="3446"/>
                    <a:pt x="10356" y="2844"/>
                  </a:cubicBezTo>
                  <a:cubicBezTo>
                    <a:pt x="10451" y="2591"/>
                    <a:pt x="10578" y="2337"/>
                    <a:pt x="10642" y="2084"/>
                  </a:cubicBezTo>
                  <a:cubicBezTo>
                    <a:pt x="10673" y="1831"/>
                    <a:pt x="10705" y="1577"/>
                    <a:pt x="10673" y="1324"/>
                  </a:cubicBezTo>
                  <a:cubicBezTo>
                    <a:pt x="10642" y="849"/>
                    <a:pt x="10451" y="374"/>
                    <a:pt x="9976" y="152"/>
                  </a:cubicBezTo>
                  <a:cubicBezTo>
                    <a:pt x="9785" y="49"/>
                    <a:pt x="9580" y="1"/>
                    <a:pt x="937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702650" y="1935000"/>
              <a:ext cx="189250" cy="293000"/>
            </a:xfrm>
            <a:custGeom>
              <a:avLst/>
              <a:gdLst/>
              <a:ahLst/>
              <a:cxnLst/>
              <a:rect l="l" t="t" r="r" b="b"/>
              <a:pathLst>
                <a:path w="7570" h="11720" extrusionOk="0">
                  <a:moveTo>
                    <a:pt x="7530" y="0"/>
                  </a:moveTo>
                  <a:cubicBezTo>
                    <a:pt x="7517" y="0"/>
                    <a:pt x="7506" y="8"/>
                    <a:pt x="7506" y="21"/>
                  </a:cubicBezTo>
                  <a:cubicBezTo>
                    <a:pt x="6303" y="2016"/>
                    <a:pt x="4878" y="3885"/>
                    <a:pt x="3484" y="5753"/>
                  </a:cubicBezTo>
                  <a:cubicBezTo>
                    <a:pt x="2788" y="6703"/>
                    <a:pt x="2123" y="7622"/>
                    <a:pt x="1489" y="8603"/>
                  </a:cubicBezTo>
                  <a:cubicBezTo>
                    <a:pt x="1173" y="9078"/>
                    <a:pt x="888" y="9585"/>
                    <a:pt x="603" y="10092"/>
                  </a:cubicBezTo>
                  <a:cubicBezTo>
                    <a:pt x="381" y="10503"/>
                    <a:pt x="1" y="11042"/>
                    <a:pt x="1" y="11549"/>
                  </a:cubicBezTo>
                  <a:cubicBezTo>
                    <a:pt x="1" y="11656"/>
                    <a:pt x="89" y="11720"/>
                    <a:pt x="185" y="11720"/>
                  </a:cubicBezTo>
                  <a:cubicBezTo>
                    <a:pt x="230" y="11720"/>
                    <a:pt x="277" y="11706"/>
                    <a:pt x="318" y="11675"/>
                  </a:cubicBezTo>
                  <a:cubicBezTo>
                    <a:pt x="698" y="11327"/>
                    <a:pt x="888" y="10662"/>
                    <a:pt x="1141" y="10187"/>
                  </a:cubicBezTo>
                  <a:cubicBezTo>
                    <a:pt x="1394" y="9712"/>
                    <a:pt x="1679" y="9268"/>
                    <a:pt x="1996" y="8793"/>
                  </a:cubicBezTo>
                  <a:cubicBezTo>
                    <a:pt x="2629" y="7812"/>
                    <a:pt x="3326" y="6862"/>
                    <a:pt x="4023" y="5880"/>
                  </a:cubicBezTo>
                  <a:cubicBezTo>
                    <a:pt x="5385" y="4043"/>
                    <a:pt x="6746" y="2175"/>
                    <a:pt x="7570" y="53"/>
                  </a:cubicBezTo>
                  <a:cubicBezTo>
                    <a:pt x="7570" y="16"/>
                    <a:pt x="7548" y="0"/>
                    <a:pt x="753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838825" y="1941850"/>
              <a:ext cx="22200" cy="49900"/>
            </a:xfrm>
            <a:custGeom>
              <a:avLst/>
              <a:gdLst/>
              <a:ahLst/>
              <a:cxnLst/>
              <a:rect l="l" t="t" r="r" b="b"/>
              <a:pathLst>
                <a:path w="888" h="1996" extrusionOk="0">
                  <a:moveTo>
                    <a:pt x="286" y="0"/>
                  </a:moveTo>
                  <a:cubicBezTo>
                    <a:pt x="191" y="95"/>
                    <a:pt x="96" y="190"/>
                    <a:pt x="1" y="285"/>
                  </a:cubicBezTo>
                  <a:cubicBezTo>
                    <a:pt x="1" y="412"/>
                    <a:pt x="1" y="507"/>
                    <a:pt x="33" y="602"/>
                  </a:cubicBezTo>
                  <a:cubicBezTo>
                    <a:pt x="64" y="855"/>
                    <a:pt x="128" y="1141"/>
                    <a:pt x="254" y="1394"/>
                  </a:cubicBezTo>
                  <a:cubicBezTo>
                    <a:pt x="381" y="1616"/>
                    <a:pt x="539" y="1901"/>
                    <a:pt x="793" y="1996"/>
                  </a:cubicBezTo>
                  <a:cubicBezTo>
                    <a:pt x="824" y="1996"/>
                    <a:pt x="888" y="1964"/>
                    <a:pt x="888" y="1932"/>
                  </a:cubicBezTo>
                  <a:cubicBezTo>
                    <a:pt x="793" y="1711"/>
                    <a:pt x="634" y="1521"/>
                    <a:pt x="539" y="1299"/>
                  </a:cubicBezTo>
                  <a:cubicBezTo>
                    <a:pt x="413" y="1077"/>
                    <a:pt x="349" y="824"/>
                    <a:pt x="318" y="570"/>
                  </a:cubicBezTo>
                  <a:cubicBezTo>
                    <a:pt x="286" y="380"/>
                    <a:pt x="286" y="190"/>
                    <a:pt x="286"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4810325" y="1963225"/>
              <a:ext cx="22975" cy="69850"/>
            </a:xfrm>
            <a:custGeom>
              <a:avLst/>
              <a:gdLst/>
              <a:ahLst/>
              <a:cxnLst/>
              <a:rect l="l" t="t" r="r" b="b"/>
              <a:pathLst>
                <a:path w="919" h="2794" extrusionOk="0">
                  <a:moveTo>
                    <a:pt x="191" y="0"/>
                  </a:moveTo>
                  <a:lnTo>
                    <a:pt x="191" y="0"/>
                  </a:lnTo>
                  <a:cubicBezTo>
                    <a:pt x="159" y="32"/>
                    <a:pt x="96" y="32"/>
                    <a:pt x="33" y="32"/>
                  </a:cubicBezTo>
                  <a:cubicBezTo>
                    <a:pt x="1" y="317"/>
                    <a:pt x="1" y="602"/>
                    <a:pt x="33" y="856"/>
                  </a:cubicBezTo>
                  <a:cubicBezTo>
                    <a:pt x="64" y="1267"/>
                    <a:pt x="128" y="1647"/>
                    <a:pt x="286" y="1996"/>
                  </a:cubicBezTo>
                  <a:cubicBezTo>
                    <a:pt x="381" y="2281"/>
                    <a:pt x="539" y="2692"/>
                    <a:pt x="856" y="2787"/>
                  </a:cubicBezTo>
                  <a:cubicBezTo>
                    <a:pt x="865" y="2792"/>
                    <a:pt x="872" y="2794"/>
                    <a:pt x="879" y="2794"/>
                  </a:cubicBezTo>
                  <a:cubicBezTo>
                    <a:pt x="919" y="2794"/>
                    <a:pt x="915" y="2720"/>
                    <a:pt x="888" y="2692"/>
                  </a:cubicBezTo>
                  <a:cubicBezTo>
                    <a:pt x="603" y="2502"/>
                    <a:pt x="476" y="2059"/>
                    <a:pt x="349" y="1742"/>
                  </a:cubicBezTo>
                  <a:cubicBezTo>
                    <a:pt x="254" y="1394"/>
                    <a:pt x="191" y="1014"/>
                    <a:pt x="159" y="666"/>
                  </a:cubicBezTo>
                  <a:cubicBezTo>
                    <a:pt x="159" y="444"/>
                    <a:pt x="191" y="222"/>
                    <a:pt x="19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4758875" y="1974300"/>
              <a:ext cx="46600" cy="95250"/>
            </a:xfrm>
            <a:custGeom>
              <a:avLst/>
              <a:gdLst/>
              <a:ahLst/>
              <a:cxnLst/>
              <a:rect l="l" t="t" r="r" b="b"/>
              <a:pathLst>
                <a:path w="1864" h="3810" extrusionOk="0">
                  <a:moveTo>
                    <a:pt x="317" y="1"/>
                  </a:moveTo>
                  <a:cubicBezTo>
                    <a:pt x="222" y="64"/>
                    <a:pt x="95" y="159"/>
                    <a:pt x="0" y="254"/>
                  </a:cubicBezTo>
                  <a:cubicBezTo>
                    <a:pt x="0" y="349"/>
                    <a:pt x="0" y="413"/>
                    <a:pt x="0" y="508"/>
                  </a:cubicBezTo>
                  <a:cubicBezTo>
                    <a:pt x="0" y="951"/>
                    <a:pt x="95" y="1394"/>
                    <a:pt x="254" y="1838"/>
                  </a:cubicBezTo>
                  <a:cubicBezTo>
                    <a:pt x="380" y="2249"/>
                    <a:pt x="602" y="2629"/>
                    <a:pt x="855" y="2978"/>
                  </a:cubicBezTo>
                  <a:cubicBezTo>
                    <a:pt x="1077" y="3294"/>
                    <a:pt x="1362" y="3674"/>
                    <a:pt x="1774" y="3801"/>
                  </a:cubicBezTo>
                  <a:cubicBezTo>
                    <a:pt x="1780" y="3807"/>
                    <a:pt x="1787" y="3810"/>
                    <a:pt x="1794" y="3810"/>
                  </a:cubicBezTo>
                  <a:cubicBezTo>
                    <a:pt x="1826" y="3810"/>
                    <a:pt x="1863" y="3758"/>
                    <a:pt x="1837" y="3706"/>
                  </a:cubicBezTo>
                  <a:cubicBezTo>
                    <a:pt x="1616" y="3389"/>
                    <a:pt x="1299" y="3136"/>
                    <a:pt x="1077" y="2819"/>
                  </a:cubicBezTo>
                  <a:cubicBezTo>
                    <a:pt x="824" y="2471"/>
                    <a:pt x="634" y="2091"/>
                    <a:pt x="507" y="1711"/>
                  </a:cubicBezTo>
                  <a:cubicBezTo>
                    <a:pt x="380" y="1331"/>
                    <a:pt x="317" y="951"/>
                    <a:pt x="285" y="539"/>
                  </a:cubicBezTo>
                  <a:cubicBezTo>
                    <a:pt x="285" y="349"/>
                    <a:pt x="285" y="191"/>
                    <a:pt x="317"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4735125" y="2016275"/>
              <a:ext cx="56225" cy="79200"/>
            </a:xfrm>
            <a:custGeom>
              <a:avLst/>
              <a:gdLst/>
              <a:ahLst/>
              <a:cxnLst/>
              <a:rect l="l" t="t" r="r" b="b"/>
              <a:pathLst>
                <a:path w="2249" h="3168" extrusionOk="0">
                  <a:moveTo>
                    <a:pt x="254" y="0"/>
                  </a:moveTo>
                  <a:cubicBezTo>
                    <a:pt x="222" y="64"/>
                    <a:pt x="222" y="127"/>
                    <a:pt x="190" y="159"/>
                  </a:cubicBezTo>
                  <a:cubicBezTo>
                    <a:pt x="127" y="254"/>
                    <a:pt x="64" y="285"/>
                    <a:pt x="0" y="349"/>
                  </a:cubicBezTo>
                  <a:cubicBezTo>
                    <a:pt x="95" y="570"/>
                    <a:pt x="159" y="824"/>
                    <a:pt x="254" y="1045"/>
                  </a:cubicBezTo>
                  <a:cubicBezTo>
                    <a:pt x="475" y="1489"/>
                    <a:pt x="729" y="1900"/>
                    <a:pt x="1045" y="2280"/>
                  </a:cubicBezTo>
                  <a:cubicBezTo>
                    <a:pt x="1204" y="2470"/>
                    <a:pt x="1362" y="2660"/>
                    <a:pt x="1552" y="2819"/>
                  </a:cubicBezTo>
                  <a:cubicBezTo>
                    <a:pt x="1742" y="2946"/>
                    <a:pt x="1932" y="3136"/>
                    <a:pt x="2154" y="3167"/>
                  </a:cubicBezTo>
                  <a:cubicBezTo>
                    <a:pt x="2185" y="3167"/>
                    <a:pt x="2249" y="3136"/>
                    <a:pt x="2217" y="3072"/>
                  </a:cubicBezTo>
                  <a:cubicBezTo>
                    <a:pt x="2122" y="2914"/>
                    <a:pt x="1932" y="2787"/>
                    <a:pt x="1774" y="2629"/>
                  </a:cubicBezTo>
                  <a:cubicBezTo>
                    <a:pt x="1615" y="2470"/>
                    <a:pt x="1457" y="2312"/>
                    <a:pt x="1330" y="2154"/>
                  </a:cubicBezTo>
                  <a:cubicBezTo>
                    <a:pt x="1014" y="1774"/>
                    <a:pt x="760" y="1394"/>
                    <a:pt x="570" y="950"/>
                  </a:cubicBezTo>
                  <a:cubicBezTo>
                    <a:pt x="444" y="665"/>
                    <a:pt x="317" y="349"/>
                    <a:pt x="25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4702650" y="2032900"/>
              <a:ext cx="61525" cy="102625"/>
            </a:xfrm>
            <a:custGeom>
              <a:avLst/>
              <a:gdLst/>
              <a:ahLst/>
              <a:cxnLst/>
              <a:rect l="l" t="t" r="r" b="b"/>
              <a:pathLst>
                <a:path w="2461" h="4105" extrusionOk="0">
                  <a:moveTo>
                    <a:pt x="223" y="0"/>
                  </a:moveTo>
                  <a:cubicBezTo>
                    <a:pt x="128" y="32"/>
                    <a:pt x="64" y="32"/>
                    <a:pt x="1" y="64"/>
                  </a:cubicBezTo>
                  <a:lnTo>
                    <a:pt x="1" y="95"/>
                  </a:lnTo>
                  <a:cubicBezTo>
                    <a:pt x="33" y="602"/>
                    <a:pt x="128" y="1140"/>
                    <a:pt x="318" y="1615"/>
                  </a:cubicBezTo>
                  <a:cubicBezTo>
                    <a:pt x="666" y="2566"/>
                    <a:pt x="1268" y="3452"/>
                    <a:pt x="2059" y="4054"/>
                  </a:cubicBezTo>
                  <a:cubicBezTo>
                    <a:pt x="2102" y="4089"/>
                    <a:pt x="2147" y="4104"/>
                    <a:pt x="2190" y="4104"/>
                  </a:cubicBezTo>
                  <a:cubicBezTo>
                    <a:pt x="2340" y="4104"/>
                    <a:pt x="2460" y="3924"/>
                    <a:pt x="2313" y="3801"/>
                  </a:cubicBezTo>
                  <a:cubicBezTo>
                    <a:pt x="1584" y="3199"/>
                    <a:pt x="1014" y="2376"/>
                    <a:pt x="698" y="1457"/>
                  </a:cubicBezTo>
                  <a:cubicBezTo>
                    <a:pt x="539" y="1014"/>
                    <a:pt x="413" y="570"/>
                    <a:pt x="381" y="95"/>
                  </a:cubicBezTo>
                  <a:cubicBezTo>
                    <a:pt x="381" y="64"/>
                    <a:pt x="381" y="32"/>
                    <a:pt x="38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4678125" y="2039225"/>
              <a:ext cx="66350" cy="123675"/>
            </a:xfrm>
            <a:custGeom>
              <a:avLst/>
              <a:gdLst/>
              <a:ahLst/>
              <a:cxnLst/>
              <a:rect l="l" t="t" r="r" b="b"/>
              <a:pathLst>
                <a:path w="2654" h="4947" extrusionOk="0">
                  <a:moveTo>
                    <a:pt x="317" y="1"/>
                  </a:moveTo>
                  <a:cubicBezTo>
                    <a:pt x="222" y="64"/>
                    <a:pt x="95" y="96"/>
                    <a:pt x="0" y="191"/>
                  </a:cubicBezTo>
                  <a:cubicBezTo>
                    <a:pt x="0" y="286"/>
                    <a:pt x="0" y="444"/>
                    <a:pt x="0" y="571"/>
                  </a:cubicBezTo>
                  <a:cubicBezTo>
                    <a:pt x="32" y="1172"/>
                    <a:pt x="190" y="1742"/>
                    <a:pt x="380" y="2313"/>
                  </a:cubicBezTo>
                  <a:cubicBezTo>
                    <a:pt x="602" y="2851"/>
                    <a:pt x="887" y="3358"/>
                    <a:pt x="1235" y="3801"/>
                  </a:cubicBezTo>
                  <a:cubicBezTo>
                    <a:pt x="1552" y="4213"/>
                    <a:pt x="1995" y="4783"/>
                    <a:pt x="2502" y="4941"/>
                  </a:cubicBezTo>
                  <a:cubicBezTo>
                    <a:pt x="2512" y="4944"/>
                    <a:pt x="2522" y="4946"/>
                    <a:pt x="2532" y="4946"/>
                  </a:cubicBezTo>
                  <a:cubicBezTo>
                    <a:pt x="2609" y="4946"/>
                    <a:pt x="2653" y="4839"/>
                    <a:pt x="2597" y="4783"/>
                  </a:cubicBezTo>
                  <a:cubicBezTo>
                    <a:pt x="2439" y="4593"/>
                    <a:pt x="2185" y="4434"/>
                    <a:pt x="1995" y="4244"/>
                  </a:cubicBezTo>
                  <a:cubicBezTo>
                    <a:pt x="1805" y="4023"/>
                    <a:pt x="1615" y="3833"/>
                    <a:pt x="1457" y="3579"/>
                  </a:cubicBezTo>
                  <a:cubicBezTo>
                    <a:pt x="1140" y="3136"/>
                    <a:pt x="855" y="2629"/>
                    <a:pt x="665" y="2123"/>
                  </a:cubicBezTo>
                  <a:cubicBezTo>
                    <a:pt x="475" y="1584"/>
                    <a:pt x="380" y="1046"/>
                    <a:pt x="349" y="507"/>
                  </a:cubicBezTo>
                  <a:cubicBezTo>
                    <a:pt x="317" y="349"/>
                    <a:pt x="317" y="191"/>
                    <a:pt x="317"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4645650" y="2096225"/>
              <a:ext cx="86125" cy="88025"/>
            </a:xfrm>
            <a:custGeom>
              <a:avLst/>
              <a:gdLst/>
              <a:ahLst/>
              <a:cxnLst/>
              <a:rect l="l" t="t" r="r" b="b"/>
              <a:pathLst>
                <a:path w="3445" h="3521" extrusionOk="0">
                  <a:moveTo>
                    <a:pt x="32" y="1"/>
                  </a:moveTo>
                  <a:lnTo>
                    <a:pt x="32" y="1"/>
                  </a:lnTo>
                  <a:cubicBezTo>
                    <a:pt x="1" y="349"/>
                    <a:pt x="32" y="698"/>
                    <a:pt x="96" y="1046"/>
                  </a:cubicBezTo>
                  <a:cubicBezTo>
                    <a:pt x="191" y="1173"/>
                    <a:pt x="254" y="1299"/>
                    <a:pt x="349" y="1426"/>
                  </a:cubicBezTo>
                  <a:cubicBezTo>
                    <a:pt x="697" y="1901"/>
                    <a:pt x="1141" y="2313"/>
                    <a:pt x="1616" y="2693"/>
                  </a:cubicBezTo>
                  <a:cubicBezTo>
                    <a:pt x="2091" y="3041"/>
                    <a:pt x="2693" y="3421"/>
                    <a:pt x="3294" y="3516"/>
                  </a:cubicBezTo>
                  <a:cubicBezTo>
                    <a:pt x="3303" y="3519"/>
                    <a:pt x="3311" y="3520"/>
                    <a:pt x="3319" y="3520"/>
                  </a:cubicBezTo>
                  <a:cubicBezTo>
                    <a:pt x="3399" y="3520"/>
                    <a:pt x="3444" y="3384"/>
                    <a:pt x="3358" y="3326"/>
                  </a:cubicBezTo>
                  <a:cubicBezTo>
                    <a:pt x="2914" y="3009"/>
                    <a:pt x="2408" y="2788"/>
                    <a:pt x="1933" y="2471"/>
                  </a:cubicBezTo>
                  <a:cubicBezTo>
                    <a:pt x="1457" y="2123"/>
                    <a:pt x="1046" y="1711"/>
                    <a:pt x="697" y="1268"/>
                  </a:cubicBezTo>
                  <a:cubicBezTo>
                    <a:pt x="412" y="888"/>
                    <a:pt x="191" y="476"/>
                    <a:pt x="3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4868925" y="1967975"/>
              <a:ext cx="38825" cy="12500"/>
            </a:xfrm>
            <a:custGeom>
              <a:avLst/>
              <a:gdLst/>
              <a:ahLst/>
              <a:cxnLst/>
              <a:rect l="l" t="t" r="r" b="b"/>
              <a:pathLst>
                <a:path w="1553" h="500" extrusionOk="0">
                  <a:moveTo>
                    <a:pt x="222" y="1"/>
                  </a:moveTo>
                  <a:cubicBezTo>
                    <a:pt x="95" y="1"/>
                    <a:pt x="0" y="127"/>
                    <a:pt x="95" y="222"/>
                  </a:cubicBezTo>
                  <a:cubicBezTo>
                    <a:pt x="190" y="317"/>
                    <a:pt x="317" y="349"/>
                    <a:pt x="412" y="381"/>
                  </a:cubicBezTo>
                  <a:cubicBezTo>
                    <a:pt x="539" y="444"/>
                    <a:pt x="634" y="444"/>
                    <a:pt x="760" y="476"/>
                  </a:cubicBezTo>
                  <a:cubicBezTo>
                    <a:pt x="871" y="491"/>
                    <a:pt x="990" y="499"/>
                    <a:pt x="1109" y="499"/>
                  </a:cubicBezTo>
                  <a:cubicBezTo>
                    <a:pt x="1228" y="499"/>
                    <a:pt x="1346" y="491"/>
                    <a:pt x="1457" y="476"/>
                  </a:cubicBezTo>
                  <a:cubicBezTo>
                    <a:pt x="1489" y="444"/>
                    <a:pt x="1489" y="444"/>
                    <a:pt x="1521" y="444"/>
                  </a:cubicBezTo>
                  <a:cubicBezTo>
                    <a:pt x="1552" y="317"/>
                    <a:pt x="1552" y="222"/>
                    <a:pt x="1552" y="96"/>
                  </a:cubicBezTo>
                  <a:cubicBezTo>
                    <a:pt x="1521" y="96"/>
                    <a:pt x="1457" y="127"/>
                    <a:pt x="1394" y="159"/>
                  </a:cubicBezTo>
                  <a:cubicBezTo>
                    <a:pt x="1204" y="191"/>
                    <a:pt x="982" y="191"/>
                    <a:pt x="792" y="191"/>
                  </a:cubicBezTo>
                  <a:cubicBezTo>
                    <a:pt x="697" y="191"/>
                    <a:pt x="602" y="159"/>
                    <a:pt x="507" y="127"/>
                  </a:cubicBezTo>
                  <a:cubicBezTo>
                    <a:pt x="412" y="96"/>
                    <a:pt x="317" y="32"/>
                    <a:pt x="22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4842225" y="2009600"/>
              <a:ext cx="58400" cy="17400"/>
            </a:xfrm>
            <a:custGeom>
              <a:avLst/>
              <a:gdLst/>
              <a:ahLst/>
              <a:cxnLst/>
              <a:rect l="l" t="t" r="r" b="b"/>
              <a:pathLst>
                <a:path w="2336" h="696" extrusionOk="0">
                  <a:moveTo>
                    <a:pt x="68" y="1"/>
                  </a:moveTo>
                  <a:cubicBezTo>
                    <a:pt x="42" y="1"/>
                    <a:pt x="1" y="23"/>
                    <a:pt x="23" y="46"/>
                  </a:cubicBezTo>
                  <a:cubicBezTo>
                    <a:pt x="208" y="546"/>
                    <a:pt x="830" y="696"/>
                    <a:pt x="1343" y="696"/>
                  </a:cubicBezTo>
                  <a:cubicBezTo>
                    <a:pt x="1448" y="696"/>
                    <a:pt x="1548" y="690"/>
                    <a:pt x="1638" y="679"/>
                  </a:cubicBezTo>
                  <a:cubicBezTo>
                    <a:pt x="1860" y="647"/>
                    <a:pt x="2082" y="616"/>
                    <a:pt x="2335" y="521"/>
                  </a:cubicBezTo>
                  <a:cubicBezTo>
                    <a:pt x="2303" y="457"/>
                    <a:pt x="2272" y="362"/>
                    <a:pt x="2240" y="267"/>
                  </a:cubicBezTo>
                  <a:cubicBezTo>
                    <a:pt x="2082" y="331"/>
                    <a:pt x="1923" y="362"/>
                    <a:pt x="1733" y="394"/>
                  </a:cubicBezTo>
                  <a:cubicBezTo>
                    <a:pt x="1591" y="426"/>
                    <a:pt x="1448" y="441"/>
                    <a:pt x="1302" y="441"/>
                  </a:cubicBezTo>
                  <a:cubicBezTo>
                    <a:pt x="1155" y="441"/>
                    <a:pt x="1005" y="426"/>
                    <a:pt x="847" y="394"/>
                  </a:cubicBezTo>
                  <a:cubicBezTo>
                    <a:pt x="562" y="331"/>
                    <a:pt x="340" y="204"/>
                    <a:pt x="87" y="14"/>
                  </a:cubicBezTo>
                  <a:cubicBezTo>
                    <a:pt x="87" y="5"/>
                    <a:pt x="78" y="1"/>
                    <a:pt x="68"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4817050" y="2049150"/>
              <a:ext cx="93850" cy="18900"/>
            </a:xfrm>
            <a:custGeom>
              <a:avLst/>
              <a:gdLst/>
              <a:ahLst/>
              <a:cxnLst/>
              <a:rect l="l" t="t" r="r" b="b"/>
              <a:pathLst>
                <a:path w="3754" h="756" extrusionOk="0">
                  <a:moveTo>
                    <a:pt x="149" y="1"/>
                  </a:moveTo>
                  <a:cubicBezTo>
                    <a:pt x="55" y="1"/>
                    <a:pt x="1" y="121"/>
                    <a:pt x="80" y="174"/>
                  </a:cubicBezTo>
                  <a:cubicBezTo>
                    <a:pt x="745" y="562"/>
                    <a:pt x="1459" y="756"/>
                    <a:pt x="2200" y="756"/>
                  </a:cubicBezTo>
                  <a:cubicBezTo>
                    <a:pt x="2305" y="756"/>
                    <a:pt x="2412" y="752"/>
                    <a:pt x="2519" y="744"/>
                  </a:cubicBezTo>
                  <a:cubicBezTo>
                    <a:pt x="2930" y="712"/>
                    <a:pt x="3342" y="617"/>
                    <a:pt x="3722" y="490"/>
                  </a:cubicBezTo>
                  <a:cubicBezTo>
                    <a:pt x="3754" y="459"/>
                    <a:pt x="3754" y="459"/>
                    <a:pt x="3754" y="459"/>
                  </a:cubicBezTo>
                  <a:cubicBezTo>
                    <a:pt x="3754" y="459"/>
                    <a:pt x="3754" y="427"/>
                    <a:pt x="3754" y="395"/>
                  </a:cubicBezTo>
                  <a:cubicBezTo>
                    <a:pt x="3754" y="300"/>
                    <a:pt x="3754" y="237"/>
                    <a:pt x="3722" y="142"/>
                  </a:cubicBezTo>
                  <a:cubicBezTo>
                    <a:pt x="3691" y="142"/>
                    <a:pt x="3691" y="174"/>
                    <a:pt x="3659" y="174"/>
                  </a:cubicBezTo>
                  <a:cubicBezTo>
                    <a:pt x="3279" y="300"/>
                    <a:pt x="2899" y="395"/>
                    <a:pt x="2487" y="427"/>
                  </a:cubicBezTo>
                  <a:cubicBezTo>
                    <a:pt x="2335" y="445"/>
                    <a:pt x="2183" y="454"/>
                    <a:pt x="2031" y="454"/>
                  </a:cubicBezTo>
                  <a:cubicBezTo>
                    <a:pt x="1395" y="454"/>
                    <a:pt x="770" y="297"/>
                    <a:pt x="207" y="15"/>
                  </a:cubicBezTo>
                  <a:cubicBezTo>
                    <a:pt x="186" y="5"/>
                    <a:pt x="167" y="1"/>
                    <a:pt x="149"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4791725" y="2079250"/>
              <a:ext cx="108900" cy="23400"/>
            </a:xfrm>
            <a:custGeom>
              <a:avLst/>
              <a:gdLst/>
              <a:ahLst/>
              <a:cxnLst/>
              <a:rect l="l" t="t" r="r" b="b"/>
              <a:pathLst>
                <a:path w="4356" h="936" extrusionOk="0">
                  <a:moveTo>
                    <a:pt x="119" y="0"/>
                  </a:moveTo>
                  <a:cubicBezTo>
                    <a:pt x="32" y="0"/>
                    <a:pt x="0" y="120"/>
                    <a:pt x="80" y="173"/>
                  </a:cubicBezTo>
                  <a:cubicBezTo>
                    <a:pt x="947" y="682"/>
                    <a:pt x="1928" y="936"/>
                    <a:pt x="2914" y="936"/>
                  </a:cubicBezTo>
                  <a:cubicBezTo>
                    <a:pt x="2972" y="936"/>
                    <a:pt x="3030" y="935"/>
                    <a:pt x="3088" y="933"/>
                  </a:cubicBezTo>
                  <a:cubicBezTo>
                    <a:pt x="3373" y="933"/>
                    <a:pt x="3658" y="902"/>
                    <a:pt x="3943" y="838"/>
                  </a:cubicBezTo>
                  <a:cubicBezTo>
                    <a:pt x="4007" y="807"/>
                    <a:pt x="4070" y="743"/>
                    <a:pt x="4133" y="680"/>
                  </a:cubicBezTo>
                  <a:cubicBezTo>
                    <a:pt x="4197" y="617"/>
                    <a:pt x="4292" y="522"/>
                    <a:pt x="4355" y="427"/>
                  </a:cubicBezTo>
                  <a:lnTo>
                    <a:pt x="4355" y="427"/>
                  </a:lnTo>
                  <a:lnTo>
                    <a:pt x="4228" y="458"/>
                  </a:lnTo>
                  <a:cubicBezTo>
                    <a:pt x="3785" y="585"/>
                    <a:pt x="3310" y="648"/>
                    <a:pt x="2835" y="648"/>
                  </a:cubicBezTo>
                  <a:cubicBezTo>
                    <a:pt x="1917" y="648"/>
                    <a:pt x="998" y="395"/>
                    <a:pt x="175" y="15"/>
                  </a:cubicBezTo>
                  <a:cubicBezTo>
                    <a:pt x="154" y="5"/>
                    <a:pt x="136" y="0"/>
                    <a:pt x="11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4764600" y="2118675"/>
              <a:ext cx="124150" cy="38450"/>
            </a:xfrm>
            <a:custGeom>
              <a:avLst/>
              <a:gdLst/>
              <a:ahLst/>
              <a:cxnLst/>
              <a:rect l="l" t="t" r="r" b="b"/>
              <a:pathLst>
                <a:path w="4966" h="1538" extrusionOk="0">
                  <a:moveTo>
                    <a:pt x="104" y="0"/>
                  </a:moveTo>
                  <a:cubicBezTo>
                    <a:pt x="51" y="0"/>
                    <a:pt x="0" y="68"/>
                    <a:pt x="25" y="116"/>
                  </a:cubicBezTo>
                  <a:cubicBezTo>
                    <a:pt x="690" y="1003"/>
                    <a:pt x="1735" y="1351"/>
                    <a:pt x="2812" y="1478"/>
                  </a:cubicBezTo>
                  <a:cubicBezTo>
                    <a:pt x="3107" y="1513"/>
                    <a:pt x="3402" y="1538"/>
                    <a:pt x="3698" y="1538"/>
                  </a:cubicBezTo>
                  <a:cubicBezTo>
                    <a:pt x="3941" y="1538"/>
                    <a:pt x="4184" y="1521"/>
                    <a:pt x="4427" y="1478"/>
                  </a:cubicBezTo>
                  <a:cubicBezTo>
                    <a:pt x="4585" y="1446"/>
                    <a:pt x="4775" y="1415"/>
                    <a:pt x="4965" y="1351"/>
                  </a:cubicBezTo>
                  <a:cubicBezTo>
                    <a:pt x="4933" y="1225"/>
                    <a:pt x="4870" y="1098"/>
                    <a:pt x="4838" y="971"/>
                  </a:cubicBezTo>
                  <a:cubicBezTo>
                    <a:pt x="4648" y="1066"/>
                    <a:pt x="4458" y="1098"/>
                    <a:pt x="4268" y="1161"/>
                  </a:cubicBezTo>
                  <a:cubicBezTo>
                    <a:pt x="4054" y="1188"/>
                    <a:pt x="3846" y="1198"/>
                    <a:pt x="3640" y="1198"/>
                  </a:cubicBezTo>
                  <a:cubicBezTo>
                    <a:pt x="3360" y="1198"/>
                    <a:pt x="3086" y="1180"/>
                    <a:pt x="2812" y="1161"/>
                  </a:cubicBezTo>
                  <a:cubicBezTo>
                    <a:pt x="1830" y="1066"/>
                    <a:pt x="816" y="750"/>
                    <a:pt x="151" y="21"/>
                  </a:cubicBezTo>
                  <a:cubicBezTo>
                    <a:pt x="137" y="7"/>
                    <a:pt x="120" y="0"/>
                    <a:pt x="10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4750950" y="2142725"/>
              <a:ext cx="140175" cy="43650"/>
            </a:xfrm>
            <a:custGeom>
              <a:avLst/>
              <a:gdLst/>
              <a:ahLst/>
              <a:cxnLst/>
              <a:rect l="l" t="t" r="r" b="b"/>
              <a:pathLst>
                <a:path w="5607" h="1746" extrusionOk="0">
                  <a:moveTo>
                    <a:pt x="46" y="1"/>
                  </a:moveTo>
                  <a:cubicBezTo>
                    <a:pt x="21" y="1"/>
                    <a:pt x="1" y="47"/>
                    <a:pt x="1" y="73"/>
                  </a:cubicBezTo>
                  <a:cubicBezTo>
                    <a:pt x="856" y="928"/>
                    <a:pt x="2028" y="1529"/>
                    <a:pt x="3231" y="1688"/>
                  </a:cubicBezTo>
                  <a:cubicBezTo>
                    <a:pt x="3470" y="1728"/>
                    <a:pt x="3708" y="1745"/>
                    <a:pt x="3947" y="1745"/>
                  </a:cubicBezTo>
                  <a:cubicBezTo>
                    <a:pt x="4279" y="1745"/>
                    <a:pt x="4610" y="1711"/>
                    <a:pt x="4941" y="1656"/>
                  </a:cubicBezTo>
                  <a:cubicBezTo>
                    <a:pt x="5099" y="1593"/>
                    <a:pt x="5321" y="1561"/>
                    <a:pt x="5543" y="1498"/>
                  </a:cubicBezTo>
                  <a:cubicBezTo>
                    <a:pt x="5543" y="1466"/>
                    <a:pt x="5543" y="1434"/>
                    <a:pt x="5574" y="1434"/>
                  </a:cubicBezTo>
                  <a:cubicBezTo>
                    <a:pt x="5574" y="1276"/>
                    <a:pt x="5606" y="1149"/>
                    <a:pt x="5574" y="1023"/>
                  </a:cubicBezTo>
                  <a:cubicBezTo>
                    <a:pt x="5321" y="1118"/>
                    <a:pt x="5068" y="1213"/>
                    <a:pt x="4783" y="1276"/>
                  </a:cubicBezTo>
                  <a:cubicBezTo>
                    <a:pt x="4467" y="1350"/>
                    <a:pt x="4141" y="1381"/>
                    <a:pt x="3817" y="1381"/>
                  </a:cubicBezTo>
                  <a:cubicBezTo>
                    <a:pt x="3587" y="1381"/>
                    <a:pt x="3359" y="1366"/>
                    <a:pt x="3136" y="1339"/>
                  </a:cubicBezTo>
                  <a:cubicBezTo>
                    <a:pt x="1996" y="1149"/>
                    <a:pt x="1014" y="579"/>
                    <a:pt x="64" y="9"/>
                  </a:cubicBezTo>
                  <a:cubicBezTo>
                    <a:pt x="58" y="3"/>
                    <a:pt x="52" y="1"/>
                    <a:pt x="4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4732750" y="2174275"/>
              <a:ext cx="120350" cy="63700"/>
            </a:xfrm>
            <a:custGeom>
              <a:avLst/>
              <a:gdLst/>
              <a:ahLst/>
              <a:cxnLst/>
              <a:rect l="l" t="t" r="r" b="b"/>
              <a:pathLst>
                <a:path w="4814" h="2548" extrusionOk="0">
                  <a:moveTo>
                    <a:pt x="37" y="1"/>
                  </a:moveTo>
                  <a:cubicBezTo>
                    <a:pt x="16" y="1"/>
                    <a:pt x="0" y="23"/>
                    <a:pt x="0" y="46"/>
                  </a:cubicBezTo>
                  <a:cubicBezTo>
                    <a:pt x="254" y="616"/>
                    <a:pt x="792" y="1091"/>
                    <a:pt x="1267" y="1471"/>
                  </a:cubicBezTo>
                  <a:cubicBezTo>
                    <a:pt x="1710" y="1819"/>
                    <a:pt x="2249" y="2073"/>
                    <a:pt x="2787" y="2263"/>
                  </a:cubicBezTo>
                  <a:cubicBezTo>
                    <a:pt x="3199" y="2389"/>
                    <a:pt x="3611" y="2484"/>
                    <a:pt x="4054" y="2548"/>
                  </a:cubicBezTo>
                  <a:cubicBezTo>
                    <a:pt x="4307" y="2484"/>
                    <a:pt x="4592" y="2358"/>
                    <a:pt x="4814" y="2231"/>
                  </a:cubicBezTo>
                  <a:lnTo>
                    <a:pt x="4561" y="2231"/>
                  </a:lnTo>
                  <a:cubicBezTo>
                    <a:pt x="3991" y="2231"/>
                    <a:pt x="3421" y="2136"/>
                    <a:pt x="2882" y="1946"/>
                  </a:cubicBezTo>
                  <a:cubicBezTo>
                    <a:pt x="2344" y="1788"/>
                    <a:pt x="1869" y="1534"/>
                    <a:pt x="1394" y="1218"/>
                  </a:cubicBezTo>
                  <a:cubicBezTo>
                    <a:pt x="1172" y="1059"/>
                    <a:pt x="950" y="869"/>
                    <a:pt x="760" y="679"/>
                  </a:cubicBezTo>
                  <a:cubicBezTo>
                    <a:pt x="539" y="457"/>
                    <a:pt x="317" y="204"/>
                    <a:pt x="64" y="14"/>
                  </a:cubicBezTo>
                  <a:cubicBezTo>
                    <a:pt x="54" y="5"/>
                    <a:pt x="45" y="1"/>
                    <a:pt x="37"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6566375" y="2183875"/>
              <a:ext cx="610450" cy="527500"/>
            </a:xfrm>
            <a:custGeom>
              <a:avLst/>
              <a:gdLst/>
              <a:ahLst/>
              <a:cxnLst/>
              <a:rect l="l" t="t" r="r" b="b"/>
              <a:pathLst>
                <a:path w="24418" h="21100" extrusionOk="0">
                  <a:moveTo>
                    <a:pt x="8589" y="1"/>
                  </a:moveTo>
                  <a:cubicBezTo>
                    <a:pt x="8080" y="1"/>
                    <a:pt x="6352" y="244"/>
                    <a:pt x="4181" y="3209"/>
                  </a:cubicBezTo>
                  <a:cubicBezTo>
                    <a:pt x="1616" y="6756"/>
                    <a:pt x="1" y="10968"/>
                    <a:pt x="1" y="10968"/>
                  </a:cubicBezTo>
                  <a:cubicBezTo>
                    <a:pt x="1" y="10968"/>
                    <a:pt x="1743" y="15148"/>
                    <a:pt x="9217" y="18378"/>
                  </a:cubicBezTo>
                  <a:cubicBezTo>
                    <a:pt x="14569" y="20715"/>
                    <a:pt x="18013" y="21099"/>
                    <a:pt x="19701" y="21099"/>
                  </a:cubicBezTo>
                  <a:cubicBezTo>
                    <a:pt x="20529" y="21099"/>
                    <a:pt x="20934" y="21007"/>
                    <a:pt x="20934" y="21007"/>
                  </a:cubicBezTo>
                  <a:cubicBezTo>
                    <a:pt x="20934" y="21007"/>
                    <a:pt x="24069" y="13786"/>
                    <a:pt x="24228" y="10904"/>
                  </a:cubicBezTo>
                  <a:cubicBezTo>
                    <a:pt x="24418" y="8054"/>
                    <a:pt x="23911" y="6344"/>
                    <a:pt x="22834" y="5869"/>
                  </a:cubicBezTo>
                  <a:lnTo>
                    <a:pt x="8742" y="10"/>
                  </a:lnTo>
                  <a:cubicBezTo>
                    <a:pt x="8742" y="10"/>
                    <a:pt x="8689" y="1"/>
                    <a:pt x="8589"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6762725" y="2122200"/>
              <a:ext cx="410950" cy="240975"/>
            </a:xfrm>
            <a:custGeom>
              <a:avLst/>
              <a:gdLst/>
              <a:ahLst/>
              <a:cxnLst/>
              <a:rect l="l" t="t" r="r" b="b"/>
              <a:pathLst>
                <a:path w="16438" h="9639" extrusionOk="0">
                  <a:moveTo>
                    <a:pt x="2223" y="1"/>
                  </a:moveTo>
                  <a:cubicBezTo>
                    <a:pt x="2096" y="1"/>
                    <a:pt x="1973" y="57"/>
                    <a:pt x="1901" y="165"/>
                  </a:cubicBezTo>
                  <a:cubicBezTo>
                    <a:pt x="1299" y="925"/>
                    <a:pt x="729" y="1685"/>
                    <a:pt x="127" y="2445"/>
                  </a:cubicBezTo>
                  <a:cubicBezTo>
                    <a:pt x="1" y="2604"/>
                    <a:pt x="32" y="2889"/>
                    <a:pt x="254" y="3047"/>
                  </a:cubicBezTo>
                  <a:cubicBezTo>
                    <a:pt x="4719" y="6404"/>
                    <a:pt x="9913" y="8653"/>
                    <a:pt x="15392" y="9634"/>
                  </a:cubicBezTo>
                  <a:cubicBezTo>
                    <a:pt x="15416" y="9637"/>
                    <a:pt x="15440" y="9638"/>
                    <a:pt x="15464" y="9638"/>
                  </a:cubicBezTo>
                  <a:cubicBezTo>
                    <a:pt x="15714" y="9638"/>
                    <a:pt x="15901" y="9489"/>
                    <a:pt x="15930" y="9286"/>
                  </a:cubicBezTo>
                  <a:cubicBezTo>
                    <a:pt x="16089" y="8336"/>
                    <a:pt x="16247" y="7386"/>
                    <a:pt x="16374" y="6436"/>
                  </a:cubicBezTo>
                  <a:cubicBezTo>
                    <a:pt x="16437" y="6214"/>
                    <a:pt x="16279" y="5992"/>
                    <a:pt x="16025" y="5961"/>
                  </a:cubicBezTo>
                  <a:cubicBezTo>
                    <a:pt x="11117" y="5106"/>
                    <a:pt x="6461" y="3110"/>
                    <a:pt x="2503" y="102"/>
                  </a:cubicBezTo>
                  <a:cubicBezTo>
                    <a:pt x="2421" y="34"/>
                    <a:pt x="2321" y="1"/>
                    <a:pt x="2223"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6804175" y="2155875"/>
              <a:ext cx="22250" cy="32250"/>
            </a:xfrm>
            <a:custGeom>
              <a:avLst/>
              <a:gdLst/>
              <a:ahLst/>
              <a:cxnLst/>
              <a:rect l="l" t="t" r="r" b="b"/>
              <a:pathLst>
                <a:path w="890" h="1290" extrusionOk="0">
                  <a:moveTo>
                    <a:pt x="747" y="1"/>
                  </a:moveTo>
                  <a:cubicBezTo>
                    <a:pt x="716" y="1"/>
                    <a:pt x="682" y="16"/>
                    <a:pt x="655" y="53"/>
                  </a:cubicBezTo>
                  <a:cubicBezTo>
                    <a:pt x="623" y="53"/>
                    <a:pt x="591" y="85"/>
                    <a:pt x="560" y="117"/>
                  </a:cubicBezTo>
                  <a:cubicBezTo>
                    <a:pt x="560" y="117"/>
                    <a:pt x="560" y="117"/>
                    <a:pt x="528" y="148"/>
                  </a:cubicBezTo>
                  <a:cubicBezTo>
                    <a:pt x="465" y="180"/>
                    <a:pt x="433" y="243"/>
                    <a:pt x="401" y="307"/>
                  </a:cubicBezTo>
                  <a:cubicBezTo>
                    <a:pt x="370" y="402"/>
                    <a:pt x="306" y="465"/>
                    <a:pt x="243" y="560"/>
                  </a:cubicBezTo>
                  <a:cubicBezTo>
                    <a:pt x="211" y="655"/>
                    <a:pt x="148" y="782"/>
                    <a:pt x="85" y="877"/>
                  </a:cubicBezTo>
                  <a:cubicBezTo>
                    <a:pt x="53" y="972"/>
                    <a:pt x="21" y="1098"/>
                    <a:pt x="21" y="1193"/>
                  </a:cubicBezTo>
                  <a:cubicBezTo>
                    <a:pt x="1" y="1255"/>
                    <a:pt x="46" y="1290"/>
                    <a:pt x="98" y="1290"/>
                  </a:cubicBezTo>
                  <a:cubicBezTo>
                    <a:pt x="127" y="1290"/>
                    <a:pt x="157" y="1279"/>
                    <a:pt x="180" y="1257"/>
                  </a:cubicBezTo>
                  <a:cubicBezTo>
                    <a:pt x="243" y="1193"/>
                    <a:pt x="306" y="1098"/>
                    <a:pt x="370" y="1003"/>
                  </a:cubicBezTo>
                  <a:cubicBezTo>
                    <a:pt x="401" y="908"/>
                    <a:pt x="465" y="813"/>
                    <a:pt x="528" y="718"/>
                  </a:cubicBezTo>
                  <a:cubicBezTo>
                    <a:pt x="560" y="623"/>
                    <a:pt x="623" y="560"/>
                    <a:pt x="686" y="465"/>
                  </a:cubicBezTo>
                  <a:cubicBezTo>
                    <a:pt x="718" y="402"/>
                    <a:pt x="750" y="370"/>
                    <a:pt x="781" y="307"/>
                  </a:cubicBezTo>
                  <a:cubicBezTo>
                    <a:pt x="781" y="307"/>
                    <a:pt x="781" y="275"/>
                    <a:pt x="781" y="275"/>
                  </a:cubicBezTo>
                  <a:cubicBezTo>
                    <a:pt x="781" y="243"/>
                    <a:pt x="813" y="212"/>
                    <a:pt x="845" y="180"/>
                  </a:cubicBezTo>
                  <a:cubicBezTo>
                    <a:pt x="889" y="90"/>
                    <a:pt x="823" y="1"/>
                    <a:pt x="74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6821525" y="2166525"/>
              <a:ext cx="23350" cy="32950"/>
            </a:xfrm>
            <a:custGeom>
              <a:avLst/>
              <a:gdLst/>
              <a:ahLst/>
              <a:cxnLst/>
              <a:rect l="l" t="t" r="r" b="b"/>
              <a:pathLst>
                <a:path w="934" h="1318" extrusionOk="0">
                  <a:moveTo>
                    <a:pt x="805" y="0"/>
                  </a:moveTo>
                  <a:cubicBezTo>
                    <a:pt x="777" y="0"/>
                    <a:pt x="748" y="12"/>
                    <a:pt x="721" y="39"/>
                  </a:cubicBezTo>
                  <a:cubicBezTo>
                    <a:pt x="721" y="39"/>
                    <a:pt x="689" y="71"/>
                    <a:pt x="657" y="71"/>
                  </a:cubicBezTo>
                  <a:cubicBezTo>
                    <a:pt x="626" y="102"/>
                    <a:pt x="626" y="134"/>
                    <a:pt x="594" y="166"/>
                  </a:cubicBezTo>
                  <a:cubicBezTo>
                    <a:pt x="562" y="197"/>
                    <a:pt x="531" y="261"/>
                    <a:pt x="499" y="292"/>
                  </a:cubicBezTo>
                  <a:cubicBezTo>
                    <a:pt x="436" y="387"/>
                    <a:pt x="372" y="482"/>
                    <a:pt x="309" y="609"/>
                  </a:cubicBezTo>
                  <a:cubicBezTo>
                    <a:pt x="214" y="799"/>
                    <a:pt x="119" y="1021"/>
                    <a:pt x="24" y="1211"/>
                  </a:cubicBezTo>
                  <a:cubicBezTo>
                    <a:pt x="0" y="1282"/>
                    <a:pt x="66" y="1318"/>
                    <a:pt x="113" y="1318"/>
                  </a:cubicBezTo>
                  <a:cubicBezTo>
                    <a:pt x="129" y="1318"/>
                    <a:pt x="143" y="1314"/>
                    <a:pt x="151" y="1306"/>
                  </a:cubicBezTo>
                  <a:cubicBezTo>
                    <a:pt x="309" y="1116"/>
                    <a:pt x="436" y="957"/>
                    <a:pt x="562" y="767"/>
                  </a:cubicBezTo>
                  <a:cubicBezTo>
                    <a:pt x="626" y="672"/>
                    <a:pt x="689" y="577"/>
                    <a:pt x="752" y="482"/>
                  </a:cubicBezTo>
                  <a:cubicBezTo>
                    <a:pt x="806" y="402"/>
                    <a:pt x="882" y="322"/>
                    <a:pt x="885" y="222"/>
                  </a:cubicBezTo>
                  <a:lnTo>
                    <a:pt x="885" y="222"/>
                  </a:lnTo>
                  <a:cubicBezTo>
                    <a:pt x="911" y="193"/>
                    <a:pt x="911" y="166"/>
                    <a:pt x="911" y="166"/>
                  </a:cubicBezTo>
                  <a:cubicBezTo>
                    <a:pt x="933" y="75"/>
                    <a:pt x="875" y="0"/>
                    <a:pt x="80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6838225" y="2177925"/>
              <a:ext cx="21125" cy="37475"/>
            </a:xfrm>
            <a:custGeom>
              <a:avLst/>
              <a:gdLst/>
              <a:ahLst/>
              <a:cxnLst/>
              <a:rect l="l" t="t" r="r" b="b"/>
              <a:pathLst>
                <a:path w="845" h="1499" extrusionOk="0">
                  <a:moveTo>
                    <a:pt x="713" y="1"/>
                  </a:moveTo>
                  <a:cubicBezTo>
                    <a:pt x="692" y="1"/>
                    <a:pt x="672" y="9"/>
                    <a:pt x="654" y="26"/>
                  </a:cubicBezTo>
                  <a:cubicBezTo>
                    <a:pt x="591" y="58"/>
                    <a:pt x="559" y="90"/>
                    <a:pt x="496" y="153"/>
                  </a:cubicBezTo>
                  <a:cubicBezTo>
                    <a:pt x="464" y="185"/>
                    <a:pt x="433" y="248"/>
                    <a:pt x="401" y="311"/>
                  </a:cubicBezTo>
                  <a:cubicBezTo>
                    <a:pt x="369" y="406"/>
                    <a:pt x="306" y="533"/>
                    <a:pt x="243" y="660"/>
                  </a:cubicBezTo>
                  <a:cubicBezTo>
                    <a:pt x="179" y="786"/>
                    <a:pt x="148" y="881"/>
                    <a:pt x="116" y="1008"/>
                  </a:cubicBezTo>
                  <a:lnTo>
                    <a:pt x="21" y="1388"/>
                  </a:lnTo>
                  <a:cubicBezTo>
                    <a:pt x="0" y="1450"/>
                    <a:pt x="47" y="1499"/>
                    <a:pt x="99" y="1499"/>
                  </a:cubicBezTo>
                  <a:cubicBezTo>
                    <a:pt x="128" y="1499"/>
                    <a:pt x="157" y="1485"/>
                    <a:pt x="179" y="1452"/>
                  </a:cubicBezTo>
                  <a:cubicBezTo>
                    <a:pt x="243" y="1357"/>
                    <a:pt x="338" y="1262"/>
                    <a:pt x="401" y="1167"/>
                  </a:cubicBezTo>
                  <a:cubicBezTo>
                    <a:pt x="496" y="1072"/>
                    <a:pt x="559" y="976"/>
                    <a:pt x="591" y="850"/>
                  </a:cubicBezTo>
                  <a:lnTo>
                    <a:pt x="781" y="501"/>
                  </a:lnTo>
                  <a:cubicBezTo>
                    <a:pt x="781" y="438"/>
                    <a:pt x="844" y="375"/>
                    <a:pt x="844" y="311"/>
                  </a:cubicBezTo>
                  <a:cubicBezTo>
                    <a:pt x="844" y="248"/>
                    <a:pt x="844" y="185"/>
                    <a:pt x="844" y="121"/>
                  </a:cubicBezTo>
                  <a:cubicBezTo>
                    <a:pt x="822" y="53"/>
                    <a:pt x="766" y="1"/>
                    <a:pt x="71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6860400" y="2187750"/>
              <a:ext cx="23500" cy="36350"/>
            </a:xfrm>
            <a:custGeom>
              <a:avLst/>
              <a:gdLst/>
              <a:ahLst/>
              <a:cxnLst/>
              <a:rect l="l" t="t" r="r" b="b"/>
              <a:pathLst>
                <a:path w="940" h="1454" extrusionOk="0">
                  <a:moveTo>
                    <a:pt x="717" y="1"/>
                  </a:moveTo>
                  <a:cubicBezTo>
                    <a:pt x="589" y="1"/>
                    <a:pt x="487" y="153"/>
                    <a:pt x="432" y="235"/>
                  </a:cubicBezTo>
                  <a:cubicBezTo>
                    <a:pt x="369" y="330"/>
                    <a:pt x="306" y="457"/>
                    <a:pt x="242" y="583"/>
                  </a:cubicBezTo>
                  <a:cubicBezTo>
                    <a:pt x="179" y="710"/>
                    <a:pt x="147" y="837"/>
                    <a:pt x="84" y="964"/>
                  </a:cubicBezTo>
                  <a:cubicBezTo>
                    <a:pt x="84" y="1027"/>
                    <a:pt x="52" y="1059"/>
                    <a:pt x="52" y="1154"/>
                  </a:cubicBezTo>
                  <a:cubicBezTo>
                    <a:pt x="52" y="1217"/>
                    <a:pt x="21" y="1280"/>
                    <a:pt x="21" y="1344"/>
                  </a:cubicBezTo>
                  <a:cubicBezTo>
                    <a:pt x="0" y="1405"/>
                    <a:pt x="60" y="1454"/>
                    <a:pt x="122" y="1454"/>
                  </a:cubicBezTo>
                  <a:cubicBezTo>
                    <a:pt x="155" y="1454"/>
                    <a:pt x="189" y="1440"/>
                    <a:pt x="211" y="1407"/>
                  </a:cubicBezTo>
                  <a:cubicBezTo>
                    <a:pt x="242" y="1344"/>
                    <a:pt x="274" y="1312"/>
                    <a:pt x="306" y="1249"/>
                  </a:cubicBezTo>
                  <a:cubicBezTo>
                    <a:pt x="337" y="1217"/>
                    <a:pt x="369" y="1154"/>
                    <a:pt x="401" y="1090"/>
                  </a:cubicBezTo>
                  <a:cubicBezTo>
                    <a:pt x="464" y="964"/>
                    <a:pt x="527" y="869"/>
                    <a:pt x="591" y="774"/>
                  </a:cubicBezTo>
                  <a:cubicBezTo>
                    <a:pt x="654" y="647"/>
                    <a:pt x="749" y="552"/>
                    <a:pt x="812" y="425"/>
                  </a:cubicBezTo>
                  <a:cubicBezTo>
                    <a:pt x="844" y="298"/>
                    <a:pt x="939" y="108"/>
                    <a:pt x="781" y="13"/>
                  </a:cubicBezTo>
                  <a:cubicBezTo>
                    <a:pt x="759" y="5"/>
                    <a:pt x="738" y="1"/>
                    <a:pt x="71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6879625" y="2198150"/>
              <a:ext cx="26425" cy="42450"/>
            </a:xfrm>
            <a:custGeom>
              <a:avLst/>
              <a:gdLst/>
              <a:ahLst/>
              <a:cxnLst/>
              <a:rect l="l" t="t" r="r" b="b"/>
              <a:pathLst>
                <a:path w="1057" h="1698" extrusionOk="0">
                  <a:moveTo>
                    <a:pt x="904" y="1"/>
                  </a:moveTo>
                  <a:cubicBezTo>
                    <a:pt x="891" y="1"/>
                    <a:pt x="879" y="3"/>
                    <a:pt x="867" y="9"/>
                  </a:cubicBezTo>
                  <a:cubicBezTo>
                    <a:pt x="804" y="41"/>
                    <a:pt x="740" y="72"/>
                    <a:pt x="677" y="167"/>
                  </a:cubicBezTo>
                  <a:cubicBezTo>
                    <a:pt x="645" y="231"/>
                    <a:pt x="614" y="294"/>
                    <a:pt x="582" y="358"/>
                  </a:cubicBezTo>
                  <a:cubicBezTo>
                    <a:pt x="550" y="389"/>
                    <a:pt x="519" y="453"/>
                    <a:pt x="487" y="516"/>
                  </a:cubicBezTo>
                  <a:cubicBezTo>
                    <a:pt x="424" y="579"/>
                    <a:pt x="424" y="643"/>
                    <a:pt x="392" y="706"/>
                  </a:cubicBezTo>
                  <a:cubicBezTo>
                    <a:pt x="265" y="959"/>
                    <a:pt x="170" y="1213"/>
                    <a:pt x="43" y="1498"/>
                  </a:cubicBezTo>
                  <a:cubicBezTo>
                    <a:pt x="1" y="1605"/>
                    <a:pt x="88" y="1697"/>
                    <a:pt x="178" y="1697"/>
                  </a:cubicBezTo>
                  <a:cubicBezTo>
                    <a:pt x="222" y="1697"/>
                    <a:pt x="266" y="1676"/>
                    <a:pt x="297" y="1624"/>
                  </a:cubicBezTo>
                  <a:cubicBezTo>
                    <a:pt x="455" y="1403"/>
                    <a:pt x="614" y="1149"/>
                    <a:pt x="772" y="928"/>
                  </a:cubicBezTo>
                  <a:cubicBezTo>
                    <a:pt x="804" y="864"/>
                    <a:pt x="835" y="801"/>
                    <a:pt x="867" y="738"/>
                  </a:cubicBezTo>
                  <a:cubicBezTo>
                    <a:pt x="899" y="674"/>
                    <a:pt x="899" y="611"/>
                    <a:pt x="930" y="548"/>
                  </a:cubicBezTo>
                  <a:cubicBezTo>
                    <a:pt x="962" y="484"/>
                    <a:pt x="994" y="421"/>
                    <a:pt x="1025" y="358"/>
                  </a:cubicBezTo>
                  <a:cubicBezTo>
                    <a:pt x="1057" y="263"/>
                    <a:pt x="1057" y="199"/>
                    <a:pt x="1057" y="104"/>
                  </a:cubicBezTo>
                  <a:cubicBezTo>
                    <a:pt x="1031" y="52"/>
                    <a:pt x="963" y="1"/>
                    <a:pt x="90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6903925" y="2212625"/>
              <a:ext cx="26675" cy="41550"/>
            </a:xfrm>
            <a:custGeom>
              <a:avLst/>
              <a:gdLst/>
              <a:ahLst/>
              <a:cxnLst/>
              <a:rect l="l" t="t" r="r" b="b"/>
              <a:pathLst>
                <a:path w="1067" h="1662" extrusionOk="0">
                  <a:moveTo>
                    <a:pt x="940" y="0"/>
                  </a:moveTo>
                  <a:cubicBezTo>
                    <a:pt x="782" y="32"/>
                    <a:pt x="687" y="159"/>
                    <a:pt x="623" y="285"/>
                  </a:cubicBezTo>
                  <a:cubicBezTo>
                    <a:pt x="497" y="412"/>
                    <a:pt x="433" y="539"/>
                    <a:pt x="370" y="665"/>
                  </a:cubicBezTo>
                  <a:cubicBezTo>
                    <a:pt x="243" y="950"/>
                    <a:pt x="117" y="1235"/>
                    <a:pt x="22" y="1520"/>
                  </a:cubicBezTo>
                  <a:cubicBezTo>
                    <a:pt x="0" y="1605"/>
                    <a:pt x="92" y="1661"/>
                    <a:pt x="174" y="1661"/>
                  </a:cubicBezTo>
                  <a:cubicBezTo>
                    <a:pt x="215" y="1661"/>
                    <a:pt x="254" y="1647"/>
                    <a:pt x="275" y="1615"/>
                  </a:cubicBezTo>
                  <a:cubicBezTo>
                    <a:pt x="433" y="1362"/>
                    <a:pt x="592" y="1109"/>
                    <a:pt x="718" y="855"/>
                  </a:cubicBezTo>
                  <a:cubicBezTo>
                    <a:pt x="813" y="729"/>
                    <a:pt x="877" y="634"/>
                    <a:pt x="940" y="507"/>
                  </a:cubicBezTo>
                  <a:cubicBezTo>
                    <a:pt x="1003" y="380"/>
                    <a:pt x="1067" y="222"/>
                    <a:pt x="1035" y="64"/>
                  </a:cubicBezTo>
                  <a:cubicBezTo>
                    <a:pt x="1003" y="32"/>
                    <a:pt x="972" y="0"/>
                    <a:pt x="94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6928475" y="2221825"/>
              <a:ext cx="26675" cy="47375"/>
            </a:xfrm>
            <a:custGeom>
              <a:avLst/>
              <a:gdLst/>
              <a:ahLst/>
              <a:cxnLst/>
              <a:rect l="l" t="t" r="r" b="b"/>
              <a:pathLst>
                <a:path w="1067" h="1895" extrusionOk="0">
                  <a:moveTo>
                    <a:pt x="960" y="0"/>
                  </a:moveTo>
                  <a:cubicBezTo>
                    <a:pt x="942" y="0"/>
                    <a:pt x="924" y="4"/>
                    <a:pt x="908" y="12"/>
                  </a:cubicBezTo>
                  <a:cubicBezTo>
                    <a:pt x="750" y="107"/>
                    <a:pt x="686" y="234"/>
                    <a:pt x="623" y="392"/>
                  </a:cubicBezTo>
                  <a:cubicBezTo>
                    <a:pt x="528" y="551"/>
                    <a:pt x="465" y="677"/>
                    <a:pt x="370" y="836"/>
                  </a:cubicBezTo>
                  <a:cubicBezTo>
                    <a:pt x="243" y="1152"/>
                    <a:pt x="148" y="1437"/>
                    <a:pt x="21" y="1754"/>
                  </a:cubicBezTo>
                  <a:cubicBezTo>
                    <a:pt x="0" y="1838"/>
                    <a:pt x="64" y="1895"/>
                    <a:pt x="127" y="1895"/>
                  </a:cubicBezTo>
                  <a:cubicBezTo>
                    <a:pt x="159" y="1895"/>
                    <a:pt x="190" y="1881"/>
                    <a:pt x="211" y="1849"/>
                  </a:cubicBezTo>
                  <a:cubicBezTo>
                    <a:pt x="401" y="1564"/>
                    <a:pt x="591" y="1311"/>
                    <a:pt x="750" y="1026"/>
                  </a:cubicBezTo>
                  <a:cubicBezTo>
                    <a:pt x="813" y="867"/>
                    <a:pt x="876" y="709"/>
                    <a:pt x="940" y="582"/>
                  </a:cubicBezTo>
                  <a:cubicBezTo>
                    <a:pt x="1035" y="424"/>
                    <a:pt x="1066" y="266"/>
                    <a:pt x="1066" y="107"/>
                  </a:cubicBezTo>
                  <a:cubicBezTo>
                    <a:pt x="1066" y="36"/>
                    <a:pt x="1013" y="0"/>
                    <a:pt x="96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6957500" y="2232850"/>
              <a:ext cx="21125" cy="44000"/>
            </a:xfrm>
            <a:custGeom>
              <a:avLst/>
              <a:gdLst/>
              <a:ahLst/>
              <a:cxnLst/>
              <a:rect l="l" t="t" r="r" b="b"/>
              <a:pathLst>
                <a:path w="845" h="1760" extrusionOk="0">
                  <a:moveTo>
                    <a:pt x="695" y="1"/>
                  </a:moveTo>
                  <a:cubicBezTo>
                    <a:pt x="658" y="1"/>
                    <a:pt x="623" y="15"/>
                    <a:pt x="602" y="46"/>
                  </a:cubicBezTo>
                  <a:cubicBezTo>
                    <a:pt x="475" y="141"/>
                    <a:pt x="444" y="300"/>
                    <a:pt x="380" y="426"/>
                  </a:cubicBezTo>
                  <a:cubicBezTo>
                    <a:pt x="317" y="553"/>
                    <a:pt x="254" y="711"/>
                    <a:pt x="222" y="838"/>
                  </a:cubicBezTo>
                  <a:cubicBezTo>
                    <a:pt x="127" y="1123"/>
                    <a:pt x="64" y="1408"/>
                    <a:pt x="0" y="1693"/>
                  </a:cubicBezTo>
                  <a:cubicBezTo>
                    <a:pt x="0" y="1732"/>
                    <a:pt x="37" y="1759"/>
                    <a:pt x="72" y="1759"/>
                  </a:cubicBezTo>
                  <a:cubicBezTo>
                    <a:pt x="94" y="1759"/>
                    <a:pt x="115" y="1749"/>
                    <a:pt x="127" y="1725"/>
                  </a:cubicBezTo>
                  <a:cubicBezTo>
                    <a:pt x="222" y="1471"/>
                    <a:pt x="349" y="1186"/>
                    <a:pt x="475" y="933"/>
                  </a:cubicBezTo>
                  <a:cubicBezTo>
                    <a:pt x="539" y="806"/>
                    <a:pt x="602" y="680"/>
                    <a:pt x="665" y="553"/>
                  </a:cubicBezTo>
                  <a:cubicBezTo>
                    <a:pt x="729" y="426"/>
                    <a:pt x="792" y="268"/>
                    <a:pt x="824" y="141"/>
                  </a:cubicBezTo>
                  <a:cubicBezTo>
                    <a:pt x="845" y="57"/>
                    <a:pt x="767" y="1"/>
                    <a:pt x="69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6982825" y="2239225"/>
              <a:ext cx="19825" cy="47850"/>
            </a:xfrm>
            <a:custGeom>
              <a:avLst/>
              <a:gdLst/>
              <a:ahLst/>
              <a:cxnLst/>
              <a:rect l="l" t="t" r="r" b="b"/>
              <a:pathLst>
                <a:path w="793" h="1914" extrusionOk="0">
                  <a:moveTo>
                    <a:pt x="616" y="1"/>
                  </a:moveTo>
                  <a:cubicBezTo>
                    <a:pt x="571" y="1"/>
                    <a:pt x="531" y="30"/>
                    <a:pt x="508" y="76"/>
                  </a:cubicBezTo>
                  <a:cubicBezTo>
                    <a:pt x="444" y="235"/>
                    <a:pt x="413" y="393"/>
                    <a:pt x="349" y="520"/>
                  </a:cubicBezTo>
                  <a:cubicBezTo>
                    <a:pt x="286" y="678"/>
                    <a:pt x="254" y="836"/>
                    <a:pt x="222" y="995"/>
                  </a:cubicBezTo>
                  <a:cubicBezTo>
                    <a:pt x="127" y="1280"/>
                    <a:pt x="32" y="1565"/>
                    <a:pt x="1" y="1881"/>
                  </a:cubicBezTo>
                  <a:cubicBezTo>
                    <a:pt x="1" y="1913"/>
                    <a:pt x="32" y="1913"/>
                    <a:pt x="32" y="1913"/>
                  </a:cubicBezTo>
                  <a:cubicBezTo>
                    <a:pt x="191" y="1628"/>
                    <a:pt x="317" y="1343"/>
                    <a:pt x="444" y="1058"/>
                  </a:cubicBezTo>
                  <a:cubicBezTo>
                    <a:pt x="508" y="931"/>
                    <a:pt x="571" y="773"/>
                    <a:pt x="634" y="615"/>
                  </a:cubicBezTo>
                  <a:cubicBezTo>
                    <a:pt x="698" y="488"/>
                    <a:pt x="761" y="330"/>
                    <a:pt x="793" y="171"/>
                  </a:cubicBezTo>
                  <a:cubicBezTo>
                    <a:pt x="793" y="76"/>
                    <a:pt x="729" y="13"/>
                    <a:pt x="666" y="13"/>
                  </a:cubicBezTo>
                  <a:cubicBezTo>
                    <a:pt x="649" y="4"/>
                    <a:pt x="632" y="1"/>
                    <a:pt x="61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7005800" y="2248175"/>
              <a:ext cx="22975" cy="44750"/>
            </a:xfrm>
            <a:custGeom>
              <a:avLst/>
              <a:gdLst/>
              <a:ahLst/>
              <a:cxnLst/>
              <a:rect l="l" t="t" r="r" b="b"/>
              <a:pathLst>
                <a:path w="919" h="1790" extrusionOk="0">
                  <a:moveTo>
                    <a:pt x="729" y="0"/>
                  </a:moveTo>
                  <a:cubicBezTo>
                    <a:pt x="586" y="0"/>
                    <a:pt x="473" y="200"/>
                    <a:pt x="444" y="288"/>
                  </a:cubicBezTo>
                  <a:cubicBezTo>
                    <a:pt x="380" y="447"/>
                    <a:pt x="349" y="605"/>
                    <a:pt x="285" y="732"/>
                  </a:cubicBezTo>
                  <a:cubicBezTo>
                    <a:pt x="222" y="890"/>
                    <a:pt x="190" y="1048"/>
                    <a:pt x="127" y="1207"/>
                  </a:cubicBezTo>
                  <a:cubicBezTo>
                    <a:pt x="95" y="1302"/>
                    <a:pt x="95" y="1365"/>
                    <a:pt x="64" y="1428"/>
                  </a:cubicBezTo>
                  <a:lnTo>
                    <a:pt x="32" y="1587"/>
                  </a:lnTo>
                  <a:cubicBezTo>
                    <a:pt x="0" y="1618"/>
                    <a:pt x="32" y="1650"/>
                    <a:pt x="32" y="1713"/>
                  </a:cubicBezTo>
                  <a:cubicBezTo>
                    <a:pt x="55" y="1760"/>
                    <a:pt x="112" y="1789"/>
                    <a:pt x="166" y="1789"/>
                  </a:cubicBezTo>
                  <a:cubicBezTo>
                    <a:pt x="186" y="1789"/>
                    <a:pt x="205" y="1785"/>
                    <a:pt x="222" y="1777"/>
                  </a:cubicBezTo>
                  <a:cubicBezTo>
                    <a:pt x="254" y="1745"/>
                    <a:pt x="285" y="1745"/>
                    <a:pt x="317" y="1682"/>
                  </a:cubicBezTo>
                  <a:cubicBezTo>
                    <a:pt x="317" y="1650"/>
                    <a:pt x="349" y="1587"/>
                    <a:pt x="380" y="1555"/>
                  </a:cubicBezTo>
                  <a:cubicBezTo>
                    <a:pt x="412" y="1492"/>
                    <a:pt x="444" y="1428"/>
                    <a:pt x="475" y="1333"/>
                  </a:cubicBezTo>
                  <a:cubicBezTo>
                    <a:pt x="539" y="1175"/>
                    <a:pt x="602" y="1017"/>
                    <a:pt x="665" y="890"/>
                  </a:cubicBezTo>
                  <a:cubicBezTo>
                    <a:pt x="697" y="732"/>
                    <a:pt x="760" y="573"/>
                    <a:pt x="824" y="447"/>
                  </a:cubicBezTo>
                  <a:cubicBezTo>
                    <a:pt x="855" y="320"/>
                    <a:pt x="919" y="67"/>
                    <a:pt x="760" y="3"/>
                  </a:cubicBezTo>
                  <a:cubicBezTo>
                    <a:pt x="750" y="1"/>
                    <a:pt x="740"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25575" y="2260600"/>
              <a:ext cx="19825" cy="40725"/>
            </a:xfrm>
            <a:custGeom>
              <a:avLst/>
              <a:gdLst/>
              <a:ahLst/>
              <a:cxnLst/>
              <a:rect l="l" t="t" r="r" b="b"/>
              <a:pathLst>
                <a:path w="793" h="1629" extrusionOk="0">
                  <a:moveTo>
                    <a:pt x="653" y="1"/>
                  </a:moveTo>
                  <a:cubicBezTo>
                    <a:pt x="637" y="1"/>
                    <a:pt x="620" y="5"/>
                    <a:pt x="603" y="13"/>
                  </a:cubicBezTo>
                  <a:cubicBezTo>
                    <a:pt x="413" y="203"/>
                    <a:pt x="349" y="520"/>
                    <a:pt x="286" y="773"/>
                  </a:cubicBezTo>
                  <a:cubicBezTo>
                    <a:pt x="223" y="900"/>
                    <a:pt x="159" y="1026"/>
                    <a:pt x="128" y="1153"/>
                  </a:cubicBezTo>
                  <a:cubicBezTo>
                    <a:pt x="64" y="1280"/>
                    <a:pt x="1" y="1438"/>
                    <a:pt x="64" y="1565"/>
                  </a:cubicBezTo>
                  <a:cubicBezTo>
                    <a:pt x="64" y="1596"/>
                    <a:pt x="128" y="1628"/>
                    <a:pt x="159" y="1628"/>
                  </a:cubicBezTo>
                  <a:cubicBezTo>
                    <a:pt x="318" y="1565"/>
                    <a:pt x="381" y="1406"/>
                    <a:pt x="413" y="1280"/>
                  </a:cubicBezTo>
                  <a:cubicBezTo>
                    <a:pt x="476" y="1153"/>
                    <a:pt x="539" y="1026"/>
                    <a:pt x="571" y="900"/>
                  </a:cubicBezTo>
                  <a:cubicBezTo>
                    <a:pt x="634" y="773"/>
                    <a:pt x="698" y="646"/>
                    <a:pt x="729" y="488"/>
                  </a:cubicBezTo>
                  <a:cubicBezTo>
                    <a:pt x="761" y="361"/>
                    <a:pt x="793" y="203"/>
                    <a:pt x="761" y="76"/>
                  </a:cubicBezTo>
                  <a:cubicBezTo>
                    <a:pt x="738" y="30"/>
                    <a:pt x="698" y="1"/>
                    <a:pt x="65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7051725" y="2271300"/>
              <a:ext cx="19550" cy="36675"/>
            </a:xfrm>
            <a:custGeom>
              <a:avLst/>
              <a:gdLst/>
              <a:ahLst/>
              <a:cxnLst/>
              <a:rect l="l" t="t" r="r" b="b"/>
              <a:pathLst>
                <a:path w="782" h="1467" extrusionOk="0">
                  <a:moveTo>
                    <a:pt x="622" y="0"/>
                  </a:moveTo>
                  <a:cubicBezTo>
                    <a:pt x="581" y="0"/>
                    <a:pt x="538" y="18"/>
                    <a:pt x="507" y="60"/>
                  </a:cubicBezTo>
                  <a:cubicBezTo>
                    <a:pt x="507" y="92"/>
                    <a:pt x="475" y="123"/>
                    <a:pt x="475" y="123"/>
                  </a:cubicBezTo>
                  <a:cubicBezTo>
                    <a:pt x="443" y="155"/>
                    <a:pt x="412" y="187"/>
                    <a:pt x="412" y="218"/>
                  </a:cubicBezTo>
                  <a:cubicBezTo>
                    <a:pt x="380" y="250"/>
                    <a:pt x="348" y="313"/>
                    <a:pt x="348" y="377"/>
                  </a:cubicBezTo>
                  <a:cubicBezTo>
                    <a:pt x="285" y="472"/>
                    <a:pt x="253" y="598"/>
                    <a:pt x="190" y="693"/>
                  </a:cubicBezTo>
                  <a:cubicBezTo>
                    <a:pt x="158" y="788"/>
                    <a:pt x="127" y="915"/>
                    <a:pt x="95" y="1010"/>
                  </a:cubicBezTo>
                  <a:cubicBezTo>
                    <a:pt x="32" y="1137"/>
                    <a:pt x="32" y="1232"/>
                    <a:pt x="0" y="1358"/>
                  </a:cubicBezTo>
                  <a:cubicBezTo>
                    <a:pt x="0" y="1422"/>
                    <a:pt x="32" y="1453"/>
                    <a:pt x="95" y="1453"/>
                  </a:cubicBezTo>
                  <a:cubicBezTo>
                    <a:pt x="104" y="1463"/>
                    <a:pt x="116" y="1467"/>
                    <a:pt x="129" y="1467"/>
                  </a:cubicBezTo>
                  <a:cubicBezTo>
                    <a:pt x="161" y="1467"/>
                    <a:pt x="199" y="1444"/>
                    <a:pt x="222" y="1422"/>
                  </a:cubicBezTo>
                  <a:cubicBezTo>
                    <a:pt x="285" y="1327"/>
                    <a:pt x="348" y="1263"/>
                    <a:pt x="380" y="1137"/>
                  </a:cubicBezTo>
                  <a:cubicBezTo>
                    <a:pt x="443" y="1042"/>
                    <a:pt x="475" y="947"/>
                    <a:pt x="538" y="852"/>
                  </a:cubicBezTo>
                  <a:cubicBezTo>
                    <a:pt x="570" y="757"/>
                    <a:pt x="602" y="662"/>
                    <a:pt x="665" y="567"/>
                  </a:cubicBezTo>
                  <a:cubicBezTo>
                    <a:pt x="665" y="503"/>
                    <a:pt x="697" y="472"/>
                    <a:pt x="697" y="408"/>
                  </a:cubicBezTo>
                  <a:cubicBezTo>
                    <a:pt x="728" y="345"/>
                    <a:pt x="728" y="282"/>
                    <a:pt x="728" y="218"/>
                  </a:cubicBezTo>
                  <a:lnTo>
                    <a:pt x="728" y="282"/>
                  </a:lnTo>
                  <a:cubicBezTo>
                    <a:pt x="728" y="250"/>
                    <a:pt x="760" y="218"/>
                    <a:pt x="760" y="155"/>
                  </a:cubicBezTo>
                  <a:cubicBezTo>
                    <a:pt x="781" y="71"/>
                    <a:pt x="704" y="0"/>
                    <a:pt x="62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7077300" y="2269300"/>
              <a:ext cx="21950" cy="44600"/>
            </a:xfrm>
            <a:custGeom>
              <a:avLst/>
              <a:gdLst/>
              <a:ahLst/>
              <a:cxnLst/>
              <a:rect l="l" t="t" r="r" b="b"/>
              <a:pathLst>
                <a:path w="878" h="1784" extrusionOk="0">
                  <a:moveTo>
                    <a:pt x="723" y="1"/>
                  </a:moveTo>
                  <a:cubicBezTo>
                    <a:pt x="709" y="1"/>
                    <a:pt x="696" y="5"/>
                    <a:pt x="687" y="13"/>
                  </a:cubicBezTo>
                  <a:cubicBezTo>
                    <a:pt x="560" y="108"/>
                    <a:pt x="497" y="267"/>
                    <a:pt x="434" y="393"/>
                  </a:cubicBezTo>
                  <a:cubicBezTo>
                    <a:pt x="402" y="520"/>
                    <a:pt x="339" y="678"/>
                    <a:pt x="307" y="805"/>
                  </a:cubicBezTo>
                  <a:cubicBezTo>
                    <a:pt x="180" y="1058"/>
                    <a:pt x="117" y="1343"/>
                    <a:pt x="22" y="1628"/>
                  </a:cubicBezTo>
                  <a:cubicBezTo>
                    <a:pt x="1" y="1713"/>
                    <a:pt x="78" y="1783"/>
                    <a:pt x="151" y="1783"/>
                  </a:cubicBezTo>
                  <a:cubicBezTo>
                    <a:pt x="187" y="1783"/>
                    <a:pt x="223" y="1766"/>
                    <a:pt x="244" y="1723"/>
                  </a:cubicBezTo>
                  <a:cubicBezTo>
                    <a:pt x="370" y="1470"/>
                    <a:pt x="497" y="1185"/>
                    <a:pt x="592" y="900"/>
                  </a:cubicBezTo>
                  <a:cubicBezTo>
                    <a:pt x="655" y="773"/>
                    <a:pt x="719" y="647"/>
                    <a:pt x="750" y="520"/>
                  </a:cubicBezTo>
                  <a:cubicBezTo>
                    <a:pt x="814" y="393"/>
                    <a:pt x="877" y="203"/>
                    <a:pt x="814" y="77"/>
                  </a:cubicBezTo>
                  <a:cubicBezTo>
                    <a:pt x="814" y="30"/>
                    <a:pt x="763" y="1"/>
                    <a:pt x="72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7100000" y="2272000"/>
              <a:ext cx="19825" cy="44425"/>
            </a:xfrm>
            <a:custGeom>
              <a:avLst/>
              <a:gdLst/>
              <a:ahLst/>
              <a:cxnLst/>
              <a:rect l="l" t="t" r="r" b="b"/>
              <a:pathLst>
                <a:path w="793" h="1777" extrusionOk="0">
                  <a:moveTo>
                    <a:pt x="603" y="0"/>
                  </a:moveTo>
                  <a:cubicBezTo>
                    <a:pt x="476" y="64"/>
                    <a:pt x="413" y="254"/>
                    <a:pt x="381" y="349"/>
                  </a:cubicBezTo>
                  <a:cubicBezTo>
                    <a:pt x="318" y="507"/>
                    <a:pt x="254" y="665"/>
                    <a:pt x="223" y="824"/>
                  </a:cubicBezTo>
                  <a:cubicBezTo>
                    <a:pt x="159" y="950"/>
                    <a:pt x="128" y="1109"/>
                    <a:pt x="64" y="1235"/>
                  </a:cubicBezTo>
                  <a:cubicBezTo>
                    <a:pt x="64" y="1330"/>
                    <a:pt x="32" y="1394"/>
                    <a:pt x="32" y="1457"/>
                  </a:cubicBezTo>
                  <a:cubicBezTo>
                    <a:pt x="1" y="1552"/>
                    <a:pt x="1" y="1615"/>
                    <a:pt x="1" y="1710"/>
                  </a:cubicBezTo>
                  <a:cubicBezTo>
                    <a:pt x="20" y="1750"/>
                    <a:pt x="76" y="1777"/>
                    <a:pt x="124" y="1777"/>
                  </a:cubicBezTo>
                  <a:cubicBezTo>
                    <a:pt x="153" y="1777"/>
                    <a:pt x="179" y="1766"/>
                    <a:pt x="191" y="1742"/>
                  </a:cubicBezTo>
                  <a:cubicBezTo>
                    <a:pt x="254" y="1710"/>
                    <a:pt x="286" y="1615"/>
                    <a:pt x="318" y="1552"/>
                  </a:cubicBezTo>
                  <a:cubicBezTo>
                    <a:pt x="349" y="1489"/>
                    <a:pt x="381" y="1425"/>
                    <a:pt x="413" y="1330"/>
                  </a:cubicBezTo>
                  <a:cubicBezTo>
                    <a:pt x="476" y="1204"/>
                    <a:pt x="508" y="1077"/>
                    <a:pt x="571" y="919"/>
                  </a:cubicBezTo>
                  <a:cubicBezTo>
                    <a:pt x="603" y="792"/>
                    <a:pt x="666" y="634"/>
                    <a:pt x="698" y="507"/>
                  </a:cubicBezTo>
                  <a:cubicBezTo>
                    <a:pt x="729" y="380"/>
                    <a:pt x="793" y="190"/>
                    <a:pt x="729" y="64"/>
                  </a:cubicBezTo>
                  <a:cubicBezTo>
                    <a:pt x="698" y="32"/>
                    <a:pt x="634" y="0"/>
                    <a:pt x="60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7129300" y="2286525"/>
              <a:ext cx="13475" cy="38400"/>
            </a:xfrm>
            <a:custGeom>
              <a:avLst/>
              <a:gdLst/>
              <a:ahLst/>
              <a:cxnLst/>
              <a:rect l="l" t="t" r="r" b="b"/>
              <a:pathLst>
                <a:path w="539" h="1536" extrusionOk="0">
                  <a:moveTo>
                    <a:pt x="441" y="0"/>
                  </a:moveTo>
                  <a:cubicBezTo>
                    <a:pt x="418" y="0"/>
                    <a:pt x="394" y="8"/>
                    <a:pt x="381" y="21"/>
                  </a:cubicBezTo>
                  <a:cubicBezTo>
                    <a:pt x="317" y="53"/>
                    <a:pt x="286" y="116"/>
                    <a:pt x="286" y="148"/>
                  </a:cubicBezTo>
                  <a:cubicBezTo>
                    <a:pt x="254" y="211"/>
                    <a:pt x="222" y="274"/>
                    <a:pt x="222" y="338"/>
                  </a:cubicBezTo>
                  <a:cubicBezTo>
                    <a:pt x="159" y="464"/>
                    <a:pt x="159" y="591"/>
                    <a:pt x="127" y="718"/>
                  </a:cubicBezTo>
                  <a:cubicBezTo>
                    <a:pt x="96" y="844"/>
                    <a:pt x="64" y="939"/>
                    <a:pt x="32" y="1066"/>
                  </a:cubicBezTo>
                  <a:cubicBezTo>
                    <a:pt x="1" y="1193"/>
                    <a:pt x="1" y="1319"/>
                    <a:pt x="1" y="1446"/>
                  </a:cubicBezTo>
                  <a:cubicBezTo>
                    <a:pt x="1" y="1501"/>
                    <a:pt x="43" y="1535"/>
                    <a:pt x="85" y="1535"/>
                  </a:cubicBezTo>
                  <a:cubicBezTo>
                    <a:pt x="116" y="1535"/>
                    <a:pt x="146" y="1518"/>
                    <a:pt x="159" y="1478"/>
                  </a:cubicBezTo>
                  <a:cubicBezTo>
                    <a:pt x="254" y="1256"/>
                    <a:pt x="286" y="1003"/>
                    <a:pt x="349" y="781"/>
                  </a:cubicBezTo>
                  <a:cubicBezTo>
                    <a:pt x="381" y="654"/>
                    <a:pt x="412" y="528"/>
                    <a:pt x="444" y="433"/>
                  </a:cubicBezTo>
                  <a:cubicBezTo>
                    <a:pt x="476" y="369"/>
                    <a:pt x="476" y="306"/>
                    <a:pt x="507" y="243"/>
                  </a:cubicBezTo>
                  <a:cubicBezTo>
                    <a:pt x="507" y="179"/>
                    <a:pt x="539" y="116"/>
                    <a:pt x="507" y="53"/>
                  </a:cubicBezTo>
                  <a:cubicBezTo>
                    <a:pt x="507" y="16"/>
                    <a:pt x="475" y="0"/>
                    <a:pt x="44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6594875" y="2259325"/>
              <a:ext cx="577200" cy="371350"/>
            </a:xfrm>
            <a:custGeom>
              <a:avLst/>
              <a:gdLst/>
              <a:ahLst/>
              <a:cxnLst/>
              <a:rect l="l" t="t" r="r" b="b"/>
              <a:pathLst>
                <a:path w="23088" h="14854" extrusionOk="0">
                  <a:moveTo>
                    <a:pt x="3136" y="1"/>
                  </a:moveTo>
                  <a:cubicBezTo>
                    <a:pt x="3136" y="1"/>
                    <a:pt x="2693" y="539"/>
                    <a:pt x="1584" y="2376"/>
                  </a:cubicBezTo>
                  <a:cubicBezTo>
                    <a:pt x="571" y="4054"/>
                    <a:pt x="1" y="5258"/>
                    <a:pt x="1" y="5258"/>
                  </a:cubicBezTo>
                  <a:cubicBezTo>
                    <a:pt x="1" y="5258"/>
                    <a:pt x="2249" y="8361"/>
                    <a:pt x="8900" y="11496"/>
                  </a:cubicBezTo>
                  <a:cubicBezTo>
                    <a:pt x="15550" y="14600"/>
                    <a:pt x="21061" y="14853"/>
                    <a:pt x="21061" y="14853"/>
                  </a:cubicBezTo>
                  <a:cubicBezTo>
                    <a:pt x="21061" y="14853"/>
                    <a:pt x="21378" y="13808"/>
                    <a:pt x="22106" y="12003"/>
                  </a:cubicBezTo>
                  <a:cubicBezTo>
                    <a:pt x="22834" y="10198"/>
                    <a:pt x="23088" y="8551"/>
                    <a:pt x="23088" y="8551"/>
                  </a:cubicBezTo>
                  <a:lnTo>
                    <a:pt x="23088" y="8551"/>
                  </a:lnTo>
                  <a:cubicBezTo>
                    <a:pt x="23088" y="8551"/>
                    <a:pt x="23082" y="8551"/>
                    <a:pt x="23069" y="8551"/>
                  </a:cubicBezTo>
                  <a:cubicBezTo>
                    <a:pt x="22816" y="8551"/>
                    <a:pt x="19939" y="8494"/>
                    <a:pt x="13175" y="6018"/>
                  </a:cubicBezTo>
                  <a:cubicBezTo>
                    <a:pt x="6081" y="3421"/>
                    <a:pt x="3580" y="444"/>
                    <a:pt x="3580" y="444"/>
                  </a:cubicBezTo>
                  <a:lnTo>
                    <a:pt x="3136"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6804700" y="2114275"/>
              <a:ext cx="375300" cy="164600"/>
            </a:xfrm>
            <a:custGeom>
              <a:avLst/>
              <a:gdLst/>
              <a:ahLst/>
              <a:cxnLst/>
              <a:rect l="l" t="t" r="r" b="b"/>
              <a:pathLst>
                <a:path w="15012" h="6584" extrusionOk="0">
                  <a:moveTo>
                    <a:pt x="664" y="1"/>
                  </a:moveTo>
                  <a:cubicBezTo>
                    <a:pt x="435" y="1"/>
                    <a:pt x="293" y="44"/>
                    <a:pt x="254" y="134"/>
                  </a:cubicBezTo>
                  <a:cubicBezTo>
                    <a:pt x="0" y="672"/>
                    <a:pt x="3072" y="2509"/>
                    <a:pt x="7094" y="4251"/>
                  </a:cubicBezTo>
                  <a:cubicBezTo>
                    <a:pt x="10369" y="5669"/>
                    <a:pt x="13266" y="6584"/>
                    <a:pt x="14349" y="6584"/>
                  </a:cubicBezTo>
                  <a:cubicBezTo>
                    <a:pt x="14596" y="6584"/>
                    <a:pt x="14749" y="6536"/>
                    <a:pt x="14790" y="6436"/>
                  </a:cubicBezTo>
                  <a:cubicBezTo>
                    <a:pt x="15011" y="5929"/>
                    <a:pt x="11940" y="4093"/>
                    <a:pt x="7918" y="2351"/>
                  </a:cubicBezTo>
                  <a:cubicBezTo>
                    <a:pt x="4637" y="919"/>
                    <a:pt x="1721" y="1"/>
                    <a:pt x="66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6722350" y="2393600"/>
              <a:ext cx="346800" cy="177700"/>
            </a:xfrm>
            <a:custGeom>
              <a:avLst/>
              <a:gdLst/>
              <a:ahLst/>
              <a:cxnLst/>
              <a:rect l="l" t="t" r="r" b="b"/>
              <a:pathLst>
                <a:path w="13872" h="7108" extrusionOk="0">
                  <a:moveTo>
                    <a:pt x="127" y="0"/>
                  </a:moveTo>
                  <a:cubicBezTo>
                    <a:pt x="64" y="0"/>
                    <a:pt x="32" y="23"/>
                    <a:pt x="32" y="45"/>
                  </a:cubicBezTo>
                  <a:cubicBezTo>
                    <a:pt x="1" y="108"/>
                    <a:pt x="32" y="172"/>
                    <a:pt x="127" y="267"/>
                  </a:cubicBezTo>
                  <a:cubicBezTo>
                    <a:pt x="191" y="362"/>
                    <a:pt x="317" y="488"/>
                    <a:pt x="476" y="615"/>
                  </a:cubicBezTo>
                  <a:cubicBezTo>
                    <a:pt x="571" y="678"/>
                    <a:pt x="634" y="710"/>
                    <a:pt x="761" y="773"/>
                  </a:cubicBezTo>
                  <a:cubicBezTo>
                    <a:pt x="856" y="837"/>
                    <a:pt x="951" y="900"/>
                    <a:pt x="1077" y="963"/>
                  </a:cubicBezTo>
                  <a:cubicBezTo>
                    <a:pt x="1141" y="995"/>
                    <a:pt x="1204" y="1027"/>
                    <a:pt x="1236" y="1058"/>
                  </a:cubicBezTo>
                  <a:cubicBezTo>
                    <a:pt x="1299" y="1090"/>
                    <a:pt x="1362" y="1153"/>
                    <a:pt x="1426" y="1185"/>
                  </a:cubicBezTo>
                  <a:cubicBezTo>
                    <a:pt x="1489" y="1217"/>
                    <a:pt x="1552" y="1280"/>
                    <a:pt x="1616" y="1312"/>
                  </a:cubicBezTo>
                  <a:cubicBezTo>
                    <a:pt x="1647" y="1343"/>
                    <a:pt x="1679" y="1375"/>
                    <a:pt x="1742" y="1375"/>
                  </a:cubicBezTo>
                  <a:cubicBezTo>
                    <a:pt x="1774" y="1407"/>
                    <a:pt x="1806" y="1438"/>
                    <a:pt x="1837" y="1438"/>
                  </a:cubicBezTo>
                  <a:cubicBezTo>
                    <a:pt x="1932" y="1470"/>
                    <a:pt x="2028" y="1533"/>
                    <a:pt x="2154" y="1565"/>
                  </a:cubicBezTo>
                  <a:cubicBezTo>
                    <a:pt x="2249" y="1597"/>
                    <a:pt x="2313" y="1628"/>
                    <a:pt x="2376" y="1660"/>
                  </a:cubicBezTo>
                  <a:cubicBezTo>
                    <a:pt x="2471" y="1692"/>
                    <a:pt x="2566" y="1723"/>
                    <a:pt x="2661" y="1787"/>
                  </a:cubicBezTo>
                  <a:cubicBezTo>
                    <a:pt x="2788" y="1818"/>
                    <a:pt x="2883" y="1850"/>
                    <a:pt x="2978" y="1882"/>
                  </a:cubicBezTo>
                  <a:cubicBezTo>
                    <a:pt x="3073" y="1945"/>
                    <a:pt x="3199" y="2009"/>
                    <a:pt x="3326" y="2040"/>
                  </a:cubicBezTo>
                  <a:cubicBezTo>
                    <a:pt x="3421" y="2104"/>
                    <a:pt x="3548" y="2167"/>
                    <a:pt x="3674" y="2230"/>
                  </a:cubicBezTo>
                  <a:cubicBezTo>
                    <a:pt x="3801" y="2294"/>
                    <a:pt x="3928" y="2357"/>
                    <a:pt x="4086" y="2452"/>
                  </a:cubicBezTo>
                  <a:cubicBezTo>
                    <a:pt x="4339" y="2579"/>
                    <a:pt x="4656" y="2705"/>
                    <a:pt x="4941" y="2864"/>
                  </a:cubicBezTo>
                  <a:cubicBezTo>
                    <a:pt x="5258" y="2990"/>
                    <a:pt x="5574" y="3149"/>
                    <a:pt x="5891" y="3307"/>
                  </a:cubicBezTo>
                  <a:lnTo>
                    <a:pt x="6144" y="3434"/>
                  </a:lnTo>
                  <a:cubicBezTo>
                    <a:pt x="6239" y="3465"/>
                    <a:pt x="6303" y="3529"/>
                    <a:pt x="6366" y="3560"/>
                  </a:cubicBezTo>
                  <a:lnTo>
                    <a:pt x="6620" y="3719"/>
                  </a:lnTo>
                  <a:cubicBezTo>
                    <a:pt x="6683" y="3782"/>
                    <a:pt x="6778" y="3845"/>
                    <a:pt x="6841" y="3877"/>
                  </a:cubicBezTo>
                  <a:cubicBezTo>
                    <a:pt x="7031" y="3972"/>
                    <a:pt x="7190" y="4067"/>
                    <a:pt x="7348" y="4162"/>
                  </a:cubicBezTo>
                  <a:cubicBezTo>
                    <a:pt x="7506" y="4257"/>
                    <a:pt x="7728" y="4289"/>
                    <a:pt x="7886" y="4352"/>
                  </a:cubicBezTo>
                  <a:cubicBezTo>
                    <a:pt x="7981" y="4384"/>
                    <a:pt x="8076" y="4447"/>
                    <a:pt x="8171" y="4479"/>
                  </a:cubicBezTo>
                  <a:lnTo>
                    <a:pt x="8456" y="4637"/>
                  </a:lnTo>
                  <a:lnTo>
                    <a:pt x="8710" y="4795"/>
                  </a:lnTo>
                  <a:cubicBezTo>
                    <a:pt x="8805" y="4827"/>
                    <a:pt x="8868" y="4890"/>
                    <a:pt x="8963" y="4954"/>
                  </a:cubicBezTo>
                  <a:cubicBezTo>
                    <a:pt x="9058" y="5017"/>
                    <a:pt x="9121" y="5080"/>
                    <a:pt x="9216" y="5144"/>
                  </a:cubicBezTo>
                  <a:cubicBezTo>
                    <a:pt x="9311" y="5175"/>
                    <a:pt x="9406" y="5207"/>
                    <a:pt x="9501" y="5270"/>
                  </a:cubicBezTo>
                  <a:lnTo>
                    <a:pt x="10008" y="5524"/>
                  </a:lnTo>
                  <a:cubicBezTo>
                    <a:pt x="10198" y="5619"/>
                    <a:pt x="10388" y="5682"/>
                    <a:pt x="10546" y="5777"/>
                  </a:cubicBezTo>
                  <a:cubicBezTo>
                    <a:pt x="10705" y="5872"/>
                    <a:pt x="10863" y="5935"/>
                    <a:pt x="11022" y="5999"/>
                  </a:cubicBezTo>
                  <a:cubicBezTo>
                    <a:pt x="11180" y="6062"/>
                    <a:pt x="11338" y="6125"/>
                    <a:pt x="11465" y="6220"/>
                  </a:cubicBezTo>
                  <a:cubicBezTo>
                    <a:pt x="11528" y="6284"/>
                    <a:pt x="11592" y="6315"/>
                    <a:pt x="11655" y="6379"/>
                  </a:cubicBezTo>
                  <a:cubicBezTo>
                    <a:pt x="11718" y="6410"/>
                    <a:pt x="11813" y="6442"/>
                    <a:pt x="11877" y="6505"/>
                  </a:cubicBezTo>
                  <a:cubicBezTo>
                    <a:pt x="12003" y="6569"/>
                    <a:pt x="12130" y="6632"/>
                    <a:pt x="12257" y="6696"/>
                  </a:cubicBezTo>
                  <a:cubicBezTo>
                    <a:pt x="12320" y="6727"/>
                    <a:pt x="12383" y="6759"/>
                    <a:pt x="12447" y="6759"/>
                  </a:cubicBezTo>
                  <a:cubicBezTo>
                    <a:pt x="12510" y="6791"/>
                    <a:pt x="12573" y="6822"/>
                    <a:pt x="12637" y="6854"/>
                  </a:cubicBezTo>
                  <a:cubicBezTo>
                    <a:pt x="12858" y="6917"/>
                    <a:pt x="13080" y="6981"/>
                    <a:pt x="13238" y="7044"/>
                  </a:cubicBezTo>
                  <a:cubicBezTo>
                    <a:pt x="13397" y="7076"/>
                    <a:pt x="13555" y="7107"/>
                    <a:pt x="13650" y="7107"/>
                  </a:cubicBezTo>
                  <a:cubicBezTo>
                    <a:pt x="13745" y="7107"/>
                    <a:pt x="13808" y="7076"/>
                    <a:pt x="13840" y="7012"/>
                  </a:cubicBezTo>
                  <a:cubicBezTo>
                    <a:pt x="13872" y="6949"/>
                    <a:pt x="13840" y="6886"/>
                    <a:pt x="13745" y="6822"/>
                  </a:cubicBezTo>
                  <a:cubicBezTo>
                    <a:pt x="13650" y="6727"/>
                    <a:pt x="13555" y="6664"/>
                    <a:pt x="13397" y="6600"/>
                  </a:cubicBezTo>
                  <a:cubicBezTo>
                    <a:pt x="13365" y="6569"/>
                    <a:pt x="13302" y="6569"/>
                    <a:pt x="13270" y="6537"/>
                  </a:cubicBezTo>
                  <a:cubicBezTo>
                    <a:pt x="13238" y="6505"/>
                    <a:pt x="13175" y="6505"/>
                    <a:pt x="13112" y="6474"/>
                  </a:cubicBezTo>
                  <a:cubicBezTo>
                    <a:pt x="13017" y="6442"/>
                    <a:pt x="12922" y="6379"/>
                    <a:pt x="12795" y="6347"/>
                  </a:cubicBezTo>
                  <a:lnTo>
                    <a:pt x="12637" y="6284"/>
                  </a:lnTo>
                  <a:cubicBezTo>
                    <a:pt x="12573" y="6252"/>
                    <a:pt x="12510" y="6220"/>
                    <a:pt x="12447" y="6189"/>
                  </a:cubicBezTo>
                  <a:cubicBezTo>
                    <a:pt x="12320" y="6125"/>
                    <a:pt x="12193" y="6062"/>
                    <a:pt x="12067" y="5999"/>
                  </a:cubicBezTo>
                  <a:cubicBezTo>
                    <a:pt x="12003" y="5967"/>
                    <a:pt x="11940" y="5935"/>
                    <a:pt x="11877" y="5904"/>
                  </a:cubicBezTo>
                  <a:cubicBezTo>
                    <a:pt x="11813" y="5872"/>
                    <a:pt x="11718" y="5809"/>
                    <a:pt x="11655" y="5777"/>
                  </a:cubicBezTo>
                  <a:cubicBezTo>
                    <a:pt x="11528" y="5682"/>
                    <a:pt x="11370" y="5619"/>
                    <a:pt x="11180" y="5555"/>
                  </a:cubicBezTo>
                  <a:cubicBezTo>
                    <a:pt x="11022" y="5492"/>
                    <a:pt x="10863" y="5429"/>
                    <a:pt x="10673" y="5365"/>
                  </a:cubicBezTo>
                  <a:cubicBezTo>
                    <a:pt x="10515" y="5270"/>
                    <a:pt x="10325" y="5207"/>
                    <a:pt x="10166" y="5144"/>
                  </a:cubicBezTo>
                  <a:cubicBezTo>
                    <a:pt x="9976" y="5049"/>
                    <a:pt x="9818" y="4985"/>
                    <a:pt x="9628" y="4890"/>
                  </a:cubicBezTo>
                  <a:cubicBezTo>
                    <a:pt x="9533" y="4859"/>
                    <a:pt x="9438" y="4827"/>
                    <a:pt x="9375" y="4764"/>
                  </a:cubicBezTo>
                  <a:cubicBezTo>
                    <a:pt x="9280" y="4700"/>
                    <a:pt x="9185" y="4669"/>
                    <a:pt x="9121" y="4605"/>
                  </a:cubicBezTo>
                  <a:cubicBezTo>
                    <a:pt x="9026" y="4542"/>
                    <a:pt x="8931" y="4479"/>
                    <a:pt x="8836" y="4415"/>
                  </a:cubicBezTo>
                  <a:lnTo>
                    <a:pt x="8583" y="4257"/>
                  </a:lnTo>
                  <a:lnTo>
                    <a:pt x="8330" y="4099"/>
                  </a:lnTo>
                  <a:lnTo>
                    <a:pt x="8235" y="4067"/>
                  </a:lnTo>
                  <a:lnTo>
                    <a:pt x="8171" y="4035"/>
                  </a:lnTo>
                  <a:cubicBezTo>
                    <a:pt x="8108" y="4004"/>
                    <a:pt x="8076" y="3972"/>
                    <a:pt x="8013" y="3972"/>
                  </a:cubicBezTo>
                  <a:lnTo>
                    <a:pt x="7760" y="3877"/>
                  </a:lnTo>
                  <a:cubicBezTo>
                    <a:pt x="7665" y="3845"/>
                    <a:pt x="7601" y="3782"/>
                    <a:pt x="7506" y="3750"/>
                  </a:cubicBezTo>
                  <a:cubicBezTo>
                    <a:pt x="7348" y="3624"/>
                    <a:pt x="7190" y="3529"/>
                    <a:pt x="7031" y="3434"/>
                  </a:cubicBezTo>
                  <a:cubicBezTo>
                    <a:pt x="6873" y="3339"/>
                    <a:pt x="6746" y="3244"/>
                    <a:pt x="6588" y="3117"/>
                  </a:cubicBezTo>
                  <a:cubicBezTo>
                    <a:pt x="6525" y="3054"/>
                    <a:pt x="6430" y="2990"/>
                    <a:pt x="6334" y="2959"/>
                  </a:cubicBezTo>
                  <a:lnTo>
                    <a:pt x="6113" y="2832"/>
                  </a:lnTo>
                  <a:cubicBezTo>
                    <a:pt x="5796" y="2674"/>
                    <a:pt x="5479" y="2484"/>
                    <a:pt x="5194" y="2325"/>
                  </a:cubicBezTo>
                  <a:cubicBezTo>
                    <a:pt x="4878" y="2167"/>
                    <a:pt x="4593" y="2040"/>
                    <a:pt x="4339" y="1882"/>
                  </a:cubicBezTo>
                  <a:cubicBezTo>
                    <a:pt x="4181" y="1818"/>
                    <a:pt x="4054" y="1723"/>
                    <a:pt x="3928" y="1660"/>
                  </a:cubicBezTo>
                  <a:cubicBezTo>
                    <a:pt x="3801" y="1597"/>
                    <a:pt x="3706" y="1533"/>
                    <a:pt x="3579" y="1470"/>
                  </a:cubicBezTo>
                  <a:cubicBezTo>
                    <a:pt x="3453" y="1407"/>
                    <a:pt x="3358" y="1343"/>
                    <a:pt x="3231" y="1280"/>
                  </a:cubicBezTo>
                  <a:cubicBezTo>
                    <a:pt x="3136" y="1248"/>
                    <a:pt x="3009" y="1185"/>
                    <a:pt x="2914" y="1153"/>
                  </a:cubicBezTo>
                  <a:cubicBezTo>
                    <a:pt x="2819" y="1122"/>
                    <a:pt x="2756" y="1058"/>
                    <a:pt x="2661" y="1027"/>
                  </a:cubicBezTo>
                  <a:cubicBezTo>
                    <a:pt x="2598" y="995"/>
                    <a:pt x="2503" y="963"/>
                    <a:pt x="2439" y="932"/>
                  </a:cubicBezTo>
                  <a:cubicBezTo>
                    <a:pt x="2313" y="868"/>
                    <a:pt x="2186" y="837"/>
                    <a:pt x="2123" y="805"/>
                  </a:cubicBezTo>
                  <a:lnTo>
                    <a:pt x="2028" y="742"/>
                  </a:lnTo>
                  <a:cubicBezTo>
                    <a:pt x="1996" y="742"/>
                    <a:pt x="1964" y="710"/>
                    <a:pt x="1932" y="710"/>
                  </a:cubicBezTo>
                  <a:cubicBezTo>
                    <a:pt x="1869" y="678"/>
                    <a:pt x="1806" y="615"/>
                    <a:pt x="1742" y="583"/>
                  </a:cubicBezTo>
                  <a:cubicBezTo>
                    <a:pt x="1679" y="552"/>
                    <a:pt x="1584" y="488"/>
                    <a:pt x="1521" y="457"/>
                  </a:cubicBezTo>
                  <a:cubicBezTo>
                    <a:pt x="1457" y="425"/>
                    <a:pt x="1394" y="393"/>
                    <a:pt x="1331" y="362"/>
                  </a:cubicBezTo>
                  <a:cubicBezTo>
                    <a:pt x="1204" y="330"/>
                    <a:pt x="1077" y="267"/>
                    <a:pt x="982" y="235"/>
                  </a:cubicBezTo>
                  <a:cubicBezTo>
                    <a:pt x="856" y="203"/>
                    <a:pt x="761" y="172"/>
                    <a:pt x="666" y="140"/>
                  </a:cubicBezTo>
                  <a:cubicBezTo>
                    <a:pt x="476" y="77"/>
                    <a:pt x="317" y="13"/>
                    <a:pt x="222" y="13"/>
                  </a:cubicBezTo>
                  <a:cubicBezTo>
                    <a:pt x="185" y="4"/>
                    <a:pt x="154" y="0"/>
                    <a:pt x="127"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6791225" y="2472500"/>
              <a:ext cx="110875" cy="42525"/>
            </a:xfrm>
            <a:custGeom>
              <a:avLst/>
              <a:gdLst/>
              <a:ahLst/>
              <a:cxnLst/>
              <a:rect l="l" t="t" r="r" b="b"/>
              <a:pathLst>
                <a:path w="4435" h="1701" extrusionOk="0">
                  <a:moveTo>
                    <a:pt x="1822" y="1"/>
                  </a:moveTo>
                  <a:cubicBezTo>
                    <a:pt x="1648" y="1"/>
                    <a:pt x="1474" y="8"/>
                    <a:pt x="1299" y="24"/>
                  </a:cubicBezTo>
                  <a:cubicBezTo>
                    <a:pt x="983" y="24"/>
                    <a:pt x="634" y="119"/>
                    <a:pt x="381" y="309"/>
                  </a:cubicBezTo>
                  <a:cubicBezTo>
                    <a:pt x="159" y="499"/>
                    <a:pt x="1" y="753"/>
                    <a:pt x="1" y="1006"/>
                  </a:cubicBezTo>
                  <a:cubicBezTo>
                    <a:pt x="33" y="1323"/>
                    <a:pt x="349" y="1544"/>
                    <a:pt x="634" y="1639"/>
                  </a:cubicBezTo>
                  <a:cubicBezTo>
                    <a:pt x="763" y="1682"/>
                    <a:pt x="896" y="1701"/>
                    <a:pt x="1032" y="1701"/>
                  </a:cubicBezTo>
                  <a:cubicBezTo>
                    <a:pt x="1498" y="1701"/>
                    <a:pt x="1991" y="1480"/>
                    <a:pt x="2408" y="1259"/>
                  </a:cubicBezTo>
                  <a:cubicBezTo>
                    <a:pt x="2893" y="987"/>
                    <a:pt x="3436" y="656"/>
                    <a:pt x="4009" y="656"/>
                  </a:cubicBezTo>
                  <a:cubicBezTo>
                    <a:pt x="4035" y="656"/>
                    <a:pt x="4060" y="656"/>
                    <a:pt x="4086" y="658"/>
                  </a:cubicBezTo>
                  <a:cubicBezTo>
                    <a:pt x="4150" y="658"/>
                    <a:pt x="4213" y="689"/>
                    <a:pt x="4276" y="689"/>
                  </a:cubicBezTo>
                  <a:cubicBezTo>
                    <a:pt x="4371" y="689"/>
                    <a:pt x="4435" y="626"/>
                    <a:pt x="4371" y="563"/>
                  </a:cubicBezTo>
                  <a:cubicBezTo>
                    <a:pt x="4348" y="516"/>
                    <a:pt x="4291" y="487"/>
                    <a:pt x="4237" y="487"/>
                  </a:cubicBezTo>
                  <a:cubicBezTo>
                    <a:pt x="4217" y="487"/>
                    <a:pt x="4198" y="491"/>
                    <a:pt x="4181" y="499"/>
                  </a:cubicBezTo>
                  <a:cubicBezTo>
                    <a:pt x="4055" y="436"/>
                    <a:pt x="3928" y="404"/>
                    <a:pt x="3833" y="373"/>
                  </a:cubicBezTo>
                  <a:cubicBezTo>
                    <a:pt x="3675" y="309"/>
                    <a:pt x="3484" y="278"/>
                    <a:pt x="3326" y="246"/>
                  </a:cubicBezTo>
                  <a:cubicBezTo>
                    <a:pt x="3009" y="151"/>
                    <a:pt x="2661" y="88"/>
                    <a:pt x="2344" y="24"/>
                  </a:cubicBezTo>
                  <a:cubicBezTo>
                    <a:pt x="2170" y="8"/>
                    <a:pt x="1996" y="1"/>
                    <a:pt x="182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6799150" y="2481800"/>
              <a:ext cx="83950" cy="13475"/>
            </a:xfrm>
            <a:custGeom>
              <a:avLst/>
              <a:gdLst/>
              <a:ahLst/>
              <a:cxnLst/>
              <a:rect l="l" t="t" r="r" b="b"/>
              <a:pathLst>
                <a:path w="3358" h="539" extrusionOk="0">
                  <a:moveTo>
                    <a:pt x="2249" y="1"/>
                  </a:moveTo>
                  <a:cubicBezTo>
                    <a:pt x="1932" y="1"/>
                    <a:pt x="1616" y="1"/>
                    <a:pt x="1331" y="32"/>
                  </a:cubicBezTo>
                  <a:cubicBezTo>
                    <a:pt x="1046" y="64"/>
                    <a:pt x="761" y="127"/>
                    <a:pt x="507" y="191"/>
                  </a:cubicBezTo>
                  <a:cubicBezTo>
                    <a:pt x="317" y="254"/>
                    <a:pt x="96" y="349"/>
                    <a:pt x="1" y="539"/>
                  </a:cubicBezTo>
                  <a:cubicBezTo>
                    <a:pt x="191" y="381"/>
                    <a:pt x="412" y="317"/>
                    <a:pt x="634" y="286"/>
                  </a:cubicBezTo>
                  <a:cubicBezTo>
                    <a:pt x="919" y="222"/>
                    <a:pt x="1172" y="191"/>
                    <a:pt x="1426" y="191"/>
                  </a:cubicBezTo>
                  <a:cubicBezTo>
                    <a:pt x="1711" y="159"/>
                    <a:pt x="1996" y="159"/>
                    <a:pt x="2281" y="159"/>
                  </a:cubicBezTo>
                  <a:cubicBezTo>
                    <a:pt x="2439" y="159"/>
                    <a:pt x="2597" y="159"/>
                    <a:pt x="2787" y="191"/>
                  </a:cubicBezTo>
                  <a:cubicBezTo>
                    <a:pt x="2946" y="191"/>
                    <a:pt x="3104" y="222"/>
                    <a:pt x="3262" y="222"/>
                  </a:cubicBezTo>
                  <a:cubicBezTo>
                    <a:pt x="3358" y="222"/>
                    <a:pt x="3358" y="127"/>
                    <a:pt x="3294" y="96"/>
                  </a:cubicBezTo>
                  <a:cubicBezTo>
                    <a:pt x="3136" y="32"/>
                    <a:pt x="2977" y="32"/>
                    <a:pt x="281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6855375" y="2508725"/>
              <a:ext cx="112300" cy="44200"/>
            </a:xfrm>
            <a:custGeom>
              <a:avLst/>
              <a:gdLst/>
              <a:ahLst/>
              <a:cxnLst/>
              <a:rect l="l" t="t" r="r" b="b"/>
              <a:pathLst>
                <a:path w="4492" h="1768" extrusionOk="0">
                  <a:moveTo>
                    <a:pt x="2185" y="0"/>
                  </a:moveTo>
                  <a:cubicBezTo>
                    <a:pt x="1584" y="32"/>
                    <a:pt x="918" y="127"/>
                    <a:pt x="412" y="475"/>
                  </a:cubicBezTo>
                  <a:cubicBezTo>
                    <a:pt x="317" y="539"/>
                    <a:pt x="158" y="665"/>
                    <a:pt x="95" y="760"/>
                  </a:cubicBezTo>
                  <a:cubicBezTo>
                    <a:pt x="32" y="887"/>
                    <a:pt x="0" y="1045"/>
                    <a:pt x="0" y="1172"/>
                  </a:cubicBezTo>
                  <a:cubicBezTo>
                    <a:pt x="32" y="1457"/>
                    <a:pt x="253" y="1679"/>
                    <a:pt x="538" y="1742"/>
                  </a:cubicBezTo>
                  <a:cubicBezTo>
                    <a:pt x="624" y="1759"/>
                    <a:pt x="710" y="1767"/>
                    <a:pt x="796" y="1767"/>
                  </a:cubicBezTo>
                  <a:cubicBezTo>
                    <a:pt x="1349" y="1767"/>
                    <a:pt x="1909" y="1442"/>
                    <a:pt x="2375" y="1140"/>
                  </a:cubicBezTo>
                  <a:cubicBezTo>
                    <a:pt x="2660" y="982"/>
                    <a:pt x="2945" y="792"/>
                    <a:pt x="3294" y="697"/>
                  </a:cubicBezTo>
                  <a:cubicBezTo>
                    <a:pt x="3478" y="636"/>
                    <a:pt x="3688" y="601"/>
                    <a:pt x="3891" y="601"/>
                  </a:cubicBezTo>
                  <a:cubicBezTo>
                    <a:pt x="4002" y="601"/>
                    <a:pt x="4111" y="611"/>
                    <a:pt x="4212" y="634"/>
                  </a:cubicBezTo>
                  <a:cubicBezTo>
                    <a:pt x="4275" y="665"/>
                    <a:pt x="4339" y="665"/>
                    <a:pt x="4402" y="697"/>
                  </a:cubicBezTo>
                  <a:cubicBezTo>
                    <a:pt x="4414" y="703"/>
                    <a:pt x="4425" y="706"/>
                    <a:pt x="4435" y="706"/>
                  </a:cubicBezTo>
                  <a:cubicBezTo>
                    <a:pt x="4475" y="706"/>
                    <a:pt x="4491" y="659"/>
                    <a:pt x="4465" y="634"/>
                  </a:cubicBezTo>
                  <a:cubicBezTo>
                    <a:pt x="4434" y="634"/>
                    <a:pt x="4402" y="602"/>
                    <a:pt x="4370" y="602"/>
                  </a:cubicBezTo>
                  <a:cubicBezTo>
                    <a:pt x="4370" y="602"/>
                    <a:pt x="4370" y="570"/>
                    <a:pt x="4370" y="570"/>
                  </a:cubicBezTo>
                  <a:cubicBezTo>
                    <a:pt x="4339" y="539"/>
                    <a:pt x="4307" y="539"/>
                    <a:pt x="4275" y="507"/>
                  </a:cubicBezTo>
                  <a:cubicBezTo>
                    <a:pt x="4244" y="507"/>
                    <a:pt x="4212" y="475"/>
                    <a:pt x="4180" y="444"/>
                  </a:cubicBezTo>
                  <a:cubicBezTo>
                    <a:pt x="4149" y="444"/>
                    <a:pt x="4149" y="444"/>
                    <a:pt x="4117" y="412"/>
                  </a:cubicBezTo>
                  <a:lnTo>
                    <a:pt x="4085" y="412"/>
                  </a:lnTo>
                  <a:cubicBezTo>
                    <a:pt x="3769" y="317"/>
                    <a:pt x="3452" y="222"/>
                    <a:pt x="3135" y="127"/>
                  </a:cubicBezTo>
                  <a:cubicBezTo>
                    <a:pt x="2819" y="32"/>
                    <a:pt x="2502" y="0"/>
                    <a:pt x="2185"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6864875" y="2517125"/>
              <a:ext cx="72050" cy="16950"/>
            </a:xfrm>
            <a:custGeom>
              <a:avLst/>
              <a:gdLst/>
              <a:ahLst/>
              <a:cxnLst/>
              <a:rect l="l" t="t" r="r" b="b"/>
              <a:pathLst>
                <a:path w="2882" h="678" extrusionOk="0">
                  <a:moveTo>
                    <a:pt x="2151" y="0"/>
                  </a:moveTo>
                  <a:cubicBezTo>
                    <a:pt x="1860" y="0"/>
                    <a:pt x="1563" y="24"/>
                    <a:pt x="1267" y="76"/>
                  </a:cubicBezTo>
                  <a:cubicBezTo>
                    <a:pt x="1045" y="108"/>
                    <a:pt x="792" y="171"/>
                    <a:pt x="570" y="266"/>
                  </a:cubicBezTo>
                  <a:cubicBezTo>
                    <a:pt x="348" y="329"/>
                    <a:pt x="127" y="456"/>
                    <a:pt x="32" y="646"/>
                  </a:cubicBezTo>
                  <a:cubicBezTo>
                    <a:pt x="0" y="678"/>
                    <a:pt x="32" y="678"/>
                    <a:pt x="63" y="678"/>
                  </a:cubicBezTo>
                  <a:cubicBezTo>
                    <a:pt x="253" y="614"/>
                    <a:pt x="412" y="488"/>
                    <a:pt x="633" y="424"/>
                  </a:cubicBezTo>
                  <a:cubicBezTo>
                    <a:pt x="855" y="329"/>
                    <a:pt x="1077" y="298"/>
                    <a:pt x="1330" y="234"/>
                  </a:cubicBezTo>
                  <a:cubicBezTo>
                    <a:pt x="1837" y="139"/>
                    <a:pt x="2312" y="139"/>
                    <a:pt x="2819" y="139"/>
                  </a:cubicBezTo>
                  <a:cubicBezTo>
                    <a:pt x="2882" y="139"/>
                    <a:pt x="2882" y="76"/>
                    <a:pt x="2850" y="44"/>
                  </a:cubicBezTo>
                  <a:cubicBezTo>
                    <a:pt x="2623" y="16"/>
                    <a:pt x="2388" y="0"/>
                    <a:pt x="215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6931375" y="2546725"/>
              <a:ext cx="82350" cy="41400"/>
            </a:xfrm>
            <a:custGeom>
              <a:avLst/>
              <a:gdLst/>
              <a:ahLst/>
              <a:cxnLst/>
              <a:rect l="l" t="t" r="r" b="b"/>
              <a:pathLst>
                <a:path w="3294" h="1656" extrusionOk="0">
                  <a:moveTo>
                    <a:pt x="2312" y="0"/>
                  </a:moveTo>
                  <a:cubicBezTo>
                    <a:pt x="2059" y="0"/>
                    <a:pt x="1774" y="0"/>
                    <a:pt x="1489" y="64"/>
                  </a:cubicBezTo>
                  <a:cubicBezTo>
                    <a:pt x="982" y="127"/>
                    <a:pt x="444" y="380"/>
                    <a:pt x="190" y="824"/>
                  </a:cubicBezTo>
                  <a:cubicBezTo>
                    <a:pt x="64" y="1014"/>
                    <a:pt x="0" y="1236"/>
                    <a:pt x="127" y="1394"/>
                  </a:cubicBezTo>
                  <a:cubicBezTo>
                    <a:pt x="254" y="1552"/>
                    <a:pt x="444" y="1647"/>
                    <a:pt x="665" y="1647"/>
                  </a:cubicBezTo>
                  <a:cubicBezTo>
                    <a:pt x="703" y="1653"/>
                    <a:pt x="741" y="1655"/>
                    <a:pt x="779" y="1655"/>
                  </a:cubicBezTo>
                  <a:cubicBezTo>
                    <a:pt x="962" y="1655"/>
                    <a:pt x="1141" y="1594"/>
                    <a:pt x="1299" y="1489"/>
                  </a:cubicBezTo>
                  <a:cubicBezTo>
                    <a:pt x="1520" y="1331"/>
                    <a:pt x="1679" y="1141"/>
                    <a:pt x="1869" y="982"/>
                  </a:cubicBezTo>
                  <a:cubicBezTo>
                    <a:pt x="2059" y="792"/>
                    <a:pt x="2249" y="634"/>
                    <a:pt x="2471" y="475"/>
                  </a:cubicBezTo>
                  <a:cubicBezTo>
                    <a:pt x="2692" y="349"/>
                    <a:pt x="2946" y="222"/>
                    <a:pt x="3199" y="159"/>
                  </a:cubicBezTo>
                  <a:cubicBezTo>
                    <a:pt x="3285" y="159"/>
                    <a:pt x="3293" y="28"/>
                    <a:pt x="3199" y="28"/>
                  </a:cubicBezTo>
                  <a:cubicBezTo>
                    <a:pt x="3189" y="28"/>
                    <a:pt x="3179" y="29"/>
                    <a:pt x="3167" y="32"/>
                  </a:cubicBezTo>
                  <a:cubicBezTo>
                    <a:pt x="3136" y="32"/>
                    <a:pt x="3104" y="64"/>
                    <a:pt x="3041" y="64"/>
                  </a:cubicBezTo>
                  <a:cubicBezTo>
                    <a:pt x="2819" y="0"/>
                    <a:pt x="2566" y="0"/>
                    <a:pt x="231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6940075" y="2550675"/>
              <a:ext cx="54650" cy="26950"/>
            </a:xfrm>
            <a:custGeom>
              <a:avLst/>
              <a:gdLst/>
              <a:ahLst/>
              <a:cxnLst/>
              <a:rect l="l" t="t" r="r" b="b"/>
              <a:pathLst>
                <a:path w="2186" h="1078" extrusionOk="0">
                  <a:moveTo>
                    <a:pt x="2123" y="1"/>
                  </a:moveTo>
                  <a:cubicBezTo>
                    <a:pt x="1679" y="1"/>
                    <a:pt x="1236" y="127"/>
                    <a:pt x="856" y="317"/>
                  </a:cubicBezTo>
                  <a:cubicBezTo>
                    <a:pt x="539" y="476"/>
                    <a:pt x="159" y="729"/>
                    <a:pt x="1" y="1046"/>
                  </a:cubicBezTo>
                  <a:cubicBezTo>
                    <a:pt x="1" y="1078"/>
                    <a:pt x="32" y="1078"/>
                    <a:pt x="32" y="1078"/>
                  </a:cubicBezTo>
                  <a:cubicBezTo>
                    <a:pt x="191" y="951"/>
                    <a:pt x="317" y="824"/>
                    <a:pt x="444" y="698"/>
                  </a:cubicBezTo>
                  <a:cubicBezTo>
                    <a:pt x="602" y="603"/>
                    <a:pt x="761" y="508"/>
                    <a:pt x="951" y="444"/>
                  </a:cubicBezTo>
                  <a:cubicBezTo>
                    <a:pt x="1331" y="286"/>
                    <a:pt x="1742" y="254"/>
                    <a:pt x="2123" y="127"/>
                  </a:cubicBezTo>
                  <a:cubicBezTo>
                    <a:pt x="2186" y="96"/>
                    <a:pt x="2186" y="32"/>
                    <a:pt x="212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6670900" y="2389375"/>
              <a:ext cx="61775" cy="25675"/>
            </a:xfrm>
            <a:custGeom>
              <a:avLst/>
              <a:gdLst/>
              <a:ahLst/>
              <a:cxnLst/>
              <a:rect l="l" t="t" r="r" b="b"/>
              <a:pathLst>
                <a:path w="2471" h="1027" extrusionOk="0">
                  <a:moveTo>
                    <a:pt x="1036" y="1"/>
                  </a:moveTo>
                  <a:cubicBezTo>
                    <a:pt x="756" y="1"/>
                    <a:pt x="462" y="78"/>
                    <a:pt x="222" y="246"/>
                  </a:cubicBezTo>
                  <a:cubicBezTo>
                    <a:pt x="95" y="372"/>
                    <a:pt x="0" y="499"/>
                    <a:pt x="32" y="657"/>
                  </a:cubicBezTo>
                  <a:cubicBezTo>
                    <a:pt x="32" y="784"/>
                    <a:pt x="159" y="911"/>
                    <a:pt x="285" y="974"/>
                  </a:cubicBezTo>
                  <a:cubicBezTo>
                    <a:pt x="359" y="1011"/>
                    <a:pt x="444" y="1027"/>
                    <a:pt x="534" y="1027"/>
                  </a:cubicBezTo>
                  <a:cubicBezTo>
                    <a:pt x="597" y="1027"/>
                    <a:pt x="663" y="1019"/>
                    <a:pt x="729" y="1006"/>
                  </a:cubicBezTo>
                  <a:cubicBezTo>
                    <a:pt x="919" y="942"/>
                    <a:pt x="1077" y="879"/>
                    <a:pt x="1267" y="784"/>
                  </a:cubicBezTo>
                  <a:cubicBezTo>
                    <a:pt x="1425" y="721"/>
                    <a:pt x="1615" y="626"/>
                    <a:pt x="1805" y="594"/>
                  </a:cubicBezTo>
                  <a:cubicBezTo>
                    <a:pt x="1995" y="531"/>
                    <a:pt x="2185" y="531"/>
                    <a:pt x="2344" y="531"/>
                  </a:cubicBezTo>
                  <a:cubicBezTo>
                    <a:pt x="2439" y="531"/>
                    <a:pt x="2470" y="436"/>
                    <a:pt x="2375" y="436"/>
                  </a:cubicBezTo>
                  <a:cubicBezTo>
                    <a:pt x="2344" y="404"/>
                    <a:pt x="2344" y="404"/>
                    <a:pt x="2312" y="404"/>
                  </a:cubicBezTo>
                  <a:cubicBezTo>
                    <a:pt x="2154" y="309"/>
                    <a:pt x="1995" y="246"/>
                    <a:pt x="1837" y="182"/>
                  </a:cubicBezTo>
                  <a:cubicBezTo>
                    <a:pt x="1679" y="119"/>
                    <a:pt x="1489" y="56"/>
                    <a:pt x="1299" y="24"/>
                  </a:cubicBezTo>
                  <a:cubicBezTo>
                    <a:pt x="1214" y="9"/>
                    <a:pt x="1126" y="1"/>
                    <a:pt x="103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6676425" y="2395200"/>
              <a:ext cx="42775" cy="9050"/>
            </a:xfrm>
            <a:custGeom>
              <a:avLst/>
              <a:gdLst/>
              <a:ahLst/>
              <a:cxnLst/>
              <a:rect l="l" t="t" r="r" b="b"/>
              <a:pathLst>
                <a:path w="1711" h="362" extrusionOk="0">
                  <a:moveTo>
                    <a:pt x="985" y="1"/>
                  </a:moveTo>
                  <a:cubicBezTo>
                    <a:pt x="907" y="1"/>
                    <a:pt x="832" y="5"/>
                    <a:pt x="761" y="13"/>
                  </a:cubicBezTo>
                  <a:cubicBezTo>
                    <a:pt x="508" y="44"/>
                    <a:pt x="159" y="139"/>
                    <a:pt x="1" y="361"/>
                  </a:cubicBezTo>
                  <a:cubicBezTo>
                    <a:pt x="128" y="329"/>
                    <a:pt x="254" y="266"/>
                    <a:pt x="381" y="203"/>
                  </a:cubicBezTo>
                  <a:cubicBezTo>
                    <a:pt x="508" y="171"/>
                    <a:pt x="634" y="139"/>
                    <a:pt x="761" y="139"/>
                  </a:cubicBezTo>
                  <a:cubicBezTo>
                    <a:pt x="821" y="133"/>
                    <a:pt x="881" y="131"/>
                    <a:pt x="939" y="131"/>
                  </a:cubicBezTo>
                  <a:cubicBezTo>
                    <a:pt x="1186" y="131"/>
                    <a:pt x="1417" y="177"/>
                    <a:pt x="1648" y="203"/>
                  </a:cubicBezTo>
                  <a:cubicBezTo>
                    <a:pt x="1679" y="203"/>
                    <a:pt x="1711" y="139"/>
                    <a:pt x="1679" y="108"/>
                  </a:cubicBezTo>
                  <a:cubicBezTo>
                    <a:pt x="1466" y="36"/>
                    <a:pt x="1216" y="1"/>
                    <a:pt x="98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6819725" y="2383275"/>
              <a:ext cx="56250" cy="89050"/>
            </a:xfrm>
            <a:custGeom>
              <a:avLst/>
              <a:gdLst/>
              <a:ahLst/>
              <a:cxnLst/>
              <a:rect l="l" t="t" r="r" b="b"/>
              <a:pathLst>
                <a:path w="2250" h="3562" extrusionOk="0">
                  <a:moveTo>
                    <a:pt x="962" y="0"/>
                  </a:moveTo>
                  <a:cubicBezTo>
                    <a:pt x="875" y="0"/>
                    <a:pt x="786" y="14"/>
                    <a:pt x="698" y="46"/>
                  </a:cubicBezTo>
                  <a:cubicBezTo>
                    <a:pt x="413" y="141"/>
                    <a:pt x="191" y="395"/>
                    <a:pt x="96" y="648"/>
                  </a:cubicBezTo>
                  <a:cubicBezTo>
                    <a:pt x="1" y="933"/>
                    <a:pt x="96" y="1218"/>
                    <a:pt x="191" y="1471"/>
                  </a:cubicBezTo>
                  <a:cubicBezTo>
                    <a:pt x="318" y="1756"/>
                    <a:pt x="476" y="2010"/>
                    <a:pt x="666" y="2231"/>
                  </a:cubicBezTo>
                  <a:cubicBezTo>
                    <a:pt x="856" y="2485"/>
                    <a:pt x="1078" y="2707"/>
                    <a:pt x="1331" y="2928"/>
                  </a:cubicBezTo>
                  <a:cubicBezTo>
                    <a:pt x="1426" y="3023"/>
                    <a:pt x="1553" y="3118"/>
                    <a:pt x="1679" y="3213"/>
                  </a:cubicBezTo>
                  <a:cubicBezTo>
                    <a:pt x="1774" y="3308"/>
                    <a:pt x="1869" y="3372"/>
                    <a:pt x="1964" y="3435"/>
                  </a:cubicBezTo>
                  <a:cubicBezTo>
                    <a:pt x="1964" y="3498"/>
                    <a:pt x="2028" y="3562"/>
                    <a:pt x="2123" y="3562"/>
                  </a:cubicBezTo>
                  <a:cubicBezTo>
                    <a:pt x="2186" y="3562"/>
                    <a:pt x="2249" y="3498"/>
                    <a:pt x="2218" y="3435"/>
                  </a:cubicBezTo>
                  <a:cubicBezTo>
                    <a:pt x="2186" y="3403"/>
                    <a:pt x="2123" y="3340"/>
                    <a:pt x="2091" y="3308"/>
                  </a:cubicBezTo>
                  <a:cubicBezTo>
                    <a:pt x="1806" y="2865"/>
                    <a:pt x="1933" y="2263"/>
                    <a:pt x="1996" y="1756"/>
                  </a:cubicBezTo>
                  <a:cubicBezTo>
                    <a:pt x="2059" y="1218"/>
                    <a:pt x="2091" y="616"/>
                    <a:pt x="1648" y="236"/>
                  </a:cubicBezTo>
                  <a:cubicBezTo>
                    <a:pt x="1459" y="118"/>
                    <a:pt x="1217" y="0"/>
                    <a:pt x="96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833200" y="2391200"/>
              <a:ext cx="32375" cy="68625"/>
            </a:xfrm>
            <a:custGeom>
              <a:avLst/>
              <a:gdLst/>
              <a:ahLst/>
              <a:cxnLst/>
              <a:rect l="l" t="t" r="r" b="b"/>
              <a:pathLst>
                <a:path w="1295" h="2745" extrusionOk="0">
                  <a:moveTo>
                    <a:pt x="167" y="0"/>
                  </a:moveTo>
                  <a:cubicBezTo>
                    <a:pt x="162" y="0"/>
                    <a:pt x="159" y="4"/>
                    <a:pt x="159" y="14"/>
                  </a:cubicBezTo>
                  <a:cubicBezTo>
                    <a:pt x="0" y="141"/>
                    <a:pt x="0" y="363"/>
                    <a:pt x="32" y="553"/>
                  </a:cubicBezTo>
                  <a:cubicBezTo>
                    <a:pt x="64" y="806"/>
                    <a:pt x="159" y="1059"/>
                    <a:pt x="254" y="1281"/>
                  </a:cubicBezTo>
                  <a:cubicBezTo>
                    <a:pt x="349" y="1534"/>
                    <a:pt x="475" y="1788"/>
                    <a:pt x="634" y="2010"/>
                  </a:cubicBezTo>
                  <a:cubicBezTo>
                    <a:pt x="697" y="2136"/>
                    <a:pt x="792" y="2263"/>
                    <a:pt x="887" y="2421"/>
                  </a:cubicBezTo>
                  <a:cubicBezTo>
                    <a:pt x="982" y="2516"/>
                    <a:pt x="1045" y="2643"/>
                    <a:pt x="1172" y="2738"/>
                  </a:cubicBezTo>
                  <a:cubicBezTo>
                    <a:pt x="1181" y="2742"/>
                    <a:pt x="1189" y="2744"/>
                    <a:pt x="1198" y="2744"/>
                  </a:cubicBezTo>
                  <a:cubicBezTo>
                    <a:pt x="1251" y="2744"/>
                    <a:pt x="1294" y="2666"/>
                    <a:pt x="1267" y="2611"/>
                  </a:cubicBezTo>
                  <a:cubicBezTo>
                    <a:pt x="1204" y="2516"/>
                    <a:pt x="1109" y="2421"/>
                    <a:pt x="1014" y="2295"/>
                  </a:cubicBezTo>
                  <a:cubicBezTo>
                    <a:pt x="950" y="2200"/>
                    <a:pt x="855" y="2073"/>
                    <a:pt x="792" y="1978"/>
                  </a:cubicBezTo>
                  <a:cubicBezTo>
                    <a:pt x="665" y="1756"/>
                    <a:pt x="539" y="1534"/>
                    <a:pt x="412" y="1313"/>
                  </a:cubicBezTo>
                  <a:cubicBezTo>
                    <a:pt x="254" y="933"/>
                    <a:pt x="32" y="426"/>
                    <a:pt x="190" y="14"/>
                  </a:cubicBezTo>
                  <a:cubicBezTo>
                    <a:pt x="190" y="14"/>
                    <a:pt x="176" y="0"/>
                    <a:pt x="16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6890200" y="2420200"/>
              <a:ext cx="54500" cy="91925"/>
            </a:xfrm>
            <a:custGeom>
              <a:avLst/>
              <a:gdLst/>
              <a:ahLst/>
              <a:cxnLst/>
              <a:rect l="l" t="t" r="r" b="b"/>
              <a:pathLst>
                <a:path w="2180" h="3677" extrusionOk="0">
                  <a:moveTo>
                    <a:pt x="992" y="0"/>
                  </a:moveTo>
                  <a:cubicBezTo>
                    <a:pt x="896" y="0"/>
                    <a:pt x="797" y="18"/>
                    <a:pt x="697" y="58"/>
                  </a:cubicBezTo>
                  <a:cubicBezTo>
                    <a:pt x="571" y="89"/>
                    <a:pt x="412" y="184"/>
                    <a:pt x="317" y="279"/>
                  </a:cubicBezTo>
                  <a:cubicBezTo>
                    <a:pt x="222" y="406"/>
                    <a:pt x="159" y="533"/>
                    <a:pt x="127" y="659"/>
                  </a:cubicBezTo>
                  <a:cubicBezTo>
                    <a:pt x="1" y="1230"/>
                    <a:pt x="191" y="1736"/>
                    <a:pt x="412" y="2211"/>
                  </a:cubicBezTo>
                  <a:cubicBezTo>
                    <a:pt x="571" y="2465"/>
                    <a:pt x="761" y="2686"/>
                    <a:pt x="982" y="2876"/>
                  </a:cubicBezTo>
                  <a:cubicBezTo>
                    <a:pt x="1204" y="3098"/>
                    <a:pt x="1457" y="3288"/>
                    <a:pt x="1679" y="3478"/>
                  </a:cubicBezTo>
                  <a:cubicBezTo>
                    <a:pt x="1679" y="3478"/>
                    <a:pt x="1711" y="3510"/>
                    <a:pt x="1711" y="3510"/>
                  </a:cubicBezTo>
                  <a:cubicBezTo>
                    <a:pt x="1742" y="3510"/>
                    <a:pt x="1742" y="3510"/>
                    <a:pt x="1774" y="3541"/>
                  </a:cubicBezTo>
                  <a:cubicBezTo>
                    <a:pt x="1806" y="3541"/>
                    <a:pt x="1837" y="3573"/>
                    <a:pt x="1901" y="3573"/>
                  </a:cubicBezTo>
                  <a:cubicBezTo>
                    <a:pt x="1932" y="3605"/>
                    <a:pt x="1964" y="3605"/>
                    <a:pt x="1996" y="3605"/>
                  </a:cubicBezTo>
                  <a:cubicBezTo>
                    <a:pt x="2027" y="3636"/>
                    <a:pt x="2059" y="3636"/>
                    <a:pt x="2091" y="3668"/>
                  </a:cubicBezTo>
                  <a:cubicBezTo>
                    <a:pt x="2103" y="3674"/>
                    <a:pt x="2114" y="3677"/>
                    <a:pt x="2123" y="3677"/>
                  </a:cubicBezTo>
                  <a:cubicBezTo>
                    <a:pt x="2164" y="3677"/>
                    <a:pt x="2180" y="3630"/>
                    <a:pt x="2154" y="3605"/>
                  </a:cubicBezTo>
                  <a:cubicBezTo>
                    <a:pt x="2091" y="3573"/>
                    <a:pt x="2027" y="3541"/>
                    <a:pt x="1996" y="3478"/>
                  </a:cubicBezTo>
                  <a:cubicBezTo>
                    <a:pt x="1774" y="3288"/>
                    <a:pt x="1679" y="3035"/>
                    <a:pt x="1647" y="2750"/>
                  </a:cubicBezTo>
                  <a:cubicBezTo>
                    <a:pt x="1584" y="2465"/>
                    <a:pt x="1647" y="2148"/>
                    <a:pt x="1711" y="1863"/>
                  </a:cubicBezTo>
                  <a:cubicBezTo>
                    <a:pt x="1869" y="1293"/>
                    <a:pt x="1964" y="628"/>
                    <a:pt x="1521" y="216"/>
                  </a:cubicBezTo>
                  <a:cubicBezTo>
                    <a:pt x="1390" y="86"/>
                    <a:pt x="1200" y="0"/>
                    <a:pt x="99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6902875" y="2430550"/>
              <a:ext cx="22025" cy="61000"/>
            </a:xfrm>
            <a:custGeom>
              <a:avLst/>
              <a:gdLst/>
              <a:ahLst/>
              <a:cxnLst/>
              <a:rect l="l" t="t" r="r" b="b"/>
              <a:pathLst>
                <a:path w="881" h="2440" extrusionOk="0">
                  <a:moveTo>
                    <a:pt x="206" y="0"/>
                  </a:moveTo>
                  <a:cubicBezTo>
                    <a:pt x="198" y="0"/>
                    <a:pt x="190" y="8"/>
                    <a:pt x="190" y="24"/>
                  </a:cubicBezTo>
                  <a:cubicBezTo>
                    <a:pt x="32" y="150"/>
                    <a:pt x="32" y="372"/>
                    <a:pt x="0" y="562"/>
                  </a:cubicBezTo>
                  <a:cubicBezTo>
                    <a:pt x="0" y="784"/>
                    <a:pt x="32" y="1006"/>
                    <a:pt x="127" y="1227"/>
                  </a:cubicBezTo>
                  <a:cubicBezTo>
                    <a:pt x="285" y="1639"/>
                    <a:pt x="507" y="2082"/>
                    <a:pt x="792" y="2431"/>
                  </a:cubicBezTo>
                  <a:cubicBezTo>
                    <a:pt x="798" y="2437"/>
                    <a:pt x="805" y="2439"/>
                    <a:pt x="813" y="2439"/>
                  </a:cubicBezTo>
                  <a:cubicBezTo>
                    <a:pt x="844" y="2439"/>
                    <a:pt x="881" y="2393"/>
                    <a:pt x="855" y="2367"/>
                  </a:cubicBezTo>
                  <a:cubicBezTo>
                    <a:pt x="665" y="1987"/>
                    <a:pt x="444" y="1607"/>
                    <a:pt x="317" y="1196"/>
                  </a:cubicBezTo>
                  <a:cubicBezTo>
                    <a:pt x="254" y="1006"/>
                    <a:pt x="190" y="816"/>
                    <a:pt x="190" y="594"/>
                  </a:cubicBezTo>
                  <a:cubicBezTo>
                    <a:pt x="190" y="404"/>
                    <a:pt x="222" y="214"/>
                    <a:pt x="222" y="24"/>
                  </a:cubicBezTo>
                  <a:cubicBezTo>
                    <a:pt x="222" y="8"/>
                    <a:pt x="214" y="0"/>
                    <a:pt x="20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6708100" y="2344725"/>
              <a:ext cx="44375" cy="63475"/>
            </a:xfrm>
            <a:custGeom>
              <a:avLst/>
              <a:gdLst/>
              <a:ahLst/>
              <a:cxnLst/>
              <a:rect l="l" t="t" r="r" b="b"/>
              <a:pathLst>
                <a:path w="1775" h="2539" extrusionOk="0">
                  <a:moveTo>
                    <a:pt x="702" y="1"/>
                  </a:moveTo>
                  <a:cubicBezTo>
                    <a:pt x="602" y="1"/>
                    <a:pt x="501" y="24"/>
                    <a:pt x="412" y="68"/>
                  </a:cubicBezTo>
                  <a:cubicBezTo>
                    <a:pt x="286" y="132"/>
                    <a:pt x="222" y="195"/>
                    <a:pt x="159" y="290"/>
                  </a:cubicBezTo>
                  <a:cubicBezTo>
                    <a:pt x="96" y="353"/>
                    <a:pt x="64" y="480"/>
                    <a:pt x="32" y="575"/>
                  </a:cubicBezTo>
                  <a:cubicBezTo>
                    <a:pt x="1" y="955"/>
                    <a:pt x="159" y="1335"/>
                    <a:pt x="381" y="1620"/>
                  </a:cubicBezTo>
                  <a:cubicBezTo>
                    <a:pt x="507" y="1810"/>
                    <a:pt x="666" y="1968"/>
                    <a:pt x="856" y="2063"/>
                  </a:cubicBezTo>
                  <a:cubicBezTo>
                    <a:pt x="1014" y="2190"/>
                    <a:pt x="1236" y="2317"/>
                    <a:pt x="1426" y="2443"/>
                  </a:cubicBezTo>
                  <a:lnTo>
                    <a:pt x="1457" y="2443"/>
                  </a:lnTo>
                  <a:cubicBezTo>
                    <a:pt x="1457" y="2443"/>
                    <a:pt x="1457" y="2443"/>
                    <a:pt x="1489" y="2475"/>
                  </a:cubicBezTo>
                  <a:lnTo>
                    <a:pt x="1584" y="2475"/>
                  </a:lnTo>
                  <a:cubicBezTo>
                    <a:pt x="1584" y="2475"/>
                    <a:pt x="1616" y="2507"/>
                    <a:pt x="1647" y="2507"/>
                  </a:cubicBezTo>
                  <a:cubicBezTo>
                    <a:pt x="1679" y="2507"/>
                    <a:pt x="1711" y="2507"/>
                    <a:pt x="1742" y="2538"/>
                  </a:cubicBezTo>
                  <a:cubicBezTo>
                    <a:pt x="1774" y="2538"/>
                    <a:pt x="1774" y="2475"/>
                    <a:pt x="1774" y="2475"/>
                  </a:cubicBezTo>
                  <a:cubicBezTo>
                    <a:pt x="1711" y="2443"/>
                    <a:pt x="1679" y="2443"/>
                    <a:pt x="1616" y="2412"/>
                  </a:cubicBezTo>
                  <a:cubicBezTo>
                    <a:pt x="1457" y="2285"/>
                    <a:pt x="1362" y="2095"/>
                    <a:pt x="1331" y="1905"/>
                  </a:cubicBezTo>
                  <a:cubicBezTo>
                    <a:pt x="1267" y="1715"/>
                    <a:pt x="1267" y="1493"/>
                    <a:pt x="1299" y="1272"/>
                  </a:cubicBezTo>
                  <a:cubicBezTo>
                    <a:pt x="1331" y="860"/>
                    <a:pt x="1362" y="385"/>
                    <a:pt x="1014" y="100"/>
                  </a:cubicBezTo>
                  <a:cubicBezTo>
                    <a:pt x="929" y="32"/>
                    <a:pt x="817" y="1"/>
                    <a:pt x="70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6716025" y="2353200"/>
              <a:ext cx="20375" cy="41875"/>
            </a:xfrm>
            <a:custGeom>
              <a:avLst/>
              <a:gdLst/>
              <a:ahLst/>
              <a:cxnLst/>
              <a:rect l="l" t="t" r="r" b="b"/>
              <a:pathLst>
                <a:path w="815" h="1675" extrusionOk="0">
                  <a:moveTo>
                    <a:pt x="118" y="0"/>
                  </a:moveTo>
                  <a:cubicBezTo>
                    <a:pt x="113" y="0"/>
                    <a:pt x="106" y="4"/>
                    <a:pt x="95" y="14"/>
                  </a:cubicBezTo>
                  <a:cubicBezTo>
                    <a:pt x="0" y="109"/>
                    <a:pt x="0" y="268"/>
                    <a:pt x="32" y="394"/>
                  </a:cubicBezTo>
                  <a:cubicBezTo>
                    <a:pt x="32" y="553"/>
                    <a:pt x="95" y="711"/>
                    <a:pt x="159" y="869"/>
                  </a:cubicBezTo>
                  <a:cubicBezTo>
                    <a:pt x="285" y="1154"/>
                    <a:pt x="507" y="1439"/>
                    <a:pt x="760" y="1661"/>
                  </a:cubicBezTo>
                  <a:cubicBezTo>
                    <a:pt x="760" y="1670"/>
                    <a:pt x="766" y="1674"/>
                    <a:pt x="773" y="1674"/>
                  </a:cubicBezTo>
                  <a:cubicBezTo>
                    <a:pt x="789" y="1674"/>
                    <a:pt x="814" y="1652"/>
                    <a:pt x="792" y="1629"/>
                  </a:cubicBezTo>
                  <a:cubicBezTo>
                    <a:pt x="602" y="1376"/>
                    <a:pt x="412" y="1154"/>
                    <a:pt x="285" y="869"/>
                  </a:cubicBezTo>
                  <a:cubicBezTo>
                    <a:pt x="254" y="743"/>
                    <a:pt x="190" y="584"/>
                    <a:pt x="159" y="458"/>
                  </a:cubicBezTo>
                  <a:cubicBezTo>
                    <a:pt x="127" y="299"/>
                    <a:pt x="159" y="173"/>
                    <a:pt x="127" y="14"/>
                  </a:cubicBezTo>
                  <a:cubicBezTo>
                    <a:pt x="127" y="14"/>
                    <a:pt x="127" y="0"/>
                    <a:pt x="11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6963050" y="2462700"/>
              <a:ext cx="40400" cy="74150"/>
            </a:xfrm>
            <a:custGeom>
              <a:avLst/>
              <a:gdLst/>
              <a:ahLst/>
              <a:cxnLst/>
              <a:rect l="l" t="t" r="r" b="b"/>
              <a:pathLst>
                <a:path w="1616" h="2966" extrusionOk="0">
                  <a:moveTo>
                    <a:pt x="917" y="0"/>
                  </a:moveTo>
                  <a:cubicBezTo>
                    <a:pt x="696" y="0"/>
                    <a:pt x="525" y="145"/>
                    <a:pt x="380" y="290"/>
                  </a:cubicBezTo>
                  <a:cubicBezTo>
                    <a:pt x="32" y="701"/>
                    <a:pt x="0" y="1208"/>
                    <a:pt x="158" y="1620"/>
                  </a:cubicBezTo>
                  <a:cubicBezTo>
                    <a:pt x="222" y="1841"/>
                    <a:pt x="317" y="2063"/>
                    <a:pt x="443" y="2285"/>
                  </a:cubicBezTo>
                  <a:cubicBezTo>
                    <a:pt x="538" y="2475"/>
                    <a:pt x="665" y="2633"/>
                    <a:pt x="823" y="2791"/>
                  </a:cubicBezTo>
                  <a:cubicBezTo>
                    <a:pt x="823" y="2823"/>
                    <a:pt x="855" y="2886"/>
                    <a:pt x="855" y="2918"/>
                  </a:cubicBezTo>
                  <a:cubicBezTo>
                    <a:pt x="866" y="2951"/>
                    <a:pt x="893" y="2965"/>
                    <a:pt x="921" y="2965"/>
                  </a:cubicBezTo>
                  <a:cubicBezTo>
                    <a:pt x="974" y="2965"/>
                    <a:pt x="1034" y="2917"/>
                    <a:pt x="1013" y="2855"/>
                  </a:cubicBezTo>
                  <a:cubicBezTo>
                    <a:pt x="982" y="2633"/>
                    <a:pt x="982" y="2411"/>
                    <a:pt x="1045" y="2158"/>
                  </a:cubicBezTo>
                  <a:cubicBezTo>
                    <a:pt x="1077" y="1936"/>
                    <a:pt x="1172" y="1715"/>
                    <a:pt x="1299" y="1493"/>
                  </a:cubicBezTo>
                  <a:cubicBezTo>
                    <a:pt x="1394" y="1303"/>
                    <a:pt x="1520" y="1081"/>
                    <a:pt x="1584" y="860"/>
                  </a:cubicBezTo>
                  <a:cubicBezTo>
                    <a:pt x="1615" y="638"/>
                    <a:pt x="1584" y="448"/>
                    <a:pt x="1489" y="290"/>
                  </a:cubicBezTo>
                  <a:cubicBezTo>
                    <a:pt x="1362" y="131"/>
                    <a:pt x="1204" y="5"/>
                    <a:pt x="982" y="5"/>
                  </a:cubicBezTo>
                  <a:cubicBezTo>
                    <a:pt x="960" y="2"/>
                    <a:pt x="938" y="0"/>
                    <a:pt x="917"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973325" y="2469125"/>
              <a:ext cx="12700" cy="52350"/>
            </a:xfrm>
            <a:custGeom>
              <a:avLst/>
              <a:gdLst/>
              <a:ahLst/>
              <a:cxnLst/>
              <a:rect l="l" t="t" r="r" b="b"/>
              <a:pathLst>
                <a:path w="508" h="2094" extrusionOk="0">
                  <a:moveTo>
                    <a:pt x="476" y="1"/>
                  </a:moveTo>
                  <a:cubicBezTo>
                    <a:pt x="191" y="191"/>
                    <a:pt x="96" y="603"/>
                    <a:pt x="64" y="919"/>
                  </a:cubicBezTo>
                  <a:cubicBezTo>
                    <a:pt x="1" y="1299"/>
                    <a:pt x="96" y="1743"/>
                    <a:pt x="286" y="2059"/>
                  </a:cubicBezTo>
                  <a:cubicBezTo>
                    <a:pt x="298" y="2084"/>
                    <a:pt x="319" y="2094"/>
                    <a:pt x="339" y="2094"/>
                  </a:cubicBezTo>
                  <a:cubicBezTo>
                    <a:pt x="372" y="2094"/>
                    <a:pt x="400" y="2067"/>
                    <a:pt x="381" y="2028"/>
                  </a:cubicBezTo>
                  <a:cubicBezTo>
                    <a:pt x="317" y="1648"/>
                    <a:pt x="191" y="1331"/>
                    <a:pt x="222" y="951"/>
                  </a:cubicBezTo>
                  <a:cubicBezTo>
                    <a:pt x="222" y="793"/>
                    <a:pt x="254" y="634"/>
                    <a:pt x="286" y="476"/>
                  </a:cubicBezTo>
                  <a:cubicBezTo>
                    <a:pt x="349" y="318"/>
                    <a:pt x="444" y="191"/>
                    <a:pt x="507" y="33"/>
                  </a:cubicBezTo>
                  <a:cubicBezTo>
                    <a:pt x="507" y="1"/>
                    <a:pt x="476" y="1"/>
                    <a:pt x="47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61150" y="2364050"/>
              <a:ext cx="50700" cy="71850"/>
            </a:xfrm>
            <a:custGeom>
              <a:avLst/>
              <a:gdLst/>
              <a:ahLst/>
              <a:cxnLst/>
              <a:rect l="l" t="t" r="r" b="b"/>
              <a:pathLst>
                <a:path w="2028" h="2874" extrusionOk="0">
                  <a:moveTo>
                    <a:pt x="771" y="0"/>
                  </a:moveTo>
                  <a:cubicBezTo>
                    <a:pt x="675" y="0"/>
                    <a:pt x="575" y="18"/>
                    <a:pt x="476" y="55"/>
                  </a:cubicBezTo>
                  <a:cubicBezTo>
                    <a:pt x="349" y="119"/>
                    <a:pt x="254" y="182"/>
                    <a:pt x="190" y="309"/>
                  </a:cubicBezTo>
                  <a:cubicBezTo>
                    <a:pt x="95" y="404"/>
                    <a:pt x="64" y="499"/>
                    <a:pt x="64" y="625"/>
                  </a:cubicBezTo>
                  <a:cubicBezTo>
                    <a:pt x="0" y="1069"/>
                    <a:pt x="190" y="1480"/>
                    <a:pt x="444" y="1829"/>
                  </a:cubicBezTo>
                  <a:cubicBezTo>
                    <a:pt x="571" y="2019"/>
                    <a:pt x="761" y="2209"/>
                    <a:pt x="951" y="2335"/>
                  </a:cubicBezTo>
                  <a:cubicBezTo>
                    <a:pt x="1172" y="2494"/>
                    <a:pt x="1394" y="2620"/>
                    <a:pt x="1616" y="2779"/>
                  </a:cubicBezTo>
                  <a:lnTo>
                    <a:pt x="1679" y="2779"/>
                  </a:lnTo>
                  <a:cubicBezTo>
                    <a:pt x="1711" y="2810"/>
                    <a:pt x="1742" y="2810"/>
                    <a:pt x="1774" y="2810"/>
                  </a:cubicBezTo>
                  <a:cubicBezTo>
                    <a:pt x="1806" y="2842"/>
                    <a:pt x="1837" y="2842"/>
                    <a:pt x="1869" y="2842"/>
                  </a:cubicBezTo>
                  <a:lnTo>
                    <a:pt x="1964" y="2874"/>
                  </a:lnTo>
                  <a:cubicBezTo>
                    <a:pt x="1996" y="2874"/>
                    <a:pt x="2027" y="2842"/>
                    <a:pt x="1996" y="2810"/>
                  </a:cubicBezTo>
                  <a:cubicBezTo>
                    <a:pt x="1932" y="2810"/>
                    <a:pt x="1901" y="2779"/>
                    <a:pt x="1837" y="2747"/>
                  </a:cubicBezTo>
                  <a:cubicBezTo>
                    <a:pt x="1647" y="2589"/>
                    <a:pt x="1552" y="2399"/>
                    <a:pt x="1489" y="2177"/>
                  </a:cubicBezTo>
                  <a:cubicBezTo>
                    <a:pt x="1426" y="1924"/>
                    <a:pt x="1457" y="1702"/>
                    <a:pt x="1489" y="1449"/>
                  </a:cubicBezTo>
                  <a:cubicBezTo>
                    <a:pt x="1552" y="974"/>
                    <a:pt x="1584" y="435"/>
                    <a:pt x="1172" y="119"/>
                  </a:cubicBezTo>
                  <a:cubicBezTo>
                    <a:pt x="1057" y="42"/>
                    <a:pt x="919" y="0"/>
                    <a:pt x="77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770650" y="2372975"/>
              <a:ext cx="22975" cy="47900"/>
            </a:xfrm>
            <a:custGeom>
              <a:avLst/>
              <a:gdLst/>
              <a:ahLst/>
              <a:cxnLst/>
              <a:rect l="l" t="t" r="r" b="b"/>
              <a:pathLst>
                <a:path w="919" h="1916" extrusionOk="0">
                  <a:moveTo>
                    <a:pt x="125" y="1"/>
                  </a:moveTo>
                  <a:cubicBezTo>
                    <a:pt x="117" y="1"/>
                    <a:pt x="106" y="4"/>
                    <a:pt x="96" y="15"/>
                  </a:cubicBezTo>
                  <a:cubicBezTo>
                    <a:pt x="0" y="142"/>
                    <a:pt x="0" y="300"/>
                    <a:pt x="32" y="458"/>
                  </a:cubicBezTo>
                  <a:cubicBezTo>
                    <a:pt x="32" y="617"/>
                    <a:pt x="96" y="807"/>
                    <a:pt x="159" y="965"/>
                  </a:cubicBezTo>
                  <a:cubicBezTo>
                    <a:pt x="317" y="1313"/>
                    <a:pt x="571" y="1630"/>
                    <a:pt x="856" y="1915"/>
                  </a:cubicBezTo>
                  <a:cubicBezTo>
                    <a:pt x="856" y="1915"/>
                    <a:pt x="919" y="1883"/>
                    <a:pt x="887" y="1883"/>
                  </a:cubicBezTo>
                  <a:cubicBezTo>
                    <a:pt x="697" y="1567"/>
                    <a:pt x="476" y="1313"/>
                    <a:pt x="317" y="997"/>
                  </a:cubicBezTo>
                  <a:cubicBezTo>
                    <a:pt x="254" y="838"/>
                    <a:pt x="191" y="680"/>
                    <a:pt x="159" y="522"/>
                  </a:cubicBezTo>
                  <a:cubicBezTo>
                    <a:pt x="127" y="332"/>
                    <a:pt x="159" y="173"/>
                    <a:pt x="127" y="15"/>
                  </a:cubicBezTo>
                  <a:cubicBezTo>
                    <a:pt x="148" y="15"/>
                    <a:pt x="141" y="1"/>
                    <a:pt x="12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92275" y="2412600"/>
              <a:ext cx="84450" cy="38350"/>
            </a:xfrm>
            <a:custGeom>
              <a:avLst/>
              <a:gdLst/>
              <a:ahLst/>
              <a:cxnLst/>
              <a:rect l="l" t="t" r="r" b="b"/>
              <a:pathLst>
                <a:path w="3378" h="1534" extrusionOk="0">
                  <a:moveTo>
                    <a:pt x="1865" y="0"/>
                  </a:moveTo>
                  <a:cubicBezTo>
                    <a:pt x="1782" y="0"/>
                    <a:pt x="1699" y="4"/>
                    <a:pt x="1615" y="13"/>
                  </a:cubicBezTo>
                  <a:cubicBezTo>
                    <a:pt x="1109" y="45"/>
                    <a:pt x="570" y="203"/>
                    <a:pt x="222" y="615"/>
                  </a:cubicBezTo>
                  <a:cubicBezTo>
                    <a:pt x="95" y="773"/>
                    <a:pt x="0" y="995"/>
                    <a:pt x="95" y="1185"/>
                  </a:cubicBezTo>
                  <a:cubicBezTo>
                    <a:pt x="159" y="1375"/>
                    <a:pt x="349" y="1470"/>
                    <a:pt x="570" y="1502"/>
                  </a:cubicBezTo>
                  <a:cubicBezTo>
                    <a:pt x="644" y="1523"/>
                    <a:pt x="718" y="1534"/>
                    <a:pt x="791" y="1534"/>
                  </a:cubicBezTo>
                  <a:cubicBezTo>
                    <a:pt x="936" y="1534"/>
                    <a:pt x="1077" y="1491"/>
                    <a:pt x="1204" y="1407"/>
                  </a:cubicBezTo>
                  <a:cubicBezTo>
                    <a:pt x="1457" y="1312"/>
                    <a:pt x="1647" y="1122"/>
                    <a:pt x="1837" y="995"/>
                  </a:cubicBezTo>
                  <a:cubicBezTo>
                    <a:pt x="2059" y="837"/>
                    <a:pt x="2280" y="678"/>
                    <a:pt x="2502" y="552"/>
                  </a:cubicBezTo>
                  <a:cubicBezTo>
                    <a:pt x="2755" y="425"/>
                    <a:pt x="3009" y="362"/>
                    <a:pt x="3262" y="330"/>
                  </a:cubicBezTo>
                  <a:cubicBezTo>
                    <a:pt x="3377" y="330"/>
                    <a:pt x="3362" y="199"/>
                    <a:pt x="3286" y="199"/>
                  </a:cubicBezTo>
                  <a:cubicBezTo>
                    <a:pt x="3279" y="199"/>
                    <a:pt x="3271" y="201"/>
                    <a:pt x="3262" y="203"/>
                  </a:cubicBezTo>
                  <a:lnTo>
                    <a:pt x="3135" y="203"/>
                  </a:lnTo>
                  <a:cubicBezTo>
                    <a:pt x="2914" y="140"/>
                    <a:pt x="2692" y="77"/>
                    <a:pt x="2439" y="45"/>
                  </a:cubicBezTo>
                  <a:cubicBezTo>
                    <a:pt x="2260" y="23"/>
                    <a:pt x="2065" y="0"/>
                    <a:pt x="1865"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700975" y="2418300"/>
              <a:ext cx="56250" cy="20775"/>
            </a:xfrm>
            <a:custGeom>
              <a:avLst/>
              <a:gdLst/>
              <a:ahLst/>
              <a:cxnLst/>
              <a:rect l="l" t="t" r="r" b="b"/>
              <a:pathLst>
                <a:path w="2250" h="831" extrusionOk="0">
                  <a:moveTo>
                    <a:pt x="1836" y="0"/>
                  </a:moveTo>
                  <a:cubicBezTo>
                    <a:pt x="1512" y="0"/>
                    <a:pt x="1191" y="75"/>
                    <a:pt x="919" y="165"/>
                  </a:cubicBezTo>
                  <a:cubicBezTo>
                    <a:pt x="571" y="292"/>
                    <a:pt x="159" y="514"/>
                    <a:pt x="1" y="830"/>
                  </a:cubicBezTo>
                  <a:lnTo>
                    <a:pt x="32" y="830"/>
                  </a:lnTo>
                  <a:cubicBezTo>
                    <a:pt x="159" y="735"/>
                    <a:pt x="317" y="609"/>
                    <a:pt x="476" y="514"/>
                  </a:cubicBezTo>
                  <a:cubicBezTo>
                    <a:pt x="634" y="419"/>
                    <a:pt x="792" y="355"/>
                    <a:pt x="982" y="324"/>
                  </a:cubicBezTo>
                  <a:cubicBezTo>
                    <a:pt x="1394" y="197"/>
                    <a:pt x="1806" y="197"/>
                    <a:pt x="2217" y="134"/>
                  </a:cubicBezTo>
                  <a:cubicBezTo>
                    <a:pt x="2249" y="134"/>
                    <a:pt x="2249" y="39"/>
                    <a:pt x="2217" y="39"/>
                  </a:cubicBezTo>
                  <a:cubicBezTo>
                    <a:pt x="2092" y="12"/>
                    <a:pt x="1964" y="0"/>
                    <a:pt x="183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40575" y="2439250"/>
              <a:ext cx="89475" cy="37875"/>
            </a:xfrm>
            <a:custGeom>
              <a:avLst/>
              <a:gdLst/>
              <a:ahLst/>
              <a:cxnLst/>
              <a:rect l="l" t="t" r="r" b="b"/>
              <a:pathLst>
                <a:path w="3579" h="1515" extrusionOk="0">
                  <a:moveTo>
                    <a:pt x="1500" y="0"/>
                  </a:moveTo>
                  <a:cubicBezTo>
                    <a:pt x="1362" y="0"/>
                    <a:pt x="1219" y="8"/>
                    <a:pt x="1077" y="24"/>
                  </a:cubicBezTo>
                  <a:cubicBezTo>
                    <a:pt x="792" y="56"/>
                    <a:pt x="507" y="151"/>
                    <a:pt x="317" y="341"/>
                  </a:cubicBezTo>
                  <a:cubicBezTo>
                    <a:pt x="127" y="499"/>
                    <a:pt x="0" y="721"/>
                    <a:pt x="63" y="943"/>
                  </a:cubicBezTo>
                  <a:cubicBezTo>
                    <a:pt x="95" y="1133"/>
                    <a:pt x="222" y="1323"/>
                    <a:pt x="412" y="1418"/>
                  </a:cubicBezTo>
                  <a:cubicBezTo>
                    <a:pt x="557" y="1485"/>
                    <a:pt x="710" y="1515"/>
                    <a:pt x="868" y="1515"/>
                  </a:cubicBezTo>
                  <a:cubicBezTo>
                    <a:pt x="1226" y="1515"/>
                    <a:pt x="1602" y="1362"/>
                    <a:pt x="1932" y="1164"/>
                  </a:cubicBezTo>
                  <a:cubicBezTo>
                    <a:pt x="2217" y="1006"/>
                    <a:pt x="2470" y="784"/>
                    <a:pt x="2787" y="626"/>
                  </a:cubicBezTo>
                  <a:cubicBezTo>
                    <a:pt x="2882" y="594"/>
                    <a:pt x="3009" y="531"/>
                    <a:pt x="3135" y="499"/>
                  </a:cubicBezTo>
                  <a:cubicBezTo>
                    <a:pt x="3262" y="436"/>
                    <a:pt x="3420" y="404"/>
                    <a:pt x="3547" y="373"/>
                  </a:cubicBezTo>
                  <a:cubicBezTo>
                    <a:pt x="3579" y="373"/>
                    <a:pt x="3579" y="309"/>
                    <a:pt x="3547" y="309"/>
                  </a:cubicBezTo>
                  <a:lnTo>
                    <a:pt x="3484" y="309"/>
                  </a:lnTo>
                  <a:cubicBezTo>
                    <a:pt x="3009" y="119"/>
                    <a:pt x="2439" y="24"/>
                    <a:pt x="1900" y="24"/>
                  </a:cubicBezTo>
                  <a:cubicBezTo>
                    <a:pt x="1774" y="8"/>
                    <a:pt x="1639" y="0"/>
                    <a:pt x="150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46900" y="2446175"/>
              <a:ext cx="61775" cy="13475"/>
            </a:xfrm>
            <a:custGeom>
              <a:avLst/>
              <a:gdLst/>
              <a:ahLst/>
              <a:cxnLst/>
              <a:rect l="l" t="t" r="r" b="b"/>
              <a:pathLst>
                <a:path w="2471" h="539" extrusionOk="0">
                  <a:moveTo>
                    <a:pt x="2439" y="1"/>
                  </a:moveTo>
                  <a:cubicBezTo>
                    <a:pt x="1996" y="1"/>
                    <a:pt x="1552" y="32"/>
                    <a:pt x="1141" y="96"/>
                  </a:cubicBezTo>
                  <a:cubicBezTo>
                    <a:pt x="919" y="127"/>
                    <a:pt x="729" y="159"/>
                    <a:pt x="539" y="222"/>
                  </a:cubicBezTo>
                  <a:cubicBezTo>
                    <a:pt x="349" y="286"/>
                    <a:pt x="95" y="349"/>
                    <a:pt x="0" y="539"/>
                  </a:cubicBezTo>
                  <a:cubicBezTo>
                    <a:pt x="95" y="507"/>
                    <a:pt x="190" y="444"/>
                    <a:pt x="285" y="412"/>
                  </a:cubicBezTo>
                  <a:cubicBezTo>
                    <a:pt x="380" y="381"/>
                    <a:pt x="507" y="349"/>
                    <a:pt x="602" y="349"/>
                  </a:cubicBezTo>
                  <a:cubicBezTo>
                    <a:pt x="792" y="286"/>
                    <a:pt x="1014" y="254"/>
                    <a:pt x="1204" y="222"/>
                  </a:cubicBezTo>
                  <a:cubicBezTo>
                    <a:pt x="1616" y="191"/>
                    <a:pt x="2027" y="159"/>
                    <a:pt x="2439" y="96"/>
                  </a:cubicBezTo>
                  <a:cubicBezTo>
                    <a:pt x="2471" y="96"/>
                    <a:pt x="2471" y="1"/>
                    <a:pt x="243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3"/>
          <p:cNvSpPr txBox="1"/>
          <p:nvPr/>
        </p:nvSpPr>
        <p:spPr>
          <a:xfrm>
            <a:off x="457200" y="782700"/>
            <a:ext cx="4234800" cy="180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4800" b="1">
                <a:latin typeface="Fira Sans Extra Condensed"/>
                <a:ea typeface="Fira Sans Extra Condensed"/>
                <a:cs typeface="Fira Sans Extra Condensed"/>
                <a:sym typeface="Fira Sans Extra Condensed"/>
              </a:rPr>
              <a:t>BeMinimalist</a:t>
            </a:r>
            <a:endParaRPr sz="4800" b="1">
              <a:latin typeface="Fira Sans Extra Condensed"/>
              <a:ea typeface="Fira Sans Extra Condensed"/>
              <a:cs typeface="Fira Sans Extra Condensed"/>
              <a:sym typeface="Fira Sans Extra Condensed"/>
            </a:endParaRPr>
          </a:p>
          <a:p>
            <a:pPr marL="0" lvl="0" indent="0" algn="l" rtl="0">
              <a:lnSpc>
                <a:spcPct val="100000"/>
              </a:lnSpc>
              <a:spcBef>
                <a:spcPts val="0"/>
              </a:spcBef>
              <a:spcAft>
                <a:spcPts val="0"/>
              </a:spcAft>
              <a:buNone/>
            </a:pPr>
            <a:r>
              <a:rPr lang="en" sz="4800" b="1">
                <a:latin typeface="Fira Sans Extra Condensed"/>
                <a:ea typeface="Fira Sans Extra Condensed"/>
                <a:cs typeface="Fira Sans Extra Condensed"/>
                <a:sym typeface="Fira Sans Extra Condensed"/>
              </a:rPr>
              <a:t>(tentative)</a:t>
            </a:r>
            <a:endParaRPr sz="4800" b="1">
              <a:latin typeface="Fira Sans Extra Condensed"/>
              <a:ea typeface="Fira Sans Extra Condensed"/>
              <a:cs typeface="Fira Sans Extra Condensed"/>
              <a:sym typeface="Fira Sans Extra Condensed"/>
            </a:endParaRPr>
          </a:p>
          <a:p>
            <a:pPr marL="0" lvl="0" indent="0" algn="l" rtl="0">
              <a:lnSpc>
                <a:spcPct val="100000"/>
              </a:lnSpc>
              <a:spcBef>
                <a:spcPts val="0"/>
              </a:spcBef>
              <a:spcAft>
                <a:spcPts val="0"/>
              </a:spcAft>
              <a:buNone/>
            </a:pPr>
            <a:r>
              <a:rPr lang="en" sz="4800" b="1">
                <a:latin typeface="Fira Sans Extra Condensed"/>
                <a:ea typeface="Fira Sans Extra Condensed"/>
                <a:cs typeface="Fira Sans Extra Condensed"/>
                <a:sym typeface="Fira Sans Extra Condensed"/>
              </a:rPr>
              <a:t>Proposal</a:t>
            </a:r>
            <a:endParaRPr sz="4800" b="1">
              <a:latin typeface="Fira Sans Extra Condensed"/>
              <a:ea typeface="Fira Sans Extra Condensed"/>
              <a:cs typeface="Fira Sans Extra Condensed"/>
              <a:sym typeface="Fira Sans Extra Condensed"/>
            </a:endParaRPr>
          </a:p>
        </p:txBody>
      </p:sp>
      <p:sp>
        <p:nvSpPr>
          <p:cNvPr id="503" name="Google Shape;503;p13"/>
          <p:cNvSpPr txBox="1"/>
          <p:nvPr/>
        </p:nvSpPr>
        <p:spPr>
          <a:xfrm>
            <a:off x="457200" y="3168213"/>
            <a:ext cx="2301900" cy="5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a:ea typeface="Fira Sans"/>
                <a:cs typeface="Fira Sans"/>
                <a:sym typeface="Fira Sans"/>
              </a:rPr>
              <a:t>Skincare Brand</a:t>
            </a:r>
            <a:endParaRPr sz="1800">
              <a:latin typeface="Fira Sans"/>
              <a:ea typeface="Fira Sans"/>
              <a:cs typeface="Fira Sans"/>
              <a:sym typeface="Fira Sans"/>
            </a:endParaRPr>
          </a:p>
        </p:txBody>
      </p:sp>
      <p:sp>
        <p:nvSpPr>
          <p:cNvPr id="504" name="Google Shape;504;p13"/>
          <p:cNvSpPr txBox="1"/>
          <p:nvPr/>
        </p:nvSpPr>
        <p:spPr>
          <a:xfrm>
            <a:off x="533000" y="4281138"/>
            <a:ext cx="2301900" cy="53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2"/>
                </a:solidFill>
                <a:latin typeface="Fira Sans"/>
                <a:ea typeface="Fira Sans"/>
                <a:cs typeface="Fira Sans"/>
                <a:sym typeface="Fira Sans"/>
              </a:rPr>
              <a:t>- Narmatha T</a:t>
            </a:r>
            <a:endParaRPr sz="1800">
              <a:solidFill>
                <a:schemeClr val="dk2"/>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22"/>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Skin Types </a:t>
            </a:r>
            <a:endParaRPr sz="2800">
              <a:latin typeface="Fira Sans Extra Condensed Medium"/>
              <a:ea typeface="Fira Sans Extra Condensed Medium"/>
              <a:cs typeface="Fira Sans Extra Condensed Medium"/>
              <a:sym typeface="Fira Sans Extra Condensed Medium"/>
            </a:endParaRPr>
          </a:p>
        </p:txBody>
      </p:sp>
      <p:grpSp>
        <p:nvGrpSpPr>
          <p:cNvPr id="1253" name="Google Shape;1253;p22"/>
          <p:cNvGrpSpPr/>
          <p:nvPr/>
        </p:nvGrpSpPr>
        <p:grpSpPr>
          <a:xfrm>
            <a:off x="2352058" y="2664044"/>
            <a:ext cx="1180458" cy="1279908"/>
            <a:chOff x="2352920" y="2782419"/>
            <a:chExt cx="1180458" cy="1279908"/>
          </a:xfrm>
        </p:grpSpPr>
        <p:sp>
          <p:nvSpPr>
            <p:cNvPr id="1254" name="Google Shape;1254;p22"/>
            <p:cNvSpPr/>
            <p:nvPr/>
          </p:nvSpPr>
          <p:spPr>
            <a:xfrm>
              <a:off x="2352920" y="2970533"/>
              <a:ext cx="1180458" cy="1075456"/>
            </a:xfrm>
            <a:custGeom>
              <a:avLst/>
              <a:gdLst/>
              <a:ahLst/>
              <a:cxnLst/>
              <a:rect l="l" t="t" r="r" b="b"/>
              <a:pathLst>
                <a:path w="37212" h="33902" extrusionOk="0">
                  <a:moveTo>
                    <a:pt x="18606" y="0"/>
                  </a:moveTo>
                  <a:cubicBezTo>
                    <a:pt x="14267" y="0"/>
                    <a:pt x="9928" y="1655"/>
                    <a:pt x="6619" y="4965"/>
                  </a:cubicBezTo>
                  <a:cubicBezTo>
                    <a:pt x="0" y="11583"/>
                    <a:pt x="0" y="22319"/>
                    <a:pt x="6619" y="28938"/>
                  </a:cubicBezTo>
                  <a:cubicBezTo>
                    <a:pt x="9928" y="32247"/>
                    <a:pt x="14267" y="33902"/>
                    <a:pt x="18606" y="33902"/>
                  </a:cubicBezTo>
                  <a:cubicBezTo>
                    <a:pt x="22944" y="33902"/>
                    <a:pt x="27283" y="32247"/>
                    <a:pt x="30592" y="28938"/>
                  </a:cubicBezTo>
                  <a:cubicBezTo>
                    <a:pt x="37211" y="22319"/>
                    <a:pt x="37211" y="11583"/>
                    <a:pt x="30592" y="4965"/>
                  </a:cubicBezTo>
                  <a:cubicBezTo>
                    <a:pt x="27283" y="1655"/>
                    <a:pt x="22944" y="0"/>
                    <a:pt x="18606"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2"/>
            <p:cNvSpPr/>
            <p:nvPr/>
          </p:nvSpPr>
          <p:spPr>
            <a:xfrm>
              <a:off x="2787899" y="2782419"/>
              <a:ext cx="293401" cy="293370"/>
            </a:xfrm>
            <a:custGeom>
              <a:avLst/>
              <a:gdLst/>
              <a:ahLst/>
              <a:cxnLst/>
              <a:rect l="l" t="t" r="r" b="b"/>
              <a:pathLst>
                <a:path w="9249" h="9248" extrusionOk="0">
                  <a:moveTo>
                    <a:pt x="4625" y="0"/>
                  </a:moveTo>
                  <a:cubicBezTo>
                    <a:pt x="2091" y="0"/>
                    <a:pt x="1" y="2059"/>
                    <a:pt x="1" y="4624"/>
                  </a:cubicBezTo>
                  <a:cubicBezTo>
                    <a:pt x="1" y="7189"/>
                    <a:pt x="2091" y="9248"/>
                    <a:pt x="4625" y="9248"/>
                  </a:cubicBezTo>
                  <a:cubicBezTo>
                    <a:pt x="7190" y="9248"/>
                    <a:pt x="9248" y="7189"/>
                    <a:pt x="9248" y="4624"/>
                  </a:cubicBezTo>
                  <a:cubicBezTo>
                    <a:pt x="9248" y="2059"/>
                    <a:pt x="7190" y="0"/>
                    <a:pt x="4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2"/>
            <p:cNvSpPr/>
            <p:nvPr/>
          </p:nvSpPr>
          <p:spPr>
            <a:xfrm>
              <a:off x="2565873" y="2886881"/>
              <a:ext cx="721370" cy="693232"/>
            </a:xfrm>
            <a:custGeom>
              <a:avLst/>
              <a:gdLst/>
              <a:ahLst/>
              <a:cxnLst/>
              <a:rect l="l" t="t" r="r" b="b"/>
              <a:pathLst>
                <a:path w="22740" h="21853" extrusionOk="0">
                  <a:moveTo>
                    <a:pt x="11370" y="1"/>
                  </a:moveTo>
                  <a:cubicBezTo>
                    <a:pt x="5100" y="1"/>
                    <a:pt x="1" y="4910"/>
                    <a:pt x="1" y="10927"/>
                  </a:cubicBezTo>
                  <a:cubicBezTo>
                    <a:pt x="1" y="16976"/>
                    <a:pt x="5100" y="21853"/>
                    <a:pt x="11370" y="21853"/>
                  </a:cubicBezTo>
                  <a:cubicBezTo>
                    <a:pt x="17641" y="21853"/>
                    <a:pt x="22739" y="16976"/>
                    <a:pt x="22739" y="10927"/>
                  </a:cubicBezTo>
                  <a:cubicBezTo>
                    <a:pt x="22739" y="4910"/>
                    <a:pt x="17641" y="1"/>
                    <a:pt x="11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2"/>
            <p:cNvSpPr/>
            <p:nvPr/>
          </p:nvSpPr>
          <p:spPr>
            <a:xfrm>
              <a:off x="2564890" y="3320464"/>
              <a:ext cx="111536" cy="174252"/>
            </a:xfrm>
            <a:custGeom>
              <a:avLst/>
              <a:gdLst/>
              <a:ahLst/>
              <a:cxnLst/>
              <a:rect l="l" t="t" r="r" b="b"/>
              <a:pathLst>
                <a:path w="3516" h="5493" extrusionOk="0">
                  <a:moveTo>
                    <a:pt x="1436" y="1"/>
                  </a:moveTo>
                  <a:cubicBezTo>
                    <a:pt x="1254" y="1"/>
                    <a:pt x="1068" y="40"/>
                    <a:pt x="887" y="141"/>
                  </a:cubicBezTo>
                  <a:cubicBezTo>
                    <a:pt x="0" y="616"/>
                    <a:pt x="95" y="1914"/>
                    <a:pt x="887" y="3561"/>
                  </a:cubicBezTo>
                  <a:cubicBezTo>
                    <a:pt x="1647" y="5144"/>
                    <a:pt x="3484" y="5493"/>
                    <a:pt x="3484" y="5493"/>
                  </a:cubicBezTo>
                  <a:cubicBezTo>
                    <a:pt x="3484" y="5493"/>
                    <a:pt x="3516" y="1692"/>
                    <a:pt x="2724" y="552"/>
                  </a:cubicBezTo>
                  <a:cubicBezTo>
                    <a:pt x="2724" y="552"/>
                    <a:pt x="2113" y="1"/>
                    <a:pt x="1436"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2"/>
            <p:cNvSpPr/>
            <p:nvPr/>
          </p:nvSpPr>
          <p:spPr>
            <a:xfrm>
              <a:off x="3183732" y="3320464"/>
              <a:ext cx="111536" cy="174252"/>
            </a:xfrm>
            <a:custGeom>
              <a:avLst/>
              <a:gdLst/>
              <a:ahLst/>
              <a:cxnLst/>
              <a:rect l="l" t="t" r="r" b="b"/>
              <a:pathLst>
                <a:path w="3516" h="5493" extrusionOk="0">
                  <a:moveTo>
                    <a:pt x="2068" y="1"/>
                  </a:moveTo>
                  <a:cubicBezTo>
                    <a:pt x="1383" y="1"/>
                    <a:pt x="792" y="552"/>
                    <a:pt x="792" y="552"/>
                  </a:cubicBezTo>
                  <a:cubicBezTo>
                    <a:pt x="0" y="1692"/>
                    <a:pt x="32" y="5493"/>
                    <a:pt x="32" y="5493"/>
                  </a:cubicBezTo>
                  <a:cubicBezTo>
                    <a:pt x="32" y="5493"/>
                    <a:pt x="1869" y="5144"/>
                    <a:pt x="2629" y="3561"/>
                  </a:cubicBezTo>
                  <a:cubicBezTo>
                    <a:pt x="3421" y="1914"/>
                    <a:pt x="3516" y="616"/>
                    <a:pt x="2629" y="141"/>
                  </a:cubicBezTo>
                  <a:cubicBezTo>
                    <a:pt x="2442" y="40"/>
                    <a:pt x="2252" y="1"/>
                    <a:pt x="2068"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2"/>
            <p:cNvSpPr/>
            <p:nvPr/>
          </p:nvSpPr>
          <p:spPr>
            <a:xfrm>
              <a:off x="2413193" y="3647555"/>
              <a:ext cx="1032789" cy="414772"/>
            </a:xfrm>
            <a:custGeom>
              <a:avLst/>
              <a:gdLst/>
              <a:ahLst/>
              <a:cxnLst/>
              <a:rect l="l" t="t" r="r" b="b"/>
              <a:pathLst>
                <a:path w="32557" h="13075" extrusionOk="0">
                  <a:moveTo>
                    <a:pt x="13114" y="1"/>
                  </a:moveTo>
                  <a:cubicBezTo>
                    <a:pt x="12895" y="1"/>
                    <a:pt x="12672" y="18"/>
                    <a:pt x="12446" y="59"/>
                  </a:cubicBezTo>
                  <a:cubicBezTo>
                    <a:pt x="12446" y="59"/>
                    <a:pt x="12098" y="2751"/>
                    <a:pt x="12066" y="3479"/>
                  </a:cubicBezTo>
                  <a:cubicBezTo>
                    <a:pt x="12066" y="4207"/>
                    <a:pt x="5194" y="4999"/>
                    <a:pt x="2597" y="6456"/>
                  </a:cubicBezTo>
                  <a:cubicBezTo>
                    <a:pt x="0" y="7944"/>
                    <a:pt x="64" y="13075"/>
                    <a:pt x="64" y="13075"/>
                  </a:cubicBezTo>
                  <a:lnTo>
                    <a:pt x="32493" y="13075"/>
                  </a:lnTo>
                  <a:cubicBezTo>
                    <a:pt x="32493" y="13075"/>
                    <a:pt x="32556" y="7944"/>
                    <a:pt x="29959" y="6456"/>
                  </a:cubicBezTo>
                  <a:cubicBezTo>
                    <a:pt x="27362" y="4999"/>
                    <a:pt x="20522" y="4207"/>
                    <a:pt x="20490" y="3479"/>
                  </a:cubicBezTo>
                  <a:cubicBezTo>
                    <a:pt x="20459" y="2751"/>
                    <a:pt x="20078" y="59"/>
                    <a:pt x="20078" y="59"/>
                  </a:cubicBezTo>
                  <a:cubicBezTo>
                    <a:pt x="19858" y="18"/>
                    <a:pt x="19640" y="1"/>
                    <a:pt x="19425" y="1"/>
                  </a:cubicBezTo>
                  <a:cubicBezTo>
                    <a:pt x="18286" y="1"/>
                    <a:pt x="17237" y="504"/>
                    <a:pt x="16278" y="850"/>
                  </a:cubicBezTo>
                  <a:cubicBezTo>
                    <a:pt x="15346" y="504"/>
                    <a:pt x="14278" y="1"/>
                    <a:pt x="13114"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2"/>
            <p:cNvSpPr/>
            <p:nvPr/>
          </p:nvSpPr>
          <p:spPr>
            <a:xfrm>
              <a:off x="2647273" y="3053614"/>
              <a:ext cx="562599" cy="685238"/>
            </a:xfrm>
            <a:custGeom>
              <a:avLst/>
              <a:gdLst/>
              <a:ahLst/>
              <a:cxnLst/>
              <a:rect l="l" t="t" r="r" b="b"/>
              <a:pathLst>
                <a:path w="17735" h="21601" extrusionOk="0">
                  <a:moveTo>
                    <a:pt x="8691" y="0"/>
                  </a:moveTo>
                  <a:cubicBezTo>
                    <a:pt x="6554" y="0"/>
                    <a:pt x="2755" y="506"/>
                    <a:pt x="855" y="4214"/>
                  </a:cubicBezTo>
                  <a:cubicBezTo>
                    <a:pt x="190" y="5544"/>
                    <a:pt x="0" y="7064"/>
                    <a:pt x="222" y="8553"/>
                  </a:cubicBezTo>
                  <a:cubicBezTo>
                    <a:pt x="507" y="10389"/>
                    <a:pt x="634" y="13651"/>
                    <a:pt x="1394" y="16026"/>
                  </a:cubicBezTo>
                  <a:cubicBezTo>
                    <a:pt x="2217" y="18497"/>
                    <a:pt x="7221" y="21600"/>
                    <a:pt x="8899" y="21600"/>
                  </a:cubicBezTo>
                  <a:cubicBezTo>
                    <a:pt x="10419" y="21600"/>
                    <a:pt x="15581" y="18497"/>
                    <a:pt x="16373" y="16026"/>
                  </a:cubicBezTo>
                  <a:cubicBezTo>
                    <a:pt x="17165" y="13651"/>
                    <a:pt x="17196" y="10389"/>
                    <a:pt x="17482" y="8553"/>
                  </a:cubicBezTo>
                  <a:cubicBezTo>
                    <a:pt x="17735" y="7064"/>
                    <a:pt x="17513" y="5544"/>
                    <a:pt x="16848" y="4214"/>
                  </a:cubicBezTo>
                  <a:cubicBezTo>
                    <a:pt x="14948" y="506"/>
                    <a:pt x="11238" y="0"/>
                    <a:pt x="9107" y="0"/>
                  </a:cubicBezTo>
                  <a:cubicBezTo>
                    <a:pt x="9036" y="0"/>
                    <a:pt x="8967" y="1"/>
                    <a:pt x="8899" y="2"/>
                  </a:cubicBezTo>
                  <a:cubicBezTo>
                    <a:pt x="8832" y="1"/>
                    <a:pt x="8763" y="0"/>
                    <a:pt x="8691"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2"/>
            <p:cNvSpPr/>
            <p:nvPr/>
          </p:nvSpPr>
          <p:spPr>
            <a:xfrm>
              <a:off x="2694476" y="3312438"/>
              <a:ext cx="193920" cy="37750"/>
            </a:xfrm>
            <a:custGeom>
              <a:avLst/>
              <a:gdLst/>
              <a:ahLst/>
              <a:cxnLst/>
              <a:rect l="l" t="t" r="r" b="b"/>
              <a:pathLst>
                <a:path w="6113" h="1190" extrusionOk="0">
                  <a:moveTo>
                    <a:pt x="3182" y="0"/>
                  </a:moveTo>
                  <a:cubicBezTo>
                    <a:pt x="1919" y="0"/>
                    <a:pt x="581" y="252"/>
                    <a:pt x="1" y="615"/>
                  </a:cubicBezTo>
                  <a:cubicBezTo>
                    <a:pt x="201" y="676"/>
                    <a:pt x="415" y="698"/>
                    <a:pt x="633" y="698"/>
                  </a:cubicBezTo>
                  <a:cubicBezTo>
                    <a:pt x="759" y="698"/>
                    <a:pt x="887" y="690"/>
                    <a:pt x="1014" y="679"/>
                  </a:cubicBezTo>
                  <a:cubicBezTo>
                    <a:pt x="1464" y="638"/>
                    <a:pt x="2164" y="571"/>
                    <a:pt x="2834" y="571"/>
                  </a:cubicBezTo>
                  <a:cubicBezTo>
                    <a:pt x="3202" y="571"/>
                    <a:pt x="3561" y="591"/>
                    <a:pt x="3864" y="647"/>
                  </a:cubicBezTo>
                  <a:cubicBezTo>
                    <a:pt x="4434" y="742"/>
                    <a:pt x="4814" y="900"/>
                    <a:pt x="5068" y="1059"/>
                  </a:cubicBezTo>
                  <a:cubicBezTo>
                    <a:pt x="5233" y="1141"/>
                    <a:pt x="5425" y="1190"/>
                    <a:pt x="5615" y="1190"/>
                  </a:cubicBezTo>
                  <a:cubicBezTo>
                    <a:pt x="5789" y="1190"/>
                    <a:pt x="5962" y="1149"/>
                    <a:pt x="6113" y="1059"/>
                  </a:cubicBezTo>
                  <a:cubicBezTo>
                    <a:pt x="6113" y="1059"/>
                    <a:pt x="5796" y="299"/>
                    <a:pt x="4308" y="77"/>
                  </a:cubicBezTo>
                  <a:cubicBezTo>
                    <a:pt x="3956" y="25"/>
                    <a:pt x="3573" y="0"/>
                    <a:pt x="31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2"/>
            <p:cNvSpPr/>
            <p:nvPr/>
          </p:nvSpPr>
          <p:spPr>
            <a:xfrm>
              <a:off x="2759793" y="3362909"/>
              <a:ext cx="79370" cy="70709"/>
            </a:xfrm>
            <a:custGeom>
              <a:avLst/>
              <a:gdLst/>
              <a:ahLst/>
              <a:cxnLst/>
              <a:rect l="l" t="t" r="r" b="b"/>
              <a:pathLst>
                <a:path w="2502" h="2229" extrusionOk="0">
                  <a:moveTo>
                    <a:pt x="1236" y="0"/>
                  </a:moveTo>
                  <a:cubicBezTo>
                    <a:pt x="626" y="0"/>
                    <a:pt x="123" y="425"/>
                    <a:pt x="63" y="988"/>
                  </a:cubicBezTo>
                  <a:cubicBezTo>
                    <a:pt x="0" y="1621"/>
                    <a:pt x="475" y="2160"/>
                    <a:pt x="1140" y="2223"/>
                  </a:cubicBezTo>
                  <a:cubicBezTo>
                    <a:pt x="1183" y="2227"/>
                    <a:pt x="1225" y="2229"/>
                    <a:pt x="1266" y="2229"/>
                  </a:cubicBezTo>
                  <a:cubicBezTo>
                    <a:pt x="1876" y="2229"/>
                    <a:pt x="2379" y="1804"/>
                    <a:pt x="2439" y="1241"/>
                  </a:cubicBezTo>
                  <a:cubicBezTo>
                    <a:pt x="2502" y="639"/>
                    <a:pt x="2027" y="101"/>
                    <a:pt x="1362" y="6"/>
                  </a:cubicBezTo>
                  <a:cubicBezTo>
                    <a:pt x="1319" y="2"/>
                    <a:pt x="1277" y="0"/>
                    <a:pt x="1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2"/>
            <p:cNvSpPr/>
            <p:nvPr/>
          </p:nvSpPr>
          <p:spPr>
            <a:xfrm>
              <a:off x="2726643" y="3358055"/>
              <a:ext cx="131617" cy="43238"/>
            </a:xfrm>
            <a:custGeom>
              <a:avLst/>
              <a:gdLst/>
              <a:ahLst/>
              <a:cxnLst/>
              <a:rect l="l" t="t" r="r" b="b"/>
              <a:pathLst>
                <a:path w="4149" h="1363" fill="none" extrusionOk="0">
                  <a:moveTo>
                    <a:pt x="0" y="381"/>
                  </a:moveTo>
                  <a:cubicBezTo>
                    <a:pt x="0" y="381"/>
                    <a:pt x="95" y="634"/>
                    <a:pt x="317" y="697"/>
                  </a:cubicBezTo>
                  <a:cubicBezTo>
                    <a:pt x="317" y="697"/>
                    <a:pt x="1330" y="1"/>
                    <a:pt x="2597" y="191"/>
                  </a:cubicBezTo>
                  <a:cubicBezTo>
                    <a:pt x="3832" y="381"/>
                    <a:pt x="4149" y="1362"/>
                    <a:pt x="4149" y="136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2"/>
            <p:cNvSpPr/>
            <p:nvPr/>
          </p:nvSpPr>
          <p:spPr>
            <a:xfrm>
              <a:off x="2741711" y="3423372"/>
              <a:ext cx="99482" cy="21127"/>
            </a:xfrm>
            <a:custGeom>
              <a:avLst/>
              <a:gdLst/>
              <a:ahLst/>
              <a:cxnLst/>
              <a:rect l="l" t="t" r="r" b="b"/>
              <a:pathLst>
                <a:path w="3136" h="666" fill="none" extrusionOk="0">
                  <a:moveTo>
                    <a:pt x="0" y="190"/>
                  </a:moveTo>
                  <a:cubicBezTo>
                    <a:pt x="0" y="190"/>
                    <a:pt x="95" y="32"/>
                    <a:pt x="253" y="0"/>
                  </a:cubicBezTo>
                  <a:cubicBezTo>
                    <a:pt x="253" y="0"/>
                    <a:pt x="665" y="507"/>
                    <a:pt x="1679" y="602"/>
                  </a:cubicBezTo>
                  <a:cubicBezTo>
                    <a:pt x="2660" y="665"/>
                    <a:pt x="3135" y="317"/>
                    <a:pt x="3135"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2"/>
            <p:cNvSpPr/>
            <p:nvPr/>
          </p:nvSpPr>
          <p:spPr>
            <a:xfrm>
              <a:off x="2758778" y="3434411"/>
              <a:ext cx="7074" cy="9073"/>
            </a:xfrm>
            <a:custGeom>
              <a:avLst/>
              <a:gdLst/>
              <a:ahLst/>
              <a:cxnLst/>
              <a:rect l="l" t="t" r="r" b="b"/>
              <a:pathLst>
                <a:path w="223" h="286" fill="none" extrusionOk="0">
                  <a:moveTo>
                    <a:pt x="0" y="286"/>
                  </a:moveTo>
                  <a:cubicBezTo>
                    <a:pt x="0" y="286"/>
                    <a:pt x="190" y="1"/>
                    <a:pt x="222"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2"/>
            <p:cNvSpPr/>
            <p:nvPr/>
          </p:nvSpPr>
          <p:spPr>
            <a:xfrm>
              <a:off x="2966719" y="3312438"/>
              <a:ext cx="193951" cy="37750"/>
            </a:xfrm>
            <a:custGeom>
              <a:avLst/>
              <a:gdLst/>
              <a:ahLst/>
              <a:cxnLst/>
              <a:rect l="l" t="t" r="r" b="b"/>
              <a:pathLst>
                <a:path w="6114" h="1190" extrusionOk="0">
                  <a:moveTo>
                    <a:pt x="2932" y="0"/>
                  </a:moveTo>
                  <a:cubicBezTo>
                    <a:pt x="2541" y="0"/>
                    <a:pt x="2158" y="25"/>
                    <a:pt x="1806" y="77"/>
                  </a:cubicBezTo>
                  <a:cubicBezTo>
                    <a:pt x="318" y="299"/>
                    <a:pt x="1" y="1059"/>
                    <a:pt x="1" y="1059"/>
                  </a:cubicBezTo>
                  <a:cubicBezTo>
                    <a:pt x="167" y="1149"/>
                    <a:pt x="341" y="1190"/>
                    <a:pt x="511" y="1190"/>
                  </a:cubicBezTo>
                  <a:cubicBezTo>
                    <a:pt x="698" y="1190"/>
                    <a:pt x="881" y="1141"/>
                    <a:pt x="1046" y="1059"/>
                  </a:cubicBezTo>
                  <a:cubicBezTo>
                    <a:pt x="1299" y="900"/>
                    <a:pt x="1679" y="742"/>
                    <a:pt x="2249" y="647"/>
                  </a:cubicBezTo>
                  <a:cubicBezTo>
                    <a:pt x="2553" y="591"/>
                    <a:pt x="2916" y="571"/>
                    <a:pt x="3289" y="571"/>
                  </a:cubicBezTo>
                  <a:cubicBezTo>
                    <a:pt x="3968" y="571"/>
                    <a:pt x="4682" y="638"/>
                    <a:pt x="5131" y="679"/>
                  </a:cubicBezTo>
                  <a:cubicBezTo>
                    <a:pt x="5247" y="690"/>
                    <a:pt x="5367" y="698"/>
                    <a:pt x="5489" y="698"/>
                  </a:cubicBezTo>
                  <a:cubicBezTo>
                    <a:pt x="5699" y="698"/>
                    <a:pt x="5912" y="676"/>
                    <a:pt x="6113" y="615"/>
                  </a:cubicBezTo>
                  <a:cubicBezTo>
                    <a:pt x="5533" y="252"/>
                    <a:pt x="4194" y="0"/>
                    <a:pt x="29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a:off x="3015952" y="3362909"/>
              <a:ext cx="79401" cy="70709"/>
            </a:xfrm>
            <a:custGeom>
              <a:avLst/>
              <a:gdLst/>
              <a:ahLst/>
              <a:cxnLst/>
              <a:rect l="l" t="t" r="r" b="b"/>
              <a:pathLst>
                <a:path w="2503" h="2229" extrusionOk="0">
                  <a:moveTo>
                    <a:pt x="1267" y="0"/>
                  </a:moveTo>
                  <a:cubicBezTo>
                    <a:pt x="1225" y="0"/>
                    <a:pt x="1183" y="2"/>
                    <a:pt x="1141" y="6"/>
                  </a:cubicBezTo>
                  <a:cubicBezTo>
                    <a:pt x="476" y="101"/>
                    <a:pt x="1" y="639"/>
                    <a:pt x="64" y="1241"/>
                  </a:cubicBezTo>
                  <a:cubicBezTo>
                    <a:pt x="123" y="1804"/>
                    <a:pt x="627" y="2229"/>
                    <a:pt x="1236" y="2229"/>
                  </a:cubicBezTo>
                  <a:cubicBezTo>
                    <a:pt x="1278" y="2229"/>
                    <a:pt x="1320" y="2227"/>
                    <a:pt x="1363" y="2223"/>
                  </a:cubicBezTo>
                  <a:cubicBezTo>
                    <a:pt x="2028" y="2160"/>
                    <a:pt x="2503" y="1621"/>
                    <a:pt x="2439" y="988"/>
                  </a:cubicBezTo>
                  <a:cubicBezTo>
                    <a:pt x="2380" y="425"/>
                    <a:pt x="1877"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2996887" y="3358055"/>
              <a:ext cx="131617" cy="43238"/>
            </a:xfrm>
            <a:custGeom>
              <a:avLst/>
              <a:gdLst/>
              <a:ahLst/>
              <a:cxnLst/>
              <a:rect l="l" t="t" r="r" b="b"/>
              <a:pathLst>
                <a:path w="4149" h="1363" fill="none" extrusionOk="0">
                  <a:moveTo>
                    <a:pt x="4149" y="381"/>
                  </a:moveTo>
                  <a:cubicBezTo>
                    <a:pt x="4149" y="381"/>
                    <a:pt x="4085" y="634"/>
                    <a:pt x="3832" y="697"/>
                  </a:cubicBezTo>
                  <a:cubicBezTo>
                    <a:pt x="3832" y="697"/>
                    <a:pt x="2819" y="1"/>
                    <a:pt x="1583" y="191"/>
                  </a:cubicBezTo>
                  <a:cubicBezTo>
                    <a:pt x="317" y="381"/>
                    <a:pt x="0" y="1362"/>
                    <a:pt x="0" y="136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3014969" y="3423372"/>
              <a:ext cx="98467" cy="21127"/>
            </a:xfrm>
            <a:custGeom>
              <a:avLst/>
              <a:gdLst/>
              <a:ahLst/>
              <a:cxnLst/>
              <a:rect l="l" t="t" r="r" b="b"/>
              <a:pathLst>
                <a:path w="3104" h="666" fill="none" extrusionOk="0">
                  <a:moveTo>
                    <a:pt x="3104" y="190"/>
                  </a:moveTo>
                  <a:cubicBezTo>
                    <a:pt x="3104" y="190"/>
                    <a:pt x="3009" y="32"/>
                    <a:pt x="2882" y="0"/>
                  </a:cubicBezTo>
                  <a:cubicBezTo>
                    <a:pt x="2882" y="0"/>
                    <a:pt x="2439" y="507"/>
                    <a:pt x="1457" y="602"/>
                  </a:cubicBezTo>
                  <a:cubicBezTo>
                    <a:pt x="443" y="665"/>
                    <a:pt x="0" y="317"/>
                    <a:pt x="0"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3089295" y="3434411"/>
              <a:ext cx="7074" cy="9073"/>
            </a:xfrm>
            <a:custGeom>
              <a:avLst/>
              <a:gdLst/>
              <a:ahLst/>
              <a:cxnLst/>
              <a:rect l="l" t="t" r="r" b="b"/>
              <a:pathLst>
                <a:path w="223" h="286" fill="none" extrusionOk="0">
                  <a:moveTo>
                    <a:pt x="222" y="286"/>
                  </a:moveTo>
                  <a:cubicBezTo>
                    <a:pt x="222" y="286"/>
                    <a:pt x="64" y="1"/>
                    <a:pt x="1"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2889379" y="3532497"/>
              <a:ext cx="28170" cy="8438"/>
            </a:xfrm>
            <a:custGeom>
              <a:avLst/>
              <a:gdLst/>
              <a:ahLst/>
              <a:cxnLst/>
              <a:rect l="l" t="t" r="r" b="b"/>
              <a:pathLst>
                <a:path w="888" h="266" extrusionOk="0">
                  <a:moveTo>
                    <a:pt x="131" y="0"/>
                  </a:moveTo>
                  <a:cubicBezTo>
                    <a:pt x="48" y="0"/>
                    <a:pt x="0" y="12"/>
                    <a:pt x="0" y="12"/>
                  </a:cubicBezTo>
                  <a:lnTo>
                    <a:pt x="887" y="265"/>
                  </a:lnTo>
                  <a:cubicBezTo>
                    <a:pt x="559" y="40"/>
                    <a:pt x="284"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2889379" y="3529864"/>
              <a:ext cx="28170" cy="11071"/>
            </a:xfrm>
            <a:custGeom>
              <a:avLst/>
              <a:gdLst/>
              <a:ahLst/>
              <a:cxnLst/>
              <a:rect l="l" t="t" r="r" b="b"/>
              <a:pathLst>
                <a:path w="888" h="349" fill="none" extrusionOk="0">
                  <a:moveTo>
                    <a:pt x="0" y="95"/>
                  </a:moveTo>
                  <a:cubicBezTo>
                    <a:pt x="0" y="95"/>
                    <a:pt x="380" y="0"/>
                    <a:pt x="887" y="348"/>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2"/>
            <p:cNvSpPr/>
            <p:nvPr/>
          </p:nvSpPr>
          <p:spPr>
            <a:xfrm>
              <a:off x="2929572" y="3532497"/>
              <a:ext cx="27154" cy="8438"/>
            </a:xfrm>
            <a:custGeom>
              <a:avLst/>
              <a:gdLst/>
              <a:ahLst/>
              <a:cxnLst/>
              <a:rect l="l" t="t" r="r" b="b"/>
              <a:pathLst>
                <a:path w="856" h="266" extrusionOk="0">
                  <a:moveTo>
                    <a:pt x="733" y="0"/>
                  </a:moveTo>
                  <a:cubicBezTo>
                    <a:pt x="590" y="0"/>
                    <a:pt x="328" y="40"/>
                    <a:pt x="0" y="265"/>
                  </a:cubicBezTo>
                  <a:lnTo>
                    <a:pt x="855" y="12"/>
                  </a:lnTo>
                  <a:cubicBezTo>
                    <a:pt x="855" y="12"/>
                    <a:pt x="812"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2"/>
            <p:cNvSpPr/>
            <p:nvPr/>
          </p:nvSpPr>
          <p:spPr>
            <a:xfrm>
              <a:off x="2929572" y="3529864"/>
              <a:ext cx="27154" cy="11071"/>
            </a:xfrm>
            <a:custGeom>
              <a:avLst/>
              <a:gdLst/>
              <a:ahLst/>
              <a:cxnLst/>
              <a:rect l="l" t="t" r="r" b="b"/>
              <a:pathLst>
                <a:path w="856" h="349" fill="none" extrusionOk="0">
                  <a:moveTo>
                    <a:pt x="855" y="95"/>
                  </a:moveTo>
                  <a:cubicBezTo>
                    <a:pt x="855" y="95"/>
                    <a:pt x="507" y="0"/>
                    <a:pt x="0" y="348"/>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2"/>
            <p:cNvSpPr/>
            <p:nvPr/>
          </p:nvSpPr>
          <p:spPr>
            <a:xfrm>
              <a:off x="2854231" y="3591913"/>
              <a:ext cx="139674" cy="62525"/>
            </a:xfrm>
            <a:custGeom>
              <a:avLst/>
              <a:gdLst/>
              <a:ahLst/>
              <a:cxnLst/>
              <a:rect l="l" t="t" r="r" b="b"/>
              <a:pathLst>
                <a:path w="4403" h="1971" extrusionOk="0">
                  <a:moveTo>
                    <a:pt x="1661" y="0"/>
                  </a:moveTo>
                  <a:cubicBezTo>
                    <a:pt x="1534" y="0"/>
                    <a:pt x="1391" y="19"/>
                    <a:pt x="1235" y="71"/>
                  </a:cubicBezTo>
                  <a:cubicBezTo>
                    <a:pt x="633" y="229"/>
                    <a:pt x="0" y="831"/>
                    <a:pt x="0" y="831"/>
                  </a:cubicBezTo>
                  <a:cubicBezTo>
                    <a:pt x="0" y="831"/>
                    <a:pt x="665" y="1971"/>
                    <a:pt x="2217" y="1971"/>
                  </a:cubicBezTo>
                  <a:cubicBezTo>
                    <a:pt x="3769" y="1971"/>
                    <a:pt x="4402" y="831"/>
                    <a:pt x="4402" y="831"/>
                  </a:cubicBezTo>
                  <a:cubicBezTo>
                    <a:pt x="4402" y="831"/>
                    <a:pt x="3769" y="261"/>
                    <a:pt x="3199" y="71"/>
                  </a:cubicBezTo>
                  <a:cubicBezTo>
                    <a:pt x="3034" y="19"/>
                    <a:pt x="2887" y="0"/>
                    <a:pt x="2759" y="0"/>
                  </a:cubicBezTo>
                  <a:cubicBezTo>
                    <a:pt x="2418" y="0"/>
                    <a:pt x="2217" y="134"/>
                    <a:pt x="2217" y="134"/>
                  </a:cubicBezTo>
                  <a:cubicBezTo>
                    <a:pt x="2217" y="134"/>
                    <a:pt x="1999" y="0"/>
                    <a:pt x="1661" y="0"/>
                  </a:cubicBezTo>
                  <a:close/>
                </a:path>
              </a:pathLst>
            </a:custGeom>
            <a:solidFill>
              <a:srgbClr val="D97E8E"/>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2"/>
            <p:cNvSpPr/>
            <p:nvPr/>
          </p:nvSpPr>
          <p:spPr>
            <a:xfrm>
              <a:off x="2858228" y="3607204"/>
              <a:ext cx="135677" cy="12086"/>
            </a:xfrm>
            <a:custGeom>
              <a:avLst/>
              <a:gdLst/>
              <a:ahLst/>
              <a:cxnLst/>
              <a:rect l="l" t="t" r="r" b="b"/>
              <a:pathLst>
                <a:path w="4277" h="381" fill="none" extrusionOk="0">
                  <a:moveTo>
                    <a:pt x="1" y="381"/>
                  </a:moveTo>
                  <a:cubicBezTo>
                    <a:pt x="1" y="381"/>
                    <a:pt x="286" y="254"/>
                    <a:pt x="982" y="254"/>
                  </a:cubicBezTo>
                  <a:cubicBezTo>
                    <a:pt x="1711" y="254"/>
                    <a:pt x="2059" y="381"/>
                    <a:pt x="2059" y="381"/>
                  </a:cubicBezTo>
                  <a:cubicBezTo>
                    <a:pt x="2059" y="381"/>
                    <a:pt x="3389" y="1"/>
                    <a:pt x="4276" y="38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2"/>
            <p:cNvSpPr/>
            <p:nvPr/>
          </p:nvSpPr>
          <p:spPr>
            <a:xfrm>
              <a:off x="2808995" y="2988837"/>
              <a:ext cx="472221" cy="356180"/>
            </a:xfrm>
            <a:custGeom>
              <a:avLst/>
              <a:gdLst/>
              <a:ahLst/>
              <a:cxnLst/>
              <a:rect l="l" t="t" r="r" b="b"/>
              <a:pathLst>
                <a:path w="14886" h="11228" extrusionOk="0">
                  <a:moveTo>
                    <a:pt x="3851" y="0"/>
                  </a:moveTo>
                  <a:cubicBezTo>
                    <a:pt x="2398" y="0"/>
                    <a:pt x="1282" y="415"/>
                    <a:pt x="888" y="1126"/>
                  </a:cubicBezTo>
                  <a:cubicBezTo>
                    <a:pt x="1" y="2772"/>
                    <a:pt x="634" y="5654"/>
                    <a:pt x="5195" y="6668"/>
                  </a:cubicBezTo>
                  <a:cubicBezTo>
                    <a:pt x="11243" y="7998"/>
                    <a:pt x="12352" y="11228"/>
                    <a:pt x="12352" y="11228"/>
                  </a:cubicBezTo>
                  <a:cubicBezTo>
                    <a:pt x="12352" y="11228"/>
                    <a:pt x="14885" y="6161"/>
                    <a:pt x="10927" y="2804"/>
                  </a:cubicBezTo>
                  <a:cubicBezTo>
                    <a:pt x="8612" y="823"/>
                    <a:pt x="5897" y="0"/>
                    <a:pt x="3851"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2"/>
            <p:cNvSpPr/>
            <p:nvPr/>
          </p:nvSpPr>
          <p:spPr>
            <a:xfrm>
              <a:off x="2570917" y="2973769"/>
              <a:ext cx="473205" cy="357195"/>
            </a:xfrm>
            <a:custGeom>
              <a:avLst/>
              <a:gdLst/>
              <a:ahLst/>
              <a:cxnLst/>
              <a:rect l="l" t="t" r="r" b="b"/>
              <a:pathLst>
                <a:path w="14917" h="11260" extrusionOk="0">
                  <a:moveTo>
                    <a:pt x="11048" y="0"/>
                  </a:moveTo>
                  <a:cubicBezTo>
                    <a:pt x="8999" y="0"/>
                    <a:pt x="6273" y="823"/>
                    <a:pt x="3959" y="2804"/>
                  </a:cubicBezTo>
                  <a:cubicBezTo>
                    <a:pt x="0" y="6193"/>
                    <a:pt x="2534" y="11260"/>
                    <a:pt x="2534" y="11260"/>
                  </a:cubicBezTo>
                  <a:cubicBezTo>
                    <a:pt x="2534" y="11260"/>
                    <a:pt x="3642" y="7998"/>
                    <a:pt x="9691" y="6668"/>
                  </a:cubicBezTo>
                  <a:cubicBezTo>
                    <a:pt x="14283" y="5654"/>
                    <a:pt x="14916" y="2772"/>
                    <a:pt x="13998" y="1126"/>
                  </a:cubicBezTo>
                  <a:cubicBezTo>
                    <a:pt x="13617" y="415"/>
                    <a:pt x="12503" y="0"/>
                    <a:pt x="11048"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2"/>
            <p:cNvSpPr/>
            <p:nvPr/>
          </p:nvSpPr>
          <p:spPr>
            <a:xfrm>
              <a:off x="2696729" y="3211751"/>
              <a:ext cx="457914" cy="304060"/>
            </a:xfrm>
            <a:custGeom>
              <a:avLst/>
              <a:gdLst/>
              <a:ahLst/>
              <a:cxnLst/>
              <a:rect l="l" t="t" r="r" b="b"/>
              <a:pathLst>
                <a:path w="14435" h="9585" extrusionOk="0">
                  <a:moveTo>
                    <a:pt x="6695" y="0"/>
                  </a:moveTo>
                  <a:cubicBezTo>
                    <a:pt x="3491" y="0"/>
                    <a:pt x="1" y="2541"/>
                    <a:pt x="151" y="2903"/>
                  </a:cubicBezTo>
                  <a:cubicBezTo>
                    <a:pt x="187" y="2996"/>
                    <a:pt x="289" y="3033"/>
                    <a:pt x="440" y="3033"/>
                  </a:cubicBezTo>
                  <a:cubicBezTo>
                    <a:pt x="951" y="3033"/>
                    <a:pt x="2024" y="2618"/>
                    <a:pt x="3002" y="2618"/>
                  </a:cubicBezTo>
                  <a:cubicBezTo>
                    <a:pt x="4237" y="2618"/>
                    <a:pt x="6580" y="2871"/>
                    <a:pt x="6517" y="4201"/>
                  </a:cubicBezTo>
                  <a:cubicBezTo>
                    <a:pt x="6422" y="5531"/>
                    <a:pt x="5788" y="8445"/>
                    <a:pt x="6042" y="8920"/>
                  </a:cubicBezTo>
                  <a:cubicBezTo>
                    <a:pt x="6327" y="9363"/>
                    <a:pt x="6960" y="9553"/>
                    <a:pt x="6960" y="9553"/>
                  </a:cubicBezTo>
                  <a:lnTo>
                    <a:pt x="7214" y="9585"/>
                  </a:lnTo>
                  <a:lnTo>
                    <a:pt x="7467" y="9553"/>
                  </a:lnTo>
                  <a:cubicBezTo>
                    <a:pt x="7467" y="9553"/>
                    <a:pt x="8100" y="9363"/>
                    <a:pt x="8385" y="8920"/>
                  </a:cubicBezTo>
                  <a:cubicBezTo>
                    <a:pt x="8639" y="8445"/>
                    <a:pt x="7974" y="5531"/>
                    <a:pt x="7910" y="4201"/>
                  </a:cubicBezTo>
                  <a:cubicBezTo>
                    <a:pt x="7815" y="2871"/>
                    <a:pt x="10190" y="2618"/>
                    <a:pt x="11426" y="2618"/>
                  </a:cubicBezTo>
                  <a:cubicBezTo>
                    <a:pt x="12403" y="2618"/>
                    <a:pt x="13476" y="3033"/>
                    <a:pt x="13987" y="3033"/>
                  </a:cubicBezTo>
                  <a:cubicBezTo>
                    <a:pt x="14138" y="3033"/>
                    <a:pt x="14240" y="2996"/>
                    <a:pt x="14276" y="2903"/>
                  </a:cubicBezTo>
                  <a:cubicBezTo>
                    <a:pt x="14434" y="2523"/>
                    <a:pt x="10349" y="21"/>
                    <a:pt x="7182" y="21"/>
                  </a:cubicBezTo>
                  <a:cubicBezTo>
                    <a:pt x="7021" y="7"/>
                    <a:pt x="6858" y="0"/>
                    <a:pt x="6695"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2"/>
            <p:cNvSpPr/>
            <p:nvPr/>
          </p:nvSpPr>
          <p:spPr>
            <a:xfrm>
              <a:off x="2849282" y="3664145"/>
              <a:ext cx="146621" cy="58369"/>
            </a:xfrm>
            <a:custGeom>
              <a:avLst/>
              <a:gdLst/>
              <a:ahLst/>
              <a:cxnLst/>
              <a:rect l="l" t="t" r="r" b="b"/>
              <a:pathLst>
                <a:path w="4622" h="1840" extrusionOk="0">
                  <a:moveTo>
                    <a:pt x="3819" y="0"/>
                  </a:moveTo>
                  <a:cubicBezTo>
                    <a:pt x="3382" y="0"/>
                    <a:pt x="2798" y="172"/>
                    <a:pt x="2265" y="172"/>
                  </a:cubicBezTo>
                  <a:cubicBezTo>
                    <a:pt x="2227" y="172"/>
                    <a:pt x="2189" y="171"/>
                    <a:pt x="2151" y="169"/>
                  </a:cubicBezTo>
                  <a:cubicBezTo>
                    <a:pt x="1877" y="156"/>
                    <a:pt x="1413" y="78"/>
                    <a:pt x="1013" y="78"/>
                  </a:cubicBezTo>
                  <a:cubicBezTo>
                    <a:pt x="443" y="78"/>
                    <a:pt x="0" y="236"/>
                    <a:pt x="409" y="961"/>
                  </a:cubicBezTo>
                  <a:cubicBezTo>
                    <a:pt x="409" y="961"/>
                    <a:pt x="1106" y="1657"/>
                    <a:pt x="2024" y="1816"/>
                  </a:cubicBezTo>
                  <a:cubicBezTo>
                    <a:pt x="2120" y="1832"/>
                    <a:pt x="2217" y="1840"/>
                    <a:pt x="2316" y="1840"/>
                  </a:cubicBezTo>
                  <a:cubicBezTo>
                    <a:pt x="3170" y="1840"/>
                    <a:pt x="4109" y="1273"/>
                    <a:pt x="4336" y="961"/>
                  </a:cubicBezTo>
                  <a:cubicBezTo>
                    <a:pt x="4621" y="581"/>
                    <a:pt x="4463" y="42"/>
                    <a:pt x="3988" y="11"/>
                  </a:cubicBezTo>
                  <a:cubicBezTo>
                    <a:pt x="3935" y="4"/>
                    <a:pt x="3878" y="0"/>
                    <a:pt x="381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2"/>
            <p:cNvSpPr/>
            <p:nvPr/>
          </p:nvSpPr>
          <p:spPr>
            <a:xfrm>
              <a:off x="2726643" y="3470575"/>
              <a:ext cx="83398" cy="38226"/>
            </a:xfrm>
            <a:custGeom>
              <a:avLst/>
              <a:gdLst/>
              <a:ahLst/>
              <a:cxnLst/>
              <a:rect l="l" t="t" r="r" b="b"/>
              <a:pathLst>
                <a:path w="2629" h="1205" fill="none" extrusionOk="0">
                  <a:moveTo>
                    <a:pt x="0" y="1204"/>
                  </a:moveTo>
                  <a:lnTo>
                    <a:pt x="2629" y="1"/>
                  </a:lnTo>
                </a:path>
              </a:pathLst>
            </a:custGeom>
            <a:noFill/>
            <a:ln w="10300" cap="rnd"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2"/>
            <p:cNvSpPr/>
            <p:nvPr/>
          </p:nvSpPr>
          <p:spPr>
            <a:xfrm>
              <a:off x="2768834" y="3519808"/>
              <a:ext cx="44221" cy="21127"/>
            </a:xfrm>
            <a:custGeom>
              <a:avLst/>
              <a:gdLst/>
              <a:ahLst/>
              <a:cxnLst/>
              <a:rect l="l" t="t" r="r" b="b"/>
              <a:pathLst>
                <a:path w="1394" h="666" fill="none" extrusionOk="0">
                  <a:moveTo>
                    <a:pt x="0" y="665"/>
                  </a:moveTo>
                  <a:lnTo>
                    <a:pt x="1394" y="0"/>
                  </a:lnTo>
                </a:path>
              </a:pathLst>
            </a:custGeom>
            <a:noFill/>
            <a:ln w="10300" cap="rnd"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2"/>
            <p:cNvSpPr/>
            <p:nvPr/>
          </p:nvSpPr>
          <p:spPr>
            <a:xfrm>
              <a:off x="3041076" y="3473588"/>
              <a:ext cx="83398" cy="37210"/>
            </a:xfrm>
            <a:custGeom>
              <a:avLst/>
              <a:gdLst/>
              <a:ahLst/>
              <a:cxnLst/>
              <a:rect l="l" t="t" r="r" b="b"/>
              <a:pathLst>
                <a:path w="2629" h="1173" fill="none" extrusionOk="0">
                  <a:moveTo>
                    <a:pt x="2629" y="1172"/>
                  </a:moveTo>
                  <a:lnTo>
                    <a:pt x="0" y="1"/>
                  </a:lnTo>
                </a:path>
              </a:pathLst>
            </a:custGeom>
            <a:noFill/>
            <a:ln w="10300" cap="rnd"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2"/>
            <p:cNvSpPr/>
            <p:nvPr/>
          </p:nvSpPr>
          <p:spPr>
            <a:xfrm>
              <a:off x="3038063" y="3521807"/>
              <a:ext cx="45236" cy="22142"/>
            </a:xfrm>
            <a:custGeom>
              <a:avLst/>
              <a:gdLst/>
              <a:ahLst/>
              <a:cxnLst/>
              <a:rect l="l" t="t" r="r" b="b"/>
              <a:pathLst>
                <a:path w="1426" h="698" fill="none" extrusionOk="0">
                  <a:moveTo>
                    <a:pt x="1426" y="697"/>
                  </a:moveTo>
                  <a:lnTo>
                    <a:pt x="0" y="1"/>
                  </a:lnTo>
                </a:path>
              </a:pathLst>
            </a:custGeom>
            <a:noFill/>
            <a:ln w="10300" cap="rnd"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2"/>
            <p:cNvSpPr/>
            <p:nvPr/>
          </p:nvSpPr>
          <p:spPr>
            <a:xfrm>
              <a:off x="2865270" y="3542617"/>
              <a:ext cx="119562" cy="43523"/>
            </a:xfrm>
            <a:custGeom>
              <a:avLst/>
              <a:gdLst/>
              <a:ahLst/>
              <a:cxnLst/>
              <a:rect l="l" t="t" r="r" b="b"/>
              <a:pathLst>
                <a:path w="3769" h="1372" extrusionOk="0">
                  <a:moveTo>
                    <a:pt x="824" y="0"/>
                  </a:moveTo>
                  <a:cubicBezTo>
                    <a:pt x="437" y="0"/>
                    <a:pt x="84" y="284"/>
                    <a:pt x="32" y="675"/>
                  </a:cubicBezTo>
                  <a:cubicBezTo>
                    <a:pt x="0" y="833"/>
                    <a:pt x="0" y="991"/>
                    <a:pt x="0" y="1087"/>
                  </a:cubicBezTo>
                  <a:cubicBezTo>
                    <a:pt x="31" y="1208"/>
                    <a:pt x="116" y="1249"/>
                    <a:pt x="234" y="1249"/>
                  </a:cubicBezTo>
                  <a:cubicBezTo>
                    <a:pt x="470" y="1249"/>
                    <a:pt x="837" y="1085"/>
                    <a:pt x="1149" y="1085"/>
                  </a:cubicBezTo>
                  <a:cubicBezTo>
                    <a:pt x="1168" y="1085"/>
                    <a:pt x="1186" y="1085"/>
                    <a:pt x="1204" y="1087"/>
                  </a:cubicBezTo>
                  <a:cubicBezTo>
                    <a:pt x="1647" y="1118"/>
                    <a:pt x="1901" y="1372"/>
                    <a:pt x="1901" y="1372"/>
                  </a:cubicBezTo>
                  <a:cubicBezTo>
                    <a:pt x="1901" y="1372"/>
                    <a:pt x="2091" y="1118"/>
                    <a:pt x="2534" y="1087"/>
                  </a:cubicBezTo>
                  <a:cubicBezTo>
                    <a:pt x="2552" y="1085"/>
                    <a:pt x="2570" y="1085"/>
                    <a:pt x="2588" y="1085"/>
                  </a:cubicBezTo>
                  <a:cubicBezTo>
                    <a:pt x="2902" y="1085"/>
                    <a:pt x="3282" y="1249"/>
                    <a:pt x="3518" y="1249"/>
                  </a:cubicBezTo>
                  <a:cubicBezTo>
                    <a:pt x="3635" y="1249"/>
                    <a:pt x="3717" y="1208"/>
                    <a:pt x="3737" y="1087"/>
                  </a:cubicBezTo>
                  <a:cubicBezTo>
                    <a:pt x="3769" y="991"/>
                    <a:pt x="3769" y="833"/>
                    <a:pt x="3737" y="675"/>
                  </a:cubicBezTo>
                  <a:cubicBezTo>
                    <a:pt x="3659" y="284"/>
                    <a:pt x="3324" y="0"/>
                    <a:pt x="2943" y="0"/>
                  </a:cubicBezTo>
                  <a:cubicBezTo>
                    <a:pt x="2861" y="0"/>
                    <a:pt x="2776" y="13"/>
                    <a:pt x="2692" y="41"/>
                  </a:cubicBezTo>
                  <a:cubicBezTo>
                    <a:pt x="2249" y="136"/>
                    <a:pt x="1932" y="326"/>
                    <a:pt x="1901" y="358"/>
                  </a:cubicBezTo>
                  <a:cubicBezTo>
                    <a:pt x="1774" y="295"/>
                    <a:pt x="1425" y="136"/>
                    <a:pt x="1077" y="41"/>
                  </a:cubicBezTo>
                  <a:cubicBezTo>
                    <a:pt x="993" y="13"/>
                    <a:pt x="908" y="0"/>
                    <a:pt x="82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22"/>
          <p:cNvGrpSpPr/>
          <p:nvPr/>
        </p:nvGrpSpPr>
        <p:grpSpPr>
          <a:xfrm>
            <a:off x="5605010" y="2664044"/>
            <a:ext cx="1218652" cy="1279908"/>
            <a:chOff x="5605872" y="2782419"/>
            <a:chExt cx="1218652" cy="1279908"/>
          </a:xfrm>
        </p:grpSpPr>
        <p:sp>
          <p:nvSpPr>
            <p:cNvPr id="1287" name="Google Shape;1287;p22"/>
            <p:cNvSpPr/>
            <p:nvPr/>
          </p:nvSpPr>
          <p:spPr>
            <a:xfrm>
              <a:off x="5605872" y="2970819"/>
              <a:ext cx="1218652" cy="1075361"/>
            </a:xfrm>
            <a:custGeom>
              <a:avLst/>
              <a:gdLst/>
              <a:ahLst/>
              <a:cxnLst/>
              <a:rect l="l" t="t" r="r" b="b"/>
              <a:pathLst>
                <a:path w="38416" h="33899" extrusionOk="0">
                  <a:moveTo>
                    <a:pt x="19227" y="0"/>
                  </a:moveTo>
                  <a:cubicBezTo>
                    <a:pt x="17137" y="0"/>
                    <a:pt x="15012" y="392"/>
                    <a:pt x="12953" y="1219"/>
                  </a:cubicBezTo>
                  <a:cubicBezTo>
                    <a:pt x="4244" y="4670"/>
                    <a:pt x="1" y="14520"/>
                    <a:pt x="3484" y="23228"/>
                  </a:cubicBezTo>
                  <a:cubicBezTo>
                    <a:pt x="6121" y="29857"/>
                    <a:pt x="12491" y="33898"/>
                    <a:pt x="19234" y="33898"/>
                  </a:cubicBezTo>
                  <a:cubicBezTo>
                    <a:pt x="21318" y="33898"/>
                    <a:pt x="23438" y="33512"/>
                    <a:pt x="25494" y="32697"/>
                  </a:cubicBezTo>
                  <a:cubicBezTo>
                    <a:pt x="34172" y="29214"/>
                    <a:pt x="38415" y="19365"/>
                    <a:pt x="34932" y="10688"/>
                  </a:cubicBezTo>
                  <a:cubicBezTo>
                    <a:pt x="32299" y="4045"/>
                    <a:pt x="25945" y="0"/>
                    <a:pt x="19227"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2"/>
            <p:cNvSpPr/>
            <p:nvPr/>
          </p:nvSpPr>
          <p:spPr>
            <a:xfrm>
              <a:off x="6060963" y="2782419"/>
              <a:ext cx="293401" cy="293370"/>
            </a:xfrm>
            <a:custGeom>
              <a:avLst/>
              <a:gdLst/>
              <a:ahLst/>
              <a:cxnLst/>
              <a:rect l="l" t="t" r="r" b="b"/>
              <a:pathLst>
                <a:path w="9249" h="9248" extrusionOk="0">
                  <a:moveTo>
                    <a:pt x="4624" y="0"/>
                  </a:moveTo>
                  <a:cubicBezTo>
                    <a:pt x="2059" y="0"/>
                    <a:pt x="1" y="2059"/>
                    <a:pt x="1" y="4624"/>
                  </a:cubicBezTo>
                  <a:cubicBezTo>
                    <a:pt x="1" y="7189"/>
                    <a:pt x="2059" y="9248"/>
                    <a:pt x="4624" y="9248"/>
                  </a:cubicBezTo>
                  <a:cubicBezTo>
                    <a:pt x="7158" y="9248"/>
                    <a:pt x="9248" y="7189"/>
                    <a:pt x="9248" y="4624"/>
                  </a:cubicBezTo>
                  <a:cubicBezTo>
                    <a:pt x="9248" y="2059"/>
                    <a:pt x="7158" y="0"/>
                    <a:pt x="46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2"/>
            <p:cNvSpPr/>
            <p:nvPr/>
          </p:nvSpPr>
          <p:spPr>
            <a:xfrm>
              <a:off x="5838937" y="2886881"/>
              <a:ext cx="720355" cy="693232"/>
            </a:xfrm>
            <a:custGeom>
              <a:avLst/>
              <a:gdLst/>
              <a:ahLst/>
              <a:cxnLst/>
              <a:rect l="l" t="t" r="r" b="b"/>
              <a:pathLst>
                <a:path w="22708" h="21853" extrusionOk="0">
                  <a:moveTo>
                    <a:pt x="11338" y="1"/>
                  </a:moveTo>
                  <a:cubicBezTo>
                    <a:pt x="5068" y="1"/>
                    <a:pt x="1" y="4910"/>
                    <a:pt x="1" y="10927"/>
                  </a:cubicBezTo>
                  <a:cubicBezTo>
                    <a:pt x="1" y="16976"/>
                    <a:pt x="5068" y="21853"/>
                    <a:pt x="11338" y="21853"/>
                  </a:cubicBezTo>
                  <a:cubicBezTo>
                    <a:pt x="17609" y="21853"/>
                    <a:pt x="22708" y="16976"/>
                    <a:pt x="22708" y="10927"/>
                  </a:cubicBezTo>
                  <a:cubicBezTo>
                    <a:pt x="22708" y="4910"/>
                    <a:pt x="17609" y="1"/>
                    <a:pt x="113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2"/>
            <p:cNvSpPr/>
            <p:nvPr/>
          </p:nvSpPr>
          <p:spPr>
            <a:xfrm>
              <a:off x="5836939" y="3320464"/>
              <a:ext cx="111536" cy="174252"/>
            </a:xfrm>
            <a:custGeom>
              <a:avLst/>
              <a:gdLst/>
              <a:ahLst/>
              <a:cxnLst/>
              <a:rect l="l" t="t" r="r" b="b"/>
              <a:pathLst>
                <a:path w="3516" h="5493" extrusionOk="0">
                  <a:moveTo>
                    <a:pt x="1420" y="1"/>
                  </a:moveTo>
                  <a:cubicBezTo>
                    <a:pt x="1234" y="1"/>
                    <a:pt x="1043" y="40"/>
                    <a:pt x="856" y="141"/>
                  </a:cubicBezTo>
                  <a:cubicBezTo>
                    <a:pt x="0" y="616"/>
                    <a:pt x="95" y="1914"/>
                    <a:pt x="856" y="3561"/>
                  </a:cubicBezTo>
                  <a:cubicBezTo>
                    <a:pt x="1647" y="5144"/>
                    <a:pt x="3484" y="5493"/>
                    <a:pt x="3484" y="5493"/>
                  </a:cubicBezTo>
                  <a:cubicBezTo>
                    <a:pt x="3484" y="5493"/>
                    <a:pt x="3516" y="1692"/>
                    <a:pt x="2724" y="552"/>
                  </a:cubicBezTo>
                  <a:cubicBezTo>
                    <a:pt x="2724" y="552"/>
                    <a:pt x="2113" y="1"/>
                    <a:pt x="1420"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2"/>
            <p:cNvSpPr/>
            <p:nvPr/>
          </p:nvSpPr>
          <p:spPr>
            <a:xfrm>
              <a:off x="6455781" y="3320464"/>
              <a:ext cx="111536" cy="174252"/>
            </a:xfrm>
            <a:custGeom>
              <a:avLst/>
              <a:gdLst/>
              <a:ahLst/>
              <a:cxnLst/>
              <a:rect l="l" t="t" r="r" b="b"/>
              <a:pathLst>
                <a:path w="3516" h="5493" extrusionOk="0">
                  <a:moveTo>
                    <a:pt x="2068" y="1"/>
                  </a:moveTo>
                  <a:cubicBezTo>
                    <a:pt x="1383" y="1"/>
                    <a:pt x="792" y="552"/>
                    <a:pt x="792" y="552"/>
                  </a:cubicBezTo>
                  <a:cubicBezTo>
                    <a:pt x="1" y="1692"/>
                    <a:pt x="32" y="5493"/>
                    <a:pt x="32" y="5493"/>
                  </a:cubicBezTo>
                  <a:cubicBezTo>
                    <a:pt x="32" y="5493"/>
                    <a:pt x="1869" y="5144"/>
                    <a:pt x="2629" y="3561"/>
                  </a:cubicBezTo>
                  <a:cubicBezTo>
                    <a:pt x="3421" y="1914"/>
                    <a:pt x="3516" y="616"/>
                    <a:pt x="2629" y="141"/>
                  </a:cubicBezTo>
                  <a:cubicBezTo>
                    <a:pt x="2442" y="40"/>
                    <a:pt x="2252" y="1"/>
                    <a:pt x="2068"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2"/>
            <p:cNvSpPr/>
            <p:nvPr/>
          </p:nvSpPr>
          <p:spPr>
            <a:xfrm>
              <a:off x="5685242" y="3647555"/>
              <a:ext cx="1032789" cy="414772"/>
            </a:xfrm>
            <a:custGeom>
              <a:avLst/>
              <a:gdLst/>
              <a:ahLst/>
              <a:cxnLst/>
              <a:rect l="l" t="t" r="r" b="b"/>
              <a:pathLst>
                <a:path w="32557" h="13075" extrusionOk="0">
                  <a:moveTo>
                    <a:pt x="13113" y="1"/>
                  </a:moveTo>
                  <a:cubicBezTo>
                    <a:pt x="12894" y="1"/>
                    <a:pt x="12672" y="18"/>
                    <a:pt x="12446" y="59"/>
                  </a:cubicBezTo>
                  <a:cubicBezTo>
                    <a:pt x="12446" y="59"/>
                    <a:pt x="12098" y="2751"/>
                    <a:pt x="12066" y="3479"/>
                  </a:cubicBezTo>
                  <a:cubicBezTo>
                    <a:pt x="12066" y="4207"/>
                    <a:pt x="5194" y="4999"/>
                    <a:pt x="2597" y="6456"/>
                  </a:cubicBezTo>
                  <a:cubicBezTo>
                    <a:pt x="0" y="7944"/>
                    <a:pt x="64" y="13075"/>
                    <a:pt x="64" y="13075"/>
                  </a:cubicBezTo>
                  <a:lnTo>
                    <a:pt x="32493" y="13075"/>
                  </a:lnTo>
                  <a:cubicBezTo>
                    <a:pt x="32493" y="13075"/>
                    <a:pt x="32556" y="7944"/>
                    <a:pt x="29959" y="6456"/>
                  </a:cubicBezTo>
                  <a:cubicBezTo>
                    <a:pt x="27363" y="4999"/>
                    <a:pt x="20522" y="4207"/>
                    <a:pt x="20490" y="3479"/>
                  </a:cubicBezTo>
                  <a:cubicBezTo>
                    <a:pt x="20459" y="2751"/>
                    <a:pt x="20079" y="59"/>
                    <a:pt x="20079" y="59"/>
                  </a:cubicBezTo>
                  <a:cubicBezTo>
                    <a:pt x="19858" y="18"/>
                    <a:pt x="19640" y="1"/>
                    <a:pt x="19425" y="1"/>
                  </a:cubicBezTo>
                  <a:cubicBezTo>
                    <a:pt x="18287" y="1"/>
                    <a:pt x="17238" y="504"/>
                    <a:pt x="16278" y="850"/>
                  </a:cubicBezTo>
                  <a:cubicBezTo>
                    <a:pt x="15319" y="504"/>
                    <a:pt x="14270" y="1"/>
                    <a:pt x="13113"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2"/>
            <p:cNvSpPr/>
            <p:nvPr/>
          </p:nvSpPr>
          <p:spPr>
            <a:xfrm>
              <a:off x="5919322" y="3053614"/>
              <a:ext cx="562630" cy="685238"/>
            </a:xfrm>
            <a:custGeom>
              <a:avLst/>
              <a:gdLst/>
              <a:ahLst/>
              <a:cxnLst/>
              <a:rect l="l" t="t" r="r" b="b"/>
              <a:pathLst>
                <a:path w="17736" h="21601" extrusionOk="0">
                  <a:moveTo>
                    <a:pt x="8691" y="0"/>
                  </a:moveTo>
                  <a:cubicBezTo>
                    <a:pt x="6554" y="0"/>
                    <a:pt x="2756" y="506"/>
                    <a:pt x="855" y="4214"/>
                  </a:cubicBezTo>
                  <a:cubicBezTo>
                    <a:pt x="190" y="5544"/>
                    <a:pt x="0" y="7064"/>
                    <a:pt x="222" y="8553"/>
                  </a:cubicBezTo>
                  <a:cubicBezTo>
                    <a:pt x="507" y="10389"/>
                    <a:pt x="634" y="13651"/>
                    <a:pt x="1394" y="16026"/>
                  </a:cubicBezTo>
                  <a:cubicBezTo>
                    <a:pt x="2217" y="18497"/>
                    <a:pt x="7221" y="21600"/>
                    <a:pt x="8899" y="21600"/>
                  </a:cubicBezTo>
                  <a:cubicBezTo>
                    <a:pt x="10419" y="21600"/>
                    <a:pt x="15582" y="18497"/>
                    <a:pt x="16373" y="16026"/>
                  </a:cubicBezTo>
                  <a:cubicBezTo>
                    <a:pt x="17165" y="13651"/>
                    <a:pt x="17197" y="10389"/>
                    <a:pt x="17482" y="8553"/>
                  </a:cubicBezTo>
                  <a:cubicBezTo>
                    <a:pt x="17735" y="7064"/>
                    <a:pt x="17513" y="5544"/>
                    <a:pt x="16848" y="4214"/>
                  </a:cubicBezTo>
                  <a:cubicBezTo>
                    <a:pt x="14948" y="506"/>
                    <a:pt x="11239" y="0"/>
                    <a:pt x="9107" y="0"/>
                  </a:cubicBezTo>
                  <a:cubicBezTo>
                    <a:pt x="9036" y="0"/>
                    <a:pt x="8967" y="1"/>
                    <a:pt x="8899" y="2"/>
                  </a:cubicBezTo>
                  <a:cubicBezTo>
                    <a:pt x="8832" y="1"/>
                    <a:pt x="8763" y="0"/>
                    <a:pt x="8691"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2"/>
            <p:cNvSpPr/>
            <p:nvPr/>
          </p:nvSpPr>
          <p:spPr>
            <a:xfrm>
              <a:off x="5966525" y="3312438"/>
              <a:ext cx="193920" cy="37750"/>
            </a:xfrm>
            <a:custGeom>
              <a:avLst/>
              <a:gdLst/>
              <a:ahLst/>
              <a:cxnLst/>
              <a:rect l="l" t="t" r="r" b="b"/>
              <a:pathLst>
                <a:path w="6113" h="1190" extrusionOk="0">
                  <a:moveTo>
                    <a:pt x="3200" y="0"/>
                  </a:moveTo>
                  <a:cubicBezTo>
                    <a:pt x="1949" y="0"/>
                    <a:pt x="606" y="252"/>
                    <a:pt x="1" y="615"/>
                  </a:cubicBezTo>
                  <a:cubicBezTo>
                    <a:pt x="222" y="676"/>
                    <a:pt x="430" y="698"/>
                    <a:pt x="641" y="698"/>
                  </a:cubicBezTo>
                  <a:cubicBezTo>
                    <a:pt x="763" y="698"/>
                    <a:pt x="887" y="690"/>
                    <a:pt x="1014" y="679"/>
                  </a:cubicBezTo>
                  <a:cubicBezTo>
                    <a:pt x="1464" y="638"/>
                    <a:pt x="2164" y="571"/>
                    <a:pt x="2843" y="571"/>
                  </a:cubicBezTo>
                  <a:cubicBezTo>
                    <a:pt x="3215" y="571"/>
                    <a:pt x="3582" y="591"/>
                    <a:pt x="3896" y="647"/>
                  </a:cubicBezTo>
                  <a:cubicBezTo>
                    <a:pt x="4434" y="742"/>
                    <a:pt x="4814" y="900"/>
                    <a:pt x="5068" y="1059"/>
                  </a:cubicBezTo>
                  <a:cubicBezTo>
                    <a:pt x="5233" y="1141"/>
                    <a:pt x="5425" y="1190"/>
                    <a:pt x="5615" y="1190"/>
                  </a:cubicBezTo>
                  <a:cubicBezTo>
                    <a:pt x="5789" y="1190"/>
                    <a:pt x="5962" y="1149"/>
                    <a:pt x="6113" y="1059"/>
                  </a:cubicBezTo>
                  <a:cubicBezTo>
                    <a:pt x="6113" y="1059"/>
                    <a:pt x="5796" y="299"/>
                    <a:pt x="4308" y="77"/>
                  </a:cubicBezTo>
                  <a:cubicBezTo>
                    <a:pt x="3964" y="25"/>
                    <a:pt x="3586" y="0"/>
                    <a:pt x="32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2"/>
            <p:cNvSpPr/>
            <p:nvPr/>
          </p:nvSpPr>
          <p:spPr>
            <a:xfrm>
              <a:off x="6031842" y="3362909"/>
              <a:ext cx="79401" cy="70709"/>
            </a:xfrm>
            <a:custGeom>
              <a:avLst/>
              <a:gdLst/>
              <a:ahLst/>
              <a:cxnLst/>
              <a:rect l="l" t="t" r="r" b="b"/>
              <a:pathLst>
                <a:path w="2503" h="2229" extrusionOk="0">
                  <a:moveTo>
                    <a:pt x="1236" y="0"/>
                  </a:moveTo>
                  <a:cubicBezTo>
                    <a:pt x="626" y="0"/>
                    <a:pt x="123" y="425"/>
                    <a:pt x="64" y="988"/>
                  </a:cubicBezTo>
                  <a:cubicBezTo>
                    <a:pt x="0" y="1621"/>
                    <a:pt x="475" y="2160"/>
                    <a:pt x="1140" y="2223"/>
                  </a:cubicBezTo>
                  <a:cubicBezTo>
                    <a:pt x="1183" y="2227"/>
                    <a:pt x="1225" y="2229"/>
                    <a:pt x="1267" y="2229"/>
                  </a:cubicBezTo>
                  <a:cubicBezTo>
                    <a:pt x="1876" y="2229"/>
                    <a:pt x="2380" y="1804"/>
                    <a:pt x="2439" y="1241"/>
                  </a:cubicBezTo>
                  <a:cubicBezTo>
                    <a:pt x="2502" y="639"/>
                    <a:pt x="2027" y="101"/>
                    <a:pt x="1362" y="6"/>
                  </a:cubicBezTo>
                  <a:cubicBezTo>
                    <a:pt x="1320" y="2"/>
                    <a:pt x="1277" y="0"/>
                    <a:pt x="1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2"/>
            <p:cNvSpPr/>
            <p:nvPr/>
          </p:nvSpPr>
          <p:spPr>
            <a:xfrm>
              <a:off x="5998692" y="3358055"/>
              <a:ext cx="131617" cy="43238"/>
            </a:xfrm>
            <a:custGeom>
              <a:avLst/>
              <a:gdLst/>
              <a:ahLst/>
              <a:cxnLst/>
              <a:rect l="l" t="t" r="r" b="b"/>
              <a:pathLst>
                <a:path w="4149" h="1363" fill="none" extrusionOk="0">
                  <a:moveTo>
                    <a:pt x="0" y="381"/>
                  </a:moveTo>
                  <a:cubicBezTo>
                    <a:pt x="0" y="381"/>
                    <a:pt x="95" y="634"/>
                    <a:pt x="317" y="697"/>
                  </a:cubicBezTo>
                  <a:cubicBezTo>
                    <a:pt x="317" y="697"/>
                    <a:pt x="1330" y="1"/>
                    <a:pt x="2597" y="191"/>
                  </a:cubicBezTo>
                  <a:cubicBezTo>
                    <a:pt x="3832" y="381"/>
                    <a:pt x="4149" y="1362"/>
                    <a:pt x="4149" y="136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2"/>
            <p:cNvSpPr/>
            <p:nvPr/>
          </p:nvSpPr>
          <p:spPr>
            <a:xfrm>
              <a:off x="6013760" y="3423372"/>
              <a:ext cx="99482" cy="21127"/>
            </a:xfrm>
            <a:custGeom>
              <a:avLst/>
              <a:gdLst/>
              <a:ahLst/>
              <a:cxnLst/>
              <a:rect l="l" t="t" r="r" b="b"/>
              <a:pathLst>
                <a:path w="3136" h="666" fill="none" extrusionOk="0">
                  <a:moveTo>
                    <a:pt x="0" y="190"/>
                  </a:moveTo>
                  <a:cubicBezTo>
                    <a:pt x="0" y="190"/>
                    <a:pt x="95" y="32"/>
                    <a:pt x="254" y="0"/>
                  </a:cubicBezTo>
                  <a:cubicBezTo>
                    <a:pt x="254" y="0"/>
                    <a:pt x="665" y="507"/>
                    <a:pt x="1679" y="602"/>
                  </a:cubicBezTo>
                  <a:cubicBezTo>
                    <a:pt x="2660" y="665"/>
                    <a:pt x="3135" y="317"/>
                    <a:pt x="3135"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2"/>
            <p:cNvSpPr/>
            <p:nvPr/>
          </p:nvSpPr>
          <p:spPr>
            <a:xfrm>
              <a:off x="6030827" y="3434411"/>
              <a:ext cx="7074" cy="9073"/>
            </a:xfrm>
            <a:custGeom>
              <a:avLst/>
              <a:gdLst/>
              <a:ahLst/>
              <a:cxnLst/>
              <a:rect l="l" t="t" r="r" b="b"/>
              <a:pathLst>
                <a:path w="223" h="286" fill="none" extrusionOk="0">
                  <a:moveTo>
                    <a:pt x="1" y="286"/>
                  </a:moveTo>
                  <a:cubicBezTo>
                    <a:pt x="1" y="286"/>
                    <a:pt x="191" y="1"/>
                    <a:pt x="222"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2"/>
            <p:cNvSpPr/>
            <p:nvPr/>
          </p:nvSpPr>
          <p:spPr>
            <a:xfrm>
              <a:off x="6238800" y="3312438"/>
              <a:ext cx="193920" cy="37750"/>
            </a:xfrm>
            <a:custGeom>
              <a:avLst/>
              <a:gdLst/>
              <a:ahLst/>
              <a:cxnLst/>
              <a:rect l="l" t="t" r="r" b="b"/>
              <a:pathLst>
                <a:path w="6113" h="1190" extrusionOk="0">
                  <a:moveTo>
                    <a:pt x="2931" y="0"/>
                  </a:moveTo>
                  <a:cubicBezTo>
                    <a:pt x="2540" y="0"/>
                    <a:pt x="2157" y="25"/>
                    <a:pt x="1805" y="77"/>
                  </a:cubicBezTo>
                  <a:cubicBezTo>
                    <a:pt x="317" y="299"/>
                    <a:pt x="0" y="1059"/>
                    <a:pt x="0" y="1059"/>
                  </a:cubicBezTo>
                  <a:cubicBezTo>
                    <a:pt x="166" y="1149"/>
                    <a:pt x="340" y="1190"/>
                    <a:pt x="510" y="1190"/>
                  </a:cubicBezTo>
                  <a:cubicBezTo>
                    <a:pt x="697" y="1190"/>
                    <a:pt x="880" y="1141"/>
                    <a:pt x="1045" y="1059"/>
                  </a:cubicBezTo>
                  <a:cubicBezTo>
                    <a:pt x="1299" y="900"/>
                    <a:pt x="1679" y="742"/>
                    <a:pt x="2249" y="647"/>
                  </a:cubicBezTo>
                  <a:cubicBezTo>
                    <a:pt x="2552" y="591"/>
                    <a:pt x="2915" y="571"/>
                    <a:pt x="3288" y="571"/>
                  </a:cubicBezTo>
                  <a:cubicBezTo>
                    <a:pt x="3967" y="571"/>
                    <a:pt x="4681" y="638"/>
                    <a:pt x="5131" y="679"/>
                  </a:cubicBezTo>
                  <a:cubicBezTo>
                    <a:pt x="5246" y="690"/>
                    <a:pt x="5367" y="698"/>
                    <a:pt x="5488" y="698"/>
                  </a:cubicBezTo>
                  <a:cubicBezTo>
                    <a:pt x="5698" y="698"/>
                    <a:pt x="5911" y="676"/>
                    <a:pt x="6112" y="615"/>
                  </a:cubicBezTo>
                  <a:cubicBezTo>
                    <a:pt x="5532" y="252"/>
                    <a:pt x="4194" y="0"/>
                    <a:pt x="29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2"/>
            <p:cNvSpPr/>
            <p:nvPr/>
          </p:nvSpPr>
          <p:spPr>
            <a:xfrm>
              <a:off x="6288001" y="3362909"/>
              <a:ext cx="79401" cy="70709"/>
            </a:xfrm>
            <a:custGeom>
              <a:avLst/>
              <a:gdLst/>
              <a:ahLst/>
              <a:cxnLst/>
              <a:rect l="l" t="t" r="r" b="b"/>
              <a:pathLst>
                <a:path w="2503" h="2229" extrusionOk="0">
                  <a:moveTo>
                    <a:pt x="1267" y="0"/>
                  </a:moveTo>
                  <a:cubicBezTo>
                    <a:pt x="1226" y="0"/>
                    <a:pt x="1183" y="2"/>
                    <a:pt x="1141" y="6"/>
                  </a:cubicBezTo>
                  <a:cubicBezTo>
                    <a:pt x="476" y="101"/>
                    <a:pt x="1" y="639"/>
                    <a:pt x="64" y="1241"/>
                  </a:cubicBezTo>
                  <a:cubicBezTo>
                    <a:pt x="124" y="1804"/>
                    <a:pt x="655" y="2229"/>
                    <a:pt x="1242" y="2229"/>
                  </a:cubicBezTo>
                  <a:cubicBezTo>
                    <a:pt x="1282" y="2229"/>
                    <a:pt x="1322" y="2227"/>
                    <a:pt x="1363" y="2223"/>
                  </a:cubicBezTo>
                  <a:cubicBezTo>
                    <a:pt x="2028" y="2160"/>
                    <a:pt x="2503" y="1621"/>
                    <a:pt x="2439" y="988"/>
                  </a:cubicBezTo>
                  <a:cubicBezTo>
                    <a:pt x="2380" y="425"/>
                    <a:pt x="1877"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2"/>
            <p:cNvSpPr/>
            <p:nvPr/>
          </p:nvSpPr>
          <p:spPr>
            <a:xfrm>
              <a:off x="6268936" y="3358055"/>
              <a:ext cx="131617" cy="43238"/>
            </a:xfrm>
            <a:custGeom>
              <a:avLst/>
              <a:gdLst/>
              <a:ahLst/>
              <a:cxnLst/>
              <a:rect l="l" t="t" r="r" b="b"/>
              <a:pathLst>
                <a:path w="4149" h="1363" fill="none" extrusionOk="0">
                  <a:moveTo>
                    <a:pt x="4149" y="381"/>
                  </a:moveTo>
                  <a:cubicBezTo>
                    <a:pt x="4149" y="381"/>
                    <a:pt x="4085" y="634"/>
                    <a:pt x="3832" y="697"/>
                  </a:cubicBezTo>
                  <a:cubicBezTo>
                    <a:pt x="3832" y="697"/>
                    <a:pt x="2819" y="1"/>
                    <a:pt x="1584" y="191"/>
                  </a:cubicBezTo>
                  <a:cubicBezTo>
                    <a:pt x="317" y="381"/>
                    <a:pt x="0" y="1362"/>
                    <a:pt x="0" y="136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6287018" y="3423372"/>
              <a:ext cx="98467" cy="21127"/>
            </a:xfrm>
            <a:custGeom>
              <a:avLst/>
              <a:gdLst/>
              <a:ahLst/>
              <a:cxnLst/>
              <a:rect l="l" t="t" r="r" b="b"/>
              <a:pathLst>
                <a:path w="3104" h="666" fill="none" extrusionOk="0">
                  <a:moveTo>
                    <a:pt x="3104" y="190"/>
                  </a:moveTo>
                  <a:cubicBezTo>
                    <a:pt x="3104" y="190"/>
                    <a:pt x="3009" y="32"/>
                    <a:pt x="2882" y="0"/>
                  </a:cubicBezTo>
                  <a:cubicBezTo>
                    <a:pt x="2882" y="0"/>
                    <a:pt x="2470" y="507"/>
                    <a:pt x="1457" y="602"/>
                  </a:cubicBezTo>
                  <a:cubicBezTo>
                    <a:pt x="444" y="665"/>
                    <a:pt x="0" y="317"/>
                    <a:pt x="0"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6361344" y="3434411"/>
              <a:ext cx="7074" cy="9073"/>
            </a:xfrm>
            <a:custGeom>
              <a:avLst/>
              <a:gdLst/>
              <a:ahLst/>
              <a:cxnLst/>
              <a:rect l="l" t="t" r="r" b="b"/>
              <a:pathLst>
                <a:path w="223" h="286" fill="none" extrusionOk="0">
                  <a:moveTo>
                    <a:pt x="222" y="286"/>
                  </a:moveTo>
                  <a:cubicBezTo>
                    <a:pt x="222" y="286"/>
                    <a:pt x="64" y="1"/>
                    <a:pt x="1"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6161428" y="3532497"/>
              <a:ext cx="28170" cy="8438"/>
            </a:xfrm>
            <a:custGeom>
              <a:avLst/>
              <a:gdLst/>
              <a:ahLst/>
              <a:cxnLst/>
              <a:rect l="l" t="t" r="r" b="b"/>
              <a:pathLst>
                <a:path w="888" h="266" extrusionOk="0">
                  <a:moveTo>
                    <a:pt x="124" y="0"/>
                  </a:moveTo>
                  <a:cubicBezTo>
                    <a:pt x="44" y="0"/>
                    <a:pt x="1" y="12"/>
                    <a:pt x="1" y="12"/>
                  </a:cubicBezTo>
                  <a:lnTo>
                    <a:pt x="887" y="265"/>
                  </a:lnTo>
                  <a:cubicBezTo>
                    <a:pt x="539" y="40"/>
                    <a:pt x="270"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6161428" y="3529864"/>
              <a:ext cx="28170" cy="11071"/>
            </a:xfrm>
            <a:custGeom>
              <a:avLst/>
              <a:gdLst/>
              <a:ahLst/>
              <a:cxnLst/>
              <a:rect l="l" t="t" r="r" b="b"/>
              <a:pathLst>
                <a:path w="888" h="349" fill="none" extrusionOk="0">
                  <a:moveTo>
                    <a:pt x="1" y="95"/>
                  </a:moveTo>
                  <a:cubicBezTo>
                    <a:pt x="1" y="95"/>
                    <a:pt x="349" y="0"/>
                    <a:pt x="887" y="348"/>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6201621" y="3532497"/>
              <a:ext cx="27154" cy="8438"/>
            </a:xfrm>
            <a:custGeom>
              <a:avLst/>
              <a:gdLst/>
              <a:ahLst/>
              <a:cxnLst/>
              <a:rect l="l" t="t" r="r" b="b"/>
              <a:pathLst>
                <a:path w="856" h="266" extrusionOk="0">
                  <a:moveTo>
                    <a:pt x="734" y="0"/>
                  </a:moveTo>
                  <a:cubicBezTo>
                    <a:pt x="590" y="0"/>
                    <a:pt x="328" y="40"/>
                    <a:pt x="0" y="265"/>
                  </a:cubicBezTo>
                  <a:lnTo>
                    <a:pt x="855" y="12"/>
                  </a:lnTo>
                  <a:cubicBezTo>
                    <a:pt x="855" y="12"/>
                    <a:pt x="812" y="0"/>
                    <a:pt x="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6201621" y="3529864"/>
              <a:ext cx="27154" cy="11071"/>
            </a:xfrm>
            <a:custGeom>
              <a:avLst/>
              <a:gdLst/>
              <a:ahLst/>
              <a:cxnLst/>
              <a:rect l="l" t="t" r="r" b="b"/>
              <a:pathLst>
                <a:path w="856" h="349" fill="none" extrusionOk="0">
                  <a:moveTo>
                    <a:pt x="855" y="95"/>
                  </a:moveTo>
                  <a:cubicBezTo>
                    <a:pt x="855" y="95"/>
                    <a:pt x="507" y="0"/>
                    <a:pt x="0" y="348"/>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6126280" y="3591913"/>
              <a:ext cx="139674" cy="62525"/>
            </a:xfrm>
            <a:custGeom>
              <a:avLst/>
              <a:gdLst/>
              <a:ahLst/>
              <a:cxnLst/>
              <a:rect l="l" t="t" r="r" b="b"/>
              <a:pathLst>
                <a:path w="4403" h="1971" extrusionOk="0">
                  <a:moveTo>
                    <a:pt x="1661" y="0"/>
                  </a:moveTo>
                  <a:cubicBezTo>
                    <a:pt x="1534" y="0"/>
                    <a:pt x="1391" y="19"/>
                    <a:pt x="1235" y="71"/>
                  </a:cubicBezTo>
                  <a:cubicBezTo>
                    <a:pt x="634" y="229"/>
                    <a:pt x="0" y="831"/>
                    <a:pt x="0" y="831"/>
                  </a:cubicBezTo>
                  <a:cubicBezTo>
                    <a:pt x="0" y="831"/>
                    <a:pt x="665" y="1971"/>
                    <a:pt x="2217" y="1971"/>
                  </a:cubicBezTo>
                  <a:cubicBezTo>
                    <a:pt x="3769" y="1971"/>
                    <a:pt x="4402" y="831"/>
                    <a:pt x="4402" y="831"/>
                  </a:cubicBezTo>
                  <a:cubicBezTo>
                    <a:pt x="4402" y="831"/>
                    <a:pt x="3769" y="261"/>
                    <a:pt x="3199" y="71"/>
                  </a:cubicBezTo>
                  <a:cubicBezTo>
                    <a:pt x="3035" y="19"/>
                    <a:pt x="2887" y="0"/>
                    <a:pt x="2759" y="0"/>
                  </a:cubicBezTo>
                  <a:cubicBezTo>
                    <a:pt x="2418" y="0"/>
                    <a:pt x="2217" y="134"/>
                    <a:pt x="2217" y="134"/>
                  </a:cubicBezTo>
                  <a:cubicBezTo>
                    <a:pt x="2217" y="134"/>
                    <a:pt x="1999" y="0"/>
                    <a:pt x="1661" y="0"/>
                  </a:cubicBezTo>
                  <a:close/>
                </a:path>
              </a:pathLst>
            </a:custGeom>
            <a:solidFill>
              <a:srgbClr val="D97E8E"/>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6130277" y="3607204"/>
              <a:ext cx="135677" cy="12086"/>
            </a:xfrm>
            <a:custGeom>
              <a:avLst/>
              <a:gdLst/>
              <a:ahLst/>
              <a:cxnLst/>
              <a:rect l="l" t="t" r="r" b="b"/>
              <a:pathLst>
                <a:path w="4277" h="381" fill="none" extrusionOk="0">
                  <a:moveTo>
                    <a:pt x="1" y="381"/>
                  </a:moveTo>
                  <a:cubicBezTo>
                    <a:pt x="1" y="381"/>
                    <a:pt x="286" y="254"/>
                    <a:pt x="983" y="254"/>
                  </a:cubicBezTo>
                  <a:cubicBezTo>
                    <a:pt x="1711" y="254"/>
                    <a:pt x="2059" y="381"/>
                    <a:pt x="2059" y="381"/>
                  </a:cubicBezTo>
                  <a:cubicBezTo>
                    <a:pt x="2059" y="381"/>
                    <a:pt x="3389" y="1"/>
                    <a:pt x="4276" y="38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6081075" y="2988837"/>
              <a:ext cx="472189" cy="356180"/>
            </a:xfrm>
            <a:custGeom>
              <a:avLst/>
              <a:gdLst/>
              <a:ahLst/>
              <a:cxnLst/>
              <a:rect l="l" t="t" r="r" b="b"/>
              <a:pathLst>
                <a:path w="14885" h="11228" extrusionOk="0">
                  <a:moveTo>
                    <a:pt x="3851" y="0"/>
                  </a:moveTo>
                  <a:cubicBezTo>
                    <a:pt x="2397" y="0"/>
                    <a:pt x="1281" y="415"/>
                    <a:pt x="887" y="1126"/>
                  </a:cubicBezTo>
                  <a:cubicBezTo>
                    <a:pt x="0" y="2772"/>
                    <a:pt x="633" y="5654"/>
                    <a:pt x="5194" y="6668"/>
                  </a:cubicBezTo>
                  <a:cubicBezTo>
                    <a:pt x="11243" y="7998"/>
                    <a:pt x="12351" y="11228"/>
                    <a:pt x="12351" y="11228"/>
                  </a:cubicBezTo>
                  <a:cubicBezTo>
                    <a:pt x="12351" y="11228"/>
                    <a:pt x="14885" y="6161"/>
                    <a:pt x="10926" y="2804"/>
                  </a:cubicBezTo>
                  <a:cubicBezTo>
                    <a:pt x="8611" y="823"/>
                    <a:pt x="5896" y="0"/>
                    <a:pt x="3851"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5842966" y="2973769"/>
              <a:ext cx="473205" cy="357195"/>
            </a:xfrm>
            <a:custGeom>
              <a:avLst/>
              <a:gdLst/>
              <a:ahLst/>
              <a:cxnLst/>
              <a:rect l="l" t="t" r="r" b="b"/>
              <a:pathLst>
                <a:path w="14917" h="11260" extrusionOk="0">
                  <a:moveTo>
                    <a:pt x="11048" y="0"/>
                  </a:moveTo>
                  <a:cubicBezTo>
                    <a:pt x="8999" y="0"/>
                    <a:pt x="6274" y="823"/>
                    <a:pt x="3959" y="2804"/>
                  </a:cubicBezTo>
                  <a:cubicBezTo>
                    <a:pt x="1" y="6193"/>
                    <a:pt x="2534" y="11260"/>
                    <a:pt x="2534" y="11260"/>
                  </a:cubicBezTo>
                  <a:cubicBezTo>
                    <a:pt x="2534" y="11260"/>
                    <a:pt x="3642" y="7998"/>
                    <a:pt x="9691" y="6668"/>
                  </a:cubicBezTo>
                  <a:cubicBezTo>
                    <a:pt x="14252" y="5654"/>
                    <a:pt x="14917" y="2772"/>
                    <a:pt x="13998" y="1126"/>
                  </a:cubicBezTo>
                  <a:cubicBezTo>
                    <a:pt x="13617" y="415"/>
                    <a:pt x="12503" y="0"/>
                    <a:pt x="11048"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5958753" y="3208515"/>
              <a:ext cx="478217" cy="507211"/>
            </a:xfrm>
            <a:custGeom>
              <a:avLst/>
              <a:gdLst/>
              <a:ahLst/>
              <a:cxnLst/>
              <a:rect l="l" t="t" r="r" b="b"/>
              <a:pathLst>
                <a:path w="15075" h="15989" extrusionOk="0">
                  <a:moveTo>
                    <a:pt x="7466" y="5665"/>
                  </a:moveTo>
                  <a:cubicBezTo>
                    <a:pt x="7878" y="6963"/>
                    <a:pt x="9208" y="9117"/>
                    <a:pt x="9271" y="9592"/>
                  </a:cubicBezTo>
                  <a:cubicBezTo>
                    <a:pt x="9335" y="10098"/>
                    <a:pt x="9208" y="10637"/>
                    <a:pt x="8638" y="10637"/>
                  </a:cubicBezTo>
                  <a:cubicBezTo>
                    <a:pt x="8036" y="10637"/>
                    <a:pt x="7561" y="10858"/>
                    <a:pt x="7530" y="10858"/>
                  </a:cubicBezTo>
                  <a:cubicBezTo>
                    <a:pt x="7530" y="10858"/>
                    <a:pt x="7055" y="10637"/>
                    <a:pt x="6453" y="10637"/>
                  </a:cubicBezTo>
                  <a:cubicBezTo>
                    <a:pt x="5883" y="10637"/>
                    <a:pt x="5756" y="10098"/>
                    <a:pt x="5820" y="9592"/>
                  </a:cubicBezTo>
                  <a:cubicBezTo>
                    <a:pt x="5915" y="9085"/>
                    <a:pt x="7245" y="6900"/>
                    <a:pt x="7466" y="5665"/>
                  </a:cubicBezTo>
                  <a:close/>
                  <a:moveTo>
                    <a:pt x="8148" y="11590"/>
                  </a:moveTo>
                  <a:cubicBezTo>
                    <a:pt x="8289" y="11590"/>
                    <a:pt x="8460" y="11607"/>
                    <a:pt x="8670" y="11650"/>
                  </a:cubicBezTo>
                  <a:cubicBezTo>
                    <a:pt x="9652" y="11872"/>
                    <a:pt x="10158" y="13012"/>
                    <a:pt x="10158" y="13012"/>
                  </a:cubicBezTo>
                  <a:cubicBezTo>
                    <a:pt x="9557" y="14342"/>
                    <a:pt x="8068" y="14564"/>
                    <a:pt x="7561" y="14627"/>
                  </a:cubicBezTo>
                  <a:cubicBezTo>
                    <a:pt x="7055" y="14564"/>
                    <a:pt x="5535" y="14342"/>
                    <a:pt x="4901" y="13012"/>
                  </a:cubicBezTo>
                  <a:cubicBezTo>
                    <a:pt x="4901" y="13012"/>
                    <a:pt x="5440" y="11872"/>
                    <a:pt x="6390" y="11650"/>
                  </a:cubicBezTo>
                  <a:cubicBezTo>
                    <a:pt x="6606" y="11607"/>
                    <a:pt x="6784" y="11590"/>
                    <a:pt x="6928" y="11590"/>
                  </a:cubicBezTo>
                  <a:cubicBezTo>
                    <a:pt x="7416" y="11590"/>
                    <a:pt x="7530" y="11784"/>
                    <a:pt x="7530" y="11809"/>
                  </a:cubicBezTo>
                  <a:cubicBezTo>
                    <a:pt x="7554" y="11784"/>
                    <a:pt x="7673" y="11590"/>
                    <a:pt x="8148" y="11590"/>
                  </a:cubicBezTo>
                  <a:close/>
                  <a:moveTo>
                    <a:pt x="7051" y="1"/>
                  </a:moveTo>
                  <a:cubicBezTo>
                    <a:pt x="6174" y="1"/>
                    <a:pt x="5280" y="144"/>
                    <a:pt x="4299" y="471"/>
                  </a:cubicBezTo>
                  <a:cubicBezTo>
                    <a:pt x="2018" y="1231"/>
                    <a:pt x="0" y="3014"/>
                    <a:pt x="910" y="3014"/>
                  </a:cubicBezTo>
                  <a:cubicBezTo>
                    <a:pt x="947" y="3014"/>
                    <a:pt x="990" y="3011"/>
                    <a:pt x="1038" y="3005"/>
                  </a:cubicBezTo>
                  <a:cubicBezTo>
                    <a:pt x="1038" y="3005"/>
                    <a:pt x="1736" y="2830"/>
                    <a:pt x="3011" y="2830"/>
                  </a:cubicBezTo>
                  <a:cubicBezTo>
                    <a:pt x="3365" y="2830"/>
                    <a:pt x="3764" y="2843"/>
                    <a:pt x="4204" y="2878"/>
                  </a:cubicBezTo>
                  <a:cubicBezTo>
                    <a:pt x="6231" y="3005"/>
                    <a:pt x="6896" y="4113"/>
                    <a:pt x="6896" y="4113"/>
                  </a:cubicBezTo>
                  <a:cubicBezTo>
                    <a:pt x="6896" y="4113"/>
                    <a:pt x="7086" y="7090"/>
                    <a:pt x="5345" y="7787"/>
                  </a:cubicBezTo>
                  <a:cubicBezTo>
                    <a:pt x="5004" y="7925"/>
                    <a:pt x="4644" y="7976"/>
                    <a:pt x="4280" y="7976"/>
                  </a:cubicBezTo>
                  <a:cubicBezTo>
                    <a:pt x="3277" y="7976"/>
                    <a:pt x="2245" y="7591"/>
                    <a:pt x="1522" y="7591"/>
                  </a:cubicBezTo>
                  <a:cubicBezTo>
                    <a:pt x="1188" y="7591"/>
                    <a:pt x="921" y="7673"/>
                    <a:pt x="753" y="7913"/>
                  </a:cubicBezTo>
                  <a:cubicBezTo>
                    <a:pt x="87" y="8895"/>
                    <a:pt x="689" y="11333"/>
                    <a:pt x="2811" y="13297"/>
                  </a:cubicBezTo>
                  <a:cubicBezTo>
                    <a:pt x="4933" y="15260"/>
                    <a:pt x="6706" y="15989"/>
                    <a:pt x="7340" y="15989"/>
                  </a:cubicBezTo>
                  <a:cubicBezTo>
                    <a:pt x="7435" y="15989"/>
                    <a:pt x="7498" y="15957"/>
                    <a:pt x="7561" y="15925"/>
                  </a:cubicBezTo>
                  <a:cubicBezTo>
                    <a:pt x="7625" y="15957"/>
                    <a:pt x="7688" y="15989"/>
                    <a:pt x="7783" y="15989"/>
                  </a:cubicBezTo>
                  <a:cubicBezTo>
                    <a:pt x="8416" y="15989"/>
                    <a:pt x="10158" y="15260"/>
                    <a:pt x="12280" y="13297"/>
                  </a:cubicBezTo>
                  <a:cubicBezTo>
                    <a:pt x="14402" y="11333"/>
                    <a:pt x="15004" y="8895"/>
                    <a:pt x="14339" y="7913"/>
                  </a:cubicBezTo>
                  <a:cubicBezTo>
                    <a:pt x="14178" y="7673"/>
                    <a:pt x="13917" y="7591"/>
                    <a:pt x="13587" y="7591"/>
                  </a:cubicBezTo>
                  <a:cubicBezTo>
                    <a:pt x="12873" y="7591"/>
                    <a:pt x="11840" y="7976"/>
                    <a:pt x="10827" y="7976"/>
                  </a:cubicBezTo>
                  <a:cubicBezTo>
                    <a:pt x="10459" y="7976"/>
                    <a:pt x="10093" y="7925"/>
                    <a:pt x="9747" y="7787"/>
                  </a:cubicBezTo>
                  <a:cubicBezTo>
                    <a:pt x="8036" y="7090"/>
                    <a:pt x="8195" y="4113"/>
                    <a:pt x="8195" y="4113"/>
                  </a:cubicBezTo>
                  <a:cubicBezTo>
                    <a:pt x="8195" y="4113"/>
                    <a:pt x="8891" y="3005"/>
                    <a:pt x="10918" y="2878"/>
                  </a:cubicBezTo>
                  <a:cubicBezTo>
                    <a:pt x="11352" y="2843"/>
                    <a:pt x="11745" y="2830"/>
                    <a:pt x="12095" y="2830"/>
                  </a:cubicBezTo>
                  <a:cubicBezTo>
                    <a:pt x="13355" y="2830"/>
                    <a:pt x="14054" y="3005"/>
                    <a:pt x="14054" y="3005"/>
                  </a:cubicBezTo>
                  <a:cubicBezTo>
                    <a:pt x="14108" y="3012"/>
                    <a:pt x="14156" y="3015"/>
                    <a:pt x="14198" y="3015"/>
                  </a:cubicBezTo>
                  <a:cubicBezTo>
                    <a:pt x="15075" y="3015"/>
                    <a:pt x="13154" y="1482"/>
                    <a:pt x="10887" y="756"/>
                  </a:cubicBezTo>
                  <a:cubicBezTo>
                    <a:pt x="9510" y="291"/>
                    <a:pt x="8298" y="1"/>
                    <a:pt x="7051"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6163427" y="3422357"/>
              <a:ext cx="69377" cy="99482"/>
            </a:xfrm>
            <a:custGeom>
              <a:avLst/>
              <a:gdLst/>
              <a:ahLst/>
              <a:cxnLst/>
              <a:rect l="l" t="t" r="r" b="b"/>
              <a:pathLst>
                <a:path w="2187" h="3136" extrusionOk="0">
                  <a:moveTo>
                    <a:pt x="1109" y="0"/>
                  </a:moveTo>
                  <a:cubicBezTo>
                    <a:pt x="1078" y="0"/>
                    <a:pt x="159" y="2059"/>
                    <a:pt x="96" y="2439"/>
                  </a:cubicBezTo>
                  <a:cubicBezTo>
                    <a:pt x="1" y="2819"/>
                    <a:pt x="761" y="3136"/>
                    <a:pt x="1014" y="3136"/>
                  </a:cubicBezTo>
                  <a:lnTo>
                    <a:pt x="1204" y="3136"/>
                  </a:lnTo>
                  <a:cubicBezTo>
                    <a:pt x="1426" y="3136"/>
                    <a:pt x="2186" y="2819"/>
                    <a:pt x="2091" y="2439"/>
                  </a:cubicBezTo>
                  <a:cubicBezTo>
                    <a:pt x="2028" y="2059"/>
                    <a:pt x="1109" y="0"/>
                    <a:pt x="1109"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2"/>
          <p:cNvGrpSpPr/>
          <p:nvPr/>
        </p:nvGrpSpPr>
        <p:grpSpPr>
          <a:xfrm>
            <a:off x="716509" y="1342960"/>
            <a:ext cx="1179474" cy="1292977"/>
            <a:chOff x="717371" y="1461335"/>
            <a:chExt cx="1179474" cy="1292977"/>
          </a:xfrm>
        </p:grpSpPr>
        <p:sp>
          <p:nvSpPr>
            <p:cNvPr id="1315" name="Google Shape;1315;p22"/>
            <p:cNvSpPr/>
            <p:nvPr/>
          </p:nvSpPr>
          <p:spPr>
            <a:xfrm>
              <a:off x="717371" y="1662995"/>
              <a:ext cx="1179474" cy="1074473"/>
            </a:xfrm>
            <a:custGeom>
              <a:avLst/>
              <a:gdLst/>
              <a:ahLst/>
              <a:cxnLst/>
              <a:rect l="l" t="t" r="r" b="b"/>
              <a:pathLst>
                <a:path w="37181" h="33871" extrusionOk="0">
                  <a:moveTo>
                    <a:pt x="18574" y="1"/>
                  </a:moveTo>
                  <a:cubicBezTo>
                    <a:pt x="10833" y="1"/>
                    <a:pt x="3834" y="5325"/>
                    <a:pt x="2059" y="13215"/>
                  </a:cubicBezTo>
                  <a:cubicBezTo>
                    <a:pt x="1" y="22336"/>
                    <a:pt x="5733" y="31393"/>
                    <a:pt x="14854" y="33452"/>
                  </a:cubicBezTo>
                  <a:cubicBezTo>
                    <a:pt x="16107" y="33735"/>
                    <a:pt x="17360" y="33870"/>
                    <a:pt x="18593" y="33870"/>
                  </a:cubicBezTo>
                  <a:cubicBezTo>
                    <a:pt x="26333" y="33870"/>
                    <a:pt x="33319" y="28524"/>
                    <a:pt x="35122" y="20657"/>
                  </a:cubicBezTo>
                  <a:cubicBezTo>
                    <a:pt x="37180" y="11537"/>
                    <a:pt x="31448" y="2479"/>
                    <a:pt x="22328" y="421"/>
                  </a:cubicBezTo>
                  <a:cubicBezTo>
                    <a:pt x="21070" y="137"/>
                    <a:pt x="19812" y="1"/>
                    <a:pt x="1857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2"/>
            <p:cNvSpPr/>
            <p:nvPr/>
          </p:nvSpPr>
          <p:spPr>
            <a:xfrm>
              <a:off x="1152382" y="1461335"/>
              <a:ext cx="293370" cy="293401"/>
            </a:xfrm>
            <a:custGeom>
              <a:avLst/>
              <a:gdLst/>
              <a:ahLst/>
              <a:cxnLst/>
              <a:rect l="l" t="t" r="r" b="b"/>
              <a:pathLst>
                <a:path w="9248" h="9249" extrusionOk="0">
                  <a:moveTo>
                    <a:pt x="4624" y="1"/>
                  </a:moveTo>
                  <a:cubicBezTo>
                    <a:pt x="2059" y="1"/>
                    <a:pt x="1" y="2059"/>
                    <a:pt x="1" y="4624"/>
                  </a:cubicBezTo>
                  <a:cubicBezTo>
                    <a:pt x="1" y="7190"/>
                    <a:pt x="2059" y="9248"/>
                    <a:pt x="4624" y="9248"/>
                  </a:cubicBezTo>
                  <a:cubicBezTo>
                    <a:pt x="7189" y="9248"/>
                    <a:pt x="9248" y="7190"/>
                    <a:pt x="9248" y="4624"/>
                  </a:cubicBezTo>
                  <a:cubicBezTo>
                    <a:pt x="9248" y="2059"/>
                    <a:pt x="7189" y="1"/>
                    <a:pt x="46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2"/>
            <p:cNvSpPr/>
            <p:nvPr/>
          </p:nvSpPr>
          <p:spPr>
            <a:xfrm>
              <a:off x="930356" y="1578899"/>
              <a:ext cx="720355" cy="693200"/>
            </a:xfrm>
            <a:custGeom>
              <a:avLst/>
              <a:gdLst/>
              <a:ahLst/>
              <a:cxnLst/>
              <a:rect l="l" t="t" r="r" b="b"/>
              <a:pathLst>
                <a:path w="22708" h="21852" extrusionOk="0">
                  <a:moveTo>
                    <a:pt x="11370" y="0"/>
                  </a:moveTo>
                  <a:cubicBezTo>
                    <a:pt x="5068" y="0"/>
                    <a:pt x="1" y="4909"/>
                    <a:pt x="1" y="10926"/>
                  </a:cubicBezTo>
                  <a:cubicBezTo>
                    <a:pt x="1" y="16943"/>
                    <a:pt x="5068" y="21852"/>
                    <a:pt x="11370" y="21852"/>
                  </a:cubicBezTo>
                  <a:cubicBezTo>
                    <a:pt x="17640" y="21852"/>
                    <a:pt x="22707" y="16943"/>
                    <a:pt x="22707" y="10926"/>
                  </a:cubicBezTo>
                  <a:cubicBezTo>
                    <a:pt x="22707" y="4909"/>
                    <a:pt x="17640" y="0"/>
                    <a:pt x="11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928358" y="2012355"/>
              <a:ext cx="111536" cy="174347"/>
            </a:xfrm>
            <a:custGeom>
              <a:avLst/>
              <a:gdLst/>
              <a:ahLst/>
              <a:cxnLst/>
              <a:rect l="l" t="t" r="r" b="b"/>
              <a:pathLst>
                <a:path w="3516" h="5496" extrusionOk="0">
                  <a:moveTo>
                    <a:pt x="1464" y="0"/>
                  </a:moveTo>
                  <a:cubicBezTo>
                    <a:pt x="1276" y="0"/>
                    <a:pt x="1080" y="40"/>
                    <a:pt x="887" y="144"/>
                  </a:cubicBezTo>
                  <a:cubicBezTo>
                    <a:pt x="0" y="587"/>
                    <a:pt x="95" y="1917"/>
                    <a:pt x="887" y="3532"/>
                  </a:cubicBezTo>
                  <a:cubicBezTo>
                    <a:pt x="1679" y="5147"/>
                    <a:pt x="3516" y="5496"/>
                    <a:pt x="3516" y="5496"/>
                  </a:cubicBezTo>
                  <a:cubicBezTo>
                    <a:pt x="3516" y="5496"/>
                    <a:pt x="3516" y="1695"/>
                    <a:pt x="2724" y="524"/>
                  </a:cubicBezTo>
                  <a:cubicBezTo>
                    <a:pt x="2724" y="524"/>
                    <a:pt x="2142" y="0"/>
                    <a:pt x="1464"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1547200" y="2012355"/>
              <a:ext cx="112551" cy="174347"/>
            </a:xfrm>
            <a:custGeom>
              <a:avLst/>
              <a:gdLst/>
              <a:ahLst/>
              <a:cxnLst/>
              <a:rect l="l" t="t" r="r" b="b"/>
              <a:pathLst>
                <a:path w="3548" h="5496" extrusionOk="0">
                  <a:moveTo>
                    <a:pt x="2080" y="0"/>
                  </a:moveTo>
                  <a:cubicBezTo>
                    <a:pt x="1394" y="0"/>
                    <a:pt x="792" y="524"/>
                    <a:pt x="792" y="524"/>
                  </a:cubicBezTo>
                  <a:cubicBezTo>
                    <a:pt x="1" y="1695"/>
                    <a:pt x="32" y="5496"/>
                    <a:pt x="32" y="5496"/>
                  </a:cubicBezTo>
                  <a:cubicBezTo>
                    <a:pt x="32" y="5496"/>
                    <a:pt x="1869" y="5147"/>
                    <a:pt x="2661" y="3532"/>
                  </a:cubicBezTo>
                  <a:cubicBezTo>
                    <a:pt x="3421" y="1917"/>
                    <a:pt x="3547" y="587"/>
                    <a:pt x="2661" y="144"/>
                  </a:cubicBezTo>
                  <a:cubicBezTo>
                    <a:pt x="2468" y="40"/>
                    <a:pt x="2271" y="0"/>
                    <a:pt x="2080"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2"/>
            <p:cNvSpPr/>
            <p:nvPr/>
          </p:nvSpPr>
          <p:spPr>
            <a:xfrm>
              <a:off x="777676" y="2339541"/>
              <a:ext cx="1031774" cy="414772"/>
            </a:xfrm>
            <a:custGeom>
              <a:avLst/>
              <a:gdLst/>
              <a:ahLst/>
              <a:cxnLst/>
              <a:rect l="l" t="t" r="r" b="b"/>
              <a:pathLst>
                <a:path w="32525" h="13075" extrusionOk="0">
                  <a:moveTo>
                    <a:pt x="13104" y="1"/>
                  </a:moveTo>
                  <a:cubicBezTo>
                    <a:pt x="12887" y="1"/>
                    <a:pt x="12668" y="18"/>
                    <a:pt x="12446" y="59"/>
                  </a:cubicBezTo>
                  <a:cubicBezTo>
                    <a:pt x="12446" y="59"/>
                    <a:pt x="12098" y="2751"/>
                    <a:pt x="12066" y="3479"/>
                  </a:cubicBezTo>
                  <a:cubicBezTo>
                    <a:pt x="12034" y="4207"/>
                    <a:pt x="5162" y="4999"/>
                    <a:pt x="2597" y="6456"/>
                  </a:cubicBezTo>
                  <a:cubicBezTo>
                    <a:pt x="0" y="7944"/>
                    <a:pt x="32" y="13075"/>
                    <a:pt x="32" y="13075"/>
                  </a:cubicBezTo>
                  <a:lnTo>
                    <a:pt x="32493" y="13075"/>
                  </a:lnTo>
                  <a:cubicBezTo>
                    <a:pt x="32493" y="13075"/>
                    <a:pt x="32524" y="7944"/>
                    <a:pt x="29927" y="6456"/>
                  </a:cubicBezTo>
                  <a:cubicBezTo>
                    <a:pt x="27362" y="4999"/>
                    <a:pt x="20490" y="4207"/>
                    <a:pt x="20458" y="3479"/>
                  </a:cubicBezTo>
                  <a:cubicBezTo>
                    <a:pt x="20427" y="2751"/>
                    <a:pt x="20078" y="59"/>
                    <a:pt x="20078" y="59"/>
                  </a:cubicBezTo>
                  <a:cubicBezTo>
                    <a:pt x="19851" y="18"/>
                    <a:pt x="19629" y="1"/>
                    <a:pt x="19410" y="1"/>
                  </a:cubicBezTo>
                  <a:cubicBezTo>
                    <a:pt x="18253" y="1"/>
                    <a:pt x="17205" y="499"/>
                    <a:pt x="16246" y="819"/>
                  </a:cubicBezTo>
                  <a:cubicBezTo>
                    <a:pt x="15314" y="499"/>
                    <a:pt x="14248" y="1"/>
                    <a:pt x="13104"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2"/>
            <p:cNvSpPr/>
            <p:nvPr/>
          </p:nvSpPr>
          <p:spPr>
            <a:xfrm>
              <a:off x="1010741" y="1745600"/>
              <a:ext cx="562599" cy="685238"/>
            </a:xfrm>
            <a:custGeom>
              <a:avLst/>
              <a:gdLst/>
              <a:ahLst/>
              <a:cxnLst/>
              <a:rect l="l" t="t" r="r" b="b"/>
              <a:pathLst>
                <a:path w="17735" h="21601" extrusionOk="0">
                  <a:moveTo>
                    <a:pt x="8691" y="1"/>
                  </a:moveTo>
                  <a:cubicBezTo>
                    <a:pt x="6554" y="1"/>
                    <a:pt x="2757" y="505"/>
                    <a:pt x="887" y="4182"/>
                  </a:cubicBezTo>
                  <a:cubicBezTo>
                    <a:pt x="190" y="5544"/>
                    <a:pt x="0" y="7064"/>
                    <a:pt x="222" y="8553"/>
                  </a:cubicBezTo>
                  <a:cubicBezTo>
                    <a:pt x="539" y="10358"/>
                    <a:pt x="634" y="13651"/>
                    <a:pt x="1425" y="15995"/>
                  </a:cubicBezTo>
                  <a:cubicBezTo>
                    <a:pt x="2217" y="18497"/>
                    <a:pt x="7252" y="21600"/>
                    <a:pt x="8899" y="21600"/>
                  </a:cubicBezTo>
                  <a:cubicBezTo>
                    <a:pt x="10451" y="21600"/>
                    <a:pt x="15581" y="18497"/>
                    <a:pt x="16405" y="15995"/>
                  </a:cubicBezTo>
                  <a:cubicBezTo>
                    <a:pt x="17165" y="13651"/>
                    <a:pt x="17197" y="10358"/>
                    <a:pt x="17513" y="8553"/>
                  </a:cubicBezTo>
                  <a:cubicBezTo>
                    <a:pt x="17735" y="7064"/>
                    <a:pt x="17545" y="5544"/>
                    <a:pt x="16848" y="4182"/>
                  </a:cubicBezTo>
                  <a:cubicBezTo>
                    <a:pt x="14948" y="505"/>
                    <a:pt x="11239" y="1"/>
                    <a:pt x="9107" y="1"/>
                  </a:cubicBezTo>
                  <a:cubicBezTo>
                    <a:pt x="9036" y="1"/>
                    <a:pt x="8967" y="1"/>
                    <a:pt x="8899" y="2"/>
                  </a:cubicBezTo>
                  <a:cubicBezTo>
                    <a:pt x="8832" y="1"/>
                    <a:pt x="8762" y="1"/>
                    <a:pt x="8691"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2"/>
            <p:cNvSpPr/>
            <p:nvPr/>
          </p:nvSpPr>
          <p:spPr>
            <a:xfrm>
              <a:off x="1058959" y="2004424"/>
              <a:ext cx="193920" cy="37655"/>
            </a:xfrm>
            <a:custGeom>
              <a:avLst/>
              <a:gdLst/>
              <a:ahLst/>
              <a:cxnLst/>
              <a:rect l="l" t="t" r="r" b="b"/>
              <a:pathLst>
                <a:path w="6113" h="1187" extrusionOk="0">
                  <a:moveTo>
                    <a:pt x="3182" y="1"/>
                  </a:moveTo>
                  <a:cubicBezTo>
                    <a:pt x="1919" y="1"/>
                    <a:pt x="581" y="253"/>
                    <a:pt x="0" y="615"/>
                  </a:cubicBezTo>
                  <a:cubicBezTo>
                    <a:pt x="232" y="662"/>
                    <a:pt x="481" y="691"/>
                    <a:pt x="722" y="691"/>
                  </a:cubicBezTo>
                  <a:cubicBezTo>
                    <a:pt x="810" y="691"/>
                    <a:pt x="897" y="687"/>
                    <a:pt x="982" y="679"/>
                  </a:cubicBezTo>
                  <a:cubicBezTo>
                    <a:pt x="1438" y="617"/>
                    <a:pt x="2166" y="554"/>
                    <a:pt x="2854" y="554"/>
                  </a:cubicBezTo>
                  <a:cubicBezTo>
                    <a:pt x="3217" y="554"/>
                    <a:pt x="3569" y="572"/>
                    <a:pt x="3864" y="615"/>
                  </a:cubicBezTo>
                  <a:cubicBezTo>
                    <a:pt x="4402" y="742"/>
                    <a:pt x="4814" y="869"/>
                    <a:pt x="5067" y="1027"/>
                  </a:cubicBezTo>
                  <a:cubicBezTo>
                    <a:pt x="5239" y="1130"/>
                    <a:pt x="5429" y="1186"/>
                    <a:pt x="5617" y="1186"/>
                  </a:cubicBezTo>
                  <a:cubicBezTo>
                    <a:pt x="5777" y="1186"/>
                    <a:pt x="5936" y="1146"/>
                    <a:pt x="6081" y="1059"/>
                  </a:cubicBezTo>
                  <a:lnTo>
                    <a:pt x="6113" y="1059"/>
                  </a:lnTo>
                  <a:cubicBezTo>
                    <a:pt x="6113" y="1059"/>
                    <a:pt x="5796" y="299"/>
                    <a:pt x="4307" y="77"/>
                  </a:cubicBezTo>
                  <a:cubicBezTo>
                    <a:pt x="3956" y="25"/>
                    <a:pt x="3573" y="1"/>
                    <a:pt x="31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2"/>
            <p:cNvSpPr/>
            <p:nvPr/>
          </p:nvSpPr>
          <p:spPr>
            <a:xfrm>
              <a:off x="1123261" y="2054895"/>
              <a:ext cx="80385" cy="70709"/>
            </a:xfrm>
            <a:custGeom>
              <a:avLst/>
              <a:gdLst/>
              <a:ahLst/>
              <a:cxnLst/>
              <a:rect l="l" t="t" r="r" b="b"/>
              <a:pathLst>
                <a:path w="2534" h="2229" extrusionOk="0">
                  <a:moveTo>
                    <a:pt x="1267" y="0"/>
                  </a:moveTo>
                  <a:cubicBezTo>
                    <a:pt x="654" y="0"/>
                    <a:pt x="123" y="425"/>
                    <a:pt x="64" y="988"/>
                  </a:cubicBezTo>
                  <a:cubicBezTo>
                    <a:pt x="0" y="1590"/>
                    <a:pt x="507" y="2160"/>
                    <a:pt x="1172" y="2223"/>
                  </a:cubicBezTo>
                  <a:cubicBezTo>
                    <a:pt x="1212" y="2227"/>
                    <a:pt x="1253" y="2229"/>
                    <a:pt x="1293" y="2229"/>
                  </a:cubicBezTo>
                  <a:cubicBezTo>
                    <a:pt x="1880" y="2229"/>
                    <a:pt x="2411" y="1804"/>
                    <a:pt x="2470" y="1241"/>
                  </a:cubicBezTo>
                  <a:cubicBezTo>
                    <a:pt x="2534" y="640"/>
                    <a:pt x="2027" y="69"/>
                    <a:pt x="1394" y="6"/>
                  </a:cubicBezTo>
                  <a:cubicBezTo>
                    <a:pt x="1351" y="2"/>
                    <a:pt x="130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2"/>
            <p:cNvSpPr/>
            <p:nvPr/>
          </p:nvSpPr>
          <p:spPr>
            <a:xfrm>
              <a:off x="1091094" y="2050041"/>
              <a:ext cx="130633" cy="43238"/>
            </a:xfrm>
            <a:custGeom>
              <a:avLst/>
              <a:gdLst/>
              <a:ahLst/>
              <a:cxnLst/>
              <a:rect l="l" t="t" r="r" b="b"/>
              <a:pathLst>
                <a:path w="4118" h="1363" fill="none" extrusionOk="0">
                  <a:moveTo>
                    <a:pt x="1" y="349"/>
                  </a:moveTo>
                  <a:cubicBezTo>
                    <a:pt x="1" y="349"/>
                    <a:pt x="64" y="634"/>
                    <a:pt x="286" y="698"/>
                  </a:cubicBezTo>
                  <a:cubicBezTo>
                    <a:pt x="286" y="698"/>
                    <a:pt x="1299" y="1"/>
                    <a:pt x="2566" y="191"/>
                  </a:cubicBezTo>
                  <a:cubicBezTo>
                    <a:pt x="3833" y="381"/>
                    <a:pt x="4118" y="1363"/>
                    <a:pt x="4118" y="1363"/>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2"/>
            <p:cNvSpPr/>
            <p:nvPr/>
          </p:nvSpPr>
          <p:spPr>
            <a:xfrm>
              <a:off x="1105179" y="2115358"/>
              <a:ext cx="99482" cy="21127"/>
            </a:xfrm>
            <a:custGeom>
              <a:avLst/>
              <a:gdLst/>
              <a:ahLst/>
              <a:cxnLst/>
              <a:rect l="l" t="t" r="r" b="b"/>
              <a:pathLst>
                <a:path w="3136" h="666" fill="none" extrusionOk="0">
                  <a:moveTo>
                    <a:pt x="0" y="190"/>
                  </a:moveTo>
                  <a:cubicBezTo>
                    <a:pt x="0" y="190"/>
                    <a:pt x="127" y="32"/>
                    <a:pt x="254" y="0"/>
                  </a:cubicBezTo>
                  <a:cubicBezTo>
                    <a:pt x="254" y="0"/>
                    <a:pt x="665" y="507"/>
                    <a:pt x="1679" y="602"/>
                  </a:cubicBezTo>
                  <a:cubicBezTo>
                    <a:pt x="2692" y="665"/>
                    <a:pt x="3135" y="285"/>
                    <a:pt x="3135" y="285"/>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2"/>
            <p:cNvSpPr/>
            <p:nvPr/>
          </p:nvSpPr>
          <p:spPr>
            <a:xfrm>
              <a:off x="1123261" y="2126397"/>
              <a:ext cx="6059" cy="9073"/>
            </a:xfrm>
            <a:custGeom>
              <a:avLst/>
              <a:gdLst/>
              <a:ahLst/>
              <a:cxnLst/>
              <a:rect l="l" t="t" r="r" b="b"/>
              <a:pathLst>
                <a:path w="191" h="286" fill="none" extrusionOk="0">
                  <a:moveTo>
                    <a:pt x="0" y="286"/>
                  </a:moveTo>
                  <a:cubicBezTo>
                    <a:pt x="0" y="286"/>
                    <a:pt x="159" y="1"/>
                    <a:pt x="190" y="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2"/>
            <p:cNvSpPr/>
            <p:nvPr/>
          </p:nvSpPr>
          <p:spPr>
            <a:xfrm>
              <a:off x="1331202" y="2004424"/>
              <a:ext cx="193920" cy="37655"/>
            </a:xfrm>
            <a:custGeom>
              <a:avLst/>
              <a:gdLst/>
              <a:ahLst/>
              <a:cxnLst/>
              <a:rect l="l" t="t" r="r" b="b"/>
              <a:pathLst>
                <a:path w="6113" h="1187" extrusionOk="0">
                  <a:moveTo>
                    <a:pt x="2900" y="1"/>
                  </a:moveTo>
                  <a:cubicBezTo>
                    <a:pt x="2509" y="1"/>
                    <a:pt x="2126" y="25"/>
                    <a:pt x="1774" y="77"/>
                  </a:cubicBezTo>
                  <a:cubicBezTo>
                    <a:pt x="286" y="299"/>
                    <a:pt x="1" y="1059"/>
                    <a:pt x="1" y="1059"/>
                  </a:cubicBezTo>
                  <a:cubicBezTo>
                    <a:pt x="146" y="1146"/>
                    <a:pt x="305" y="1186"/>
                    <a:pt x="467" y="1186"/>
                  </a:cubicBezTo>
                  <a:cubicBezTo>
                    <a:pt x="659" y="1186"/>
                    <a:pt x="857" y="1130"/>
                    <a:pt x="1046" y="1027"/>
                  </a:cubicBezTo>
                  <a:cubicBezTo>
                    <a:pt x="1299" y="869"/>
                    <a:pt x="1679" y="742"/>
                    <a:pt x="2218" y="615"/>
                  </a:cubicBezTo>
                  <a:cubicBezTo>
                    <a:pt x="2524" y="572"/>
                    <a:pt x="2879" y="554"/>
                    <a:pt x="3242" y="554"/>
                  </a:cubicBezTo>
                  <a:cubicBezTo>
                    <a:pt x="3929" y="554"/>
                    <a:pt x="4643" y="617"/>
                    <a:pt x="5099" y="679"/>
                  </a:cubicBezTo>
                  <a:cubicBezTo>
                    <a:pt x="5193" y="687"/>
                    <a:pt x="5284" y="691"/>
                    <a:pt x="5374" y="691"/>
                  </a:cubicBezTo>
                  <a:cubicBezTo>
                    <a:pt x="5620" y="691"/>
                    <a:pt x="5858" y="662"/>
                    <a:pt x="6113" y="615"/>
                  </a:cubicBezTo>
                  <a:cubicBezTo>
                    <a:pt x="5508" y="253"/>
                    <a:pt x="4164"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2"/>
            <p:cNvSpPr/>
            <p:nvPr/>
          </p:nvSpPr>
          <p:spPr>
            <a:xfrm>
              <a:off x="1379420" y="2054895"/>
              <a:ext cx="80417" cy="70709"/>
            </a:xfrm>
            <a:custGeom>
              <a:avLst/>
              <a:gdLst/>
              <a:ahLst/>
              <a:cxnLst/>
              <a:rect l="l" t="t" r="r" b="b"/>
              <a:pathLst>
                <a:path w="2535" h="2229" extrusionOk="0">
                  <a:moveTo>
                    <a:pt x="1293" y="0"/>
                  </a:moveTo>
                  <a:cubicBezTo>
                    <a:pt x="1253" y="0"/>
                    <a:pt x="1213" y="2"/>
                    <a:pt x="1173" y="6"/>
                  </a:cubicBezTo>
                  <a:cubicBezTo>
                    <a:pt x="508" y="69"/>
                    <a:pt x="1" y="640"/>
                    <a:pt x="64" y="1241"/>
                  </a:cubicBezTo>
                  <a:cubicBezTo>
                    <a:pt x="123" y="1804"/>
                    <a:pt x="655" y="2229"/>
                    <a:pt x="1268" y="2229"/>
                  </a:cubicBezTo>
                  <a:cubicBezTo>
                    <a:pt x="1310" y="2229"/>
                    <a:pt x="1352" y="2227"/>
                    <a:pt x="1394" y="2223"/>
                  </a:cubicBezTo>
                  <a:cubicBezTo>
                    <a:pt x="2059" y="2160"/>
                    <a:pt x="2534" y="1590"/>
                    <a:pt x="2471" y="988"/>
                  </a:cubicBezTo>
                  <a:cubicBezTo>
                    <a:pt x="2412" y="425"/>
                    <a:pt x="1881" y="0"/>
                    <a:pt x="1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p:nvPr/>
          </p:nvSpPr>
          <p:spPr>
            <a:xfrm>
              <a:off x="1361338" y="2050041"/>
              <a:ext cx="130633" cy="43238"/>
            </a:xfrm>
            <a:custGeom>
              <a:avLst/>
              <a:gdLst/>
              <a:ahLst/>
              <a:cxnLst/>
              <a:rect l="l" t="t" r="r" b="b"/>
              <a:pathLst>
                <a:path w="4118" h="1363" fill="none" extrusionOk="0">
                  <a:moveTo>
                    <a:pt x="4118" y="349"/>
                  </a:moveTo>
                  <a:cubicBezTo>
                    <a:pt x="4118" y="349"/>
                    <a:pt x="4054" y="634"/>
                    <a:pt x="3833" y="698"/>
                  </a:cubicBezTo>
                  <a:cubicBezTo>
                    <a:pt x="3833" y="698"/>
                    <a:pt x="2819" y="1"/>
                    <a:pt x="1553" y="191"/>
                  </a:cubicBezTo>
                  <a:cubicBezTo>
                    <a:pt x="286" y="381"/>
                    <a:pt x="1" y="1363"/>
                    <a:pt x="1" y="1363"/>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2"/>
            <p:cNvSpPr/>
            <p:nvPr/>
          </p:nvSpPr>
          <p:spPr>
            <a:xfrm>
              <a:off x="1378437" y="2115358"/>
              <a:ext cx="99482" cy="21127"/>
            </a:xfrm>
            <a:custGeom>
              <a:avLst/>
              <a:gdLst/>
              <a:ahLst/>
              <a:cxnLst/>
              <a:rect l="l" t="t" r="r" b="b"/>
              <a:pathLst>
                <a:path w="3136" h="666" fill="none" extrusionOk="0">
                  <a:moveTo>
                    <a:pt x="3135" y="190"/>
                  </a:moveTo>
                  <a:cubicBezTo>
                    <a:pt x="3135" y="190"/>
                    <a:pt x="3009" y="32"/>
                    <a:pt x="2882" y="0"/>
                  </a:cubicBezTo>
                  <a:cubicBezTo>
                    <a:pt x="2882" y="0"/>
                    <a:pt x="2470" y="507"/>
                    <a:pt x="1457" y="602"/>
                  </a:cubicBezTo>
                  <a:cubicBezTo>
                    <a:pt x="444" y="665"/>
                    <a:pt x="0" y="285"/>
                    <a:pt x="0" y="285"/>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2"/>
            <p:cNvSpPr/>
            <p:nvPr/>
          </p:nvSpPr>
          <p:spPr>
            <a:xfrm>
              <a:off x="1453778" y="2126397"/>
              <a:ext cx="7074" cy="9073"/>
            </a:xfrm>
            <a:custGeom>
              <a:avLst/>
              <a:gdLst/>
              <a:ahLst/>
              <a:cxnLst/>
              <a:rect l="l" t="t" r="r" b="b"/>
              <a:pathLst>
                <a:path w="223" h="286" fill="none" extrusionOk="0">
                  <a:moveTo>
                    <a:pt x="222" y="286"/>
                  </a:moveTo>
                  <a:cubicBezTo>
                    <a:pt x="222" y="286"/>
                    <a:pt x="32" y="1"/>
                    <a:pt x="0" y="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2"/>
            <p:cNvSpPr/>
            <p:nvPr/>
          </p:nvSpPr>
          <p:spPr>
            <a:xfrm>
              <a:off x="1253862" y="2223722"/>
              <a:ext cx="27154" cy="9200"/>
            </a:xfrm>
            <a:custGeom>
              <a:avLst/>
              <a:gdLst/>
              <a:ahLst/>
              <a:cxnLst/>
              <a:rect l="l" t="t" r="r" b="b"/>
              <a:pathLst>
                <a:path w="856" h="290" extrusionOk="0">
                  <a:moveTo>
                    <a:pt x="71" y="0"/>
                  </a:moveTo>
                  <a:cubicBezTo>
                    <a:pt x="25" y="0"/>
                    <a:pt x="0" y="5"/>
                    <a:pt x="0" y="5"/>
                  </a:cubicBezTo>
                  <a:lnTo>
                    <a:pt x="855" y="290"/>
                  </a:lnTo>
                  <a:cubicBezTo>
                    <a:pt x="484" y="34"/>
                    <a:pt x="197" y="0"/>
                    <a:pt x="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2"/>
            <p:cNvSpPr/>
            <p:nvPr/>
          </p:nvSpPr>
          <p:spPr>
            <a:xfrm>
              <a:off x="1253862" y="2221850"/>
              <a:ext cx="27154" cy="11071"/>
            </a:xfrm>
            <a:custGeom>
              <a:avLst/>
              <a:gdLst/>
              <a:ahLst/>
              <a:cxnLst/>
              <a:rect l="l" t="t" r="r" b="b"/>
              <a:pathLst>
                <a:path w="856" h="349" fill="none" extrusionOk="0">
                  <a:moveTo>
                    <a:pt x="0" y="64"/>
                  </a:moveTo>
                  <a:cubicBezTo>
                    <a:pt x="0" y="64"/>
                    <a:pt x="349" y="0"/>
                    <a:pt x="855"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2"/>
            <p:cNvSpPr/>
            <p:nvPr/>
          </p:nvSpPr>
          <p:spPr>
            <a:xfrm>
              <a:off x="1293040" y="2223722"/>
              <a:ext cx="28170" cy="9200"/>
            </a:xfrm>
            <a:custGeom>
              <a:avLst/>
              <a:gdLst/>
              <a:ahLst/>
              <a:cxnLst/>
              <a:rect l="l" t="t" r="r" b="b"/>
              <a:pathLst>
                <a:path w="888" h="290" extrusionOk="0">
                  <a:moveTo>
                    <a:pt x="811" y="0"/>
                  </a:moveTo>
                  <a:cubicBezTo>
                    <a:pt x="675" y="0"/>
                    <a:pt x="372" y="34"/>
                    <a:pt x="0" y="290"/>
                  </a:cubicBezTo>
                  <a:lnTo>
                    <a:pt x="887" y="5"/>
                  </a:lnTo>
                  <a:cubicBezTo>
                    <a:pt x="887" y="5"/>
                    <a:pt x="860" y="0"/>
                    <a:pt x="8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p:nvPr/>
          </p:nvSpPr>
          <p:spPr>
            <a:xfrm>
              <a:off x="1293040" y="2221850"/>
              <a:ext cx="28170" cy="11071"/>
            </a:xfrm>
            <a:custGeom>
              <a:avLst/>
              <a:gdLst/>
              <a:ahLst/>
              <a:cxnLst/>
              <a:rect l="l" t="t" r="r" b="b"/>
              <a:pathLst>
                <a:path w="888" h="349" fill="none" extrusionOk="0">
                  <a:moveTo>
                    <a:pt x="887" y="64"/>
                  </a:moveTo>
                  <a:cubicBezTo>
                    <a:pt x="887" y="64"/>
                    <a:pt x="507" y="0"/>
                    <a:pt x="0"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2"/>
            <p:cNvSpPr/>
            <p:nvPr/>
          </p:nvSpPr>
          <p:spPr>
            <a:xfrm>
              <a:off x="1218682" y="2283900"/>
              <a:ext cx="139674" cy="62557"/>
            </a:xfrm>
            <a:custGeom>
              <a:avLst/>
              <a:gdLst/>
              <a:ahLst/>
              <a:cxnLst/>
              <a:rect l="l" t="t" r="r" b="b"/>
              <a:pathLst>
                <a:path w="4403" h="1972" extrusionOk="0">
                  <a:moveTo>
                    <a:pt x="1630" y="0"/>
                  </a:moveTo>
                  <a:cubicBezTo>
                    <a:pt x="1503" y="0"/>
                    <a:pt x="1360" y="19"/>
                    <a:pt x="1204" y="71"/>
                  </a:cubicBezTo>
                  <a:cubicBezTo>
                    <a:pt x="634" y="229"/>
                    <a:pt x="1" y="831"/>
                    <a:pt x="1" y="831"/>
                  </a:cubicBezTo>
                  <a:cubicBezTo>
                    <a:pt x="1" y="831"/>
                    <a:pt x="634" y="1971"/>
                    <a:pt x="2186" y="1971"/>
                  </a:cubicBezTo>
                  <a:cubicBezTo>
                    <a:pt x="3738" y="1971"/>
                    <a:pt x="4403" y="831"/>
                    <a:pt x="4403" y="831"/>
                  </a:cubicBezTo>
                  <a:cubicBezTo>
                    <a:pt x="4403" y="831"/>
                    <a:pt x="3769" y="229"/>
                    <a:pt x="3168" y="71"/>
                  </a:cubicBezTo>
                  <a:cubicBezTo>
                    <a:pt x="3012" y="19"/>
                    <a:pt x="2869" y="0"/>
                    <a:pt x="2742" y="0"/>
                  </a:cubicBezTo>
                  <a:cubicBezTo>
                    <a:pt x="2404" y="0"/>
                    <a:pt x="2186" y="134"/>
                    <a:pt x="2186" y="134"/>
                  </a:cubicBezTo>
                  <a:cubicBezTo>
                    <a:pt x="2186" y="134"/>
                    <a:pt x="1968" y="0"/>
                    <a:pt x="1630" y="0"/>
                  </a:cubicBezTo>
                  <a:close/>
                </a:path>
              </a:pathLst>
            </a:custGeom>
            <a:solidFill>
              <a:srgbClr val="D97E8E"/>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2"/>
            <p:cNvSpPr/>
            <p:nvPr/>
          </p:nvSpPr>
          <p:spPr>
            <a:xfrm>
              <a:off x="1221696" y="2298206"/>
              <a:ext cx="136661" cy="13070"/>
            </a:xfrm>
            <a:custGeom>
              <a:avLst/>
              <a:gdLst/>
              <a:ahLst/>
              <a:cxnLst/>
              <a:rect l="l" t="t" r="r" b="b"/>
              <a:pathLst>
                <a:path w="4308" h="412" fill="none" extrusionOk="0">
                  <a:moveTo>
                    <a:pt x="1" y="412"/>
                  </a:moveTo>
                  <a:cubicBezTo>
                    <a:pt x="1" y="412"/>
                    <a:pt x="286" y="253"/>
                    <a:pt x="1014" y="253"/>
                  </a:cubicBezTo>
                  <a:cubicBezTo>
                    <a:pt x="1711" y="253"/>
                    <a:pt x="2059" y="412"/>
                    <a:pt x="2059" y="412"/>
                  </a:cubicBezTo>
                  <a:cubicBezTo>
                    <a:pt x="2059" y="412"/>
                    <a:pt x="3421" y="0"/>
                    <a:pt x="4308" y="380"/>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2"/>
            <p:cNvSpPr/>
            <p:nvPr/>
          </p:nvSpPr>
          <p:spPr>
            <a:xfrm>
              <a:off x="1172462" y="1680601"/>
              <a:ext cx="473236" cy="356434"/>
            </a:xfrm>
            <a:custGeom>
              <a:avLst/>
              <a:gdLst/>
              <a:ahLst/>
              <a:cxnLst/>
              <a:rect l="l" t="t" r="r" b="b"/>
              <a:pathLst>
                <a:path w="14918" h="11236" extrusionOk="0">
                  <a:moveTo>
                    <a:pt x="3846" y="1"/>
                  </a:moveTo>
                  <a:cubicBezTo>
                    <a:pt x="2402" y="1"/>
                    <a:pt x="1299" y="408"/>
                    <a:pt x="919" y="1101"/>
                  </a:cubicBezTo>
                  <a:cubicBezTo>
                    <a:pt x="1" y="2780"/>
                    <a:pt x="634" y="5661"/>
                    <a:pt x="5226" y="6675"/>
                  </a:cubicBezTo>
                  <a:cubicBezTo>
                    <a:pt x="11275" y="8005"/>
                    <a:pt x="12384" y="11235"/>
                    <a:pt x="12384" y="11235"/>
                  </a:cubicBezTo>
                  <a:cubicBezTo>
                    <a:pt x="12384" y="11235"/>
                    <a:pt x="14917" y="6168"/>
                    <a:pt x="10958" y="2811"/>
                  </a:cubicBezTo>
                  <a:cubicBezTo>
                    <a:pt x="8635" y="822"/>
                    <a:pt x="5897" y="1"/>
                    <a:pt x="3846"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2"/>
            <p:cNvSpPr/>
            <p:nvPr/>
          </p:nvSpPr>
          <p:spPr>
            <a:xfrm>
              <a:off x="935400" y="1665755"/>
              <a:ext cx="472189" cy="356212"/>
            </a:xfrm>
            <a:custGeom>
              <a:avLst/>
              <a:gdLst/>
              <a:ahLst/>
              <a:cxnLst/>
              <a:rect l="l" t="t" r="r" b="b"/>
              <a:pathLst>
                <a:path w="14885" h="11229" extrusionOk="0">
                  <a:moveTo>
                    <a:pt x="11016" y="0"/>
                  </a:moveTo>
                  <a:cubicBezTo>
                    <a:pt x="8967" y="0"/>
                    <a:pt x="6242" y="823"/>
                    <a:pt x="3927" y="2804"/>
                  </a:cubicBezTo>
                  <a:cubicBezTo>
                    <a:pt x="0" y="6193"/>
                    <a:pt x="2502" y="11228"/>
                    <a:pt x="2502" y="11228"/>
                  </a:cubicBezTo>
                  <a:cubicBezTo>
                    <a:pt x="2502" y="11228"/>
                    <a:pt x="3610" y="7998"/>
                    <a:pt x="9659" y="6668"/>
                  </a:cubicBezTo>
                  <a:cubicBezTo>
                    <a:pt x="14251" y="5654"/>
                    <a:pt x="14885" y="2772"/>
                    <a:pt x="13966" y="1126"/>
                  </a:cubicBezTo>
                  <a:cubicBezTo>
                    <a:pt x="13585" y="415"/>
                    <a:pt x="12471" y="0"/>
                    <a:pt x="11016"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22"/>
          <p:cNvGrpSpPr/>
          <p:nvPr/>
        </p:nvGrpSpPr>
        <p:grpSpPr>
          <a:xfrm>
            <a:off x="7259624" y="1342072"/>
            <a:ext cx="1180458" cy="1294881"/>
            <a:chOff x="7260486" y="1460447"/>
            <a:chExt cx="1180458" cy="1294881"/>
          </a:xfrm>
        </p:grpSpPr>
        <p:sp>
          <p:nvSpPr>
            <p:cNvPr id="1341" name="Google Shape;1341;p22"/>
            <p:cNvSpPr/>
            <p:nvPr/>
          </p:nvSpPr>
          <p:spPr>
            <a:xfrm>
              <a:off x="7260486" y="1663281"/>
              <a:ext cx="1180458" cy="1074663"/>
            </a:xfrm>
            <a:custGeom>
              <a:avLst/>
              <a:gdLst/>
              <a:ahLst/>
              <a:cxnLst/>
              <a:rect l="l" t="t" r="r" b="b"/>
              <a:pathLst>
                <a:path w="37212" h="33877" extrusionOk="0">
                  <a:moveTo>
                    <a:pt x="18579" y="0"/>
                  </a:moveTo>
                  <a:cubicBezTo>
                    <a:pt x="10874" y="0"/>
                    <a:pt x="3917" y="5310"/>
                    <a:pt x="2122" y="13143"/>
                  </a:cubicBezTo>
                  <a:cubicBezTo>
                    <a:pt x="1" y="22263"/>
                    <a:pt x="5701" y="31352"/>
                    <a:pt x="14822" y="33443"/>
                  </a:cubicBezTo>
                  <a:cubicBezTo>
                    <a:pt x="16100" y="33736"/>
                    <a:pt x="17377" y="33876"/>
                    <a:pt x="18635" y="33876"/>
                  </a:cubicBezTo>
                  <a:cubicBezTo>
                    <a:pt x="26352" y="33876"/>
                    <a:pt x="33324" y="28586"/>
                    <a:pt x="35122" y="20743"/>
                  </a:cubicBezTo>
                  <a:cubicBezTo>
                    <a:pt x="37212" y="11623"/>
                    <a:pt x="31543" y="2534"/>
                    <a:pt x="22422" y="444"/>
                  </a:cubicBezTo>
                  <a:cubicBezTo>
                    <a:pt x="21134" y="144"/>
                    <a:pt x="19846" y="0"/>
                    <a:pt x="18579"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2"/>
            <p:cNvSpPr/>
            <p:nvPr/>
          </p:nvSpPr>
          <p:spPr>
            <a:xfrm>
              <a:off x="7685441" y="1460447"/>
              <a:ext cx="315480" cy="293211"/>
            </a:xfrm>
            <a:custGeom>
              <a:avLst/>
              <a:gdLst/>
              <a:ahLst/>
              <a:cxnLst/>
              <a:rect l="l" t="t" r="r" b="b"/>
              <a:pathLst>
                <a:path w="9945" h="9243" extrusionOk="0">
                  <a:moveTo>
                    <a:pt x="4957" y="0"/>
                  </a:moveTo>
                  <a:cubicBezTo>
                    <a:pt x="2718" y="0"/>
                    <a:pt x="755" y="1638"/>
                    <a:pt x="412" y="3892"/>
                  </a:cubicBezTo>
                  <a:cubicBezTo>
                    <a:pt x="1" y="6426"/>
                    <a:pt x="1742" y="8801"/>
                    <a:pt x="4244" y="9181"/>
                  </a:cubicBezTo>
                  <a:cubicBezTo>
                    <a:pt x="4498" y="9222"/>
                    <a:pt x="4750" y="9242"/>
                    <a:pt x="4998" y="9242"/>
                  </a:cubicBezTo>
                  <a:cubicBezTo>
                    <a:pt x="7233" y="9242"/>
                    <a:pt x="9191" y="7629"/>
                    <a:pt x="9533" y="5349"/>
                  </a:cubicBezTo>
                  <a:cubicBezTo>
                    <a:pt x="9945" y="2816"/>
                    <a:pt x="8235" y="441"/>
                    <a:pt x="5701" y="60"/>
                  </a:cubicBezTo>
                  <a:cubicBezTo>
                    <a:pt x="5451" y="20"/>
                    <a:pt x="5202" y="0"/>
                    <a:pt x="49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2"/>
            <p:cNvSpPr/>
            <p:nvPr/>
          </p:nvSpPr>
          <p:spPr>
            <a:xfrm>
              <a:off x="7474486" y="1579882"/>
              <a:ext cx="721338" cy="692217"/>
            </a:xfrm>
            <a:custGeom>
              <a:avLst/>
              <a:gdLst/>
              <a:ahLst/>
              <a:cxnLst/>
              <a:rect l="l" t="t" r="r" b="b"/>
              <a:pathLst>
                <a:path w="22739" h="21821" extrusionOk="0">
                  <a:moveTo>
                    <a:pt x="11369" y="1"/>
                  </a:moveTo>
                  <a:cubicBezTo>
                    <a:pt x="5099" y="1"/>
                    <a:pt x="0" y="4878"/>
                    <a:pt x="0" y="10927"/>
                  </a:cubicBezTo>
                  <a:cubicBezTo>
                    <a:pt x="0" y="16944"/>
                    <a:pt x="5099" y="21821"/>
                    <a:pt x="11369" y="21821"/>
                  </a:cubicBezTo>
                  <a:cubicBezTo>
                    <a:pt x="17640" y="21821"/>
                    <a:pt x="22738" y="16944"/>
                    <a:pt x="22738" y="10927"/>
                  </a:cubicBezTo>
                  <a:cubicBezTo>
                    <a:pt x="22738" y="4878"/>
                    <a:pt x="17640" y="1"/>
                    <a:pt x="113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2"/>
            <p:cNvSpPr/>
            <p:nvPr/>
          </p:nvSpPr>
          <p:spPr>
            <a:xfrm>
              <a:off x="7472456" y="2012450"/>
              <a:ext cx="112551" cy="174252"/>
            </a:xfrm>
            <a:custGeom>
              <a:avLst/>
              <a:gdLst/>
              <a:ahLst/>
              <a:cxnLst/>
              <a:rect l="l" t="t" r="r" b="b"/>
              <a:pathLst>
                <a:path w="3548" h="5493" extrusionOk="0">
                  <a:moveTo>
                    <a:pt x="1452" y="1"/>
                  </a:moveTo>
                  <a:cubicBezTo>
                    <a:pt x="1266" y="1"/>
                    <a:pt x="1075" y="40"/>
                    <a:pt x="887" y="141"/>
                  </a:cubicBezTo>
                  <a:cubicBezTo>
                    <a:pt x="1" y="616"/>
                    <a:pt x="96" y="1946"/>
                    <a:pt x="887" y="3561"/>
                  </a:cubicBezTo>
                  <a:cubicBezTo>
                    <a:pt x="1679" y="5176"/>
                    <a:pt x="3516" y="5493"/>
                    <a:pt x="3516" y="5493"/>
                  </a:cubicBezTo>
                  <a:cubicBezTo>
                    <a:pt x="3516" y="5493"/>
                    <a:pt x="3548" y="1692"/>
                    <a:pt x="2756" y="552"/>
                  </a:cubicBezTo>
                  <a:cubicBezTo>
                    <a:pt x="2756" y="552"/>
                    <a:pt x="2145" y="1"/>
                    <a:pt x="1452"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2"/>
            <p:cNvSpPr/>
            <p:nvPr/>
          </p:nvSpPr>
          <p:spPr>
            <a:xfrm>
              <a:off x="8091298" y="2012450"/>
              <a:ext cx="112551" cy="174252"/>
            </a:xfrm>
            <a:custGeom>
              <a:avLst/>
              <a:gdLst/>
              <a:ahLst/>
              <a:cxnLst/>
              <a:rect l="l" t="t" r="r" b="b"/>
              <a:pathLst>
                <a:path w="3548" h="5493" extrusionOk="0">
                  <a:moveTo>
                    <a:pt x="2100" y="1"/>
                  </a:moveTo>
                  <a:cubicBezTo>
                    <a:pt x="1415" y="1"/>
                    <a:pt x="824" y="552"/>
                    <a:pt x="824" y="552"/>
                  </a:cubicBezTo>
                  <a:cubicBezTo>
                    <a:pt x="1" y="1692"/>
                    <a:pt x="33" y="5493"/>
                    <a:pt x="33" y="5493"/>
                  </a:cubicBezTo>
                  <a:cubicBezTo>
                    <a:pt x="33" y="5493"/>
                    <a:pt x="1869" y="5176"/>
                    <a:pt x="2661" y="3561"/>
                  </a:cubicBezTo>
                  <a:cubicBezTo>
                    <a:pt x="3453" y="1946"/>
                    <a:pt x="3548" y="616"/>
                    <a:pt x="2661" y="141"/>
                  </a:cubicBezTo>
                  <a:cubicBezTo>
                    <a:pt x="2474" y="40"/>
                    <a:pt x="2284" y="1"/>
                    <a:pt x="2100"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2"/>
            <p:cNvSpPr/>
            <p:nvPr/>
          </p:nvSpPr>
          <p:spPr>
            <a:xfrm>
              <a:off x="7321774" y="2339890"/>
              <a:ext cx="1032789" cy="415438"/>
            </a:xfrm>
            <a:custGeom>
              <a:avLst/>
              <a:gdLst/>
              <a:ahLst/>
              <a:cxnLst/>
              <a:rect l="l" t="t" r="r" b="b"/>
              <a:pathLst>
                <a:path w="32557" h="13096" extrusionOk="0">
                  <a:moveTo>
                    <a:pt x="13059" y="0"/>
                  </a:moveTo>
                  <a:cubicBezTo>
                    <a:pt x="12857" y="0"/>
                    <a:pt x="12653" y="15"/>
                    <a:pt x="12446" y="48"/>
                  </a:cubicBezTo>
                  <a:cubicBezTo>
                    <a:pt x="12446" y="48"/>
                    <a:pt x="12098" y="2771"/>
                    <a:pt x="12066" y="3500"/>
                  </a:cubicBezTo>
                  <a:cubicBezTo>
                    <a:pt x="12035" y="4228"/>
                    <a:pt x="5194" y="5020"/>
                    <a:pt x="2597" y="6477"/>
                  </a:cubicBezTo>
                  <a:cubicBezTo>
                    <a:pt x="0" y="7933"/>
                    <a:pt x="32" y="13095"/>
                    <a:pt x="32" y="13095"/>
                  </a:cubicBezTo>
                  <a:lnTo>
                    <a:pt x="32493" y="13095"/>
                  </a:lnTo>
                  <a:cubicBezTo>
                    <a:pt x="32493" y="13095"/>
                    <a:pt x="32556" y="7933"/>
                    <a:pt x="29959" y="6477"/>
                  </a:cubicBezTo>
                  <a:cubicBezTo>
                    <a:pt x="27362" y="5020"/>
                    <a:pt x="20490" y="4228"/>
                    <a:pt x="20459" y="3500"/>
                  </a:cubicBezTo>
                  <a:cubicBezTo>
                    <a:pt x="20459" y="2771"/>
                    <a:pt x="20079" y="48"/>
                    <a:pt x="20079" y="48"/>
                  </a:cubicBezTo>
                  <a:cubicBezTo>
                    <a:pt x="19879" y="16"/>
                    <a:pt x="19682" y="2"/>
                    <a:pt x="19487" y="2"/>
                  </a:cubicBezTo>
                  <a:cubicBezTo>
                    <a:pt x="18318" y="2"/>
                    <a:pt x="17228" y="514"/>
                    <a:pt x="16278" y="839"/>
                  </a:cubicBezTo>
                  <a:cubicBezTo>
                    <a:pt x="15307" y="489"/>
                    <a:pt x="14221" y="0"/>
                    <a:pt x="13059"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2"/>
            <p:cNvSpPr/>
            <p:nvPr/>
          </p:nvSpPr>
          <p:spPr>
            <a:xfrm>
              <a:off x="7554839" y="1745664"/>
              <a:ext cx="562630" cy="686158"/>
            </a:xfrm>
            <a:custGeom>
              <a:avLst/>
              <a:gdLst/>
              <a:ahLst/>
              <a:cxnLst/>
              <a:rect l="l" t="t" r="r" b="b"/>
              <a:pathLst>
                <a:path w="17736" h="21630" extrusionOk="0">
                  <a:moveTo>
                    <a:pt x="8900" y="0"/>
                  </a:moveTo>
                  <a:cubicBezTo>
                    <a:pt x="6809" y="0"/>
                    <a:pt x="2819" y="380"/>
                    <a:pt x="887" y="4212"/>
                  </a:cubicBezTo>
                  <a:cubicBezTo>
                    <a:pt x="191" y="5542"/>
                    <a:pt x="1" y="7094"/>
                    <a:pt x="222" y="8551"/>
                  </a:cubicBezTo>
                  <a:cubicBezTo>
                    <a:pt x="539" y="10388"/>
                    <a:pt x="634" y="13681"/>
                    <a:pt x="1426" y="16025"/>
                  </a:cubicBezTo>
                  <a:cubicBezTo>
                    <a:pt x="2217" y="18526"/>
                    <a:pt x="7253" y="21630"/>
                    <a:pt x="8900" y="21630"/>
                  </a:cubicBezTo>
                  <a:cubicBezTo>
                    <a:pt x="10451" y="21630"/>
                    <a:pt x="15582" y="18526"/>
                    <a:pt x="16405" y="16025"/>
                  </a:cubicBezTo>
                  <a:cubicBezTo>
                    <a:pt x="17165" y="13649"/>
                    <a:pt x="17197" y="10388"/>
                    <a:pt x="17514" y="8551"/>
                  </a:cubicBezTo>
                  <a:cubicBezTo>
                    <a:pt x="17735" y="7062"/>
                    <a:pt x="17545" y="5542"/>
                    <a:pt x="16849" y="4212"/>
                  </a:cubicBezTo>
                  <a:cubicBezTo>
                    <a:pt x="14917" y="380"/>
                    <a:pt x="10990" y="0"/>
                    <a:pt x="8900"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2"/>
            <p:cNvSpPr/>
            <p:nvPr/>
          </p:nvSpPr>
          <p:spPr>
            <a:xfrm>
              <a:off x="7603057" y="2004551"/>
              <a:ext cx="193920" cy="38130"/>
            </a:xfrm>
            <a:custGeom>
              <a:avLst/>
              <a:gdLst/>
              <a:ahLst/>
              <a:cxnLst/>
              <a:rect l="l" t="t" r="r" b="b"/>
              <a:pathLst>
                <a:path w="6113" h="1202" extrusionOk="0">
                  <a:moveTo>
                    <a:pt x="3245" y="1"/>
                  </a:moveTo>
                  <a:cubicBezTo>
                    <a:pt x="1964" y="1"/>
                    <a:pt x="591" y="274"/>
                    <a:pt x="1" y="643"/>
                  </a:cubicBezTo>
                  <a:cubicBezTo>
                    <a:pt x="196" y="682"/>
                    <a:pt x="404" y="709"/>
                    <a:pt x="609" y="709"/>
                  </a:cubicBezTo>
                  <a:cubicBezTo>
                    <a:pt x="736" y="709"/>
                    <a:pt x="861" y="699"/>
                    <a:pt x="982" y="675"/>
                  </a:cubicBezTo>
                  <a:cubicBezTo>
                    <a:pt x="1432" y="634"/>
                    <a:pt x="2146" y="567"/>
                    <a:pt x="2825" y="567"/>
                  </a:cubicBezTo>
                  <a:cubicBezTo>
                    <a:pt x="3198" y="567"/>
                    <a:pt x="3561" y="587"/>
                    <a:pt x="3864" y="643"/>
                  </a:cubicBezTo>
                  <a:cubicBezTo>
                    <a:pt x="4403" y="738"/>
                    <a:pt x="4814" y="896"/>
                    <a:pt x="5068" y="1055"/>
                  </a:cubicBezTo>
                  <a:cubicBezTo>
                    <a:pt x="5233" y="1154"/>
                    <a:pt x="5416" y="1202"/>
                    <a:pt x="5598" y="1202"/>
                  </a:cubicBezTo>
                  <a:cubicBezTo>
                    <a:pt x="5764" y="1202"/>
                    <a:pt x="5930" y="1162"/>
                    <a:pt x="6081" y="1086"/>
                  </a:cubicBezTo>
                  <a:lnTo>
                    <a:pt x="6113" y="1055"/>
                  </a:lnTo>
                  <a:cubicBezTo>
                    <a:pt x="6113" y="1055"/>
                    <a:pt x="5796" y="326"/>
                    <a:pt x="4308" y="73"/>
                  </a:cubicBezTo>
                  <a:cubicBezTo>
                    <a:pt x="3975" y="23"/>
                    <a:pt x="3614" y="1"/>
                    <a:pt x="3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2"/>
            <p:cNvSpPr/>
            <p:nvPr/>
          </p:nvSpPr>
          <p:spPr>
            <a:xfrm>
              <a:off x="7668374" y="2055656"/>
              <a:ext cx="79401" cy="70170"/>
            </a:xfrm>
            <a:custGeom>
              <a:avLst/>
              <a:gdLst/>
              <a:ahLst/>
              <a:cxnLst/>
              <a:rect l="l" t="t" r="r" b="b"/>
              <a:pathLst>
                <a:path w="2503" h="2212" extrusionOk="0">
                  <a:moveTo>
                    <a:pt x="1183" y="1"/>
                  </a:moveTo>
                  <a:cubicBezTo>
                    <a:pt x="597" y="1"/>
                    <a:pt x="121" y="420"/>
                    <a:pt x="64" y="996"/>
                  </a:cubicBezTo>
                  <a:cubicBezTo>
                    <a:pt x="0" y="1597"/>
                    <a:pt x="475" y="2136"/>
                    <a:pt x="1140" y="2199"/>
                  </a:cubicBezTo>
                  <a:cubicBezTo>
                    <a:pt x="1198" y="2208"/>
                    <a:pt x="1255" y="2212"/>
                    <a:pt x="1312" y="2212"/>
                  </a:cubicBezTo>
                  <a:cubicBezTo>
                    <a:pt x="1879" y="2212"/>
                    <a:pt x="2381" y="1793"/>
                    <a:pt x="2439" y="1217"/>
                  </a:cubicBezTo>
                  <a:cubicBezTo>
                    <a:pt x="2502" y="616"/>
                    <a:pt x="2027" y="77"/>
                    <a:pt x="1362" y="14"/>
                  </a:cubicBezTo>
                  <a:cubicBezTo>
                    <a:pt x="1302" y="5"/>
                    <a:pt x="1242" y="1"/>
                    <a:pt x="1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2"/>
            <p:cNvSpPr/>
            <p:nvPr/>
          </p:nvSpPr>
          <p:spPr>
            <a:xfrm>
              <a:off x="7635224" y="2051056"/>
              <a:ext cx="131617" cy="42223"/>
            </a:xfrm>
            <a:custGeom>
              <a:avLst/>
              <a:gdLst/>
              <a:ahLst/>
              <a:cxnLst/>
              <a:rect l="l" t="t" r="r" b="b"/>
              <a:pathLst>
                <a:path w="4149" h="1331" fill="none" extrusionOk="0">
                  <a:moveTo>
                    <a:pt x="0" y="349"/>
                  </a:moveTo>
                  <a:cubicBezTo>
                    <a:pt x="0" y="349"/>
                    <a:pt x="63" y="634"/>
                    <a:pt x="285" y="697"/>
                  </a:cubicBezTo>
                  <a:cubicBezTo>
                    <a:pt x="285" y="697"/>
                    <a:pt x="1330" y="0"/>
                    <a:pt x="2565" y="190"/>
                  </a:cubicBezTo>
                  <a:cubicBezTo>
                    <a:pt x="3832" y="380"/>
                    <a:pt x="4149" y="1331"/>
                    <a:pt x="4149" y="133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2"/>
            <p:cNvSpPr/>
            <p:nvPr/>
          </p:nvSpPr>
          <p:spPr>
            <a:xfrm>
              <a:off x="7650292" y="2115358"/>
              <a:ext cx="98467" cy="22111"/>
            </a:xfrm>
            <a:custGeom>
              <a:avLst/>
              <a:gdLst/>
              <a:ahLst/>
              <a:cxnLst/>
              <a:rect l="l" t="t" r="r" b="b"/>
              <a:pathLst>
                <a:path w="3104" h="697" fill="none" extrusionOk="0">
                  <a:moveTo>
                    <a:pt x="0" y="222"/>
                  </a:moveTo>
                  <a:cubicBezTo>
                    <a:pt x="0" y="222"/>
                    <a:pt x="95" y="64"/>
                    <a:pt x="222" y="0"/>
                  </a:cubicBezTo>
                  <a:cubicBezTo>
                    <a:pt x="222" y="0"/>
                    <a:pt x="634" y="539"/>
                    <a:pt x="1647" y="602"/>
                  </a:cubicBezTo>
                  <a:cubicBezTo>
                    <a:pt x="2660" y="697"/>
                    <a:pt x="3104" y="317"/>
                    <a:pt x="3104"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2"/>
            <p:cNvSpPr/>
            <p:nvPr/>
          </p:nvSpPr>
          <p:spPr>
            <a:xfrm>
              <a:off x="7667359" y="2126397"/>
              <a:ext cx="6059" cy="10088"/>
            </a:xfrm>
            <a:custGeom>
              <a:avLst/>
              <a:gdLst/>
              <a:ahLst/>
              <a:cxnLst/>
              <a:rect l="l" t="t" r="r" b="b"/>
              <a:pathLst>
                <a:path w="191" h="318" fill="none" extrusionOk="0">
                  <a:moveTo>
                    <a:pt x="1" y="317"/>
                  </a:moveTo>
                  <a:cubicBezTo>
                    <a:pt x="1" y="317"/>
                    <a:pt x="159" y="1"/>
                    <a:pt x="191"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2"/>
            <p:cNvSpPr/>
            <p:nvPr/>
          </p:nvSpPr>
          <p:spPr>
            <a:xfrm>
              <a:off x="7875332" y="2004551"/>
              <a:ext cx="193920" cy="38130"/>
            </a:xfrm>
            <a:custGeom>
              <a:avLst/>
              <a:gdLst/>
              <a:ahLst/>
              <a:cxnLst/>
              <a:rect l="l" t="t" r="r" b="b"/>
              <a:pathLst>
                <a:path w="6113" h="1202" extrusionOk="0">
                  <a:moveTo>
                    <a:pt x="2851" y="1"/>
                  </a:moveTo>
                  <a:cubicBezTo>
                    <a:pt x="2486" y="1"/>
                    <a:pt x="2131" y="23"/>
                    <a:pt x="1805" y="73"/>
                  </a:cubicBezTo>
                  <a:cubicBezTo>
                    <a:pt x="317" y="326"/>
                    <a:pt x="0" y="1055"/>
                    <a:pt x="0" y="1055"/>
                  </a:cubicBezTo>
                  <a:lnTo>
                    <a:pt x="0" y="1086"/>
                  </a:lnTo>
                  <a:cubicBezTo>
                    <a:pt x="151" y="1162"/>
                    <a:pt x="324" y="1202"/>
                    <a:pt x="498" y="1202"/>
                  </a:cubicBezTo>
                  <a:cubicBezTo>
                    <a:pt x="688" y="1202"/>
                    <a:pt x="880" y="1154"/>
                    <a:pt x="1045" y="1055"/>
                  </a:cubicBezTo>
                  <a:cubicBezTo>
                    <a:pt x="1298" y="896"/>
                    <a:pt x="1678" y="738"/>
                    <a:pt x="2217" y="643"/>
                  </a:cubicBezTo>
                  <a:cubicBezTo>
                    <a:pt x="2531" y="587"/>
                    <a:pt x="2898" y="567"/>
                    <a:pt x="3270" y="567"/>
                  </a:cubicBezTo>
                  <a:cubicBezTo>
                    <a:pt x="3949" y="567"/>
                    <a:pt x="4649" y="634"/>
                    <a:pt x="5099" y="675"/>
                  </a:cubicBezTo>
                  <a:cubicBezTo>
                    <a:pt x="5232" y="699"/>
                    <a:pt x="5360" y="709"/>
                    <a:pt x="5488" y="709"/>
                  </a:cubicBezTo>
                  <a:cubicBezTo>
                    <a:pt x="5694" y="709"/>
                    <a:pt x="5897" y="682"/>
                    <a:pt x="6112" y="643"/>
                  </a:cubicBezTo>
                  <a:cubicBezTo>
                    <a:pt x="5497" y="274"/>
                    <a:pt x="4119" y="1"/>
                    <a:pt x="28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2"/>
            <p:cNvSpPr/>
            <p:nvPr/>
          </p:nvSpPr>
          <p:spPr>
            <a:xfrm>
              <a:off x="7924533" y="2055656"/>
              <a:ext cx="79401" cy="70170"/>
            </a:xfrm>
            <a:custGeom>
              <a:avLst/>
              <a:gdLst/>
              <a:ahLst/>
              <a:cxnLst/>
              <a:rect l="l" t="t" r="r" b="b"/>
              <a:pathLst>
                <a:path w="2503" h="2212" extrusionOk="0">
                  <a:moveTo>
                    <a:pt x="1312" y="1"/>
                  </a:moveTo>
                  <a:cubicBezTo>
                    <a:pt x="1256" y="1"/>
                    <a:pt x="1198" y="5"/>
                    <a:pt x="1141" y="14"/>
                  </a:cubicBezTo>
                  <a:cubicBezTo>
                    <a:pt x="476" y="77"/>
                    <a:pt x="1" y="616"/>
                    <a:pt x="64" y="1217"/>
                  </a:cubicBezTo>
                  <a:cubicBezTo>
                    <a:pt x="93" y="1793"/>
                    <a:pt x="593" y="2212"/>
                    <a:pt x="1183" y="2212"/>
                  </a:cubicBezTo>
                  <a:cubicBezTo>
                    <a:pt x="1242" y="2212"/>
                    <a:pt x="1302" y="2208"/>
                    <a:pt x="1363" y="2199"/>
                  </a:cubicBezTo>
                  <a:cubicBezTo>
                    <a:pt x="2028" y="2136"/>
                    <a:pt x="2503" y="1597"/>
                    <a:pt x="2439" y="996"/>
                  </a:cubicBezTo>
                  <a:cubicBezTo>
                    <a:pt x="2382" y="420"/>
                    <a:pt x="1879" y="1"/>
                    <a:pt x="13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2"/>
            <p:cNvSpPr/>
            <p:nvPr/>
          </p:nvSpPr>
          <p:spPr>
            <a:xfrm>
              <a:off x="7905468" y="2051056"/>
              <a:ext cx="131617" cy="42223"/>
            </a:xfrm>
            <a:custGeom>
              <a:avLst/>
              <a:gdLst/>
              <a:ahLst/>
              <a:cxnLst/>
              <a:rect l="l" t="t" r="r" b="b"/>
              <a:pathLst>
                <a:path w="4149" h="1331" fill="none" extrusionOk="0">
                  <a:moveTo>
                    <a:pt x="4149" y="349"/>
                  </a:moveTo>
                  <a:cubicBezTo>
                    <a:pt x="4149" y="349"/>
                    <a:pt x="4054" y="634"/>
                    <a:pt x="3832" y="697"/>
                  </a:cubicBezTo>
                  <a:cubicBezTo>
                    <a:pt x="3832" y="697"/>
                    <a:pt x="2819" y="0"/>
                    <a:pt x="1552" y="190"/>
                  </a:cubicBezTo>
                  <a:cubicBezTo>
                    <a:pt x="317" y="380"/>
                    <a:pt x="0" y="1331"/>
                    <a:pt x="0" y="133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2"/>
            <p:cNvSpPr/>
            <p:nvPr/>
          </p:nvSpPr>
          <p:spPr>
            <a:xfrm>
              <a:off x="7922535" y="2115358"/>
              <a:ext cx="99482" cy="22111"/>
            </a:xfrm>
            <a:custGeom>
              <a:avLst/>
              <a:gdLst/>
              <a:ahLst/>
              <a:cxnLst/>
              <a:rect l="l" t="t" r="r" b="b"/>
              <a:pathLst>
                <a:path w="3136" h="697" fill="none" extrusionOk="0">
                  <a:moveTo>
                    <a:pt x="3136" y="222"/>
                  </a:moveTo>
                  <a:cubicBezTo>
                    <a:pt x="3136" y="222"/>
                    <a:pt x="3041" y="64"/>
                    <a:pt x="2882" y="0"/>
                  </a:cubicBezTo>
                  <a:cubicBezTo>
                    <a:pt x="2882" y="0"/>
                    <a:pt x="2471" y="539"/>
                    <a:pt x="1457" y="602"/>
                  </a:cubicBezTo>
                  <a:cubicBezTo>
                    <a:pt x="444" y="697"/>
                    <a:pt x="0" y="317"/>
                    <a:pt x="0"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2"/>
            <p:cNvSpPr/>
            <p:nvPr/>
          </p:nvSpPr>
          <p:spPr>
            <a:xfrm>
              <a:off x="7997876" y="2126397"/>
              <a:ext cx="7074" cy="10088"/>
            </a:xfrm>
            <a:custGeom>
              <a:avLst/>
              <a:gdLst/>
              <a:ahLst/>
              <a:cxnLst/>
              <a:rect l="l" t="t" r="r" b="b"/>
              <a:pathLst>
                <a:path w="223" h="318" fill="none" extrusionOk="0">
                  <a:moveTo>
                    <a:pt x="222" y="317"/>
                  </a:moveTo>
                  <a:cubicBezTo>
                    <a:pt x="222" y="317"/>
                    <a:pt x="32" y="1"/>
                    <a:pt x="1"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2"/>
            <p:cNvSpPr/>
            <p:nvPr/>
          </p:nvSpPr>
          <p:spPr>
            <a:xfrm>
              <a:off x="7797960" y="2224483"/>
              <a:ext cx="27154" cy="8438"/>
            </a:xfrm>
            <a:custGeom>
              <a:avLst/>
              <a:gdLst/>
              <a:ahLst/>
              <a:cxnLst/>
              <a:rect l="l" t="t" r="r" b="b"/>
              <a:pathLst>
                <a:path w="856" h="266" extrusionOk="0">
                  <a:moveTo>
                    <a:pt x="122" y="0"/>
                  </a:moveTo>
                  <a:cubicBezTo>
                    <a:pt x="44" y="0"/>
                    <a:pt x="1" y="12"/>
                    <a:pt x="1" y="12"/>
                  </a:cubicBezTo>
                  <a:lnTo>
                    <a:pt x="856" y="266"/>
                  </a:lnTo>
                  <a:cubicBezTo>
                    <a:pt x="528" y="40"/>
                    <a:pt x="266"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2"/>
            <p:cNvSpPr/>
            <p:nvPr/>
          </p:nvSpPr>
          <p:spPr>
            <a:xfrm>
              <a:off x="7797960" y="2221850"/>
              <a:ext cx="27154" cy="11071"/>
            </a:xfrm>
            <a:custGeom>
              <a:avLst/>
              <a:gdLst/>
              <a:ahLst/>
              <a:cxnLst/>
              <a:rect l="l" t="t" r="r" b="b"/>
              <a:pathLst>
                <a:path w="856" h="349" fill="none" extrusionOk="0">
                  <a:moveTo>
                    <a:pt x="1" y="95"/>
                  </a:moveTo>
                  <a:cubicBezTo>
                    <a:pt x="1" y="95"/>
                    <a:pt x="349" y="0"/>
                    <a:pt x="856"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2"/>
            <p:cNvSpPr/>
            <p:nvPr/>
          </p:nvSpPr>
          <p:spPr>
            <a:xfrm>
              <a:off x="7837138" y="2224483"/>
              <a:ext cx="28170" cy="8438"/>
            </a:xfrm>
            <a:custGeom>
              <a:avLst/>
              <a:gdLst/>
              <a:ahLst/>
              <a:cxnLst/>
              <a:rect l="l" t="t" r="r" b="b"/>
              <a:pathLst>
                <a:path w="888" h="266" extrusionOk="0">
                  <a:moveTo>
                    <a:pt x="764" y="0"/>
                  </a:moveTo>
                  <a:cubicBezTo>
                    <a:pt x="618" y="0"/>
                    <a:pt x="349" y="40"/>
                    <a:pt x="1" y="266"/>
                  </a:cubicBezTo>
                  <a:lnTo>
                    <a:pt x="887" y="12"/>
                  </a:lnTo>
                  <a:cubicBezTo>
                    <a:pt x="887" y="12"/>
                    <a:pt x="844" y="0"/>
                    <a:pt x="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2"/>
            <p:cNvSpPr/>
            <p:nvPr/>
          </p:nvSpPr>
          <p:spPr>
            <a:xfrm>
              <a:off x="7837138" y="2221850"/>
              <a:ext cx="28170" cy="11071"/>
            </a:xfrm>
            <a:custGeom>
              <a:avLst/>
              <a:gdLst/>
              <a:ahLst/>
              <a:cxnLst/>
              <a:rect l="l" t="t" r="r" b="b"/>
              <a:pathLst>
                <a:path w="888" h="349" fill="none" extrusionOk="0">
                  <a:moveTo>
                    <a:pt x="887" y="95"/>
                  </a:moveTo>
                  <a:cubicBezTo>
                    <a:pt x="887" y="95"/>
                    <a:pt x="539" y="0"/>
                    <a:pt x="1"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2"/>
            <p:cNvSpPr/>
            <p:nvPr/>
          </p:nvSpPr>
          <p:spPr>
            <a:xfrm>
              <a:off x="7762812" y="2283900"/>
              <a:ext cx="139674" cy="63540"/>
            </a:xfrm>
            <a:custGeom>
              <a:avLst/>
              <a:gdLst/>
              <a:ahLst/>
              <a:cxnLst/>
              <a:rect l="l" t="t" r="r" b="b"/>
              <a:pathLst>
                <a:path w="4403" h="2003" extrusionOk="0">
                  <a:moveTo>
                    <a:pt x="1643" y="0"/>
                  </a:moveTo>
                  <a:cubicBezTo>
                    <a:pt x="1515" y="0"/>
                    <a:pt x="1368" y="19"/>
                    <a:pt x="1204" y="71"/>
                  </a:cubicBezTo>
                  <a:cubicBezTo>
                    <a:pt x="633" y="261"/>
                    <a:pt x="0" y="863"/>
                    <a:pt x="0" y="863"/>
                  </a:cubicBezTo>
                  <a:cubicBezTo>
                    <a:pt x="0" y="863"/>
                    <a:pt x="633" y="2003"/>
                    <a:pt x="2185" y="2003"/>
                  </a:cubicBezTo>
                  <a:cubicBezTo>
                    <a:pt x="3737" y="2003"/>
                    <a:pt x="4402" y="863"/>
                    <a:pt x="4402" y="863"/>
                  </a:cubicBezTo>
                  <a:cubicBezTo>
                    <a:pt x="4402" y="863"/>
                    <a:pt x="3769" y="261"/>
                    <a:pt x="3167" y="71"/>
                  </a:cubicBezTo>
                  <a:cubicBezTo>
                    <a:pt x="3012" y="19"/>
                    <a:pt x="2868" y="0"/>
                    <a:pt x="2741" y="0"/>
                  </a:cubicBezTo>
                  <a:cubicBezTo>
                    <a:pt x="2403" y="0"/>
                    <a:pt x="2185" y="134"/>
                    <a:pt x="2185" y="134"/>
                  </a:cubicBezTo>
                  <a:cubicBezTo>
                    <a:pt x="2185" y="134"/>
                    <a:pt x="1984" y="0"/>
                    <a:pt x="1643" y="0"/>
                  </a:cubicBezTo>
                  <a:close/>
                </a:path>
              </a:pathLst>
            </a:custGeom>
            <a:solidFill>
              <a:srgbClr val="D97E8E"/>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2"/>
            <p:cNvSpPr/>
            <p:nvPr/>
          </p:nvSpPr>
          <p:spPr>
            <a:xfrm>
              <a:off x="7765825" y="2299190"/>
              <a:ext cx="136661" cy="13101"/>
            </a:xfrm>
            <a:custGeom>
              <a:avLst/>
              <a:gdLst/>
              <a:ahLst/>
              <a:cxnLst/>
              <a:rect l="l" t="t" r="r" b="b"/>
              <a:pathLst>
                <a:path w="4308" h="413" fill="none" extrusionOk="0">
                  <a:moveTo>
                    <a:pt x="0" y="412"/>
                  </a:moveTo>
                  <a:cubicBezTo>
                    <a:pt x="0" y="412"/>
                    <a:pt x="285" y="254"/>
                    <a:pt x="1014" y="254"/>
                  </a:cubicBezTo>
                  <a:cubicBezTo>
                    <a:pt x="1710" y="254"/>
                    <a:pt x="2059" y="412"/>
                    <a:pt x="2059" y="412"/>
                  </a:cubicBezTo>
                  <a:cubicBezTo>
                    <a:pt x="2059" y="412"/>
                    <a:pt x="3420" y="1"/>
                    <a:pt x="4307" y="38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2"/>
            <p:cNvSpPr/>
            <p:nvPr/>
          </p:nvSpPr>
          <p:spPr>
            <a:xfrm>
              <a:off x="7716592" y="1680823"/>
              <a:ext cx="473205" cy="357195"/>
            </a:xfrm>
            <a:custGeom>
              <a:avLst/>
              <a:gdLst/>
              <a:ahLst/>
              <a:cxnLst/>
              <a:rect l="l" t="t" r="r" b="b"/>
              <a:pathLst>
                <a:path w="14917" h="11260" extrusionOk="0">
                  <a:moveTo>
                    <a:pt x="3869" y="0"/>
                  </a:moveTo>
                  <a:cubicBezTo>
                    <a:pt x="2414" y="0"/>
                    <a:pt x="1300" y="415"/>
                    <a:pt x="919" y="1126"/>
                  </a:cubicBezTo>
                  <a:cubicBezTo>
                    <a:pt x="0" y="2773"/>
                    <a:pt x="634" y="5686"/>
                    <a:pt x="5226" y="6668"/>
                  </a:cubicBezTo>
                  <a:cubicBezTo>
                    <a:pt x="11275" y="7998"/>
                    <a:pt x="12383" y="11260"/>
                    <a:pt x="12383" y="11260"/>
                  </a:cubicBezTo>
                  <a:cubicBezTo>
                    <a:pt x="12383" y="11260"/>
                    <a:pt x="14916" y="6193"/>
                    <a:pt x="10958" y="2804"/>
                  </a:cubicBezTo>
                  <a:cubicBezTo>
                    <a:pt x="8643" y="823"/>
                    <a:pt x="5918" y="0"/>
                    <a:pt x="3869"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2"/>
            <p:cNvSpPr/>
            <p:nvPr/>
          </p:nvSpPr>
          <p:spPr>
            <a:xfrm>
              <a:off x="7479498" y="1666548"/>
              <a:ext cx="472189" cy="356402"/>
            </a:xfrm>
            <a:custGeom>
              <a:avLst/>
              <a:gdLst/>
              <a:ahLst/>
              <a:cxnLst/>
              <a:rect l="l" t="t" r="r" b="b"/>
              <a:pathLst>
                <a:path w="14885" h="11235" extrusionOk="0">
                  <a:moveTo>
                    <a:pt x="11058" y="0"/>
                  </a:moveTo>
                  <a:cubicBezTo>
                    <a:pt x="9010" y="0"/>
                    <a:pt x="6282" y="822"/>
                    <a:pt x="3959" y="2811"/>
                  </a:cubicBezTo>
                  <a:cubicBezTo>
                    <a:pt x="0" y="6168"/>
                    <a:pt x="2534" y="11235"/>
                    <a:pt x="2534" y="11235"/>
                  </a:cubicBezTo>
                  <a:cubicBezTo>
                    <a:pt x="2534" y="11235"/>
                    <a:pt x="3642" y="8005"/>
                    <a:pt x="9691" y="6674"/>
                  </a:cubicBezTo>
                  <a:cubicBezTo>
                    <a:pt x="14251" y="5661"/>
                    <a:pt x="14885" y="2779"/>
                    <a:pt x="13998" y="1101"/>
                  </a:cubicBezTo>
                  <a:cubicBezTo>
                    <a:pt x="13606" y="407"/>
                    <a:pt x="12500" y="0"/>
                    <a:pt x="11058"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2"/>
            <p:cNvSpPr/>
            <p:nvPr/>
          </p:nvSpPr>
          <p:spPr>
            <a:xfrm>
              <a:off x="7593255" y="1902532"/>
              <a:ext cx="477233" cy="507211"/>
            </a:xfrm>
            <a:custGeom>
              <a:avLst/>
              <a:gdLst/>
              <a:ahLst/>
              <a:cxnLst/>
              <a:rect l="l" t="t" r="r" b="b"/>
              <a:pathLst>
                <a:path w="15044" h="15989" extrusionOk="0">
                  <a:moveTo>
                    <a:pt x="7467" y="5664"/>
                  </a:moveTo>
                  <a:cubicBezTo>
                    <a:pt x="7847" y="6963"/>
                    <a:pt x="9177" y="9116"/>
                    <a:pt x="9272" y="9591"/>
                  </a:cubicBezTo>
                  <a:cubicBezTo>
                    <a:pt x="9335" y="10098"/>
                    <a:pt x="9209" y="10636"/>
                    <a:pt x="8639" y="10636"/>
                  </a:cubicBezTo>
                  <a:cubicBezTo>
                    <a:pt x="8037" y="10636"/>
                    <a:pt x="7530" y="10858"/>
                    <a:pt x="7530" y="10858"/>
                  </a:cubicBezTo>
                  <a:cubicBezTo>
                    <a:pt x="7530" y="10858"/>
                    <a:pt x="7024" y="10636"/>
                    <a:pt x="6454" y="10636"/>
                  </a:cubicBezTo>
                  <a:cubicBezTo>
                    <a:pt x="5852" y="10636"/>
                    <a:pt x="5725" y="10098"/>
                    <a:pt x="5820" y="9591"/>
                  </a:cubicBezTo>
                  <a:cubicBezTo>
                    <a:pt x="5883" y="9084"/>
                    <a:pt x="7214" y="6899"/>
                    <a:pt x="7467" y="5664"/>
                  </a:cubicBezTo>
                  <a:close/>
                  <a:moveTo>
                    <a:pt x="8159" y="11593"/>
                  </a:moveTo>
                  <a:cubicBezTo>
                    <a:pt x="8298" y="11593"/>
                    <a:pt x="8467" y="11609"/>
                    <a:pt x="8670" y="11650"/>
                  </a:cubicBezTo>
                  <a:cubicBezTo>
                    <a:pt x="9652" y="11871"/>
                    <a:pt x="10159" y="13011"/>
                    <a:pt x="10159" y="13011"/>
                  </a:cubicBezTo>
                  <a:cubicBezTo>
                    <a:pt x="9525" y="14341"/>
                    <a:pt x="8037" y="14563"/>
                    <a:pt x="7530" y="14626"/>
                  </a:cubicBezTo>
                  <a:cubicBezTo>
                    <a:pt x="7024" y="14563"/>
                    <a:pt x="5535" y="14341"/>
                    <a:pt x="4902" y="13011"/>
                  </a:cubicBezTo>
                  <a:cubicBezTo>
                    <a:pt x="4902" y="13011"/>
                    <a:pt x="5408" y="11871"/>
                    <a:pt x="6390" y="11650"/>
                  </a:cubicBezTo>
                  <a:cubicBezTo>
                    <a:pt x="6594" y="11609"/>
                    <a:pt x="6762" y="11593"/>
                    <a:pt x="6902" y="11593"/>
                  </a:cubicBezTo>
                  <a:cubicBezTo>
                    <a:pt x="7413" y="11593"/>
                    <a:pt x="7530" y="11808"/>
                    <a:pt x="7530" y="11808"/>
                  </a:cubicBezTo>
                  <a:cubicBezTo>
                    <a:pt x="7530" y="11808"/>
                    <a:pt x="7648" y="11593"/>
                    <a:pt x="8159" y="11593"/>
                  </a:cubicBezTo>
                  <a:close/>
                  <a:moveTo>
                    <a:pt x="7028" y="0"/>
                  </a:moveTo>
                  <a:cubicBezTo>
                    <a:pt x="6154" y="0"/>
                    <a:pt x="5267" y="144"/>
                    <a:pt x="4300" y="470"/>
                  </a:cubicBezTo>
                  <a:cubicBezTo>
                    <a:pt x="2019" y="1231"/>
                    <a:pt x="1" y="3013"/>
                    <a:pt x="910" y="3013"/>
                  </a:cubicBezTo>
                  <a:cubicBezTo>
                    <a:pt x="948" y="3013"/>
                    <a:pt x="990" y="3010"/>
                    <a:pt x="1038" y="3004"/>
                  </a:cubicBezTo>
                  <a:cubicBezTo>
                    <a:pt x="1038" y="3004"/>
                    <a:pt x="1736" y="2829"/>
                    <a:pt x="2996" y="2829"/>
                  </a:cubicBezTo>
                  <a:cubicBezTo>
                    <a:pt x="3346" y="2829"/>
                    <a:pt x="3740" y="2843"/>
                    <a:pt x="4173" y="2877"/>
                  </a:cubicBezTo>
                  <a:cubicBezTo>
                    <a:pt x="6200" y="3004"/>
                    <a:pt x="6897" y="4112"/>
                    <a:pt x="6897" y="4112"/>
                  </a:cubicBezTo>
                  <a:cubicBezTo>
                    <a:pt x="6897" y="4112"/>
                    <a:pt x="7055" y="7089"/>
                    <a:pt x="5345" y="7786"/>
                  </a:cubicBezTo>
                  <a:cubicBezTo>
                    <a:pt x="4998" y="7925"/>
                    <a:pt x="4633" y="7976"/>
                    <a:pt x="4265" y="7976"/>
                  </a:cubicBezTo>
                  <a:cubicBezTo>
                    <a:pt x="3252" y="7976"/>
                    <a:pt x="2219" y="7590"/>
                    <a:pt x="1505" y="7590"/>
                  </a:cubicBezTo>
                  <a:cubicBezTo>
                    <a:pt x="1175" y="7590"/>
                    <a:pt x="913" y="7672"/>
                    <a:pt x="753" y="7913"/>
                  </a:cubicBezTo>
                  <a:cubicBezTo>
                    <a:pt x="88" y="8894"/>
                    <a:pt x="690" y="11333"/>
                    <a:pt x="2812" y="13296"/>
                  </a:cubicBezTo>
                  <a:cubicBezTo>
                    <a:pt x="4933" y="15260"/>
                    <a:pt x="6675" y="15988"/>
                    <a:pt x="7309" y="15988"/>
                  </a:cubicBezTo>
                  <a:cubicBezTo>
                    <a:pt x="7404" y="15988"/>
                    <a:pt x="7499" y="15957"/>
                    <a:pt x="7530" y="15925"/>
                  </a:cubicBezTo>
                  <a:cubicBezTo>
                    <a:pt x="7594" y="15957"/>
                    <a:pt x="7689" y="15988"/>
                    <a:pt x="7752" y="15988"/>
                  </a:cubicBezTo>
                  <a:cubicBezTo>
                    <a:pt x="8417" y="15988"/>
                    <a:pt x="10159" y="15260"/>
                    <a:pt x="12281" y="13296"/>
                  </a:cubicBezTo>
                  <a:cubicBezTo>
                    <a:pt x="14402" y="11333"/>
                    <a:pt x="15004" y="8894"/>
                    <a:pt x="14339" y="7913"/>
                  </a:cubicBezTo>
                  <a:cubicBezTo>
                    <a:pt x="14171" y="7672"/>
                    <a:pt x="13903" y="7590"/>
                    <a:pt x="13569" y="7590"/>
                  </a:cubicBezTo>
                  <a:cubicBezTo>
                    <a:pt x="12847" y="7590"/>
                    <a:pt x="11815" y="7976"/>
                    <a:pt x="10812" y="7976"/>
                  </a:cubicBezTo>
                  <a:cubicBezTo>
                    <a:pt x="10448" y="7976"/>
                    <a:pt x="10087" y="7925"/>
                    <a:pt x="9747" y="7786"/>
                  </a:cubicBezTo>
                  <a:cubicBezTo>
                    <a:pt x="8005" y="7089"/>
                    <a:pt x="8195" y="4112"/>
                    <a:pt x="8195" y="4112"/>
                  </a:cubicBezTo>
                  <a:cubicBezTo>
                    <a:pt x="8195" y="4112"/>
                    <a:pt x="8860" y="3004"/>
                    <a:pt x="10887" y="2877"/>
                  </a:cubicBezTo>
                  <a:cubicBezTo>
                    <a:pt x="11328" y="2843"/>
                    <a:pt x="11726" y="2829"/>
                    <a:pt x="12081" y="2829"/>
                  </a:cubicBezTo>
                  <a:cubicBezTo>
                    <a:pt x="13356" y="2829"/>
                    <a:pt x="14054" y="3004"/>
                    <a:pt x="14054" y="3004"/>
                  </a:cubicBezTo>
                  <a:cubicBezTo>
                    <a:pt x="14107" y="3011"/>
                    <a:pt x="14154" y="3015"/>
                    <a:pt x="14194" y="3015"/>
                  </a:cubicBezTo>
                  <a:cubicBezTo>
                    <a:pt x="15044" y="3015"/>
                    <a:pt x="13124" y="1481"/>
                    <a:pt x="10887" y="756"/>
                  </a:cubicBezTo>
                  <a:cubicBezTo>
                    <a:pt x="9492" y="291"/>
                    <a:pt x="8272" y="0"/>
                    <a:pt x="7028"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2"/>
            <p:cNvSpPr/>
            <p:nvPr/>
          </p:nvSpPr>
          <p:spPr>
            <a:xfrm>
              <a:off x="7797960" y="2116341"/>
              <a:ext cx="68330" cy="99513"/>
            </a:xfrm>
            <a:custGeom>
              <a:avLst/>
              <a:gdLst/>
              <a:ahLst/>
              <a:cxnLst/>
              <a:rect l="l" t="t" r="r" b="b"/>
              <a:pathLst>
                <a:path w="2154" h="3137" extrusionOk="0">
                  <a:moveTo>
                    <a:pt x="1077" y="1"/>
                  </a:moveTo>
                  <a:cubicBezTo>
                    <a:pt x="1077" y="1"/>
                    <a:pt x="159" y="2059"/>
                    <a:pt x="96" y="2439"/>
                  </a:cubicBezTo>
                  <a:cubicBezTo>
                    <a:pt x="1" y="2819"/>
                    <a:pt x="761" y="3136"/>
                    <a:pt x="982" y="3136"/>
                  </a:cubicBezTo>
                  <a:lnTo>
                    <a:pt x="1172" y="3136"/>
                  </a:lnTo>
                  <a:cubicBezTo>
                    <a:pt x="1426" y="3136"/>
                    <a:pt x="2154" y="2819"/>
                    <a:pt x="2091" y="2439"/>
                  </a:cubicBezTo>
                  <a:cubicBezTo>
                    <a:pt x="1996" y="2059"/>
                    <a:pt x="1077" y="1"/>
                    <a:pt x="1077"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22"/>
          <p:cNvGrpSpPr/>
          <p:nvPr/>
        </p:nvGrpSpPr>
        <p:grpSpPr>
          <a:xfrm>
            <a:off x="3988590" y="1342230"/>
            <a:ext cx="1179443" cy="1294722"/>
            <a:chOff x="3989452" y="1460605"/>
            <a:chExt cx="1179443" cy="1294722"/>
          </a:xfrm>
        </p:grpSpPr>
        <p:sp>
          <p:nvSpPr>
            <p:cNvPr id="1369" name="Google Shape;1369;p22"/>
            <p:cNvSpPr/>
            <p:nvPr/>
          </p:nvSpPr>
          <p:spPr>
            <a:xfrm>
              <a:off x="3989452" y="1663534"/>
              <a:ext cx="1179443" cy="1074473"/>
            </a:xfrm>
            <a:custGeom>
              <a:avLst/>
              <a:gdLst/>
              <a:ahLst/>
              <a:cxnLst/>
              <a:rect l="l" t="t" r="r" b="b"/>
              <a:pathLst>
                <a:path w="37180" h="33871" extrusionOk="0">
                  <a:moveTo>
                    <a:pt x="18590" y="0"/>
                  </a:moveTo>
                  <a:cubicBezTo>
                    <a:pt x="14259" y="0"/>
                    <a:pt x="9928" y="1655"/>
                    <a:pt x="6619" y="4964"/>
                  </a:cubicBezTo>
                  <a:cubicBezTo>
                    <a:pt x="0" y="11583"/>
                    <a:pt x="0" y="22287"/>
                    <a:pt x="6619" y="28906"/>
                  </a:cubicBezTo>
                  <a:cubicBezTo>
                    <a:pt x="9928" y="32215"/>
                    <a:pt x="14259" y="33870"/>
                    <a:pt x="18590" y="33870"/>
                  </a:cubicBezTo>
                  <a:cubicBezTo>
                    <a:pt x="22921" y="33870"/>
                    <a:pt x="27251" y="32215"/>
                    <a:pt x="30561" y="28906"/>
                  </a:cubicBezTo>
                  <a:cubicBezTo>
                    <a:pt x="37180" y="22287"/>
                    <a:pt x="37180" y="11583"/>
                    <a:pt x="30561" y="4964"/>
                  </a:cubicBezTo>
                  <a:cubicBezTo>
                    <a:pt x="27251" y="1655"/>
                    <a:pt x="22921" y="0"/>
                    <a:pt x="18590"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2"/>
            <p:cNvSpPr/>
            <p:nvPr/>
          </p:nvSpPr>
          <p:spPr>
            <a:xfrm>
              <a:off x="4410378" y="1460605"/>
              <a:ext cx="321508" cy="293877"/>
            </a:xfrm>
            <a:custGeom>
              <a:avLst/>
              <a:gdLst/>
              <a:ahLst/>
              <a:cxnLst/>
              <a:rect l="l" t="t" r="r" b="b"/>
              <a:pathLst>
                <a:path w="10135" h="9264" extrusionOk="0">
                  <a:moveTo>
                    <a:pt x="5067" y="0"/>
                  </a:moveTo>
                  <a:cubicBezTo>
                    <a:pt x="3888" y="0"/>
                    <a:pt x="2708" y="451"/>
                    <a:pt x="1806" y="1354"/>
                  </a:cubicBezTo>
                  <a:cubicBezTo>
                    <a:pt x="0" y="3159"/>
                    <a:pt x="0" y="6104"/>
                    <a:pt x="1806" y="7909"/>
                  </a:cubicBezTo>
                  <a:cubicBezTo>
                    <a:pt x="2708" y="8812"/>
                    <a:pt x="3888" y="9263"/>
                    <a:pt x="5067" y="9263"/>
                  </a:cubicBezTo>
                  <a:cubicBezTo>
                    <a:pt x="6247" y="9263"/>
                    <a:pt x="7427" y="8812"/>
                    <a:pt x="8329" y="7909"/>
                  </a:cubicBezTo>
                  <a:cubicBezTo>
                    <a:pt x="10135" y="6104"/>
                    <a:pt x="10135" y="3159"/>
                    <a:pt x="8329" y="1354"/>
                  </a:cubicBezTo>
                  <a:cubicBezTo>
                    <a:pt x="7427" y="451"/>
                    <a:pt x="6247" y="0"/>
                    <a:pt x="50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2"/>
            <p:cNvSpPr/>
            <p:nvPr/>
          </p:nvSpPr>
          <p:spPr>
            <a:xfrm>
              <a:off x="4202405" y="1579882"/>
              <a:ext cx="721370" cy="692217"/>
            </a:xfrm>
            <a:custGeom>
              <a:avLst/>
              <a:gdLst/>
              <a:ahLst/>
              <a:cxnLst/>
              <a:rect l="l" t="t" r="r" b="b"/>
              <a:pathLst>
                <a:path w="22740" h="21821" extrusionOk="0">
                  <a:moveTo>
                    <a:pt x="11370" y="1"/>
                  </a:moveTo>
                  <a:cubicBezTo>
                    <a:pt x="5100" y="1"/>
                    <a:pt x="1" y="4878"/>
                    <a:pt x="1" y="10927"/>
                  </a:cubicBezTo>
                  <a:cubicBezTo>
                    <a:pt x="1" y="16944"/>
                    <a:pt x="5100" y="21821"/>
                    <a:pt x="11370" y="21821"/>
                  </a:cubicBezTo>
                  <a:cubicBezTo>
                    <a:pt x="17641" y="21821"/>
                    <a:pt x="22739" y="16944"/>
                    <a:pt x="22739" y="10927"/>
                  </a:cubicBezTo>
                  <a:cubicBezTo>
                    <a:pt x="22739" y="4878"/>
                    <a:pt x="17641" y="1"/>
                    <a:pt x="11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2"/>
            <p:cNvSpPr/>
            <p:nvPr/>
          </p:nvSpPr>
          <p:spPr>
            <a:xfrm>
              <a:off x="4200407" y="2012450"/>
              <a:ext cx="112551" cy="174252"/>
            </a:xfrm>
            <a:custGeom>
              <a:avLst/>
              <a:gdLst/>
              <a:ahLst/>
              <a:cxnLst/>
              <a:rect l="l" t="t" r="r" b="b"/>
              <a:pathLst>
                <a:path w="3548" h="5493" extrusionOk="0">
                  <a:moveTo>
                    <a:pt x="1448" y="1"/>
                  </a:moveTo>
                  <a:cubicBezTo>
                    <a:pt x="1265" y="1"/>
                    <a:pt x="1075" y="40"/>
                    <a:pt x="887" y="141"/>
                  </a:cubicBezTo>
                  <a:cubicBezTo>
                    <a:pt x="1" y="616"/>
                    <a:pt x="96" y="1946"/>
                    <a:pt x="887" y="3561"/>
                  </a:cubicBezTo>
                  <a:cubicBezTo>
                    <a:pt x="1679" y="5176"/>
                    <a:pt x="3516" y="5493"/>
                    <a:pt x="3516" y="5493"/>
                  </a:cubicBezTo>
                  <a:cubicBezTo>
                    <a:pt x="3516" y="5493"/>
                    <a:pt x="3548" y="1692"/>
                    <a:pt x="2724" y="552"/>
                  </a:cubicBezTo>
                  <a:cubicBezTo>
                    <a:pt x="2724" y="552"/>
                    <a:pt x="2133" y="1"/>
                    <a:pt x="1448"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2"/>
            <p:cNvSpPr/>
            <p:nvPr/>
          </p:nvSpPr>
          <p:spPr>
            <a:xfrm>
              <a:off x="4819249" y="2012450"/>
              <a:ext cx="112551" cy="174252"/>
            </a:xfrm>
            <a:custGeom>
              <a:avLst/>
              <a:gdLst/>
              <a:ahLst/>
              <a:cxnLst/>
              <a:rect l="l" t="t" r="r" b="b"/>
              <a:pathLst>
                <a:path w="3548" h="5493" extrusionOk="0">
                  <a:moveTo>
                    <a:pt x="2096" y="1"/>
                  </a:moveTo>
                  <a:cubicBezTo>
                    <a:pt x="1403" y="1"/>
                    <a:pt x="792" y="552"/>
                    <a:pt x="792" y="552"/>
                  </a:cubicBezTo>
                  <a:cubicBezTo>
                    <a:pt x="1" y="1692"/>
                    <a:pt x="32" y="5493"/>
                    <a:pt x="32" y="5493"/>
                  </a:cubicBezTo>
                  <a:cubicBezTo>
                    <a:pt x="32" y="5493"/>
                    <a:pt x="1869" y="5176"/>
                    <a:pt x="2661" y="3561"/>
                  </a:cubicBezTo>
                  <a:cubicBezTo>
                    <a:pt x="3453" y="1946"/>
                    <a:pt x="3548" y="616"/>
                    <a:pt x="2661" y="141"/>
                  </a:cubicBezTo>
                  <a:cubicBezTo>
                    <a:pt x="2474" y="40"/>
                    <a:pt x="2282" y="1"/>
                    <a:pt x="2096" y="1"/>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2"/>
            <p:cNvSpPr/>
            <p:nvPr/>
          </p:nvSpPr>
          <p:spPr>
            <a:xfrm>
              <a:off x="4049725" y="2339890"/>
              <a:ext cx="1031774" cy="415438"/>
            </a:xfrm>
            <a:custGeom>
              <a:avLst/>
              <a:gdLst/>
              <a:ahLst/>
              <a:cxnLst/>
              <a:rect l="l" t="t" r="r" b="b"/>
              <a:pathLst>
                <a:path w="32525" h="13096" extrusionOk="0">
                  <a:moveTo>
                    <a:pt x="13059" y="0"/>
                  </a:moveTo>
                  <a:cubicBezTo>
                    <a:pt x="12857" y="0"/>
                    <a:pt x="12653" y="15"/>
                    <a:pt x="12446" y="48"/>
                  </a:cubicBezTo>
                  <a:cubicBezTo>
                    <a:pt x="12446" y="48"/>
                    <a:pt x="12098" y="2771"/>
                    <a:pt x="12066" y="3500"/>
                  </a:cubicBezTo>
                  <a:cubicBezTo>
                    <a:pt x="12034" y="4228"/>
                    <a:pt x="5194" y="5020"/>
                    <a:pt x="2597" y="6477"/>
                  </a:cubicBezTo>
                  <a:cubicBezTo>
                    <a:pt x="0" y="7933"/>
                    <a:pt x="32" y="13095"/>
                    <a:pt x="32" y="13095"/>
                  </a:cubicBezTo>
                  <a:lnTo>
                    <a:pt x="32493" y="13095"/>
                  </a:lnTo>
                  <a:cubicBezTo>
                    <a:pt x="32493" y="13095"/>
                    <a:pt x="32524" y="7933"/>
                    <a:pt x="29959" y="6477"/>
                  </a:cubicBezTo>
                  <a:cubicBezTo>
                    <a:pt x="27362" y="5020"/>
                    <a:pt x="20490" y="4228"/>
                    <a:pt x="20458" y="3500"/>
                  </a:cubicBezTo>
                  <a:cubicBezTo>
                    <a:pt x="20458" y="2771"/>
                    <a:pt x="20078" y="48"/>
                    <a:pt x="20078" y="48"/>
                  </a:cubicBezTo>
                  <a:cubicBezTo>
                    <a:pt x="19879" y="16"/>
                    <a:pt x="19682" y="2"/>
                    <a:pt x="19487" y="2"/>
                  </a:cubicBezTo>
                  <a:cubicBezTo>
                    <a:pt x="18318" y="2"/>
                    <a:pt x="17228" y="514"/>
                    <a:pt x="16278" y="839"/>
                  </a:cubicBezTo>
                  <a:cubicBezTo>
                    <a:pt x="15307" y="489"/>
                    <a:pt x="14221" y="0"/>
                    <a:pt x="13059"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2"/>
            <p:cNvSpPr/>
            <p:nvPr/>
          </p:nvSpPr>
          <p:spPr>
            <a:xfrm>
              <a:off x="4282790" y="1745664"/>
              <a:ext cx="562630" cy="686158"/>
            </a:xfrm>
            <a:custGeom>
              <a:avLst/>
              <a:gdLst/>
              <a:ahLst/>
              <a:cxnLst/>
              <a:rect l="l" t="t" r="r" b="b"/>
              <a:pathLst>
                <a:path w="17736" h="21630" extrusionOk="0">
                  <a:moveTo>
                    <a:pt x="8899" y="0"/>
                  </a:moveTo>
                  <a:cubicBezTo>
                    <a:pt x="6841" y="0"/>
                    <a:pt x="2851" y="380"/>
                    <a:pt x="887" y="4212"/>
                  </a:cubicBezTo>
                  <a:cubicBezTo>
                    <a:pt x="190" y="5542"/>
                    <a:pt x="0" y="7094"/>
                    <a:pt x="254" y="8551"/>
                  </a:cubicBezTo>
                  <a:cubicBezTo>
                    <a:pt x="539" y="10388"/>
                    <a:pt x="634" y="13681"/>
                    <a:pt x="1426" y="16025"/>
                  </a:cubicBezTo>
                  <a:cubicBezTo>
                    <a:pt x="2217" y="18526"/>
                    <a:pt x="7253" y="21630"/>
                    <a:pt x="8899" y="21630"/>
                  </a:cubicBezTo>
                  <a:cubicBezTo>
                    <a:pt x="10451" y="21630"/>
                    <a:pt x="15582" y="18526"/>
                    <a:pt x="16405" y="16025"/>
                  </a:cubicBezTo>
                  <a:cubicBezTo>
                    <a:pt x="17165" y="13649"/>
                    <a:pt x="17197" y="10388"/>
                    <a:pt x="17513" y="8551"/>
                  </a:cubicBezTo>
                  <a:cubicBezTo>
                    <a:pt x="17735" y="7062"/>
                    <a:pt x="17545" y="5542"/>
                    <a:pt x="16848" y="4212"/>
                  </a:cubicBezTo>
                  <a:cubicBezTo>
                    <a:pt x="14917" y="380"/>
                    <a:pt x="10990" y="0"/>
                    <a:pt x="8899"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2"/>
            <p:cNvSpPr/>
            <p:nvPr/>
          </p:nvSpPr>
          <p:spPr>
            <a:xfrm>
              <a:off x="4331008" y="2004551"/>
              <a:ext cx="193920" cy="38130"/>
            </a:xfrm>
            <a:custGeom>
              <a:avLst/>
              <a:gdLst/>
              <a:ahLst/>
              <a:cxnLst/>
              <a:rect l="l" t="t" r="r" b="b"/>
              <a:pathLst>
                <a:path w="6113" h="1202" extrusionOk="0">
                  <a:moveTo>
                    <a:pt x="3245" y="1"/>
                  </a:moveTo>
                  <a:cubicBezTo>
                    <a:pt x="1964" y="1"/>
                    <a:pt x="591" y="274"/>
                    <a:pt x="1" y="643"/>
                  </a:cubicBezTo>
                  <a:cubicBezTo>
                    <a:pt x="196" y="682"/>
                    <a:pt x="404" y="709"/>
                    <a:pt x="609" y="709"/>
                  </a:cubicBezTo>
                  <a:cubicBezTo>
                    <a:pt x="736" y="709"/>
                    <a:pt x="861" y="699"/>
                    <a:pt x="982" y="675"/>
                  </a:cubicBezTo>
                  <a:cubicBezTo>
                    <a:pt x="1432" y="634"/>
                    <a:pt x="2145" y="567"/>
                    <a:pt x="2825" y="567"/>
                  </a:cubicBezTo>
                  <a:cubicBezTo>
                    <a:pt x="3198" y="567"/>
                    <a:pt x="3561" y="587"/>
                    <a:pt x="3864" y="643"/>
                  </a:cubicBezTo>
                  <a:cubicBezTo>
                    <a:pt x="4403" y="738"/>
                    <a:pt x="4814" y="896"/>
                    <a:pt x="5068" y="1055"/>
                  </a:cubicBezTo>
                  <a:cubicBezTo>
                    <a:pt x="5233" y="1154"/>
                    <a:pt x="5416" y="1202"/>
                    <a:pt x="5598" y="1202"/>
                  </a:cubicBezTo>
                  <a:cubicBezTo>
                    <a:pt x="5764" y="1202"/>
                    <a:pt x="5930" y="1162"/>
                    <a:pt x="6081" y="1086"/>
                  </a:cubicBezTo>
                  <a:lnTo>
                    <a:pt x="6113" y="1055"/>
                  </a:lnTo>
                  <a:cubicBezTo>
                    <a:pt x="6113" y="1055"/>
                    <a:pt x="5796" y="326"/>
                    <a:pt x="4308" y="73"/>
                  </a:cubicBezTo>
                  <a:cubicBezTo>
                    <a:pt x="3975" y="23"/>
                    <a:pt x="3614" y="1"/>
                    <a:pt x="3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2"/>
            <p:cNvSpPr/>
            <p:nvPr/>
          </p:nvSpPr>
          <p:spPr>
            <a:xfrm>
              <a:off x="4395310" y="2055656"/>
              <a:ext cx="80385" cy="70170"/>
            </a:xfrm>
            <a:custGeom>
              <a:avLst/>
              <a:gdLst/>
              <a:ahLst/>
              <a:cxnLst/>
              <a:rect l="l" t="t" r="r" b="b"/>
              <a:pathLst>
                <a:path w="2534" h="2212" extrusionOk="0">
                  <a:moveTo>
                    <a:pt x="1214" y="1"/>
                  </a:moveTo>
                  <a:cubicBezTo>
                    <a:pt x="624" y="1"/>
                    <a:pt x="121" y="420"/>
                    <a:pt x="64" y="996"/>
                  </a:cubicBezTo>
                  <a:cubicBezTo>
                    <a:pt x="0" y="1597"/>
                    <a:pt x="507" y="2136"/>
                    <a:pt x="1172" y="2199"/>
                  </a:cubicBezTo>
                  <a:cubicBezTo>
                    <a:pt x="1230" y="2208"/>
                    <a:pt x="1287" y="2212"/>
                    <a:pt x="1344" y="2212"/>
                  </a:cubicBezTo>
                  <a:cubicBezTo>
                    <a:pt x="1910" y="2212"/>
                    <a:pt x="2413" y="1793"/>
                    <a:pt x="2471" y="1217"/>
                  </a:cubicBezTo>
                  <a:cubicBezTo>
                    <a:pt x="2534" y="616"/>
                    <a:pt x="2059" y="77"/>
                    <a:pt x="1394" y="14"/>
                  </a:cubicBezTo>
                  <a:cubicBezTo>
                    <a:pt x="1333" y="5"/>
                    <a:pt x="1273" y="1"/>
                    <a:pt x="1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2"/>
            <p:cNvSpPr/>
            <p:nvPr/>
          </p:nvSpPr>
          <p:spPr>
            <a:xfrm>
              <a:off x="4363143" y="2051056"/>
              <a:ext cx="131648" cy="42223"/>
            </a:xfrm>
            <a:custGeom>
              <a:avLst/>
              <a:gdLst/>
              <a:ahLst/>
              <a:cxnLst/>
              <a:rect l="l" t="t" r="r" b="b"/>
              <a:pathLst>
                <a:path w="4150" h="1331" fill="none" extrusionOk="0">
                  <a:moveTo>
                    <a:pt x="1" y="349"/>
                  </a:moveTo>
                  <a:cubicBezTo>
                    <a:pt x="1" y="349"/>
                    <a:pt x="64" y="634"/>
                    <a:pt x="286" y="697"/>
                  </a:cubicBezTo>
                  <a:cubicBezTo>
                    <a:pt x="286" y="697"/>
                    <a:pt x="1299" y="0"/>
                    <a:pt x="2566" y="190"/>
                  </a:cubicBezTo>
                  <a:cubicBezTo>
                    <a:pt x="3833" y="380"/>
                    <a:pt x="4150" y="1331"/>
                    <a:pt x="4150" y="133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2"/>
            <p:cNvSpPr/>
            <p:nvPr/>
          </p:nvSpPr>
          <p:spPr>
            <a:xfrm>
              <a:off x="4377228" y="2115358"/>
              <a:ext cx="99482" cy="22111"/>
            </a:xfrm>
            <a:custGeom>
              <a:avLst/>
              <a:gdLst/>
              <a:ahLst/>
              <a:cxnLst/>
              <a:rect l="l" t="t" r="r" b="b"/>
              <a:pathLst>
                <a:path w="3136" h="697" fill="none" extrusionOk="0">
                  <a:moveTo>
                    <a:pt x="0" y="222"/>
                  </a:moveTo>
                  <a:cubicBezTo>
                    <a:pt x="0" y="222"/>
                    <a:pt x="127" y="64"/>
                    <a:pt x="254" y="0"/>
                  </a:cubicBezTo>
                  <a:cubicBezTo>
                    <a:pt x="254" y="0"/>
                    <a:pt x="665" y="539"/>
                    <a:pt x="1679" y="602"/>
                  </a:cubicBezTo>
                  <a:cubicBezTo>
                    <a:pt x="2692" y="697"/>
                    <a:pt x="3136" y="317"/>
                    <a:pt x="3136"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2"/>
            <p:cNvSpPr/>
            <p:nvPr/>
          </p:nvSpPr>
          <p:spPr>
            <a:xfrm>
              <a:off x="4395310" y="2126397"/>
              <a:ext cx="7074" cy="10088"/>
            </a:xfrm>
            <a:custGeom>
              <a:avLst/>
              <a:gdLst/>
              <a:ahLst/>
              <a:cxnLst/>
              <a:rect l="l" t="t" r="r" b="b"/>
              <a:pathLst>
                <a:path w="223" h="318" fill="none" extrusionOk="0">
                  <a:moveTo>
                    <a:pt x="0" y="317"/>
                  </a:moveTo>
                  <a:cubicBezTo>
                    <a:pt x="0" y="317"/>
                    <a:pt x="159" y="1"/>
                    <a:pt x="222"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2"/>
            <p:cNvSpPr/>
            <p:nvPr/>
          </p:nvSpPr>
          <p:spPr>
            <a:xfrm>
              <a:off x="4603251" y="2004551"/>
              <a:ext cx="193920" cy="38130"/>
            </a:xfrm>
            <a:custGeom>
              <a:avLst/>
              <a:gdLst/>
              <a:ahLst/>
              <a:cxnLst/>
              <a:rect l="l" t="t" r="r" b="b"/>
              <a:pathLst>
                <a:path w="6113" h="1202" extrusionOk="0">
                  <a:moveTo>
                    <a:pt x="2837" y="1"/>
                  </a:moveTo>
                  <a:cubicBezTo>
                    <a:pt x="2468" y="1"/>
                    <a:pt x="2107" y="23"/>
                    <a:pt x="1774" y="73"/>
                  </a:cubicBezTo>
                  <a:cubicBezTo>
                    <a:pt x="318" y="326"/>
                    <a:pt x="1" y="1055"/>
                    <a:pt x="1" y="1055"/>
                  </a:cubicBezTo>
                  <a:lnTo>
                    <a:pt x="1" y="1086"/>
                  </a:lnTo>
                  <a:cubicBezTo>
                    <a:pt x="152" y="1162"/>
                    <a:pt x="318" y="1202"/>
                    <a:pt x="487" y="1202"/>
                  </a:cubicBezTo>
                  <a:cubicBezTo>
                    <a:pt x="673" y="1202"/>
                    <a:pt x="864" y="1154"/>
                    <a:pt x="1046" y="1055"/>
                  </a:cubicBezTo>
                  <a:cubicBezTo>
                    <a:pt x="1299" y="896"/>
                    <a:pt x="1679" y="738"/>
                    <a:pt x="2218" y="643"/>
                  </a:cubicBezTo>
                  <a:cubicBezTo>
                    <a:pt x="2532" y="587"/>
                    <a:pt x="2898" y="567"/>
                    <a:pt x="3271" y="567"/>
                  </a:cubicBezTo>
                  <a:cubicBezTo>
                    <a:pt x="3950" y="567"/>
                    <a:pt x="4650" y="634"/>
                    <a:pt x="5100" y="675"/>
                  </a:cubicBezTo>
                  <a:cubicBezTo>
                    <a:pt x="5233" y="699"/>
                    <a:pt x="5361" y="709"/>
                    <a:pt x="5488" y="709"/>
                  </a:cubicBezTo>
                  <a:cubicBezTo>
                    <a:pt x="5695" y="709"/>
                    <a:pt x="5898" y="682"/>
                    <a:pt x="6113" y="643"/>
                  </a:cubicBezTo>
                  <a:cubicBezTo>
                    <a:pt x="5498" y="274"/>
                    <a:pt x="4120" y="1"/>
                    <a:pt x="2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2"/>
            <p:cNvSpPr/>
            <p:nvPr/>
          </p:nvSpPr>
          <p:spPr>
            <a:xfrm>
              <a:off x="4652484" y="2055656"/>
              <a:ext cx="79401" cy="70170"/>
            </a:xfrm>
            <a:custGeom>
              <a:avLst/>
              <a:gdLst/>
              <a:ahLst/>
              <a:cxnLst/>
              <a:rect l="l" t="t" r="r" b="b"/>
              <a:pathLst>
                <a:path w="2503" h="2212" extrusionOk="0">
                  <a:moveTo>
                    <a:pt x="1312" y="1"/>
                  </a:moveTo>
                  <a:cubicBezTo>
                    <a:pt x="1256" y="1"/>
                    <a:pt x="1198" y="5"/>
                    <a:pt x="1141" y="14"/>
                  </a:cubicBezTo>
                  <a:cubicBezTo>
                    <a:pt x="476" y="77"/>
                    <a:pt x="1" y="616"/>
                    <a:pt x="64" y="1217"/>
                  </a:cubicBezTo>
                  <a:cubicBezTo>
                    <a:pt x="122" y="1793"/>
                    <a:pt x="598" y="2212"/>
                    <a:pt x="1184" y="2212"/>
                  </a:cubicBezTo>
                  <a:cubicBezTo>
                    <a:pt x="1242" y="2212"/>
                    <a:pt x="1302" y="2208"/>
                    <a:pt x="1362" y="2199"/>
                  </a:cubicBezTo>
                  <a:cubicBezTo>
                    <a:pt x="2027" y="2136"/>
                    <a:pt x="2503" y="1597"/>
                    <a:pt x="2439" y="996"/>
                  </a:cubicBezTo>
                  <a:cubicBezTo>
                    <a:pt x="2382" y="420"/>
                    <a:pt x="1879" y="1"/>
                    <a:pt x="13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2"/>
            <p:cNvSpPr/>
            <p:nvPr/>
          </p:nvSpPr>
          <p:spPr>
            <a:xfrm>
              <a:off x="4633387" y="2051056"/>
              <a:ext cx="131648" cy="42223"/>
            </a:xfrm>
            <a:custGeom>
              <a:avLst/>
              <a:gdLst/>
              <a:ahLst/>
              <a:cxnLst/>
              <a:rect l="l" t="t" r="r" b="b"/>
              <a:pathLst>
                <a:path w="4150" h="1331" fill="none" extrusionOk="0">
                  <a:moveTo>
                    <a:pt x="4150" y="349"/>
                  </a:moveTo>
                  <a:cubicBezTo>
                    <a:pt x="4150" y="349"/>
                    <a:pt x="4055" y="634"/>
                    <a:pt x="3833" y="697"/>
                  </a:cubicBezTo>
                  <a:cubicBezTo>
                    <a:pt x="3833" y="697"/>
                    <a:pt x="2819" y="0"/>
                    <a:pt x="1553" y="190"/>
                  </a:cubicBezTo>
                  <a:cubicBezTo>
                    <a:pt x="286" y="380"/>
                    <a:pt x="1" y="1331"/>
                    <a:pt x="1" y="133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2"/>
            <p:cNvSpPr/>
            <p:nvPr/>
          </p:nvSpPr>
          <p:spPr>
            <a:xfrm>
              <a:off x="4650486" y="2115358"/>
              <a:ext cx="99482" cy="22111"/>
            </a:xfrm>
            <a:custGeom>
              <a:avLst/>
              <a:gdLst/>
              <a:ahLst/>
              <a:cxnLst/>
              <a:rect l="l" t="t" r="r" b="b"/>
              <a:pathLst>
                <a:path w="3136" h="697" fill="none" extrusionOk="0">
                  <a:moveTo>
                    <a:pt x="3136" y="222"/>
                  </a:moveTo>
                  <a:cubicBezTo>
                    <a:pt x="3136" y="222"/>
                    <a:pt x="3041" y="64"/>
                    <a:pt x="2882" y="0"/>
                  </a:cubicBezTo>
                  <a:cubicBezTo>
                    <a:pt x="2882" y="0"/>
                    <a:pt x="2471" y="539"/>
                    <a:pt x="1457" y="602"/>
                  </a:cubicBezTo>
                  <a:cubicBezTo>
                    <a:pt x="475" y="697"/>
                    <a:pt x="0" y="317"/>
                    <a:pt x="0" y="317"/>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2"/>
            <p:cNvSpPr/>
            <p:nvPr/>
          </p:nvSpPr>
          <p:spPr>
            <a:xfrm>
              <a:off x="4725827" y="2126397"/>
              <a:ext cx="7074" cy="10088"/>
            </a:xfrm>
            <a:custGeom>
              <a:avLst/>
              <a:gdLst/>
              <a:ahLst/>
              <a:cxnLst/>
              <a:rect l="l" t="t" r="r" b="b"/>
              <a:pathLst>
                <a:path w="223" h="318" fill="none" extrusionOk="0">
                  <a:moveTo>
                    <a:pt x="222" y="317"/>
                  </a:moveTo>
                  <a:cubicBezTo>
                    <a:pt x="222" y="317"/>
                    <a:pt x="32" y="1"/>
                    <a:pt x="0" y="32"/>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2"/>
            <p:cNvSpPr/>
            <p:nvPr/>
          </p:nvSpPr>
          <p:spPr>
            <a:xfrm>
              <a:off x="4525911" y="2224483"/>
              <a:ext cx="27154" cy="8438"/>
            </a:xfrm>
            <a:custGeom>
              <a:avLst/>
              <a:gdLst/>
              <a:ahLst/>
              <a:cxnLst/>
              <a:rect l="l" t="t" r="r" b="b"/>
              <a:pathLst>
                <a:path w="856" h="266" extrusionOk="0">
                  <a:moveTo>
                    <a:pt x="122" y="0"/>
                  </a:moveTo>
                  <a:cubicBezTo>
                    <a:pt x="44" y="0"/>
                    <a:pt x="0" y="12"/>
                    <a:pt x="0" y="12"/>
                  </a:cubicBezTo>
                  <a:lnTo>
                    <a:pt x="855" y="266"/>
                  </a:lnTo>
                  <a:cubicBezTo>
                    <a:pt x="528" y="40"/>
                    <a:pt x="266"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a:off x="4525911" y="2221850"/>
              <a:ext cx="27154" cy="11071"/>
            </a:xfrm>
            <a:custGeom>
              <a:avLst/>
              <a:gdLst/>
              <a:ahLst/>
              <a:cxnLst/>
              <a:rect l="l" t="t" r="r" b="b"/>
              <a:pathLst>
                <a:path w="856" h="349" fill="none" extrusionOk="0">
                  <a:moveTo>
                    <a:pt x="0" y="95"/>
                  </a:moveTo>
                  <a:cubicBezTo>
                    <a:pt x="0" y="95"/>
                    <a:pt x="349" y="0"/>
                    <a:pt x="855"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a:off x="4565089" y="2224483"/>
              <a:ext cx="28170" cy="8438"/>
            </a:xfrm>
            <a:custGeom>
              <a:avLst/>
              <a:gdLst/>
              <a:ahLst/>
              <a:cxnLst/>
              <a:rect l="l" t="t" r="r" b="b"/>
              <a:pathLst>
                <a:path w="888" h="266" extrusionOk="0">
                  <a:moveTo>
                    <a:pt x="756" y="0"/>
                  </a:moveTo>
                  <a:cubicBezTo>
                    <a:pt x="603" y="0"/>
                    <a:pt x="328" y="40"/>
                    <a:pt x="0" y="266"/>
                  </a:cubicBezTo>
                  <a:lnTo>
                    <a:pt x="887" y="12"/>
                  </a:lnTo>
                  <a:cubicBezTo>
                    <a:pt x="887" y="12"/>
                    <a:pt x="840"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a:off x="4565089" y="2221850"/>
              <a:ext cx="28170" cy="11071"/>
            </a:xfrm>
            <a:custGeom>
              <a:avLst/>
              <a:gdLst/>
              <a:ahLst/>
              <a:cxnLst/>
              <a:rect l="l" t="t" r="r" b="b"/>
              <a:pathLst>
                <a:path w="888" h="349" fill="none" extrusionOk="0">
                  <a:moveTo>
                    <a:pt x="887" y="95"/>
                  </a:moveTo>
                  <a:cubicBezTo>
                    <a:pt x="887" y="95"/>
                    <a:pt x="507" y="0"/>
                    <a:pt x="0" y="349"/>
                  </a:cubicBezTo>
                </a:path>
              </a:pathLst>
            </a:custGeom>
            <a:noFill/>
            <a:ln w="10300" cap="rnd"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a:off x="4490731" y="2283900"/>
              <a:ext cx="139674" cy="63540"/>
            </a:xfrm>
            <a:custGeom>
              <a:avLst/>
              <a:gdLst/>
              <a:ahLst/>
              <a:cxnLst/>
              <a:rect l="l" t="t" r="r" b="b"/>
              <a:pathLst>
                <a:path w="4403" h="2003" extrusionOk="0">
                  <a:moveTo>
                    <a:pt x="1644" y="0"/>
                  </a:moveTo>
                  <a:cubicBezTo>
                    <a:pt x="1516" y="0"/>
                    <a:pt x="1368" y="19"/>
                    <a:pt x="1204" y="71"/>
                  </a:cubicBezTo>
                  <a:cubicBezTo>
                    <a:pt x="634" y="261"/>
                    <a:pt x="1" y="863"/>
                    <a:pt x="1" y="863"/>
                  </a:cubicBezTo>
                  <a:cubicBezTo>
                    <a:pt x="1" y="863"/>
                    <a:pt x="634" y="2003"/>
                    <a:pt x="2186" y="2003"/>
                  </a:cubicBezTo>
                  <a:cubicBezTo>
                    <a:pt x="3738" y="2003"/>
                    <a:pt x="4403" y="863"/>
                    <a:pt x="4403" y="863"/>
                  </a:cubicBezTo>
                  <a:cubicBezTo>
                    <a:pt x="4403" y="863"/>
                    <a:pt x="3770" y="261"/>
                    <a:pt x="3168" y="71"/>
                  </a:cubicBezTo>
                  <a:cubicBezTo>
                    <a:pt x="3012" y="19"/>
                    <a:pt x="2869" y="0"/>
                    <a:pt x="2742" y="0"/>
                  </a:cubicBezTo>
                  <a:cubicBezTo>
                    <a:pt x="2404" y="0"/>
                    <a:pt x="2186" y="134"/>
                    <a:pt x="2186" y="134"/>
                  </a:cubicBezTo>
                  <a:cubicBezTo>
                    <a:pt x="2186" y="134"/>
                    <a:pt x="1985" y="0"/>
                    <a:pt x="1644" y="0"/>
                  </a:cubicBezTo>
                  <a:close/>
                </a:path>
              </a:pathLst>
            </a:custGeom>
            <a:solidFill>
              <a:srgbClr val="D97E8E"/>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a:off x="4493745" y="2299190"/>
              <a:ext cx="136661" cy="13101"/>
            </a:xfrm>
            <a:custGeom>
              <a:avLst/>
              <a:gdLst/>
              <a:ahLst/>
              <a:cxnLst/>
              <a:rect l="l" t="t" r="r" b="b"/>
              <a:pathLst>
                <a:path w="4308" h="413" fill="none" extrusionOk="0">
                  <a:moveTo>
                    <a:pt x="1" y="412"/>
                  </a:moveTo>
                  <a:cubicBezTo>
                    <a:pt x="1" y="412"/>
                    <a:pt x="286" y="254"/>
                    <a:pt x="1014" y="254"/>
                  </a:cubicBezTo>
                  <a:cubicBezTo>
                    <a:pt x="1711" y="254"/>
                    <a:pt x="2059" y="412"/>
                    <a:pt x="2059" y="412"/>
                  </a:cubicBezTo>
                  <a:cubicBezTo>
                    <a:pt x="2059" y="412"/>
                    <a:pt x="3421" y="1"/>
                    <a:pt x="4308" y="381"/>
                  </a:cubicBezTo>
                </a:path>
              </a:pathLst>
            </a:custGeom>
            <a:noFill/>
            <a:ln w="10300" cap="rnd" cmpd="sng">
              <a:solidFill>
                <a:srgbClr val="1C1C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a:off x="4444543" y="1680823"/>
              <a:ext cx="473205" cy="357195"/>
            </a:xfrm>
            <a:custGeom>
              <a:avLst/>
              <a:gdLst/>
              <a:ahLst/>
              <a:cxnLst/>
              <a:rect l="l" t="t" r="r" b="b"/>
              <a:pathLst>
                <a:path w="14917" h="11260" extrusionOk="0">
                  <a:moveTo>
                    <a:pt x="3869" y="0"/>
                  </a:moveTo>
                  <a:cubicBezTo>
                    <a:pt x="2414" y="0"/>
                    <a:pt x="1300" y="415"/>
                    <a:pt x="919" y="1126"/>
                  </a:cubicBezTo>
                  <a:cubicBezTo>
                    <a:pt x="0" y="2773"/>
                    <a:pt x="634" y="5686"/>
                    <a:pt x="5226" y="6668"/>
                  </a:cubicBezTo>
                  <a:cubicBezTo>
                    <a:pt x="11274" y="7998"/>
                    <a:pt x="12383" y="11260"/>
                    <a:pt x="12383" y="11260"/>
                  </a:cubicBezTo>
                  <a:cubicBezTo>
                    <a:pt x="12383" y="11260"/>
                    <a:pt x="14916" y="6193"/>
                    <a:pt x="10958" y="2804"/>
                  </a:cubicBezTo>
                  <a:cubicBezTo>
                    <a:pt x="8643" y="823"/>
                    <a:pt x="5917" y="0"/>
                    <a:pt x="3869"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a:off x="4207449" y="1666548"/>
              <a:ext cx="472189" cy="356402"/>
            </a:xfrm>
            <a:custGeom>
              <a:avLst/>
              <a:gdLst/>
              <a:ahLst/>
              <a:cxnLst/>
              <a:rect l="l" t="t" r="r" b="b"/>
              <a:pathLst>
                <a:path w="14885" h="11235" extrusionOk="0">
                  <a:moveTo>
                    <a:pt x="11046" y="0"/>
                  </a:moveTo>
                  <a:cubicBezTo>
                    <a:pt x="8989" y="0"/>
                    <a:pt x="6251" y="822"/>
                    <a:pt x="3927" y="2811"/>
                  </a:cubicBezTo>
                  <a:cubicBezTo>
                    <a:pt x="0" y="6168"/>
                    <a:pt x="2502" y="11235"/>
                    <a:pt x="2502" y="11235"/>
                  </a:cubicBezTo>
                  <a:cubicBezTo>
                    <a:pt x="2502" y="11235"/>
                    <a:pt x="3611" y="8005"/>
                    <a:pt x="9691" y="6674"/>
                  </a:cubicBezTo>
                  <a:cubicBezTo>
                    <a:pt x="14251" y="5661"/>
                    <a:pt x="14885" y="2779"/>
                    <a:pt x="13998" y="1101"/>
                  </a:cubicBezTo>
                  <a:cubicBezTo>
                    <a:pt x="13606" y="407"/>
                    <a:pt x="12494" y="0"/>
                    <a:pt x="11046" y="0"/>
                  </a:cubicBezTo>
                  <a:close/>
                </a:path>
              </a:pathLst>
            </a:custGeom>
            <a:solidFill>
              <a:srgbClr val="FFFFFF"/>
            </a:solidFill>
            <a:ln w="10300" cap="flat" cmpd="sng">
              <a:solidFill>
                <a:srgbClr val="1C1C1B"/>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a:off x="4456598" y="1967658"/>
              <a:ext cx="215015" cy="32"/>
            </a:xfrm>
            <a:custGeom>
              <a:avLst/>
              <a:gdLst/>
              <a:ahLst/>
              <a:cxnLst/>
              <a:rect l="l" t="t" r="r" b="b"/>
              <a:pathLst>
                <a:path w="6778" h="1" fill="none" extrusionOk="0">
                  <a:moveTo>
                    <a:pt x="0" y="1"/>
                  </a:moveTo>
                  <a:lnTo>
                    <a:pt x="6777" y="1"/>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a:off x="4494760" y="1937522"/>
              <a:ext cx="143703" cy="32"/>
            </a:xfrm>
            <a:custGeom>
              <a:avLst/>
              <a:gdLst/>
              <a:ahLst/>
              <a:cxnLst/>
              <a:rect l="l" t="t" r="r" b="b"/>
              <a:pathLst>
                <a:path w="4530" h="1" fill="none" extrusionOk="0">
                  <a:moveTo>
                    <a:pt x="1" y="1"/>
                  </a:moveTo>
                  <a:lnTo>
                    <a:pt x="4529" y="1"/>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a:off x="4427445" y="2232890"/>
              <a:ext cx="53294" cy="54277"/>
            </a:xfrm>
            <a:custGeom>
              <a:avLst/>
              <a:gdLst/>
              <a:ahLst/>
              <a:cxnLst/>
              <a:rect l="l" t="t" r="r" b="b"/>
              <a:pathLst>
                <a:path w="1680" h="1711" fill="none" extrusionOk="0">
                  <a:moveTo>
                    <a:pt x="1" y="1711"/>
                  </a:moveTo>
                  <a:lnTo>
                    <a:pt x="1679" y="1"/>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a:off x="4410378" y="2209796"/>
              <a:ext cx="25156" cy="23126"/>
            </a:xfrm>
            <a:custGeom>
              <a:avLst/>
              <a:gdLst/>
              <a:ahLst/>
              <a:cxnLst/>
              <a:rect l="l" t="t" r="r" b="b"/>
              <a:pathLst>
                <a:path w="793" h="729" fill="none" extrusionOk="0">
                  <a:moveTo>
                    <a:pt x="0" y="729"/>
                  </a:moveTo>
                  <a:lnTo>
                    <a:pt x="792" y="0"/>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2"/>
            <p:cNvSpPr/>
            <p:nvPr/>
          </p:nvSpPr>
          <p:spPr>
            <a:xfrm>
              <a:off x="4650486" y="2232890"/>
              <a:ext cx="54277" cy="54277"/>
            </a:xfrm>
            <a:custGeom>
              <a:avLst/>
              <a:gdLst/>
              <a:ahLst/>
              <a:cxnLst/>
              <a:rect l="l" t="t" r="r" b="b"/>
              <a:pathLst>
                <a:path w="1711" h="1711" fill="none" extrusionOk="0">
                  <a:moveTo>
                    <a:pt x="1710" y="1711"/>
                  </a:moveTo>
                  <a:lnTo>
                    <a:pt x="0" y="1"/>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2"/>
            <p:cNvSpPr/>
            <p:nvPr/>
          </p:nvSpPr>
          <p:spPr>
            <a:xfrm>
              <a:off x="4696705" y="2209796"/>
              <a:ext cx="24141" cy="23126"/>
            </a:xfrm>
            <a:custGeom>
              <a:avLst/>
              <a:gdLst/>
              <a:ahLst/>
              <a:cxnLst/>
              <a:rect l="l" t="t" r="r" b="b"/>
              <a:pathLst>
                <a:path w="761" h="729" fill="none" extrusionOk="0">
                  <a:moveTo>
                    <a:pt x="760" y="729"/>
                  </a:moveTo>
                  <a:lnTo>
                    <a:pt x="0" y="0"/>
                  </a:lnTo>
                </a:path>
              </a:pathLst>
            </a:custGeom>
            <a:noFill/>
            <a:ln w="10300" cap="rnd"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0" name="Google Shape;1400;p22"/>
          <p:cNvSpPr txBox="1"/>
          <p:nvPr/>
        </p:nvSpPr>
        <p:spPr>
          <a:xfrm>
            <a:off x="390389" y="2712125"/>
            <a:ext cx="1835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Normal skin</a:t>
            </a:r>
            <a:endParaRPr sz="1700">
              <a:latin typeface="Fira Sans Extra Condensed Medium"/>
              <a:ea typeface="Fira Sans Extra Condensed Medium"/>
              <a:cs typeface="Fira Sans Extra Condensed Medium"/>
              <a:sym typeface="Fira Sans Extra Condensed Medium"/>
            </a:endParaRPr>
          </a:p>
        </p:txBody>
      </p:sp>
      <p:sp>
        <p:nvSpPr>
          <p:cNvPr id="1401" name="Google Shape;1401;p22"/>
          <p:cNvSpPr txBox="1"/>
          <p:nvPr/>
        </p:nvSpPr>
        <p:spPr>
          <a:xfrm>
            <a:off x="6932814" y="2712125"/>
            <a:ext cx="1835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Oily skin</a:t>
            </a:r>
            <a:endParaRPr sz="1700">
              <a:latin typeface="Fira Sans Extra Condensed Medium"/>
              <a:ea typeface="Fira Sans Extra Condensed Medium"/>
              <a:cs typeface="Fira Sans Extra Condensed Medium"/>
              <a:sym typeface="Fira Sans Extra Condensed Medium"/>
            </a:endParaRPr>
          </a:p>
        </p:txBody>
      </p:sp>
      <p:sp>
        <p:nvSpPr>
          <p:cNvPr id="1402" name="Google Shape;1402;p22"/>
          <p:cNvSpPr txBox="1"/>
          <p:nvPr/>
        </p:nvSpPr>
        <p:spPr>
          <a:xfrm>
            <a:off x="3651214" y="2712125"/>
            <a:ext cx="1835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Dry skin</a:t>
            </a:r>
            <a:endParaRPr sz="1700">
              <a:latin typeface="Fira Sans Extra Condensed Medium"/>
              <a:ea typeface="Fira Sans Extra Condensed Medium"/>
              <a:cs typeface="Fira Sans Extra Condensed Medium"/>
              <a:sym typeface="Fira Sans Extra Condensed Medium"/>
            </a:endParaRPr>
          </a:p>
        </p:txBody>
      </p:sp>
      <p:sp>
        <p:nvSpPr>
          <p:cNvPr id="1403" name="Google Shape;1403;p22"/>
          <p:cNvSpPr txBox="1"/>
          <p:nvPr/>
        </p:nvSpPr>
        <p:spPr>
          <a:xfrm>
            <a:off x="2024739" y="4020150"/>
            <a:ext cx="1835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Combination skin</a:t>
            </a:r>
            <a:endParaRPr sz="1700">
              <a:latin typeface="Fira Sans Extra Condensed Medium"/>
              <a:ea typeface="Fira Sans Extra Condensed Medium"/>
              <a:cs typeface="Fira Sans Extra Condensed Medium"/>
              <a:sym typeface="Fira Sans Extra Condensed Medium"/>
            </a:endParaRPr>
          </a:p>
        </p:txBody>
      </p:sp>
      <p:sp>
        <p:nvSpPr>
          <p:cNvPr id="1404" name="Google Shape;1404;p22"/>
          <p:cNvSpPr txBox="1"/>
          <p:nvPr/>
        </p:nvSpPr>
        <p:spPr>
          <a:xfrm>
            <a:off x="5296789" y="4020150"/>
            <a:ext cx="18351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Sensitive skin</a:t>
            </a:r>
            <a:endParaRPr sz="17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23"/>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Skin Causes</a:t>
            </a:r>
            <a:endParaRPr sz="2800">
              <a:latin typeface="Fira Sans Extra Condensed Medium"/>
              <a:ea typeface="Fira Sans Extra Condensed Medium"/>
              <a:cs typeface="Fira Sans Extra Condensed Medium"/>
              <a:sym typeface="Fira Sans Extra Condensed Medium"/>
            </a:endParaRPr>
          </a:p>
        </p:txBody>
      </p:sp>
      <p:sp>
        <p:nvSpPr>
          <p:cNvPr id="1410" name="Google Shape;1410;p23"/>
          <p:cNvSpPr/>
          <p:nvPr/>
        </p:nvSpPr>
        <p:spPr>
          <a:xfrm>
            <a:off x="2405051" y="1212380"/>
            <a:ext cx="3014671" cy="3509047"/>
          </a:xfrm>
          <a:custGeom>
            <a:avLst/>
            <a:gdLst/>
            <a:ahLst/>
            <a:cxnLst/>
            <a:rect l="l" t="t" r="r" b="b"/>
            <a:pathLst>
              <a:path w="100994" h="117556" fill="none" extrusionOk="0">
                <a:moveTo>
                  <a:pt x="1" y="0"/>
                </a:moveTo>
                <a:lnTo>
                  <a:pt x="100994" y="0"/>
                </a:lnTo>
                <a:lnTo>
                  <a:pt x="100994" y="117555"/>
                </a:lnTo>
                <a:lnTo>
                  <a:pt x="1" y="117555"/>
                </a:lnTo>
                <a:close/>
              </a:path>
            </a:pathLst>
          </a:custGeom>
          <a:noFill/>
          <a:ln w="10300" cap="flat"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5656490" y="1212380"/>
            <a:ext cx="3014671" cy="3509047"/>
          </a:xfrm>
          <a:custGeom>
            <a:avLst/>
            <a:gdLst/>
            <a:ahLst/>
            <a:cxnLst/>
            <a:rect l="l" t="t" r="r" b="b"/>
            <a:pathLst>
              <a:path w="100994" h="117556" fill="none" extrusionOk="0">
                <a:moveTo>
                  <a:pt x="1" y="0"/>
                </a:moveTo>
                <a:lnTo>
                  <a:pt x="100993" y="0"/>
                </a:lnTo>
                <a:lnTo>
                  <a:pt x="100993" y="117555"/>
                </a:lnTo>
                <a:lnTo>
                  <a:pt x="1" y="117555"/>
                </a:lnTo>
                <a:close/>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23"/>
          <p:cNvGrpSpPr/>
          <p:nvPr/>
        </p:nvGrpSpPr>
        <p:grpSpPr>
          <a:xfrm>
            <a:off x="2590362" y="3344760"/>
            <a:ext cx="440526" cy="440556"/>
            <a:chOff x="2590362" y="3344760"/>
            <a:chExt cx="440526" cy="440556"/>
          </a:xfrm>
        </p:grpSpPr>
        <p:sp>
          <p:nvSpPr>
            <p:cNvPr id="1413" name="Google Shape;1413;p23"/>
            <p:cNvSpPr/>
            <p:nvPr/>
          </p:nvSpPr>
          <p:spPr>
            <a:xfrm>
              <a:off x="2590362" y="3344760"/>
              <a:ext cx="440526" cy="440556"/>
            </a:xfrm>
            <a:custGeom>
              <a:avLst/>
              <a:gdLst/>
              <a:ahLst/>
              <a:cxnLst/>
              <a:rect l="l" t="t" r="r" b="b"/>
              <a:pathLst>
                <a:path w="14758" h="14759" extrusionOk="0">
                  <a:moveTo>
                    <a:pt x="7379" y="1"/>
                  </a:moveTo>
                  <a:cubicBezTo>
                    <a:pt x="3294" y="1"/>
                    <a:pt x="0" y="3294"/>
                    <a:pt x="0" y="7380"/>
                  </a:cubicBezTo>
                  <a:cubicBezTo>
                    <a:pt x="0" y="11465"/>
                    <a:pt x="3294" y="14758"/>
                    <a:pt x="7379" y="14758"/>
                  </a:cubicBezTo>
                  <a:cubicBezTo>
                    <a:pt x="11433" y="14758"/>
                    <a:pt x="14758" y="11465"/>
                    <a:pt x="14758" y="7380"/>
                  </a:cubicBezTo>
                  <a:cubicBezTo>
                    <a:pt x="14758" y="3294"/>
                    <a:pt x="11433" y="1"/>
                    <a:pt x="7379" y="1"/>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2874896" y="3463594"/>
              <a:ext cx="101192" cy="96087"/>
            </a:xfrm>
            <a:custGeom>
              <a:avLst/>
              <a:gdLst/>
              <a:ahLst/>
              <a:cxnLst/>
              <a:rect l="l" t="t" r="r" b="b"/>
              <a:pathLst>
                <a:path w="3390" h="3219" extrusionOk="0">
                  <a:moveTo>
                    <a:pt x="1693" y="1"/>
                  </a:moveTo>
                  <a:cubicBezTo>
                    <a:pt x="880" y="1"/>
                    <a:pt x="184" y="608"/>
                    <a:pt x="95" y="1435"/>
                  </a:cubicBezTo>
                  <a:cubicBezTo>
                    <a:pt x="0" y="2322"/>
                    <a:pt x="634" y="3114"/>
                    <a:pt x="1521" y="3209"/>
                  </a:cubicBezTo>
                  <a:cubicBezTo>
                    <a:pt x="1580" y="3215"/>
                    <a:pt x="1638" y="3218"/>
                    <a:pt x="1697" y="3218"/>
                  </a:cubicBezTo>
                  <a:cubicBezTo>
                    <a:pt x="2510" y="3218"/>
                    <a:pt x="3205" y="2611"/>
                    <a:pt x="3294" y="1784"/>
                  </a:cubicBezTo>
                  <a:cubicBezTo>
                    <a:pt x="3389" y="897"/>
                    <a:pt x="2756" y="105"/>
                    <a:pt x="1869" y="10"/>
                  </a:cubicBezTo>
                  <a:cubicBezTo>
                    <a:pt x="1810" y="4"/>
                    <a:pt x="1751" y="1"/>
                    <a:pt x="1693"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2908925" y="3495922"/>
              <a:ext cx="33104" cy="31402"/>
            </a:xfrm>
            <a:custGeom>
              <a:avLst/>
              <a:gdLst/>
              <a:ahLst/>
              <a:cxnLst/>
              <a:rect l="l" t="t" r="r" b="b"/>
              <a:pathLst>
                <a:path w="1109" h="1052" extrusionOk="0">
                  <a:moveTo>
                    <a:pt x="562" y="1"/>
                  </a:moveTo>
                  <a:cubicBezTo>
                    <a:pt x="544" y="1"/>
                    <a:pt x="526" y="2"/>
                    <a:pt x="507" y="4"/>
                  </a:cubicBezTo>
                  <a:cubicBezTo>
                    <a:pt x="222" y="4"/>
                    <a:pt x="1" y="257"/>
                    <a:pt x="32" y="574"/>
                  </a:cubicBezTo>
                  <a:cubicBezTo>
                    <a:pt x="32" y="841"/>
                    <a:pt x="254" y="1052"/>
                    <a:pt x="542" y="1052"/>
                  </a:cubicBezTo>
                  <a:cubicBezTo>
                    <a:pt x="562" y="1052"/>
                    <a:pt x="582" y="1051"/>
                    <a:pt x="602" y="1049"/>
                  </a:cubicBezTo>
                  <a:cubicBezTo>
                    <a:pt x="887" y="1017"/>
                    <a:pt x="1109" y="764"/>
                    <a:pt x="1077" y="479"/>
                  </a:cubicBezTo>
                  <a:cubicBezTo>
                    <a:pt x="1048" y="212"/>
                    <a:pt x="824" y="1"/>
                    <a:pt x="562" y="1"/>
                  </a:cubicBezTo>
                  <a:close/>
                </a:path>
              </a:pathLst>
            </a:custGeom>
            <a:solidFill>
              <a:srgbClr val="FF5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2647078" y="3574488"/>
              <a:ext cx="95490" cy="95490"/>
            </a:xfrm>
            <a:custGeom>
              <a:avLst/>
              <a:gdLst/>
              <a:ahLst/>
              <a:cxnLst/>
              <a:rect l="l" t="t" r="r" b="b"/>
              <a:pathLst>
                <a:path w="3199" h="3199" extrusionOk="0">
                  <a:moveTo>
                    <a:pt x="1615" y="0"/>
                  </a:moveTo>
                  <a:cubicBezTo>
                    <a:pt x="729" y="0"/>
                    <a:pt x="0" y="729"/>
                    <a:pt x="0" y="1615"/>
                  </a:cubicBezTo>
                  <a:cubicBezTo>
                    <a:pt x="0" y="2502"/>
                    <a:pt x="729" y="3199"/>
                    <a:pt x="1615" y="3199"/>
                  </a:cubicBezTo>
                  <a:cubicBezTo>
                    <a:pt x="2502" y="3199"/>
                    <a:pt x="3199" y="2502"/>
                    <a:pt x="3199" y="1615"/>
                  </a:cubicBezTo>
                  <a:cubicBezTo>
                    <a:pt x="3199" y="729"/>
                    <a:pt x="2502" y="0"/>
                    <a:pt x="1615"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2679197" y="3606637"/>
              <a:ext cx="32178" cy="31223"/>
            </a:xfrm>
            <a:custGeom>
              <a:avLst/>
              <a:gdLst/>
              <a:ahLst/>
              <a:cxnLst/>
              <a:rect l="l" t="t" r="r" b="b"/>
              <a:pathLst>
                <a:path w="1078" h="1046" extrusionOk="0">
                  <a:moveTo>
                    <a:pt x="539" y="0"/>
                  </a:moveTo>
                  <a:cubicBezTo>
                    <a:pt x="254" y="0"/>
                    <a:pt x="1" y="222"/>
                    <a:pt x="1" y="538"/>
                  </a:cubicBezTo>
                  <a:cubicBezTo>
                    <a:pt x="1" y="823"/>
                    <a:pt x="254" y="1045"/>
                    <a:pt x="539" y="1045"/>
                  </a:cubicBezTo>
                  <a:cubicBezTo>
                    <a:pt x="824" y="1045"/>
                    <a:pt x="1078" y="823"/>
                    <a:pt x="1078" y="538"/>
                  </a:cubicBezTo>
                  <a:cubicBezTo>
                    <a:pt x="1078" y="222"/>
                    <a:pt x="824" y="0"/>
                    <a:pt x="539" y="0"/>
                  </a:cubicBezTo>
                  <a:close/>
                </a:path>
              </a:pathLst>
            </a:custGeom>
            <a:solidFill>
              <a:srgbClr val="FF5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2832359" y="3419445"/>
              <a:ext cx="56745" cy="56745"/>
            </a:xfrm>
            <a:custGeom>
              <a:avLst/>
              <a:gdLst/>
              <a:ahLst/>
              <a:cxnLst/>
              <a:rect l="l" t="t" r="r" b="b"/>
              <a:pathLst>
                <a:path w="1901" h="1901" extrusionOk="0">
                  <a:moveTo>
                    <a:pt x="950" y="1"/>
                  </a:moveTo>
                  <a:cubicBezTo>
                    <a:pt x="412" y="1"/>
                    <a:pt x="0" y="412"/>
                    <a:pt x="0" y="951"/>
                  </a:cubicBezTo>
                  <a:cubicBezTo>
                    <a:pt x="0" y="1457"/>
                    <a:pt x="412" y="1901"/>
                    <a:pt x="950" y="1901"/>
                  </a:cubicBezTo>
                  <a:cubicBezTo>
                    <a:pt x="1457" y="1901"/>
                    <a:pt x="1901" y="1457"/>
                    <a:pt x="1901" y="951"/>
                  </a:cubicBezTo>
                  <a:cubicBezTo>
                    <a:pt x="1901" y="412"/>
                    <a:pt x="1457" y="1"/>
                    <a:pt x="950"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2851255" y="3438341"/>
              <a:ext cx="18955" cy="18955"/>
            </a:xfrm>
            <a:custGeom>
              <a:avLst/>
              <a:gdLst/>
              <a:ahLst/>
              <a:cxnLst/>
              <a:rect l="l" t="t" r="r" b="b"/>
              <a:pathLst>
                <a:path w="635" h="635" extrusionOk="0">
                  <a:moveTo>
                    <a:pt x="317" y="1"/>
                  </a:moveTo>
                  <a:cubicBezTo>
                    <a:pt x="127" y="1"/>
                    <a:pt x="1" y="128"/>
                    <a:pt x="1" y="318"/>
                  </a:cubicBezTo>
                  <a:cubicBezTo>
                    <a:pt x="1" y="476"/>
                    <a:pt x="127" y="634"/>
                    <a:pt x="317" y="634"/>
                  </a:cubicBezTo>
                  <a:cubicBezTo>
                    <a:pt x="476" y="634"/>
                    <a:pt x="634" y="476"/>
                    <a:pt x="634" y="318"/>
                  </a:cubicBezTo>
                  <a:cubicBezTo>
                    <a:pt x="634" y="128"/>
                    <a:pt x="476" y="1"/>
                    <a:pt x="317" y="1"/>
                  </a:cubicBezTo>
                  <a:close/>
                </a:path>
              </a:pathLst>
            </a:custGeom>
            <a:solidFill>
              <a:srgbClr val="FF5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2682988" y="3467654"/>
              <a:ext cx="55819" cy="55819"/>
            </a:xfrm>
            <a:custGeom>
              <a:avLst/>
              <a:gdLst/>
              <a:ahLst/>
              <a:cxnLst/>
              <a:rect l="l" t="t" r="r" b="b"/>
              <a:pathLst>
                <a:path w="1870" h="1870" extrusionOk="0">
                  <a:moveTo>
                    <a:pt x="951" y="1"/>
                  </a:moveTo>
                  <a:cubicBezTo>
                    <a:pt x="412" y="1"/>
                    <a:pt x="1" y="412"/>
                    <a:pt x="1" y="951"/>
                  </a:cubicBezTo>
                  <a:cubicBezTo>
                    <a:pt x="1" y="1457"/>
                    <a:pt x="412" y="1869"/>
                    <a:pt x="951" y="1869"/>
                  </a:cubicBezTo>
                  <a:cubicBezTo>
                    <a:pt x="1457" y="1869"/>
                    <a:pt x="1869" y="1457"/>
                    <a:pt x="1869" y="951"/>
                  </a:cubicBezTo>
                  <a:cubicBezTo>
                    <a:pt x="1869" y="412"/>
                    <a:pt x="1457" y="1"/>
                    <a:pt x="951"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2701913" y="3486579"/>
              <a:ext cx="17970" cy="18925"/>
            </a:xfrm>
            <a:custGeom>
              <a:avLst/>
              <a:gdLst/>
              <a:ahLst/>
              <a:cxnLst/>
              <a:rect l="l" t="t" r="r" b="b"/>
              <a:pathLst>
                <a:path w="602" h="634" extrusionOk="0">
                  <a:moveTo>
                    <a:pt x="317" y="0"/>
                  </a:moveTo>
                  <a:cubicBezTo>
                    <a:pt x="127" y="0"/>
                    <a:pt x="0" y="127"/>
                    <a:pt x="0" y="317"/>
                  </a:cubicBezTo>
                  <a:cubicBezTo>
                    <a:pt x="0" y="475"/>
                    <a:pt x="127" y="633"/>
                    <a:pt x="317" y="633"/>
                  </a:cubicBezTo>
                  <a:cubicBezTo>
                    <a:pt x="475" y="633"/>
                    <a:pt x="602" y="475"/>
                    <a:pt x="602" y="317"/>
                  </a:cubicBezTo>
                  <a:cubicBezTo>
                    <a:pt x="602" y="127"/>
                    <a:pt x="475" y="0"/>
                    <a:pt x="317" y="0"/>
                  </a:cubicBezTo>
                  <a:close/>
                </a:path>
              </a:pathLst>
            </a:custGeom>
            <a:solidFill>
              <a:srgbClr val="FF5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3"/>
            <p:cNvSpPr/>
            <p:nvPr/>
          </p:nvSpPr>
          <p:spPr>
            <a:xfrm>
              <a:off x="2792658" y="3630248"/>
              <a:ext cx="79431" cy="80386"/>
            </a:xfrm>
            <a:custGeom>
              <a:avLst/>
              <a:gdLst/>
              <a:ahLst/>
              <a:cxnLst/>
              <a:rect l="l" t="t" r="r" b="b"/>
              <a:pathLst>
                <a:path w="2661" h="2693" extrusionOk="0">
                  <a:moveTo>
                    <a:pt x="1330" y="1"/>
                  </a:moveTo>
                  <a:cubicBezTo>
                    <a:pt x="602" y="1"/>
                    <a:pt x="0" y="602"/>
                    <a:pt x="0" y="1331"/>
                  </a:cubicBezTo>
                  <a:cubicBezTo>
                    <a:pt x="0" y="2091"/>
                    <a:pt x="602" y="2693"/>
                    <a:pt x="1330" y="2693"/>
                  </a:cubicBezTo>
                  <a:cubicBezTo>
                    <a:pt x="2059" y="2693"/>
                    <a:pt x="2660" y="2091"/>
                    <a:pt x="2660" y="1331"/>
                  </a:cubicBezTo>
                  <a:cubicBezTo>
                    <a:pt x="2660" y="602"/>
                    <a:pt x="2059" y="1"/>
                    <a:pt x="1330"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p:nvPr/>
          </p:nvSpPr>
          <p:spPr>
            <a:xfrm>
              <a:off x="2819136" y="3656726"/>
              <a:ext cx="26477" cy="26507"/>
            </a:xfrm>
            <a:custGeom>
              <a:avLst/>
              <a:gdLst/>
              <a:ahLst/>
              <a:cxnLst/>
              <a:rect l="l" t="t" r="r" b="b"/>
              <a:pathLst>
                <a:path w="887" h="888" extrusionOk="0">
                  <a:moveTo>
                    <a:pt x="443" y="0"/>
                  </a:moveTo>
                  <a:cubicBezTo>
                    <a:pt x="190" y="0"/>
                    <a:pt x="0" y="222"/>
                    <a:pt x="0" y="444"/>
                  </a:cubicBezTo>
                  <a:cubicBezTo>
                    <a:pt x="0" y="697"/>
                    <a:pt x="190" y="887"/>
                    <a:pt x="443" y="887"/>
                  </a:cubicBezTo>
                  <a:cubicBezTo>
                    <a:pt x="697" y="887"/>
                    <a:pt x="887" y="697"/>
                    <a:pt x="887" y="444"/>
                  </a:cubicBezTo>
                  <a:cubicBezTo>
                    <a:pt x="887" y="222"/>
                    <a:pt x="697" y="0"/>
                    <a:pt x="443" y="0"/>
                  </a:cubicBezTo>
                  <a:close/>
                </a:path>
              </a:pathLst>
            </a:custGeom>
            <a:solidFill>
              <a:srgbClr val="FF5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3"/>
          <p:cNvGrpSpPr/>
          <p:nvPr/>
        </p:nvGrpSpPr>
        <p:grpSpPr>
          <a:xfrm>
            <a:off x="2590362" y="1807254"/>
            <a:ext cx="440526" cy="440556"/>
            <a:chOff x="2590362" y="1807254"/>
            <a:chExt cx="440526" cy="440556"/>
          </a:xfrm>
        </p:grpSpPr>
        <p:sp>
          <p:nvSpPr>
            <p:cNvPr id="1425" name="Google Shape;1425;p23"/>
            <p:cNvSpPr/>
            <p:nvPr/>
          </p:nvSpPr>
          <p:spPr>
            <a:xfrm>
              <a:off x="2590362" y="1807254"/>
              <a:ext cx="440526" cy="440556"/>
            </a:xfrm>
            <a:custGeom>
              <a:avLst/>
              <a:gdLst/>
              <a:ahLst/>
              <a:cxnLst/>
              <a:rect l="l" t="t" r="r" b="b"/>
              <a:pathLst>
                <a:path w="14758" h="14759" extrusionOk="0">
                  <a:moveTo>
                    <a:pt x="7379" y="0"/>
                  </a:moveTo>
                  <a:cubicBezTo>
                    <a:pt x="3294" y="0"/>
                    <a:pt x="0" y="3294"/>
                    <a:pt x="0" y="7379"/>
                  </a:cubicBezTo>
                  <a:cubicBezTo>
                    <a:pt x="0" y="11433"/>
                    <a:pt x="3294" y="14758"/>
                    <a:pt x="7379" y="14758"/>
                  </a:cubicBezTo>
                  <a:cubicBezTo>
                    <a:pt x="11433" y="14726"/>
                    <a:pt x="14758" y="11433"/>
                    <a:pt x="14758" y="7379"/>
                  </a:cubicBezTo>
                  <a:cubicBezTo>
                    <a:pt x="14758" y="3294"/>
                    <a:pt x="11433" y="0"/>
                    <a:pt x="7379" y="0"/>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2909881" y="1962297"/>
              <a:ext cx="31223" cy="31223"/>
            </a:xfrm>
            <a:custGeom>
              <a:avLst/>
              <a:gdLst/>
              <a:ahLst/>
              <a:cxnLst/>
              <a:rect l="l" t="t" r="r" b="b"/>
              <a:pathLst>
                <a:path w="1046" h="1046" extrusionOk="0">
                  <a:moveTo>
                    <a:pt x="507" y="0"/>
                  </a:moveTo>
                  <a:cubicBezTo>
                    <a:pt x="222" y="0"/>
                    <a:pt x="0" y="222"/>
                    <a:pt x="0" y="507"/>
                  </a:cubicBezTo>
                  <a:cubicBezTo>
                    <a:pt x="0" y="823"/>
                    <a:pt x="222" y="1045"/>
                    <a:pt x="507" y="1045"/>
                  </a:cubicBezTo>
                  <a:cubicBezTo>
                    <a:pt x="824" y="1045"/>
                    <a:pt x="1045" y="823"/>
                    <a:pt x="1045" y="507"/>
                  </a:cubicBezTo>
                  <a:cubicBezTo>
                    <a:pt x="1045" y="222"/>
                    <a:pt x="824" y="0"/>
                    <a:pt x="50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2679197" y="2072893"/>
              <a:ext cx="32178" cy="31223"/>
            </a:xfrm>
            <a:custGeom>
              <a:avLst/>
              <a:gdLst/>
              <a:ahLst/>
              <a:cxnLst/>
              <a:rect l="l" t="t" r="r" b="b"/>
              <a:pathLst>
                <a:path w="1078" h="1046" extrusionOk="0">
                  <a:moveTo>
                    <a:pt x="539" y="0"/>
                  </a:moveTo>
                  <a:cubicBezTo>
                    <a:pt x="254" y="0"/>
                    <a:pt x="1" y="222"/>
                    <a:pt x="1" y="507"/>
                  </a:cubicBezTo>
                  <a:cubicBezTo>
                    <a:pt x="1" y="824"/>
                    <a:pt x="254" y="1045"/>
                    <a:pt x="539" y="1045"/>
                  </a:cubicBezTo>
                  <a:cubicBezTo>
                    <a:pt x="824" y="1045"/>
                    <a:pt x="1078" y="824"/>
                    <a:pt x="1078" y="507"/>
                  </a:cubicBezTo>
                  <a:cubicBezTo>
                    <a:pt x="1078" y="222"/>
                    <a:pt x="824" y="0"/>
                    <a:pt x="53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2851255" y="1904626"/>
              <a:ext cx="18955" cy="18925"/>
            </a:xfrm>
            <a:custGeom>
              <a:avLst/>
              <a:gdLst/>
              <a:ahLst/>
              <a:cxnLst/>
              <a:rect l="l" t="t" r="r" b="b"/>
              <a:pathLst>
                <a:path w="635" h="634" extrusionOk="0">
                  <a:moveTo>
                    <a:pt x="317" y="0"/>
                  </a:moveTo>
                  <a:cubicBezTo>
                    <a:pt x="127" y="0"/>
                    <a:pt x="1" y="127"/>
                    <a:pt x="1" y="317"/>
                  </a:cubicBezTo>
                  <a:cubicBezTo>
                    <a:pt x="1" y="475"/>
                    <a:pt x="127" y="634"/>
                    <a:pt x="317" y="634"/>
                  </a:cubicBezTo>
                  <a:cubicBezTo>
                    <a:pt x="476" y="634"/>
                    <a:pt x="634" y="475"/>
                    <a:pt x="634" y="317"/>
                  </a:cubicBezTo>
                  <a:cubicBezTo>
                    <a:pt x="634" y="127"/>
                    <a:pt x="476" y="0"/>
                    <a:pt x="31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p:nvPr/>
          </p:nvSpPr>
          <p:spPr>
            <a:xfrm>
              <a:off x="2701913" y="1952834"/>
              <a:ext cx="17970" cy="18000"/>
            </a:xfrm>
            <a:custGeom>
              <a:avLst/>
              <a:gdLst/>
              <a:ahLst/>
              <a:cxnLst/>
              <a:rect l="l" t="t" r="r" b="b"/>
              <a:pathLst>
                <a:path w="602" h="603" extrusionOk="0">
                  <a:moveTo>
                    <a:pt x="317" y="0"/>
                  </a:moveTo>
                  <a:cubicBezTo>
                    <a:pt x="127" y="0"/>
                    <a:pt x="0" y="127"/>
                    <a:pt x="0" y="317"/>
                  </a:cubicBezTo>
                  <a:cubicBezTo>
                    <a:pt x="0" y="475"/>
                    <a:pt x="127" y="602"/>
                    <a:pt x="317" y="602"/>
                  </a:cubicBezTo>
                  <a:cubicBezTo>
                    <a:pt x="475" y="602"/>
                    <a:pt x="602" y="475"/>
                    <a:pt x="602" y="317"/>
                  </a:cubicBezTo>
                  <a:cubicBezTo>
                    <a:pt x="602" y="127"/>
                    <a:pt x="475" y="0"/>
                    <a:pt x="31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3"/>
            <p:cNvSpPr/>
            <p:nvPr/>
          </p:nvSpPr>
          <p:spPr>
            <a:xfrm>
              <a:off x="2819136" y="2122981"/>
              <a:ext cx="26477" cy="26507"/>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23"/>
          <p:cNvGrpSpPr/>
          <p:nvPr/>
        </p:nvGrpSpPr>
        <p:grpSpPr>
          <a:xfrm>
            <a:off x="2590362" y="2568778"/>
            <a:ext cx="440526" cy="440526"/>
            <a:chOff x="2590362" y="2568778"/>
            <a:chExt cx="440526" cy="440526"/>
          </a:xfrm>
        </p:grpSpPr>
        <p:sp>
          <p:nvSpPr>
            <p:cNvPr id="1432" name="Google Shape;1432;p23"/>
            <p:cNvSpPr/>
            <p:nvPr/>
          </p:nvSpPr>
          <p:spPr>
            <a:xfrm>
              <a:off x="2590362" y="2568778"/>
              <a:ext cx="440526" cy="440526"/>
            </a:xfrm>
            <a:custGeom>
              <a:avLst/>
              <a:gdLst/>
              <a:ahLst/>
              <a:cxnLst/>
              <a:rect l="l" t="t" r="r" b="b"/>
              <a:pathLst>
                <a:path w="14758" h="14758" extrusionOk="0">
                  <a:moveTo>
                    <a:pt x="7379" y="0"/>
                  </a:moveTo>
                  <a:cubicBezTo>
                    <a:pt x="3294" y="0"/>
                    <a:pt x="0" y="3294"/>
                    <a:pt x="0" y="7379"/>
                  </a:cubicBezTo>
                  <a:cubicBezTo>
                    <a:pt x="0" y="11433"/>
                    <a:pt x="3294" y="14758"/>
                    <a:pt x="7379" y="14758"/>
                  </a:cubicBezTo>
                  <a:cubicBezTo>
                    <a:pt x="11433" y="14758"/>
                    <a:pt x="14758" y="11433"/>
                    <a:pt x="14758" y="7379"/>
                  </a:cubicBezTo>
                  <a:cubicBezTo>
                    <a:pt x="14758" y="3294"/>
                    <a:pt x="11433" y="0"/>
                    <a:pt x="7379" y="0"/>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p:nvPr/>
          </p:nvSpPr>
          <p:spPr>
            <a:xfrm>
              <a:off x="2647078" y="2687881"/>
              <a:ext cx="95490" cy="95490"/>
            </a:xfrm>
            <a:custGeom>
              <a:avLst/>
              <a:gdLst/>
              <a:ahLst/>
              <a:cxnLst/>
              <a:rect l="l" t="t" r="r" b="b"/>
              <a:pathLst>
                <a:path w="3199" h="3199" extrusionOk="0">
                  <a:moveTo>
                    <a:pt x="1615" y="0"/>
                  </a:moveTo>
                  <a:cubicBezTo>
                    <a:pt x="729" y="0"/>
                    <a:pt x="0" y="697"/>
                    <a:pt x="0" y="1584"/>
                  </a:cubicBezTo>
                  <a:cubicBezTo>
                    <a:pt x="0" y="2471"/>
                    <a:pt x="729" y="3199"/>
                    <a:pt x="1615" y="3199"/>
                  </a:cubicBezTo>
                  <a:cubicBezTo>
                    <a:pt x="2502" y="3199"/>
                    <a:pt x="3199" y="2471"/>
                    <a:pt x="3199" y="1584"/>
                  </a:cubicBezTo>
                  <a:cubicBezTo>
                    <a:pt x="3199" y="697"/>
                    <a:pt x="2502" y="0"/>
                    <a:pt x="1615"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3"/>
            <p:cNvSpPr/>
            <p:nvPr/>
          </p:nvSpPr>
          <p:spPr>
            <a:xfrm>
              <a:off x="2679197" y="2720030"/>
              <a:ext cx="32178" cy="31223"/>
            </a:xfrm>
            <a:custGeom>
              <a:avLst/>
              <a:gdLst/>
              <a:ahLst/>
              <a:cxnLst/>
              <a:rect l="l" t="t" r="r" b="b"/>
              <a:pathLst>
                <a:path w="1078" h="1046" extrusionOk="0">
                  <a:moveTo>
                    <a:pt x="539" y="0"/>
                  </a:moveTo>
                  <a:cubicBezTo>
                    <a:pt x="254" y="0"/>
                    <a:pt x="1" y="222"/>
                    <a:pt x="1" y="507"/>
                  </a:cubicBezTo>
                  <a:cubicBezTo>
                    <a:pt x="1" y="823"/>
                    <a:pt x="254" y="1045"/>
                    <a:pt x="539" y="1045"/>
                  </a:cubicBezTo>
                  <a:cubicBezTo>
                    <a:pt x="824" y="1045"/>
                    <a:pt x="1078" y="823"/>
                    <a:pt x="1078" y="507"/>
                  </a:cubicBezTo>
                  <a:cubicBezTo>
                    <a:pt x="1078" y="222"/>
                    <a:pt x="824" y="0"/>
                    <a:pt x="539" y="0"/>
                  </a:cubicBezTo>
                  <a:close/>
                </a:path>
              </a:pathLst>
            </a:custGeom>
            <a:solidFill>
              <a:srgbClr val="FF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a:off x="2877732" y="2798477"/>
              <a:ext cx="95520" cy="95520"/>
            </a:xfrm>
            <a:custGeom>
              <a:avLst/>
              <a:gdLst/>
              <a:ahLst/>
              <a:cxnLst/>
              <a:rect l="l" t="t" r="r" b="b"/>
              <a:pathLst>
                <a:path w="3200" h="3200" extrusionOk="0">
                  <a:moveTo>
                    <a:pt x="1584" y="1"/>
                  </a:moveTo>
                  <a:cubicBezTo>
                    <a:pt x="697" y="1"/>
                    <a:pt x="0" y="729"/>
                    <a:pt x="0" y="1616"/>
                  </a:cubicBezTo>
                  <a:cubicBezTo>
                    <a:pt x="0" y="2502"/>
                    <a:pt x="697" y="3199"/>
                    <a:pt x="1584" y="3199"/>
                  </a:cubicBezTo>
                  <a:cubicBezTo>
                    <a:pt x="2471" y="3199"/>
                    <a:pt x="3199" y="2502"/>
                    <a:pt x="3199" y="1616"/>
                  </a:cubicBezTo>
                  <a:cubicBezTo>
                    <a:pt x="3199" y="729"/>
                    <a:pt x="2471" y="1"/>
                    <a:pt x="1584"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a:off x="2908925" y="2830536"/>
              <a:ext cx="33104" cy="31402"/>
            </a:xfrm>
            <a:custGeom>
              <a:avLst/>
              <a:gdLst/>
              <a:ahLst/>
              <a:cxnLst/>
              <a:rect l="l" t="t" r="r" b="b"/>
              <a:pathLst>
                <a:path w="1109" h="1052" extrusionOk="0">
                  <a:moveTo>
                    <a:pt x="562" y="0"/>
                  </a:moveTo>
                  <a:cubicBezTo>
                    <a:pt x="544" y="0"/>
                    <a:pt x="526" y="1"/>
                    <a:pt x="507" y="3"/>
                  </a:cubicBezTo>
                  <a:cubicBezTo>
                    <a:pt x="222" y="35"/>
                    <a:pt x="1" y="288"/>
                    <a:pt x="32" y="573"/>
                  </a:cubicBezTo>
                  <a:cubicBezTo>
                    <a:pt x="62" y="840"/>
                    <a:pt x="286" y="1051"/>
                    <a:pt x="548" y="1051"/>
                  </a:cubicBezTo>
                  <a:cubicBezTo>
                    <a:pt x="566" y="1051"/>
                    <a:pt x="584" y="1050"/>
                    <a:pt x="602" y="1048"/>
                  </a:cubicBezTo>
                  <a:cubicBezTo>
                    <a:pt x="887" y="1017"/>
                    <a:pt x="1109" y="763"/>
                    <a:pt x="1077" y="478"/>
                  </a:cubicBezTo>
                  <a:cubicBezTo>
                    <a:pt x="1048" y="212"/>
                    <a:pt x="824" y="0"/>
                    <a:pt x="562" y="0"/>
                  </a:cubicBezTo>
                  <a:close/>
                </a:path>
              </a:pathLst>
            </a:custGeom>
            <a:solidFill>
              <a:srgbClr val="FF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a:off x="2732152" y="2643434"/>
              <a:ext cx="55790" cy="55819"/>
            </a:xfrm>
            <a:custGeom>
              <a:avLst/>
              <a:gdLst/>
              <a:ahLst/>
              <a:cxnLst/>
              <a:rect l="l" t="t" r="r" b="b"/>
              <a:pathLst>
                <a:path w="1869" h="1870" extrusionOk="0">
                  <a:moveTo>
                    <a:pt x="951" y="1"/>
                  </a:moveTo>
                  <a:cubicBezTo>
                    <a:pt x="412" y="1"/>
                    <a:pt x="0" y="413"/>
                    <a:pt x="0" y="951"/>
                  </a:cubicBezTo>
                  <a:cubicBezTo>
                    <a:pt x="0" y="1458"/>
                    <a:pt x="412" y="1869"/>
                    <a:pt x="951" y="1869"/>
                  </a:cubicBezTo>
                  <a:cubicBezTo>
                    <a:pt x="1457" y="1869"/>
                    <a:pt x="1869" y="1458"/>
                    <a:pt x="1869" y="951"/>
                  </a:cubicBezTo>
                  <a:cubicBezTo>
                    <a:pt x="1869" y="413"/>
                    <a:pt x="1457" y="1"/>
                    <a:pt x="951"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a:off x="2751047" y="2662359"/>
              <a:ext cx="18000" cy="17970"/>
            </a:xfrm>
            <a:custGeom>
              <a:avLst/>
              <a:gdLst/>
              <a:ahLst/>
              <a:cxnLst/>
              <a:rect l="l" t="t" r="r" b="b"/>
              <a:pathLst>
                <a:path w="603" h="602" extrusionOk="0">
                  <a:moveTo>
                    <a:pt x="318" y="0"/>
                  </a:moveTo>
                  <a:cubicBezTo>
                    <a:pt x="128" y="0"/>
                    <a:pt x="1" y="127"/>
                    <a:pt x="1" y="317"/>
                  </a:cubicBezTo>
                  <a:cubicBezTo>
                    <a:pt x="1" y="475"/>
                    <a:pt x="128" y="602"/>
                    <a:pt x="318" y="602"/>
                  </a:cubicBezTo>
                  <a:cubicBezTo>
                    <a:pt x="476" y="602"/>
                    <a:pt x="603" y="475"/>
                    <a:pt x="603" y="317"/>
                  </a:cubicBezTo>
                  <a:cubicBezTo>
                    <a:pt x="603" y="127"/>
                    <a:pt x="476" y="0"/>
                    <a:pt x="318" y="0"/>
                  </a:cubicBezTo>
                  <a:close/>
                </a:path>
              </a:pathLst>
            </a:custGeom>
            <a:solidFill>
              <a:srgbClr val="FF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a:off x="2881523" y="2691672"/>
              <a:ext cx="55790" cy="55790"/>
            </a:xfrm>
            <a:custGeom>
              <a:avLst/>
              <a:gdLst/>
              <a:ahLst/>
              <a:cxnLst/>
              <a:rect l="l" t="t" r="r" b="b"/>
              <a:pathLst>
                <a:path w="1869" h="1869" extrusionOk="0">
                  <a:moveTo>
                    <a:pt x="950" y="0"/>
                  </a:moveTo>
                  <a:cubicBezTo>
                    <a:pt x="412" y="0"/>
                    <a:pt x="0" y="412"/>
                    <a:pt x="0" y="918"/>
                  </a:cubicBezTo>
                  <a:cubicBezTo>
                    <a:pt x="0" y="1457"/>
                    <a:pt x="412" y="1868"/>
                    <a:pt x="950" y="1868"/>
                  </a:cubicBezTo>
                  <a:cubicBezTo>
                    <a:pt x="1457" y="1868"/>
                    <a:pt x="1869" y="1457"/>
                    <a:pt x="1869" y="918"/>
                  </a:cubicBezTo>
                  <a:cubicBezTo>
                    <a:pt x="1869" y="412"/>
                    <a:pt x="1457" y="0"/>
                    <a:pt x="950"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a:off x="2900418" y="2710567"/>
              <a:ext cx="18000" cy="18000"/>
            </a:xfrm>
            <a:custGeom>
              <a:avLst/>
              <a:gdLst/>
              <a:ahLst/>
              <a:cxnLst/>
              <a:rect l="l" t="t" r="r" b="b"/>
              <a:pathLst>
                <a:path w="603" h="603" extrusionOk="0">
                  <a:moveTo>
                    <a:pt x="317" y="0"/>
                  </a:moveTo>
                  <a:cubicBezTo>
                    <a:pt x="127" y="0"/>
                    <a:pt x="1" y="127"/>
                    <a:pt x="1" y="317"/>
                  </a:cubicBezTo>
                  <a:cubicBezTo>
                    <a:pt x="1" y="475"/>
                    <a:pt x="127" y="602"/>
                    <a:pt x="317" y="602"/>
                  </a:cubicBezTo>
                  <a:cubicBezTo>
                    <a:pt x="476" y="602"/>
                    <a:pt x="602" y="475"/>
                    <a:pt x="602" y="317"/>
                  </a:cubicBezTo>
                  <a:cubicBezTo>
                    <a:pt x="602" y="127"/>
                    <a:pt x="476" y="0"/>
                    <a:pt x="317" y="0"/>
                  </a:cubicBezTo>
                  <a:close/>
                </a:path>
              </a:pathLst>
            </a:custGeom>
            <a:solidFill>
              <a:srgbClr val="FF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a:off x="2748211" y="2854267"/>
              <a:ext cx="80386" cy="79431"/>
            </a:xfrm>
            <a:custGeom>
              <a:avLst/>
              <a:gdLst/>
              <a:ahLst/>
              <a:cxnLst/>
              <a:rect l="l" t="t" r="r" b="b"/>
              <a:pathLst>
                <a:path w="2693" h="2661" extrusionOk="0">
                  <a:moveTo>
                    <a:pt x="1331" y="0"/>
                  </a:moveTo>
                  <a:cubicBezTo>
                    <a:pt x="603" y="0"/>
                    <a:pt x="1" y="602"/>
                    <a:pt x="1" y="1330"/>
                  </a:cubicBezTo>
                  <a:cubicBezTo>
                    <a:pt x="1" y="2090"/>
                    <a:pt x="603" y="2660"/>
                    <a:pt x="1331" y="2660"/>
                  </a:cubicBezTo>
                  <a:cubicBezTo>
                    <a:pt x="2091" y="2660"/>
                    <a:pt x="2693" y="2090"/>
                    <a:pt x="2693" y="1330"/>
                  </a:cubicBezTo>
                  <a:cubicBezTo>
                    <a:pt x="2693" y="602"/>
                    <a:pt x="2091" y="0"/>
                    <a:pt x="1331"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a:off x="2774688" y="2880714"/>
              <a:ext cx="26507" cy="26507"/>
            </a:xfrm>
            <a:custGeom>
              <a:avLst/>
              <a:gdLst/>
              <a:ahLst/>
              <a:cxnLst/>
              <a:rect l="l" t="t" r="r" b="b"/>
              <a:pathLst>
                <a:path w="888" h="888" extrusionOk="0">
                  <a:moveTo>
                    <a:pt x="444" y="1"/>
                  </a:moveTo>
                  <a:cubicBezTo>
                    <a:pt x="222" y="1"/>
                    <a:pt x="1" y="191"/>
                    <a:pt x="1" y="444"/>
                  </a:cubicBezTo>
                  <a:cubicBezTo>
                    <a:pt x="1" y="698"/>
                    <a:pt x="222" y="888"/>
                    <a:pt x="444" y="888"/>
                  </a:cubicBezTo>
                  <a:cubicBezTo>
                    <a:pt x="697" y="888"/>
                    <a:pt x="887" y="698"/>
                    <a:pt x="887" y="444"/>
                  </a:cubicBezTo>
                  <a:cubicBezTo>
                    <a:pt x="887" y="191"/>
                    <a:pt x="697" y="1"/>
                    <a:pt x="444" y="1"/>
                  </a:cubicBezTo>
                  <a:close/>
                </a:path>
              </a:pathLst>
            </a:custGeom>
            <a:solidFill>
              <a:srgbClr val="FF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23"/>
          <p:cNvGrpSpPr/>
          <p:nvPr/>
        </p:nvGrpSpPr>
        <p:grpSpPr>
          <a:xfrm>
            <a:off x="2590362" y="4105684"/>
            <a:ext cx="440526" cy="440556"/>
            <a:chOff x="2590362" y="4105684"/>
            <a:chExt cx="440526" cy="440556"/>
          </a:xfrm>
        </p:grpSpPr>
        <p:sp>
          <p:nvSpPr>
            <p:cNvPr id="1444" name="Google Shape;1444;p23"/>
            <p:cNvSpPr/>
            <p:nvPr/>
          </p:nvSpPr>
          <p:spPr>
            <a:xfrm>
              <a:off x="2590362" y="4105684"/>
              <a:ext cx="440526" cy="440556"/>
            </a:xfrm>
            <a:custGeom>
              <a:avLst/>
              <a:gdLst/>
              <a:ahLst/>
              <a:cxnLst/>
              <a:rect l="l" t="t" r="r" b="b"/>
              <a:pathLst>
                <a:path w="14758" h="14759" extrusionOk="0">
                  <a:moveTo>
                    <a:pt x="7379" y="0"/>
                  </a:moveTo>
                  <a:cubicBezTo>
                    <a:pt x="3294" y="0"/>
                    <a:pt x="0" y="3294"/>
                    <a:pt x="0" y="7379"/>
                  </a:cubicBezTo>
                  <a:cubicBezTo>
                    <a:pt x="0" y="11465"/>
                    <a:pt x="3294" y="14758"/>
                    <a:pt x="7379" y="14758"/>
                  </a:cubicBezTo>
                  <a:cubicBezTo>
                    <a:pt x="11433" y="14758"/>
                    <a:pt x="14758" y="11465"/>
                    <a:pt x="14758" y="7379"/>
                  </a:cubicBezTo>
                  <a:cubicBezTo>
                    <a:pt x="14758" y="3294"/>
                    <a:pt x="11433" y="0"/>
                    <a:pt x="7379" y="0"/>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a:off x="2796419" y="4185085"/>
              <a:ext cx="99311" cy="99281"/>
            </a:xfrm>
            <a:custGeom>
              <a:avLst/>
              <a:gdLst/>
              <a:ahLst/>
              <a:cxnLst/>
              <a:rect l="l" t="t" r="r" b="b"/>
              <a:pathLst>
                <a:path w="3327" h="3326" extrusionOk="0">
                  <a:moveTo>
                    <a:pt x="1679" y="1"/>
                  </a:moveTo>
                  <a:cubicBezTo>
                    <a:pt x="761" y="1"/>
                    <a:pt x="1" y="761"/>
                    <a:pt x="1" y="1679"/>
                  </a:cubicBezTo>
                  <a:cubicBezTo>
                    <a:pt x="1" y="2598"/>
                    <a:pt x="761" y="3326"/>
                    <a:pt x="1679" y="3326"/>
                  </a:cubicBezTo>
                  <a:cubicBezTo>
                    <a:pt x="2598" y="3326"/>
                    <a:pt x="3326" y="2598"/>
                    <a:pt x="3326" y="1679"/>
                  </a:cubicBezTo>
                  <a:cubicBezTo>
                    <a:pt x="3326" y="761"/>
                    <a:pt x="2566" y="1"/>
                    <a:pt x="1679"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a:off x="2819136" y="4207772"/>
              <a:ext cx="53909" cy="53909"/>
            </a:xfrm>
            <a:custGeom>
              <a:avLst/>
              <a:gdLst/>
              <a:ahLst/>
              <a:cxnLst/>
              <a:rect l="l" t="t" r="r" b="b"/>
              <a:pathLst>
                <a:path w="1806" h="1806" extrusionOk="0">
                  <a:moveTo>
                    <a:pt x="918" y="1"/>
                  </a:moveTo>
                  <a:cubicBezTo>
                    <a:pt x="412" y="1"/>
                    <a:pt x="0" y="412"/>
                    <a:pt x="0" y="919"/>
                  </a:cubicBezTo>
                  <a:cubicBezTo>
                    <a:pt x="0" y="1394"/>
                    <a:pt x="412" y="1806"/>
                    <a:pt x="918" y="1806"/>
                  </a:cubicBezTo>
                  <a:cubicBezTo>
                    <a:pt x="1393" y="1806"/>
                    <a:pt x="1805" y="1394"/>
                    <a:pt x="1805" y="919"/>
                  </a:cubicBezTo>
                  <a:cubicBezTo>
                    <a:pt x="1805" y="412"/>
                    <a:pt x="1393" y="1"/>
                    <a:pt x="918" y="1"/>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a:off x="2837076" y="4225742"/>
              <a:ext cx="18000" cy="18000"/>
            </a:xfrm>
            <a:custGeom>
              <a:avLst/>
              <a:gdLst/>
              <a:ahLst/>
              <a:cxnLst/>
              <a:rect l="l" t="t" r="r" b="b"/>
              <a:pathLst>
                <a:path w="603" h="603" extrusionOk="0">
                  <a:moveTo>
                    <a:pt x="317" y="0"/>
                  </a:moveTo>
                  <a:cubicBezTo>
                    <a:pt x="127" y="0"/>
                    <a:pt x="1" y="159"/>
                    <a:pt x="1" y="317"/>
                  </a:cubicBezTo>
                  <a:cubicBezTo>
                    <a:pt x="1" y="475"/>
                    <a:pt x="127" y="602"/>
                    <a:pt x="317" y="602"/>
                  </a:cubicBezTo>
                  <a:cubicBezTo>
                    <a:pt x="476" y="602"/>
                    <a:pt x="602" y="475"/>
                    <a:pt x="602" y="317"/>
                  </a:cubicBezTo>
                  <a:cubicBezTo>
                    <a:pt x="602" y="159"/>
                    <a:pt x="476" y="0"/>
                    <a:pt x="317" y="0"/>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p:nvPr/>
          </p:nvSpPr>
          <p:spPr>
            <a:xfrm>
              <a:off x="2658421" y="4354307"/>
              <a:ext cx="111579" cy="111579"/>
            </a:xfrm>
            <a:custGeom>
              <a:avLst/>
              <a:gdLst/>
              <a:ahLst/>
              <a:cxnLst/>
              <a:rect l="l" t="t" r="r" b="b"/>
              <a:pathLst>
                <a:path w="3738" h="3738" extrusionOk="0">
                  <a:moveTo>
                    <a:pt x="1869" y="0"/>
                  </a:moveTo>
                  <a:cubicBezTo>
                    <a:pt x="824" y="0"/>
                    <a:pt x="0" y="824"/>
                    <a:pt x="0" y="1869"/>
                  </a:cubicBezTo>
                  <a:cubicBezTo>
                    <a:pt x="0" y="2914"/>
                    <a:pt x="824" y="3737"/>
                    <a:pt x="1869" y="3737"/>
                  </a:cubicBezTo>
                  <a:cubicBezTo>
                    <a:pt x="2882" y="3737"/>
                    <a:pt x="3737" y="2914"/>
                    <a:pt x="3737" y="1869"/>
                  </a:cubicBezTo>
                  <a:cubicBezTo>
                    <a:pt x="3737" y="824"/>
                    <a:pt x="2882" y="0"/>
                    <a:pt x="1869"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3"/>
            <p:cNvSpPr/>
            <p:nvPr/>
          </p:nvSpPr>
          <p:spPr>
            <a:xfrm>
              <a:off x="2683943" y="4379829"/>
              <a:ext cx="59581" cy="60536"/>
            </a:xfrm>
            <a:custGeom>
              <a:avLst/>
              <a:gdLst/>
              <a:ahLst/>
              <a:cxnLst/>
              <a:rect l="l" t="t" r="r" b="b"/>
              <a:pathLst>
                <a:path w="1996" h="2028" extrusionOk="0">
                  <a:moveTo>
                    <a:pt x="1014" y="0"/>
                  </a:moveTo>
                  <a:cubicBezTo>
                    <a:pt x="444" y="0"/>
                    <a:pt x="0" y="444"/>
                    <a:pt x="0" y="1014"/>
                  </a:cubicBezTo>
                  <a:cubicBezTo>
                    <a:pt x="0" y="1584"/>
                    <a:pt x="444" y="2027"/>
                    <a:pt x="1014" y="2027"/>
                  </a:cubicBezTo>
                  <a:cubicBezTo>
                    <a:pt x="1552" y="2027"/>
                    <a:pt x="1995" y="1584"/>
                    <a:pt x="1995" y="1014"/>
                  </a:cubicBezTo>
                  <a:cubicBezTo>
                    <a:pt x="1995" y="444"/>
                    <a:pt x="1552" y="0"/>
                    <a:pt x="1014"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2703794" y="4399680"/>
              <a:ext cx="19880" cy="19880"/>
            </a:xfrm>
            <a:custGeom>
              <a:avLst/>
              <a:gdLst/>
              <a:ahLst/>
              <a:cxnLst/>
              <a:rect l="l" t="t" r="r" b="b"/>
              <a:pathLst>
                <a:path w="666" h="666" extrusionOk="0">
                  <a:moveTo>
                    <a:pt x="349" y="1"/>
                  </a:moveTo>
                  <a:cubicBezTo>
                    <a:pt x="159" y="1"/>
                    <a:pt x="0" y="159"/>
                    <a:pt x="0" y="349"/>
                  </a:cubicBezTo>
                  <a:cubicBezTo>
                    <a:pt x="0" y="539"/>
                    <a:pt x="159" y="666"/>
                    <a:pt x="349" y="666"/>
                  </a:cubicBezTo>
                  <a:cubicBezTo>
                    <a:pt x="507" y="666"/>
                    <a:pt x="665" y="539"/>
                    <a:pt x="665" y="349"/>
                  </a:cubicBezTo>
                  <a:cubicBezTo>
                    <a:pt x="665" y="159"/>
                    <a:pt x="539" y="1"/>
                    <a:pt x="349" y="1"/>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a:off x="2866389" y="4324039"/>
              <a:ext cx="96445" cy="95520"/>
            </a:xfrm>
            <a:custGeom>
              <a:avLst/>
              <a:gdLst/>
              <a:ahLst/>
              <a:cxnLst/>
              <a:rect l="l" t="t" r="r" b="b"/>
              <a:pathLst>
                <a:path w="3231" h="3200" extrusionOk="0">
                  <a:moveTo>
                    <a:pt x="1616" y="1"/>
                  </a:moveTo>
                  <a:cubicBezTo>
                    <a:pt x="729" y="1"/>
                    <a:pt x="0" y="729"/>
                    <a:pt x="0" y="1616"/>
                  </a:cubicBezTo>
                  <a:cubicBezTo>
                    <a:pt x="0" y="2503"/>
                    <a:pt x="729" y="3200"/>
                    <a:pt x="1616" y="3200"/>
                  </a:cubicBezTo>
                  <a:cubicBezTo>
                    <a:pt x="2502" y="3200"/>
                    <a:pt x="3231" y="2503"/>
                    <a:pt x="3231" y="1616"/>
                  </a:cubicBezTo>
                  <a:cubicBezTo>
                    <a:pt x="3231" y="729"/>
                    <a:pt x="2502" y="1"/>
                    <a:pt x="1616"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a:off x="2889075" y="4345800"/>
              <a:ext cx="51073" cy="52029"/>
            </a:xfrm>
            <a:custGeom>
              <a:avLst/>
              <a:gdLst/>
              <a:ahLst/>
              <a:cxnLst/>
              <a:rect l="l" t="t" r="r" b="b"/>
              <a:pathLst>
                <a:path w="1711" h="1743" extrusionOk="0">
                  <a:moveTo>
                    <a:pt x="856" y="0"/>
                  </a:moveTo>
                  <a:cubicBezTo>
                    <a:pt x="381" y="0"/>
                    <a:pt x="1" y="412"/>
                    <a:pt x="1" y="887"/>
                  </a:cubicBezTo>
                  <a:cubicBezTo>
                    <a:pt x="1" y="1362"/>
                    <a:pt x="381" y="1742"/>
                    <a:pt x="856" y="1742"/>
                  </a:cubicBezTo>
                  <a:cubicBezTo>
                    <a:pt x="1331" y="1742"/>
                    <a:pt x="1711" y="1362"/>
                    <a:pt x="1711" y="887"/>
                  </a:cubicBezTo>
                  <a:cubicBezTo>
                    <a:pt x="1711" y="412"/>
                    <a:pt x="1331" y="0"/>
                    <a:pt x="856"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a:off x="2906090" y="4362814"/>
              <a:ext cx="17044" cy="18000"/>
            </a:xfrm>
            <a:custGeom>
              <a:avLst/>
              <a:gdLst/>
              <a:ahLst/>
              <a:cxnLst/>
              <a:rect l="l" t="t" r="r" b="b"/>
              <a:pathLst>
                <a:path w="571" h="603" extrusionOk="0">
                  <a:moveTo>
                    <a:pt x="286" y="0"/>
                  </a:moveTo>
                  <a:cubicBezTo>
                    <a:pt x="127" y="0"/>
                    <a:pt x="1" y="159"/>
                    <a:pt x="1" y="317"/>
                  </a:cubicBezTo>
                  <a:cubicBezTo>
                    <a:pt x="1" y="475"/>
                    <a:pt x="127" y="602"/>
                    <a:pt x="286" y="602"/>
                  </a:cubicBezTo>
                  <a:cubicBezTo>
                    <a:pt x="444" y="602"/>
                    <a:pt x="571" y="475"/>
                    <a:pt x="571" y="317"/>
                  </a:cubicBezTo>
                  <a:cubicBezTo>
                    <a:pt x="571" y="127"/>
                    <a:pt x="444" y="0"/>
                    <a:pt x="286" y="0"/>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a:off x="2821016" y="4410067"/>
              <a:ext cx="56745" cy="56745"/>
            </a:xfrm>
            <a:custGeom>
              <a:avLst/>
              <a:gdLst/>
              <a:ahLst/>
              <a:cxnLst/>
              <a:rect l="l" t="t" r="r" b="b"/>
              <a:pathLst>
                <a:path w="1901" h="1901" extrusionOk="0">
                  <a:moveTo>
                    <a:pt x="950" y="1"/>
                  </a:moveTo>
                  <a:cubicBezTo>
                    <a:pt x="412" y="1"/>
                    <a:pt x="0" y="413"/>
                    <a:pt x="0" y="951"/>
                  </a:cubicBezTo>
                  <a:cubicBezTo>
                    <a:pt x="0" y="1458"/>
                    <a:pt x="412" y="1901"/>
                    <a:pt x="950" y="1901"/>
                  </a:cubicBezTo>
                  <a:cubicBezTo>
                    <a:pt x="1457" y="1901"/>
                    <a:pt x="1900" y="1458"/>
                    <a:pt x="1900" y="951"/>
                  </a:cubicBezTo>
                  <a:cubicBezTo>
                    <a:pt x="1900" y="413"/>
                    <a:pt x="1457" y="1"/>
                    <a:pt x="950"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a:off x="2834240" y="4423321"/>
              <a:ext cx="30298" cy="30268"/>
            </a:xfrm>
            <a:custGeom>
              <a:avLst/>
              <a:gdLst/>
              <a:ahLst/>
              <a:cxnLst/>
              <a:rect l="l" t="t" r="r" b="b"/>
              <a:pathLst>
                <a:path w="1015" h="1014" extrusionOk="0">
                  <a:moveTo>
                    <a:pt x="507" y="0"/>
                  </a:moveTo>
                  <a:cubicBezTo>
                    <a:pt x="222" y="0"/>
                    <a:pt x="1" y="222"/>
                    <a:pt x="1" y="507"/>
                  </a:cubicBezTo>
                  <a:cubicBezTo>
                    <a:pt x="1" y="792"/>
                    <a:pt x="222" y="1014"/>
                    <a:pt x="507" y="1014"/>
                  </a:cubicBezTo>
                  <a:cubicBezTo>
                    <a:pt x="792" y="1014"/>
                    <a:pt x="1014" y="792"/>
                    <a:pt x="1014" y="507"/>
                  </a:cubicBezTo>
                  <a:cubicBezTo>
                    <a:pt x="1014" y="222"/>
                    <a:pt x="792" y="0"/>
                    <a:pt x="507"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a:off x="2843702" y="4433709"/>
              <a:ext cx="10418" cy="9492"/>
            </a:xfrm>
            <a:custGeom>
              <a:avLst/>
              <a:gdLst/>
              <a:ahLst/>
              <a:cxnLst/>
              <a:rect l="l" t="t" r="r" b="b"/>
              <a:pathLst>
                <a:path w="349" h="318" extrusionOk="0">
                  <a:moveTo>
                    <a:pt x="190" y="1"/>
                  </a:moveTo>
                  <a:cubicBezTo>
                    <a:pt x="95" y="1"/>
                    <a:pt x="0" y="64"/>
                    <a:pt x="0" y="159"/>
                  </a:cubicBezTo>
                  <a:cubicBezTo>
                    <a:pt x="0" y="254"/>
                    <a:pt x="95" y="317"/>
                    <a:pt x="190" y="317"/>
                  </a:cubicBezTo>
                  <a:cubicBezTo>
                    <a:pt x="285" y="317"/>
                    <a:pt x="349" y="254"/>
                    <a:pt x="349" y="159"/>
                  </a:cubicBezTo>
                  <a:cubicBezTo>
                    <a:pt x="349" y="64"/>
                    <a:pt x="285" y="1"/>
                    <a:pt x="190" y="1"/>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3"/>
            <p:cNvSpPr/>
            <p:nvPr/>
          </p:nvSpPr>
          <p:spPr>
            <a:xfrm>
              <a:off x="2695286" y="4215354"/>
              <a:ext cx="56745" cy="56745"/>
            </a:xfrm>
            <a:custGeom>
              <a:avLst/>
              <a:gdLst/>
              <a:ahLst/>
              <a:cxnLst/>
              <a:rect l="l" t="t" r="r" b="b"/>
              <a:pathLst>
                <a:path w="1901" h="1901" extrusionOk="0">
                  <a:moveTo>
                    <a:pt x="950" y="0"/>
                  </a:moveTo>
                  <a:cubicBezTo>
                    <a:pt x="444" y="0"/>
                    <a:pt x="0" y="443"/>
                    <a:pt x="0" y="950"/>
                  </a:cubicBezTo>
                  <a:cubicBezTo>
                    <a:pt x="0" y="1489"/>
                    <a:pt x="444" y="1900"/>
                    <a:pt x="950" y="1900"/>
                  </a:cubicBezTo>
                  <a:cubicBezTo>
                    <a:pt x="1489" y="1900"/>
                    <a:pt x="1901" y="1489"/>
                    <a:pt x="1901" y="950"/>
                  </a:cubicBezTo>
                  <a:cubicBezTo>
                    <a:pt x="1901" y="443"/>
                    <a:pt x="1489" y="0"/>
                    <a:pt x="950"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3"/>
            <p:cNvSpPr/>
            <p:nvPr/>
          </p:nvSpPr>
          <p:spPr>
            <a:xfrm>
              <a:off x="2708510" y="4228577"/>
              <a:ext cx="30298" cy="30268"/>
            </a:xfrm>
            <a:custGeom>
              <a:avLst/>
              <a:gdLst/>
              <a:ahLst/>
              <a:cxnLst/>
              <a:rect l="l" t="t" r="r" b="b"/>
              <a:pathLst>
                <a:path w="1015" h="1014" extrusionOk="0">
                  <a:moveTo>
                    <a:pt x="507" y="0"/>
                  </a:moveTo>
                  <a:cubicBezTo>
                    <a:pt x="222" y="0"/>
                    <a:pt x="1" y="222"/>
                    <a:pt x="1" y="507"/>
                  </a:cubicBezTo>
                  <a:cubicBezTo>
                    <a:pt x="1" y="792"/>
                    <a:pt x="222" y="1014"/>
                    <a:pt x="507" y="1014"/>
                  </a:cubicBezTo>
                  <a:cubicBezTo>
                    <a:pt x="792" y="1014"/>
                    <a:pt x="1014" y="792"/>
                    <a:pt x="1014" y="507"/>
                  </a:cubicBezTo>
                  <a:cubicBezTo>
                    <a:pt x="1014" y="222"/>
                    <a:pt x="792" y="0"/>
                    <a:pt x="507"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a:off x="2718928" y="4238965"/>
              <a:ext cx="10418" cy="9492"/>
            </a:xfrm>
            <a:custGeom>
              <a:avLst/>
              <a:gdLst/>
              <a:ahLst/>
              <a:cxnLst/>
              <a:rect l="l" t="t" r="r" b="b"/>
              <a:pathLst>
                <a:path w="349" h="318" extrusionOk="0">
                  <a:moveTo>
                    <a:pt x="158" y="1"/>
                  </a:moveTo>
                  <a:cubicBezTo>
                    <a:pt x="63" y="1"/>
                    <a:pt x="0" y="64"/>
                    <a:pt x="0" y="159"/>
                  </a:cubicBezTo>
                  <a:cubicBezTo>
                    <a:pt x="0" y="254"/>
                    <a:pt x="63" y="317"/>
                    <a:pt x="158" y="317"/>
                  </a:cubicBezTo>
                  <a:cubicBezTo>
                    <a:pt x="253" y="317"/>
                    <a:pt x="348" y="254"/>
                    <a:pt x="348" y="159"/>
                  </a:cubicBezTo>
                  <a:cubicBezTo>
                    <a:pt x="348" y="64"/>
                    <a:pt x="253" y="1"/>
                    <a:pt x="158" y="1"/>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3"/>
          <p:cNvGrpSpPr/>
          <p:nvPr/>
        </p:nvGrpSpPr>
        <p:grpSpPr>
          <a:xfrm>
            <a:off x="5776548" y="1768412"/>
            <a:ext cx="544530" cy="370621"/>
            <a:chOff x="5776548" y="1768412"/>
            <a:chExt cx="544530" cy="370621"/>
          </a:xfrm>
        </p:grpSpPr>
        <p:sp>
          <p:nvSpPr>
            <p:cNvPr id="1461" name="Google Shape;1461;p23"/>
            <p:cNvSpPr/>
            <p:nvPr/>
          </p:nvSpPr>
          <p:spPr>
            <a:xfrm>
              <a:off x="5776548" y="1962200"/>
              <a:ext cx="199488" cy="159787"/>
            </a:xfrm>
            <a:custGeom>
              <a:avLst/>
              <a:gdLst/>
              <a:ahLst/>
              <a:cxnLst/>
              <a:rect l="l" t="t" r="r" b="b"/>
              <a:pathLst>
                <a:path w="6683" h="5353" fill="none" extrusionOk="0">
                  <a:moveTo>
                    <a:pt x="1" y="5195"/>
                  </a:moveTo>
                  <a:lnTo>
                    <a:pt x="2154" y="4055"/>
                  </a:lnTo>
                  <a:lnTo>
                    <a:pt x="4371" y="5353"/>
                  </a:lnTo>
                  <a:lnTo>
                    <a:pt x="6683" y="3865"/>
                  </a:lnTo>
                  <a:lnTo>
                    <a:pt x="6683" y="1236"/>
                  </a:lnTo>
                  <a:lnTo>
                    <a:pt x="4339" y="1"/>
                  </a:lnTo>
                  <a:lnTo>
                    <a:pt x="2154" y="1236"/>
                  </a:lnTo>
                  <a:lnTo>
                    <a:pt x="2154" y="4055"/>
                  </a:ln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3"/>
            <p:cNvSpPr/>
            <p:nvPr/>
          </p:nvSpPr>
          <p:spPr>
            <a:xfrm>
              <a:off x="5976008" y="1957484"/>
              <a:ext cx="136176" cy="159787"/>
            </a:xfrm>
            <a:custGeom>
              <a:avLst/>
              <a:gdLst/>
              <a:ahLst/>
              <a:cxnLst/>
              <a:rect l="l" t="t" r="r" b="b"/>
              <a:pathLst>
                <a:path w="4562" h="5353" fill="none" extrusionOk="0">
                  <a:moveTo>
                    <a:pt x="1" y="1394"/>
                  </a:moveTo>
                  <a:lnTo>
                    <a:pt x="2249" y="1"/>
                  </a:lnTo>
                  <a:lnTo>
                    <a:pt x="4561" y="1267"/>
                  </a:lnTo>
                  <a:lnTo>
                    <a:pt x="4561" y="4023"/>
                  </a:lnTo>
                  <a:lnTo>
                    <a:pt x="2281" y="5353"/>
                  </a:lnTo>
                  <a:lnTo>
                    <a:pt x="1" y="4023"/>
                  </a:ln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p:nvPr/>
          </p:nvSpPr>
          <p:spPr>
            <a:xfrm>
              <a:off x="6043142" y="1836471"/>
              <a:ext cx="135191" cy="158862"/>
            </a:xfrm>
            <a:custGeom>
              <a:avLst/>
              <a:gdLst/>
              <a:ahLst/>
              <a:cxnLst/>
              <a:rect l="l" t="t" r="r" b="b"/>
              <a:pathLst>
                <a:path w="4529" h="5322" fill="none" extrusionOk="0">
                  <a:moveTo>
                    <a:pt x="32" y="1363"/>
                  </a:moveTo>
                  <a:lnTo>
                    <a:pt x="2312" y="1"/>
                  </a:lnTo>
                  <a:lnTo>
                    <a:pt x="4529" y="1363"/>
                  </a:lnTo>
                  <a:lnTo>
                    <a:pt x="4529" y="4055"/>
                  </a:lnTo>
                  <a:lnTo>
                    <a:pt x="2312" y="5321"/>
                  </a:lnTo>
                  <a:lnTo>
                    <a:pt x="0" y="4055"/>
                  </a:lnTo>
                  <a:close/>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3"/>
            <p:cNvSpPr/>
            <p:nvPr/>
          </p:nvSpPr>
          <p:spPr>
            <a:xfrm>
              <a:off x="6178304" y="1846888"/>
              <a:ext cx="121997" cy="131430"/>
            </a:xfrm>
            <a:custGeom>
              <a:avLst/>
              <a:gdLst/>
              <a:ahLst/>
              <a:cxnLst/>
              <a:rect l="l" t="t" r="r" b="b"/>
              <a:pathLst>
                <a:path w="4087" h="4403" fill="none" extrusionOk="0">
                  <a:moveTo>
                    <a:pt x="2724" y="0"/>
                  </a:moveTo>
                  <a:lnTo>
                    <a:pt x="1" y="1014"/>
                  </a:lnTo>
                  <a:lnTo>
                    <a:pt x="1" y="3706"/>
                  </a:lnTo>
                  <a:lnTo>
                    <a:pt x="2724" y="4402"/>
                  </a:lnTo>
                  <a:lnTo>
                    <a:pt x="4086" y="2186"/>
                  </a:lnTo>
                  <a:close/>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3"/>
            <p:cNvSpPr/>
            <p:nvPr/>
          </p:nvSpPr>
          <p:spPr>
            <a:xfrm>
              <a:off x="6178304" y="1797725"/>
              <a:ext cx="30" cy="79431"/>
            </a:xfrm>
            <a:custGeom>
              <a:avLst/>
              <a:gdLst/>
              <a:ahLst/>
              <a:cxnLst/>
              <a:rect l="l" t="t" r="r" b="b"/>
              <a:pathLst>
                <a:path w="1" h="2661" fill="none" extrusionOk="0">
                  <a:moveTo>
                    <a:pt x="1" y="1"/>
                  </a:moveTo>
                  <a:lnTo>
                    <a:pt x="1" y="2661"/>
                  </a:ln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3"/>
            <p:cNvSpPr/>
            <p:nvPr/>
          </p:nvSpPr>
          <p:spPr>
            <a:xfrm>
              <a:off x="6259617" y="1797725"/>
              <a:ext cx="52029" cy="49193"/>
            </a:xfrm>
            <a:custGeom>
              <a:avLst/>
              <a:gdLst/>
              <a:ahLst/>
              <a:cxnLst/>
              <a:rect l="l" t="t" r="r" b="b"/>
              <a:pathLst>
                <a:path w="1743" h="1648" fill="none" extrusionOk="0">
                  <a:moveTo>
                    <a:pt x="1742" y="1"/>
                  </a:moveTo>
                  <a:lnTo>
                    <a:pt x="0" y="1647"/>
                  </a:ln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3"/>
            <p:cNvSpPr/>
            <p:nvPr/>
          </p:nvSpPr>
          <p:spPr>
            <a:xfrm>
              <a:off x="5819085" y="1978290"/>
              <a:ext cx="42566" cy="42566"/>
            </a:xfrm>
            <a:custGeom>
              <a:avLst/>
              <a:gdLst/>
              <a:ahLst/>
              <a:cxnLst/>
              <a:rect l="l" t="t" r="r" b="b"/>
              <a:pathLst>
                <a:path w="1426" h="1426" extrusionOk="0">
                  <a:moveTo>
                    <a:pt x="729" y="0"/>
                  </a:moveTo>
                  <a:cubicBezTo>
                    <a:pt x="317" y="0"/>
                    <a:pt x="1" y="317"/>
                    <a:pt x="1" y="697"/>
                  </a:cubicBezTo>
                  <a:cubicBezTo>
                    <a:pt x="1" y="1109"/>
                    <a:pt x="349" y="1425"/>
                    <a:pt x="729" y="1425"/>
                  </a:cubicBezTo>
                  <a:cubicBezTo>
                    <a:pt x="1109" y="1425"/>
                    <a:pt x="1426" y="1109"/>
                    <a:pt x="1426" y="697"/>
                  </a:cubicBezTo>
                  <a:cubicBezTo>
                    <a:pt x="1426" y="317"/>
                    <a:pt x="1109"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3"/>
            <p:cNvSpPr/>
            <p:nvPr/>
          </p:nvSpPr>
          <p:spPr>
            <a:xfrm>
              <a:off x="5885263" y="1940469"/>
              <a:ext cx="42566" cy="42566"/>
            </a:xfrm>
            <a:custGeom>
              <a:avLst/>
              <a:gdLst/>
              <a:ahLst/>
              <a:cxnLst/>
              <a:rect l="l" t="t" r="r" b="b"/>
              <a:pathLst>
                <a:path w="1426" h="1426" extrusionOk="0">
                  <a:moveTo>
                    <a:pt x="729" y="1"/>
                  </a:moveTo>
                  <a:cubicBezTo>
                    <a:pt x="317" y="1"/>
                    <a:pt x="0" y="317"/>
                    <a:pt x="0" y="729"/>
                  </a:cubicBezTo>
                  <a:cubicBezTo>
                    <a:pt x="0" y="1109"/>
                    <a:pt x="317" y="1426"/>
                    <a:pt x="729" y="1426"/>
                  </a:cubicBezTo>
                  <a:cubicBezTo>
                    <a:pt x="1109" y="1426"/>
                    <a:pt x="1426" y="1109"/>
                    <a:pt x="1426" y="729"/>
                  </a:cubicBezTo>
                  <a:cubicBezTo>
                    <a:pt x="1426" y="317"/>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3"/>
            <p:cNvSpPr/>
            <p:nvPr/>
          </p:nvSpPr>
          <p:spPr>
            <a:xfrm>
              <a:off x="6238811" y="1825128"/>
              <a:ext cx="42566" cy="42596"/>
            </a:xfrm>
            <a:custGeom>
              <a:avLst/>
              <a:gdLst/>
              <a:ahLst/>
              <a:cxnLst/>
              <a:rect l="l" t="t" r="r" b="b"/>
              <a:pathLst>
                <a:path w="1426" h="1427" extrusionOk="0">
                  <a:moveTo>
                    <a:pt x="697" y="1"/>
                  </a:moveTo>
                  <a:cubicBezTo>
                    <a:pt x="317" y="1"/>
                    <a:pt x="1" y="318"/>
                    <a:pt x="1" y="729"/>
                  </a:cubicBezTo>
                  <a:cubicBezTo>
                    <a:pt x="1" y="1109"/>
                    <a:pt x="317" y="1426"/>
                    <a:pt x="697" y="1426"/>
                  </a:cubicBezTo>
                  <a:cubicBezTo>
                    <a:pt x="1109" y="1426"/>
                    <a:pt x="1426" y="1109"/>
                    <a:pt x="1426" y="729"/>
                  </a:cubicBezTo>
                  <a:cubicBezTo>
                    <a:pt x="1426" y="318"/>
                    <a:pt x="1109" y="1"/>
                    <a:pt x="6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3"/>
            <p:cNvSpPr/>
            <p:nvPr/>
          </p:nvSpPr>
          <p:spPr>
            <a:xfrm>
              <a:off x="6278512" y="1894142"/>
              <a:ext cx="42566" cy="42566"/>
            </a:xfrm>
            <a:custGeom>
              <a:avLst/>
              <a:gdLst/>
              <a:ahLst/>
              <a:cxnLst/>
              <a:rect l="l" t="t" r="r" b="b"/>
              <a:pathLst>
                <a:path w="1426" h="1426" extrusionOk="0">
                  <a:moveTo>
                    <a:pt x="729" y="1"/>
                  </a:moveTo>
                  <a:cubicBezTo>
                    <a:pt x="317" y="1"/>
                    <a:pt x="1" y="317"/>
                    <a:pt x="1" y="729"/>
                  </a:cubicBezTo>
                  <a:cubicBezTo>
                    <a:pt x="1" y="1109"/>
                    <a:pt x="317" y="1426"/>
                    <a:pt x="729" y="1426"/>
                  </a:cubicBezTo>
                  <a:cubicBezTo>
                    <a:pt x="1109" y="1426"/>
                    <a:pt x="1426" y="1109"/>
                    <a:pt x="1426" y="729"/>
                  </a:cubicBezTo>
                  <a:cubicBezTo>
                    <a:pt x="1426" y="317"/>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3"/>
            <p:cNvSpPr/>
            <p:nvPr/>
          </p:nvSpPr>
          <p:spPr>
            <a:xfrm>
              <a:off x="6238811" y="1956529"/>
              <a:ext cx="42566" cy="42596"/>
            </a:xfrm>
            <a:custGeom>
              <a:avLst/>
              <a:gdLst/>
              <a:ahLst/>
              <a:cxnLst/>
              <a:rect l="l" t="t" r="r" b="b"/>
              <a:pathLst>
                <a:path w="1426" h="1427" extrusionOk="0">
                  <a:moveTo>
                    <a:pt x="697" y="1"/>
                  </a:moveTo>
                  <a:cubicBezTo>
                    <a:pt x="317" y="1"/>
                    <a:pt x="1" y="318"/>
                    <a:pt x="1" y="729"/>
                  </a:cubicBezTo>
                  <a:cubicBezTo>
                    <a:pt x="1" y="1109"/>
                    <a:pt x="317" y="1426"/>
                    <a:pt x="697" y="1426"/>
                  </a:cubicBezTo>
                  <a:cubicBezTo>
                    <a:pt x="1109" y="1426"/>
                    <a:pt x="1426" y="1109"/>
                    <a:pt x="1426" y="729"/>
                  </a:cubicBezTo>
                  <a:cubicBezTo>
                    <a:pt x="1426" y="318"/>
                    <a:pt x="1109" y="1"/>
                    <a:pt x="6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p:nvPr/>
          </p:nvSpPr>
          <p:spPr>
            <a:xfrm>
              <a:off x="6157529" y="1935753"/>
              <a:ext cx="42566" cy="42566"/>
            </a:xfrm>
            <a:custGeom>
              <a:avLst/>
              <a:gdLst/>
              <a:ahLst/>
              <a:cxnLst/>
              <a:rect l="l" t="t" r="r" b="b"/>
              <a:pathLst>
                <a:path w="1426" h="1426" extrusionOk="0">
                  <a:moveTo>
                    <a:pt x="697" y="0"/>
                  </a:moveTo>
                  <a:cubicBezTo>
                    <a:pt x="317" y="32"/>
                    <a:pt x="0" y="349"/>
                    <a:pt x="0" y="729"/>
                  </a:cubicBezTo>
                  <a:cubicBezTo>
                    <a:pt x="0" y="1109"/>
                    <a:pt x="317" y="1425"/>
                    <a:pt x="697" y="1425"/>
                  </a:cubicBezTo>
                  <a:cubicBezTo>
                    <a:pt x="1109" y="1425"/>
                    <a:pt x="1425" y="1109"/>
                    <a:pt x="1425" y="729"/>
                  </a:cubicBezTo>
                  <a:cubicBezTo>
                    <a:pt x="1425" y="317"/>
                    <a:pt x="1109" y="0"/>
                    <a:pt x="69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3"/>
            <p:cNvSpPr/>
            <p:nvPr/>
          </p:nvSpPr>
          <p:spPr>
            <a:xfrm>
              <a:off x="6157529" y="1855396"/>
              <a:ext cx="42566" cy="42566"/>
            </a:xfrm>
            <a:custGeom>
              <a:avLst/>
              <a:gdLst/>
              <a:ahLst/>
              <a:cxnLst/>
              <a:rect l="l" t="t" r="r" b="b"/>
              <a:pathLst>
                <a:path w="1426" h="1426" extrusionOk="0">
                  <a:moveTo>
                    <a:pt x="697" y="0"/>
                  </a:moveTo>
                  <a:cubicBezTo>
                    <a:pt x="317" y="0"/>
                    <a:pt x="0" y="317"/>
                    <a:pt x="0" y="729"/>
                  </a:cubicBezTo>
                  <a:cubicBezTo>
                    <a:pt x="0" y="1109"/>
                    <a:pt x="317" y="1425"/>
                    <a:pt x="697" y="1425"/>
                  </a:cubicBezTo>
                  <a:cubicBezTo>
                    <a:pt x="1109" y="1425"/>
                    <a:pt x="1425" y="1109"/>
                    <a:pt x="1425" y="729"/>
                  </a:cubicBezTo>
                  <a:cubicBezTo>
                    <a:pt x="1425" y="317"/>
                    <a:pt x="1109" y="0"/>
                    <a:pt x="69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3"/>
            <p:cNvSpPr/>
            <p:nvPr/>
          </p:nvSpPr>
          <p:spPr>
            <a:xfrm>
              <a:off x="6021381" y="1855396"/>
              <a:ext cx="42566" cy="42566"/>
            </a:xfrm>
            <a:custGeom>
              <a:avLst/>
              <a:gdLst/>
              <a:ahLst/>
              <a:cxnLst/>
              <a:rect l="l" t="t" r="r" b="b"/>
              <a:pathLst>
                <a:path w="1426" h="1426" extrusionOk="0">
                  <a:moveTo>
                    <a:pt x="729" y="0"/>
                  </a:moveTo>
                  <a:cubicBezTo>
                    <a:pt x="317" y="0"/>
                    <a:pt x="1" y="317"/>
                    <a:pt x="1" y="729"/>
                  </a:cubicBezTo>
                  <a:cubicBezTo>
                    <a:pt x="1" y="1109"/>
                    <a:pt x="317" y="1425"/>
                    <a:pt x="729" y="1425"/>
                  </a:cubicBezTo>
                  <a:cubicBezTo>
                    <a:pt x="1109" y="1425"/>
                    <a:pt x="1426" y="1109"/>
                    <a:pt x="1426" y="729"/>
                  </a:cubicBezTo>
                  <a:cubicBezTo>
                    <a:pt x="1426" y="317"/>
                    <a:pt x="1109"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3"/>
            <p:cNvSpPr/>
            <p:nvPr/>
          </p:nvSpPr>
          <p:spPr>
            <a:xfrm>
              <a:off x="6021381" y="1935753"/>
              <a:ext cx="42566" cy="42566"/>
            </a:xfrm>
            <a:custGeom>
              <a:avLst/>
              <a:gdLst/>
              <a:ahLst/>
              <a:cxnLst/>
              <a:rect l="l" t="t" r="r" b="b"/>
              <a:pathLst>
                <a:path w="1426" h="1426" extrusionOk="0">
                  <a:moveTo>
                    <a:pt x="729" y="0"/>
                  </a:moveTo>
                  <a:cubicBezTo>
                    <a:pt x="317" y="32"/>
                    <a:pt x="1" y="349"/>
                    <a:pt x="1" y="729"/>
                  </a:cubicBezTo>
                  <a:cubicBezTo>
                    <a:pt x="1" y="1109"/>
                    <a:pt x="317" y="1425"/>
                    <a:pt x="729" y="1425"/>
                  </a:cubicBezTo>
                  <a:cubicBezTo>
                    <a:pt x="1109" y="1425"/>
                    <a:pt x="1426" y="1109"/>
                    <a:pt x="1426" y="729"/>
                  </a:cubicBezTo>
                  <a:cubicBezTo>
                    <a:pt x="1426" y="317"/>
                    <a:pt x="1109"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3"/>
            <p:cNvSpPr/>
            <p:nvPr/>
          </p:nvSpPr>
          <p:spPr>
            <a:xfrm>
              <a:off x="6021381" y="2096437"/>
              <a:ext cx="42566" cy="42596"/>
            </a:xfrm>
            <a:custGeom>
              <a:avLst/>
              <a:gdLst/>
              <a:ahLst/>
              <a:cxnLst/>
              <a:rect l="l" t="t" r="r" b="b"/>
              <a:pathLst>
                <a:path w="1426" h="1427" extrusionOk="0">
                  <a:moveTo>
                    <a:pt x="729" y="1"/>
                  </a:moveTo>
                  <a:cubicBezTo>
                    <a:pt x="317" y="1"/>
                    <a:pt x="1" y="318"/>
                    <a:pt x="1" y="698"/>
                  </a:cubicBezTo>
                  <a:cubicBezTo>
                    <a:pt x="1" y="1109"/>
                    <a:pt x="317" y="1426"/>
                    <a:pt x="729" y="1426"/>
                  </a:cubicBezTo>
                  <a:cubicBezTo>
                    <a:pt x="1109" y="1426"/>
                    <a:pt x="1426" y="1109"/>
                    <a:pt x="1426" y="698"/>
                  </a:cubicBezTo>
                  <a:cubicBezTo>
                    <a:pt x="1426" y="318"/>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3"/>
            <p:cNvSpPr/>
            <p:nvPr/>
          </p:nvSpPr>
          <p:spPr>
            <a:xfrm>
              <a:off x="6090395" y="1816620"/>
              <a:ext cx="42566" cy="42596"/>
            </a:xfrm>
            <a:custGeom>
              <a:avLst/>
              <a:gdLst/>
              <a:ahLst/>
              <a:cxnLst/>
              <a:rect l="l" t="t" r="r" b="b"/>
              <a:pathLst>
                <a:path w="1426" h="1427" extrusionOk="0">
                  <a:moveTo>
                    <a:pt x="729" y="1"/>
                  </a:moveTo>
                  <a:cubicBezTo>
                    <a:pt x="317" y="1"/>
                    <a:pt x="1" y="318"/>
                    <a:pt x="1" y="698"/>
                  </a:cubicBezTo>
                  <a:cubicBezTo>
                    <a:pt x="1" y="1078"/>
                    <a:pt x="317" y="1426"/>
                    <a:pt x="729" y="1426"/>
                  </a:cubicBezTo>
                  <a:cubicBezTo>
                    <a:pt x="1109" y="1426"/>
                    <a:pt x="1426" y="1078"/>
                    <a:pt x="1426" y="698"/>
                  </a:cubicBezTo>
                  <a:cubicBezTo>
                    <a:pt x="1426" y="318"/>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3"/>
            <p:cNvSpPr/>
            <p:nvPr/>
          </p:nvSpPr>
          <p:spPr>
            <a:xfrm>
              <a:off x="6157529" y="1768412"/>
              <a:ext cx="42566" cy="42566"/>
            </a:xfrm>
            <a:custGeom>
              <a:avLst/>
              <a:gdLst/>
              <a:ahLst/>
              <a:cxnLst/>
              <a:rect l="l" t="t" r="r" b="b"/>
              <a:pathLst>
                <a:path w="1426" h="1426" extrusionOk="0">
                  <a:moveTo>
                    <a:pt x="697" y="1"/>
                  </a:moveTo>
                  <a:cubicBezTo>
                    <a:pt x="317" y="1"/>
                    <a:pt x="0" y="318"/>
                    <a:pt x="0" y="729"/>
                  </a:cubicBezTo>
                  <a:cubicBezTo>
                    <a:pt x="0" y="1109"/>
                    <a:pt x="317" y="1426"/>
                    <a:pt x="697" y="1426"/>
                  </a:cubicBezTo>
                  <a:cubicBezTo>
                    <a:pt x="1109" y="1426"/>
                    <a:pt x="1425" y="1109"/>
                    <a:pt x="1425" y="729"/>
                  </a:cubicBezTo>
                  <a:cubicBezTo>
                    <a:pt x="1425" y="318"/>
                    <a:pt x="1109" y="1"/>
                    <a:pt x="6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3"/>
            <p:cNvSpPr/>
            <p:nvPr/>
          </p:nvSpPr>
          <p:spPr>
            <a:xfrm>
              <a:off x="5885263" y="2096437"/>
              <a:ext cx="42566" cy="42596"/>
            </a:xfrm>
            <a:custGeom>
              <a:avLst/>
              <a:gdLst/>
              <a:ahLst/>
              <a:cxnLst/>
              <a:rect l="l" t="t" r="r" b="b"/>
              <a:pathLst>
                <a:path w="1426" h="1427" extrusionOk="0">
                  <a:moveTo>
                    <a:pt x="729" y="1"/>
                  </a:moveTo>
                  <a:cubicBezTo>
                    <a:pt x="317" y="1"/>
                    <a:pt x="0" y="318"/>
                    <a:pt x="0" y="698"/>
                  </a:cubicBezTo>
                  <a:cubicBezTo>
                    <a:pt x="0" y="1109"/>
                    <a:pt x="317" y="1426"/>
                    <a:pt x="729" y="1426"/>
                  </a:cubicBezTo>
                  <a:cubicBezTo>
                    <a:pt x="1109" y="1426"/>
                    <a:pt x="1426" y="1109"/>
                    <a:pt x="1426" y="698"/>
                  </a:cubicBezTo>
                  <a:cubicBezTo>
                    <a:pt x="1426" y="318"/>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3"/>
            <p:cNvSpPr/>
            <p:nvPr/>
          </p:nvSpPr>
          <p:spPr>
            <a:xfrm>
              <a:off x="5819085" y="2062408"/>
              <a:ext cx="42566" cy="42566"/>
            </a:xfrm>
            <a:custGeom>
              <a:avLst/>
              <a:gdLst/>
              <a:ahLst/>
              <a:cxnLst/>
              <a:rect l="l" t="t" r="r" b="b"/>
              <a:pathLst>
                <a:path w="1426" h="1426" extrusionOk="0">
                  <a:moveTo>
                    <a:pt x="729" y="1"/>
                  </a:moveTo>
                  <a:cubicBezTo>
                    <a:pt x="317" y="1"/>
                    <a:pt x="1" y="318"/>
                    <a:pt x="1" y="729"/>
                  </a:cubicBezTo>
                  <a:cubicBezTo>
                    <a:pt x="1" y="1109"/>
                    <a:pt x="349" y="1426"/>
                    <a:pt x="729" y="1426"/>
                  </a:cubicBezTo>
                  <a:cubicBezTo>
                    <a:pt x="1109" y="1426"/>
                    <a:pt x="1426" y="1109"/>
                    <a:pt x="1426" y="729"/>
                  </a:cubicBezTo>
                  <a:cubicBezTo>
                    <a:pt x="1426" y="318"/>
                    <a:pt x="1109"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3"/>
            <p:cNvSpPr/>
            <p:nvPr/>
          </p:nvSpPr>
          <p:spPr>
            <a:xfrm>
              <a:off x="5954277" y="1978290"/>
              <a:ext cx="42566" cy="42566"/>
            </a:xfrm>
            <a:custGeom>
              <a:avLst/>
              <a:gdLst/>
              <a:ahLst/>
              <a:cxnLst/>
              <a:rect l="l" t="t" r="r" b="b"/>
              <a:pathLst>
                <a:path w="1426" h="1426" extrusionOk="0">
                  <a:moveTo>
                    <a:pt x="729" y="0"/>
                  </a:moveTo>
                  <a:cubicBezTo>
                    <a:pt x="317" y="0"/>
                    <a:pt x="0" y="317"/>
                    <a:pt x="0" y="697"/>
                  </a:cubicBezTo>
                  <a:cubicBezTo>
                    <a:pt x="0" y="1109"/>
                    <a:pt x="317" y="1425"/>
                    <a:pt x="729" y="1425"/>
                  </a:cubicBezTo>
                  <a:cubicBezTo>
                    <a:pt x="1109" y="1425"/>
                    <a:pt x="1425" y="1109"/>
                    <a:pt x="1425" y="697"/>
                  </a:cubicBezTo>
                  <a:cubicBezTo>
                    <a:pt x="1425" y="317"/>
                    <a:pt x="1109"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3"/>
            <p:cNvSpPr/>
            <p:nvPr/>
          </p:nvSpPr>
          <p:spPr>
            <a:xfrm>
              <a:off x="6089440" y="1978290"/>
              <a:ext cx="42596" cy="42566"/>
            </a:xfrm>
            <a:custGeom>
              <a:avLst/>
              <a:gdLst/>
              <a:ahLst/>
              <a:cxnLst/>
              <a:rect l="l" t="t" r="r" b="b"/>
              <a:pathLst>
                <a:path w="1427" h="1426" extrusionOk="0">
                  <a:moveTo>
                    <a:pt x="698" y="0"/>
                  </a:moveTo>
                  <a:cubicBezTo>
                    <a:pt x="318" y="0"/>
                    <a:pt x="1" y="317"/>
                    <a:pt x="1" y="697"/>
                  </a:cubicBezTo>
                  <a:cubicBezTo>
                    <a:pt x="1" y="1109"/>
                    <a:pt x="318" y="1425"/>
                    <a:pt x="698" y="1425"/>
                  </a:cubicBezTo>
                  <a:cubicBezTo>
                    <a:pt x="1109" y="1425"/>
                    <a:pt x="1426" y="1109"/>
                    <a:pt x="1426" y="697"/>
                  </a:cubicBezTo>
                  <a:cubicBezTo>
                    <a:pt x="1426" y="317"/>
                    <a:pt x="1109" y="0"/>
                    <a:pt x="69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3"/>
            <p:cNvSpPr/>
            <p:nvPr/>
          </p:nvSpPr>
          <p:spPr>
            <a:xfrm>
              <a:off x="6089440" y="2052975"/>
              <a:ext cx="42596" cy="42566"/>
            </a:xfrm>
            <a:custGeom>
              <a:avLst/>
              <a:gdLst/>
              <a:ahLst/>
              <a:cxnLst/>
              <a:rect l="l" t="t" r="r" b="b"/>
              <a:pathLst>
                <a:path w="1427" h="1426" extrusionOk="0">
                  <a:moveTo>
                    <a:pt x="698" y="0"/>
                  </a:moveTo>
                  <a:cubicBezTo>
                    <a:pt x="318" y="0"/>
                    <a:pt x="1" y="317"/>
                    <a:pt x="1" y="729"/>
                  </a:cubicBezTo>
                  <a:cubicBezTo>
                    <a:pt x="1" y="1109"/>
                    <a:pt x="318" y="1425"/>
                    <a:pt x="698" y="1425"/>
                  </a:cubicBezTo>
                  <a:cubicBezTo>
                    <a:pt x="1109" y="1425"/>
                    <a:pt x="1426" y="1109"/>
                    <a:pt x="1426" y="729"/>
                  </a:cubicBezTo>
                  <a:cubicBezTo>
                    <a:pt x="1426" y="317"/>
                    <a:pt x="1109" y="0"/>
                    <a:pt x="69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3"/>
            <p:cNvSpPr/>
            <p:nvPr/>
          </p:nvSpPr>
          <p:spPr>
            <a:xfrm>
              <a:off x="5954277" y="2052975"/>
              <a:ext cx="42566" cy="42566"/>
            </a:xfrm>
            <a:custGeom>
              <a:avLst/>
              <a:gdLst/>
              <a:ahLst/>
              <a:cxnLst/>
              <a:rect l="l" t="t" r="r" b="b"/>
              <a:pathLst>
                <a:path w="1426" h="1426" extrusionOk="0">
                  <a:moveTo>
                    <a:pt x="729" y="0"/>
                  </a:moveTo>
                  <a:cubicBezTo>
                    <a:pt x="317" y="0"/>
                    <a:pt x="0" y="317"/>
                    <a:pt x="0" y="729"/>
                  </a:cubicBezTo>
                  <a:cubicBezTo>
                    <a:pt x="0" y="1109"/>
                    <a:pt x="317" y="1425"/>
                    <a:pt x="729" y="1425"/>
                  </a:cubicBezTo>
                  <a:cubicBezTo>
                    <a:pt x="1109" y="1425"/>
                    <a:pt x="1425" y="1109"/>
                    <a:pt x="1425" y="729"/>
                  </a:cubicBezTo>
                  <a:cubicBezTo>
                    <a:pt x="1425" y="317"/>
                    <a:pt x="1109" y="0"/>
                    <a:pt x="7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3"/>
          <p:cNvGrpSpPr/>
          <p:nvPr/>
        </p:nvGrpSpPr>
        <p:grpSpPr>
          <a:xfrm>
            <a:off x="5838936" y="2558088"/>
            <a:ext cx="419754" cy="370681"/>
            <a:chOff x="5838936" y="2558088"/>
            <a:chExt cx="419754" cy="370681"/>
          </a:xfrm>
        </p:grpSpPr>
        <p:sp>
          <p:nvSpPr>
            <p:cNvPr id="1486" name="Google Shape;1486;p23"/>
            <p:cNvSpPr/>
            <p:nvPr/>
          </p:nvSpPr>
          <p:spPr>
            <a:xfrm>
              <a:off x="5869204" y="2644774"/>
              <a:ext cx="80356" cy="56118"/>
            </a:xfrm>
            <a:custGeom>
              <a:avLst/>
              <a:gdLst/>
              <a:ahLst/>
              <a:cxnLst/>
              <a:rect l="l" t="t" r="r" b="b"/>
              <a:pathLst>
                <a:path w="2692" h="1880" extrusionOk="0">
                  <a:moveTo>
                    <a:pt x="1153" y="0"/>
                  </a:moveTo>
                  <a:cubicBezTo>
                    <a:pt x="637" y="0"/>
                    <a:pt x="204" y="266"/>
                    <a:pt x="127" y="678"/>
                  </a:cubicBezTo>
                  <a:cubicBezTo>
                    <a:pt x="0" y="1184"/>
                    <a:pt x="475" y="1723"/>
                    <a:pt x="1172" y="1849"/>
                  </a:cubicBezTo>
                  <a:cubicBezTo>
                    <a:pt x="1278" y="1870"/>
                    <a:pt x="1383" y="1879"/>
                    <a:pt x="1486" y="1879"/>
                  </a:cubicBezTo>
                  <a:cubicBezTo>
                    <a:pt x="2025" y="1879"/>
                    <a:pt x="2485" y="1610"/>
                    <a:pt x="2565" y="1184"/>
                  </a:cubicBezTo>
                  <a:cubicBezTo>
                    <a:pt x="2692" y="678"/>
                    <a:pt x="2217" y="171"/>
                    <a:pt x="1520" y="44"/>
                  </a:cubicBezTo>
                  <a:cubicBezTo>
                    <a:pt x="1396" y="15"/>
                    <a:pt x="1272" y="0"/>
                    <a:pt x="1153"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3"/>
            <p:cNvSpPr/>
            <p:nvPr/>
          </p:nvSpPr>
          <p:spPr>
            <a:xfrm>
              <a:off x="5925920" y="2651759"/>
              <a:ext cx="67133" cy="42566"/>
            </a:xfrm>
            <a:custGeom>
              <a:avLst/>
              <a:gdLst/>
              <a:ahLst/>
              <a:cxnLst/>
              <a:rect l="l" t="t" r="r" b="b"/>
              <a:pathLst>
                <a:path w="2249" h="1426" extrusionOk="0">
                  <a:moveTo>
                    <a:pt x="2059" y="0"/>
                  </a:moveTo>
                  <a:lnTo>
                    <a:pt x="2059" y="0"/>
                  </a:lnTo>
                  <a:cubicBezTo>
                    <a:pt x="1518" y="397"/>
                    <a:pt x="1128" y="520"/>
                    <a:pt x="852" y="520"/>
                  </a:cubicBezTo>
                  <a:cubicBezTo>
                    <a:pt x="400" y="520"/>
                    <a:pt x="254" y="190"/>
                    <a:pt x="254" y="190"/>
                  </a:cubicBezTo>
                  <a:lnTo>
                    <a:pt x="0" y="1425"/>
                  </a:lnTo>
                  <a:cubicBezTo>
                    <a:pt x="1299" y="1045"/>
                    <a:pt x="2249" y="190"/>
                    <a:pt x="2059"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3"/>
            <p:cNvSpPr/>
            <p:nvPr/>
          </p:nvSpPr>
          <p:spPr>
            <a:xfrm>
              <a:off x="6105529" y="2651759"/>
              <a:ext cx="66207" cy="42566"/>
            </a:xfrm>
            <a:custGeom>
              <a:avLst/>
              <a:gdLst/>
              <a:ahLst/>
              <a:cxnLst/>
              <a:rect l="l" t="t" r="r" b="b"/>
              <a:pathLst>
                <a:path w="2218" h="1426" extrusionOk="0">
                  <a:moveTo>
                    <a:pt x="190" y="0"/>
                  </a:moveTo>
                  <a:lnTo>
                    <a:pt x="190" y="0"/>
                  </a:lnTo>
                  <a:cubicBezTo>
                    <a:pt x="0" y="190"/>
                    <a:pt x="950" y="1045"/>
                    <a:pt x="2217" y="1425"/>
                  </a:cubicBezTo>
                  <a:lnTo>
                    <a:pt x="1995" y="190"/>
                  </a:lnTo>
                  <a:cubicBezTo>
                    <a:pt x="1995" y="190"/>
                    <a:pt x="1849" y="520"/>
                    <a:pt x="1397" y="520"/>
                  </a:cubicBezTo>
                  <a:cubicBezTo>
                    <a:pt x="1121" y="520"/>
                    <a:pt x="731" y="397"/>
                    <a:pt x="19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5947651" y="2561014"/>
              <a:ext cx="203279" cy="192861"/>
            </a:xfrm>
            <a:custGeom>
              <a:avLst/>
              <a:gdLst/>
              <a:ahLst/>
              <a:cxnLst/>
              <a:rect l="l" t="t" r="r" b="b"/>
              <a:pathLst>
                <a:path w="6810" h="6461" extrusionOk="0">
                  <a:moveTo>
                    <a:pt x="3389" y="0"/>
                  </a:moveTo>
                  <a:cubicBezTo>
                    <a:pt x="1552" y="0"/>
                    <a:pt x="476" y="570"/>
                    <a:pt x="476" y="570"/>
                  </a:cubicBezTo>
                  <a:cubicBezTo>
                    <a:pt x="1" y="1805"/>
                    <a:pt x="792" y="2819"/>
                    <a:pt x="1552" y="3927"/>
                  </a:cubicBezTo>
                  <a:cubicBezTo>
                    <a:pt x="2344" y="5035"/>
                    <a:pt x="2122" y="6460"/>
                    <a:pt x="2122" y="6460"/>
                  </a:cubicBezTo>
                  <a:lnTo>
                    <a:pt x="4688" y="6460"/>
                  </a:lnTo>
                  <a:cubicBezTo>
                    <a:pt x="4688" y="6460"/>
                    <a:pt x="4434" y="5035"/>
                    <a:pt x="5226" y="3927"/>
                  </a:cubicBezTo>
                  <a:cubicBezTo>
                    <a:pt x="6018" y="2819"/>
                    <a:pt x="6809" y="1805"/>
                    <a:pt x="6303" y="570"/>
                  </a:cubicBezTo>
                  <a:cubicBezTo>
                    <a:pt x="6303" y="570"/>
                    <a:pt x="5226" y="0"/>
                    <a:pt x="338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5999650" y="2753847"/>
              <a:ext cx="98326" cy="174921"/>
            </a:xfrm>
            <a:custGeom>
              <a:avLst/>
              <a:gdLst/>
              <a:ahLst/>
              <a:cxnLst/>
              <a:rect l="l" t="t" r="r" b="b"/>
              <a:pathLst>
                <a:path w="3294" h="5860" extrusionOk="0">
                  <a:moveTo>
                    <a:pt x="380" y="0"/>
                  </a:moveTo>
                  <a:cubicBezTo>
                    <a:pt x="380" y="0"/>
                    <a:pt x="0" y="317"/>
                    <a:pt x="380" y="2534"/>
                  </a:cubicBezTo>
                  <a:cubicBezTo>
                    <a:pt x="729" y="4751"/>
                    <a:pt x="855" y="5859"/>
                    <a:pt x="855" y="5859"/>
                  </a:cubicBezTo>
                  <a:lnTo>
                    <a:pt x="2471" y="5859"/>
                  </a:lnTo>
                  <a:cubicBezTo>
                    <a:pt x="2471" y="5859"/>
                    <a:pt x="2566" y="4751"/>
                    <a:pt x="2946" y="2534"/>
                  </a:cubicBezTo>
                  <a:cubicBezTo>
                    <a:pt x="3294" y="317"/>
                    <a:pt x="2946" y="0"/>
                    <a:pt x="2946"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3"/>
            <p:cNvSpPr/>
            <p:nvPr/>
          </p:nvSpPr>
          <p:spPr>
            <a:xfrm>
              <a:off x="6149021" y="2644774"/>
              <a:ext cx="79431" cy="56118"/>
            </a:xfrm>
            <a:custGeom>
              <a:avLst/>
              <a:gdLst/>
              <a:ahLst/>
              <a:cxnLst/>
              <a:rect l="l" t="t" r="r" b="b"/>
              <a:pathLst>
                <a:path w="2661" h="1880" extrusionOk="0">
                  <a:moveTo>
                    <a:pt x="1522" y="0"/>
                  </a:moveTo>
                  <a:cubicBezTo>
                    <a:pt x="1399" y="0"/>
                    <a:pt x="1271" y="15"/>
                    <a:pt x="1140" y="44"/>
                  </a:cubicBezTo>
                  <a:cubicBezTo>
                    <a:pt x="475" y="171"/>
                    <a:pt x="0" y="678"/>
                    <a:pt x="95" y="1184"/>
                  </a:cubicBezTo>
                  <a:cubicBezTo>
                    <a:pt x="202" y="1610"/>
                    <a:pt x="666" y="1879"/>
                    <a:pt x="1206" y="1879"/>
                  </a:cubicBezTo>
                  <a:cubicBezTo>
                    <a:pt x="1309" y="1879"/>
                    <a:pt x="1414" y="1870"/>
                    <a:pt x="1520" y="1849"/>
                  </a:cubicBezTo>
                  <a:cubicBezTo>
                    <a:pt x="2185" y="1723"/>
                    <a:pt x="2660" y="1184"/>
                    <a:pt x="2565" y="678"/>
                  </a:cubicBezTo>
                  <a:cubicBezTo>
                    <a:pt x="2488" y="266"/>
                    <a:pt x="2055" y="0"/>
                    <a:pt x="1522"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a:off x="6033679" y="2714146"/>
              <a:ext cx="30268" cy="39730"/>
            </a:xfrm>
            <a:custGeom>
              <a:avLst/>
              <a:gdLst/>
              <a:ahLst/>
              <a:cxnLst/>
              <a:rect l="l" t="t" r="r" b="b"/>
              <a:pathLst>
                <a:path w="1014" h="1331" extrusionOk="0">
                  <a:moveTo>
                    <a:pt x="507" y="0"/>
                  </a:moveTo>
                  <a:cubicBezTo>
                    <a:pt x="0" y="760"/>
                    <a:pt x="507" y="1330"/>
                    <a:pt x="507" y="1330"/>
                  </a:cubicBezTo>
                  <a:cubicBezTo>
                    <a:pt x="507" y="1330"/>
                    <a:pt x="1014" y="760"/>
                    <a:pt x="507"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3"/>
            <p:cNvSpPr/>
            <p:nvPr/>
          </p:nvSpPr>
          <p:spPr>
            <a:xfrm>
              <a:off x="6010993" y="2761399"/>
              <a:ext cx="76595" cy="167369"/>
            </a:xfrm>
            <a:custGeom>
              <a:avLst/>
              <a:gdLst/>
              <a:ahLst/>
              <a:cxnLst/>
              <a:rect l="l" t="t" r="r" b="b"/>
              <a:pathLst>
                <a:path w="2566" h="5607" extrusionOk="0">
                  <a:moveTo>
                    <a:pt x="0" y="1"/>
                  </a:moveTo>
                  <a:cubicBezTo>
                    <a:pt x="159" y="1616"/>
                    <a:pt x="634" y="5606"/>
                    <a:pt x="634" y="5606"/>
                  </a:cubicBezTo>
                  <a:lnTo>
                    <a:pt x="1932" y="5606"/>
                  </a:lnTo>
                  <a:cubicBezTo>
                    <a:pt x="1932" y="5606"/>
                    <a:pt x="2407" y="1616"/>
                    <a:pt x="2566" y="1"/>
                  </a:cubicBezTo>
                  <a:lnTo>
                    <a:pt x="2471" y="1"/>
                  </a:lnTo>
                  <a:cubicBezTo>
                    <a:pt x="2075" y="80"/>
                    <a:pt x="1679" y="120"/>
                    <a:pt x="1283" y="120"/>
                  </a:cubicBezTo>
                  <a:cubicBezTo>
                    <a:pt x="887" y="120"/>
                    <a:pt x="491" y="80"/>
                    <a:pt x="9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3"/>
            <p:cNvSpPr/>
            <p:nvPr/>
          </p:nvSpPr>
          <p:spPr>
            <a:xfrm>
              <a:off x="6028008" y="2909815"/>
              <a:ext cx="42566" cy="18955"/>
            </a:xfrm>
            <a:custGeom>
              <a:avLst/>
              <a:gdLst/>
              <a:ahLst/>
              <a:cxnLst/>
              <a:rect l="l" t="t" r="r" b="b"/>
              <a:pathLst>
                <a:path w="1426" h="635" extrusionOk="0">
                  <a:moveTo>
                    <a:pt x="0" y="1"/>
                  </a:moveTo>
                  <a:lnTo>
                    <a:pt x="0" y="1"/>
                  </a:lnTo>
                  <a:cubicBezTo>
                    <a:pt x="32" y="381"/>
                    <a:pt x="64" y="634"/>
                    <a:pt x="64" y="634"/>
                  </a:cubicBezTo>
                  <a:lnTo>
                    <a:pt x="1362" y="634"/>
                  </a:lnTo>
                  <a:cubicBezTo>
                    <a:pt x="1362" y="634"/>
                    <a:pt x="1362" y="381"/>
                    <a:pt x="1426" y="1"/>
                  </a:cubicBezTo>
                  <a:lnTo>
                    <a:pt x="1426" y="1"/>
                  </a:lnTo>
                  <a:cubicBezTo>
                    <a:pt x="1188" y="48"/>
                    <a:pt x="951" y="72"/>
                    <a:pt x="713" y="72"/>
                  </a:cubicBezTo>
                  <a:cubicBezTo>
                    <a:pt x="476" y="72"/>
                    <a:pt x="238" y="48"/>
                    <a:pt x="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3"/>
            <p:cNvSpPr/>
            <p:nvPr/>
          </p:nvSpPr>
          <p:spPr>
            <a:xfrm>
              <a:off x="6010993" y="2761399"/>
              <a:ext cx="76595" cy="26507"/>
            </a:xfrm>
            <a:custGeom>
              <a:avLst/>
              <a:gdLst/>
              <a:ahLst/>
              <a:cxnLst/>
              <a:rect l="l" t="t" r="r" b="b"/>
              <a:pathLst>
                <a:path w="2566" h="888" extrusionOk="0">
                  <a:moveTo>
                    <a:pt x="0" y="1"/>
                  </a:moveTo>
                  <a:cubicBezTo>
                    <a:pt x="0" y="191"/>
                    <a:pt x="32" y="444"/>
                    <a:pt x="64" y="698"/>
                  </a:cubicBezTo>
                  <a:cubicBezTo>
                    <a:pt x="475" y="824"/>
                    <a:pt x="879" y="888"/>
                    <a:pt x="1279" y="888"/>
                  </a:cubicBezTo>
                  <a:cubicBezTo>
                    <a:pt x="1679" y="888"/>
                    <a:pt x="2075" y="824"/>
                    <a:pt x="2471" y="698"/>
                  </a:cubicBezTo>
                  <a:cubicBezTo>
                    <a:pt x="2502" y="444"/>
                    <a:pt x="2534" y="191"/>
                    <a:pt x="2566" y="1"/>
                  </a:cubicBezTo>
                  <a:lnTo>
                    <a:pt x="2471" y="1"/>
                  </a:lnTo>
                  <a:cubicBezTo>
                    <a:pt x="2075" y="80"/>
                    <a:pt x="1679" y="120"/>
                    <a:pt x="1283" y="120"/>
                  </a:cubicBezTo>
                  <a:cubicBezTo>
                    <a:pt x="887" y="120"/>
                    <a:pt x="491" y="80"/>
                    <a:pt x="9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3"/>
            <p:cNvSpPr/>
            <p:nvPr/>
          </p:nvSpPr>
          <p:spPr>
            <a:xfrm>
              <a:off x="6025172" y="2884293"/>
              <a:ext cx="48238" cy="27701"/>
            </a:xfrm>
            <a:custGeom>
              <a:avLst/>
              <a:gdLst/>
              <a:ahLst/>
              <a:cxnLst/>
              <a:rect l="l" t="t" r="r" b="b"/>
              <a:pathLst>
                <a:path w="1616" h="928" extrusionOk="0">
                  <a:moveTo>
                    <a:pt x="0" y="1"/>
                  </a:moveTo>
                  <a:lnTo>
                    <a:pt x="0" y="1"/>
                  </a:lnTo>
                  <a:cubicBezTo>
                    <a:pt x="32" y="317"/>
                    <a:pt x="64" y="602"/>
                    <a:pt x="95" y="856"/>
                  </a:cubicBezTo>
                  <a:cubicBezTo>
                    <a:pt x="333" y="903"/>
                    <a:pt x="571" y="927"/>
                    <a:pt x="808" y="927"/>
                  </a:cubicBezTo>
                  <a:cubicBezTo>
                    <a:pt x="1046" y="927"/>
                    <a:pt x="1283" y="903"/>
                    <a:pt x="1521" y="856"/>
                  </a:cubicBezTo>
                  <a:cubicBezTo>
                    <a:pt x="1552" y="602"/>
                    <a:pt x="1584" y="317"/>
                    <a:pt x="1616" y="1"/>
                  </a:cubicBezTo>
                  <a:lnTo>
                    <a:pt x="1616" y="1"/>
                  </a:lnTo>
                  <a:cubicBezTo>
                    <a:pt x="1346" y="64"/>
                    <a:pt x="1077" y="96"/>
                    <a:pt x="808" y="96"/>
                  </a:cubicBezTo>
                  <a:cubicBezTo>
                    <a:pt x="539" y="96"/>
                    <a:pt x="270" y="64"/>
                    <a:pt x="0"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3"/>
            <p:cNvSpPr/>
            <p:nvPr/>
          </p:nvSpPr>
          <p:spPr>
            <a:xfrm>
              <a:off x="6012874" y="2782205"/>
              <a:ext cx="71879" cy="30507"/>
            </a:xfrm>
            <a:custGeom>
              <a:avLst/>
              <a:gdLst/>
              <a:ahLst/>
              <a:cxnLst/>
              <a:rect l="l" t="t" r="r" b="b"/>
              <a:pathLst>
                <a:path w="2408" h="1022" extrusionOk="0">
                  <a:moveTo>
                    <a:pt x="1" y="1"/>
                  </a:moveTo>
                  <a:lnTo>
                    <a:pt x="1" y="1"/>
                  </a:lnTo>
                  <a:cubicBezTo>
                    <a:pt x="32" y="254"/>
                    <a:pt x="64" y="539"/>
                    <a:pt x="96" y="856"/>
                  </a:cubicBezTo>
                  <a:cubicBezTo>
                    <a:pt x="476" y="966"/>
                    <a:pt x="848" y="1022"/>
                    <a:pt x="1216" y="1022"/>
                  </a:cubicBezTo>
                  <a:cubicBezTo>
                    <a:pt x="1584" y="1022"/>
                    <a:pt x="1948" y="966"/>
                    <a:pt x="2313" y="856"/>
                  </a:cubicBezTo>
                  <a:cubicBezTo>
                    <a:pt x="2344" y="571"/>
                    <a:pt x="2408" y="254"/>
                    <a:pt x="2408" y="1"/>
                  </a:cubicBezTo>
                  <a:lnTo>
                    <a:pt x="2408" y="1"/>
                  </a:lnTo>
                  <a:cubicBezTo>
                    <a:pt x="2012" y="127"/>
                    <a:pt x="1616" y="191"/>
                    <a:pt x="1216" y="191"/>
                  </a:cubicBezTo>
                  <a:cubicBezTo>
                    <a:pt x="816" y="191"/>
                    <a:pt x="412" y="127"/>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3"/>
            <p:cNvSpPr/>
            <p:nvPr/>
          </p:nvSpPr>
          <p:spPr>
            <a:xfrm>
              <a:off x="6021381" y="2858771"/>
              <a:ext cx="54864" cy="28387"/>
            </a:xfrm>
            <a:custGeom>
              <a:avLst/>
              <a:gdLst/>
              <a:ahLst/>
              <a:cxnLst/>
              <a:rect l="l" t="t" r="r" b="b"/>
              <a:pathLst>
                <a:path w="1838" h="951" extrusionOk="0">
                  <a:moveTo>
                    <a:pt x="1" y="1"/>
                  </a:moveTo>
                  <a:lnTo>
                    <a:pt x="1" y="1"/>
                  </a:lnTo>
                  <a:cubicBezTo>
                    <a:pt x="32" y="317"/>
                    <a:pt x="96" y="602"/>
                    <a:pt x="127" y="856"/>
                  </a:cubicBezTo>
                  <a:cubicBezTo>
                    <a:pt x="397" y="919"/>
                    <a:pt x="666" y="951"/>
                    <a:pt x="935" y="951"/>
                  </a:cubicBezTo>
                  <a:cubicBezTo>
                    <a:pt x="1204" y="951"/>
                    <a:pt x="1473" y="919"/>
                    <a:pt x="1743" y="856"/>
                  </a:cubicBezTo>
                  <a:cubicBezTo>
                    <a:pt x="1774" y="602"/>
                    <a:pt x="1806" y="317"/>
                    <a:pt x="1838" y="1"/>
                  </a:cubicBezTo>
                  <a:lnTo>
                    <a:pt x="1838" y="1"/>
                  </a:lnTo>
                  <a:cubicBezTo>
                    <a:pt x="1537" y="80"/>
                    <a:pt x="1236" y="119"/>
                    <a:pt x="931" y="119"/>
                  </a:cubicBezTo>
                  <a:cubicBezTo>
                    <a:pt x="626" y="119"/>
                    <a:pt x="317" y="80"/>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3"/>
            <p:cNvSpPr/>
            <p:nvPr/>
          </p:nvSpPr>
          <p:spPr>
            <a:xfrm>
              <a:off x="6015709" y="2807727"/>
              <a:ext cx="67163" cy="29820"/>
            </a:xfrm>
            <a:custGeom>
              <a:avLst/>
              <a:gdLst/>
              <a:ahLst/>
              <a:cxnLst/>
              <a:rect l="l" t="t" r="r" b="b"/>
              <a:pathLst>
                <a:path w="2250" h="999" extrusionOk="0">
                  <a:moveTo>
                    <a:pt x="1" y="1"/>
                  </a:moveTo>
                  <a:cubicBezTo>
                    <a:pt x="32" y="286"/>
                    <a:pt x="64" y="571"/>
                    <a:pt x="96" y="856"/>
                  </a:cubicBezTo>
                  <a:cubicBezTo>
                    <a:pt x="444" y="951"/>
                    <a:pt x="785" y="998"/>
                    <a:pt x="1121" y="998"/>
                  </a:cubicBezTo>
                  <a:cubicBezTo>
                    <a:pt x="1458" y="998"/>
                    <a:pt x="1790" y="951"/>
                    <a:pt x="2123" y="856"/>
                  </a:cubicBezTo>
                  <a:cubicBezTo>
                    <a:pt x="2154" y="571"/>
                    <a:pt x="2218" y="286"/>
                    <a:pt x="2249" y="1"/>
                  </a:cubicBezTo>
                  <a:lnTo>
                    <a:pt x="2249" y="1"/>
                  </a:lnTo>
                  <a:cubicBezTo>
                    <a:pt x="1869" y="111"/>
                    <a:pt x="1497" y="167"/>
                    <a:pt x="1125" y="167"/>
                  </a:cubicBezTo>
                  <a:cubicBezTo>
                    <a:pt x="753" y="167"/>
                    <a:pt x="381" y="111"/>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3"/>
            <p:cNvSpPr/>
            <p:nvPr/>
          </p:nvSpPr>
          <p:spPr>
            <a:xfrm>
              <a:off x="6018545" y="2833249"/>
              <a:ext cx="60536" cy="29104"/>
            </a:xfrm>
            <a:custGeom>
              <a:avLst/>
              <a:gdLst/>
              <a:ahLst/>
              <a:cxnLst/>
              <a:rect l="l" t="t" r="r" b="b"/>
              <a:pathLst>
                <a:path w="2028" h="975" extrusionOk="0">
                  <a:moveTo>
                    <a:pt x="1" y="1"/>
                  </a:moveTo>
                  <a:lnTo>
                    <a:pt x="1" y="1"/>
                  </a:lnTo>
                  <a:cubicBezTo>
                    <a:pt x="32" y="286"/>
                    <a:pt x="64" y="571"/>
                    <a:pt x="96" y="856"/>
                  </a:cubicBezTo>
                  <a:cubicBezTo>
                    <a:pt x="412" y="935"/>
                    <a:pt x="721" y="974"/>
                    <a:pt x="1026" y="974"/>
                  </a:cubicBezTo>
                  <a:cubicBezTo>
                    <a:pt x="1331" y="974"/>
                    <a:pt x="1632" y="935"/>
                    <a:pt x="1933" y="856"/>
                  </a:cubicBezTo>
                  <a:cubicBezTo>
                    <a:pt x="1964" y="571"/>
                    <a:pt x="1996" y="286"/>
                    <a:pt x="2028" y="1"/>
                  </a:cubicBezTo>
                  <a:lnTo>
                    <a:pt x="2028" y="1"/>
                  </a:lnTo>
                  <a:cubicBezTo>
                    <a:pt x="1695" y="96"/>
                    <a:pt x="1363" y="143"/>
                    <a:pt x="1026" y="143"/>
                  </a:cubicBezTo>
                  <a:cubicBezTo>
                    <a:pt x="690" y="143"/>
                    <a:pt x="349" y="96"/>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3"/>
            <p:cNvSpPr/>
            <p:nvPr/>
          </p:nvSpPr>
          <p:spPr>
            <a:xfrm>
              <a:off x="5838936" y="2558088"/>
              <a:ext cx="172085" cy="138116"/>
            </a:xfrm>
            <a:custGeom>
              <a:avLst/>
              <a:gdLst/>
              <a:ahLst/>
              <a:cxnLst/>
              <a:rect l="l" t="t" r="r" b="b"/>
              <a:pathLst>
                <a:path w="5765" h="4627" extrusionOk="0">
                  <a:moveTo>
                    <a:pt x="1905" y="1"/>
                  </a:moveTo>
                  <a:cubicBezTo>
                    <a:pt x="1337" y="1"/>
                    <a:pt x="806" y="280"/>
                    <a:pt x="476" y="731"/>
                  </a:cubicBezTo>
                  <a:cubicBezTo>
                    <a:pt x="127" y="1206"/>
                    <a:pt x="1" y="1808"/>
                    <a:pt x="191" y="2347"/>
                  </a:cubicBezTo>
                  <a:cubicBezTo>
                    <a:pt x="317" y="2790"/>
                    <a:pt x="571" y="3170"/>
                    <a:pt x="792" y="3455"/>
                  </a:cubicBezTo>
                  <a:cubicBezTo>
                    <a:pt x="856" y="3518"/>
                    <a:pt x="887" y="3550"/>
                    <a:pt x="919" y="3613"/>
                  </a:cubicBezTo>
                  <a:cubicBezTo>
                    <a:pt x="1077" y="3803"/>
                    <a:pt x="1267" y="4152"/>
                    <a:pt x="1331" y="4627"/>
                  </a:cubicBezTo>
                  <a:cubicBezTo>
                    <a:pt x="1584" y="4373"/>
                    <a:pt x="1521" y="4215"/>
                    <a:pt x="1521" y="4215"/>
                  </a:cubicBezTo>
                  <a:lnTo>
                    <a:pt x="1521" y="4215"/>
                  </a:lnTo>
                  <a:cubicBezTo>
                    <a:pt x="1521" y="4215"/>
                    <a:pt x="1652" y="4363"/>
                    <a:pt x="1785" y="4363"/>
                  </a:cubicBezTo>
                  <a:cubicBezTo>
                    <a:pt x="1836" y="4363"/>
                    <a:pt x="1888" y="4340"/>
                    <a:pt x="1932" y="4278"/>
                  </a:cubicBezTo>
                  <a:cubicBezTo>
                    <a:pt x="2059" y="4088"/>
                    <a:pt x="1869" y="3835"/>
                    <a:pt x="1869" y="3835"/>
                  </a:cubicBezTo>
                  <a:lnTo>
                    <a:pt x="1869" y="3835"/>
                  </a:lnTo>
                  <a:cubicBezTo>
                    <a:pt x="1869" y="3835"/>
                    <a:pt x="1915" y="3850"/>
                    <a:pt x="1976" y="3850"/>
                  </a:cubicBezTo>
                  <a:cubicBezTo>
                    <a:pt x="2067" y="3850"/>
                    <a:pt x="2192" y="3816"/>
                    <a:pt x="2249" y="3645"/>
                  </a:cubicBezTo>
                  <a:cubicBezTo>
                    <a:pt x="2344" y="3392"/>
                    <a:pt x="2059" y="3297"/>
                    <a:pt x="2059" y="3297"/>
                  </a:cubicBezTo>
                  <a:cubicBezTo>
                    <a:pt x="2059" y="3297"/>
                    <a:pt x="2408" y="3107"/>
                    <a:pt x="2281" y="2853"/>
                  </a:cubicBezTo>
                  <a:lnTo>
                    <a:pt x="2281" y="2853"/>
                  </a:lnTo>
                  <a:cubicBezTo>
                    <a:pt x="2072" y="2935"/>
                    <a:pt x="1897" y="2965"/>
                    <a:pt x="1753" y="2965"/>
                  </a:cubicBezTo>
                  <a:cubicBezTo>
                    <a:pt x="1394" y="2965"/>
                    <a:pt x="1227" y="2781"/>
                    <a:pt x="1204" y="2758"/>
                  </a:cubicBezTo>
                  <a:cubicBezTo>
                    <a:pt x="1077" y="2568"/>
                    <a:pt x="982" y="2347"/>
                    <a:pt x="919" y="2125"/>
                  </a:cubicBezTo>
                  <a:cubicBezTo>
                    <a:pt x="824" y="1808"/>
                    <a:pt x="856" y="1460"/>
                    <a:pt x="1077" y="1175"/>
                  </a:cubicBezTo>
                  <a:cubicBezTo>
                    <a:pt x="1299" y="921"/>
                    <a:pt x="1616" y="763"/>
                    <a:pt x="1964" y="763"/>
                  </a:cubicBezTo>
                  <a:cubicBezTo>
                    <a:pt x="3453" y="795"/>
                    <a:pt x="5258" y="2283"/>
                    <a:pt x="5258" y="2315"/>
                  </a:cubicBezTo>
                  <a:lnTo>
                    <a:pt x="5764" y="1713"/>
                  </a:lnTo>
                  <a:cubicBezTo>
                    <a:pt x="5669" y="1650"/>
                    <a:pt x="3769" y="66"/>
                    <a:pt x="1996" y="3"/>
                  </a:cubicBezTo>
                  <a:cubicBezTo>
                    <a:pt x="1965" y="1"/>
                    <a:pt x="1935" y="1"/>
                    <a:pt x="190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6087559" y="2558088"/>
              <a:ext cx="171130" cy="139071"/>
            </a:xfrm>
            <a:custGeom>
              <a:avLst/>
              <a:gdLst/>
              <a:ahLst/>
              <a:cxnLst/>
              <a:rect l="l" t="t" r="r" b="b"/>
              <a:pathLst>
                <a:path w="5733" h="4659" extrusionOk="0">
                  <a:moveTo>
                    <a:pt x="3856" y="1"/>
                  </a:moveTo>
                  <a:cubicBezTo>
                    <a:pt x="3827" y="1"/>
                    <a:pt x="3798" y="1"/>
                    <a:pt x="3769" y="3"/>
                  </a:cubicBezTo>
                  <a:cubicBezTo>
                    <a:pt x="1996" y="66"/>
                    <a:pt x="64" y="1650"/>
                    <a:pt x="1" y="1745"/>
                  </a:cubicBezTo>
                  <a:lnTo>
                    <a:pt x="476" y="2315"/>
                  </a:lnTo>
                  <a:cubicBezTo>
                    <a:pt x="507" y="2283"/>
                    <a:pt x="2281" y="826"/>
                    <a:pt x="3769" y="763"/>
                  </a:cubicBezTo>
                  <a:cubicBezTo>
                    <a:pt x="4149" y="763"/>
                    <a:pt x="4466" y="921"/>
                    <a:pt x="4688" y="1206"/>
                  </a:cubicBezTo>
                  <a:cubicBezTo>
                    <a:pt x="4878" y="1460"/>
                    <a:pt x="4941" y="1808"/>
                    <a:pt x="4846" y="2125"/>
                  </a:cubicBezTo>
                  <a:cubicBezTo>
                    <a:pt x="4783" y="2347"/>
                    <a:pt x="4656" y="2568"/>
                    <a:pt x="4529" y="2758"/>
                  </a:cubicBezTo>
                  <a:cubicBezTo>
                    <a:pt x="4529" y="2758"/>
                    <a:pt x="4364" y="2973"/>
                    <a:pt x="3986" y="2973"/>
                  </a:cubicBezTo>
                  <a:cubicBezTo>
                    <a:pt x="3841" y="2973"/>
                    <a:pt x="3664" y="2941"/>
                    <a:pt x="3453" y="2853"/>
                  </a:cubicBezTo>
                  <a:lnTo>
                    <a:pt x="3453" y="2853"/>
                  </a:lnTo>
                  <a:cubicBezTo>
                    <a:pt x="3326" y="3138"/>
                    <a:pt x="3674" y="3297"/>
                    <a:pt x="3674" y="3297"/>
                  </a:cubicBezTo>
                  <a:cubicBezTo>
                    <a:pt x="3674" y="3297"/>
                    <a:pt x="3421" y="3423"/>
                    <a:pt x="3484" y="3677"/>
                  </a:cubicBezTo>
                  <a:cubicBezTo>
                    <a:pt x="3548" y="3845"/>
                    <a:pt x="3695" y="3874"/>
                    <a:pt x="3787" y="3874"/>
                  </a:cubicBezTo>
                  <a:cubicBezTo>
                    <a:pt x="3833" y="3874"/>
                    <a:pt x="3864" y="3867"/>
                    <a:pt x="3864" y="3867"/>
                  </a:cubicBezTo>
                  <a:lnTo>
                    <a:pt x="3864" y="3867"/>
                  </a:lnTo>
                  <a:cubicBezTo>
                    <a:pt x="3864" y="3867"/>
                    <a:pt x="3674" y="4088"/>
                    <a:pt x="3801" y="4310"/>
                  </a:cubicBezTo>
                  <a:cubicBezTo>
                    <a:pt x="3844" y="4362"/>
                    <a:pt x="3894" y="4381"/>
                    <a:pt x="3945" y="4381"/>
                  </a:cubicBezTo>
                  <a:cubicBezTo>
                    <a:pt x="4079" y="4381"/>
                    <a:pt x="4213" y="4247"/>
                    <a:pt x="4213" y="4247"/>
                  </a:cubicBezTo>
                  <a:lnTo>
                    <a:pt x="4213" y="4247"/>
                  </a:lnTo>
                  <a:cubicBezTo>
                    <a:pt x="4213" y="4247"/>
                    <a:pt x="4149" y="4405"/>
                    <a:pt x="4403" y="4658"/>
                  </a:cubicBezTo>
                  <a:cubicBezTo>
                    <a:pt x="4466" y="4183"/>
                    <a:pt x="4688" y="3803"/>
                    <a:pt x="4814" y="3613"/>
                  </a:cubicBezTo>
                  <a:cubicBezTo>
                    <a:pt x="5099" y="3297"/>
                    <a:pt x="5416" y="2853"/>
                    <a:pt x="5574" y="2347"/>
                  </a:cubicBezTo>
                  <a:cubicBezTo>
                    <a:pt x="5733" y="1808"/>
                    <a:pt x="5638" y="1206"/>
                    <a:pt x="5289" y="731"/>
                  </a:cubicBezTo>
                  <a:cubicBezTo>
                    <a:pt x="4959" y="280"/>
                    <a:pt x="4399" y="1"/>
                    <a:pt x="385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5968456" y="2588416"/>
              <a:ext cx="160742" cy="125758"/>
            </a:xfrm>
            <a:custGeom>
              <a:avLst/>
              <a:gdLst/>
              <a:ahLst/>
              <a:cxnLst/>
              <a:rect l="l" t="t" r="r" b="b"/>
              <a:pathLst>
                <a:path w="5385" h="4213" extrusionOk="0">
                  <a:moveTo>
                    <a:pt x="444" y="0"/>
                  </a:moveTo>
                  <a:lnTo>
                    <a:pt x="0" y="634"/>
                  </a:lnTo>
                  <a:cubicBezTo>
                    <a:pt x="2185" y="2122"/>
                    <a:pt x="2692" y="4212"/>
                    <a:pt x="2692" y="4212"/>
                  </a:cubicBezTo>
                  <a:cubicBezTo>
                    <a:pt x="2692" y="4212"/>
                    <a:pt x="3199" y="2122"/>
                    <a:pt x="5384" y="634"/>
                  </a:cubicBezTo>
                  <a:lnTo>
                    <a:pt x="4972" y="0"/>
                  </a:lnTo>
                  <a:cubicBezTo>
                    <a:pt x="4972" y="0"/>
                    <a:pt x="3832" y="539"/>
                    <a:pt x="2692" y="539"/>
                  </a:cubicBezTo>
                  <a:cubicBezTo>
                    <a:pt x="1584" y="539"/>
                    <a:pt x="444" y="0"/>
                    <a:pt x="444"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3"/>
          <p:cNvGrpSpPr/>
          <p:nvPr/>
        </p:nvGrpSpPr>
        <p:grpSpPr>
          <a:xfrm>
            <a:off x="5906994" y="3359518"/>
            <a:ext cx="283636" cy="370591"/>
            <a:chOff x="5906994" y="3359518"/>
            <a:chExt cx="283636" cy="370591"/>
          </a:xfrm>
        </p:grpSpPr>
        <p:sp>
          <p:nvSpPr>
            <p:cNvPr id="1505" name="Google Shape;1505;p23"/>
            <p:cNvSpPr/>
            <p:nvPr/>
          </p:nvSpPr>
          <p:spPr>
            <a:xfrm>
              <a:off x="5907950" y="3432293"/>
              <a:ext cx="119131" cy="250531"/>
            </a:xfrm>
            <a:custGeom>
              <a:avLst/>
              <a:gdLst/>
              <a:ahLst/>
              <a:cxnLst/>
              <a:rect l="l" t="t" r="r" b="b"/>
              <a:pathLst>
                <a:path w="3991" h="8393" extrusionOk="0">
                  <a:moveTo>
                    <a:pt x="761" y="1"/>
                  </a:moveTo>
                  <a:cubicBezTo>
                    <a:pt x="317" y="1"/>
                    <a:pt x="1" y="349"/>
                    <a:pt x="1" y="761"/>
                  </a:cubicBezTo>
                  <a:lnTo>
                    <a:pt x="1" y="8393"/>
                  </a:lnTo>
                  <a:lnTo>
                    <a:pt x="3991" y="8393"/>
                  </a:lnTo>
                  <a:lnTo>
                    <a:pt x="3991" y="761"/>
                  </a:lnTo>
                  <a:cubicBezTo>
                    <a:pt x="3991" y="349"/>
                    <a:pt x="3674" y="1"/>
                    <a:pt x="3231"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5906994" y="3665782"/>
              <a:ext cx="120087" cy="35014"/>
            </a:xfrm>
            <a:custGeom>
              <a:avLst/>
              <a:gdLst/>
              <a:ahLst/>
              <a:cxnLst/>
              <a:rect l="l" t="t" r="r" b="b"/>
              <a:pathLst>
                <a:path w="4023" h="1173" extrusionOk="0">
                  <a:moveTo>
                    <a:pt x="2028" y="1"/>
                  </a:moveTo>
                  <a:cubicBezTo>
                    <a:pt x="919" y="1"/>
                    <a:pt x="1" y="254"/>
                    <a:pt x="1" y="571"/>
                  </a:cubicBezTo>
                  <a:cubicBezTo>
                    <a:pt x="1" y="888"/>
                    <a:pt x="919" y="1173"/>
                    <a:pt x="2028" y="1173"/>
                  </a:cubicBezTo>
                  <a:cubicBezTo>
                    <a:pt x="3136" y="1173"/>
                    <a:pt x="4023" y="888"/>
                    <a:pt x="4023" y="571"/>
                  </a:cubicBezTo>
                  <a:cubicBezTo>
                    <a:pt x="4023" y="254"/>
                    <a:pt x="3136" y="1"/>
                    <a:pt x="2028"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5915502" y="3425666"/>
              <a:ext cx="104027" cy="30298"/>
            </a:xfrm>
            <a:custGeom>
              <a:avLst/>
              <a:gdLst/>
              <a:ahLst/>
              <a:cxnLst/>
              <a:rect l="l" t="t" r="r" b="b"/>
              <a:pathLst>
                <a:path w="3485" h="1015" extrusionOk="0">
                  <a:moveTo>
                    <a:pt x="1743" y="1"/>
                  </a:moveTo>
                  <a:cubicBezTo>
                    <a:pt x="793" y="1"/>
                    <a:pt x="1" y="223"/>
                    <a:pt x="1" y="508"/>
                  </a:cubicBezTo>
                  <a:cubicBezTo>
                    <a:pt x="1" y="793"/>
                    <a:pt x="793" y="1014"/>
                    <a:pt x="1743" y="1014"/>
                  </a:cubicBezTo>
                  <a:cubicBezTo>
                    <a:pt x="2693" y="1014"/>
                    <a:pt x="3484" y="793"/>
                    <a:pt x="3484" y="508"/>
                  </a:cubicBezTo>
                  <a:cubicBezTo>
                    <a:pt x="3484" y="254"/>
                    <a:pt x="2693" y="1"/>
                    <a:pt x="1743"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3"/>
            <p:cNvSpPr/>
            <p:nvPr/>
          </p:nvSpPr>
          <p:spPr>
            <a:xfrm>
              <a:off x="5934427" y="3406771"/>
              <a:ext cx="66207" cy="35014"/>
            </a:xfrm>
            <a:custGeom>
              <a:avLst/>
              <a:gdLst/>
              <a:ahLst/>
              <a:cxnLst/>
              <a:rect l="l" t="t" r="r" b="b"/>
              <a:pathLst>
                <a:path w="2218" h="1173" extrusionOk="0">
                  <a:moveTo>
                    <a:pt x="0" y="1"/>
                  </a:moveTo>
                  <a:lnTo>
                    <a:pt x="0" y="824"/>
                  </a:lnTo>
                  <a:cubicBezTo>
                    <a:pt x="0" y="1014"/>
                    <a:pt x="507" y="1172"/>
                    <a:pt x="1109" y="1172"/>
                  </a:cubicBezTo>
                  <a:cubicBezTo>
                    <a:pt x="1710" y="1172"/>
                    <a:pt x="2217" y="1014"/>
                    <a:pt x="2217" y="824"/>
                  </a:cubicBezTo>
                  <a:lnTo>
                    <a:pt x="2217" y="1"/>
                  </a:ln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3"/>
            <p:cNvSpPr/>
            <p:nvPr/>
          </p:nvSpPr>
          <p:spPr>
            <a:xfrm>
              <a:off x="5934427" y="3397308"/>
              <a:ext cx="66207" cy="18955"/>
            </a:xfrm>
            <a:custGeom>
              <a:avLst/>
              <a:gdLst/>
              <a:ahLst/>
              <a:cxnLst/>
              <a:rect l="l" t="t" r="r" b="b"/>
              <a:pathLst>
                <a:path w="2218" h="635" extrusionOk="0">
                  <a:moveTo>
                    <a:pt x="1109" y="1"/>
                  </a:moveTo>
                  <a:cubicBezTo>
                    <a:pt x="507" y="1"/>
                    <a:pt x="0" y="127"/>
                    <a:pt x="0" y="318"/>
                  </a:cubicBezTo>
                  <a:cubicBezTo>
                    <a:pt x="0" y="508"/>
                    <a:pt x="507" y="634"/>
                    <a:pt x="1109" y="634"/>
                  </a:cubicBezTo>
                  <a:cubicBezTo>
                    <a:pt x="1710" y="634"/>
                    <a:pt x="2217" y="508"/>
                    <a:pt x="2217" y="318"/>
                  </a:cubicBezTo>
                  <a:cubicBezTo>
                    <a:pt x="2217" y="127"/>
                    <a:pt x="1710" y="1"/>
                    <a:pt x="1109"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5954277" y="3359518"/>
              <a:ext cx="25552" cy="51073"/>
            </a:xfrm>
            <a:custGeom>
              <a:avLst/>
              <a:gdLst/>
              <a:ahLst/>
              <a:cxnLst/>
              <a:rect l="l" t="t" r="r" b="b"/>
              <a:pathLst>
                <a:path w="856" h="1711" extrusionOk="0">
                  <a:moveTo>
                    <a:pt x="444" y="0"/>
                  </a:moveTo>
                  <a:cubicBezTo>
                    <a:pt x="444" y="0"/>
                    <a:pt x="0" y="0"/>
                    <a:pt x="0" y="538"/>
                  </a:cubicBezTo>
                  <a:lnTo>
                    <a:pt x="0" y="1584"/>
                  </a:lnTo>
                  <a:cubicBezTo>
                    <a:pt x="0" y="1647"/>
                    <a:pt x="190" y="1710"/>
                    <a:pt x="444" y="1710"/>
                  </a:cubicBezTo>
                  <a:cubicBezTo>
                    <a:pt x="665" y="1710"/>
                    <a:pt x="855" y="1647"/>
                    <a:pt x="855" y="1584"/>
                  </a:cubicBezTo>
                  <a:lnTo>
                    <a:pt x="855" y="538"/>
                  </a:lnTo>
                  <a:cubicBezTo>
                    <a:pt x="855" y="0"/>
                    <a:pt x="444" y="0"/>
                    <a:pt x="444"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5907950" y="3494680"/>
              <a:ext cx="119131" cy="125758"/>
            </a:xfrm>
            <a:custGeom>
              <a:avLst/>
              <a:gdLst/>
              <a:ahLst/>
              <a:cxnLst/>
              <a:rect l="l" t="t" r="r" b="b"/>
              <a:pathLst>
                <a:path w="3991" h="4213" extrusionOk="0">
                  <a:moveTo>
                    <a:pt x="1" y="1"/>
                  </a:moveTo>
                  <a:lnTo>
                    <a:pt x="1" y="3643"/>
                  </a:lnTo>
                  <a:cubicBezTo>
                    <a:pt x="1" y="3959"/>
                    <a:pt x="887" y="4213"/>
                    <a:pt x="1996" y="4213"/>
                  </a:cubicBezTo>
                  <a:cubicBezTo>
                    <a:pt x="3104" y="4213"/>
                    <a:pt x="3991" y="3959"/>
                    <a:pt x="3991" y="3643"/>
                  </a:cubicBezTo>
                  <a:lnTo>
                    <a:pt x="3991" y="1"/>
                  </a:lnTo>
                  <a:cubicBezTo>
                    <a:pt x="3991" y="317"/>
                    <a:pt x="3104" y="571"/>
                    <a:pt x="1996" y="571"/>
                  </a:cubicBezTo>
                  <a:cubicBezTo>
                    <a:pt x="887" y="571"/>
                    <a:pt x="1" y="317"/>
                    <a:pt x="1" y="1"/>
                  </a:cubicBezTo>
                  <a:close/>
                </a:path>
              </a:pathLst>
            </a:custGeom>
            <a:solidFill>
              <a:srgbClr val="FBE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6021381" y="3605276"/>
              <a:ext cx="169250" cy="124833"/>
            </a:xfrm>
            <a:custGeom>
              <a:avLst/>
              <a:gdLst/>
              <a:ahLst/>
              <a:cxnLst/>
              <a:rect l="l" t="t" r="r" b="b"/>
              <a:pathLst>
                <a:path w="5670" h="4182" extrusionOk="0">
                  <a:moveTo>
                    <a:pt x="476" y="1"/>
                  </a:moveTo>
                  <a:cubicBezTo>
                    <a:pt x="222" y="1"/>
                    <a:pt x="1" y="223"/>
                    <a:pt x="1" y="476"/>
                  </a:cubicBezTo>
                  <a:lnTo>
                    <a:pt x="1" y="3358"/>
                  </a:lnTo>
                  <a:cubicBezTo>
                    <a:pt x="1" y="3801"/>
                    <a:pt x="1268" y="4181"/>
                    <a:pt x="2819" y="4181"/>
                  </a:cubicBezTo>
                  <a:cubicBezTo>
                    <a:pt x="4403" y="4181"/>
                    <a:pt x="5670" y="3801"/>
                    <a:pt x="5670" y="3358"/>
                  </a:cubicBezTo>
                  <a:lnTo>
                    <a:pt x="5670" y="476"/>
                  </a:lnTo>
                  <a:cubicBezTo>
                    <a:pt x="5670" y="223"/>
                    <a:pt x="5448" y="1"/>
                    <a:pt x="5195"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6021381" y="3616649"/>
              <a:ext cx="169250" cy="97371"/>
            </a:xfrm>
            <a:custGeom>
              <a:avLst/>
              <a:gdLst/>
              <a:ahLst/>
              <a:cxnLst/>
              <a:rect l="l" t="t" r="r" b="b"/>
              <a:pathLst>
                <a:path w="5670" h="3262" extrusionOk="0">
                  <a:moveTo>
                    <a:pt x="1" y="0"/>
                  </a:moveTo>
                  <a:lnTo>
                    <a:pt x="1" y="2439"/>
                  </a:lnTo>
                  <a:cubicBezTo>
                    <a:pt x="1" y="2882"/>
                    <a:pt x="1268" y="3262"/>
                    <a:pt x="2819" y="3262"/>
                  </a:cubicBezTo>
                  <a:cubicBezTo>
                    <a:pt x="4403" y="3262"/>
                    <a:pt x="5670" y="2882"/>
                    <a:pt x="5670" y="2439"/>
                  </a:cubicBezTo>
                  <a:lnTo>
                    <a:pt x="5670" y="0"/>
                  </a:lnTo>
                  <a:cubicBezTo>
                    <a:pt x="5670" y="475"/>
                    <a:pt x="4403" y="823"/>
                    <a:pt x="2819" y="823"/>
                  </a:cubicBezTo>
                  <a:cubicBezTo>
                    <a:pt x="1268" y="823"/>
                    <a:pt x="1" y="475"/>
                    <a:pt x="1"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6021381" y="3579754"/>
              <a:ext cx="169250" cy="50148"/>
            </a:xfrm>
            <a:custGeom>
              <a:avLst/>
              <a:gdLst/>
              <a:ahLst/>
              <a:cxnLst/>
              <a:rect l="l" t="t" r="r" b="b"/>
              <a:pathLst>
                <a:path w="5670" h="1680" extrusionOk="0">
                  <a:moveTo>
                    <a:pt x="2819" y="1"/>
                  </a:moveTo>
                  <a:cubicBezTo>
                    <a:pt x="2028" y="1"/>
                    <a:pt x="1331" y="96"/>
                    <a:pt x="824" y="254"/>
                  </a:cubicBezTo>
                  <a:lnTo>
                    <a:pt x="1" y="254"/>
                  </a:lnTo>
                  <a:lnTo>
                    <a:pt x="1" y="856"/>
                  </a:lnTo>
                  <a:cubicBezTo>
                    <a:pt x="1" y="1299"/>
                    <a:pt x="1268" y="1679"/>
                    <a:pt x="2819" y="1679"/>
                  </a:cubicBezTo>
                  <a:cubicBezTo>
                    <a:pt x="4403" y="1679"/>
                    <a:pt x="5670" y="1299"/>
                    <a:pt x="5670" y="856"/>
                  </a:cubicBezTo>
                  <a:lnTo>
                    <a:pt x="5670" y="254"/>
                  </a:lnTo>
                  <a:lnTo>
                    <a:pt x="4846" y="254"/>
                  </a:lnTo>
                  <a:cubicBezTo>
                    <a:pt x="4339" y="96"/>
                    <a:pt x="3611" y="1"/>
                    <a:pt x="2819"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6021381" y="3562739"/>
              <a:ext cx="169250" cy="49193"/>
            </a:xfrm>
            <a:custGeom>
              <a:avLst/>
              <a:gdLst/>
              <a:ahLst/>
              <a:cxnLst/>
              <a:rect l="l" t="t" r="r" b="b"/>
              <a:pathLst>
                <a:path w="5670" h="1648" extrusionOk="0">
                  <a:moveTo>
                    <a:pt x="2819" y="1"/>
                  </a:moveTo>
                  <a:cubicBezTo>
                    <a:pt x="1268" y="1"/>
                    <a:pt x="1" y="381"/>
                    <a:pt x="1" y="824"/>
                  </a:cubicBezTo>
                  <a:cubicBezTo>
                    <a:pt x="1" y="1299"/>
                    <a:pt x="1268" y="1648"/>
                    <a:pt x="2819" y="1648"/>
                  </a:cubicBezTo>
                  <a:cubicBezTo>
                    <a:pt x="4403" y="1648"/>
                    <a:pt x="5670" y="1299"/>
                    <a:pt x="5670" y="824"/>
                  </a:cubicBezTo>
                  <a:cubicBezTo>
                    <a:pt x="5670" y="381"/>
                    <a:pt x="4403" y="1"/>
                    <a:pt x="2819"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23"/>
          <p:cNvGrpSpPr/>
          <p:nvPr/>
        </p:nvGrpSpPr>
        <p:grpSpPr>
          <a:xfrm>
            <a:off x="5872040" y="4140905"/>
            <a:ext cx="412169" cy="370110"/>
            <a:chOff x="5872040" y="4140905"/>
            <a:chExt cx="412169" cy="370110"/>
          </a:xfrm>
        </p:grpSpPr>
        <p:sp>
          <p:nvSpPr>
            <p:cNvPr id="1517" name="Google Shape;1517;p23"/>
            <p:cNvSpPr/>
            <p:nvPr/>
          </p:nvSpPr>
          <p:spPr>
            <a:xfrm>
              <a:off x="5991143" y="4201412"/>
              <a:ext cx="43521" cy="73759"/>
            </a:xfrm>
            <a:custGeom>
              <a:avLst/>
              <a:gdLst/>
              <a:ahLst/>
              <a:cxnLst/>
              <a:rect l="l" t="t" r="r" b="b"/>
              <a:pathLst>
                <a:path w="1458" h="2471" extrusionOk="0">
                  <a:moveTo>
                    <a:pt x="1045" y="0"/>
                  </a:moveTo>
                  <a:cubicBezTo>
                    <a:pt x="0" y="1045"/>
                    <a:pt x="254" y="2470"/>
                    <a:pt x="254" y="2470"/>
                  </a:cubicBezTo>
                  <a:cubicBezTo>
                    <a:pt x="570" y="1014"/>
                    <a:pt x="1457" y="380"/>
                    <a:pt x="1425" y="380"/>
                  </a:cubicBezTo>
                  <a:lnTo>
                    <a:pt x="1045"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5925920" y="4193830"/>
              <a:ext cx="72804" cy="72834"/>
            </a:xfrm>
            <a:custGeom>
              <a:avLst/>
              <a:gdLst/>
              <a:ahLst/>
              <a:cxnLst/>
              <a:rect l="l" t="t" r="r" b="b"/>
              <a:pathLst>
                <a:path w="2439" h="2440" extrusionOk="0">
                  <a:moveTo>
                    <a:pt x="0" y="1"/>
                  </a:moveTo>
                  <a:lnTo>
                    <a:pt x="0" y="1"/>
                  </a:lnTo>
                  <a:cubicBezTo>
                    <a:pt x="0" y="1"/>
                    <a:pt x="444" y="1933"/>
                    <a:pt x="2439" y="2439"/>
                  </a:cubicBezTo>
                  <a:cubicBezTo>
                    <a:pt x="1932" y="539"/>
                    <a:pt x="0" y="1"/>
                    <a:pt x="0" y="1"/>
                  </a:cubicBezTo>
                  <a:close/>
                </a:path>
              </a:pathLst>
            </a:custGeom>
            <a:solidFill>
              <a:srgbClr val="728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5872040" y="4243680"/>
              <a:ext cx="250531" cy="213935"/>
            </a:xfrm>
            <a:custGeom>
              <a:avLst/>
              <a:gdLst/>
              <a:ahLst/>
              <a:cxnLst/>
              <a:rect l="l" t="t" r="r" b="b"/>
              <a:pathLst>
                <a:path w="8393" h="7167" extrusionOk="0">
                  <a:moveTo>
                    <a:pt x="2312" y="1"/>
                  </a:moveTo>
                  <a:cubicBezTo>
                    <a:pt x="935" y="1"/>
                    <a:pt x="0" y="1351"/>
                    <a:pt x="0" y="2986"/>
                  </a:cubicBezTo>
                  <a:cubicBezTo>
                    <a:pt x="0" y="5298"/>
                    <a:pt x="1869" y="7167"/>
                    <a:pt x="4212" y="7167"/>
                  </a:cubicBezTo>
                  <a:cubicBezTo>
                    <a:pt x="6524" y="7167"/>
                    <a:pt x="8392" y="5298"/>
                    <a:pt x="8392" y="2986"/>
                  </a:cubicBezTo>
                  <a:cubicBezTo>
                    <a:pt x="8392" y="1351"/>
                    <a:pt x="7457" y="1"/>
                    <a:pt x="6092" y="1"/>
                  </a:cubicBezTo>
                  <a:cubicBezTo>
                    <a:pt x="5527" y="1"/>
                    <a:pt x="4889" y="232"/>
                    <a:pt x="4212" y="769"/>
                  </a:cubicBezTo>
                  <a:cubicBezTo>
                    <a:pt x="3526" y="232"/>
                    <a:pt x="2881" y="1"/>
                    <a:pt x="231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5887353" y="4158875"/>
              <a:ext cx="396856" cy="352140"/>
            </a:xfrm>
            <a:custGeom>
              <a:avLst/>
              <a:gdLst/>
              <a:ahLst/>
              <a:cxnLst/>
              <a:rect l="l" t="t" r="r" b="b"/>
              <a:pathLst>
                <a:path w="13295" h="11797" extrusionOk="0">
                  <a:moveTo>
                    <a:pt x="9875" y="0"/>
                  </a:moveTo>
                  <a:cubicBezTo>
                    <a:pt x="9748" y="95"/>
                    <a:pt x="9590" y="190"/>
                    <a:pt x="9431" y="254"/>
                  </a:cubicBezTo>
                  <a:cubicBezTo>
                    <a:pt x="9590" y="855"/>
                    <a:pt x="9685" y="1520"/>
                    <a:pt x="9685" y="2154"/>
                  </a:cubicBezTo>
                  <a:cubicBezTo>
                    <a:pt x="9685" y="4054"/>
                    <a:pt x="8988" y="5986"/>
                    <a:pt x="7721" y="7537"/>
                  </a:cubicBezTo>
                  <a:cubicBezTo>
                    <a:pt x="7563" y="7727"/>
                    <a:pt x="7404" y="7917"/>
                    <a:pt x="7246" y="8107"/>
                  </a:cubicBezTo>
                  <a:cubicBezTo>
                    <a:pt x="7056" y="8266"/>
                    <a:pt x="6898" y="8456"/>
                    <a:pt x="6708" y="8614"/>
                  </a:cubicBezTo>
                  <a:cubicBezTo>
                    <a:pt x="6328" y="8931"/>
                    <a:pt x="5948" y="9248"/>
                    <a:pt x="5504" y="9469"/>
                  </a:cubicBezTo>
                  <a:cubicBezTo>
                    <a:pt x="5124" y="9754"/>
                    <a:pt x="4681" y="9944"/>
                    <a:pt x="4237" y="10134"/>
                  </a:cubicBezTo>
                  <a:lnTo>
                    <a:pt x="4206" y="10134"/>
                  </a:lnTo>
                  <a:cubicBezTo>
                    <a:pt x="3984" y="10229"/>
                    <a:pt x="3762" y="10293"/>
                    <a:pt x="3541" y="10388"/>
                  </a:cubicBezTo>
                  <a:lnTo>
                    <a:pt x="3224" y="10483"/>
                  </a:lnTo>
                  <a:lnTo>
                    <a:pt x="3192" y="10483"/>
                  </a:lnTo>
                  <a:cubicBezTo>
                    <a:pt x="3097" y="10514"/>
                    <a:pt x="2971" y="10514"/>
                    <a:pt x="2844" y="10546"/>
                  </a:cubicBezTo>
                  <a:cubicBezTo>
                    <a:pt x="2401" y="10641"/>
                    <a:pt x="1926" y="10704"/>
                    <a:pt x="1482" y="10704"/>
                  </a:cubicBezTo>
                  <a:cubicBezTo>
                    <a:pt x="1363" y="10713"/>
                    <a:pt x="1247" y="10717"/>
                    <a:pt x="1131" y="10717"/>
                  </a:cubicBezTo>
                  <a:cubicBezTo>
                    <a:pt x="816" y="10717"/>
                    <a:pt x="508" y="10687"/>
                    <a:pt x="184" y="10641"/>
                  </a:cubicBezTo>
                  <a:lnTo>
                    <a:pt x="184" y="10641"/>
                  </a:lnTo>
                  <a:cubicBezTo>
                    <a:pt x="1" y="11351"/>
                    <a:pt x="1740" y="11796"/>
                    <a:pt x="3519" y="11796"/>
                  </a:cubicBezTo>
                  <a:cubicBezTo>
                    <a:pt x="4200" y="11796"/>
                    <a:pt x="4886" y="11731"/>
                    <a:pt x="5473" y="11591"/>
                  </a:cubicBezTo>
                  <a:cubicBezTo>
                    <a:pt x="10286" y="10483"/>
                    <a:pt x="13295" y="3642"/>
                    <a:pt x="9875"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5892816" y="4166427"/>
              <a:ext cx="283635" cy="312350"/>
            </a:xfrm>
            <a:custGeom>
              <a:avLst/>
              <a:gdLst/>
              <a:ahLst/>
              <a:cxnLst/>
              <a:rect l="l" t="t" r="r" b="b"/>
              <a:pathLst>
                <a:path w="9502" h="10464" extrusionOk="0">
                  <a:moveTo>
                    <a:pt x="9248" y="1"/>
                  </a:moveTo>
                  <a:cubicBezTo>
                    <a:pt x="9090" y="64"/>
                    <a:pt x="8931" y="96"/>
                    <a:pt x="8773" y="96"/>
                  </a:cubicBezTo>
                  <a:cubicBezTo>
                    <a:pt x="8773" y="96"/>
                    <a:pt x="8773" y="64"/>
                    <a:pt x="8741" y="64"/>
                  </a:cubicBezTo>
                  <a:cubicBezTo>
                    <a:pt x="8678" y="1046"/>
                    <a:pt x="8520" y="2027"/>
                    <a:pt x="8203" y="2946"/>
                  </a:cubicBezTo>
                  <a:cubicBezTo>
                    <a:pt x="7190" y="6588"/>
                    <a:pt x="3928" y="9090"/>
                    <a:pt x="381" y="10040"/>
                  </a:cubicBezTo>
                  <a:cubicBezTo>
                    <a:pt x="222" y="10071"/>
                    <a:pt x="96" y="10198"/>
                    <a:pt x="32" y="10356"/>
                  </a:cubicBezTo>
                  <a:cubicBezTo>
                    <a:pt x="32" y="10356"/>
                    <a:pt x="32" y="10356"/>
                    <a:pt x="1" y="10388"/>
                  </a:cubicBezTo>
                  <a:cubicBezTo>
                    <a:pt x="325" y="10434"/>
                    <a:pt x="633" y="10464"/>
                    <a:pt x="948" y="10464"/>
                  </a:cubicBezTo>
                  <a:cubicBezTo>
                    <a:pt x="1064" y="10464"/>
                    <a:pt x="1180" y="10460"/>
                    <a:pt x="1299" y="10451"/>
                  </a:cubicBezTo>
                  <a:cubicBezTo>
                    <a:pt x="1774" y="10451"/>
                    <a:pt x="2218" y="10388"/>
                    <a:pt x="2693" y="10293"/>
                  </a:cubicBezTo>
                  <a:cubicBezTo>
                    <a:pt x="2788" y="10293"/>
                    <a:pt x="2914" y="10261"/>
                    <a:pt x="3009" y="10230"/>
                  </a:cubicBezTo>
                  <a:lnTo>
                    <a:pt x="3041" y="10230"/>
                  </a:lnTo>
                  <a:lnTo>
                    <a:pt x="3358" y="10135"/>
                  </a:lnTo>
                  <a:cubicBezTo>
                    <a:pt x="3579" y="10040"/>
                    <a:pt x="3801" y="9976"/>
                    <a:pt x="4023" y="9881"/>
                  </a:cubicBezTo>
                  <a:lnTo>
                    <a:pt x="4054" y="9881"/>
                  </a:lnTo>
                  <a:cubicBezTo>
                    <a:pt x="4498" y="9691"/>
                    <a:pt x="4941" y="9501"/>
                    <a:pt x="5353" y="9216"/>
                  </a:cubicBezTo>
                  <a:cubicBezTo>
                    <a:pt x="5765" y="8995"/>
                    <a:pt x="6145" y="8678"/>
                    <a:pt x="6525" y="8361"/>
                  </a:cubicBezTo>
                  <a:cubicBezTo>
                    <a:pt x="6715" y="8203"/>
                    <a:pt x="6873" y="8013"/>
                    <a:pt x="7063" y="7854"/>
                  </a:cubicBezTo>
                  <a:cubicBezTo>
                    <a:pt x="7221" y="7664"/>
                    <a:pt x="7380" y="7474"/>
                    <a:pt x="7538" y="7284"/>
                  </a:cubicBezTo>
                  <a:cubicBezTo>
                    <a:pt x="8805" y="5733"/>
                    <a:pt x="9502" y="3801"/>
                    <a:pt x="9502" y="1901"/>
                  </a:cubicBezTo>
                  <a:cubicBezTo>
                    <a:pt x="9502" y="1267"/>
                    <a:pt x="9407" y="602"/>
                    <a:pt x="9248"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6153738" y="4140905"/>
              <a:ext cx="28387" cy="28387"/>
            </a:xfrm>
            <a:custGeom>
              <a:avLst/>
              <a:gdLst/>
              <a:ahLst/>
              <a:cxnLst/>
              <a:rect l="l" t="t" r="r" b="b"/>
              <a:pathLst>
                <a:path w="951" h="951" extrusionOk="0">
                  <a:moveTo>
                    <a:pt x="222" y="0"/>
                  </a:moveTo>
                  <a:cubicBezTo>
                    <a:pt x="127" y="64"/>
                    <a:pt x="32" y="159"/>
                    <a:pt x="32" y="286"/>
                  </a:cubicBezTo>
                  <a:cubicBezTo>
                    <a:pt x="32" y="507"/>
                    <a:pt x="0" y="729"/>
                    <a:pt x="0" y="951"/>
                  </a:cubicBezTo>
                  <a:lnTo>
                    <a:pt x="32" y="951"/>
                  </a:lnTo>
                  <a:cubicBezTo>
                    <a:pt x="190" y="951"/>
                    <a:pt x="349" y="919"/>
                    <a:pt x="507" y="856"/>
                  </a:cubicBezTo>
                  <a:cubicBezTo>
                    <a:pt x="666" y="792"/>
                    <a:pt x="792" y="697"/>
                    <a:pt x="951" y="602"/>
                  </a:cubicBezTo>
                  <a:cubicBezTo>
                    <a:pt x="761" y="381"/>
                    <a:pt x="539" y="191"/>
                    <a:pt x="28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23"/>
          <p:cNvGrpSpPr/>
          <p:nvPr/>
        </p:nvGrpSpPr>
        <p:grpSpPr>
          <a:xfrm>
            <a:off x="457200" y="1158500"/>
            <a:ext cx="1711072" cy="3578079"/>
            <a:chOff x="457200" y="1158500"/>
            <a:chExt cx="1711072" cy="3578079"/>
          </a:xfrm>
        </p:grpSpPr>
        <p:sp>
          <p:nvSpPr>
            <p:cNvPr id="1524" name="Google Shape;1524;p23"/>
            <p:cNvSpPr/>
            <p:nvPr/>
          </p:nvSpPr>
          <p:spPr>
            <a:xfrm>
              <a:off x="457200" y="3844105"/>
              <a:ext cx="294978" cy="864098"/>
            </a:xfrm>
            <a:custGeom>
              <a:avLst/>
              <a:gdLst/>
              <a:ahLst/>
              <a:cxnLst/>
              <a:rect l="l" t="t" r="r" b="b"/>
              <a:pathLst>
                <a:path w="9882" h="28948" extrusionOk="0">
                  <a:moveTo>
                    <a:pt x="3241" y="0"/>
                  </a:moveTo>
                  <a:cubicBezTo>
                    <a:pt x="2709" y="0"/>
                    <a:pt x="2226" y="380"/>
                    <a:pt x="2091" y="921"/>
                  </a:cubicBezTo>
                  <a:cubicBezTo>
                    <a:pt x="1" y="9092"/>
                    <a:pt x="3104" y="28948"/>
                    <a:pt x="3104" y="28948"/>
                  </a:cubicBezTo>
                  <a:lnTo>
                    <a:pt x="8013" y="28948"/>
                  </a:lnTo>
                  <a:cubicBezTo>
                    <a:pt x="8900" y="11910"/>
                    <a:pt x="9881" y="1269"/>
                    <a:pt x="9881" y="1269"/>
                  </a:cubicBezTo>
                  <a:lnTo>
                    <a:pt x="3548" y="66"/>
                  </a:lnTo>
                  <a:cubicBezTo>
                    <a:pt x="3516" y="34"/>
                    <a:pt x="3516" y="34"/>
                    <a:pt x="3516" y="34"/>
                  </a:cubicBezTo>
                  <a:cubicBezTo>
                    <a:pt x="3424" y="11"/>
                    <a:pt x="3332" y="0"/>
                    <a:pt x="3241" y="0"/>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522423" y="1993205"/>
              <a:ext cx="1614646" cy="1902161"/>
            </a:xfrm>
            <a:custGeom>
              <a:avLst/>
              <a:gdLst/>
              <a:ahLst/>
              <a:cxnLst/>
              <a:rect l="l" t="t" r="r" b="b"/>
              <a:pathLst>
                <a:path w="54092" h="63724" extrusionOk="0">
                  <a:moveTo>
                    <a:pt x="26666" y="1"/>
                  </a:moveTo>
                  <a:lnTo>
                    <a:pt x="26666" y="159"/>
                  </a:lnTo>
                  <a:lnTo>
                    <a:pt x="20776" y="1299"/>
                  </a:lnTo>
                  <a:cubicBezTo>
                    <a:pt x="20174" y="13270"/>
                    <a:pt x="22834" y="16627"/>
                    <a:pt x="16215" y="20142"/>
                  </a:cubicBezTo>
                  <a:cubicBezTo>
                    <a:pt x="4973" y="22232"/>
                    <a:pt x="2123" y="26634"/>
                    <a:pt x="1141" y="37940"/>
                  </a:cubicBezTo>
                  <a:cubicBezTo>
                    <a:pt x="254" y="46934"/>
                    <a:pt x="1" y="59792"/>
                    <a:pt x="33" y="62484"/>
                  </a:cubicBezTo>
                  <a:cubicBezTo>
                    <a:pt x="33" y="63175"/>
                    <a:pt x="574" y="63724"/>
                    <a:pt x="1252" y="63724"/>
                  </a:cubicBezTo>
                  <a:cubicBezTo>
                    <a:pt x="1289" y="63724"/>
                    <a:pt x="1326" y="63722"/>
                    <a:pt x="1363" y="63719"/>
                  </a:cubicBezTo>
                  <a:lnTo>
                    <a:pt x="7696" y="63275"/>
                  </a:lnTo>
                  <a:lnTo>
                    <a:pt x="10515" y="44464"/>
                  </a:lnTo>
                  <a:lnTo>
                    <a:pt x="43609" y="44464"/>
                  </a:lnTo>
                  <a:lnTo>
                    <a:pt x="45889" y="59918"/>
                  </a:lnTo>
                  <a:cubicBezTo>
                    <a:pt x="46179" y="61921"/>
                    <a:pt x="47917" y="62959"/>
                    <a:pt x="49769" y="62959"/>
                  </a:cubicBezTo>
                  <a:cubicBezTo>
                    <a:pt x="50143" y="62959"/>
                    <a:pt x="50521" y="62917"/>
                    <a:pt x="50893" y="62832"/>
                  </a:cubicBezTo>
                  <a:cubicBezTo>
                    <a:pt x="52698" y="62642"/>
                    <a:pt x="54092" y="61090"/>
                    <a:pt x="54092" y="59253"/>
                  </a:cubicBezTo>
                  <a:cubicBezTo>
                    <a:pt x="54028" y="54630"/>
                    <a:pt x="53807" y="46269"/>
                    <a:pt x="53142" y="39144"/>
                  </a:cubicBezTo>
                  <a:cubicBezTo>
                    <a:pt x="52287" y="33253"/>
                    <a:pt x="51906" y="24988"/>
                    <a:pt x="45509" y="22296"/>
                  </a:cubicBezTo>
                  <a:cubicBezTo>
                    <a:pt x="31385" y="17767"/>
                    <a:pt x="33412" y="19667"/>
                    <a:pt x="33253" y="1299"/>
                  </a:cubicBezTo>
                  <a:lnTo>
                    <a:pt x="27363" y="159"/>
                  </a:lnTo>
                  <a:lnTo>
                    <a:pt x="27363" y="1"/>
                  </a:lnTo>
                  <a:cubicBezTo>
                    <a:pt x="27268" y="48"/>
                    <a:pt x="27141" y="72"/>
                    <a:pt x="27015" y="72"/>
                  </a:cubicBezTo>
                  <a:cubicBezTo>
                    <a:pt x="26888" y="72"/>
                    <a:pt x="26761" y="48"/>
                    <a:pt x="26666" y="1"/>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942149" y="1560494"/>
              <a:ext cx="776130" cy="930216"/>
            </a:xfrm>
            <a:custGeom>
              <a:avLst/>
              <a:gdLst/>
              <a:ahLst/>
              <a:cxnLst/>
              <a:rect l="l" t="t" r="r" b="b"/>
              <a:pathLst>
                <a:path w="26001" h="31163" extrusionOk="0">
                  <a:moveTo>
                    <a:pt x="11851" y="1"/>
                  </a:moveTo>
                  <a:cubicBezTo>
                    <a:pt x="5678" y="1"/>
                    <a:pt x="1" y="4973"/>
                    <a:pt x="1553" y="17569"/>
                  </a:cubicBezTo>
                  <a:cubicBezTo>
                    <a:pt x="2439" y="24599"/>
                    <a:pt x="6145" y="28241"/>
                    <a:pt x="9122" y="30046"/>
                  </a:cubicBezTo>
                  <a:cubicBezTo>
                    <a:pt x="10325" y="30791"/>
                    <a:pt x="11663" y="31163"/>
                    <a:pt x="13001" y="31163"/>
                  </a:cubicBezTo>
                  <a:cubicBezTo>
                    <a:pt x="14339" y="31163"/>
                    <a:pt x="15677" y="30791"/>
                    <a:pt x="16881" y="30046"/>
                  </a:cubicBezTo>
                  <a:cubicBezTo>
                    <a:pt x="19826" y="28241"/>
                    <a:pt x="23531" y="24599"/>
                    <a:pt x="24418" y="17569"/>
                  </a:cubicBezTo>
                  <a:cubicBezTo>
                    <a:pt x="26000" y="4999"/>
                    <a:pt x="20292" y="1"/>
                    <a:pt x="14114" y="1"/>
                  </a:cubicBezTo>
                  <a:cubicBezTo>
                    <a:pt x="13739" y="1"/>
                    <a:pt x="13362" y="20"/>
                    <a:pt x="12985" y="56"/>
                  </a:cubicBezTo>
                  <a:cubicBezTo>
                    <a:pt x="12606" y="19"/>
                    <a:pt x="12228" y="1"/>
                    <a:pt x="11851" y="1"/>
                  </a:cubicBezTo>
                  <a:close/>
                </a:path>
              </a:pathLst>
            </a:custGeom>
            <a:solidFill>
              <a:srgbClr val="FF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1828884" y="2970684"/>
              <a:ext cx="8537" cy="175846"/>
            </a:xfrm>
            <a:custGeom>
              <a:avLst/>
              <a:gdLst/>
              <a:ahLst/>
              <a:cxnLst/>
              <a:rect l="l" t="t" r="r" b="b"/>
              <a:pathLst>
                <a:path w="286" h="5891" fill="none" extrusionOk="0">
                  <a:moveTo>
                    <a:pt x="286" y="1"/>
                  </a:moveTo>
                  <a:lnTo>
                    <a:pt x="1" y="5891"/>
                  </a:ln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827792" y="2970684"/>
              <a:ext cx="8537" cy="175846"/>
            </a:xfrm>
            <a:custGeom>
              <a:avLst/>
              <a:gdLst/>
              <a:ahLst/>
              <a:cxnLst/>
              <a:rect l="l" t="t" r="r" b="b"/>
              <a:pathLst>
                <a:path w="286" h="5891" fill="none" extrusionOk="0">
                  <a:moveTo>
                    <a:pt x="0" y="1"/>
                  </a:moveTo>
                  <a:lnTo>
                    <a:pt x="285" y="5891"/>
                  </a:ln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669914" y="2872596"/>
              <a:ext cx="1317788" cy="1863983"/>
            </a:xfrm>
            <a:custGeom>
              <a:avLst/>
              <a:gdLst/>
              <a:ahLst/>
              <a:cxnLst/>
              <a:rect l="l" t="t" r="r" b="b"/>
              <a:pathLst>
                <a:path w="44147" h="62445" extrusionOk="0">
                  <a:moveTo>
                    <a:pt x="15373" y="0"/>
                  </a:moveTo>
                  <a:cubicBezTo>
                    <a:pt x="11346" y="0"/>
                    <a:pt x="6708" y="1516"/>
                    <a:pt x="4466" y="7594"/>
                  </a:cubicBezTo>
                  <a:cubicBezTo>
                    <a:pt x="3136" y="11299"/>
                    <a:pt x="3421" y="17253"/>
                    <a:pt x="3959" y="23903"/>
                  </a:cubicBezTo>
                  <a:cubicBezTo>
                    <a:pt x="4434" y="29920"/>
                    <a:pt x="3864" y="35969"/>
                    <a:pt x="2375" y="41796"/>
                  </a:cubicBezTo>
                  <a:cubicBezTo>
                    <a:pt x="1045" y="46990"/>
                    <a:pt x="0" y="53323"/>
                    <a:pt x="0" y="60354"/>
                  </a:cubicBezTo>
                  <a:cubicBezTo>
                    <a:pt x="5891" y="62444"/>
                    <a:pt x="22074" y="62444"/>
                    <a:pt x="22074" y="62444"/>
                  </a:cubicBezTo>
                  <a:cubicBezTo>
                    <a:pt x="22074" y="62444"/>
                    <a:pt x="38257" y="62444"/>
                    <a:pt x="44147" y="60354"/>
                  </a:cubicBezTo>
                  <a:cubicBezTo>
                    <a:pt x="44147" y="53323"/>
                    <a:pt x="43102" y="46990"/>
                    <a:pt x="41772" y="41796"/>
                  </a:cubicBezTo>
                  <a:cubicBezTo>
                    <a:pt x="40283" y="35969"/>
                    <a:pt x="39713" y="29920"/>
                    <a:pt x="40188" y="23903"/>
                  </a:cubicBezTo>
                  <a:cubicBezTo>
                    <a:pt x="40727" y="17253"/>
                    <a:pt x="41012" y="11299"/>
                    <a:pt x="39682" y="7594"/>
                  </a:cubicBezTo>
                  <a:cubicBezTo>
                    <a:pt x="37440" y="1516"/>
                    <a:pt x="32802" y="0"/>
                    <a:pt x="28774" y="0"/>
                  </a:cubicBezTo>
                  <a:cubicBezTo>
                    <a:pt x="28080" y="0"/>
                    <a:pt x="27403" y="45"/>
                    <a:pt x="26761" y="120"/>
                  </a:cubicBezTo>
                  <a:cubicBezTo>
                    <a:pt x="25209" y="310"/>
                    <a:pt x="23641" y="405"/>
                    <a:pt x="22074" y="405"/>
                  </a:cubicBezTo>
                  <a:cubicBezTo>
                    <a:pt x="20506" y="405"/>
                    <a:pt x="18938" y="310"/>
                    <a:pt x="17387" y="120"/>
                  </a:cubicBezTo>
                  <a:cubicBezTo>
                    <a:pt x="16744" y="45"/>
                    <a:pt x="16068" y="0"/>
                    <a:pt x="15373" y="0"/>
                  </a:cubicBezTo>
                  <a:close/>
                </a:path>
              </a:pathLst>
            </a:custGeom>
            <a:solidFill>
              <a:srgbClr val="FCF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1265458" y="2945162"/>
              <a:ext cx="552106" cy="512405"/>
            </a:xfrm>
            <a:custGeom>
              <a:avLst/>
              <a:gdLst/>
              <a:ahLst/>
              <a:cxnLst/>
              <a:rect l="l" t="t" r="r" b="b"/>
              <a:pathLst>
                <a:path w="18496" h="17166" fill="none" extrusionOk="0">
                  <a:moveTo>
                    <a:pt x="1" y="0"/>
                  </a:moveTo>
                  <a:cubicBezTo>
                    <a:pt x="1" y="0"/>
                    <a:pt x="12193" y="5479"/>
                    <a:pt x="18496" y="17165"/>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1301398" y="2990534"/>
              <a:ext cx="355454" cy="381005"/>
            </a:xfrm>
            <a:custGeom>
              <a:avLst/>
              <a:gdLst/>
              <a:ahLst/>
              <a:cxnLst/>
              <a:rect l="l" t="t" r="r" b="b"/>
              <a:pathLst>
                <a:path w="11908" h="12764" fill="none" extrusionOk="0">
                  <a:moveTo>
                    <a:pt x="0" y="1"/>
                  </a:moveTo>
                  <a:cubicBezTo>
                    <a:pt x="0" y="1"/>
                    <a:pt x="6239" y="3833"/>
                    <a:pt x="11908" y="12763"/>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827792" y="3683450"/>
              <a:ext cx="445272" cy="160742"/>
            </a:xfrm>
            <a:custGeom>
              <a:avLst/>
              <a:gdLst/>
              <a:ahLst/>
              <a:cxnLst/>
              <a:rect l="l" t="t" r="r" b="b"/>
              <a:pathLst>
                <a:path w="14917" h="5385" fill="none" extrusionOk="0">
                  <a:moveTo>
                    <a:pt x="0" y="1"/>
                  </a:moveTo>
                  <a:cubicBezTo>
                    <a:pt x="0" y="1"/>
                    <a:pt x="6334" y="4720"/>
                    <a:pt x="14916" y="5385"/>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817374" y="3727897"/>
              <a:ext cx="332798" cy="154116"/>
            </a:xfrm>
            <a:custGeom>
              <a:avLst/>
              <a:gdLst/>
              <a:ahLst/>
              <a:cxnLst/>
              <a:rect l="l" t="t" r="r" b="b"/>
              <a:pathLst>
                <a:path w="11149" h="5163" fill="none" extrusionOk="0">
                  <a:moveTo>
                    <a:pt x="1" y="0"/>
                  </a:moveTo>
                  <a:cubicBezTo>
                    <a:pt x="1" y="0"/>
                    <a:pt x="4213" y="4149"/>
                    <a:pt x="11148" y="5162"/>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1561365" y="4001088"/>
              <a:ext cx="295903" cy="611656"/>
            </a:xfrm>
            <a:custGeom>
              <a:avLst/>
              <a:gdLst/>
              <a:ahLst/>
              <a:cxnLst/>
              <a:rect l="l" t="t" r="r" b="b"/>
              <a:pathLst>
                <a:path w="9913" h="20491" fill="none" extrusionOk="0">
                  <a:moveTo>
                    <a:pt x="9913" y="1"/>
                  </a:moveTo>
                  <a:cubicBezTo>
                    <a:pt x="9913" y="1"/>
                    <a:pt x="7601" y="8931"/>
                    <a:pt x="0" y="20490"/>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1688975" y="4080490"/>
              <a:ext cx="175846" cy="489719"/>
            </a:xfrm>
            <a:custGeom>
              <a:avLst/>
              <a:gdLst/>
              <a:ahLst/>
              <a:cxnLst/>
              <a:rect l="l" t="t" r="r" b="b"/>
              <a:pathLst>
                <a:path w="5891" h="16406" fill="none" extrusionOk="0">
                  <a:moveTo>
                    <a:pt x="5891" y="1"/>
                  </a:moveTo>
                  <a:cubicBezTo>
                    <a:pt x="5891" y="1"/>
                    <a:pt x="3959" y="9026"/>
                    <a:pt x="1" y="16405"/>
                  </a:cubicBezTo>
                </a:path>
              </a:pathLst>
            </a:custGeom>
            <a:noFill/>
            <a:ln w="10300" cap="rnd" cmpd="sng">
              <a:solidFill>
                <a:srgbClr val="E7E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1273966" y="3311008"/>
              <a:ext cx="894306" cy="583896"/>
            </a:xfrm>
            <a:custGeom>
              <a:avLst/>
              <a:gdLst/>
              <a:ahLst/>
              <a:cxnLst/>
              <a:rect l="l" t="t" r="r" b="b"/>
              <a:pathLst>
                <a:path w="29960" h="19561" extrusionOk="0">
                  <a:moveTo>
                    <a:pt x="2059" y="0"/>
                  </a:moveTo>
                  <a:lnTo>
                    <a:pt x="1" y="3832"/>
                  </a:lnTo>
                  <a:cubicBezTo>
                    <a:pt x="1" y="3832"/>
                    <a:pt x="9470" y="14315"/>
                    <a:pt x="20807" y="19097"/>
                  </a:cubicBezTo>
                  <a:cubicBezTo>
                    <a:pt x="21559" y="19404"/>
                    <a:pt x="22667" y="19560"/>
                    <a:pt x="23810" y="19560"/>
                  </a:cubicBezTo>
                  <a:cubicBezTo>
                    <a:pt x="25846" y="19560"/>
                    <a:pt x="27993" y="19066"/>
                    <a:pt x="28440" y="18052"/>
                  </a:cubicBezTo>
                  <a:cubicBezTo>
                    <a:pt x="29960" y="14663"/>
                    <a:pt x="27680" y="10641"/>
                    <a:pt x="23151" y="8804"/>
                  </a:cubicBezTo>
                  <a:cubicBezTo>
                    <a:pt x="16659" y="6144"/>
                    <a:pt x="11022" y="3642"/>
                    <a:pt x="2059" y="0"/>
                  </a:cubicBezTo>
                  <a:close/>
                </a:path>
              </a:pathLst>
            </a:custGeom>
            <a:solidFill>
              <a:srgbClr val="F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1139579" y="2849014"/>
              <a:ext cx="296858" cy="600970"/>
            </a:xfrm>
            <a:custGeom>
              <a:avLst/>
              <a:gdLst/>
              <a:ahLst/>
              <a:cxnLst/>
              <a:rect l="l" t="t" r="r" b="b"/>
              <a:pathLst>
                <a:path w="9945" h="20133" extrusionOk="0">
                  <a:moveTo>
                    <a:pt x="4190" y="1"/>
                  </a:moveTo>
                  <a:cubicBezTo>
                    <a:pt x="4021" y="1"/>
                    <a:pt x="3849" y="138"/>
                    <a:pt x="3869" y="340"/>
                  </a:cubicBezTo>
                  <a:cubicBezTo>
                    <a:pt x="3901" y="2050"/>
                    <a:pt x="5358" y="3602"/>
                    <a:pt x="5358" y="3602"/>
                  </a:cubicBezTo>
                  <a:lnTo>
                    <a:pt x="5390" y="4805"/>
                  </a:lnTo>
                  <a:lnTo>
                    <a:pt x="5390" y="4805"/>
                  </a:lnTo>
                  <a:lnTo>
                    <a:pt x="2064" y="2145"/>
                  </a:lnTo>
                  <a:cubicBezTo>
                    <a:pt x="1996" y="2099"/>
                    <a:pt x="1925" y="2079"/>
                    <a:pt x="1857" y="2079"/>
                  </a:cubicBezTo>
                  <a:cubicBezTo>
                    <a:pt x="1640" y="2079"/>
                    <a:pt x="1461" y="2284"/>
                    <a:pt x="1558" y="2525"/>
                  </a:cubicBezTo>
                  <a:cubicBezTo>
                    <a:pt x="2064" y="4013"/>
                    <a:pt x="3996" y="5343"/>
                    <a:pt x="3996" y="5343"/>
                  </a:cubicBezTo>
                  <a:lnTo>
                    <a:pt x="4059" y="6800"/>
                  </a:lnTo>
                  <a:cubicBezTo>
                    <a:pt x="4059" y="6800"/>
                    <a:pt x="3173" y="5977"/>
                    <a:pt x="1399" y="4583"/>
                  </a:cubicBezTo>
                  <a:cubicBezTo>
                    <a:pt x="1339" y="4538"/>
                    <a:pt x="1271" y="4518"/>
                    <a:pt x="1205" y="4518"/>
                  </a:cubicBezTo>
                  <a:cubicBezTo>
                    <a:pt x="993" y="4518"/>
                    <a:pt x="796" y="4722"/>
                    <a:pt x="893" y="4963"/>
                  </a:cubicBezTo>
                  <a:cubicBezTo>
                    <a:pt x="1368" y="6167"/>
                    <a:pt x="2444" y="7370"/>
                    <a:pt x="2444" y="7370"/>
                  </a:cubicBezTo>
                  <a:lnTo>
                    <a:pt x="608" y="5660"/>
                  </a:lnTo>
                  <a:cubicBezTo>
                    <a:pt x="536" y="5598"/>
                    <a:pt x="455" y="5570"/>
                    <a:pt x="377" y="5570"/>
                  </a:cubicBezTo>
                  <a:cubicBezTo>
                    <a:pt x="178" y="5570"/>
                    <a:pt x="1" y="5749"/>
                    <a:pt x="69" y="5977"/>
                  </a:cubicBezTo>
                  <a:cubicBezTo>
                    <a:pt x="417" y="7275"/>
                    <a:pt x="2033" y="8542"/>
                    <a:pt x="2698" y="9587"/>
                  </a:cubicBezTo>
                  <a:cubicBezTo>
                    <a:pt x="3489" y="10822"/>
                    <a:pt x="3141" y="11867"/>
                    <a:pt x="2318" y="14844"/>
                  </a:cubicBezTo>
                  <a:cubicBezTo>
                    <a:pt x="1494" y="17853"/>
                    <a:pt x="5801" y="20133"/>
                    <a:pt x="5801" y="20133"/>
                  </a:cubicBezTo>
                  <a:cubicBezTo>
                    <a:pt x="5801" y="20133"/>
                    <a:pt x="7575" y="16744"/>
                    <a:pt x="8651" y="13641"/>
                  </a:cubicBezTo>
                  <a:cubicBezTo>
                    <a:pt x="9697" y="10664"/>
                    <a:pt x="9475" y="9239"/>
                    <a:pt x="9918" y="5248"/>
                  </a:cubicBezTo>
                  <a:cubicBezTo>
                    <a:pt x="9945" y="5114"/>
                    <a:pt x="9836" y="4981"/>
                    <a:pt x="9687" y="4981"/>
                  </a:cubicBezTo>
                  <a:cubicBezTo>
                    <a:pt x="9660" y="4981"/>
                    <a:pt x="9631" y="4985"/>
                    <a:pt x="9602" y="4995"/>
                  </a:cubicBezTo>
                  <a:cubicBezTo>
                    <a:pt x="8176" y="5438"/>
                    <a:pt x="8018" y="8194"/>
                    <a:pt x="8018" y="8194"/>
                  </a:cubicBezTo>
                  <a:lnTo>
                    <a:pt x="6751" y="3443"/>
                  </a:lnTo>
                  <a:lnTo>
                    <a:pt x="4439" y="150"/>
                  </a:lnTo>
                  <a:cubicBezTo>
                    <a:pt x="4382" y="46"/>
                    <a:pt x="4286" y="1"/>
                    <a:pt x="4190" y="1"/>
                  </a:cubicBezTo>
                  <a:close/>
                </a:path>
              </a:pathLst>
            </a:custGeom>
            <a:solidFill>
              <a:srgbClr val="FFB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989432" y="2661554"/>
              <a:ext cx="686341" cy="65252"/>
            </a:xfrm>
            <a:custGeom>
              <a:avLst/>
              <a:gdLst/>
              <a:ahLst/>
              <a:cxnLst/>
              <a:rect l="l" t="t" r="r" b="b"/>
              <a:pathLst>
                <a:path w="22993" h="2186" fill="none" extrusionOk="0">
                  <a:moveTo>
                    <a:pt x="22992" y="1014"/>
                  </a:moveTo>
                  <a:cubicBezTo>
                    <a:pt x="22992" y="1014"/>
                    <a:pt x="17355" y="1"/>
                    <a:pt x="15043" y="1014"/>
                  </a:cubicBezTo>
                  <a:cubicBezTo>
                    <a:pt x="14505" y="1236"/>
                    <a:pt x="14061" y="1426"/>
                    <a:pt x="13650" y="1584"/>
                  </a:cubicBezTo>
                  <a:cubicBezTo>
                    <a:pt x="12256" y="2186"/>
                    <a:pt x="10736" y="2186"/>
                    <a:pt x="9343" y="1584"/>
                  </a:cubicBezTo>
                  <a:cubicBezTo>
                    <a:pt x="8931" y="1426"/>
                    <a:pt x="8488" y="1236"/>
                    <a:pt x="7949" y="1014"/>
                  </a:cubicBezTo>
                  <a:cubicBezTo>
                    <a:pt x="5638" y="1"/>
                    <a:pt x="0" y="1014"/>
                    <a:pt x="0" y="1014"/>
                  </a:cubicBezTo>
                </a:path>
              </a:pathLst>
            </a:custGeom>
            <a:noFill/>
            <a:ln w="10300" cap="flat" cmpd="sng">
              <a:solidFill>
                <a:srgbClr val="F5856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1564201" y="1920042"/>
              <a:ext cx="194592" cy="271486"/>
            </a:xfrm>
            <a:custGeom>
              <a:avLst/>
              <a:gdLst/>
              <a:ahLst/>
              <a:cxnLst/>
              <a:rect l="l" t="t" r="r" b="b"/>
              <a:pathLst>
                <a:path w="6519" h="9095" extrusionOk="0">
                  <a:moveTo>
                    <a:pt x="3329" y="0"/>
                  </a:moveTo>
                  <a:cubicBezTo>
                    <a:pt x="1904" y="0"/>
                    <a:pt x="792" y="2357"/>
                    <a:pt x="792" y="2357"/>
                  </a:cubicBezTo>
                  <a:lnTo>
                    <a:pt x="0" y="8944"/>
                  </a:lnTo>
                  <a:cubicBezTo>
                    <a:pt x="374" y="9046"/>
                    <a:pt x="731" y="9094"/>
                    <a:pt x="1071" y="9094"/>
                  </a:cubicBezTo>
                  <a:cubicBezTo>
                    <a:pt x="4930" y="9094"/>
                    <a:pt x="6518" y="2925"/>
                    <a:pt x="4656" y="742"/>
                  </a:cubicBezTo>
                  <a:cubicBezTo>
                    <a:pt x="4200" y="207"/>
                    <a:pt x="3751" y="0"/>
                    <a:pt x="3329" y="0"/>
                  </a:cubicBezTo>
                  <a:close/>
                </a:path>
              </a:pathLst>
            </a:custGeom>
            <a:solidFill>
              <a:srgbClr val="FF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906418" y="1920042"/>
              <a:ext cx="194592" cy="271486"/>
            </a:xfrm>
            <a:custGeom>
              <a:avLst/>
              <a:gdLst/>
              <a:ahLst/>
              <a:cxnLst/>
              <a:rect l="l" t="t" r="r" b="b"/>
              <a:pathLst>
                <a:path w="6519" h="9095" extrusionOk="0">
                  <a:moveTo>
                    <a:pt x="3189" y="0"/>
                  </a:moveTo>
                  <a:cubicBezTo>
                    <a:pt x="2768" y="0"/>
                    <a:pt x="2319" y="207"/>
                    <a:pt x="1863" y="742"/>
                  </a:cubicBezTo>
                  <a:cubicBezTo>
                    <a:pt x="0" y="2925"/>
                    <a:pt x="1588" y="9094"/>
                    <a:pt x="5448" y="9094"/>
                  </a:cubicBezTo>
                  <a:cubicBezTo>
                    <a:pt x="5787" y="9094"/>
                    <a:pt x="6144" y="9046"/>
                    <a:pt x="6518" y="8944"/>
                  </a:cubicBezTo>
                  <a:lnTo>
                    <a:pt x="5727" y="2357"/>
                  </a:lnTo>
                  <a:cubicBezTo>
                    <a:pt x="5727" y="2357"/>
                    <a:pt x="4614" y="0"/>
                    <a:pt x="3189" y="0"/>
                  </a:cubicBezTo>
                  <a:close/>
                </a:path>
              </a:pathLst>
            </a:custGeom>
            <a:solidFill>
              <a:srgbClr val="FF9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959074" y="1522793"/>
              <a:ext cx="747056" cy="896545"/>
            </a:xfrm>
            <a:custGeom>
              <a:avLst/>
              <a:gdLst/>
              <a:ahLst/>
              <a:cxnLst/>
              <a:rect l="l" t="t" r="r" b="b"/>
              <a:pathLst>
                <a:path w="25027" h="30035" extrusionOk="0">
                  <a:moveTo>
                    <a:pt x="11439" y="1"/>
                  </a:moveTo>
                  <a:cubicBezTo>
                    <a:pt x="5494" y="1"/>
                    <a:pt x="0" y="4803"/>
                    <a:pt x="1524" y="16932"/>
                  </a:cubicBezTo>
                  <a:cubicBezTo>
                    <a:pt x="2348" y="23709"/>
                    <a:pt x="5926" y="27224"/>
                    <a:pt x="8776" y="28966"/>
                  </a:cubicBezTo>
                  <a:cubicBezTo>
                    <a:pt x="9932" y="29678"/>
                    <a:pt x="11223" y="30035"/>
                    <a:pt x="12513" y="30035"/>
                  </a:cubicBezTo>
                  <a:cubicBezTo>
                    <a:pt x="13804" y="30035"/>
                    <a:pt x="15094" y="29678"/>
                    <a:pt x="16250" y="28966"/>
                  </a:cubicBezTo>
                  <a:cubicBezTo>
                    <a:pt x="19100" y="27224"/>
                    <a:pt x="22647" y="23709"/>
                    <a:pt x="23502" y="16932"/>
                  </a:cubicBezTo>
                  <a:cubicBezTo>
                    <a:pt x="25026" y="4803"/>
                    <a:pt x="19532" y="1"/>
                    <a:pt x="13588" y="1"/>
                  </a:cubicBezTo>
                  <a:cubicBezTo>
                    <a:pt x="13231" y="1"/>
                    <a:pt x="12872" y="18"/>
                    <a:pt x="12513" y="52"/>
                  </a:cubicBezTo>
                  <a:cubicBezTo>
                    <a:pt x="12154" y="18"/>
                    <a:pt x="11796" y="1"/>
                    <a:pt x="11439" y="1"/>
                  </a:cubicBezTo>
                  <a:close/>
                </a:path>
              </a:pathLst>
            </a:custGeom>
            <a:solidFill>
              <a:srgbClr val="FFA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1568917" y="2015891"/>
              <a:ext cx="21761" cy="21790"/>
            </a:xfrm>
            <a:custGeom>
              <a:avLst/>
              <a:gdLst/>
              <a:ahLst/>
              <a:cxnLst/>
              <a:rect l="l" t="t" r="r" b="b"/>
              <a:pathLst>
                <a:path w="729" h="730" extrusionOk="0">
                  <a:moveTo>
                    <a:pt x="381" y="1"/>
                  </a:moveTo>
                  <a:cubicBezTo>
                    <a:pt x="159" y="1"/>
                    <a:pt x="1" y="159"/>
                    <a:pt x="1" y="381"/>
                  </a:cubicBezTo>
                  <a:cubicBezTo>
                    <a:pt x="1" y="571"/>
                    <a:pt x="159" y="729"/>
                    <a:pt x="381" y="729"/>
                  </a:cubicBezTo>
                  <a:cubicBezTo>
                    <a:pt x="571" y="729"/>
                    <a:pt x="729" y="571"/>
                    <a:pt x="729" y="381"/>
                  </a:cubicBezTo>
                  <a:cubicBezTo>
                    <a:pt x="729" y="159"/>
                    <a:pt x="571" y="1"/>
                    <a:pt x="381"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1246563" y="2015891"/>
              <a:ext cx="20835" cy="21790"/>
            </a:xfrm>
            <a:custGeom>
              <a:avLst/>
              <a:gdLst/>
              <a:ahLst/>
              <a:cxnLst/>
              <a:rect l="l" t="t" r="r" b="b"/>
              <a:pathLst>
                <a:path w="698" h="730" extrusionOk="0">
                  <a:moveTo>
                    <a:pt x="349" y="1"/>
                  </a:moveTo>
                  <a:cubicBezTo>
                    <a:pt x="159" y="1"/>
                    <a:pt x="0" y="159"/>
                    <a:pt x="0" y="381"/>
                  </a:cubicBezTo>
                  <a:cubicBezTo>
                    <a:pt x="0" y="571"/>
                    <a:pt x="159" y="729"/>
                    <a:pt x="349" y="729"/>
                  </a:cubicBezTo>
                  <a:cubicBezTo>
                    <a:pt x="539" y="729"/>
                    <a:pt x="697" y="571"/>
                    <a:pt x="697" y="381"/>
                  </a:cubicBezTo>
                  <a:cubicBezTo>
                    <a:pt x="697" y="159"/>
                    <a:pt x="539" y="1"/>
                    <a:pt x="349"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1144475" y="2181352"/>
              <a:ext cx="21761" cy="20805"/>
            </a:xfrm>
            <a:custGeom>
              <a:avLst/>
              <a:gdLst/>
              <a:ahLst/>
              <a:cxnLst/>
              <a:rect l="l" t="t" r="r" b="b"/>
              <a:pathLst>
                <a:path w="729" h="697" extrusionOk="0">
                  <a:moveTo>
                    <a:pt x="380" y="0"/>
                  </a:moveTo>
                  <a:cubicBezTo>
                    <a:pt x="158" y="0"/>
                    <a:pt x="0" y="158"/>
                    <a:pt x="0" y="348"/>
                  </a:cubicBezTo>
                  <a:cubicBezTo>
                    <a:pt x="0" y="538"/>
                    <a:pt x="158" y="697"/>
                    <a:pt x="380" y="697"/>
                  </a:cubicBezTo>
                  <a:cubicBezTo>
                    <a:pt x="570" y="697"/>
                    <a:pt x="729" y="538"/>
                    <a:pt x="729" y="348"/>
                  </a:cubicBezTo>
                  <a:cubicBezTo>
                    <a:pt x="729" y="158"/>
                    <a:pt x="570" y="0"/>
                    <a:pt x="380"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1517873" y="2062219"/>
              <a:ext cx="27432" cy="27462"/>
            </a:xfrm>
            <a:custGeom>
              <a:avLst/>
              <a:gdLst/>
              <a:ahLst/>
              <a:cxnLst/>
              <a:rect l="l" t="t" r="r" b="b"/>
              <a:pathLst>
                <a:path w="919" h="920" extrusionOk="0">
                  <a:moveTo>
                    <a:pt x="444" y="1"/>
                  </a:moveTo>
                  <a:cubicBezTo>
                    <a:pt x="190" y="1"/>
                    <a:pt x="0" y="191"/>
                    <a:pt x="0" y="444"/>
                  </a:cubicBezTo>
                  <a:cubicBezTo>
                    <a:pt x="0" y="697"/>
                    <a:pt x="190" y="919"/>
                    <a:pt x="444" y="919"/>
                  </a:cubicBezTo>
                  <a:cubicBezTo>
                    <a:pt x="697" y="919"/>
                    <a:pt x="919" y="697"/>
                    <a:pt x="919" y="444"/>
                  </a:cubicBezTo>
                  <a:cubicBezTo>
                    <a:pt x="919" y="191"/>
                    <a:pt x="697" y="1"/>
                    <a:pt x="444"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1115162" y="2048040"/>
              <a:ext cx="36895" cy="36895"/>
            </a:xfrm>
            <a:custGeom>
              <a:avLst/>
              <a:gdLst/>
              <a:ahLst/>
              <a:cxnLst/>
              <a:rect l="l" t="t" r="r" b="b"/>
              <a:pathLst>
                <a:path w="1236" h="1236" extrusionOk="0">
                  <a:moveTo>
                    <a:pt x="602" y="1"/>
                  </a:moveTo>
                  <a:cubicBezTo>
                    <a:pt x="285" y="1"/>
                    <a:pt x="0" y="286"/>
                    <a:pt x="0" y="602"/>
                  </a:cubicBezTo>
                  <a:cubicBezTo>
                    <a:pt x="0" y="951"/>
                    <a:pt x="285" y="1236"/>
                    <a:pt x="602" y="1236"/>
                  </a:cubicBezTo>
                  <a:cubicBezTo>
                    <a:pt x="950" y="1236"/>
                    <a:pt x="1235" y="951"/>
                    <a:pt x="1235" y="602"/>
                  </a:cubicBezTo>
                  <a:cubicBezTo>
                    <a:pt x="1235" y="286"/>
                    <a:pt x="950" y="1"/>
                    <a:pt x="602"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1499903" y="2043324"/>
              <a:ext cx="18000" cy="18000"/>
            </a:xfrm>
            <a:custGeom>
              <a:avLst/>
              <a:gdLst/>
              <a:ahLst/>
              <a:cxnLst/>
              <a:rect l="l" t="t" r="r" b="b"/>
              <a:pathLst>
                <a:path w="603" h="603" extrusionOk="0">
                  <a:moveTo>
                    <a:pt x="286" y="0"/>
                  </a:moveTo>
                  <a:cubicBezTo>
                    <a:pt x="127" y="0"/>
                    <a:pt x="1" y="159"/>
                    <a:pt x="1" y="317"/>
                  </a:cubicBezTo>
                  <a:cubicBezTo>
                    <a:pt x="1" y="475"/>
                    <a:pt x="127" y="602"/>
                    <a:pt x="286" y="602"/>
                  </a:cubicBezTo>
                  <a:cubicBezTo>
                    <a:pt x="476" y="602"/>
                    <a:pt x="602" y="475"/>
                    <a:pt x="602" y="317"/>
                  </a:cubicBezTo>
                  <a:cubicBezTo>
                    <a:pt x="602" y="159"/>
                    <a:pt x="476" y="0"/>
                    <a:pt x="286"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1482888" y="2160546"/>
              <a:ext cx="18000" cy="18000"/>
            </a:xfrm>
            <a:custGeom>
              <a:avLst/>
              <a:gdLst/>
              <a:ahLst/>
              <a:cxnLst/>
              <a:rect l="l" t="t" r="r" b="b"/>
              <a:pathLst>
                <a:path w="603" h="603" extrusionOk="0">
                  <a:moveTo>
                    <a:pt x="317" y="0"/>
                  </a:moveTo>
                  <a:cubicBezTo>
                    <a:pt x="159" y="0"/>
                    <a:pt x="1" y="127"/>
                    <a:pt x="1" y="317"/>
                  </a:cubicBezTo>
                  <a:cubicBezTo>
                    <a:pt x="1" y="475"/>
                    <a:pt x="159" y="602"/>
                    <a:pt x="317" y="602"/>
                  </a:cubicBezTo>
                  <a:cubicBezTo>
                    <a:pt x="476" y="602"/>
                    <a:pt x="602" y="475"/>
                    <a:pt x="602" y="317"/>
                  </a:cubicBezTo>
                  <a:cubicBezTo>
                    <a:pt x="602" y="127"/>
                    <a:pt x="476" y="0"/>
                    <a:pt x="317"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1166206" y="2055622"/>
              <a:ext cx="18000" cy="18925"/>
            </a:xfrm>
            <a:custGeom>
              <a:avLst/>
              <a:gdLst/>
              <a:ahLst/>
              <a:cxnLst/>
              <a:rect l="l" t="t" r="r" b="b"/>
              <a:pathLst>
                <a:path w="603" h="634" extrusionOk="0">
                  <a:moveTo>
                    <a:pt x="317" y="0"/>
                  </a:moveTo>
                  <a:cubicBezTo>
                    <a:pt x="127" y="0"/>
                    <a:pt x="1" y="158"/>
                    <a:pt x="1" y="317"/>
                  </a:cubicBezTo>
                  <a:cubicBezTo>
                    <a:pt x="1" y="475"/>
                    <a:pt x="127" y="633"/>
                    <a:pt x="317" y="633"/>
                  </a:cubicBezTo>
                  <a:cubicBezTo>
                    <a:pt x="476" y="633"/>
                    <a:pt x="602" y="475"/>
                    <a:pt x="602" y="317"/>
                  </a:cubicBezTo>
                  <a:cubicBezTo>
                    <a:pt x="602" y="158"/>
                    <a:pt x="476" y="0"/>
                    <a:pt x="317"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1481008" y="1775805"/>
              <a:ext cx="18000" cy="18925"/>
            </a:xfrm>
            <a:custGeom>
              <a:avLst/>
              <a:gdLst/>
              <a:ahLst/>
              <a:cxnLst/>
              <a:rect l="l" t="t" r="r" b="b"/>
              <a:pathLst>
                <a:path w="603" h="634" extrusionOk="0">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1228593" y="1794700"/>
              <a:ext cx="18000" cy="18000"/>
            </a:xfrm>
            <a:custGeom>
              <a:avLst/>
              <a:gdLst/>
              <a:ahLst/>
              <a:cxnLst/>
              <a:rect l="l" t="t" r="r" b="b"/>
              <a:pathLst>
                <a:path w="603" h="603" extrusionOk="0">
                  <a:moveTo>
                    <a:pt x="286" y="0"/>
                  </a:moveTo>
                  <a:cubicBezTo>
                    <a:pt x="127" y="0"/>
                    <a:pt x="1" y="127"/>
                    <a:pt x="1" y="285"/>
                  </a:cubicBezTo>
                  <a:cubicBezTo>
                    <a:pt x="1" y="444"/>
                    <a:pt x="127" y="602"/>
                    <a:pt x="286" y="602"/>
                  </a:cubicBezTo>
                  <a:cubicBezTo>
                    <a:pt x="444" y="602"/>
                    <a:pt x="602" y="475"/>
                    <a:pt x="602" y="285"/>
                  </a:cubicBezTo>
                  <a:cubicBezTo>
                    <a:pt x="602" y="127"/>
                    <a:pt x="444" y="0"/>
                    <a:pt x="286"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1321249" y="1970519"/>
              <a:ext cx="17970" cy="18000"/>
            </a:xfrm>
            <a:custGeom>
              <a:avLst/>
              <a:gdLst/>
              <a:ahLst/>
              <a:cxnLst/>
              <a:rect l="l" t="t" r="r" b="b"/>
              <a:pathLst>
                <a:path w="602" h="603" extrusionOk="0">
                  <a:moveTo>
                    <a:pt x="285" y="1"/>
                  </a:moveTo>
                  <a:cubicBezTo>
                    <a:pt x="127" y="1"/>
                    <a:pt x="0" y="128"/>
                    <a:pt x="0" y="318"/>
                  </a:cubicBezTo>
                  <a:cubicBezTo>
                    <a:pt x="0" y="476"/>
                    <a:pt x="127" y="603"/>
                    <a:pt x="285" y="603"/>
                  </a:cubicBezTo>
                  <a:cubicBezTo>
                    <a:pt x="475" y="603"/>
                    <a:pt x="602" y="476"/>
                    <a:pt x="602" y="318"/>
                  </a:cubicBezTo>
                  <a:cubicBezTo>
                    <a:pt x="602" y="128"/>
                    <a:pt x="475" y="1"/>
                    <a:pt x="285"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1061282" y="2017802"/>
              <a:ext cx="17970" cy="18000"/>
            </a:xfrm>
            <a:custGeom>
              <a:avLst/>
              <a:gdLst/>
              <a:ahLst/>
              <a:cxnLst/>
              <a:rect l="l" t="t" r="r" b="b"/>
              <a:pathLst>
                <a:path w="602" h="603" extrusionOk="0">
                  <a:moveTo>
                    <a:pt x="317" y="0"/>
                  </a:moveTo>
                  <a:cubicBezTo>
                    <a:pt x="127" y="0"/>
                    <a:pt x="0" y="127"/>
                    <a:pt x="0" y="317"/>
                  </a:cubicBezTo>
                  <a:cubicBezTo>
                    <a:pt x="0" y="475"/>
                    <a:pt x="127" y="602"/>
                    <a:pt x="317" y="602"/>
                  </a:cubicBezTo>
                  <a:cubicBezTo>
                    <a:pt x="475" y="602"/>
                    <a:pt x="602" y="475"/>
                    <a:pt x="602" y="317"/>
                  </a:cubicBezTo>
                  <a:cubicBezTo>
                    <a:pt x="602" y="127"/>
                    <a:pt x="475" y="0"/>
                    <a:pt x="317"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1198355" y="1775805"/>
              <a:ext cx="17970" cy="18925"/>
            </a:xfrm>
            <a:custGeom>
              <a:avLst/>
              <a:gdLst/>
              <a:ahLst/>
              <a:cxnLst/>
              <a:rect l="l" t="t" r="r" b="b"/>
              <a:pathLst>
                <a:path w="602" h="634" extrusionOk="0">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1348651" y="1812670"/>
              <a:ext cx="18955" cy="17970"/>
            </a:xfrm>
            <a:custGeom>
              <a:avLst/>
              <a:gdLst/>
              <a:ahLst/>
              <a:cxnLst/>
              <a:rect l="l" t="t" r="r" b="b"/>
              <a:pathLst>
                <a:path w="635" h="602" extrusionOk="0">
                  <a:moveTo>
                    <a:pt x="317" y="0"/>
                  </a:moveTo>
                  <a:cubicBezTo>
                    <a:pt x="159" y="0"/>
                    <a:pt x="1" y="127"/>
                    <a:pt x="1" y="285"/>
                  </a:cubicBezTo>
                  <a:cubicBezTo>
                    <a:pt x="1" y="475"/>
                    <a:pt x="159" y="602"/>
                    <a:pt x="317" y="602"/>
                  </a:cubicBezTo>
                  <a:cubicBezTo>
                    <a:pt x="476" y="602"/>
                    <a:pt x="634" y="475"/>
                    <a:pt x="634" y="285"/>
                  </a:cubicBezTo>
                  <a:cubicBezTo>
                    <a:pt x="634" y="127"/>
                    <a:pt x="476" y="0"/>
                    <a:pt x="317"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1258861" y="1733238"/>
              <a:ext cx="17970" cy="18000"/>
            </a:xfrm>
            <a:custGeom>
              <a:avLst/>
              <a:gdLst/>
              <a:ahLst/>
              <a:cxnLst/>
              <a:rect l="l" t="t" r="r" b="b"/>
              <a:pathLst>
                <a:path w="602" h="603" extrusionOk="0">
                  <a:moveTo>
                    <a:pt x="285" y="1"/>
                  </a:moveTo>
                  <a:cubicBezTo>
                    <a:pt x="127" y="1"/>
                    <a:pt x="0" y="128"/>
                    <a:pt x="0" y="286"/>
                  </a:cubicBezTo>
                  <a:cubicBezTo>
                    <a:pt x="0" y="476"/>
                    <a:pt x="127" y="603"/>
                    <a:pt x="285" y="603"/>
                  </a:cubicBezTo>
                  <a:cubicBezTo>
                    <a:pt x="475" y="603"/>
                    <a:pt x="602" y="476"/>
                    <a:pt x="602" y="286"/>
                  </a:cubicBezTo>
                  <a:cubicBezTo>
                    <a:pt x="602" y="128"/>
                    <a:pt x="475" y="1"/>
                    <a:pt x="285" y="1"/>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1447904" y="2080189"/>
              <a:ext cx="18000" cy="18000"/>
            </a:xfrm>
            <a:custGeom>
              <a:avLst/>
              <a:gdLst/>
              <a:ahLst/>
              <a:cxnLst/>
              <a:rect l="l" t="t" r="r" b="b"/>
              <a:pathLst>
                <a:path w="603" h="603" extrusionOk="0">
                  <a:moveTo>
                    <a:pt x="318" y="0"/>
                  </a:moveTo>
                  <a:cubicBezTo>
                    <a:pt x="128" y="0"/>
                    <a:pt x="1" y="127"/>
                    <a:pt x="1" y="317"/>
                  </a:cubicBezTo>
                  <a:cubicBezTo>
                    <a:pt x="1" y="475"/>
                    <a:pt x="128" y="602"/>
                    <a:pt x="318" y="602"/>
                  </a:cubicBezTo>
                  <a:cubicBezTo>
                    <a:pt x="476" y="602"/>
                    <a:pt x="603" y="475"/>
                    <a:pt x="603" y="317"/>
                  </a:cubicBezTo>
                  <a:cubicBezTo>
                    <a:pt x="603" y="127"/>
                    <a:pt x="476" y="0"/>
                    <a:pt x="318"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1570798" y="2132188"/>
              <a:ext cx="18000" cy="17970"/>
            </a:xfrm>
            <a:custGeom>
              <a:avLst/>
              <a:gdLst/>
              <a:ahLst/>
              <a:cxnLst/>
              <a:rect l="l" t="t" r="r" b="b"/>
              <a:pathLst>
                <a:path w="603" h="602" extrusionOk="0">
                  <a:moveTo>
                    <a:pt x="318" y="0"/>
                  </a:moveTo>
                  <a:cubicBezTo>
                    <a:pt x="128" y="0"/>
                    <a:pt x="1" y="127"/>
                    <a:pt x="1" y="317"/>
                  </a:cubicBezTo>
                  <a:cubicBezTo>
                    <a:pt x="1" y="475"/>
                    <a:pt x="128" y="602"/>
                    <a:pt x="318" y="602"/>
                  </a:cubicBezTo>
                  <a:cubicBezTo>
                    <a:pt x="476" y="602"/>
                    <a:pt x="603" y="475"/>
                    <a:pt x="603" y="317"/>
                  </a:cubicBezTo>
                  <a:cubicBezTo>
                    <a:pt x="603" y="127"/>
                    <a:pt x="476" y="0"/>
                    <a:pt x="318"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1083968" y="2120845"/>
              <a:ext cx="18000" cy="17970"/>
            </a:xfrm>
            <a:custGeom>
              <a:avLst/>
              <a:gdLst/>
              <a:ahLst/>
              <a:cxnLst/>
              <a:rect l="l" t="t" r="r" b="b"/>
              <a:pathLst>
                <a:path w="603" h="602" extrusionOk="0">
                  <a:moveTo>
                    <a:pt x="285" y="0"/>
                  </a:moveTo>
                  <a:cubicBezTo>
                    <a:pt x="127" y="0"/>
                    <a:pt x="0" y="127"/>
                    <a:pt x="0" y="285"/>
                  </a:cubicBezTo>
                  <a:cubicBezTo>
                    <a:pt x="0" y="444"/>
                    <a:pt x="127" y="602"/>
                    <a:pt x="285" y="602"/>
                  </a:cubicBezTo>
                  <a:cubicBezTo>
                    <a:pt x="475" y="602"/>
                    <a:pt x="602" y="475"/>
                    <a:pt x="602" y="285"/>
                  </a:cubicBezTo>
                  <a:cubicBezTo>
                    <a:pt x="602" y="127"/>
                    <a:pt x="475" y="0"/>
                    <a:pt x="285"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1188892" y="2141621"/>
              <a:ext cx="18000" cy="18000"/>
            </a:xfrm>
            <a:custGeom>
              <a:avLst/>
              <a:gdLst/>
              <a:ahLst/>
              <a:cxnLst/>
              <a:rect l="l" t="t" r="r" b="b"/>
              <a:pathLst>
                <a:path w="603" h="603" extrusionOk="0">
                  <a:moveTo>
                    <a:pt x="317" y="1"/>
                  </a:moveTo>
                  <a:cubicBezTo>
                    <a:pt x="159" y="1"/>
                    <a:pt x="1" y="128"/>
                    <a:pt x="1" y="286"/>
                  </a:cubicBezTo>
                  <a:cubicBezTo>
                    <a:pt x="1" y="476"/>
                    <a:pt x="159" y="603"/>
                    <a:pt x="317" y="603"/>
                  </a:cubicBezTo>
                  <a:cubicBezTo>
                    <a:pt x="476" y="603"/>
                    <a:pt x="602" y="476"/>
                    <a:pt x="602" y="286"/>
                  </a:cubicBezTo>
                  <a:cubicBezTo>
                    <a:pt x="602" y="128"/>
                    <a:pt x="476" y="1"/>
                    <a:pt x="317" y="1"/>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a:off x="1228593" y="2047115"/>
              <a:ext cx="18000" cy="17970"/>
            </a:xfrm>
            <a:custGeom>
              <a:avLst/>
              <a:gdLst/>
              <a:ahLst/>
              <a:cxnLst/>
              <a:rect l="l" t="t" r="r" b="b"/>
              <a:pathLst>
                <a:path w="603" h="602" extrusionOk="0">
                  <a:moveTo>
                    <a:pt x="286" y="0"/>
                  </a:moveTo>
                  <a:cubicBezTo>
                    <a:pt x="127" y="0"/>
                    <a:pt x="1" y="127"/>
                    <a:pt x="1" y="285"/>
                  </a:cubicBezTo>
                  <a:cubicBezTo>
                    <a:pt x="1" y="475"/>
                    <a:pt x="127" y="602"/>
                    <a:pt x="286" y="602"/>
                  </a:cubicBezTo>
                  <a:cubicBezTo>
                    <a:pt x="444" y="602"/>
                    <a:pt x="602" y="475"/>
                    <a:pt x="602" y="285"/>
                  </a:cubicBezTo>
                  <a:cubicBezTo>
                    <a:pt x="602" y="127"/>
                    <a:pt x="444" y="0"/>
                    <a:pt x="286"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3"/>
            <p:cNvSpPr/>
            <p:nvPr/>
          </p:nvSpPr>
          <p:spPr>
            <a:xfrm>
              <a:off x="1504649" y="2178516"/>
              <a:ext cx="17970" cy="18925"/>
            </a:xfrm>
            <a:custGeom>
              <a:avLst/>
              <a:gdLst/>
              <a:ahLst/>
              <a:cxnLst/>
              <a:rect l="l" t="t" r="r" b="b"/>
              <a:pathLst>
                <a:path w="602" h="634" extrusionOk="0">
                  <a:moveTo>
                    <a:pt x="285" y="0"/>
                  </a:moveTo>
                  <a:cubicBezTo>
                    <a:pt x="127" y="0"/>
                    <a:pt x="0" y="158"/>
                    <a:pt x="0" y="317"/>
                  </a:cubicBezTo>
                  <a:cubicBezTo>
                    <a:pt x="0" y="475"/>
                    <a:pt x="127" y="633"/>
                    <a:pt x="285" y="633"/>
                  </a:cubicBezTo>
                  <a:cubicBezTo>
                    <a:pt x="443" y="633"/>
                    <a:pt x="602" y="475"/>
                    <a:pt x="602" y="317"/>
                  </a:cubicBezTo>
                  <a:cubicBezTo>
                    <a:pt x="602" y="158"/>
                    <a:pt x="443" y="0"/>
                    <a:pt x="285"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1322174" y="1997951"/>
              <a:ext cx="18000" cy="17970"/>
            </a:xfrm>
            <a:custGeom>
              <a:avLst/>
              <a:gdLst/>
              <a:ahLst/>
              <a:cxnLst/>
              <a:rect l="l" t="t" r="r" b="b"/>
              <a:pathLst>
                <a:path w="603" h="602" extrusionOk="0">
                  <a:moveTo>
                    <a:pt x="286" y="0"/>
                  </a:moveTo>
                  <a:cubicBezTo>
                    <a:pt x="128" y="0"/>
                    <a:pt x="1" y="159"/>
                    <a:pt x="1" y="317"/>
                  </a:cubicBezTo>
                  <a:cubicBezTo>
                    <a:pt x="1" y="475"/>
                    <a:pt x="128" y="602"/>
                    <a:pt x="286" y="602"/>
                  </a:cubicBezTo>
                  <a:cubicBezTo>
                    <a:pt x="476" y="602"/>
                    <a:pt x="603" y="475"/>
                    <a:pt x="603" y="317"/>
                  </a:cubicBezTo>
                  <a:cubicBezTo>
                    <a:pt x="603" y="159"/>
                    <a:pt x="476" y="0"/>
                    <a:pt x="286" y="0"/>
                  </a:cubicBezTo>
                  <a:close/>
                </a:path>
              </a:pathLst>
            </a:custGeom>
            <a:solidFill>
              <a:srgbClr val="FD8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1421456" y="2055622"/>
              <a:ext cx="17970" cy="18925"/>
            </a:xfrm>
            <a:custGeom>
              <a:avLst/>
              <a:gdLst/>
              <a:ahLst/>
              <a:cxnLst/>
              <a:rect l="l" t="t" r="r" b="b"/>
              <a:pathLst>
                <a:path w="602" h="634" extrusionOk="0">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1402531" y="1733238"/>
              <a:ext cx="36895" cy="35969"/>
            </a:xfrm>
            <a:custGeom>
              <a:avLst/>
              <a:gdLst/>
              <a:ahLst/>
              <a:cxnLst/>
              <a:rect l="l" t="t" r="r" b="b"/>
              <a:pathLst>
                <a:path w="1236" h="1205" extrusionOk="0">
                  <a:moveTo>
                    <a:pt x="634" y="1"/>
                  </a:moveTo>
                  <a:cubicBezTo>
                    <a:pt x="286" y="1"/>
                    <a:pt x="1" y="254"/>
                    <a:pt x="1" y="603"/>
                  </a:cubicBezTo>
                  <a:cubicBezTo>
                    <a:pt x="1" y="951"/>
                    <a:pt x="286" y="1204"/>
                    <a:pt x="634" y="1204"/>
                  </a:cubicBezTo>
                  <a:cubicBezTo>
                    <a:pt x="951" y="1204"/>
                    <a:pt x="1236" y="919"/>
                    <a:pt x="1236" y="603"/>
                  </a:cubicBezTo>
                  <a:cubicBezTo>
                    <a:pt x="1236" y="254"/>
                    <a:pt x="951" y="1"/>
                    <a:pt x="634" y="1"/>
                  </a:cubicBezTo>
                  <a:close/>
                </a:path>
              </a:pathLst>
            </a:custGeom>
            <a:solidFill>
              <a:srgbClr val="FF9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1085073" y="1214738"/>
              <a:ext cx="481988" cy="274650"/>
            </a:xfrm>
            <a:custGeom>
              <a:avLst/>
              <a:gdLst/>
              <a:ahLst/>
              <a:cxnLst/>
              <a:rect l="l" t="t" r="r" b="b"/>
              <a:pathLst>
                <a:path w="16147" h="9201" extrusionOk="0">
                  <a:moveTo>
                    <a:pt x="8776" y="1"/>
                  </a:moveTo>
                  <a:cubicBezTo>
                    <a:pt x="4574" y="1"/>
                    <a:pt x="0" y="4549"/>
                    <a:pt x="5727" y="9200"/>
                  </a:cubicBezTo>
                  <a:lnTo>
                    <a:pt x="8641" y="9200"/>
                  </a:lnTo>
                  <a:cubicBezTo>
                    <a:pt x="8641" y="9200"/>
                    <a:pt x="16146" y="7015"/>
                    <a:pt x="12631" y="1917"/>
                  </a:cubicBezTo>
                  <a:cubicBezTo>
                    <a:pt x="11710" y="573"/>
                    <a:pt x="10266" y="1"/>
                    <a:pt x="877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1165251" y="1158500"/>
              <a:ext cx="389513" cy="329932"/>
            </a:xfrm>
            <a:custGeom>
              <a:avLst/>
              <a:gdLst/>
              <a:ahLst/>
              <a:cxnLst/>
              <a:rect l="l" t="t" r="r" b="b"/>
              <a:pathLst>
                <a:path w="13049" h="11053" fill="none" extrusionOk="0">
                  <a:moveTo>
                    <a:pt x="4593" y="2502"/>
                  </a:moveTo>
                  <a:cubicBezTo>
                    <a:pt x="4593" y="2502"/>
                    <a:pt x="8868" y="0"/>
                    <a:pt x="10958" y="4434"/>
                  </a:cubicBezTo>
                  <a:cubicBezTo>
                    <a:pt x="13049" y="8931"/>
                    <a:pt x="5986" y="11053"/>
                    <a:pt x="5986" y="11053"/>
                  </a:cubicBezTo>
                  <a:lnTo>
                    <a:pt x="3041" y="11053"/>
                  </a:lnTo>
                  <a:cubicBezTo>
                    <a:pt x="3041" y="11053"/>
                    <a:pt x="666" y="9469"/>
                    <a:pt x="318" y="6017"/>
                  </a:cubicBezTo>
                  <a:cubicBezTo>
                    <a:pt x="1" y="2597"/>
                    <a:pt x="2439" y="2090"/>
                    <a:pt x="4593" y="2502"/>
                  </a:cubicBezTo>
                  <a:close/>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1119878" y="1189694"/>
              <a:ext cx="182473" cy="298739"/>
            </a:xfrm>
            <a:custGeom>
              <a:avLst/>
              <a:gdLst/>
              <a:ahLst/>
              <a:cxnLst/>
              <a:rect l="l" t="t" r="r" b="b"/>
              <a:pathLst>
                <a:path w="6113" h="10008" fill="none" extrusionOk="0">
                  <a:moveTo>
                    <a:pt x="6113" y="1457"/>
                  </a:moveTo>
                  <a:cubicBezTo>
                    <a:pt x="6113" y="1457"/>
                    <a:pt x="2123" y="0"/>
                    <a:pt x="1077" y="3896"/>
                  </a:cubicBezTo>
                  <a:cubicBezTo>
                    <a:pt x="1" y="7759"/>
                    <a:pt x="4561" y="10008"/>
                    <a:pt x="4561" y="10008"/>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955403" y="1465481"/>
              <a:ext cx="752489" cy="510733"/>
            </a:xfrm>
            <a:custGeom>
              <a:avLst/>
              <a:gdLst/>
              <a:ahLst/>
              <a:cxnLst/>
              <a:rect l="l" t="t" r="r" b="b"/>
              <a:pathLst>
                <a:path w="25209" h="17110" extrusionOk="0">
                  <a:moveTo>
                    <a:pt x="12529" y="1"/>
                  </a:moveTo>
                  <a:cubicBezTo>
                    <a:pt x="7656" y="1"/>
                    <a:pt x="2787" y="2843"/>
                    <a:pt x="1140" y="8528"/>
                  </a:cubicBezTo>
                  <a:cubicBezTo>
                    <a:pt x="507" y="10744"/>
                    <a:pt x="0" y="13373"/>
                    <a:pt x="0" y="16255"/>
                  </a:cubicBezTo>
                  <a:cubicBezTo>
                    <a:pt x="0" y="16255"/>
                    <a:pt x="241" y="15964"/>
                    <a:pt x="571" y="15964"/>
                  </a:cubicBezTo>
                  <a:cubicBezTo>
                    <a:pt x="826" y="15964"/>
                    <a:pt x="1135" y="16139"/>
                    <a:pt x="1425" y="16762"/>
                  </a:cubicBezTo>
                  <a:cubicBezTo>
                    <a:pt x="4339" y="12740"/>
                    <a:pt x="5162" y="5741"/>
                    <a:pt x="5162" y="5741"/>
                  </a:cubicBezTo>
                  <a:cubicBezTo>
                    <a:pt x="5162" y="5741"/>
                    <a:pt x="8234" y="7419"/>
                    <a:pt x="12510" y="7419"/>
                  </a:cubicBezTo>
                  <a:cubicBezTo>
                    <a:pt x="16817" y="7419"/>
                    <a:pt x="19857" y="5741"/>
                    <a:pt x="19857" y="5741"/>
                  </a:cubicBezTo>
                  <a:cubicBezTo>
                    <a:pt x="19857" y="5741"/>
                    <a:pt x="20902" y="13088"/>
                    <a:pt x="23815" y="17110"/>
                  </a:cubicBezTo>
                  <a:cubicBezTo>
                    <a:pt x="24261" y="16236"/>
                    <a:pt x="24647" y="16045"/>
                    <a:pt x="24899" y="16045"/>
                  </a:cubicBezTo>
                  <a:cubicBezTo>
                    <a:pt x="25094" y="16045"/>
                    <a:pt x="25209" y="16160"/>
                    <a:pt x="25209" y="16160"/>
                  </a:cubicBezTo>
                  <a:cubicBezTo>
                    <a:pt x="25209" y="13278"/>
                    <a:pt x="24576" y="10744"/>
                    <a:pt x="23942" y="8528"/>
                  </a:cubicBezTo>
                  <a:cubicBezTo>
                    <a:pt x="22280" y="2843"/>
                    <a:pt x="17402" y="1"/>
                    <a:pt x="125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1324084" y="2189978"/>
              <a:ext cx="99281" cy="34029"/>
            </a:xfrm>
            <a:custGeom>
              <a:avLst/>
              <a:gdLst/>
              <a:ahLst/>
              <a:cxnLst/>
              <a:rect l="l" t="t" r="r" b="b"/>
              <a:pathLst>
                <a:path w="3326" h="1140" extrusionOk="0">
                  <a:moveTo>
                    <a:pt x="1141" y="0"/>
                  </a:moveTo>
                  <a:cubicBezTo>
                    <a:pt x="759" y="0"/>
                    <a:pt x="367" y="129"/>
                    <a:pt x="0" y="471"/>
                  </a:cubicBezTo>
                  <a:cubicBezTo>
                    <a:pt x="0" y="1079"/>
                    <a:pt x="2128" y="1140"/>
                    <a:pt x="2980" y="1140"/>
                  </a:cubicBezTo>
                  <a:cubicBezTo>
                    <a:pt x="3193" y="1140"/>
                    <a:pt x="3326" y="1136"/>
                    <a:pt x="3326" y="1136"/>
                  </a:cubicBezTo>
                  <a:cubicBezTo>
                    <a:pt x="3326" y="1136"/>
                    <a:pt x="2279" y="0"/>
                    <a:pt x="114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1241847" y="2191919"/>
              <a:ext cx="105878" cy="46178"/>
            </a:xfrm>
            <a:custGeom>
              <a:avLst/>
              <a:gdLst/>
              <a:ahLst/>
              <a:cxnLst/>
              <a:rect l="l" t="t" r="r" b="b"/>
              <a:pathLst>
                <a:path w="3547" h="1547" extrusionOk="0">
                  <a:moveTo>
                    <a:pt x="2514" y="0"/>
                  </a:moveTo>
                  <a:cubicBezTo>
                    <a:pt x="1233" y="0"/>
                    <a:pt x="0" y="1546"/>
                    <a:pt x="0" y="1546"/>
                  </a:cubicBezTo>
                  <a:cubicBezTo>
                    <a:pt x="0" y="1546"/>
                    <a:pt x="3547" y="1166"/>
                    <a:pt x="3547" y="406"/>
                  </a:cubicBezTo>
                  <a:cubicBezTo>
                    <a:pt x="3215" y="115"/>
                    <a:pt x="2863" y="0"/>
                    <a:pt x="251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1241847" y="2215799"/>
              <a:ext cx="181518" cy="43462"/>
            </a:xfrm>
            <a:custGeom>
              <a:avLst/>
              <a:gdLst/>
              <a:ahLst/>
              <a:cxnLst/>
              <a:rect l="l" t="t" r="r" b="b"/>
              <a:pathLst>
                <a:path w="6081" h="1456" extrusionOk="0">
                  <a:moveTo>
                    <a:pt x="3815" y="1"/>
                  </a:moveTo>
                  <a:cubicBezTo>
                    <a:pt x="2754" y="1"/>
                    <a:pt x="1413" y="164"/>
                    <a:pt x="0" y="746"/>
                  </a:cubicBezTo>
                  <a:cubicBezTo>
                    <a:pt x="891" y="1268"/>
                    <a:pt x="1767" y="1455"/>
                    <a:pt x="2565" y="1455"/>
                  </a:cubicBezTo>
                  <a:cubicBezTo>
                    <a:pt x="4572" y="1455"/>
                    <a:pt x="6081" y="271"/>
                    <a:pt x="6081" y="271"/>
                  </a:cubicBezTo>
                  <a:cubicBezTo>
                    <a:pt x="6081" y="271"/>
                    <a:pt x="5179" y="1"/>
                    <a:pt x="381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1231429" y="2220097"/>
              <a:ext cx="199488" cy="20835"/>
            </a:xfrm>
            <a:custGeom>
              <a:avLst/>
              <a:gdLst/>
              <a:ahLst/>
              <a:cxnLst/>
              <a:rect l="l" t="t" r="r" b="b"/>
              <a:pathLst>
                <a:path w="6683" h="698" fill="none" extrusionOk="0">
                  <a:moveTo>
                    <a:pt x="6683" y="127"/>
                  </a:moveTo>
                  <a:cubicBezTo>
                    <a:pt x="6683" y="127"/>
                    <a:pt x="4688" y="0"/>
                    <a:pt x="3389" y="0"/>
                  </a:cubicBezTo>
                  <a:cubicBezTo>
                    <a:pt x="2091" y="0"/>
                    <a:pt x="1" y="697"/>
                    <a:pt x="1" y="697"/>
                  </a:cubicBezTo>
                </a:path>
              </a:pathLst>
            </a:custGeom>
            <a:noFill/>
            <a:ln w="10300" cap="rnd" cmpd="sng">
              <a:solidFill>
                <a:srgbClr val="4D0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1465874" y="1956340"/>
              <a:ext cx="47312" cy="47312"/>
            </a:xfrm>
            <a:custGeom>
              <a:avLst/>
              <a:gdLst/>
              <a:ahLst/>
              <a:cxnLst/>
              <a:rect l="l" t="t" r="r" b="b"/>
              <a:pathLst>
                <a:path w="1585" h="1585" extrusionOk="0">
                  <a:moveTo>
                    <a:pt x="792" y="1"/>
                  </a:moveTo>
                  <a:cubicBezTo>
                    <a:pt x="381" y="1"/>
                    <a:pt x="1" y="349"/>
                    <a:pt x="1" y="793"/>
                  </a:cubicBezTo>
                  <a:cubicBezTo>
                    <a:pt x="1" y="1204"/>
                    <a:pt x="381" y="1584"/>
                    <a:pt x="792" y="1584"/>
                  </a:cubicBezTo>
                  <a:cubicBezTo>
                    <a:pt x="1236" y="1584"/>
                    <a:pt x="1584" y="1204"/>
                    <a:pt x="1584" y="793"/>
                  </a:cubicBezTo>
                  <a:cubicBezTo>
                    <a:pt x="1584" y="349"/>
                    <a:pt x="1236" y="1"/>
                    <a:pt x="79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1421456" y="1926101"/>
              <a:ext cx="137101" cy="53909"/>
            </a:xfrm>
            <a:custGeom>
              <a:avLst/>
              <a:gdLst/>
              <a:ahLst/>
              <a:cxnLst/>
              <a:rect l="l" t="t" r="r" b="b"/>
              <a:pathLst>
                <a:path w="4593" h="1806" fill="none" extrusionOk="0">
                  <a:moveTo>
                    <a:pt x="4592" y="1806"/>
                  </a:moveTo>
                  <a:cubicBezTo>
                    <a:pt x="4592" y="1806"/>
                    <a:pt x="2755" y="0"/>
                    <a:pt x="0" y="1806"/>
                  </a:cubicBezTo>
                </a:path>
              </a:pathLst>
            </a:custGeom>
            <a:noFill/>
            <a:ln w="10300" cap="rnd" cmpd="sng">
              <a:solidFill>
                <a:srgbClr val="4D0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1450740" y="1930818"/>
              <a:ext cx="83222" cy="14209"/>
            </a:xfrm>
            <a:custGeom>
              <a:avLst/>
              <a:gdLst/>
              <a:ahLst/>
              <a:cxnLst/>
              <a:rect l="l" t="t" r="r" b="b"/>
              <a:pathLst>
                <a:path w="2788" h="476" fill="none" extrusionOk="0">
                  <a:moveTo>
                    <a:pt x="2788" y="476"/>
                  </a:moveTo>
                  <a:cubicBezTo>
                    <a:pt x="2154" y="191"/>
                    <a:pt x="1204" y="1"/>
                    <a:pt x="1" y="476"/>
                  </a:cubicBez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1152027" y="1956340"/>
              <a:ext cx="47282" cy="47312"/>
            </a:xfrm>
            <a:custGeom>
              <a:avLst/>
              <a:gdLst/>
              <a:ahLst/>
              <a:cxnLst/>
              <a:rect l="l" t="t" r="r" b="b"/>
              <a:pathLst>
                <a:path w="1584" h="1585" extrusionOk="0">
                  <a:moveTo>
                    <a:pt x="792" y="1"/>
                  </a:moveTo>
                  <a:cubicBezTo>
                    <a:pt x="349" y="1"/>
                    <a:pt x="0" y="349"/>
                    <a:pt x="0" y="793"/>
                  </a:cubicBezTo>
                  <a:cubicBezTo>
                    <a:pt x="0" y="1204"/>
                    <a:pt x="349" y="1584"/>
                    <a:pt x="792" y="1584"/>
                  </a:cubicBezTo>
                  <a:cubicBezTo>
                    <a:pt x="1204" y="1584"/>
                    <a:pt x="1584" y="1204"/>
                    <a:pt x="1584" y="793"/>
                  </a:cubicBezTo>
                  <a:cubicBezTo>
                    <a:pt x="1584" y="349"/>
                    <a:pt x="1204" y="1"/>
                    <a:pt x="79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1106654" y="1926101"/>
              <a:ext cx="137101" cy="53909"/>
            </a:xfrm>
            <a:custGeom>
              <a:avLst/>
              <a:gdLst/>
              <a:ahLst/>
              <a:cxnLst/>
              <a:rect l="l" t="t" r="r" b="b"/>
              <a:pathLst>
                <a:path w="4593" h="1806" fill="none" extrusionOk="0">
                  <a:moveTo>
                    <a:pt x="0" y="1806"/>
                  </a:moveTo>
                  <a:cubicBezTo>
                    <a:pt x="0" y="1806"/>
                    <a:pt x="1837" y="0"/>
                    <a:pt x="4592" y="1806"/>
                  </a:cubicBezTo>
                </a:path>
              </a:pathLst>
            </a:custGeom>
            <a:noFill/>
            <a:ln w="10300" cap="rnd" cmpd="sng">
              <a:solidFill>
                <a:srgbClr val="4D0D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1402919" y="1880460"/>
              <a:ext cx="172026" cy="44088"/>
            </a:xfrm>
            <a:custGeom>
              <a:avLst/>
              <a:gdLst/>
              <a:ahLst/>
              <a:cxnLst/>
              <a:rect l="l" t="t" r="r" b="b"/>
              <a:pathLst>
                <a:path w="5763" h="1477" extrusionOk="0">
                  <a:moveTo>
                    <a:pt x="2554" y="0"/>
                  </a:moveTo>
                  <a:cubicBezTo>
                    <a:pt x="1716" y="0"/>
                    <a:pt x="954" y="229"/>
                    <a:pt x="399" y="579"/>
                  </a:cubicBezTo>
                  <a:cubicBezTo>
                    <a:pt x="0" y="836"/>
                    <a:pt x="191" y="1426"/>
                    <a:pt x="603" y="1426"/>
                  </a:cubicBezTo>
                  <a:cubicBezTo>
                    <a:pt x="649" y="1426"/>
                    <a:pt x="697" y="1419"/>
                    <a:pt x="748" y="1403"/>
                  </a:cubicBezTo>
                  <a:cubicBezTo>
                    <a:pt x="1531" y="1163"/>
                    <a:pt x="2274" y="1074"/>
                    <a:pt x="2946" y="1074"/>
                  </a:cubicBezTo>
                  <a:cubicBezTo>
                    <a:pt x="3960" y="1074"/>
                    <a:pt x="4813" y="1276"/>
                    <a:pt x="5403" y="1466"/>
                  </a:cubicBezTo>
                  <a:cubicBezTo>
                    <a:pt x="5427" y="1473"/>
                    <a:pt x="5450" y="1476"/>
                    <a:pt x="5472" y="1476"/>
                  </a:cubicBezTo>
                  <a:cubicBezTo>
                    <a:pt x="5655" y="1476"/>
                    <a:pt x="5763" y="1259"/>
                    <a:pt x="5593" y="1118"/>
                  </a:cubicBezTo>
                  <a:cubicBezTo>
                    <a:pt x="4619" y="315"/>
                    <a:pt x="3535" y="0"/>
                    <a:pt x="255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1090237" y="1880460"/>
              <a:ext cx="172055" cy="44088"/>
            </a:xfrm>
            <a:custGeom>
              <a:avLst/>
              <a:gdLst/>
              <a:ahLst/>
              <a:cxnLst/>
              <a:rect l="l" t="t" r="r" b="b"/>
              <a:pathLst>
                <a:path w="5764" h="1477" extrusionOk="0">
                  <a:moveTo>
                    <a:pt x="3210" y="0"/>
                  </a:moveTo>
                  <a:cubicBezTo>
                    <a:pt x="2229" y="0"/>
                    <a:pt x="1144" y="315"/>
                    <a:pt x="170" y="1118"/>
                  </a:cubicBezTo>
                  <a:cubicBezTo>
                    <a:pt x="1" y="1259"/>
                    <a:pt x="109" y="1476"/>
                    <a:pt x="291" y="1476"/>
                  </a:cubicBezTo>
                  <a:cubicBezTo>
                    <a:pt x="313" y="1476"/>
                    <a:pt x="337" y="1473"/>
                    <a:pt x="360" y="1466"/>
                  </a:cubicBezTo>
                  <a:cubicBezTo>
                    <a:pt x="951" y="1276"/>
                    <a:pt x="1804" y="1074"/>
                    <a:pt x="2817" y="1074"/>
                  </a:cubicBezTo>
                  <a:cubicBezTo>
                    <a:pt x="3490" y="1074"/>
                    <a:pt x="4233" y="1163"/>
                    <a:pt x="5016" y="1403"/>
                  </a:cubicBezTo>
                  <a:cubicBezTo>
                    <a:pt x="5066" y="1419"/>
                    <a:pt x="5115" y="1426"/>
                    <a:pt x="5161" y="1426"/>
                  </a:cubicBezTo>
                  <a:cubicBezTo>
                    <a:pt x="5572" y="1426"/>
                    <a:pt x="5763" y="836"/>
                    <a:pt x="5364" y="579"/>
                  </a:cubicBezTo>
                  <a:cubicBezTo>
                    <a:pt x="4810" y="229"/>
                    <a:pt x="4048" y="0"/>
                    <a:pt x="321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1133132" y="1930818"/>
              <a:ext cx="83192" cy="14209"/>
            </a:xfrm>
            <a:custGeom>
              <a:avLst/>
              <a:gdLst/>
              <a:ahLst/>
              <a:cxnLst/>
              <a:rect l="l" t="t" r="r" b="b"/>
              <a:pathLst>
                <a:path w="2787" h="476" fill="none" extrusionOk="0">
                  <a:moveTo>
                    <a:pt x="0" y="476"/>
                  </a:moveTo>
                  <a:cubicBezTo>
                    <a:pt x="633" y="191"/>
                    <a:pt x="1615" y="1"/>
                    <a:pt x="2787" y="476"/>
                  </a:cubicBez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1342024" y="1970519"/>
              <a:ext cx="43521" cy="170205"/>
            </a:xfrm>
            <a:custGeom>
              <a:avLst/>
              <a:gdLst/>
              <a:ahLst/>
              <a:cxnLst/>
              <a:rect l="l" t="t" r="r" b="b"/>
              <a:pathLst>
                <a:path w="1458" h="5702" fill="none" extrusionOk="0">
                  <a:moveTo>
                    <a:pt x="318" y="1"/>
                  </a:moveTo>
                  <a:cubicBezTo>
                    <a:pt x="318" y="1"/>
                    <a:pt x="223" y="2408"/>
                    <a:pt x="824" y="3738"/>
                  </a:cubicBezTo>
                  <a:cubicBezTo>
                    <a:pt x="1458" y="5068"/>
                    <a:pt x="888" y="5701"/>
                    <a:pt x="1" y="5701"/>
                  </a:cubicBez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1290980" y="2129352"/>
              <a:ext cx="22716" cy="8537"/>
            </a:xfrm>
            <a:custGeom>
              <a:avLst/>
              <a:gdLst/>
              <a:ahLst/>
              <a:cxnLst/>
              <a:rect l="l" t="t" r="r" b="b"/>
              <a:pathLst>
                <a:path w="761" h="286" fill="none" extrusionOk="0">
                  <a:moveTo>
                    <a:pt x="761" y="285"/>
                  </a:moveTo>
                  <a:cubicBezTo>
                    <a:pt x="761" y="285"/>
                    <a:pt x="476" y="0"/>
                    <a:pt x="1" y="0"/>
                  </a:cubicBezTo>
                </a:path>
              </a:pathLst>
            </a:custGeom>
            <a:noFill/>
            <a:ln w="10300" cap="flat" cmpd="sng">
              <a:solidFill>
                <a:srgbClr val="E2634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4" name="Google Shape;1584;p23"/>
          <p:cNvSpPr/>
          <p:nvPr/>
        </p:nvSpPr>
        <p:spPr>
          <a:xfrm>
            <a:off x="2405051" y="1212380"/>
            <a:ext cx="3014671" cy="332768"/>
          </a:xfrm>
          <a:custGeom>
            <a:avLst/>
            <a:gdLst/>
            <a:ahLst/>
            <a:cxnLst/>
            <a:rect l="l" t="t" r="r" b="b"/>
            <a:pathLst>
              <a:path w="100994" h="11148" extrusionOk="0">
                <a:moveTo>
                  <a:pt x="1" y="0"/>
                </a:moveTo>
                <a:lnTo>
                  <a:pt x="1" y="11148"/>
                </a:lnTo>
                <a:lnTo>
                  <a:pt x="100994" y="11148"/>
                </a:lnTo>
                <a:lnTo>
                  <a:pt x="100994"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TYPES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585" name="Google Shape;1585;p23"/>
          <p:cNvSpPr/>
          <p:nvPr/>
        </p:nvSpPr>
        <p:spPr>
          <a:xfrm>
            <a:off x="5656490" y="1212380"/>
            <a:ext cx="3014671" cy="332768"/>
          </a:xfrm>
          <a:custGeom>
            <a:avLst/>
            <a:gdLst/>
            <a:ahLst/>
            <a:cxnLst/>
            <a:rect l="l" t="t" r="r" b="b"/>
            <a:pathLst>
              <a:path w="100994" h="11148" extrusionOk="0">
                <a:moveTo>
                  <a:pt x="1" y="0"/>
                </a:moveTo>
                <a:lnTo>
                  <a:pt x="1" y="11148"/>
                </a:lnTo>
                <a:lnTo>
                  <a:pt x="100993" y="11148"/>
                </a:lnTo>
                <a:lnTo>
                  <a:pt x="100993" y="0"/>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CAUSES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586" name="Google Shape;1586;p23"/>
          <p:cNvSpPr/>
          <p:nvPr/>
        </p:nvSpPr>
        <p:spPr>
          <a:xfrm>
            <a:off x="5656490" y="2332626"/>
            <a:ext cx="3022223" cy="30"/>
          </a:xfrm>
          <a:custGeom>
            <a:avLst/>
            <a:gdLst/>
            <a:ahLst/>
            <a:cxnLst/>
            <a:rect l="l" t="t" r="r" b="b"/>
            <a:pathLst>
              <a:path w="101247" h="1" fill="none" extrusionOk="0">
                <a:moveTo>
                  <a:pt x="1" y="1"/>
                </a:moveTo>
                <a:lnTo>
                  <a:pt x="101247" y="1"/>
                </a:lnTo>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5656490" y="3128731"/>
            <a:ext cx="3022223" cy="30"/>
          </a:xfrm>
          <a:custGeom>
            <a:avLst/>
            <a:gdLst/>
            <a:ahLst/>
            <a:cxnLst/>
            <a:rect l="l" t="t" r="r" b="b"/>
            <a:pathLst>
              <a:path w="101247" h="1" fill="none" extrusionOk="0">
                <a:moveTo>
                  <a:pt x="1" y="0"/>
                </a:moveTo>
                <a:lnTo>
                  <a:pt x="101247" y="0"/>
                </a:lnTo>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5656490" y="3924836"/>
            <a:ext cx="3022223" cy="30"/>
          </a:xfrm>
          <a:custGeom>
            <a:avLst/>
            <a:gdLst/>
            <a:ahLst/>
            <a:cxnLst/>
            <a:rect l="l" t="t" r="r" b="b"/>
            <a:pathLst>
              <a:path w="101247" h="1" fill="none" extrusionOk="0">
                <a:moveTo>
                  <a:pt x="1" y="1"/>
                </a:moveTo>
                <a:lnTo>
                  <a:pt x="101247" y="1"/>
                </a:lnTo>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txBox="1"/>
          <p:nvPr/>
        </p:nvSpPr>
        <p:spPr>
          <a:xfrm>
            <a:off x="3096050" y="1871513"/>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Blackhead</a:t>
            </a:r>
            <a:endParaRPr sz="1700">
              <a:latin typeface="Fira Sans Extra Condensed Medium"/>
              <a:ea typeface="Fira Sans Extra Condensed Medium"/>
              <a:cs typeface="Fira Sans Extra Condensed Medium"/>
              <a:sym typeface="Fira Sans Extra Condensed Medium"/>
            </a:endParaRPr>
          </a:p>
        </p:txBody>
      </p:sp>
      <p:sp>
        <p:nvSpPr>
          <p:cNvPr id="1590" name="Google Shape;1590;p23"/>
          <p:cNvSpPr txBox="1"/>
          <p:nvPr/>
        </p:nvSpPr>
        <p:spPr>
          <a:xfrm>
            <a:off x="3096050" y="2637739"/>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Whitehead</a:t>
            </a:r>
            <a:endParaRPr sz="1700">
              <a:latin typeface="Fira Sans Extra Condensed Medium"/>
              <a:ea typeface="Fira Sans Extra Condensed Medium"/>
              <a:cs typeface="Fira Sans Extra Condensed Medium"/>
              <a:sym typeface="Fira Sans Extra Condensed Medium"/>
            </a:endParaRPr>
          </a:p>
        </p:txBody>
      </p:sp>
      <p:sp>
        <p:nvSpPr>
          <p:cNvPr id="1591" name="Google Shape;1591;p23"/>
          <p:cNvSpPr txBox="1"/>
          <p:nvPr/>
        </p:nvSpPr>
        <p:spPr>
          <a:xfrm>
            <a:off x="3096050" y="3403977"/>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Papule</a:t>
            </a:r>
            <a:endParaRPr sz="1700">
              <a:latin typeface="Fira Sans Extra Condensed Medium"/>
              <a:ea typeface="Fira Sans Extra Condensed Medium"/>
              <a:cs typeface="Fira Sans Extra Condensed Medium"/>
              <a:sym typeface="Fira Sans Extra Condensed Medium"/>
            </a:endParaRPr>
          </a:p>
        </p:txBody>
      </p:sp>
      <p:sp>
        <p:nvSpPr>
          <p:cNvPr id="1592" name="Google Shape;1592;p23"/>
          <p:cNvSpPr txBox="1"/>
          <p:nvPr/>
        </p:nvSpPr>
        <p:spPr>
          <a:xfrm>
            <a:off x="3096050" y="4195616"/>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Pustule</a:t>
            </a:r>
            <a:endParaRPr sz="1700">
              <a:latin typeface="Fira Sans Extra Condensed Medium"/>
              <a:ea typeface="Fira Sans Extra Condensed Medium"/>
              <a:cs typeface="Fira Sans Extra Condensed Medium"/>
              <a:sym typeface="Fira Sans Extra Condensed Medium"/>
            </a:endParaRPr>
          </a:p>
        </p:txBody>
      </p:sp>
      <p:sp>
        <p:nvSpPr>
          <p:cNvPr id="1593" name="Google Shape;1593;p23"/>
          <p:cNvSpPr txBox="1"/>
          <p:nvPr/>
        </p:nvSpPr>
        <p:spPr>
          <a:xfrm>
            <a:off x="6472750" y="1808525"/>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Hormones</a:t>
            </a:r>
            <a:endParaRPr sz="1700">
              <a:latin typeface="Fira Sans Extra Condensed Medium"/>
              <a:ea typeface="Fira Sans Extra Condensed Medium"/>
              <a:cs typeface="Fira Sans Extra Condensed Medium"/>
              <a:sym typeface="Fira Sans Extra Condensed Medium"/>
            </a:endParaRPr>
          </a:p>
        </p:txBody>
      </p:sp>
      <p:sp>
        <p:nvSpPr>
          <p:cNvPr id="1594" name="Google Shape;1594;p23"/>
          <p:cNvSpPr txBox="1"/>
          <p:nvPr/>
        </p:nvSpPr>
        <p:spPr>
          <a:xfrm>
            <a:off x="6472750" y="2600325"/>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Menstrual cycle</a:t>
            </a:r>
            <a:endParaRPr sz="1700">
              <a:latin typeface="Fira Sans Extra Condensed Medium"/>
              <a:ea typeface="Fira Sans Extra Condensed Medium"/>
              <a:cs typeface="Fira Sans Extra Condensed Medium"/>
              <a:sym typeface="Fira Sans Extra Condensed Medium"/>
            </a:endParaRPr>
          </a:p>
        </p:txBody>
      </p:sp>
      <p:sp>
        <p:nvSpPr>
          <p:cNvPr id="1595" name="Google Shape;1595;p23"/>
          <p:cNvSpPr txBox="1"/>
          <p:nvPr/>
        </p:nvSpPr>
        <p:spPr>
          <a:xfrm>
            <a:off x="6472750" y="3396425"/>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Cosmetics</a:t>
            </a:r>
            <a:endParaRPr sz="1700">
              <a:latin typeface="Fira Sans Extra Condensed Medium"/>
              <a:ea typeface="Fira Sans Extra Condensed Medium"/>
              <a:cs typeface="Fira Sans Extra Condensed Medium"/>
              <a:sym typeface="Fira Sans Extra Condensed Medium"/>
            </a:endParaRPr>
          </a:p>
        </p:txBody>
      </p:sp>
      <p:sp>
        <p:nvSpPr>
          <p:cNvPr id="1596" name="Google Shape;1596;p23"/>
          <p:cNvSpPr txBox="1"/>
          <p:nvPr/>
        </p:nvSpPr>
        <p:spPr>
          <a:xfrm>
            <a:off x="6472750" y="4192563"/>
            <a:ext cx="21984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Diet</a:t>
            </a:r>
            <a:endParaRPr sz="17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24"/>
          <p:cNvSpPr txBox="1"/>
          <p:nvPr/>
        </p:nvSpPr>
        <p:spPr>
          <a:xfrm>
            <a:off x="717400" y="534225"/>
            <a:ext cx="7723500" cy="683400"/>
          </a:xfrm>
          <a:prstGeom prst="rect">
            <a:avLst/>
          </a:prstGeom>
          <a:noFill/>
          <a:ln>
            <a:noFill/>
          </a:ln>
        </p:spPr>
        <p:txBody>
          <a:bodyPr spcFirstLastPara="1" wrap="square" lIns="91425" tIns="91425" rIns="91425" bIns="91425" anchor="ctr" anchorCtr="0">
            <a:noAutofit/>
          </a:bodyPr>
          <a:lstStyle/>
          <a:p>
            <a:pPr marL="0" lvl="0" indent="0" algn="ctr" rtl="0">
              <a:spcBef>
                <a:spcPts val="1000"/>
              </a:spcBef>
              <a:spcAft>
                <a:spcPts val="0"/>
              </a:spcAft>
              <a:buClr>
                <a:schemeClr val="dk1"/>
              </a:buClr>
              <a:buSzPts val="1100"/>
              <a:buFont typeface="Arial"/>
              <a:buNone/>
            </a:pPr>
            <a:r>
              <a:rPr lang="en" sz="2800">
                <a:solidFill>
                  <a:schemeClr val="dk1"/>
                </a:solidFill>
                <a:latin typeface="Fira Sans Extra Condensed Medium"/>
                <a:ea typeface="Fira Sans Extra Condensed Medium"/>
                <a:cs typeface="Fira Sans Extra Condensed Medium"/>
                <a:sym typeface="Fira Sans Extra Condensed Medium"/>
              </a:rPr>
              <a:t>Ordering Procedure 2 : </a:t>
            </a:r>
            <a:r>
              <a:rPr lang="en" sz="2800">
                <a:solidFill>
                  <a:schemeClr val="dk1"/>
                </a:solidFill>
                <a:highlight>
                  <a:srgbClr val="FFFFFF"/>
                </a:highlight>
                <a:latin typeface="Fira Sans Extra Condensed Medium"/>
                <a:ea typeface="Fira Sans Extra Condensed Medium"/>
                <a:cs typeface="Fira Sans Extra Condensed Medium"/>
                <a:sym typeface="Fira Sans Extra Condensed Medium"/>
              </a:rPr>
              <a:t>Automatic Facial Skin Feature Detection for Everyone</a:t>
            </a:r>
            <a:endParaRPr sz="2800">
              <a:solidFill>
                <a:schemeClr val="dk1"/>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sz="2800">
              <a:latin typeface="Fira Sans Extra Condensed Medium"/>
              <a:ea typeface="Fira Sans Extra Condensed Medium"/>
              <a:cs typeface="Fira Sans Extra Condensed Medium"/>
              <a:sym typeface="Fira Sans Extra Condensed Medium"/>
            </a:endParaRPr>
          </a:p>
        </p:txBody>
      </p:sp>
      <p:grpSp>
        <p:nvGrpSpPr>
          <p:cNvPr id="1602" name="Google Shape;1602;p24"/>
          <p:cNvGrpSpPr/>
          <p:nvPr/>
        </p:nvGrpSpPr>
        <p:grpSpPr>
          <a:xfrm>
            <a:off x="459070" y="1633518"/>
            <a:ext cx="2995566" cy="2828253"/>
            <a:chOff x="3092945" y="1583843"/>
            <a:chExt cx="2995566" cy="2828253"/>
          </a:xfrm>
        </p:grpSpPr>
        <p:sp>
          <p:nvSpPr>
            <p:cNvPr id="1603" name="Google Shape;1603;p24"/>
            <p:cNvSpPr/>
            <p:nvPr/>
          </p:nvSpPr>
          <p:spPr>
            <a:xfrm>
              <a:off x="3092945" y="1583843"/>
              <a:ext cx="2995566" cy="2789191"/>
            </a:xfrm>
            <a:custGeom>
              <a:avLst/>
              <a:gdLst/>
              <a:ahLst/>
              <a:cxnLst/>
              <a:rect l="l" t="t" r="r" b="b"/>
              <a:pathLst>
                <a:path w="98587" h="91795" extrusionOk="0">
                  <a:moveTo>
                    <a:pt x="46976" y="0"/>
                  </a:moveTo>
                  <a:cubicBezTo>
                    <a:pt x="42584" y="0"/>
                    <a:pt x="38194" y="530"/>
                    <a:pt x="33950" y="1651"/>
                  </a:cubicBezTo>
                  <a:cubicBezTo>
                    <a:pt x="18210" y="5800"/>
                    <a:pt x="5701" y="19133"/>
                    <a:pt x="2471" y="35062"/>
                  </a:cubicBezTo>
                  <a:cubicBezTo>
                    <a:pt x="0" y="47128"/>
                    <a:pt x="1457" y="61696"/>
                    <a:pt x="8139" y="72273"/>
                  </a:cubicBezTo>
                  <a:cubicBezTo>
                    <a:pt x="10705" y="76327"/>
                    <a:pt x="14157" y="79779"/>
                    <a:pt x="17893" y="82755"/>
                  </a:cubicBezTo>
                  <a:cubicBezTo>
                    <a:pt x="21124" y="85289"/>
                    <a:pt x="24576" y="87537"/>
                    <a:pt x="28376" y="89057"/>
                  </a:cubicBezTo>
                  <a:cubicBezTo>
                    <a:pt x="32430" y="90641"/>
                    <a:pt x="36737" y="91401"/>
                    <a:pt x="41075" y="91686"/>
                  </a:cubicBezTo>
                  <a:cubicBezTo>
                    <a:pt x="42233" y="91758"/>
                    <a:pt x="43390" y="91794"/>
                    <a:pt x="44545" y="91794"/>
                  </a:cubicBezTo>
                  <a:cubicBezTo>
                    <a:pt x="61560" y="91794"/>
                    <a:pt x="78084" y="83980"/>
                    <a:pt x="87692" y="69834"/>
                  </a:cubicBezTo>
                  <a:cubicBezTo>
                    <a:pt x="88484" y="68631"/>
                    <a:pt x="89244" y="67396"/>
                    <a:pt x="89941" y="66098"/>
                  </a:cubicBezTo>
                  <a:cubicBezTo>
                    <a:pt x="97224" y="52892"/>
                    <a:pt x="98586" y="35189"/>
                    <a:pt x="90511" y="22078"/>
                  </a:cubicBezTo>
                  <a:cubicBezTo>
                    <a:pt x="83797" y="11215"/>
                    <a:pt x="71984" y="4248"/>
                    <a:pt x="59728" y="1461"/>
                  </a:cubicBezTo>
                  <a:cubicBezTo>
                    <a:pt x="55565" y="507"/>
                    <a:pt x="51269" y="0"/>
                    <a:pt x="46976"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3263259" y="1653002"/>
              <a:ext cx="2689559" cy="2550547"/>
            </a:xfrm>
            <a:custGeom>
              <a:avLst/>
              <a:gdLst/>
              <a:ahLst/>
              <a:cxnLst/>
              <a:rect l="l" t="t" r="r" b="b"/>
              <a:pathLst>
                <a:path w="88516" h="83941" extrusionOk="0">
                  <a:moveTo>
                    <a:pt x="40234" y="0"/>
                  </a:moveTo>
                  <a:cubicBezTo>
                    <a:pt x="39258" y="0"/>
                    <a:pt x="38282" y="34"/>
                    <a:pt x="37307" y="104"/>
                  </a:cubicBezTo>
                  <a:cubicBezTo>
                    <a:pt x="24069" y="990"/>
                    <a:pt x="10135" y="10364"/>
                    <a:pt x="4150" y="22272"/>
                  </a:cubicBezTo>
                  <a:cubicBezTo>
                    <a:pt x="2249" y="26072"/>
                    <a:pt x="1204" y="30253"/>
                    <a:pt x="698" y="34464"/>
                  </a:cubicBezTo>
                  <a:cubicBezTo>
                    <a:pt x="571" y="35541"/>
                    <a:pt x="476" y="36618"/>
                    <a:pt x="444" y="37726"/>
                  </a:cubicBezTo>
                  <a:cubicBezTo>
                    <a:pt x="1" y="46910"/>
                    <a:pt x="2249" y="56253"/>
                    <a:pt x="7095" y="64107"/>
                  </a:cubicBezTo>
                  <a:cubicBezTo>
                    <a:pt x="12510" y="72847"/>
                    <a:pt x="21187" y="79593"/>
                    <a:pt x="31100" y="82348"/>
                  </a:cubicBezTo>
                  <a:cubicBezTo>
                    <a:pt x="34941" y="83408"/>
                    <a:pt x="38933" y="83941"/>
                    <a:pt x="42923" y="83941"/>
                  </a:cubicBezTo>
                  <a:cubicBezTo>
                    <a:pt x="48472" y="83941"/>
                    <a:pt x="54019" y="82909"/>
                    <a:pt x="59159" y="80828"/>
                  </a:cubicBezTo>
                  <a:cubicBezTo>
                    <a:pt x="69039" y="76806"/>
                    <a:pt x="76988" y="68730"/>
                    <a:pt x="81612" y="59071"/>
                  </a:cubicBezTo>
                  <a:cubicBezTo>
                    <a:pt x="87851" y="46055"/>
                    <a:pt x="88516" y="28859"/>
                    <a:pt x="79205" y="17173"/>
                  </a:cubicBezTo>
                  <a:cubicBezTo>
                    <a:pt x="73916" y="10491"/>
                    <a:pt x="66158" y="6153"/>
                    <a:pt x="58145" y="3334"/>
                  </a:cubicBezTo>
                  <a:cubicBezTo>
                    <a:pt x="52386" y="1314"/>
                    <a:pt x="46321" y="0"/>
                    <a:pt x="40234"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3219958" y="2852521"/>
              <a:ext cx="156878" cy="142901"/>
            </a:xfrm>
            <a:custGeom>
              <a:avLst/>
              <a:gdLst/>
              <a:ahLst/>
              <a:cxnLst/>
              <a:rect l="l" t="t" r="r" b="b"/>
              <a:pathLst>
                <a:path w="5163" h="4703" extrusionOk="0">
                  <a:moveTo>
                    <a:pt x="2582" y="0"/>
                  </a:moveTo>
                  <a:cubicBezTo>
                    <a:pt x="1980" y="0"/>
                    <a:pt x="1378" y="230"/>
                    <a:pt x="919" y="689"/>
                  </a:cubicBezTo>
                  <a:cubicBezTo>
                    <a:pt x="1" y="1607"/>
                    <a:pt x="1" y="3096"/>
                    <a:pt x="919" y="4014"/>
                  </a:cubicBezTo>
                  <a:cubicBezTo>
                    <a:pt x="1378" y="4473"/>
                    <a:pt x="1980" y="4703"/>
                    <a:pt x="2582" y="4703"/>
                  </a:cubicBezTo>
                  <a:cubicBezTo>
                    <a:pt x="3184" y="4703"/>
                    <a:pt x="3785" y="4473"/>
                    <a:pt x="4244" y="4014"/>
                  </a:cubicBezTo>
                  <a:cubicBezTo>
                    <a:pt x="5163" y="3096"/>
                    <a:pt x="5163" y="1607"/>
                    <a:pt x="4244" y="689"/>
                  </a:cubicBezTo>
                  <a:cubicBezTo>
                    <a:pt x="3785" y="230"/>
                    <a:pt x="3184" y="0"/>
                    <a:pt x="258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3900302" y="1729210"/>
              <a:ext cx="153991" cy="143296"/>
            </a:xfrm>
            <a:custGeom>
              <a:avLst/>
              <a:gdLst/>
              <a:ahLst/>
              <a:cxnLst/>
              <a:rect l="l" t="t" r="r" b="b"/>
              <a:pathLst>
                <a:path w="5068" h="4716" extrusionOk="0">
                  <a:moveTo>
                    <a:pt x="2515" y="0"/>
                  </a:moveTo>
                  <a:cubicBezTo>
                    <a:pt x="1377" y="0"/>
                    <a:pt x="390" y="830"/>
                    <a:pt x="191" y="1966"/>
                  </a:cubicBezTo>
                  <a:cubicBezTo>
                    <a:pt x="1" y="3264"/>
                    <a:pt x="856" y="4468"/>
                    <a:pt x="2154" y="4690"/>
                  </a:cubicBezTo>
                  <a:cubicBezTo>
                    <a:pt x="2273" y="4707"/>
                    <a:pt x="2391" y="4716"/>
                    <a:pt x="2508" y="4716"/>
                  </a:cubicBezTo>
                  <a:cubicBezTo>
                    <a:pt x="3643" y="4716"/>
                    <a:pt x="4674" y="3903"/>
                    <a:pt x="4846" y="2726"/>
                  </a:cubicBezTo>
                  <a:cubicBezTo>
                    <a:pt x="5068" y="1459"/>
                    <a:pt x="4181" y="224"/>
                    <a:pt x="2914" y="34"/>
                  </a:cubicBezTo>
                  <a:cubicBezTo>
                    <a:pt x="2780" y="11"/>
                    <a:pt x="2647" y="0"/>
                    <a:pt x="251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4420905" y="1750450"/>
              <a:ext cx="143417" cy="143387"/>
            </a:xfrm>
            <a:custGeom>
              <a:avLst/>
              <a:gdLst/>
              <a:ahLst/>
              <a:cxnLst/>
              <a:rect l="l" t="t" r="r" b="b"/>
              <a:pathLst>
                <a:path w="4720" h="4719" fill="none" extrusionOk="0">
                  <a:moveTo>
                    <a:pt x="4719" y="2344"/>
                  </a:moveTo>
                  <a:cubicBezTo>
                    <a:pt x="4719" y="3642"/>
                    <a:pt x="3674" y="4719"/>
                    <a:pt x="2376" y="4719"/>
                  </a:cubicBezTo>
                  <a:cubicBezTo>
                    <a:pt x="1078" y="4719"/>
                    <a:pt x="1" y="3642"/>
                    <a:pt x="1" y="2344"/>
                  </a:cubicBezTo>
                  <a:cubicBezTo>
                    <a:pt x="1" y="1045"/>
                    <a:pt x="1078" y="0"/>
                    <a:pt x="2376" y="0"/>
                  </a:cubicBezTo>
                  <a:cubicBezTo>
                    <a:pt x="3674" y="0"/>
                    <a:pt x="4719" y="1045"/>
                    <a:pt x="4719" y="2344"/>
                  </a:cubicBezTo>
                  <a:close/>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5310061" y="3770301"/>
              <a:ext cx="117438" cy="116466"/>
            </a:xfrm>
            <a:custGeom>
              <a:avLst/>
              <a:gdLst/>
              <a:ahLst/>
              <a:cxnLst/>
              <a:rect l="l" t="t" r="r" b="b"/>
              <a:pathLst>
                <a:path w="3865" h="3833" extrusionOk="0">
                  <a:moveTo>
                    <a:pt x="1933" y="0"/>
                  </a:moveTo>
                  <a:cubicBezTo>
                    <a:pt x="888" y="0"/>
                    <a:pt x="1" y="855"/>
                    <a:pt x="1" y="1932"/>
                  </a:cubicBezTo>
                  <a:cubicBezTo>
                    <a:pt x="1" y="2977"/>
                    <a:pt x="888" y="3832"/>
                    <a:pt x="1933" y="3832"/>
                  </a:cubicBezTo>
                  <a:cubicBezTo>
                    <a:pt x="3010" y="3832"/>
                    <a:pt x="3865" y="2977"/>
                    <a:pt x="3865" y="1932"/>
                  </a:cubicBezTo>
                  <a:cubicBezTo>
                    <a:pt x="3865" y="855"/>
                    <a:pt x="3010" y="0"/>
                    <a:pt x="1933" y="0"/>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4634550" y="1710037"/>
              <a:ext cx="69308" cy="69308"/>
            </a:xfrm>
            <a:custGeom>
              <a:avLst/>
              <a:gdLst/>
              <a:ahLst/>
              <a:cxnLst/>
              <a:rect l="l" t="t" r="r" b="b"/>
              <a:pathLst>
                <a:path w="2281" h="2281" extrusionOk="0">
                  <a:moveTo>
                    <a:pt x="1140" y="0"/>
                  </a:moveTo>
                  <a:cubicBezTo>
                    <a:pt x="507" y="0"/>
                    <a:pt x="0" y="507"/>
                    <a:pt x="0" y="1140"/>
                  </a:cubicBezTo>
                  <a:cubicBezTo>
                    <a:pt x="0" y="1742"/>
                    <a:pt x="507" y="2280"/>
                    <a:pt x="1140" y="2280"/>
                  </a:cubicBezTo>
                  <a:cubicBezTo>
                    <a:pt x="1774" y="2280"/>
                    <a:pt x="2280" y="1742"/>
                    <a:pt x="2280" y="1140"/>
                  </a:cubicBezTo>
                  <a:cubicBezTo>
                    <a:pt x="2280" y="507"/>
                    <a:pt x="1774" y="0"/>
                    <a:pt x="1140" y="0"/>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4"/>
            <p:cNvSpPr/>
            <p:nvPr/>
          </p:nvSpPr>
          <p:spPr>
            <a:xfrm>
              <a:off x="5730604" y="2685793"/>
              <a:ext cx="195376" cy="186716"/>
            </a:xfrm>
            <a:custGeom>
              <a:avLst/>
              <a:gdLst/>
              <a:ahLst/>
              <a:cxnLst/>
              <a:rect l="l" t="t" r="r" b="b"/>
              <a:pathLst>
                <a:path w="6430" h="6145" extrusionOk="0">
                  <a:moveTo>
                    <a:pt x="3199" y="0"/>
                  </a:moveTo>
                  <a:cubicBezTo>
                    <a:pt x="1425" y="0"/>
                    <a:pt x="0" y="1394"/>
                    <a:pt x="0" y="3072"/>
                  </a:cubicBezTo>
                  <a:cubicBezTo>
                    <a:pt x="0" y="4751"/>
                    <a:pt x="1425" y="6144"/>
                    <a:pt x="3199" y="6144"/>
                  </a:cubicBezTo>
                  <a:cubicBezTo>
                    <a:pt x="4972" y="6144"/>
                    <a:pt x="6429" y="4751"/>
                    <a:pt x="6429" y="3072"/>
                  </a:cubicBezTo>
                  <a:cubicBezTo>
                    <a:pt x="6429" y="1394"/>
                    <a:pt x="4972" y="0"/>
                    <a:pt x="319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4759649" y="3924267"/>
              <a:ext cx="55848" cy="54875"/>
            </a:xfrm>
            <a:custGeom>
              <a:avLst/>
              <a:gdLst/>
              <a:ahLst/>
              <a:cxnLst/>
              <a:rect l="l" t="t" r="r" b="b"/>
              <a:pathLst>
                <a:path w="1838" h="1806" extrusionOk="0">
                  <a:moveTo>
                    <a:pt x="919" y="0"/>
                  </a:moveTo>
                  <a:cubicBezTo>
                    <a:pt x="412" y="0"/>
                    <a:pt x="0" y="380"/>
                    <a:pt x="0" y="887"/>
                  </a:cubicBezTo>
                  <a:cubicBezTo>
                    <a:pt x="0" y="1394"/>
                    <a:pt x="412" y="1805"/>
                    <a:pt x="919" y="1805"/>
                  </a:cubicBezTo>
                  <a:cubicBezTo>
                    <a:pt x="1425" y="1805"/>
                    <a:pt x="1837" y="1394"/>
                    <a:pt x="1837" y="887"/>
                  </a:cubicBezTo>
                  <a:cubicBezTo>
                    <a:pt x="1837" y="380"/>
                    <a:pt x="1425" y="0"/>
                    <a:pt x="919" y="0"/>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a:off x="4899182" y="3259329"/>
              <a:ext cx="140500" cy="140500"/>
            </a:xfrm>
            <a:custGeom>
              <a:avLst/>
              <a:gdLst/>
              <a:ahLst/>
              <a:cxnLst/>
              <a:rect l="l" t="t" r="r" b="b"/>
              <a:pathLst>
                <a:path w="4624" h="4624" extrusionOk="0">
                  <a:moveTo>
                    <a:pt x="2312" y="0"/>
                  </a:moveTo>
                  <a:cubicBezTo>
                    <a:pt x="1045" y="0"/>
                    <a:pt x="0" y="1045"/>
                    <a:pt x="0" y="2312"/>
                  </a:cubicBezTo>
                  <a:cubicBezTo>
                    <a:pt x="0" y="3579"/>
                    <a:pt x="1045" y="4624"/>
                    <a:pt x="2312" y="4624"/>
                  </a:cubicBezTo>
                  <a:cubicBezTo>
                    <a:pt x="3611" y="4624"/>
                    <a:pt x="4624" y="3579"/>
                    <a:pt x="4624" y="2312"/>
                  </a:cubicBezTo>
                  <a:cubicBezTo>
                    <a:pt x="4624" y="1045"/>
                    <a:pt x="3611" y="0"/>
                    <a:pt x="2312" y="0"/>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a:off x="3889727" y="2077616"/>
              <a:ext cx="153991" cy="140531"/>
            </a:xfrm>
            <a:custGeom>
              <a:avLst/>
              <a:gdLst/>
              <a:ahLst/>
              <a:cxnLst/>
              <a:rect l="l" t="t" r="r" b="b"/>
              <a:pathLst>
                <a:path w="5068" h="4625" extrusionOk="0">
                  <a:moveTo>
                    <a:pt x="2534" y="1"/>
                  </a:moveTo>
                  <a:cubicBezTo>
                    <a:pt x="1940" y="1"/>
                    <a:pt x="1346" y="222"/>
                    <a:pt x="887" y="666"/>
                  </a:cubicBezTo>
                  <a:cubicBezTo>
                    <a:pt x="0" y="1584"/>
                    <a:pt x="0" y="3041"/>
                    <a:pt x="887" y="3959"/>
                  </a:cubicBezTo>
                  <a:cubicBezTo>
                    <a:pt x="1346" y="4403"/>
                    <a:pt x="1940" y="4624"/>
                    <a:pt x="2534" y="4624"/>
                  </a:cubicBezTo>
                  <a:cubicBezTo>
                    <a:pt x="3128" y="4624"/>
                    <a:pt x="3722" y="4403"/>
                    <a:pt x="4181" y="3959"/>
                  </a:cubicBezTo>
                  <a:cubicBezTo>
                    <a:pt x="5067" y="3041"/>
                    <a:pt x="5067" y="1584"/>
                    <a:pt x="4181" y="666"/>
                  </a:cubicBezTo>
                  <a:cubicBezTo>
                    <a:pt x="3722" y="222"/>
                    <a:pt x="3128" y="1"/>
                    <a:pt x="2534" y="1"/>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4076419" y="3845749"/>
              <a:ext cx="197290" cy="180122"/>
            </a:xfrm>
            <a:custGeom>
              <a:avLst/>
              <a:gdLst/>
              <a:ahLst/>
              <a:cxnLst/>
              <a:rect l="l" t="t" r="r" b="b"/>
              <a:pathLst>
                <a:path w="6493" h="5928" extrusionOk="0">
                  <a:moveTo>
                    <a:pt x="3239" y="1"/>
                  </a:moveTo>
                  <a:cubicBezTo>
                    <a:pt x="1901" y="1"/>
                    <a:pt x="673" y="919"/>
                    <a:pt x="349" y="2299"/>
                  </a:cubicBezTo>
                  <a:cubicBezTo>
                    <a:pt x="0" y="3883"/>
                    <a:pt x="982" y="5466"/>
                    <a:pt x="2565" y="5846"/>
                  </a:cubicBezTo>
                  <a:cubicBezTo>
                    <a:pt x="2795" y="5901"/>
                    <a:pt x="3025" y="5928"/>
                    <a:pt x="3251" y="5928"/>
                  </a:cubicBezTo>
                  <a:cubicBezTo>
                    <a:pt x="4583" y="5928"/>
                    <a:pt x="5788" y="5010"/>
                    <a:pt x="6112" y="3629"/>
                  </a:cubicBezTo>
                  <a:cubicBezTo>
                    <a:pt x="6492" y="2046"/>
                    <a:pt x="5511" y="463"/>
                    <a:pt x="3927" y="82"/>
                  </a:cubicBezTo>
                  <a:cubicBezTo>
                    <a:pt x="3697" y="27"/>
                    <a:pt x="3467" y="1"/>
                    <a:pt x="3239" y="1"/>
                  </a:cubicBezTo>
                  <a:close/>
                </a:path>
              </a:pathLst>
            </a:custGeom>
            <a:solidFill>
              <a:srgbClr val="F3B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a:off x="5409181" y="3293969"/>
              <a:ext cx="114551" cy="228070"/>
            </a:xfrm>
            <a:custGeom>
              <a:avLst/>
              <a:gdLst/>
              <a:ahLst/>
              <a:cxnLst/>
              <a:rect l="l" t="t" r="r" b="b"/>
              <a:pathLst>
                <a:path w="3770" h="7506" fill="none" extrusionOk="0">
                  <a:moveTo>
                    <a:pt x="1" y="0"/>
                  </a:moveTo>
                  <a:cubicBezTo>
                    <a:pt x="2059" y="0"/>
                    <a:pt x="3770" y="1679"/>
                    <a:pt x="3770" y="3737"/>
                  </a:cubicBezTo>
                  <a:cubicBezTo>
                    <a:pt x="3770" y="5827"/>
                    <a:pt x="2059" y="7506"/>
                    <a:pt x="1" y="7506"/>
                  </a:cubicBezTo>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a:off x="4947283" y="3689474"/>
              <a:ext cx="156878" cy="156878"/>
            </a:xfrm>
            <a:custGeom>
              <a:avLst/>
              <a:gdLst/>
              <a:ahLst/>
              <a:cxnLst/>
              <a:rect l="l" t="t" r="r" b="b"/>
              <a:pathLst>
                <a:path w="5163" h="5163" fill="none" extrusionOk="0">
                  <a:moveTo>
                    <a:pt x="3104" y="285"/>
                  </a:moveTo>
                  <a:cubicBezTo>
                    <a:pt x="4371" y="602"/>
                    <a:pt x="5163" y="1869"/>
                    <a:pt x="4846" y="3104"/>
                  </a:cubicBezTo>
                  <a:cubicBezTo>
                    <a:pt x="4561" y="4370"/>
                    <a:pt x="3294" y="5162"/>
                    <a:pt x="2028" y="4877"/>
                  </a:cubicBezTo>
                  <a:cubicBezTo>
                    <a:pt x="761" y="4560"/>
                    <a:pt x="1" y="3294"/>
                    <a:pt x="286" y="2027"/>
                  </a:cubicBezTo>
                  <a:cubicBezTo>
                    <a:pt x="571" y="792"/>
                    <a:pt x="1838" y="0"/>
                    <a:pt x="3104" y="285"/>
                  </a:cubicBezTo>
                  <a:close/>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3576022" y="2205602"/>
              <a:ext cx="158792" cy="158822"/>
            </a:xfrm>
            <a:custGeom>
              <a:avLst/>
              <a:gdLst/>
              <a:ahLst/>
              <a:cxnLst/>
              <a:rect l="l" t="t" r="r" b="b"/>
              <a:pathLst>
                <a:path w="5226" h="5227" fill="none" extrusionOk="0">
                  <a:moveTo>
                    <a:pt x="5226" y="2629"/>
                  </a:moveTo>
                  <a:cubicBezTo>
                    <a:pt x="5226" y="4054"/>
                    <a:pt x="4054" y="5226"/>
                    <a:pt x="2629" y="5226"/>
                  </a:cubicBezTo>
                  <a:cubicBezTo>
                    <a:pt x="1172" y="5226"/>
                    <a:pt x="0" y="4054"/>
                    <a:pt x="0" y="2629"/>
                  </a:cubicBezTo>
                  <a:cubicBezTo>
                    <a:pt x="0" y="1172"/>
                    <a:pt x="1172" y="1"/>
                    <a:pt x="2629" y="1"/>
                  </a:cubicBezTo>
                  <a:cubicBezTo>
                    <a:pt x="4054" y="1"/>
                    <a:pt x="5226" y="1172"/>
                    <a:pt x="5226" y="2629"/>
                  </a:cubicBezTo>
                  <a:close/>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5352420" y="3420983"/>
              <a:ext cx="51016" cy="51016"/>
            </a:xfrm>
            <a:custGeom>
              <a:avLst/>
              <a:gdLst/>
              <a:ahLst/>
              <a:cxnLst/>
              <a:rect l="l" t="t" r="r" b="b"/>
              <a:pathLst>
                <a:path w="1679" h="1679" extrusionOk="0">
                  <a:moveTo>
                    <a:pt x="824" y="0"/>
                  </a:moveTo>
                  <a:cubicBezTo>
                    <a:pt x="380" y="0"/>
                    <a:pt x="0" y="349"/>
                    <a:pt x="0" y="824"/>
                  </a:cubicBezTo>
                  <a:cubicBezTo>
                    <a:pt x="0" y="1299"/>
                    <a:pt x="380" y="1679"/>
                    <a:pt x="824" y="1679"/>
                  </a:cubicBezTo>
                  <a:cubicBezTo>
                    <a:pt x="1299" y="1679"/>
                    <a:pt x="1679" y="1299"/>
                    <a:pt x="1679" y="824"/>
                  </a:cubicBezTo>
                  <a:cubicBezTo>
                    <a:pt x="1679" y="381"/>
                    <a:pt x="1299" y="0"/>
                    <a:pt x="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4619144" y="1846683"/>
              <a:ext cx="58734" cy="58704"/>
            </a:xfrm>
            <a:custGeom>
              <a:avLst/>
              <a:gdLst/>
              <a:ahLst/>
              <a:cxnLst/>
              <a:rect l="l" t="t" r="r" b="b"/>
              <a:pathLst>
                <a:path w="1933" h="1932" extrusionOk="0">
                  <a:moveTo>
                    <a:pt x="982" y="0"/>
                  </a:moveTo>
                  <a:cubicBezTo>
                    <a:pt x="444" y="0"/>
                    <a:pt x="1" y="444"/>
                    <a:pt x="1" y="982"/>
                  </a:cubicBezTo>
                  <a:cubicBezTo>
                    <a:pt x="1" y="1489"/>
                    <a:pt x="444" y="1932"/>
                    <a:pt x="982" y="1932"/>
                  </a:cubicBezTo>
                  <a:cubicBezTo>
                    <a:pt x="1489" y="1932"/>
                    <a:pt x="1932" y="1489"/>
                    <a:pt x="1932" y="982"/>
                  </a:cubicBezTo>
                  <a:cubicBezTo>
                    <a:pt x="1932" y="444"/>
                    <a:pt x="1489" y="0"/>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4795261" y="1893811"/>
              <a:ext cx="164565" cy="81827"/>
            </a:xfrm>
            <a:custGeom>
              <a:avLst/>
              <a:gdLst/>
              <a:ahLst/>
              <a:cxnLst/>
              <a:rect l="l" t="t" r="r" b="b"/>
              <a:pathLst>
                <a:path w="5416" h="2693" fill="none" extrusionOk="0">
                  <a:moveTo>
                    <a:pt x="0" y="2693"/>
                  </a:moveTo>
                  <a:cubicBezTo>
                    <a:pt x="0" y="1204"/>
                    <a:pt x="1203" y="1"/>
                    <a:pt x="2724" y="1"/>
                  </a:cubicBezTo>
                  <a:cubicBezTo>
                    <a:pt x="4212" y="1"/>
                    <a:pt x="5415" y="1204"/>
                    <a:pt x="5415" y="2693"/>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a:off x="5372626" y="2993816"/>
              <a:ext cx="115493" cy="101851"/>
            </a:xfrm>
            <a:custGeom>
              <a:avLst/>
              <a:gdLst/>
              <a:ahLst/>
              <a:cxnLst/>
              <a:rect l="l" t="t" r="r" b="b"/>
              <a:pathLst>
                <a:path w="3801" h="3352" extrusionOk="0">
                  <a:moveTo>
                    <a:pt x="1898" y="0"/>
                  </a:moveTo>
                  <a:cubicBezTo>
                    <a:pt x="1687" y="0"/>
                    <a:pt x="1474" y="40"/>
                    <a:pt x="1267" y="124"/>
                  </a:cubicBezTo>
                  <a:cubicBezTo>
                    <a:pt x="412" y="473"/>
                    <a:pt x="0" y="1454"/>
                    <a:pt x="349" y="2309"/>
                  </a:cubicBezTo>
                  <a:cubicBezTo>
                    <a:pt x="613" y="2958"/>
                    <a:pt x="1242" y="3352"/>
                    <a:pt x="1904" y="3352"/>
                  </a:cubicBezTo>
                  <a:cubicBezTo>
                    <a:pt x="2114" y="3352"/>
                    <a:pt x="2328" y="3312"/>
                    <a:pt x="2534" y="3228"/>
                  </a:cubicBezTo>
                  <a:cubicBezTo>
                    <a:pt x="3389" y="2879"/>
                    <a:pt x="3801" y="1898"/>
                    <a:pt x="3452" y="1043"/>
                  </a:cubicBezTo>
                  <a:cubicBezTo>
                    <a:pt x="3188" y="394"/>
                    <a:pt x="2559" y="0"/>
                    <a:pt x="1898"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5441906" y="2891719"/>
              <a:ext cx="27954" cy="28896"/>
            </a:xfrm>
            <a:custGeom>
              <a:avLst/>
              <a:gdLst/>
              <a:ahLst/>
              <a:cxnLst/>
              <a:rect l="l" t="t" r="r" b="b"/>
              <a:pathLst>
                <a:path w="920" h="951" fill="none" extrusionOk="0">
                  <a:moveTo>
                    <a:pt x="919" y="476"/>
                  </a:moveTo>
                  <a:cubicBezTo>
                    <a:pt x="919" y="729"/>
                    <a:pt x="729" y="951"/>
                    <a:pt x="476" y="951"/>
                  </a:cubicBezTo>
                  <a:cubicBezTo>
                    <a:pt x="191" y="951"/>
                    <a:pt x="1" y="729"/>
                    <a:pt x="1" y="476"/>
                  </a:cubicBezTo>
                  <a:cubicBezTo>
                    <a:pt x="1" y="222"/>
                    <a:pt x="191" y="1"/>
                    <a:pt x="476" y="1"/>
                  </a:cubicBezTo>
                  <a:cubicBezTo>
                    <a:pt x="729" y="1"/>
                    <a:pt x="919" y="222"/>
                    <a:pt x="919" y="476"/>
                  </a:cubicBezTo>
                  <a:close/>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3704950" y="1802410"/>
              <a:ext cx="1607032" cy="1514631"/>
            </a:xfrm>
            <a:custGeom>
              <a:avLst/>
              <a:gdLst/>
              <a:ahLst/>
              <a:cxnLst/>
              <a:rect l="l" t="t" r="r" b="b"/>
              <a:pathLst>
                <a:path w="52889" h="49848" extrusionOk="0">
                  <a:moveTo>
                    <a:pt x="26350" y="0"/>
                  </a:moveTo>
                  <a:cubicBezTo>
                    <a:pt x="11940" y="0"/>
                    <a:pt x="571" y="8393"/>
                    <a:pt x="254" y="25589"/>
                  </a:cubicBezTo>
                  <a:cubicBezTo>
                    <a:pt x="1" y="38985"/>
                    <a:pt x="11940" y="49847"/>
                    <a:pt x="26350" y="49847"/>
                  </a:cubicBezTo>
                  <a:cubicBezTo>
                    <a:pt x="40759" y="49847"/>
                    <a:pt x="52033" y="38985"/>
                    <a:pt x="52413" y="25589"/>
                  </a:cubicBezTo>
                  <a:cubicBezTo>
                    <a:pt x="52888" y="8931"/>
                    <a:pt x="40759" y="0"/>
                    <a:pt x="2635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3724215" y="2674246"/>
              <a:ext cx="310839" cy="311811"/>
            </a:xfrm>
            <a:custGeom>
              <a:avLst/>
              <a:gdLst/>
              <a:ahLst/>
              <a:cxnLst/>
              <a:rect l="l" t="t" r="r" b="b"/>
              <a:pathLst>
                <a:path w="10230" h="10262" extrusionOk="0">
                  <a:moveTo>
                    <a:pt x="5131" y="0"/>
                  </a:moveTo>
                  <a:cubicBezTo>
                    <a:pt x="2281" y="0"/>
                    <a:pt x="0" y="2312"/>
                    <a:pt x="0" y="5131"/>
                  </a:cubicBezTo>
                  <a:cubicBezTo>
                    <a:pt x="0" y="7949"/>
                    <a:pt x="2281" y="10261"/>
                    <a:pt x="5131" y="10261"/>
                  </a:cubicBezTo>
                  <a:cubicBezTo>
                    <a:pt x="7949" y="10261"/>
                    <a:pt x="10229" y="7949"/>
                    <a:pt x="10229" y="5131"/>
                  </a:cubicBezTo>
                  <a:cubicBezTo>
                    <a:pt x="10229" y="2312"/>
                    <a:pt x="7949" y="0"/>
                    <a:pt x="5131"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4"/>
            <p:cNvSpPr/>
            <p:nvPr/>
          </p:nvSpPr>
          <p:spPr>
            <a:xfrm>
              <a:off x="4975207" y="2674246"/>
              <a:ext cx="311780" cy="311811"/>
            </a:xfrm>
            <a:custGeom>
              <a:avLst/>
              <a:gdLst/>
              <a:ahLst/>
              <a:cxnLst/>
              <a:rect l="l" t="t" r="r" b="b"/>
              <a:pathLst>
                <a:path w="10261" h="10262" extrusionOk="0">
                  <a:moveTo>
                    <a:pt x="5131" y="0"/>
                  </a:moveTo>
                  <a:cubicBezTo>
                    <a:pt x="2312" y="0"/>
                    <a:pt x="0" y="2312"/>
                    <a:pt x="0" y="5131"/>
                  </a:cubicBezTo>
                  <a:cubicBezTo>
                    <a:pt x="0" y="7949"/>
                    <a:pt x="2312" y="10261"/>
                    <a:pt x="5131" y="10261"/>
                  </a:cubicBezTo>
                  <a:cubicBezTo>
                    <a:pt x="7949" y="10261"/>
                    <a:pt x="10261" y="7949"/>
                    <a:pt x="10261" y="5131"/>
                  </a:cubicBezTo>
                  <a:cubicBezTo>
                    <a:pt x="10261" y="2312"/>
                    <a:pt x="7949" y="0"/>
                    <a:pt x="5131"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3807928" y="2081962"/>
              <a:ext cx="1377990" cy="2330134"/>
            </a:xfrm>
            <a:custGeom>
              <a:avLst/>
              <a:gdLst/>
              <a:ahLst/>
              <a:cxnLst/>
              <a:rect l="l" t="t" r="r" b="b"/>
              <a:pathLst>
                <a:path w="45351" h="76687" extrusionOk="0">
                  <a:moveTo>
                    <a:pt x="22664" y="0"/>
                  </a:moveTo>
                  <a:cubicBezTo>
                    <a:pt x="17141" y="0"/>
                    <a:pt x="11623" y="1314"/>
                    <a:pt x="7633" y="3943"/>
                  </a:cubicBezTo>
                  <a:cubicBezTo>
                    <a:pt x="3421" y="6730"/>
                    <a:pt x="191" y="11195"/>
                    <a:pt x="127" y="16231"/>
                  </a:cubicBezTo>
                  <a:cubicBezTo>
                    <a:pt x="64" y="20823"/>
                    <a:pt x="1" y="25383"/>
                    <a:pt x="254" y="29943"/>
                  </a:cubicBezTo>
                  <a:cubicBezTo>
                    <a:pt x="697" y="37607"/>
                    <a:pt x="2566" y="46063"/>
                    <a:pt x="8900" y="50370"/>
                  </a:cubicBezTo>
                  <a:cubicBezTo>
                    <a:pt x="9755" y="50940"/>
                    <a:pt x="10673" y="51478"/>
                    <a:pt x="11148" y="52365"/>
                  </a:cubicBezTo>
                  <a:cubicBezTo>
                    <a:pt x="11560" y="53061"/>
                    <a:pt x="11560" y="53948"/>
                    <a:pt x="11591" y="54740"/>
                  </a:cubicBezTo>
                  <a:cubicBezTo>
                    <a:pt x="11655" y="58382"/>
                    <a:pt x="11686" y="62024"/>
                    <a:pt x="11655" y="65666"/>
                  </a:cubicBezTo>
                  <a:cubicBezTo>
                    <a:pt x="11623" y="71746"/>
                    <a:pt x="16468" y="76686"/>
                    <a:pt x="22517" y="76686"/>
                  </a:cubicBezTo>
                  <a:lnTo>
                    <a:pt x="22802" y="76686"/>
                  </a:lnTo>
                  <a:cubicBezTo>
                    <a:pt x="28883" y="76686"/>
                    <a:pt x="33728" y="71746"/>
                    <a:pt x="33665" y="65666"/>
                  </a:cubicBezTo>
                  <a:cubicBezTo>
                    <a:pt x="33633" y="62024"/>
                    <a:pt x="33665" y="58382"/>
                    <a:pt x="33760" y="54740"/>
                  </a:cubicBezTo>
                  <a:cubicBezTo>
                    <a:pt x="33760" y="53917"/>
                    <a:pt x="33791" y="53061"/>
                    <a:pt x="34203" y="52365"/>
                  </a:cubicBezTo>
                  <a:cubicBezTo>
                    <a:pt x="34678" y="51478"/>
                    <a:pt x="35597" y="50940"/>
                    <a:pt x="36420" y="50370"/>
                  </a:cubicBezTo>
                  <a:cubicBezTo>
                    <a:pt x="42754" y="46063"/>
                    <a:pt x="44622" y="37607"/>
                    <a:pt x="45066" y="29943"/>
                  </a:cubicBezTo>
                  <a:cubicBezTo>
                    <a:pt x="45351" y="25383"/>
                    <a:pt x="45287" y="20823"/>
                    <a:pt x="45224" y="16231"/>
                  </a:cubicBezTo>
                  <a:cubicBezTo>
                    <a:pt x="45161" y="11195"/>
                    <a:pt x="41899" y="6730"/>
                    <a:pt x="37718" y="3943"/>
                  </a:cubicBezTo>
                  <a:cubicBezTo>
                    <a:pt x="33712" y="1314"/>
                    <a:pt x="28186" y="0"/>
                    <a:pt x="22664"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3956121" y="2770479"/>
              <a:ext cx="1945" cy="36584"/>
            </a:xfrm>
            <a:custGeom>
              <a:avLst/>
              <a:gdLst/>
              <a:ahLst/>
              <a:cxnLst/>
              <a:rect l="l" t="t" r="r" b="b"/>
              <a:pathLst>
                <a:path w="64" h="1204" fill="none" extrusionOk="0">
                  <a:moveTo>
                    <a:pt x="1" y="1204"/>
                  </a:moveTo>
                  <a:cubicBezTo>
                    <a:pt x="1" y="792"/>
                    <a:pt x="32" y="412"/>
                    <a:pt x="64" y="0"/>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3970554" y="2344193"/>
              <a:ext cx="1075842" cy="390690"/>
            </a:xfrm>
            <a:custGeom>
              <a:avLst/>
              <a:gdLst/>
              <a:ahLst/>
              <a:cxnLst/>
              <a:rect l="l" t="t" r="r" b="b"/>
              <a:pathLst>
                <a:path w="35407" h="12858" fill="none" extrusionOk="0">
                  <a:moveTo>
                    <a:pt x="1" y="11717"/>
                  </a:moveTo>
                  <a:cubicBezTo>
                    <a:pt x="1901" y="5004"/>
                    <a:pt x="9026" y="0"/>
                    <a:pt x="17577" y="0"/>
                  </a:cubicBezTo>
                  <a:cubicBezTo>
                    <a:pt x="26571" y="0"/>
                    <a:pt x="34045" y="5574"/>
                    <a:pt x="35407" y="12858"/>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5051233" y="2771421"/>
              <a:ext cx="1945" cy="35642"/>
            </a:xfrm>
            <a:custGeom>
              <a:avLst/>
              <a:gdLst/>
              <a:ahLst/>
              <a:cxnLst/>
              <a:rect l="l" t="t" r="r" b="b"/>
              <a:pathLst>
                <a:path w="64" h="1173" fill="none" extrusionOk="0">
                  <a:moveTo>
                    <a:pt x="0" y="1"/>
                  </a:moveTo>
                  <a:cubicBezTo>
                    <a:pt x="32" y="381"/>
                    <a:pt x="63" y="761"/>
                    <a:pt x="63" y="1173"/>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4305439" y="2738725"/>
              <a:ext cx="471545" cy="139558"/>
            </a:xfrm>
            <a:custGeom>
              <a:avLst/>
              <a:gdLst/>
              <a:ahLst/>
              <a:cxnLst/>
              <a:rect l="l" t="t" r="r" b="b"/>
              <a:pathLst>
                <a:path w="15519" h="4593" fill="none" extrusionOk="0">
                  <a:moveTo>
                    <a:pt x="15518" y="0"/>
                  </a:moveTo>
                  <a:lnTo>
                    <a:pt x="0" y="4592"/>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4134153" y="2710800"/>
              <a:ext cx="572575" cy="167482"/>
            </a:xfrm>
            <a:custGeom>
              <a:avLst/>
              <a:gdLst/>
              <a:ahLst/>
              <a:cxnLst/>
              <a:rect l="l" t="t" r="r" b="b"/>
              <a:pathLst>
                <a:path w="18844" h="5512" fill="none" extrusionOk="0">
                  <a:moveTo>
                    <a:pt x="0" y="1"/>
                  </a:moveTo>
                  <a:lnTo>
                    <a:pt x="18843" y="551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4508478" y="2394208"/>
              <a:ext cx="30" cy="425360"/>
            </a:xfrm>
            <a:custGeom>
              <a:avLst/>
              <a:gdLst/>
              <a:ahLst/>
              <a:cxnLst/>
              <a:rect l="l" t="t" r="r" b="b"/>
              <a:pathLst>
                <a:path w="1" h="13999" fill="none" extrusionOk="0">
                  <a:moveTo>
                    <a:pt x="1" y="1"/>
                  </a:moveTo>
                  <a:lnTo>
                    <a:pt x="1" y="13998"/>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4373746" y="2395181"/>
              <a:ext cx="30" cy="378202"/>
            </a:xfrm>
            <a:custGeom>
              <a:avLst/>
              <a:gdLst/>
              <a:ahLst/>
              <a:cxnLst/>
              <a:rect l="l" t="t" r="r" b="b"/>
              <a:pathLst>
                <a:path w="1" h="12447" fill="none" extrusionOk="0">
                  <a:moveTo>
                    <a:pt x="1" y="0"/>
                  </a:moveTo>
                  <a:lnTo>
                    <a:pt x="1" y="12446"/>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4640323" y="2394208"/>
              <a:ext cx="30" cy="378202"/>
            </a:xfrm>
            <a:custGeom>
              <a:avLst/>
              <a:gdLst/>
              <a:ahLst/>
              <a:cxnLst/>
              <a:rect l="l" t="t" r="r" b="b"/>
              <a:pathLst>
                <a:path w="1" h="12447" fill="none" extrusionOk="0">
                  <a:moveTo>
                    <a:pt x="0" y="1"/>
                  </a:moveTo>
                  <a:lnTo>
                    <a:pt x="0" y="12447"/>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4349711" y="2705999"/>
              <a:ext cx="283887" cy="30"/>
            </a:xfrm>
            <a:custGeom>
              <a:avLst/>
              <a:gdLst/>
              <a:ahLst/>
              <a:cxnLst/>
              <a:rect l="l" t="t" r="r" b="b"/>
              <a:pathLst>
                <a:path w="9343" h="1" fill="none" extrusionOk="0">
                  <a:moveTo>
                    <a:pt x="0" y="1"/>
                  </a:moveTo>
                  <a:lnTo>
                    <a:pt x="9343"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4365086" y="2772393"/>
              <a:ext cx="279086" cy="30"/>
            </a:xfrm>
            <a:custGeom>
              <a:avLst/>
              <a:gdLst/>
              <a:ahLst/>
              <a:cxnLst/>
              <a:rect l="l" t="t" r="r" b="b"/>
              <a:pathLst>
                <a:path w="9185" h="1" fill="none" extrusionOk="0">
                  <a:moveTo>
                    <a:pt x="1" y="1"/>
                  </a:moveTo>
                  <a:lnTo>
                    <a:pt x="9185"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4339106" y="3180933"/>
              <a:ext cx="337790" cy="196773"/>
            </a:xfrm>
            <a:custGeom>
              <a:avLst/>
              <a:gdLst/>
              <a:ahLst/>
              <a:cxnLst/>
              <a:rect l="l" t="t" r="r" b="b"/>
              <a:pathLst>
                <a:path w="11117" h="6476" extrusionOk="0">
                  <a:moveTo>
                    <a:pt x="3946" y="1"/>
                  </a:moveTo>
                  <a:cubicBezTo>
                    <a:pt x="3572" y="1"/>
                    <a:pt x="3205" y="139"/>
                    <a:pt x="2883" y="300"/>
                  </a:cubicBezTo>
                  <a:cubicBezTo>
                    <a:pt x="2218" y="680"/>
                    <a:pt x="1679" y="1218"/>
                    <a:pt x="1141" y="1757"/>
                  </a:cubicBezTo>
                  <a:lnTo>
                    <a:pt x="1" y="2928"/>
                  </a:lnTo>
                  <a:cubicBezTo>
                    <a:pt x="381" y="3404"/>
                    <a:pt x="761" y="3879"/>
                    <a:pt x="1141" y="4354"/>
                  </a:cubicBezTo>
                  <a:cubicBezTo>
                    <a:pt x="2249" y="5715"/>
                    <a:pt x="3896" y="6349"/>
                    <a:pt x="5606" y="6475"/>
                  </a:cubicBezTo>
                  <a:lnTo>
                    <a:pt x="5828" y="6475"/>
                  </a:lnTo>
                  <a:cubicBezTo>
                    <a:pt x="7411" y="6285"/>
                    <a:pt x="8932" y="5652"/>
                    <a:pt x="9945" y="4385"/>
                  </a:cubicBezTo>
                  <a:cubicBezTo>
                    <a:pt x="10357" y="3910"/>
                    <a:pt x="10737" y="3435"/>
                    <a:pt x="11117" y="2928"/>
                  </a:cubicBezTo>
                  <a:lnTo>
                    <a:pt x="9977" y="1788"/>
                  </a:lnTo>
                  <a:cubicBezTo>
                    <a:pt x="9438" y="1250"/>
                    <a:pt x="8900" y="712"/>
                    <a:pt x="8235" y="332"/>
                  </a:cubicBezTo>
                  <a:cubicBezTo>
                    <a:pt x="7921" y="149"/>
                    <a:pt x="7564" y="30"/>
                    <a:pt x="7200" y="30"/>
                  </a:cubicBezTo>
                  <a:cubicBezTo>
                    <a:pt x="7123" y="30"/>
                    <a:pt x="7045" y="36"/>
                    <a:pt x="6968" y="47"/>
                  </a:cubicBezTo>
                  <a:cubicBezTo>
                    <a:pt x="6398" y="110"/>
                    <a:pt x="5955" y="553"/>
                    <a:pt x="5638" y="1092"/>
                  </a:cubicBezTo>
                  <a:lnTo>
                    <a:pt x="5638" y="1282"/>
                  </a:lnTo>
                  <a:cubicBezTo>
                    <a:pt x="5290" y="680"/>
                    <a:pt x="4815" y="110"/>
                    <a:pt x="4150" y="15"/>
                  </a:cubicBezTo>
                  <a:cubicBezTo>
                    <a:pt x="4082" y="5"/>
                    <a:pt x="4014" y="1"/>
                    <a:pt x="394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4499818" y="2776252"/>
              <a:ext cx="549482" cy="657258"/>
            </a:xfrm>
            <a:custGeom>
              <a:avLst/>
              <a:gdLst/>
              <a:ahLst/>
              <a:cxnLst/>
              <a:rect l="l" t="t" r="r" b="b"/>
              <a:pathLst>
                <a:path w="18084" h="21631" fill="none" extrusionOk="0">
                  <a:moveTo>
                    <a:pt x="1" y="21630"/>
                  </a:moveTo>
                  <a:lnTo>
                    <a:pt x="18084"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3980187" y="2776252"/>
              <a:ext cx="549482" cy="657258"/>
            </a:xfrm>
            <a:custGeom>
              <a:avLst/>
              <a:gdLst/>
              <a:ahLst/>
              <a:cxnLst/>
              <a:rect l="l" t="t" r="r" b="b"/>
              <a:pathLst>
                <a:path w="18084" h="21631" fill="none" extrusionOk="0">
                  <a:moveTo>
                    <a:pt x="18083" y="21630"/>
                  </a:moveTo>
                  <a:lnTo>
                    <a:pt x="0"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4631663" y="2635474"/>
              <a:ext cx="419556" cy="144633"/>
            </a:xfrm>
            <a:custGeom>
              <a:avLst/>
              <a:gdLst/>
              <a:ahLst/>
              <a:cxnLst/>
              <a:rect l="l" t="t" r="r" b="b"/>
              <a:pathLst>
                <a:path w="13808" h="4760" extrusionOk="0">
                  <a:moveTo>
                    <a:pt x="7200" y="0"/>
                  </a:moveTo>
                  <a:cubicBezTo>
                    <a:pt x="6720" y="0"/>
                    <a:pt x="6237" y="66"/>
                    <a:pt x="5764" y="200"/>
                  </a:cubicBezTo>
                  <a:lnTo>
                    <a:pt x="0" y="1846"/>
                  </a:lnTo>
                  <a:cubicBezTo>
                    <a:pt x="95" y="2828"/>
                    <a:pt x="190" y="3778"/>
                    <a:pt x="285" y="4760"/>
                  </a:cubicBezTo>
                  <a:lnTo>
                    <a:pt x="6619" y="2923"/>
                  </a:lnTo>
                  <a:cubicBezTo>
                    <a:pt x="7202" y="2766"/>
                    <a:pt x="7721" y="2695"/>
                    <a:pt x="8210" y="2695"/>
                  </a:cubicBezTo>
                  <a:cubicBezTo>
                    <a:pt x="9393" y="2695"/>
                    <a:pt x="10405" y="3110"/>
                    <a:pt x="11750" y="3715"/>
                  </a:cubicBezTo>
                  <a:lnTo>
                    <a:pt x="13808" y="4633"/>
                  </a:lnTo>
                  <a:lnTo>
                    <a:pt x="11053" y="1688"/>
                  </a:lnTo>
                  <a:cubicBezTo>
                    <a:pt x="10054" y="594"/>
                    <a:pt x="8644" y="0"/>
                    <a:pt x="7200" y="0"/>
                  </a:cubicBezTo>
                  <a:close/>
                </a:path>
              </a:pathLst>
            </a:custGeom>
            <a:solidFill>
              <a:srgbClr val="1E2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3959980" y="2635474"/>
              <a:ext cx="419556" cy="144633"/>
            </a:xfrm>
            <a:custGeom>
              <a:avLst/>
              <a:gdLst/>
              <a:ahLst/>
              <a:cxnLst/>
              <a:rect l="l" t="t" r="r" b="b"/>
              <a:pathLst>
                <a:path w="13808" h="4760" extrusionOk="0">
                  <a:moveTo>
                    <a:pt x="6608" y="0"/>
                  </a:moveTo>
                  <a:cubicBezTo>
                    <a:pt x="5162" y="0"/>
                    <a:pt x="3746" y="594"/>
                    <a:pt x="2724" y="1688"/>
                  </a:cubicBezTo>
                  <a:lnTo>
                    <a:pt x="0" y="4633"/>
                  </a:lnTo>
                  <a:lnTo>
                    <a:pt x="2059" y="3715"/>
                  </a:lnTo>
                  <a:cubicBezTo>
                    <a:pt x="3403" y="3110"/>
                    <a:pt x="4399" y="2695"/>
                    <a:pt x="5574" y="2695"/>
                  </a:cubicBezTo>
                  <a:cubicBezTo>
                    <a:pt x="6059" y="2695"/>
                    <a:pt x="6574" y="2766"/>
                    <a:pt x="7157" y="2923"/>
                  </a:cubicBezTo>
                  <a:lnTo>
                    <a:pt x="13523" y="4760"/>
                  </a:lnTo>
                  <a:cubicBezTo>
                    <a:pt x="13618" y="3778"/>
                    <a:pt x="13713" y="2828"/>
                    <a:pt x="13808" y="1846"/>
                  </a:cubicBezTo>
                  <a:lnTo>
                    <a:pt x="8044" y="200"/>
                  </a:lnTo>
                  <a:cubicBezTo>
                    <a:pt x="7571" y="66"/>
                    <a:pt x="7088" y="0"/>
                    <a:pt x="6608" y="0"/>
                  </a:cubicBezTo>
                  <a:close/>
                </a:path>
              </a:pathLst>
            </a:custGeom>
            <a:solidFill>
              <a:srgbClr val="1E2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4066787" y="2804146"/>
              <a:ext cx="217496" cy="84713"/>
            </a:xfrm>
            <a:custGeom>
              <a:avLst/>
              <a:gdLst/>
              <a:ahLst/>
              <a:cxnLst/>
              <a:rect l="l" t="t" r="r" b="b"/>
              <a:pathLst>
                <a:path w="7158" h="2788" fill="none" extrusionOk="0">
                  <a:moveTo>
                    <a:pt x="7158" y="1"/>
                  </a:moveTo>
                  <a:cubicBezTo>
                    <a:pt x="5479" y="2788"/>
                    <a:pt x="1331" y="2661"/>
                    <a:pt x="1" y="1"/>
                  </a:cubicBezTo>
                </a:path>
              </a:pathLst>
            </a:custGeom>
            <a:noFill/>
            <a:ln w="198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4753876" y="2804146"/>
              <a:ext cx="217496" cy="84713"/>
            </a:xfrm>
            <a:custGeom>
              <a:avLst/>
              <a:gdLst/>
              <a:ahLst/>
              <a:cxnLst/>
              <a:rect l="l" t="t" r="r" b="b"/>
              <a:pathLst>
                <a:path w="7158" h="2788" fill="none" extrusionOk="0">
                  <a:moveTo>
                    <a:pt x="0" y="1"/>
                  </a:moveTo>
                  <a:cubicBezTo>
                    <a:pt x="1710" y="2788"/>
                    <a:pt x="5827" y="2661"/>
                    <a:pt x="7157" y="1"/>
                  </a:cubicBezTo>
                </a:path>
              </a:pathLst>
            </a:custGeom>
            <a:noFill/>
            <a:ln w="198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4805836" y="3588410"/>
              <a:ext cx="53903" cy="30841"/>
            </a:xfrm>
            <a:custGeom>
              <a:avLst/>
              <a:gdLst/>
              <a:ahLst/>
              <a:cxnLst/>
              <a:rect l="l" t="t" r="r" b="b"/>
              <a:pathLst>
                <a:path w="1774" h="1015" extrusionOk="0">
                  <a:moveTo>
                    <a:pt x="1774" y="1"/>
                  </a:moveTo>
                  <a:lnTo>
                    <a:pt x="1774" y="1"/>
                  </a:lnTo>
                  <a:cubicBezTo>
                    <a:pt x="1235" y="128"/>
                    <a:pt x="729" y="223"/>
                    <a:pt x="222" y="349"/>
                  </a:cubicBezTo>
                  <a:cubicBezTo>
                    <a:pt x="127" y="571"/>
                    <a:pt x="64" y="793"/>
                    <a:pt x="0" y="1014"/>
                  </a:cubicBezTo>
                  <a:cubicBezTo>
                    <a:pt x="602" y="698"/>
                    <a:pt x="1204" y="349"/>
                    <a:pt x="177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4517138" y="4092666"/>
              <a:ext cx="1003" cy="30"/>
            </a:xfrm>
            <a:custGeom>
              <a:avLst/>
              <a:gdLst/>
              <a:ahLst/>
              <a:cxnLst/>
              <a:rect l="l" t="t" r="r" b="b"/>
              <a:pathLst>
                <a:path w="33" h="1" fill="none" extrusionOk="0">
                  <a:moveTo>
                    <a:pt x="1" y="0"/>
                  </a:moveTo>
                  <a:lnTo>
                    <a:pt x="32" y="0"/>
                  </a:lnTo>
                  <a:lnTo>
                    <a:pt x="1" y="0"/>
                  </a:lnTo>
                  <a:close/>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4195745" y="3592269"/>
              <a:ext cx="616846" cy="117924"/>
            </a:xfrm>
            <a:custGeom>
              <a:avLst/>
              <a:gdLst/>
              <a:ahLst/>
              <a:cxnLst/>
              <a:rect l="l" t="t" r="r" b="b"/>
              <a:pathLst>
                <a:path w="20301" h="3881" extrusionOk="0">
                  <a:moveTo>
                    <a:pt x="0" y="1"/>
                  </a:moveTo>
                  <a:cubicBezTo>
                    <a:pt x="349" y="666"/>
                    <a:pt x="380" y="1426"/>
                    <a:pt x="380" y="2154"/>
                  </a:cubicBezTo>
                  <a:cubicBezTo>
                    <a:pt x="412" y="2471"/>
                    <a:pt x="412" y="2787"/>
                    <a:pt x="412" y="3136"/>
                  </a:cubicBezTo>
                  <a:lnTo>
                    <a:pt x="760" y="3167"/>
                  </a:lnTo>
                  <a:cubicBezTo>
                    <a:pt x="3412" y="3510"/>
                    <a:pt x="6166" y="3881"/>
                    <a:pt x="8893" y="3881"/>
                  </a:cubicBezTo>
                  <a:cubicBezTo>
                    <a:pt x="10204" y="3881"/>
                    <a:pt x="11509" y="3795"/>
                    <a:pt x="12795" y="3579"/>
                  </a:cubicBezTo>
                  <a:cubicBezTo>
                    <a:pt x="15423" y="3136"/>
                    <a:pt x="17830" y="2154"/>
                    <a:pt x="20078" y="887"/>
                  </a:cubicBezTo>
                  <a:cubicBezTo>
                    <a:pt x="20142" y="666"/>
                    <a:pt x="20205" y="444"/>
                    <a:pt x="20300" y="222"/>
                  </a:cubicBezTo>
                  <a:lnTo>
                    <a:pt x="20300" y="222"/>
                  </a:lnTo>
                  <a:cubicBezTo>
                    <a:pt x="17117" y="901"/>
                    <a:pt x="13863" y="1242"/>
                    <a:pt x="10611" y="1242"/>
                  </a:cubicBezTo>
                  <a:cubicBezTo>
                    <a:pt x="7037" y="1242"/>
                    <a:pt x="3466" y="830"/>
                    <a:pt x="0"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5133974" y="2757960"/>
              <a:ext cx="46216" cy="88572"/>
            </a:xfrm>
            <a:custGeom>
              <a:avLst/>
              <a:gdLst/>
              <a:ahLst/>
              <a:cxnLst/>
              <a:rect l="l" t="t" r="r" b="b"/>
              <a:pathLst>
                <a:path w="1521" h="2915" fill="none" extrusionOk="0">
                  <a:moveTo>
                    <a:pt x="1521" y="1"/>
                  </a:moveTo>
                  <a:cubicBezTo>
                    <a:pt x="602" y="666"/>
                    <a:pt x="1" y="1774"/>
                    <a:pt x="1" y="2914"/>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3833908" y="2744499"/>
              <a:ext cx="88572" cy="73167"/>
            </a:xfrm>
            <a:custGeom>
              <a:avLst/>
              <a:gdLst/>
              <a:ahLst/>
              <a:cxnLst/>
              <a:rect l="l" t="t" r="r" b="b"/>
              <a:pathLst>
                <a:path w="2915" h="2408" fill="none" extrusionOk="0">
                  <a:moveTo>
                    <a:pt x="1" y="0"/>
                  </a:moveTo>
                  <a:cubicBezTo>
                    <a:pt x="1299" y="190"/>
                    <a:pt x="2471" y="1140"/>
                    <a:pt x="2914" y="2407"/>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4364144" y="3270876"/>
              <a:ext cx="286774" cy="31783"/>
            </a:xfrm>
            <a:custGeom>
              <a:avLst/>
              <a:gdLst/>
              <a:ahLst/>
              <a:cxnLst/>
              <a:rect l="l" t="t" r="r" b="b"/>
              <a:pathLst>
                <a:path w="9438" h="1046" fill="none" extrusionOk="0">
                  <a:moveTo>
                    <a:pt x="0" y="63"/>
                  </a:moveTo>
                  <a:cubicBezTo>
                    <a:pt x="3041" y="1045"/>
                    <a:pt x="6429" y="1045"/>
                    <a:pt x="9438" y="0"/>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a:off x="4418019" y="3032224"/>
              <a:ext cx="45274" cy="37556"/>
            </a:xfrm>
            <a:custGeom>
              <a:avLst/>
              <a:gdLst/>
              <a:ahLst/>
              <a:cxnLst/>
              <a:rect l="l" t="t" r="r" b="b"/>
              <a:pathLst>
                <a:path w="1490" h="1236" fill="none" extrusionOk="0">
                  <a:moveTo>
                    <a:pt x="1" y="0"/>
                  </a:moveTo>
                  <a:cubicBezTo>
                    <a:pt x="602" y="285"/>
                    <a:pt x="1109" y="697"/>
                    <a:pt x="1489" y="1235"/>
                  </a:cubicBezTo>
                </a:path>
              </a:pathLst>
            </a:custGeom>
            <a:noFill/>
            <a:ln w="198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4548891" y="3038939"/>
              <a:ext cx="40442" cy="26982"/>
            </a:xfrm>
            <a:custGeom>
              <a:avLst/>
              <a:gdLst/>
              <a:ahLst/>
              <a:cxnLst/>
              <a:rect l="l" t="t" r="r" b="b"/>
              <a:pathLst>
                <a:path w="1331" h="888" fill="none" extrusionOk="0">
                  <a:moveTo>
                    <a:pt x="1" y="888"/>
                  </a:moveTo>
                  <a:cubicBezTo>
                    <a:pt x="444" y="603"/>
                    <a:pt x="887" y="286"/>
                    <a:pt x="1331" y="1"/>
                  </a:cubicBezTo>
                </a:path>
              </a:pathLst>
            </a:custGeom>
            <a:noFill/>
            <a:ln w="198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5517932" y="2008701"/>
              <a:ext cx="409954" cy="356355"/>
            </a:xfrm>
            <a:custGeom>
              <a:avLst/>
              <a:gdLst/>
              <a:ahLst/>
              <a:cxnLst/>
              <a:rect l="l" t="t" r="r" b="b"/>
              <a:pathLst>
                <a:path w="13492" h="11728" extrusionOk="0">
                  <a:moveTo>
                    <a:pt x="6447" y="1"/>
                  </a:moveTo>
                  <a:cubicBezTo>
                    <a:pt x="5887" y="1"/>
                    <a:pt x="5318" y="69"/>
                    <a:pt x="4751" y="210"/>
                  </a:cubicBezTo>
                  <a:cubicBezTo>
                    <a:pt x="4371" y="305"/>
                    <a:pt x="3991" y="400"/>
                    <a:pt x="3611" y="495"/>
                  </a:cubicBezTo>
                  <a:cubicBezTo>
                    <a:pt x="2787" y="685"/>
                    <a:pt x="1932" y="907"/>
                    <a:pt x="1299" y="1414"/>
                  </a:cubicBezTo>
                  <a:cubicBezTo>
                    <a:pt x="159" y="2332"/>
                    <a:pt x="1" y="3852"/>
                    <a:pt x="1" y="5214"/>
                  </a:cubicBezTo>
                  <a:cubicBezTo>
                    <a:pt x="79" y="8828"/>
                    <a:pt x="1847" y="11727"/>
                    <a:pt x="5429" y="11727"/>
                  </a:cubicBezTo>
                  <a:cubicBezTo>
                    <a:pt x="6179" y="11727"/>
                    <a:pt x="7008" y="11600"/>
                    <a:pt x="7918" y="11326"/>
                  </a:cubicBezTo>
                  <a:cubicBezTo>
                    <a:pt x="8171" y="11231"/>
                    <a:pt x="8424" y="11168"/>
                    <a:pt x="8678" y="11073"/>
                  </a:cubicBezTo>
                  <a:cubicBezTo>
                    <a:pt x="11813" y="10028"/>
                    <a:pt x="13492" y="6956"/>
                    <a:pt x="12510" y="4074"/>
                  </a:cubicBezTo>
                  <a:cubicBezTo>
                    <a:pt x="12478" y="4042"/>
                    <a:pt x="12478" y="4011"/>
                    <a:pt x="12478" y="3979"/>
                  </a:cubicBezTo>
                  <a:cubicBezTo>
                    <a:pt x="11613" y="1567"/>
                    <a:pt x="9141" y="1"/>
                    <a:pt x="6447" y="1"/>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4947283" y="2154007"/>
              <a:ext cx="513902" cy="425086"/>
            </a:xfrm>
            <a:custGeom>
              <a:avLst/>
              <a:gdLst/>
              <a:ahLst/>
              <a:cxnLst/>
              <a:rect l="l" t="t" r="r" b="b"/>
              <a:pathLst>
                <a:path w="16913" h="13990" extrusionOk="0">
                  <a:moveTo>
                    <a:pt x="9612" y="0"/>
                  </a:moveTo>
                  <a:cubicBezTo>
                    <a:pt x="9361" y="0"/>
                    <a:pt x="9086" y="43"/>
                    <a:pt x="8773" y="147"/>
                  </a:cubicBezTo>
                  <a:cubicBezTo>
                    <a:pt x="7950" y="400"/>
                    <a:pt x="6018" y="1604"/>
                    <a:pt x="5321" y="2110"/>
                  </a:cubicBezTo>
                  <a:cubicBezTo>
                    <a:pt x="4023" y="3029"/>
                    <a:pt x="2946" y="5499"/>
                    <a:pt x="2281" y="6956"/>
                  </a:cubicBezTo>
                  <a:cubicBezTo>
                    <a:pt x="1584" y="8381"/>
                    <a:pt x="1" y="10946"/>
                    <a:pt x="444" y="12624"/>
                  </a:cubicBezTo>
                  <a:cubicBezTo>
                    <a:pt x="699" y="13657"/>
                    <a:pt x="1427" y="13990"/>
                    <a:pt x="2288" y="13990"/>
                  </a:cubicBezTo>
                  <a:cubicBezTo>
                    <a:pt x="3249" y="13990"/>
                    <a:pt x="4376" y="13575"/>
                    <a:pt x="5194" y="13258"/>
                  </a:cubicBezTo>
                  <a:cubicBezTo>
                    <a:pt x="7760" y="12308"/>
                    <a:pt x="10230" y="11041"/>
                    <a:pt x="12510" y="9521"/>
                  </a:cubicBezTo>
                  <a:cubicBezTo>
                    <a:pt x="13713" y="8729"/>
                    <a:pt x="14885" y="7811"/>
                    <a:pt x="15709" y="6607"/>
                  </a:cubicBezTo>
                  <a:cubicBezTo>
                    <a:pt x="16532" y="5404"/>
                    <a:pt x="16912" y="3820"/>
                    <a:pt x="16405" y="2459"/>
                  </a:cubicBezTo>
                  <a:cubicBezTo>
                    <a:pt x="16184" y="1857"/>
                    <a:pt x="15772" y="1287"/>
                    <a:pt x="15202" y="1002"/>
                  </a:cubicBezTo>
                  <a:cubicBezTo>
                    <a:pt x="14798" y="790"/>
                    <a:pt x="14347" y="731"/>
                    <a:pt x="13892" y="731"/>
                  </a:cubicBezTo>
                  <a:cubicBezTo>
                    <a:pt x="13598" y="731"/>
                    <a:pt x="13302" y="755"/>
                    <a:pt x="13017" y="780"/>
                  </a:cubicBezTo>
                  <a:cubicBezTo>
                    <a:pt x="12880" y="796"/>
                    <a:pt x="12751" y="803"/>
                    <a:pt x="12628" y="803"/>
                  </a:cubicBezTo>
                  <a:cubicBezTo>
                    <a:pt x="11331" y="803"/>
                    <a:pt x="10702" y="0"/>
                    <a:pt x="9612" y="0"/>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a:off x="4946341" y="2608673"/>
              <a:ext cx="101061" cy="113610"/>
            </a:xfrm>
            <a:custGeom>
              <a:avLst/>
              <a:gdLst/>
              <a:ahLst/>
              <a:cxnLst/>
              <a:rect l="l" t="t" r="r" b="b"/>
              <a:pathLst>
                <a:path w="3326" h="3739" extrusionOk="0">
                  <a:moveTo>
                    <a:pt x="2707" y="1"/>
                  </a:moveTo>
                  <a:cubicBezTo>
                    <a:pt x="1785" y="1"/>
                    <a:pt x="877" y="165"/>
                    <a:pt x="127" y="828"/>
                  </a:cubicBezTo>
                  <a:lnTo>
                    <a:pt x="95" y="828"/>
                  </a:lnTo>
                  <a:cubicBezTo>
                    <a:pt x="32" y="1272"/>
                    <a:pt x="0" y="1747"/>
                    <a:pt x="32" y="2190"/>
                  </a:cubicBezTo>
                  <a:cubicBezTo>
                    <a:pt x="63" y="2697"/>
                    <a:pt x="190" y="3267"/>
                    <a:pt x="633" y="3552"/>
                  </a:cubicBezTo>
                  <a:cubicBezTo>
                    <a:pt x="806" y="3686"/>
                    <a:pt x="1013" y="3739"/>
                    <a:pt x="1226" y="3739"/>
                  </a:cubicBezTo>
                  <a:cubicBezTo>
                    <a:pt x="1366" y="3739"/>
                    <a:pt x="1509" y="3716"/>
                    <a:pt x="1647" y="3679"/>
                  </a:cubicBezTo>
                  <a:cubicBezTo>
                    <a:pt x="1995" y="3552"/>
                    <a:pt x="2280" y="3330"/>
                    <a:pt x="2502" y="3077"/>
                  </a:cubicBezTo>
                  <a:cubicBezTo>
                    <a:pt x="3009" y="2507"/>
                    <a:pt x="3294" y="1778"/>
                    <a:pt x="3325" y="1050"/>
                  </a:cubicBezTo>
                  <a:cubicBezTo>
                    <a:pt x="3325" y="638"/>
                    <a:pt x="3199" y="290"/>
                    <a:pt x="2977" y="5"/>
                  </a:cubicBezTo>
                  <a:cubicBezTo>
                    <a:pt x="2887" y="2"/>
                    <a:pt x="2797" y="1"/>
                    <a:pt x="2707" y="1"/>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5050261" y="2572483"/>
              <a:ext cx="108748" cy="119504"/>
            </a:xfrm>
            <a:custGeom>
              <a:avLst/>
              <a:gdLst/>
              <a:ahLst/>
              <a:cxnLst/>
              <a:rect l="l" t="t" r="r" b="b"/>
              <a:pathLst>
                <a:path w="3579" h="3933" extrusionOk="0">
                  <a:moveTo>
                    <a:pt x="1997" y="0"/>
                  </a:moveTo>
                  <a:cubicBezTo>
                    <a:pt x="1416" y="0"/>
                    <a:pt x="799" y="226"/>
                    <a:pt x="475" y="658"/>
                  </a:cubicBezTo>
                  <a:cubicBezTo>
                    <a:pt x="0" y="1291"/>
                    <a:pt x="317" y="2463"/>
                    <a:pt x="602" y="3096"/>
                  </a:cubicBezTo>
                  <a:cubicBezTo>
                    <a:pt x="760" y="3444"/>
                    <a:pt x="982" y="3761"/>
                    <a:pt x="1299" y="3888"/>
                  </a:cubicBezTo>
                  <a:cubicBezTo>
                    <a:pt x="1390" y="3918"/>
                    <a:pt x="1485" y="3932"/>
                    <a:pt x="1581" y="3932"/>
                  </a:cubicBezTo>
                  <a:cubicBezTo>
                    <a:pt x="1784" y="3932"/>
                    <a:pt x="1992" y="3869"/>
                    <a:pt x="2186" y="3761"/>
                  </a:cubicBezTo>
                  <a:cubicBezTo>
                    <a:pt x="2439" y="3603"/>
                    <a:pt x="2629" y="3381"/>
                    <a:pt x="2819" y="3128"/>
                  </a:cubicBezTo>
                  <a:cubicBezTo>
                    <a:pt x="3041" y="2779"/>
                    <a:pt x="3231" y="2399"/>
                    <a:pt x="3357" y="1988"/>
                  </a:cubicBezTo>
                  <a:cubicBezTo>
                    <a:pt x="3516" y="1481"/>
                    <a:pt x="3579" y="848"/>
                    <a:pt x="3199" y="468"/>
                  </a:cubicBezTo>
                  <a:cubicBezTo>
                    <a:pt x="3072" y="309"/>
                    <a:pt x="2914" y="214"/>
                    <a:pt x="2756" y="151"/>
                  </a:cubicBezTo>
                  <a:cubicBezTo>
                    <a:pt x="2533" y="50"/>
                    <a:pt x="2269" y="0"/>
                    <a:pt x="1997" y="0"/>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4706716" y="2570326"/>
              <a:ext cx="158792" cy="126067"/>
            </a:xfrm>
            <a:custGeom>
              <a:avLst/>
              <a:gdLst/>
              <a:ahLst/>
              <a:cxnLst/>
              <a:rect l="l" t="t" r="r" b="b"/>
              <a:pathLst>
                <a:path w="5226" h="4149" extrusionOk="0">
                  <a:moveTo>
                    <a:pt x="4656" y="0"/>
                  </a:moveTo>
                  <a:lnTo>
                    <a:pt x="0" y="3832"/>
                  </a:lnTo>
                  <a:lnTo>
                    <a:pt x="254" y="4149"/>
                  </a:lnTo>
                  <a:lnTo>
                    <a:pt x="5226" y="760"/>
                  </a:lnTo>
                  <a:lnTo>
                    <a:pt x="4656"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4"/>
            <p:cNvSpPr/>
            <p:nvPr/>
          </p:nvSpPr>
          <p:spPr>
            <a:xfrm>
              <a:off x="5112795" y="2540426"/>
              <a:ext cx="107806" cy="119808"/>
            </a:xfrm>
            <a:custGeom>
              <a:avLst/>
              <a:gdLst/>
              <a:ahLst/>
              <a:cxnLst/>
              <a:rect l="l" t="t" r="r" b="b"/>
              <a:pathLst>
                <a:path w="3548" h="3943" extrusionOk="0">
                  <a:moveTo>
                    <a:pt x="2007" y="0"/>
                  </a:moveTo>
                  <a:cubicBezTo>
                    <a:pt x="1417" y="0"/>
                    <a:pt x="785" y="226"/>
                    <a:pt x="476" y="668"/>
                  </a:cubicBezTo>
                  <a:cubicBezTo>
                    <a:pt x="1" y="1301"/>
                    <a:pt x="286" y="2473"/>
                    <a:pt x="603" y="3106"/>
                  </a:cubicBezTo>
                  <a:cubicBezTo>
                    <a:pt x="729" y="3423"/>
                    <a:pt x="951" y="3771"/>
                    <a:pt x="1268" y="3898"/>
                  </a:cubicBezTo>
                  <a:cubicBezTo>
                    <a:pt x="1359" y="3928"/>
                    <a:pt x="1457" y="3942"/>
                    <a:pt x="1556" y="3942"/>
                  </a:cubicBezTo>
                  <a:cubicBezTo>
                    <a:pt x="1766" y="3942"/>
                    <a:pt x="1982" y="3879"/>
                    <a:pt x="2154" y="3771"/>
                  </a:cubicBezTo>
                  <a:cubicBezTo>
                    <a:pt x="2408" y="3613"/>
                    <a:pt x="2598" y="3391"/>
                    <a:pt x="2788" y="3138"/>
                  </a:cubicBezTo>
                  <a:cubicBezTo>
                    <a:pt x="3009" y="2789"/>
                    <a:pt x="3199" y="2409"/>
                    <a:pt x="3326" y="1998"/>
                  </a:cubicBezTo>
                  <a:cubicBezTo>
                    <a:pt x="3484" y="1491"/>
                    <a:pt x="3548" y="858"/>
                    <a:pt x="3168" y="446"/>
                  </a:cubicBezTo>
                  <a:cubicBezTo>
                    <a:pt x="3041" y="319"/>
                    <a:pt x="2883" y="224"/>
                    <a:pt x="2724" y="129"/>
                  </a:cubicBezTo>
                  <a:cubicBezTo>
                    <a:pt x="2513" y="43"/>
                    <a:pt x="2264" y="0"/>
                    <a:pt x="2007" y="0"/>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4792375" y="1997276"/>
              <a:ext cx="859318" cy="539790"/>
            </a:xfrm>
            <a:custGeom>
              <a:avLst/>
              <a:gdLst/>
              <a:ahLst/>
              <a:cxnLst/>
              <a:rect l="l" t="t" r="r" b="b"/>
              <a:pathLst>
                <a:path w="28281" h="17765" extrusionOk="0">
                  <a:moveTo>
                    <a:pt x="13779" y="1"/>
                  </a:moveTo>
                  <a:cubicBezTo>
                    <a:pt x="13585" y="1"/>
                    <a:pt x="13394" y="15"/>
                    <a:pt x="13206" y="48"/>
                  </a:cubicBezTo>
                  <a:cubicBezTo>
                    <a:pt x="12573" y="175"/>
                    <a:pt x="12034" y="523"/>
                    <a:pt x="11496" y="871"/>
                  </a:cubicBezTo>
                  <a:lnTo>
                    <a:pt x="6746" y="3911"/>
                  </a:lnTo>
                  <a:cubicBezTo>
                    <a:pt x="5130" y="4925"/>
                    <a:pt x="2977" y="5875"/>
                    <a:pt x="2597" y="7933"/>
                  </a:cubicBezTo>
                  <a:cubicBezTo>
                    <a:pt x="2059" y="10720"/>
                    <a:pt x="1362" y="13475"/>
                    <a:pt x="158" y="16041"/>
                  </a:cubicBezTo>
                  <a:cubicBezTo>
                    <a:pt x="95" y="16231"/>
                    <a:pt x="0" y="16421"/>
                    <a:pt x="0" y="16611"/>
                  </a:cubicBezTo>
                  <a:cubicBezTo>
                    <a:pt x="47" y="17401"/>
                    <a:pt x="1099" y="17765"/>
                    <a:pt x="1944" y="17765"/>
                  </a:cubicBezTo>
                  <a:cubicBezTo>
                    <a:pt x="2251" y="17765"/>
                    <a:pt x="2530" y="17717"/>
                    <a:pt x="2724" y="17624"/>
                  </a:cubicBezTo>
                  <a:cubicBezTo>
                    <a:pt x="3420" y="17276"/>
                    <a:pt x="3895" y="16611"/>
                    <a:pt x="4307" y="15946"/>
                  </a:cubicBezTo>
                  <a:cubicBezTo>
                    <a:pt x="5162" y="14552"/>
                    <a:pt x="5827" y="13032"/>
                    <a:pt x="6271" y="11417"/>
                  </a:cubicBezTo>
                  <a:cubicBezTo>
                    <a:pt x="6429" y="10815"/>
                    <a:pt x="6587" y="10119"/>
                    <a:pt x="7094" y="9739"/>
                  </a:cubicBezTo>
                  <a:cubicBezTo>
                    <a:pt x="7284" y="9580"/>
                    <a:pt x="7569" y="9485"/>
                    <a:pt x="7822" y="9390"/>
                  </a:cubicBezTo>
                  <a:cubicBezTo>
                    <a:pt x="7854" y="9359"/>
                    <a:pt x="7854" y="9359"/>
                    <a:pt x="7886" y="9359"/>
                  </a:cubicBezTo>
                  <a:cubicBezTo>
                    <a:pt x="8677" y="9074"/>
                    <a:pt x="9247" y="8598"/>
                    <a:pt x="9944" y="8218"/>
                  </a:cubicBezTo>
                  <a:cubicBezTo>
                    <a:pt x="10926" y="7680"/>
                    <a:pt x="11971" y="7363"/>
                    <a:pt x="12953" y="6793"/>
                  </a:cubicBezTo>
                  <a:cubicBezTo>
                    <a:pt x="14631" y="7458"/>
                    <a:pt x="16310" y="7648"/>
                    <a:pt x="18083" y="7838"/>
                  </a:cubicBezTo>
                  <a:cubicBezTo>
                    <a:pt x="19598" y="8013"/>
                    <a:pt x="21006" y="8483"/>
                    <a:pt x="22529" y="8483"/>
                  </a:cubicBezTo>
                  <a:cubicBezTo>
                    <a:pt x="22661" y="8483"/>
                    <a:pt x="22794" y="8479"/>
                    <a:pt x="22928" y="8472"/>
                  </a:cubicBezTo>
                  <a:cubicBezTo>
                    <a:pt x="24734" y="8377"/>
                    <a:pt x="26570" y="7648"/>
                    <a:pt x="27679" y="6223"/>
                  </a:cubicBezTo>
                  <a:cubicBezTo>
                    <a:pt x="27900" y="5907"/>
                    <a:pt x="28122" y="5558"/>
                    <a:pt x="28154" y="5178"/>
                  </a:cubicBezTo>
                  <a:cubicBezTo>
                    <a:pt x="28281" y="4133"/>
                    <a:pt x="28249" y="2993"/>
                    <a:pt x="27299" y="2518"/>
                  </a:cubicBezTo>
                  <a:cubicBezTo>
                    <a:pt x="26064" y="1948"/>
                    <a:pt x="24765" y="1600"/>
                    <a:pt x="23435" y="1283"/>
                  </a:cubicBezTo>
                  <a:cubicBezTo>
                    <a:pt x="20933" y="681"/>
                    <a:pt x="17450" y="523"/>
                    <a:pt x="14884" y="111"/>
                  </a:cubicBezTo>
                  <a:cubicBezTo>
                    <a:pt x="14513" y="49"/>
                    <a:pt x="14142" y="1"/>
                    <a:pt x="13779" y="1"/>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4833730" y="2460602"/>
              <a:ext cx="165537" cy="144390"/>
            </a:xfrm>
            <a:custGeom>
              <a:avLst/>
              <a:gdLst/>
              <a:ahLst/>
              <a:cxnLst/>
              <a:rect l="l" t="t" r="r" b="b"/>
              <a:pathLst>
                <a:path w="5448" h="4752" extrusionOk="0">
                  <a:moveTo>
                    <a:pt x="4244" y="1"/>
                  </a:moveTo>
                  <a:lnTo>
                    <a:pt x="1" y="3611"/>
                  </a:lnTo>
                  <a:lnTo>
                    <a:pt x="824" y="4751"/>
                  </a:lnTo>
                  <a:lnTo>
                    <a:pt x="5448" y="1458"/>
                  </a:lnTo>
                  <a:lnTo>
                    <a:pt x="4244" y="1"/>
                  </a:lnTo>
                  <a:close/>
                </a:path>
              </a:pathLst>
            </a:custGeom>
            <a:solidFill>
              <a:srgbClr val="FFF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4950169" y="1923650"/>
              <a:ext cx="706330" cy="597551"/>
            </a:xfrm>
            <a:custGeom>
              <a:avLst/>
              <a:gdLst/>
              <a:ahLst/>
              <a:cxnLst/>
              <a:rect l="l" t="t" r="r" b="b"/>
              <a:pathLst>
                <a:path w="23246" h="19666" extrusionOk="0">
                  <a:moveTo>
                    <a:pt x="20712" y="1"/>
                  </a:moveTo>
                  <a:lnTo>
                    <a:pt x="1014" y="16088"/>
                  </a:lnTo>
                  <a:cubicBezTo>
                    <a:pt x="127" y="16785"/>
                    <a:pt x="1" y="18052"/>
                    <a:pt x="697" y="18907"/>
                  </a:cubicBezTo>
                  <a:cubicBezTo>
                    <a:pt x="1108" y="19407"/>
                    <a:pt x="1689" y="19665"/>
                    <a:pt x="2272" y="19665"/>
                  </a:cubicBezTo>
                  <a:cubicBezTo>
                    <a:pt x="2723" y="19665"/>
                    <a:pt x="3174" y="19510"/>
                    <a:pt x="3548" y="19192"/>
                  </a:cubicBezTo>
                  <a:lnTo>
                    <a:pt x="23246" y="3136"/>
                  </a:lnTo>
                  <a:lnTo>
                    <a:pt x="20712" y="1"/>
                  </a:lnTo>
                  <a:close/>
                </a:path>
              </a:pathLst>
            </a:custGeom>
            <a:solidFill>
              <a:srgbClr val="0D1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4875116" y="2071600"/>
              <a:ext cx="914193" cy="580019"/>
            </a:xfrm>
            <a:custGeom>
              <a:avLst/>
              <a:gdLst/>
              <a:ahLst/>
              <a:cxnLst/>
              <a:rect l="l" t="t" r="r" b="b"/>
              <a:pathLst>
                <a:path w="30087" h="19089" extrusionOk="0">
                  <a:moveTo>
                    <a:pt x="20957" y="0"/>
                  </a:moveTo>
                  <a:cubicBezTo>
                    <a:pt x="20703" y="0"/>
                    <a:pt x="20452" y="12"/>
                    <a:pt x="20205" y="40"/>
                  </a:cubicBezTo>
                  <a:cubicBezTo>
                    <a:pt x="18812" y="230"/>
                    <a:pt x="17292" y="959"/>
                    <a:pt x="16057" y="1592"/>
                  </a:cubicBezTo>
                  <a:cubicBezTo>
                    <a:pt x="14410" y="2479"/>
                    <a:pt x="12732" y="3334"/>
                    <a:pt x="11053" y="4126"/>
                  </a:cubicBezTo>
                  <a:cubicBezTo>
                    <a:pt x="11401" y="4221"/>
                    <a:pt x="11718" y="4347"/>
                    <a:pt x="12066" y="4474"/>
                  </a:cubicBezTo>
                  <a:cubicBezTo>
                    <a:pt x="12130" y="4474"/>
                    <a:pt x="12225" y="4506"/>
                    <a:pt x="12256" y="4569"/>
                  </a:cubicBezTo>
                  <a:cubicBezTo>
                    <a:pt x="12352" y="4632"/>
                    <a:pt x="12383" y="4759"/>
                    <a:pt x="12415" y="4854"/>
                  </a:cubicBezTo>
                  <a:cubicBezTo>
                    <a:pt x="12700" y="6184"/>
                    <a:pt x="13302" y="7071"/>
                    <a:pt x="12637" y="8496"/>
                  </a:cubicBezTo>
                  <a:cubicBezTo>
                    <a:pt x="12193" y="9414"/>
                    <a:pt x="11496" y="10143"/>
                    <a:pt x="10800" y="10871"/>
                  </a:cubicBezTo>
                  <a:cubicBezTo>
                    <a:pt x="10103" y="11600"/>
                    <a:pt x="9438" y="12233"/>
                    <a:pt x="8710" y="12771"/>
                  </a:cubicBezTo>
                  <a:cubicBezTo>
                    <a:pt x="7918" y="13373"/>
                    <a:pt x="6999" y="13816"/>
                    <a:pt x="5923" y="14101"/>
                  </a:cubicBezTo>
                  <a:cubicBezTo>
                    <a:pt x="5068" y="14291"/>
                    <a:pt x="4149" y="14291"/>
                    <a:pt x="3326" y="14545"/>
                  </a:cubicBezTo>
                  <a:cubicBezTo>
                    <a:pt x="2756" y="14703"/>
                    <a:pt x="2217" y="15020"/>
                    <a:pt x="1742" y="15336"/>
                  </a:cubicBezTo>
                  <a:cubicBezTo>
                    <a:pt x="1236" y="15653"/>
                    <a:pt x="761" y="16001"/>
                    <a:pt x="444" y="16477"/>
                  </a:cubicBezTo>
                  <a:cubicBezTo>
                    <a:pt x="127" y="16983"/>
                    <a:pt x="1" y="17648"/>
                    <a:pt x="254" y="18155"/>
                  </a:cubicBezTo>
                  <a:cubicBezTo>
                    <a:pt x="507" y="18630"/>
                    <a:pt x="1014" y="18915"/>
                    <a:pt x="1521" y="19042"/>
                  </a:cubicBezTo>
                  <a:cubicBezTo>
                    <a:pt x="1694" y="19074"/>
                    <a:pt x="1871" y="19089"/>
                    <a:pt x="2052" y="19089"/>
                  </a:cubicBezTo>
                  <a:cubicBezTo>
                    <a:pt x="3092" y="19089"/>
                    <a:pt x="4232" y="18621"/>
                    <a:pt x="5258" y="18567"/>
                  </a:cubicBezTo>
                  <a:cubicBezTo>
                    <a:pt x="7221" y="18503"/>
                    <a:pt x="8836" y="18250"/>
                    <a:pt x="10641" y="17553"/>
                  </a:cubicBezTo>
                  <a:cubicBezTo>
                    <a:pt x="12256" y="16920"/>
                    <a:pt x="13872" y="16318"/>
                    <a:pt x="15455" y="15685"/>
                  </a:cubicBezTo>
                  <a:cubicBezTo>
                    <a:pt x="16912" y="15146"/>
                    <a:pt x="18179" y="14545"/>
                    <a:pt x="19730" y="14545"/>
                  </a:cubicBezTo>
                  <a:cubicBezTo>
                    <a:pt x="21029" y="14545"/>
                    <a:pt x="22454" y="14228"/>
                    <a:pt x="23721" y="13911"/>
                  </a:cubicBezTo>
                  <a:cubicBezTo>
                    <a:pt x="24829" y="13658"/>
                    <a:pt x="25811" y="12898"/>
                    <a:pt x="26603" y="12011"/>
                  </a:cubicBezTo>
                  <a:cubicBezTo>
                    <a:pt x="27363" y="11124"/>
                    <a:pt x="27933" y="10111"/>
                    <a:pt x="28471" y="9066"/>
                  </a:cubicBezTo>
                  <a:cubicBezTo>
                    <a:pt x="29104" y="7958"/>
                    <a:pt x="30086" y="6786"/>
                    <a:pt x="29960" y="5487"/>
                  </a:cubicBezTo>
                  <a:cubicBezTo>
                    <a:pt x="29833" y="4062"/>
                    <a:pt x="29136" y="3239"/>
                    <a:pt x="28344" y="2162"/>
                  </a:cubicBezTo>
                  <a:cubicBezTo>
                    <a:pt x="27299" y="1180"/>
                    <a:pt x="25938" y="642"/>
                    <a:pt x="24544" y="420"/>
                  </a:cubicBezTo>
                  <a:cubicBezTo>
                    <a:pt x="23397" y="264"/>
                    <a:pt x="22142" y="0"/>
                    <a:pt x="20957" y="0"/>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4976149" y="2283543"/>
              <a:ext cx="25068" cy="12549"/>
            </a:xfrm>
            <a:custGeom>
              <a:avLst/>
              <a:gdLst/>
              <a:ahLst/>
              <a:cxnLst/>
              <a:rect l="l" t="t" r="r" b="b"/>
              <a:pathLst>
                <a:path w="825" h="413" fill="none" extrusionOk="0">
                  <a:moveTo>
                    <a:pt x="824" y="413"/>
                  </a:moveTo>
                  <a:cubicBezTo>
                    <a:pt x="508" y="381"/>
                    <a:pt x="191" y="223"/>
                    <a:pt x="1" y="1"/>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5184993" y="2171935"/>
              <a:ext cx="5804" cy="34669"/>
            </a:xfrm>
            <a:custGeom>
              <a:avLst/>
              <a:gdLst/>
              <a:ahLst/>
              <a:cxnLst/>
              <a:rect l="l" t="t" r="r" b="b"/>
              <a:pathLst>
                <a:path w="191" h="1141" fill="none" extrusionOk="0">
                  <a:moveTo>
                    <a:pt x="0" y="1140"/>
                  </a:moveTo>
                  <a:cubicBezTo>
                    <a:pt x="127" y="760"/>
                    <a:pt x="190" y="380"/>
                    <a:pt x="158" y="0"/>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5133974" y="2586674"/>
              <a:ext cx="39470" cy="23123"/>
            </a:xfrm>
            <a:custGeom>
              <a:avLst/>
              <a:gdLst/>
              <a:ahLst/>
              <a:cxnLst/>
              <a:rect l="l" t="t" r="r" b="b"/>
              <a:pathLst>
                <a:path w="1299" h="761" fill="none" extrusionOk="0">
                  <a:moveTo>
                    <a:pt x="1" y="761"/>
                  </a:moveTo>
                  <a:cubicBezTo>
                    <a:pt x="507" y="666"/>
                    <a:pt x="982" y="381"/>
                    <a:pt x="1299" y="1"/>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4884748" y="2582815"/>
              <a:ext cx="101061" cy="61621"/>
            </a:xfrm>
            <a:custGeom>
              <a:avLst/>
              <a:gdLst/>
              <a:ahLst/>
              <a:cxnLst/>
              <a:rect l="l" t="t" r="r" b="b"/>
              <a:pathLst>
                <a:path w="3326" h="2028" fill="none" extrusionOk="0">
                  <a:moveTo>
                    <a:pt x="0" y="888"/>
                  </a:moveTo>
                  <a:cubicBezTo>
                    <a:pt x="507" y="318"/>
                    <a:pt x="1267" y="1"/>
                    <a:pt x="2027" y="33"/>
                  </a:cubicBezTo>
                  <a:cubicBezTo>
                    <a:pt x="2185" y="64"/>
                    <a:pt x="2375" y="96"/>
                    <a:pt x="2534" y="191"/>
                  </a:cubicBezTo>
                  <a:cubicBezTo>
                    <a:pt x="2724" y="286"/>
                    <a:pt x="2850" y="508"/>
                    <a:pt x="2945" y="698"/>
                  </a:cubicBezTo>
                  <a:cubicBezTo>
                    <a:pt x="3167" y="1109"/>
                    <a:pt x="3294" y="1553"/>
                    <a:pt x="3326" y="2028"/>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5729632" y="2279714"/>
              <a:ext cx="33727" cy="81827"/>
            </a:xfrm>
            <a:custGeom>
              <a:avLst/>
              <a:gdLst/>
              <a:ahLst/>
              <a:cxnLst/>
              <a:rect l="l" t="t" r="r" b="b"/>
              <a:pathLst>
                <a:path w="1110" h="2693" fill="none" extrusionOk="0">
                  <a:moveTo>
                    <a:pt x="1" y="2692"/>
                  </a:moveTo>
                  <a:cubicBezTo>
                    <a:pt x="444" y="1805"/>
                    <a:pt x="792" y="919"/>
                    <a:pt x="1109" y="0"/>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5142634" y="1923650"/>
              <a:ext cx="513871" cy="456140"/>
            </a:xfrm>
            <a:custGeom>
              <a:avLst/>
              <a:gdLst/>
              <a:ahLst/>
              <a:cxnLst/>
              <a:rect l="l" t="t" r="r" b="b"/>
              <a:pathLst>
                <a:path w="16912" h="15012" extrusionOk="0">
                  <a:moveTo>
                    <a:pt x="14378" y="1"/>
                  </a:moveTo>
                  <a:lnTo>
                    <a:pt x="1" y="11750"/>
                  </a:lnTo>
                  <a:cubicBezTo>
                    <a:pt x="856" y="12795"/>
                    <a:pt x="1616" y="13872"/>
                    <a:pt x="2376" y="15012"/>
                  </a:cubicBezTo>
                  <a:lnTo>
                    <a:pt x="16912" y="3136"/>
                  </a:lnTo>
                  <a:lnTo>
                    <a:pt x="14378" y="1"/>
                  </a:lnTo>
                  <a:close/>
                </a:path>
              </a:pathLst>
            </a:custGeom>
            <a:solidFill>
              <a:srgbClr val="0D1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3396076" y="3251611"/>
              <a:ext cx="333931" cy="840692"/>
            </a:xfrm>
            <a:custGeom>
              <a:avLst/>
              <a:gdLst/>
              <a:ahLst/>
              <a:cxnLst/>
              <a:rect l="l" t="t" r="r" b="b"/>
              <a:pathLst>
                <a:path w="10990" h="27668" extrusionOk="0">
                  <a:moveTo>
                    <a:pt x="3357" y="1"/>
                  </a:moveTo>
                  <a:lnTo>
                    <a:pt x="3357" y="1"/>
                  </a:lnTo>
                  <a:cubicBezTo>
                    <a:pt x="2375" y="1426"/>
                    <a:pt x="1552" y="2883"/>
                    <a:pt x="1109" y="4371"/>
                  </a:cubicBezTo>
                  <a:cubicBezTo>
                    <a:pt x="982" y="4783"/>
                    <a:pt x="855" y="5226"/>
                    <a:pt x="792" y="5669"/>
                  </a:cubicBezTo>
                  <a:cubicBezTo>
                    <a:pt x="475" y="7475"/>
                    <a:pt x="539" y="9470"/>
                    <a:pt x="665" y="11402"/>
                  </a:cubicBezTo>
                  <a:cubicBezTo>
                    <a:pt x="729" y="12320"/>
                    <a:pt x="824" y="13207"/>
                    <a:pt x="887" y="14093"/>
                  </a:cubicBezTo>
                  <a:cubicBezTo>
                    <a:pt x="1014" y="16532"/>
                    <a:pt x="254" y="18654"/>
                    <a:pt x="95" y="21092"/>
                  </a:cubicBezTo>
                  <a:cubicBezTo>
                    <a:pt x="0" y="22612"/>
                    <a:pt x="159" y="24196"/>
                    <a:pt x="950" y="25526"/>
                  </a:cubicBezTo>
                  <a:cubicBezTo>
                    <a:pt x="1875" y="27022"/>
                    <a:pt x="3416" y="27668"/>
                    <a:pt x="5009" y="27668"/>
                  </a:cubicBezTo>
                  <a:cubicBezTo>
                    <a:pt x="7563" y="27668"/>
                    <a:pt x="10248" y="26008"/>
                    <a:pt x="10736" y="23531"/>
                  </a:cubicBezTo>
                  <a:cubicBezTo>
                    <a:pt x="10926" y="22739"/>
                    <a:pt x="10958" y="21916"/>
                    <a:pt x="10989" y="21092"/>
                  </a:cubicBezTo>
                  <a:cubicBezTo>
                    <a:pt x="9406" y="20617"/>
                    <a:pt x="8329" y="19192"/>
                    <a:pt x="7506" y="17767"/>
                  </a:cubicBezTo>
                  <a:cubicBezTo>
                    <a:pt x="5384" y="13935"/>
                    <a:pt x="4054" y="9850"/>
                    <a:pt x="3579" y="5543"/>
                  </a:cubicBezTo>
                  <a:cubicBezTo>
                    <a:pt x="3357" y="3738"/>
                    <a:pt x="3262" y="1869"/>
                    <a:pt x="3357" y="1"/>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3537523" y="2994849"/>
              <a:ext cx="385889" cy="849534"/>
            </a:xfrm>
            <a:custGeom>
              <a:avLst/>
              <a:gdLst/>
              <a:ahLst/>
              <a:cxnLst/>
              <a:rect l="l" t="t" r="r" b="b"/>
              <a:pathLst>
                <a:path w="12700" h="27959" extrusionOk="0">
                  <a:moveTo>
                    <a:pt x="7935" y="0"/>
                  </a:moveTo>
                  <a:cubicBezTo>
                    <a:pt x="7760" y="0"/>
                    <a:pt x="7585" y="19"/>
                    <a:pt x="7411" y="59"/>
                  </a:cubicBezTo>
                  <a:cubicBezTo>
                    <a:pt x="6651" y="217"/>
                    <a:pt x="6081" y="724"/>
                    <a:pt x="5511" y="1230"/>
                  </a:cubicBezTo>
                  <a:cubicBezTo>
                    <a:pt x="3928" y="2624"/>
                    <a:pt x="2154" y="4270"/>
                    <a:pt x="602" y="6076"/>
                  </a:cubicBezTo>
                  <a:cubicBezTo>
                    <a:pt x="1" y="9623"/>
                    <a:pt x="349" y="13423"/>
                    <a:pt x="1046" y="16811"/>
                  </a:cubicBezTo>
                  <a:cubicBezTo>
                    <a:pt x="1521" y="19187"/>
                    <a:pt x="2312" y="21435"/>
                    <a:pt x="3389" y="23620"/>
                  </a:cubicBezTo>
                  <a:cubicBezTo>
                    <a:pt x="4054" y="24982"/>
                    <a:pt x="4878" y="27230"/>
                    <a:pt x="6493" y="27959"/>
                  </a:cubicBezTo>
                  <a:cubicBezTo>
                    <a:pt x="6524" y="27579"/>
                    <a:pt x="6588" y="27199"/>
                    <a:pt x="6714" y="26819"/>
                  </a:cubicBezTo>
                  <a:cubicBezTo>
                    <a:pt x="7823" y="22733"/>
                    <a:pt x="11686" y="19567"/>
                    <a:pt x="12542" y="15386"/>
                  </a:cubicBezTo>
                  <a:cubicBezTo>
                    <a:pt x="12700" y="14531"/>
                    <a:pt x="12700" y="13613"/>
                    <a:pt x="12668" y="12726"/>
                  </a:cubicBezTo>
                  <a:cubicBezTo>
                    <a:pt x="12605" y="9876"/>
                    <a:pt x="12225" y="7026"/>
                    <a:pt x="11591" y="4239"/>
                  </a:cubicBezTo>
                  <a:cubicBezTo>
                    <a:pt x="11370" y="3194"/>
                    <a:pt x="11053" y="2117"/>
                    <a:pt x="10388" y="1262"/>
                  </a:cubicBezTo>
                  <a:cubicBezTo>
                    <a:pt x="9801" y="541"/>
                    <a:pt x="8875" y="0"/>
                    <a:pt x="7935" y="0"/>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3809842" y="3178441"/>
              <a:ext cx="179028" cy="256358"/>
            </a:xfrm>
            <a:custGeom>
              <a:avLst/>
              <a:gdLst/>
              <a:ahLst/>
              <a:cxnLst/>
              <a:rect l="l" t="t" r="r" b="b"/>
              <a:pathLst>
                <a:path w="5892" h="8437" extrusionOk="0">
                  <a:moveTo>
                    <a:pt x="2354" y="0"/>
                  </a:moveTo>
                  <a:cubicBezTo>
                    <a:pt x="2340" y="0"/>
                    <a:pt x="2326" y="1"/>
                    <a:pt x="2313" y="2"/>
                  </a:cubicBezTo>
                  <a:cubicBezTo>
                    <a:pt x="1268" y="65"/>
                    <a:pt x="571" y="1997"/>
                    <a:pt x="349" y="2789"/>
                  </a:cubicBezTo>
                  <a:cubicBezTo>
                    <a:pt x="1" y="4087"/>
                    <a:pt x="64" y="5449"/>
                    <a:pt x="318" y="6779"/>
                  </a:cubicBezTo>
                  <a:cubicBezTo>
                    <a:pt x="381" y="7159"/>
                    <a:pt x="476" y="7571"/>
                    <a:pt x="729" y="7919"/>
                  </a:cubicBezTo>
                  <a:cubicBezTo>
                    <a:pt x="926" y="8228"/>
                    <a:pt x="1295" y="8437"/>
                    <a:pt x="1663" y="8437"/>
                  </a:cubicBezTo>
                  <a:cubicBezTo>
                    <a:pt x="1711" y="8437"/>
                    <a:pt x="1759" y="8433"/>
                    <a:pt x="1806" y="8426"/>
                  </a:cubicBezTo>
                  <a:cubicBezTo>
                    <a:pt x="2154" y="8394"/>
                    <a:pt x="2408" y="8173"/>
                    <a:pt x="2629" y="7951"/>
                  </a:cubicBezTo>
                  <a:cubicBezTo>
                    <a:pt x="3580" y="7096"/>
                    <a:pt x="4466" y="6177"/>
                    <a:pt x="5258" y="5164"/>
                  </a:cubicBezTo>
                  <a:cubicBezTo>
                    <a:pt x="5480" y="4847"/>
                    <a:pt x="5701" y="4531"/>
                    <a:pt x="5765" y="4182"/>
                  </a:cubicBezTo>
                  <a:cubicBezTo>
                    <a:pt x="5891" y="3454"/>
                    <a:pt x="5321" y="2789"/>
                    <a:pt x="4815" y="2250"/>
                  </a:cubicBezTo>
                  <a:cubicBezTo>
                    <a:pt x="4348" y="1752"/>
                    <a:pt x="3147" y="0"/>
                    <a:pt x="2354" y="0"/>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3759918" y="3015663"/>
              <a:ext cx="193340" cy="319194"/>
            </a:xfrm>
            <a:custGeom>
              <a:avLst/>
              <a:gdLst/>
              <a:ahLst/>
              <a:cxnLst/>
              <a:rect l="l" t="t" r="r" b="b"/>
              <a:pathLst>
                <a:path w="6363" h="10505" extrusionOk="0">
                  <a:moveTo>
                    <a:pt x="1880" y="1"/>
                  </a:moveTo>
                  <a:cubicBezTo>
                    <a:pt x="1055" y="1"/>
                    <a:pt x="381" y="556"/>
                    <a:pt x="124" y="2034"/>
                  </a:cubicBezTo>
                  <a:cubicBezTo>
                    <a:pt x="0" y="2744"/>
                    <a:pt x="750" y="10504"/>
                    <a:pt x="1581" y="10504"/>
                  </a:cubicBezTo>
                  <a:cubicBezTo>
                    <a:pt x="1602" y="10504"/>
                    <a:pt x="1623" y="10499"/>
                    <a:pt x="1644" y="10489"/>
                  </a:cubicBezTo>
                  <a:cubicBezTo>
                    <a:pt x="3702" y="9476"/>
                    <a:pt x="4811" y="7354"/>
                    <a:pt x="5761" y="5391"/>
                  </a:cubicBezTo>
                  <a:cubicBezTo>
                    <a:pt x="6078" y="4789"/>
                    <a:pt x="6363" y="4124"/>
                    <a:pt x="6236" y="3459"/>
                  </a:cubicBezTo>
                  <a:cubicBezTo>
                    <a:pt x="6141" y="3079"/>
                    <a:pt x="5888" y="2730"/>
                    <a:pt x="5634" y="2414"/>
                  </a:cubicBezTo>
                  <a:cubicBezTo>
                    <a:pt x="4618" y="1191"/>
                    <a:pt x="3088" y="1"/>
                    <a:pt x="1880" y="1"/>
                  </a:cubicBezTo>
                  <a:close/>
                </a:path>
              </a:pathLst>
            </a:custGeom>
            <a:solidFill>
              <a:srgbClr val="F0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3724215" y="2300863"/>
              <a:ext cx="144359" cy="1164384"/>
            </a:xfrm>
            <a:custGeom>
              <a:avLst/>
              <a:gdLst/>
              <a:ahLst/>
              <a:cxnLst/>
              <a:rect l="l" t="t" r="r" b="b"/>
              <a:pathLst>
                <a:path w="4751" h="38321" extrusionOk="0">
                  <a:moveTo>
                    <a:pt x="0" y="1"/>
                  </a:moveTo>
                  <a:lnTo>
                    <a:pt x="0" y="38320"/>
                  </a:lnTo>
                  <a:lnTo>
                    <a:pt x="4751" y="33348"/>
                  </a:lnTo>
                  <a:lnTo>
                    <a:pt x="4751" y="1"/>
                  </a:lnTo>
                  <a:close/>
                </a:path>
              </a:pathLst>
            </a:custGeom>
            <a:solidFill>
              <a:srgbClr val="FFF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3757882" y="2535686"/>
              <a:ext cx="408040" cy="99116"/>
            </a:xfrm>
            <a:custGeom>
              <a:avLst/>
              <a:gdLst/>
              <a:ahLst/>
              <a:cxnLst/>
              <a:rect l="l" t="t" r="r" b="b"/>
              <a:pathLst>
                <a:path w="13429" h="3262" extrusionOk="0">
                  <a:moveTo>
                    <a:pt x="1" y="0"/>
                  </a:moveTo>
                  <a:lnTo>
                    <a:pt x="1" y="3262"/>
                  </a:lnTo>
                  <a:lnTo>
                    <a:pt x="13428" y="3262"/>
                  </a:lnTo>
                  <a:lnTo>
                    <a:pt x="13428" y="2755"/>
                  </a:lnTo>
                  <a:lnTo>
                    <a:pt x="6683" y="0"/>
                  </a:lnTo>
                  <a:close/>
                </a:path>
              </a:pathLst>
            </a:custGeom>
            <a:solidFill>
              <a:srgbClr val="FFF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3776175" y="2741612"/>
              <a:ext cx="389748" cy="88542"/>
            </a:xfrm>
            <a:custGeom>
              <a:avLst/>
              <a:gdLst/>
              <a:ahLst/>
              <a:cxnLst/>
              <a:rect l="l" t="t" r="r" b="b"/>
              <a:pathLst>
                <a:path w="12827" h="2914" extrusionOk="0">
                  <a:moveTo>
                    <a:pt x="0" y="0"/>
                  </a:moveTo>
                  <a:lnTo>
                    <a:pt x="0" y="2914"/>
                  </a:lnTo>
                  <a:lnTo>
                    <a:pt x="8076" y="2914"/>
                  </a:lnTo>
                  <a:lnTo>
                    <a:pt x="12826" y="982"/>
                  </a:lnTo>
                  <a:lnTo>
                    <a:pt x="12826" y="0"/>
                  </a:lnTo>
                  <a:close/>
                </a:path>
              </a:pathLst>
            </a:custGeom>
            <a:solidFill>
              <a:srgbClr val="FFF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3809842" y="2417302"/>
              <a:ext cx="58734" cy="30"/>
            </a:xfrm>
            <a:custGeom>
              <a:avLst/>
              <a:gdLst/>
              <a:ahLst/>
              <a:cxnLst/>
              <a:rect l="l" t="t" r="r" b="b"/>
              <a:pathLst>
                <a:path w="1933" h="1" fill="none" extrusionOk="0">
                  <a:moveTo>
                    <a:pt x="1" y="1"/>
                  </a:moveTo>
                  <a:lnTo>
                    <a:pt x="1933"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3840654" y="2441368"/>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3840654" y="2465433"/>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3840654" y="2489499"/>
              <a:ext cx="27924" cy="0"/>
            </a:xfrm>
            <a:custGeom>
              <a:avLst/>
              <a:gdLst/>
              <a:ahLst/>
              <a:cxnLst/>
              <a:rect l="l" t="t" r="r" b="b"/>
              <a:pathLst>
                <a:path w="919"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3840654" y="2513534"/>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4"/>
            <p:cNvSpPr/>
            <p:nvPr/>
          </p:nvSpPr>
          <p:spPr>
            <a:xfrm>
              <a:off x="3809842" y="2534713"/>
              <a:ext cx="58734" cy="30"/>
            </a:xfrm>
            <a:custGeom>
              <a:avLst/>
              <a:gdLst/>
              <a:ahLst/>
              <a:cxnLst/>
              <a:rect l="l" t="t" r="r" b="b"/>
              <a:pathLst>
                <a:path w="1933" h="1" fill="none" extrusionOk="0">
                  <a:moveTo>
                    <a:pt x="1" y="0"/>
                  </a:moveTo>
                  <a:lnTo>
                    <a:pt x="1933"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3840654" y="2558779"/>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4"/>
            <p:cNvSpPr/>
            <p:nvPr/>
          </p:nvSpPr>
          <p:spPr>
            <a:xfrm>
              <a:off x="3840654" y="2582815"/>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4"/>
            <p:cNvSpPr/>
            <p:nvPr/>
          </p:nvSpPr>
          <p:spPr>
            <a:xfrm>
              <a:off x="3840654" y="2606880"/>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4"/>
            <p:cNvSpPr/>
            <p:nvPr/>
          </p:nvSpPr>
          <p:spPr>
            <a:xfrm>
              <a:off x="3840654" y="2630946"/>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4"/>
            <p:cNvSpPr/>
            <p:nvPr/>
          </p:nvSpPr>
          <p:spPr>
            <a:xfrm>
              <a:off x="3809842" y="2652125"/>
              <a:ext cx="58734" cy="30"/>
            </a:xfrm>
            <a:custGeom>
              <a:avLst/>
              <a:gdLst/>
              <a:ahLst/>
              <a:cxnLst/>
              <a:rect l="l" t="t" r="r" b="b"/>
              <a:pathLst>
                <a:path w="1933" h="1" fill="none" extrusionOk="0">
                  <a:moveTo>
                    <a:pt x="1" y="0"/>
                  </a:moveTo>
                  <a:lnTo>
                    <a:pt x="1933"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4"/>
            <p:cNvSpPr/>
            <p:nvPr/>
          </p:nvSpPr>
          <p:spPr>
            <a:xfrm>
              <a:off x="3840654" y="2676160"/>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4"/>
            <p:cNvSpPr/>
            <p:nvPr/>
          </p:nvSpPr>
          <p:spPr>
            <a:xfrm>
              <a:off x="3840654" y="2700226"/>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4"/>
            <p:cNvSpPr/>
            <p:nvPr/>
          </p:nvSpPr>
          <p:spPr>
            <a:xfrm>
              <a:off x="3840654" y="2724292"/>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4"/>
            <p:cNvSpPr/>
            <p:nvPr/>
          </p:nvSpPr>
          <p:spPr>
            <a:xfrm>
              <a:off x="3840654" y="2748327"/>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4"/>
            <p:cNvSpPr/>
            <p:nvPr/>
          </p:nvSpPr>
          <p:spPr>
            <a:xfrm>
              <a:off x="3809842" y="2770479"/>
              <a:ext cx="58734" cy="30"/>
            </a:xfrm>
            <a:custGeom>
              <a:avLst/>
              <a:gdLst/>
              <a:ahLst/>
              <a:cxnLst/>
              <a:rect l="l" t="t" r="r" b="b"/>
              <a:pathLst>
                <a:path w="1933" h="1" fill="none" extrusionOk="0">
                  <a:moveTo>
                    <a:pt x="1" y="0"/>
                  </a:moveTo>
                  <a:lnTo>
                    <a:pt x="1933"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4"/>
            <p:cNvSpPr/>
            <p:nvPr/>
          </p:nvSpPr>
          <p:spPr>
            <a:xfrm>
              <a:off x="3840654" y="2794544"/>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4"/>
            <p:cNvSpPr/>
            <p:nvPr/>
          </p:nvSpPr>
          <p:spPr>
            <a:xfrm>
              <a:off x="3840654" y="2818580"/>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4"/>
            <p:cNvSpPr/>
            <p:nvPr/>
          </p:nvSpPr>
          <p:spPr>
            <a:xfrm>
              <a:off x="3840654" y="2842645"/>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4"/>
            <p:cNvSpPr/>
            <p:nvPr/>
          </p:nvSpPr>
          <p:spPr>
            <a:xfrm>
              <a:off x="3840654" y="2866711"/>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4"/>
            <p:cNvSpPr/>
            <p:nvPr/>
          </p:nvSpPr>
          <p:spPr>
            <a:xfrm>
              <a:off x="3809842" y="2887860"/>
              <a:ext cx="58734" cy="30"/>
            </a:xfrm>
            <a:custGeom>
              <a:avLst/>
              <a:gdLst/>
              <a:ahLst/>
              <a:cxnLst/>
              <a:rect l="l" t="t" r="r" b="b"/>
              <a:pathLst>
                <a:path w="1933" h="1" fill="none" extrusionOk="0">
                  <a:moveTo>
                    <a:pt x="1" y="1"/>
                  </a:moveTo>
                  <a:lnTo>
                    <a:pt x="1933"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4"/>
            <p:cNvSpPr/>
            <p:nvPr/>
          </p:nvSpPr>
          <p:spPr>
            <a:xfrm>
              <a:off x="3840654" y="2911926"/>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4"/>
            <p:cNvSpPr/>
            <p:nvPr/>
          </p:nvSpPr>
          <p:spPr>
            <a:xfrm>
              <a:off x="3840654" y="2935991"/>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4"/>
            <p:cNvSpPr/>
            <p:nvPr/>
          </p:nvSpPr>
          <p:spPr>
            <a:xfrm>
              <a:off x="3840654" y="2960057"/>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4"/>
            <p:cNvSpPr/>
            <p:nvPr/>
          </p:nvSpPr>
          <p:spPr>
            <a:xfrm>
              <a:off x="3840654" y="2984092"/>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4"/>
            <p:cNvSpPr/>
            <p:nvPr/>
          </p:nvSpPr>
          <p:spPr>
            <a:xfrm>
              <a:off x="3809842" y="3005271"/>
              <a:ext cx="58734" cy="30"/>
            </a:xfrm>
            <a:custGeom>
              <a:avLst/>
              <a:gdLst/>
              <a:ahLst/>
              <a:cxnLst/>
              <a:rect l="l" t="t" r="r" b="b"/>
              <a:pathLst>
                <a:path w="1933" h="1" fill="none" extrusionOk="0">
                  <a:moveTo>
                    <a:pt x="1" y="1"/>
                  </a:moveTo>
                  <a:lnTo>
                    <a:pt x="1933"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4"/>
            <p:cNvSpPr/>
            <p:nvPr/>
          </p:nvSpPr>
          <p:spPr>
            <a:xfrm>
              <a:off x="3840654" y="3029337"/>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4"/>
            <p:cNvSpPr/>
            <p:nvPr/>
          </p:nvSpPr>
          <p:spPr>
            <a:xfrm>
              <a:off x="3840654" y="3053373"/>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4"/>
            <p:cNvSpPr/>
            <p:nvPr/>
          </p:nvSpPr>
          <p:spPr>
            <a:xfrm>
              <a:off x="3840654" y="3077438"/>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4"/>
            <p:cNvSpPr/>
            <p:nvPr/>
          </p:nvSpPr>
          <p:spPr>
            <a:xfrm>
              <a:off x="3840654" y="3102476"/>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4"/>
            <p:cNvSpPr/>
            <p:nvPr/>
          </p:nvSpPr>
          <p:spPr>
            <a:xfrm>
              <a:off x="3809842" y="3123625"/>
              <a:ext cx="58734" cy="30"/>
            </a:xfrm>
            <a:custGeom>
              <a:avLst/>
              <a:gdLst/>
              <a:ahLst/>
              <a:cxnLst/>
              <a:rect l="l" t="t" r="r" b="b"/>
              <a:pathLst>
                <a:path w="1933" h="1" fill="none" extrusionOk="0">
                  <a:moveTo>
                    <a:pt x="1" y="1"/>
                  </a:moveTo>
                  <a:lnTo>
                    <a:pt x="1933"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4"/>
            <p:cNvSpPr/>
            <p:nvPr/>
          </p:nvSpPr>
          <p:spPr>
            <a:xfrm>
              <a:off x="3840654" y="3147691"/>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4"/>
            <p:cNvSpPr/>
            <p:nvPr/>
          </p:nvSpPr>
          <p:spPr>
            <a:xfrm>
              <a:off x="3840654" y="3171757"/>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4"/>
            <p:cNvSpPr/>
            <p:nvPr/>
          </p:nvSpPr>
          <p:spPr>
            <a:xfrm>
              <a:off x="3840654" y="3195792"/>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4"/>
            <p:cNvSpPr/>
            <p:nvPr/>
          </p:nvSpPr>
          <p:spPr>
            <a:xfrm>
              <a:off x="3840654" y="3219858"/>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4"/>
            <p:cNvSpPr/>
            <p:nvPr/>
          </p:nvSpPr>
          <p:spPr>
            <a:xfrm>
              <a:off x="3809842" y="3241037"/>
              <a:ext cx="58734" cy="30"/>
            </a:xfrm>
            <a:custGeom>
              <a:avLst/>
              <a:gdLst/>
              <a:ahLst/>
              <a:cxnLst/>
              <a:rect l="l" t="t" r="r" b="b"/>
              <a:pathLst>
                <a:path w="1933" h="1" fill="none" extrusionOk="0">
                  <a:moveTo>
                    <a:pt x="1" y="0"/>
                  </a:moveTo>
                  <a:lnTo>
                    <a:pt x="1933"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4"/>
            <p:cNvSpPr/>
            <p:nvPr/>
          </p:nvSpPr>
          <p:spPr>
            <a:xfrm>
              <a:off x="3840654" y="3265102"/>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4"/>
            <p:cNvSpPr/>
            <p:nvPr/>
          </p:nvSpPr>
          <p:spPr>
            <a:xfrm>
              <a:off x="3840654" y="3289138"/>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4"/>
            <p:cNvSpPr/>
            <p:nvPr/>
          </p:nvSpPr>
          <p:spPr>
            <a:xfrm>
              <a:off x="3840654" y="3313203"/>
              <a:ext cx="27924" cy="30"/>
            </a:xfrm>
            <a:custGeom>
              <a:avLst/>
              <a:gdLst/>
              <a:ahLst/>
              <a:cxnLst/>
              <a:rect l="l" t="t" r="r" b="b"/>
              <a:pathLst>
                <a:path w="919" h="1" fill="none" extrusionOk="0">
                  <a:moveTo>
                    <a:pt x="0" y="1"/>
                  </a:moveTo>
                  <a:lnTo>
                    <a:pt x="919" y="1"/>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4"/>
            <p:cNvSpPr/>
            <p:nvPr/>
          </p:nvSpPr>
          <p:spPr>
            <a:xfrm>
              <a:off x="3840654" y="3337269"/>
              <a:ext cx="27924" cy="30"/>
            </a:xfrm>
            <a:custGeom>
              <a:avLst/>
              <a:gdLst/>
              <a:ahLst/>
              <a:cxnLst/>
              <a:rect l="l" t="t" r="r" b="b"/>
              <a:pathLst>
                <a:path w="919" h="1" fill="none" extrusionOk="0">
                  <a:moveTo>
                    <a:pt x="0" y="0"/>
                  </a:moveTo>
                  <a:lnTo>
                    <a:pt x="919" y="0"/>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4"/>
            <p:cNvSpPr/>
            <p:nvPr/>
          </p:nvSpPr>
          <p:spPr>
            <a:xfrm>
              <a:off x="3984046" y="3521074"/>
              <a:ext cx="56790" cy="52931"/>
            </a:xfrm>
            <a:custGeom>
              <a:avLst/>
              <a:gdLst/>
              <a:ahLst/>
              <a:cxnLst/>
              <a:rect l="l" t="t" r="r" b="b"/>
              <a:pathLst>
                <a:path w="1869" h="1742" extrusionOk="0">
                  <a:moveTo>
                    <a:pt x="950" y="0"/>
                  </a:moveTo>
                  <a:cubicBezTo>
                    <a:pt x="412" y="0"/>
                    <a:pt x="0" y="380"/>
                    <a:pt x="0" y="855"/>
                  </a:cubicBezTo>
                  <a:cubicBezTo>
                    <a:pt x="0" y="1362"/>
                    <a:pt x="412" y="1742"/>
                    <a:pt x="950" y="1742"/>
                  </a:cubicBezTo>
                  <a:cubicBezTo>
                    <a:pt x="1457" y="1742"/>
                    <a:pt x="1868" y="1362"/>
                    <a:pt x="1868" y="855"/>
                  </a:cubicBezTo>
                  <a:cubicBezTo>
                    <a:pt x="1868" y="380"/>
                    <a:pt x="1457"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4"/>
            <p:cNvSpPr/>
            <p:nvPr/>
          </p:nvSpPr>
          <p:spPr>
            <a:xfrm>
              <a:off x="3499996" y="2630946"/>
              <a:ext cx="325271" cy="119352"/>
            </a:xfrm>
            <a:custGeom>
              <a:avLst/>
              <a:gdLst/>
              <a:ahLst/>
              <a:cxnLst/>
              <a:rect l="l" t="t" r="r" b="b"/>
              <a:pathLst>
                <a:path w="10705" h="3928" fill="none" extrusionOk="0">
                  <a:moveTo>
                    <a:pt x="10293" y="0"/>
                  </a:moveTo>
                  <a:lnTo>
                    <a:pt x="0" y="0"/>
                  </a:lnTo>
                  <a:lnTo>
                    <a:pt x="0" y="3927"/>
                  </a:lnTo>
                  <a:lnTo>
                    <a:pt x="10705" y="3927"/>
                  </a:lnTo>
                </a:path>
              </a:pathLst>
            </a:custGeom>
            <a:noFill/>
            <a:ln w="4750"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4"/>
            <p:cNvSpPr/>
            <p:nvPr/>
          </p:nvSpPr>
          <p:spPr>
            <a:xfrm>
              <a:off x="3606803" y="3065892"/>
              <a:ext cx="27954" cy="26982"/>
            </a:xfrm>
            <a:custGeom>
              <a:avLst/>
              <a:gdLst/>
              <a:ahLst/>
              <a:cxnLst/>
              <a:rect l="l" t="t" r="r" b="b"/>
              <a:pathLst>
                <a:path w="920" h="888" fill="none" extrusionOk="0">
                  <a:moveTo>
                    <a:pt x="919" y="444"/>
                  </a:moveTo>
                  <a:cubicBezTo>
                    <a:pt x="919" y="697"/>
                    <a:pt x="729" y="887"/>
                    <a:pt x="444" y="887"/>
                  </a:cubicBezTo>
                  <a:cubicBezTo>
                    <a:pt x="191" y="887"/>
                    <a:pt x="1" y="697"/>
                    <a:pt x="1" y="444"/>
                  </a:cubicBezTo>
                  <a:cubicBezTo>
                    <a:pt x="1" y="222"/>
                    <a:pt x="191" y="1"/>
                    <a:pt x="444" y="1"/>
                  </a:cubicBezTo>
                  <a:cubicBezTo>
                    <a:pt x="729" y="1"/>
                    <a:pt x="919" y="222"/>
                    <a:pt x="919" y="444"/>
                  </a:cubicBezTo>
                  <a:close/>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4"/>
            <p:cNvSpPr/>
            <p:nvPr/>
          </p:nvSpPr>
          <p:spPr>
            <a:xfrm>
              <a:off x="3399905" y="2761788"/>
              <a:ext cx="397345" cy="1005014"/>
            </a:xfrm>
            <a:custGeom>
              <a:avLst/>
              <a:gdLst/>
              <a:ahLst/>
              <a:cxnLst/>
              <a:rect l="l" t="t" r="r" b="b"/>
              <a:pathLst>
                <a:path w="13077" h="33076" extrusionOk="0">
                  <a:moveTo>
                    <a:pt x="11901" y="1"/>
                  </a:moveTo>
                  <a:cubicBezTo>
                    <a:pt x="11893" y="1"/>
                    <a:pt x="11885" y="1"/>
                    <a:pt x="11877" y="1"/>
                  </a:cubicBezTo>
                  <a:cubicBezTo>
                    <a:pt x="11465" y="1"/>
                    <a:pt x="11180" y="350"/>
                    <a:pt x="10958" y="698"/>
                  </a:cubicBezTo>
                  <a:cubicBezTo>
                    <a:pt x="9312" y="3137"/>
                    <a:pt x="6778" y="4942"/>
                    <a:pt x="5290" y="7538"/>
                  </a:cubicBezTo>
                  <a:cubicBezTo>
                    <a:pt x="4245" y="9344"/>
                    <a:pt x="3516" y="11339"/>
                    <a:pt x="2851" y="13366"/>
                  </a:cubicBezTo>
                  <a:cubicBezTo>
                    <a:pt x="2408" y="14727"/>
                    <a:pt x="1996" y="16089"/>
                    <a:pt x="1553" y="17419"/>
                  </a:cubicBezTo>
                  <a:cubicBezTo>
                    <a:pt x="1268" y="18243"/>
                    <a:pt x="1014" y="19034"/>
                    <a:pt x="824" y="19858"/>
                  </a:cubicBezTo>
                  <a:cubicBezTo>
                    <a:pt x="1" y="24006"/>
                    <a:pt x="1268" y="27743"/>
                    <a:pt x="2819" y="31544"/>
                  </a:cubicBezTo>
                  <a:cubicBezTo>
                    <a:pt x="2978" y="31987"/>
                    <a:pt x="3199" y="32462"/>
                    <a:pt x="3579" y="32779"/>
                  </a:cubicBezTo>
                  <a:cubicBezTo>
                    <a:pt x="3865" y="32982"/>
                    <a:pt x="4214" y="33075"/>
                    <a:pt x="4572" y="33075"/>
                  </a:cubicBezTo>
                  <a:cubicBezTo>
                    <a:pt x="5049" y="33075"/>
                    <a:pt x="5543" y="32910"/>
                    <a:pt x="5923" y="32620"/>
                  </a:cubicBezTo>
                  <a:cubicBezTo>
                    <a:pt x="7855" y="31227"/>
                    <a:pt x="9818" y="28092"/>
                    <a:pt x="9977" y="25843"/>
                  </a:cubicBezTo>
                  <a:cubicBezTo>
                    <a:pt x="10040" y="25146"/>
                    <a:pt x="9660" y="25273"/>
                    <a:pt x="9185" y="25020"/>
                  </a:cubicBezTo>
                  <a:cubicBezTo>
                    <a:pt x="8678" y="24735"/>
                    <a:pt x="8172" y="24070"/>
                    <a:pt x="7791" y="23626"/>
                  </a:cubicBezTo>
                  <a:cubicBezTo>
                    <a:pt x="7728" y="23531"/>
                    <a:pt x="7633" y="23436"/>
                    <a:pt x="7601" y="23341"/>
                  </a:cubicBezTo>
                  <a:cubicBezTo>
                    <a:pt x="7538" y="23215"/>
                    <a:pt x="7570" y="23056"/>
                    <a:pt x="7570" y="22930"/>
                  </a:cubicBezTo>
                  <a:cubicBezTo>
                    <a:pt x="7665" y="21694"/>
                    <a:pt x="7855" y="20428"/>
                    <a:pt x="7601" y="19193"/>
                  </a:cubicBezTo>
                  <a:cubicBezTo>
                    <a:pt x="7538" y="18781"/>
                    <a:pt x="7411" y="18369"/>
                    <a:pt x="7380" y="17958"/>
                  </a:cubicBezTo>
                  <a:cubicBezTo>
                    <a:pt x="7348" y="17609"/>
                    <a:pt x="7380" y="17261"/>
                    <a:pt x="7411" y="16912"/>
                  </a:cubicBezTo>
                  <a:cubicBezTo>
                    <a:pt x="7506" y="15836"/>
                    <a:pt x="7633" y="14759"/>
                    <a:pt x="7728" y="13682"/>
                  </a:cubicBezTo>
                  <a:cubicBezTo>
                    <a:pt x="7791" y="12796"/>
                    <a:pt x="7760" y="12035"/>
                    <a:pt x="8203" y="11212"/>
                  </a:cubicBezTo>
                  <a:cubicBezTo>
                    <a:pt x="8900" y="9850"/>
                    <a:pt x="10008" y="8742"/>
                    <a:pt x="10452" y="7285"/>
                  </a:cubicBezTo>
                  <a:cubicBezTo>
                    <a:pt x="10483" y="7127"/>
                    <a:pt x="10547" y="6937"/>
                    <a:pt x="10642" y="6778"/>
                  </a:cubicBezTo>
                  <a:cubicBezTo>
                    <a:pt x="10768" y="6588"/>
                    <a:pt x="10958" y="6462"/>
                    <a:pt x="11117" y="6303"/>
                  </a:cubicBezTo>
                  <a:cubicBezTo>
                    <a:pt x="12130" y="5417"/>
                    <a:pt x="12574" y="4150"/>
                    <a:pt x="12732" y="2883"/>
                  </a:cubicBezTo>
                  <a:cubicBezTo>
                    <a:pt x="12795" y="2254"/>
                    <a:pt x="13076" y="1"/>
                    <a:pt x="11901" y="1"/>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4"/>
            <p:cNvSpPr/>
            <p:nvPr/>
          </p:nvSpPr>
          <p:spPr>
            <a:xfrm>
              <a:off x="3534636" y="3115147"/>
              <a:ext cx="358968" cy="900672"/>
            </a:xfrm>
            <a:custGeom>
              <a:avLst/>
              <a:gdLst/>
              <a:ahLst/>
              <a:cxnLst/>
              <a:rect l="l" t="t" r="r" b="b"/>
              <a:pathLst>
                <a:path w="11814" h="29642" extrusionOk="0">
                  <a:moveTo>
                    <a:pt x="10549" y="0"/>
                  </a:moveTo>
                  <a:cubicBezTo>
                    <a:pt x="9804" y="0"/>
                    <a:pt x="8858" y="711"/>
                    <a:pt x="8488" y="1135"/>
                  </a:cubicBezTo>
                  <a:cubicBezTo>
                    <a:pt x="8044" y="1578"/>
                    <a:pt x="7728" y="2085"/>
                    <a:pt x="7506" y="2623"/>
                  </a:cubicBezTo>
                  <a:cubicBezTo>
                    <a:pt x="7348" y="3003"/>
                    <a:pt x="7221" y="3383"/>
                    <a:pt x="7126" y="3763"/>
                  </a:cubicBezTo>
                  <a:cubicBezTo>
                    <a:pt x="6873" y="4745"/>
                    <a:pt x="6904" y="5790"/>
                    <a:pt x="6683" y="6772"/>
                  </a:cubicBezTo>
                  <a:cubicBezTo>
                    <a:pt x="6429" y="7785"/>
                    <a:pt x="6144" y="8799"/>
                    <a:pt x="5701" y="9749"/>
                  </a:cubicBezTo>
                  <a:cubicBezTo>
                    <a:pt x="4846" y="11617"/>
                    <a:pt x="3674" y="13327"/>
                    <a:pt x="2312" y="14879"/>
                  </a:cubicBezTo>
                  <a:cubicBezTo>
                    <a:pt x="1869" y="15354"/>
                    <a:pt x="1457" y="15861"/>
                    <a:pt x="1331" y="16463"/>
                  </a:cubicBezTo>
                  <a:cubicBezTo>
                    <a:pt x="1077" y="17539"/>
                    <a:pt x="1457" y="18711"/>
                    <a:pt x="1331" y="19788"/>
                  </a:cubicBezTo>
                  <a:cubicBezTo>
                    <a:pt x="1204" y="20896"/>
                    <a:pt x="697" y="21910"/>
                    <a:pt x="444" y="22986"/>
                  </a:cubicBezTo>
                  <a:cubicBezTo>
                    <a:pt x="1" y="25077"/>
                    <a:pt x="159" y="27293"/>
                    <a:pt x="1869" y="28908"/>
                  </a:cubicBezTo>
                  <a:cubicBezTo>
                    <a:pt x="2323" y="29309"/>
                    <a:pt x="2911" y="29642"/>
                    <a:pt x="3521" y="29642"/>
                  </a:cubicBezTo>
                  <a:cubicBezTo>
                    <a:pt x="3635" y="29642"/>
                    <a:pt x="3750" y="29630"/>
                    <a:pt x="3864" y="29605"/>
                  </a:cubicBezTo>
                  <a:cubicBezTo>
                    <a:pt x="4656" y="29415"/>
                    <a:pt x="5131" y="28687"/>
                    <a:pt x="5511" y="28022"/>
                  </a:cubicBezTo>
                  <a:cubicBezTo>
                    <a:pt x="7886" y="23841"/>
                    <a:pt x="10325" y="19566"/>
                    <a:pt x="10863" y="14847"/>
                  </a:cubicBezTo>
                  <a:cubicBezTo>
                    <a:pt x="11180" y="12029"/>
                    <a:pt x="10768" y="9210"/>
                    <a:pt x="10895" y="6360"/>
                  </a:cubicBezTo>
                  <a:cubicBezTo>
                    <a:pt x="10958" y="5378"/>
                    <a:pt x="11180" y="4397"/>
                    <a:pt x="11338" y="3447"/>
                  </a:cubicBezTo>
                  <a:cubicBezTo>
                    <a:pt x="11496" y="2560"/>
                    <a:pt x="11813" y="1452"/>
                    <a:pt x="11401" y="596"/>
                  </a:cubicBezTo>
                  <a:cubicBezTo>
                    <a:pt x="11306" y="406"/>
                    <a:pt x="11180" y="185"/>
                    <a:pt x="10958" y="90"/>
                  </a:cubicBezTo>
                  <a:cubicBezTo>
                    <a:pt x="10833" y="27"/>
                    <a:pt x="10695" y="0"/>
                    <a:pt x="10549" y="0"/>
                  </a:cubicBezTo>
                  <a:close/>
                </a:path>
              </a:pathLst>
            </a:custGeom>
            <a:solidFill>
              <a:srgbClr val="FF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4"/>
            <p:cNvSpPr/>
            <p:nvPr/>
          </p:nvSpPr>
          <p:spPr>
            <a:xfrm>
              <a:off x="3816588" y="3122683"/>
              <a:ext cx="60648" cy="96260"/>
            </a:xfrm>
            <a:custGeom>
              <a:avLst/>
              <a:gdLst/>
              <a:ahLst/>
              <a:cxnLst/>
              <a:rect l="l" t="t" r="r" b="b"/>
              <a:pathLst>
                <a:path w="1996" h="3168" fill="none" extrusionOk="0">
                  <a:moveTo>
                    <a:pt x="729" y="0"/>
                  </a:moveTo>
                  <a:cubicBezTo>
                    <a:pt x="634" y="32"/>
                    <a:pt x="602" y="158"/>
                    <a:pt x="539" y="253"/>
                  </a:cubicBezTo>
                  <a:cubicBezTo>
                    <a:pt x="286" y="887"/>
                    <a:pt x="32" y="1552"/>
                    <a:pt x="1" y="2217"/>
                  </a:cubicBezTo>
                  <a:cubicBezTo>
                    <a:pt x="1" y="2344"/>
                    <a:pt x="1" y="2470"/>
                    <a:pt x="32" y="2597"/>
                  </a:cubicBezTo>
                  <a:cubicBezTo>
                    <a:pt x="96" y="2724"/>
                    <a:pt x="191" y="2787"/>
                    <a:pt x="286" y="2850"/>
                  </a:cubicBezTo>
                  <a:cubicBezTo>
                    <a:pt x="761" y="3167"/>
                    <a:pt x="1394" y="3135"/>
                    <a:pt x="1996" y="3072"/>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4"/>
            <p:cNvSpPr/>
            <p:nvPr/>
          </p:nvSpPr>
          <p:spPr>
            <a:xfrm>
              <a:off x="3699177" y="2777224"/>
              <a:ext cx="73167" cy="61590"/>
            </a:xfrm>
            <a:custGeom>
              <a:avLst/>
              <a:gdLst/>
              <a:ahLst/>
              <a:cxnLst/>
              <a:rect l="l" t="t" r="r" b="b"/>
              <a:pathLst>
                <a:path w="2408" h="2027" fill="none" extrusionOk="0">
                  <a:moveTo>
                    <a:pt x="2408" y="0"/>
                  </a:moveTo>
                  <a:cubicBezTo>
                    <a:pt x="2249" y="538"/>
                    <a:pt x="1996" y="1045"/>
                    <a:pt x="1584" y="1425"/>
                  </a:cubicBezTo>
                  <a:cubicBezTo>
                    <a:pt x="1173" y="1773"/>
                    <a:pt x="571" y="2027"/>
                    <a:pt x="1" y="1900"/>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4"/>
            <p:cNvSpPr/>
            <p:nvPr/>
          </p:nvSpPr>
          <p:spPr>
            <a:xfrm>
              <a:off x="3893586" y="3208311"/>
              <a:ext cx="26951" cy="39501"/>
            </a:xfrm>
            <a:custGeom>
              <a:avLst/>
              <a:gdLst/>
              <a:ahLst/>
              <a:cxnLst/>
              <a:rect l="l" t="t" r="r" b="b"/>
              <a:pathLst>
                <a:path w="887" h="1300" fill="none" extrusionOk="0">
                  <a:moveTo>
                    <a:pt x="887" y="1"/>
                  </a:moveTo>
                  <a:lnTo>
                    <a:pt x="0" y="1299"/>
                  </a:ln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4"/>
            <p:cNvSpPr/>
            <p:nvPr/>
          </p:nvSpPr>
          <p:spPr>
            <a:xfrm>
              <a:off x="3888755" y="3387315"/>
              <a:ext cx="30841" cy="24065"/>
            </a:xfrm>
            <a:custGeom>
              <a:avLst/>
              <a:gdLst/>
              <a:ahLst/>
              <a:cxnLst/>
              <a:rect l="l" t="t" r="r" b="b"/>
              <a:pathLst>
                <a:path w="1015" h="792" fill="none" extrusionOk="0">
                  <a:moveTo>
                    <a:pt x="1014" y="0"/>
                  </a:moveTo>
                  <a:cubicBezTo>
                    <a:pt x="666" y="285"/>
                    <a:pt x="349" y="538"/>
                    <a:pt x="1" y="792"/>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4"/>
            <p:cNvSpPr/>
            <p:nvPr/>
          </p:nvSpPr>
          <p:spPr>
            <a:xfrm>
              <a:off x="3678028" y="3918493"/>
              <a:ext cx="46216" cy="68336"/>
            </a:xfrm>
            <a:custGeom>
              <a:avLst/>
              <a:gdLst/>
              <a:ahLst/>
              <a:cxnLst/>
              <a:rect l="l" t="t" r="r" b="b"/>
              <a:pathLst>
                <a:path w="1521" h="2249" fill="none" extrusionOk="0">
                  <a:moveTo>
                    <a:pt x="1520" y="0"/>
                  </a:moveTo>
                  <a:cubicBezTo>
                    <a:pt x="855" y="665"/>
                    <a:pt x="349" y="1425"/>
                    <a:pt x="0" y="2249"/>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4"/>
            <p:cNvSpPr/>
            <p:nvPr/>
          </p:nvSpPr>
          <p:spPr>
            <a:xfrm>
              <a:off x="3599115" y="3496036"/>
              <a:ext cx="55848" cy="133785"/>
            </a:xfrm>
            <a:custGeom>
              <a:avLst/>
              <a:gdLst/>
              <a:ahLst/>
              <a:cxnLst/>
              <a:rect l="l" t="t" r="r" b="b"/>
              <a:pathLst>
                <a:path w="1838" h="4403" fill="none" extrusionOk="0">
                  <a:moveTo>
                    <a:pt x="1837" y="1"/>
                  </a:moveTo>
                  <a:cubicBezTo>
                    <a:pt x="1647" y="444"/>
                    <a:pt x="1647" y="919"/>
                    <a:pt x="1520" y="1362"/>
                  </a:cubicBezTo>
                  <a:cubicBezTo>
                    <a:pt x="1172" y="2439"/>
                    <a:pt x="0" y="3263"/>
                    <a:pt x="64" y="4403"/>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4"/>
            <p:cNvSpPr/>
            <p:nvPr/>
          </p:nvSpPr>
          <p:spPr>
            <a:xfrm>
              <a:off x="3612576" y="3438303"/>
              <a:ext cx="21209" cy="39470"/>
            </a:xfrm>
            <a:custGeom>
              <a:avLst/>
              <a:gdLst/>
              <a:ahLst/>
              <a:cxnLst/>
              <a:rect l="l" t="t" r="r" b="b"/>
              <a:pathLst>
                <a:path w="698" h="1299" fill="none" extrusionOk="0">
                  <a:moveTo>
                    <a:pt x="697" y="1299"/>
                  </a:moveTo>
                  <a:cubicBezTo>
                    <a:pt x="381" y="951"/>
                    <a:pt x="127" y="507"/>
                    <a:pt x="1" y="1"/>
                  </a:cubicBezTo>
                </a:path>
              </a:pathLst>
            </a:custGeom>
            <a:noFill/>
            <a:ln w="1030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 name="Google Shape;1727;p24"/>
          <p:cNvSpPr txBox="1"/>
          <p:nvPr/>
        </p:nvSpPr>
        <p:spPr>
          <a:xfrm>
            <a:off x="3814150" y="1577825"/>
            <a:ext cx="47832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Accurate analysis of skin status, such as skin color, skin type, double eyelids, eye pouch, dark circles, wrinkles, acne and skin spots.</a:t>
            </a:r>
            <a:endParaRPr>
              <a:solidFill>
                <a:schemeClr val="dk1"/>
              </a:solidFill>
              <a:highlight>
                <a:srgbClr val="FFFFFF"/>
              </a:highlight>
              <a:latin typeface="Roboto"/>
              <a:ea typeface="Roboto"/>
              <a:cs typeface="Roboto"/>
              <a:sym typeface="Roboto"/>
            </a:endParaRPr>
          </a:p>
          <a:p>
            <a:pPr marL="457200" lvl="0" indent="0" algn="just" rtl="0">
              <a:spcBef>
                <a:spcPts val="0"/>
              </a:spcBef>
              <a:spcAft>
                <a:spcPts val="0"/>
              </a:spcAft>
              <a:buNone/>
            </a:pPr>
            <a:endParaRPr>
              <a:solidFill>
                <a:schemeClr val="dk1"/>
              </a:solidFill>
              <a:highlight>
                <a:srgbClr val="FFFFFF"/>
              </a:highlight>
              <a:latin typeface="Roboto"/>
              <a:ea typeface="Roboto"/>
              <a:cs typeface="Roboto"/>
              <a:sym typeface="Roboto"/>
            </a:endParaRPr>
          </a:p>
          <a:p>
            <a:pPr marL="457200" lvl="0" indent="-317500" algn="just" rtl="0">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An automatic facial skin defects detection and recognition method is proposed using deep learning and Computer Vision. The system first locates the facial region from the input image. Then, the shapes of faces were recognized using a contour descriptor. The facial features are extracted to define regions of interest and an image segment method is used to extract potential defect. A support-vector-machine-based classifier is then used to classify the potential defects into spots, acnes and normal skin.</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2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Ordering Procedure 3 : </a:t>
            </a:r>
            <a:r>
              <a:rPr lang="en" sz="2800">
                <a:latin typeface="Fira Sans Extra Condensed Medium"/>
                <a:ea typeface="Fira Sans Extra Condensed Medium"/>
                <a:cs typeface="Fira Sans Extra Condensed Medium"/>
                <a:sym typeface="Fira Sans Extra Condensed Medium"/>
              </a:rPr>
              <a:t>Products Recommendation</a:t>
            </a:r>
            <a:endParaRPr sz="2800">
              <a:latin typeface="Fira Sans Extra Condensed Medium"/>
              <a:ea typeface="Fira Sans Extra Condensed Medium"/>
              <a:cs typeface="Fira Sans Extra Condensed Medium"/>
              <a:sym typeface="Fira Sans Extra Condensed Medium"/>
            </a:endParaRPr>
          </a:p>
        </p:txBody>
      </p:sp>
      <p:sp>
        <p:nvSpPr>
          <p:cNvPr id="1733" name="Google Shape;1733;p25"/>
          <p:cNvSpPr/>
          <p:nvPr/>
        </p:nvSpPr>
        <p:spPr>
          <a:xfrm>
            <a:off x="0" y="2900350"/>
            <a:ext cx="9144218" cy="2243231"/>
          </a:xfrm>
          <a:custGeom>
            <a:avLst/>
            <a:gdLst/>
            <a:ahLst/>
            <a:cxnLst/>
            <a:rect l="l" t="t" r="r" b="b"/>
            <a:pathLst>
              <a:path w="285022" h="74138" extrusionOk="0">
                <a:moveTo>
                  <a:pt x="0" y="0"/>
                </a:moveTo>
                <a:lnTo>
                  <a:pt x="0" y="74137"/>
                </a:lnTo>
                <a:lnTo>
                  <a:pt x="285022" y="74137"/>
                </a:lnTo>
                <a:lnTo>
                  <a:pt x="285022"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4" name="Google Shape;1734;p25"/>
          <p:cNvGrpSpPr/>
          <p:nvPr/>
        </p:nvGrpSpPr>
        <p:grpSpPr>
          <a:xfrm>
            <a:off x="6386543" y="1267085"/>
            <a:ext cx="1004883" cy="1258862"/>
            <a:chOff x="6386543" y="1267085"/>
            <a:chExt cx="1004883" cy="1258862"/>
          </a:xfrm>
        </p:grpSpPr>
        <p:sp>
          <p:nvSpPr>
            <p:cNvPr id="1735" name="Google Shape;1735;p25"/>
            <p:cNvSpPr/>
            <p:nvPr/>
          </p:nvSpPr>
          <p:spPr>
            <a:xfrm>
              <a:off x="6482050" y="2242434"/>
              <a:ext cx="708189" cy="283513"/>
            </a:xfrm>
            <a:custGeom>
              <a:avLst/>
              <a:gdLst/>
              <a:ahLst/>
              <a:cxnLst/>
              <a:rect l="l" t="t" r="r" b="b"/>
              <a:pathLst>
                <a:path w="22074" h="8837" extrusionOk="0">
                  <a:moveTo>
                    <a:pt x="9026" y="1"/>
                  </a:moveTo>
                  <a:cubicBezTo>
                    <a:pt x="8995" y="824"/>
                    <a:pt x="8900" y="1711"/>
                    <a:pt x="8298" y="2249"/>
                  </a:cubicBezTo>
                  <a:cubicBezTo>
                    <a:pt x="8045" y="2471"/>
                    <a:pt x="7728" y="2598"/>
                    <a:pt x="7411" y="2693"/>
                  </a:cubicBezTo>
                  <a:cubicBezTo>
                    <a:pt x="6556" y="2978"/>
                    <a:pt x="5638" y="3010"/>
                    <a:pt x="4751" y="3073"/>
                  </a:cubicBezTo>
                  <a:cubicBezTo>
                    <a:pt x="3864" y="3136"/>
                    <a:pt x="2946" y="3295"/>
                    <a:pt x="2154" y="3706"/>
                  </a:cubicBezTo>
                  <a:cubicBezTo>
                    <a:pt x="1362" y="4150"/>
                    <a:pt x="1" y="5575"/>
                    <a:pt x="1" y="8837"/>
                  </a:cubicBezTo>
                  <a:lnTo>
                    <a:pt x="22074" y="8837"/>
                  </a:lnTo>
                  <a:cubicBezTo>
                    <a:pt x="22074" y="5796"/>
                    <a:pt x="21124" y="4150"/>
                    <a:pt x="20364" y="3706"/>
                  </a:cubicBezTo>
                  <a:cubicBezTo>
                    <a:pt x="19572" y="3263"/>
                    <a:pt x="18654" y="3136"/>
                    <a:pt x="17735" y="3073"/>
                  </a:cubicBezTo>
                  <a:cubicBezTo>
                    <a:pt x="16849" y="3010"/>
                    <a:pt x="15930" y="2978"/>
                    <a:pt x="15075" y="2693"/>
                  </a:cubicBezTo>
                  <a:cubicBezTo>
                    <a:pt x="14758" y="2598"/>
                    <a:pt x="14442" y="2471"/>
                    <a:pt x="14188" y="2249"/>
                  </a:cubicBezTo>
                  <a:cubicBezTo>
                    <a:pt x="13587" y="1711"/>
                    <a:pt x="13523" y="824"/>
                    <a:pt x="13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5"/>
            <p:cNvSpPr/>
            <p:nvPr/>
          </p:nvSpPr>
          <p:spPr>
            <a:xfrm>
              <a:off x="6482050" y="2242434"/>
              <a:ext cx="708189" cy="283513"/>
            </a:xfrm>
            <a:custGeom>
              <a:avLst/>
              <a:gdLst/>
              <a:ahLst/>
              <a:cxnLst/>
              <a:rect l="l" t="t" r="r" b="b"/>
              <a:pathLst>
                <a:path w="22074" h="8837" fill="none" extrusionOk="0">
                  <a:moveTo>
                    <a:pt x="22074" y="8837"/>
                  </a:moveTo>
                  <a:cubicBezTo>
                    <a:pt x="22074" y="5796"/>
                    <a:pt x="21124" y="4150"/>
                    <a:pt x="20364" y="3706"/>
                  </a:cubicBezTo>
                  <a:cubicBezTo>
                    <a:pt x="19572" y="3263"/>
                    <a:pt x="18654" y="3136"/>
                    <a:pt x="17735" y="3073"/>
                  </a:cubicBezTo>
                  <a:cubicBezTo>
                    <a:pt x="16849" y="3010"/>
                    <a:pt x="15930" y="2978"/>
                    <a:pt x="15075" y="2693"/>
                  </a:cubicBezTo>
                  <a:cubicBezTo>
                    <a:pt x="14758" y="2598"/>
                    <a:pt x="14442" y="2471"/>
                    <a:pt x="14188" y="2249"/>
                  </a:cubicBezTo>
                  <a:cubicBezTo>
                    <a:pt x="13587" y="1711"/>
                    <a:pt x="13523" y="824"/>
                    <a:pt x="13460" y="1"/>
                  </a:cubicBezTo>
                  <a:lnTo>
                    <a:pt x="9026" y="1"/>
                  </a:lnTo>
                  <a:cubicBezTo>
                    <a:pt x="8995" y="824"/>
                    <a:pt x="8900" y="1711"/>
                    <a:pt x="8298" y="2249"/>
                  </a:cubicBezTo>
                  <a:cubicBezTo>
                    <a:pt x="8045" y="2471"/>
                    <a:pt x="7728" y="2598"/>
                    <a:pt x="7411" y="2693"/>
                  </a:cubicBezTo>
                  <a:cubicBezTo>
                    <a:pt x="6556" y="2978"/>
                    <a:pt x="5638" y="3010"/>
                    <a:pt x="4751" y="3073"/>
                  </a:cubicBezTo>
                  <a:cubicBezTo>
                    <a:pt x="3864" y="3136"/>
                    <a:pt x="2946" y="3295"/>
                    <a:pt x="2154" y="3706"/>
                  </a:cubicBezTo>
                  <a:cubicBezTo>
                    <a:pt x="1362" y="4150"/>
                    <a:pt x="1" y="5575"/>
                    <a:pt x="1" y="883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5"/>
            <p:cNvSpPr/>
            <p:nvPr/>
          </p:nvSpPr>
          <p:spPr>
            <a:xfrm>
              <a:off x="6612110" y="2330851"/>
              <a:ext cx="462309" cy="195094"/>
            </a:xfrm>
            <a:custGeom>
              <a:avLst/>
              <a:gdLst/>
              <a:ahLst/>
              <a:cxnLst/>
              <a:rect l="l" t="t" r="r" b="b"/>
              <a:pathLst>
                <a:path w="14410" h="6081" extrusionOk="0">
                  <a:moveTo>
                    <a:pt x="3231" y="0"/>
                  </a:moveTo>
                  <a:cubicBezTo>
                    <a:pt x="3231" y="0"/>
                    <a:pt x="1647" y="127"/>
                    <a:pt x="824" y="317"/>
                  </a:cubicBezTo>
                  <a:cubicBezTo>
                    <a:pt x="824" y="317"/>
                    <a:pt x="1014" y="4307"/>
                    <a:pt x="0" y="6081"/>
                  </a:cubicBezTo>
                  <a:lnTo>
                    <a:pt x="14410" y="6081"/>
                  </a:lnTo>
                  <a:cubicBezTo>
                    <a:pt x="13365" y="4307"/>
                    <a:pt x="13586" y="317"/>
                    <a:pt x="13586" y="317"/>
                  </a:cubicBezTo>
                  <a:cubicBezTo>
                    <a:pt x="12763" y="127"/>
                    <a:pt x="11179" y="0"/>
                    <a:pt x="11179" y="0"/>
                  </a:cubicBezTo>
                  <a:cubicBezTo>
                    <a:pt x="10831" y="1869"/>
                    <a:pt x="9184" y="3325"/>
                    <a:pt x="7189" y="3325"/>
                  </a:cubicBezTo>
                  <a:cubicBezTo>
                    <a:pt x="5194" y="3325"/>
                    <a:pt x="3547" y="1869"/>
                    <a:pt x="3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5"/>
            <p:cNvSpPr/>
            <p:nvPr/>
          </p:nvSpPr>
          <p:spPr>
            <a:xfrm>
              <a:off x="6612110" y="2330851"/>
              <a:ext cx="462309" cy="195094"/>
            </a:xfrm>
            <a:custGeom>
              <a:avLst/>
              <a:gdLst/>
              <a:ahLst/>
              <a:cxnLst/>
              <a:rect l="l" t="t" r="r" b="b"/>
              <a:pathLst>
                <a:path w="14410" h="6081" fill="none" extrusionOk="0">
                  <a:moveTo>
                    <a:pt x="0" y="6081"/>
                  </a:moveTo>
                  <a:cubicBezTo>
                    <a:pt x="1014" y="4307"/>
                    <a:pt x="824" y="317"/>
                    <a:pt x="824" y="317"/>
                  </a:cubicBezTo>
                  <a:cubicBezTo>
                    <a:pt x="1647" y="127"/>
                    <a:pt x="3231" y="0"/>
                    <a:pt x="3231" y="0"/>
                  </a:cubicBezTo>
                  <a:cubicBezTo>
                    <a:pt x="3547" y="1869"/>
                    <a:pt x="5194" y="3325"/>
                    <a:pt x="7189" y="3325"/>
                  </a:cubicBezTo>
                  <a:cubicBezTo>
                    <a:pt x="9184" y="3325"/>
                    <a:pt x="10831" y="1869"/>
                    <a:pt x="11179" y="0"/>
                  </a:cubicBezTo>
                  <a:cubicBezTo>
                    <a:pt x="11179" y="0"/>
                    <a:pt x="12763" y="127"/>
                    <a:pt x="13586" y="317"/>
                  </a:cubicBezTo>
                  <a:cubicBezTo>
                    <a:pt x="13586" y="317"/>
                    <a:pt x="13365" y="4307"/>
                    <a:pt x="14410" y="608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5"/>
            <p:cNvSpPr/>
            <p:nvPr/>
          </p:nvSpPr>
          <p:spPr>
            <a:xfrm>
              <a:off x="6387569" y="1267085"/>
              <a:ext cx="873799" cy="653328"/>
            </a:xfrm>
            <a:custGeom>
              <a:avLst/>
              <a:gdLst/>
              <a:ahLst/>
              <a:cxnLst/>
              <a:rect l="l" t="t" r="r" b="b"/>
              <a:pathLst>
                <a:path w="27236" h="20364" fill="none" extrusionOk="0">
                  <a:moveTo>
                    <a:pt x="792" y="12985"/>
                  </a:moveTo>
                  <a:cubicBezTo>
                    <a:pt x="760" y="13523"/>
                    <a:pt x="760" y="14062"/>
                    <a:pt x="792" y="14632"/>
                  </a:cubicBezTo>
                  <a:cubicBezTo>
                    <a:pt x="792" y="14632"/>
                    <a:pt x="792" y="18084"/>
                    <a:pt x="2249" y="20364"/>
                  </a:cubicBezTo>
                  <a:lnTo>
                    <a:pt x="25937" y="19921"/>
                  </a:lnTo>
                  <a:cubicBezTo>
                    <a:pt x="27236" y="17292"/>
                    <a:pt x="27236" y="13618"/>
                    <a:pt x="27236" y="13618"/>
                  </a:cubicBezTo>
                  <a:cubicBezTo>
                    <a:pt x="27236" y="6493"/>
                    <a:pt x="22517" y="698"/>
                    <a:pt x="14093" y="698"/>
                  </a:cubicBezTo>
                  <a:cubicBezTo>
                    <a:pt x="12256" y="698"/>
                    <a:pt x="10578" y="983"/>
                    <a:pt x="9058" y="1553"/>
                  </a:cubicBezTo>
                  <a:cubicBezTo>
                    <a:pt x="9058" y="1553"/>
                    <a:pt x="8709" y="666"/>
                    <a:pt x="9184" y="1"/>
                  </a:cubicBezTo>
                  <a:cubicBezTo>
                    <a:pt x="9184" y="1"/>
                    <a:pt x="8013" y="666"/>
                    <a:pt x="7569" y="2313"/>
                  </a:cubicBezTo>
                  <a:cubicBezTo>
                    <a:pt x="7569" y="2313"/>
                    <a:pt x="6683" y="1743"/>
                    <a:pt x="5701" y="1964"/>
                  </a:cubicBezTo>
                  <a:cubicBezTo>
                    <a:pt x="5701" y="1964"/>
                    <a:pt x="6303" y="2503"/>
                    <a:pt x="6144" y="3041"/>
                  </a:cubicBezTo>
                  <a:cubicBezTo>
                    <a:pt x="3357" y="4656"/>
                    <a:pt x="254" y="7696"/>
                    <a:pt x="0" y="14062"/>
                  </a:cubicBezTo>
                  <a:cubicBezTo>
                    <a:pt x="0" y="14062"/>
                    <a:pt x="317" y="13270"/>
                    <a:pt x="792" y="12985"/>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5"/>
            <p:cNvSpPr/>
            <p:nvPr/>
          </p:nvSpPr>
          <p:spPr>
            <a:xfrm>
              <a:off x="6482050" y="1650141"/>
              <a:ext cx="714317" cy="592339"/>
            </a:xfrm>
            <a:custGeom>
              <a:avLst/>
              <a:gdLst/>
              <a:ahLst/>
              <a:cxnLst/>
              <a:rect l="l" t="t" r="r" b="b"/>
              <a:pathLst>
                <a:path w="22265" h="18463" extrusionOk="0">
                  <a:moveTo>
                    <a:pt x="3928" y="0"/>
                  </a:moveTo>
                  <a:cubicBezTo>
                    <a:pt x="1" y="2534"/>
                    <a:pt x="1" y="7062"/>
                    <a:pt x="1" y="7062"/>
                  </a:cubicBezTo>
                  <a:lnTo>
                    <a:pt x="1" y="10736"/>
                  </a:lnTo>
                  <a:cubicBezTo>
                    <a:pt x="1" y="14979"/>
                    <a:pt x="3484" y="18463"/>
                    <a:pt x="7728" y="18463"/>
                  </a:cubicBezTo>
                  <a:lnTo>
                    <a:pt x="14537" y="18463"/>
                  </a:lnTo>
                  <a:cubicBezTo>
                    <a:pt x="18780" y="18463"/>
                    <a:pt x="22264" y="14979"/>
                    <a:pt x="22264" y="10736"/>
                  </a:cubicBezTo>
                  <a:lnTo>
                    <a:pt x="22264" y="7062"/>
                  </a:lnTo>
                  <a:cubicBezTo>
                    <a:pt x="22264" y="7062"/>
                    <a:pt x="22264" y="5447"/>
                    <a:pt x="21441" y="3642"/>
                  </a:cubicBezTo>
                  <a:cubicBezTo>
                    <a:pt x="21112" y="3650"/>
                    <a:pt x="20788" y="3654"/>
                    <a:pt x="20466" y="3654"/>
                  </a:cubicBezTo>
                  <a:cubicBezTo>
                    <a:pt x="10582" y="3654"/>
                    <a:pt x="3928" y="0"/>
                    <a:pt x="3928" y="0"/>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5"/>
            <p:cNvSpPr/>
            <p:nvPr/>
          </p:nvSpPr>
          <p:spPr>
            <a:xfrm>
              <a:off x="6972772" y="2033967"/>
              <a:ext cx="161600" cy="95734"/>
            </a:xfrm>
            <a:custGeom>
              <a:avLst/>
              <a:gdLst/>
              <a:ahLst/>
              <a:cxnLst/>
              <a:rect l="l" t="t" r="r" b="b"/>
              <a:pathLst>
                <a:path w="5037" h="2984" extrusionOk="0">
                  <a:moveTo>
                    <a:pt x="3790" y="0"/>
                  </a:moveTo>
                  <a:cubicBezTo>
                    <a:pt x="3573" y="0"/>
                    <a:pt x="3358" y="75"/>
                    <a:pt x="3168" y="102"/>
                  </a:cubicBezTo>
                  <a:cubicBezTo>
                    <a:pt x="2756" y="197"/>
                    <a:pt x="2376" y="197"/>
                    <a:pt x="1996" y="197"/>
                  </a:cubicBezTo>
                  <a:cubicBezTo>
                    <a:pt x="1893" y="197"/>
                    <a:pt x="1790" y="195"/>
                    <a:pt x="1688" y="195"/>
                  </a:cubicBezTo>
                  <a:cubicBezTo>
                    <a:pt x="1380" y="195"/>
                    <a:pt x="1078" y="213"/>
                    <a:pt x="793" y="355"/>
                  </a:cubicBezTo>
                  <a:cubicBezTo>
                    <a:pt x="381" y="545"/>
                    <a:pt x="96" y="957"/>
                    <a:pt x="32" y="1400"/>
                  </a:cubicBezTo>
                  <a:cubicBezTo>
                    <a:pt x="1" y="1844"/>
                    <a:pt x="191" y="2319"/>
                    <a:pt x="539" y="2604"/>
                  </a:cubicBezTo>
                  <a:cubicBezTo>
                    <a:pt x="888" y="2889"/>
                    <a:pt x="1394" y="2952"/>
                    <a:pt x="1869" y="2984"/>
                  </a:cubicBezTo>
                  <a:cubicBezTo>
                    <a:pt x="2503" y="2984"/>
                    <a:pt x="3199" y="2920"/>
                    <a:pt x="3769" y="2635"/>
                  </a:cubicBezTo>
                  <a:cubicBezTo>
                    <a:pt x="4371" y="2382"/>
                    <a:pt x="4878" y="1812"/>
                    <a:pt x="4973" y="1179"/>
                  </a:cubicBezTo>
                  <a:cubicBezTo>
                    <a:pt x="5036" y="894"/>
                    <a:pt x="4973" y="545"/>
                    <a:pt x="4783" y="324"/>
                  </a:cubicBezTo>
                  <a:cubicBezTo>
                    <a:pt x="4561" y="70"/>
                    <a:pt x="4213" y="7"/>
                    <a:pt x="3896" y="7"/>
                  </a:cubicBezTo>
                  <a:cubicBezTo>
                    <a:pt x="3861" y="2"/>
                    <a:pt x="3825" y="0"/>
                    <a:pt x="3790"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5"/>
            <p:cNvSpPr/>
            <p:nvPr/>
          </p:nvSpPr>
          <p:spPr>
            <a:xfrm>
              <a:off x="6969725" y="2060595"/>
              <a:ext cx="71159" cy="79276"/>
            </a:xfrm>
            <a:custGeom>
              <a:avLst/>
              <a:gdLst/>
              <a:ahLst/>
              <a:cxnLst/>
              <a:rect l="l" t="t" r="r" b="b"/>
              <a:pathLst>
                <a:path w="2218" h="2471" fill="none" extrusionOk="0">
                  <a:moveTo>
                    <a:pt x="1" y="0"/>
                  </a:moveTo>
                  <a:cubicBezTo>
                    <a:pt x="159" y="0"/>
                    <a:pt x="349" y="32"/>
                    <a:pt x="476" y="95"/>
                  </a:cubicBezTo>
                  <a:cubicBezTo>
                    <a:pt x="603" y="159"/>
                    <a:pt x="698" y="222"/>
                    <a:pt x="793" y="317"/>
                  </a:cubicBezTo>
                  <a:cubicBezTo>
                    <a:pt x="1078" y="539"/>
                    <a:pt x="1394" y="792"/>
                    <a:pt x="1711" y="1045"/>
                  </a:cubicBezTo>
                  <a:cubicBezTo>
                    <a:pt x="1774" y="1077"/>
                    <a:pt x="1806" y="1109"/>
                    <a:pt x="1838" y="1140"/>
                  </a:cubicBezTo>
                  <a:cubicBezTo>
                    <a:pt x="1869" y="1235"/>
                    <a:pt x="1869" y="1330"/>
                    <a:pt x="1869" y="1457"/>
                  </a:cubicBezTo>
                  <a:cubicBezTo>
                    <a:pt x="1838" y="1805"/>
                    <a:pt x="1964" y="2185"/>
                    <a:pt x="2218" y="247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5"/>
            <p:cNvSpPr/>
            <p:nvPr/>
          </p:nvSpPr>
          <p:spPr>
            <a:xfrm>
              <a:off x="7028659" y="2097168"/>
              <a:ext cx="33558" cy="9176"/>
            </a:xfrm>
            <a:custGeom>
              <a:avLst/>
              <a:gdLst/>
              <a:ahLst/>
              <a:cxnLst/>
              <a:rect l="l" t="t" r="r" b="b"/>
              <a:pathLst>
                <a:path w="1046" h="286" fill="none" extrusionOk="0">
                  <a:moveTo>
                    <a:pt x="1" y="0"/>
                  </a:moveTo>
                  <a:cubicBezTo>
                    <a:pt x="127" y="64"/>
                    <a:pt x="254" y="127"/>
                    <a:pt x="381" y="95"/>
                  </a:cubicBezTo>
                  <a:cubicBezTo>
                    <a:pt x="476" y="64"/>
                    <a:pt x="539" y="32"/>
                    <a:pt x="634" y="32"/>
                  </a:cubicBezTo>
                  <a:cubicBezTo>
                    <a:pt x="792" y="32"/>
                    <a:pt x="951" y="159"/>
                    <a:pt x="1046" y="285"/>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5"/>
            <p:cNvSpPr/>
            <p:nvPr/>
          </p:nvSpPr>
          <p:spPr>
            <a:xfrm>
              <a:off x="7007324" y="2064637"/>
              <a:ext cx="24415" cy="17325"/>
            </a:xfrm>
            <a:custGeom>
              <a:avLst/>
              <a:gdLst/>
              <a:ahLst/>
              <a:cxnLst/>
              <a:rect l="l" t="t" r="r" b="b"/>
              <a:pathLst>
                <a:path w="761" h="540" fill="none" extrusionOk="0">
                  <a:moveTo>
                    <a:pt x="1" y="539"/>
                  </a:moveTo>
                  <a:cubicBezTo>
                    <a:pt x="159" y="539"/>
                    <a:pt x="286" y="381"/>
                    <a:pt x="381" y="254"/>
                  </a:cubicBezTo>
                  <a:cubicBezTo>
                    <a:pt x="476" y="128"/>
                    <a:pt x="602" y="1"/>
                    <a:pt x="761" y="33"/>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5"/>
            <p:cNvSpPr/>
            <p:nvPr/>
          </p:nvSpPr>
          <p:spPr>
            <a:xfrm>
              <a:off x="7067285" y="2031112"/>
              <a:ext cx="39654" cy="44755"/>
            </a:xfrm>
            <a:custGeom>
              <a:avLst/>
              <a:gdLst/>
              <a:ahLst/>
              <a:cxnLst/>
              <a:rect l="l" t="t" r="r" b="b"/>
              <a:pathLst>
                <a:path w="1236" h="1395" fill="none" extrusionOk="0">
                  <a:moveTo>
                    <a:pt x="1235" y="1"/>
                  </a:moveTo>
                  <a:cubicBezTo>
                    <a:pt x="1045" y="128"/>
                    <a:pt x="855" y="254"/>
                    <a:pt x="792" y="444"/>
                  </a:cubicBezTo>
                  <a:cubicBezTo>
                    <a:pt x="697" y="634"/>
                    <a:pt x="728" y="856"/>
                    <a:pt x="633" y="1014"/>
                  </a:cubicBezTo>
                  <a:cubicBezTo>
                    <a:pt x="475" y="1204"/>
                    <a:pt x="158" y="1236"/>
                    <a:pt x="0" y="1394"/>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5"/>
            <p:cNvSpPr/>
            <p:nvPr/>
          </p:nvSpPr>
          <p:spPr>
            <a:xfrm>
              <a:off x="7086566" y="2065664"/>
              <a:ext cx="16298" cy="41707"/>
            </a:xfrm>
            <a:custGeom>
              <a:avLst/>
              <a:gdLst/>
              <a:ahLst/>
              <a:cxnLst/>
              <a:rect l="l" t="t" r="r" b="b"/>
              <a:pathLst>
                <a:path w="508" h="1300" fill="none" extrusionOk="0">
                  <a:moveTo>
                    <a:pt x="1" y="1"/>
                  </a:moveTo>
                  <a:cubicBezTo>
                    <a:pt x="286" y="191"/>
                    <a:pt x="507" y="507"/>
                    <a:pt x="412" y="824"/>
                  </a:cubicBezTo>
                  <a:cubicBezTo>
                    <a:pt x="381" y="982"/>
                    <a:pt x="254" y="1172"/>
                    <a:pt x="349" y="1299"/>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5"/>
            <p:cNvSpPr/>
            <p:nvPr/>
          </p:nvSpPr>
          <p:spPr>
            <a:xfrm>
              <a:off x="6545059" y="2033967"/>
              <a:ext cx="161567" cy="95734"/>
            </a:xfrm>
            <a:custGeom>
              <a:avLst/>
              <a:gdLst/>
              <a:ahLst/>
              <a:cxnLst/>
              <a:rect l="l" t="t" r="r" b="b"/>
              <a:pathLst>
                <a:path w="5036" h="2984" extrusionOk="0">
                  <a:moveTo>
                    <a:pt x="1215" y="0"/>
                  </a:moveTo>
                  <a:cubicBezTo>
                    <a:pt x="1179" y="0"/>
                    <a:pt x="1144" y="2"/>
                    <a:pt x="1109" y="7"/>
                  </a:cubicBezTo>
                  <a:cubicBezTo>
                    <a:pt x="824" y="7"/>
                    <a:pt x="444" y="70"/>
                    <a:pt x="222" y="324"/>
                  </a:cubicBezTo>
                  <a:cubicBezTo>
                    <a:pt x="32" y="545"/>
                    <a:pt x="0" y="894"/>
                    <a:pt x="32" y="1179"/>
                  </a:cubicBezTo>
                  <a:cubicBezTo>
                    <a:pt x="158" y="1812"/>
                    <a:pt x="634" y="2382"/>
                    <a:pt x="1235" y="2635"/>
                  </a:cubicBezTo>
                  <a:cubicBezTo>
                    <a:pt x="1837" y="2920"/>
                    <a:pt x="2502" y="2984"/>
                    <a:pt x="3167" y="2984"/>
                  </a:cubicBezTo>
                  <a:cubicBezTo>
                    <a:pt x="3642" y="2952"/>
                    <a:pt x="4117" y="2889"/>
                    <a:pt x="4465" y="2604"/>
                  </a:cubicBezTo>
                  <a:cubicBezTo>
                    <a:pt x="4814" y="2319"/>
                    <a:pt x="5036" y="1844"/>
                    <a:pt x="4972" y="1400"/>
                  </a:cubicBezTo>
                  <a:cubicBezTo>
                    <a:pt x="4941" y="957"/>
                    <a:pt x="4624" y="545"/>
                    <a:pt x="4244" y="355"/>
                  </a:cubicBezTo>
                  <a:cubicBezTo>
                    <a:pt x="3959" y="213"/>
                    <a:pt x="3638" y="195"/>
                    <a:pt x="3335" y="195"/>
                  </a:cubicBezTo>
                  <a:cubicBezTo>
                    <a:pt x="3234" y="195"/>
                    <a:pt x="3135" y="197"/>
                    <a:pt x="3040" y="197"/>
                  </a:cubicBezTo>
                  <a:cubicBezTo>
                    <a:pt x="2629" y="197"/>
                    <a:pt x="2249" y="197"/>
                    <a:pt x="1869" y="102"/>
                  </a:cubicBezTo>
                  <a:cubicBezTo>
                    <a:pt x="1651" y="75"/>
                    <a:pt x="1433" y="0"/>
                    <a:pt x="1215"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5"/>
            <p:cNvSpPr/>
            <p:nvPr/>
          </p:nvSpPr>
          <p:spPr>
            <a:xfrm>
              <a:off x="6589749" y="2033165"/>
              <a:ext cx="64037" cy="38627"/>
            </a:xfrm>
            <a:custGeom>
              <a:avLst/>
              <a:gdLst/>
              <a:ahLst/>
              <a:cxnLst/>
              <a:rect l="l" t="t" r="r" b="b"/>
              <a:pathLst>
                <a:path w="1996" h="1204" fill="none" extrusionOk="0">
                  <a:moveTo>
                    <a:pt x="1" y="0"/>
                  </a:moveTo>
                  <a:cubicBezTo>
                    <a:pt x="159" y="380"/>
                    <a:pt x="444" y="697"/>
                    <a:pt x="697" y="1014"/>
                  </a:cubicBezTo>
                  <a:cubicBezTo>
                    <a:pt x="729" y="1077"/>
                    <a:pt x="792" y="1140"/>
                    <a:pt x="887" y="1172"/>
                  </a:cubicBezTo>
                  <a:cubicBezTo>
                    <a:pt x="982" y="1204"/>
                    <a:pt x="1109" y="1109"/>
                    <a:pt x="1204" y="1045"/>
                  </a:cubicBezTo>
                  <a:cubicBezTo>
                    <a:pt x="1426" y="887"/>
                    <a:pt x="1711" y="855"/>
                    <a:pt x="1996" y="88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5"/>
            <p:cNvSpPr/>
            <p:nvPr/>
          </p:nvSpPr>
          <p:spPr>
            <a:xfrm>
              <a:off x="6595844" y="2060595"/>
              <a:ext cx="10202" cy="16266"/>
            </a:xfrm>
            <a:custGeom>
              <a:avLst/>
              <a:gdLst/>
              <a:ahLst/>
              <a:cxnLst/>
              <a:rect l="l" t="t" r="r" b="b"/>
              <a:pathLst>
                <a:path w="318" h="507" fill="none" extrusionOk="0">
                  <a:moveTo>
                    <a:pt x="317" y="0"/>
                  </a:moveTo>
                  <a:cubicBezTo>
                    <a:pt x="127" y="95"/>
                    <a:pt x="1" y="317"/>
                    <a:pt x="1" y="50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5"/>
            <p:cNvSpPr/>
            <p:nvPr/>
          </p:nvSpPr>
          <p:spPr>
            <a:xfrm>
              <a:off x="6557250" y="2090046"/>
              <a:ext cx="116877" cy="21367"/>
            </a:xfrm>
            <a:custGeom>
              <a:avLst/>
              <a:gdLst/>
              <a:ahLst/>
              <a:cxnLst/>
              <a:rect l="l" t="t" r="r" b="b"/>
              <a:pathLst>
                <a:path w="3643" h="666" fill="none" extrusionOk="0">
                  <a:moveTo>
                    <a:pt x="0" y="571"/>
                  </a:moveTo>
                  <a:cubicBezTo>
                    <a:pt x="317" y="507"/>
                    <a:pt x="634" y="444"/>
                    <a:pt x="919" y="381"/>
                  </a:cubicBezTo>
                  <a:cubicBezTo>
                    <a:pt x="1045" y="349"/>
                    <a:pt x="1140" y="317"/>
                    <a:pt x="1267" y="349"/>
                  </a:cubicBezTo>
                  <a:cubicBezTo>
                    <a:pt x="1394" y="381"/>
                    <a:pt x="1457" y="444"/>
                    <a:pt x="1584" y="507"/>
                  </a:cubicBezTo>
                  <a:cubicBezTo>
                    <a:pt x="1774" y="634"/>
                    <a:pt x="2027" y="666"/>
                    <a:pt x="2280" y="602"/>
                  </a:cubicBezTo>
                  <a:cubicBezTo>
                    <a:pt x="2502" y="571"/>
                    <a:pt x="2724" y="444"/>
                    <a:pt x="2945" y="349"/>
                  </a:cubicBezTo>
                  <a:cubicBezTo>
                    <a:pt x="3167" y="222"/>
                    <a:pt x="3420" y="127"/>
                    <a:pt x="3642"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5"/>
            <p:cNvSpPr/>
            <p:nvPr/>
          </p:nvSpPr>
          <p:spPr>
            <a:xfrm>
              <a:off x="6648683" y="2102237"/>
              <a:ext cx="6128" cy="37633"/>
            </a:xfrm>
            <a:custGeom>
              <a:avLst/>
              <a:gdLst/>
              <a:ahLst/>
              <a:cxnLst/>
              <a:rect l="l" t="t" r="r" b="b"/>
              <a:pathLst>
                <a:path w="191" h="1173" fill="none" extrusionOk="0">
                  <a:moveTo>
                    <a:pt x="159" y="1"/>
                  </a:moveTo>
                  <a:cubicBezTo>
                    <a:pt x="64" y="64"/>
                    <a:pt x="0" y="222"/>
                    <a:pt x="0" y="349"/>
                  </a:cubicBezTo>
                  <a:cubicBezTo>
                    <a:pt x="0" y="444"/>
                    <a:pt x="32" y="571"/>
                    <a:pt x="64" y="697"/>
                  </a:cubicBezTo>
                  <a:cubicBezTo>
                    <a:pt x="95" y="856"/>
                    <a:pt x="159" y="1014"/>
                    <a:pt x="190" y="117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5"/>
            <p:cNvSpPr/>
            <p:nvPr/>
          </p:nvSpPr>
          <p:spPr>
            <a:xfrm>
              <a:off x="6598892" y="2108332"/>
              <a:ext cx="12223" cy="20372"/>
            </a:xfrm>
            <a:custGeom>
              <a:avLst/>
              <a:gdLst/>
              <a:ahLst/>
              <a:cxnLst/>
              <a:rect l="l" t="t" r="r" b="b"/>
              <a:pathLst>
                <a:path w="381" h="635" fill="none" extrusionOk="0">
                  <a:moveTo>
                    <a:pt x="381" y="1"/>
                  </a:moveTo>
                  <a:cubicBezTo>
                    <a:pt x="286" y="1"/>
                    <a:pt x="191" y="64"/>
                    <a:pt x="159" y="127"/>
                  </a:cubicBezTo>
                  <a:cubicBezTo>
                    <a:pt x="96" y="222"/>
                    <a:pt x="64" y="317"/>
                    <a:pt x="64" y="412"/>
                  </a:cubicBezTo>
                  <a:cubicBezTo>
                    <a:pt x="32" y="476"/>
                    <a:pt x="32" y="571"/>
                    <a:pt x="1" y="634"/>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5"/>
            <p:cNvSpPr/>
            <p:nvPr/>
          </p:nvSpPr>
          <p:spPr>
            <a:xfrm>
              <a:off x="6570435" y="2085971"/>
              <a:ext cx="6128" cy="16298"/>
            </a:xfrm>
            <a:custGeom>
              <a:avLst/>
              <a:gdLst/>
              <a:ahLst/>
              <a:cxnLst/>
              <a:rect l="l" t="t" r="r" b="b"/>
              <a:pathLst>
                <a:path w="191" h="508" fill="none" extrusionOk="0">
                  <a:moveTo>
                    <a:pt x="191" y="508"/>
                  </a:moveTo>
                  <a:cubicBezTo>
                    <a:pt x="191" y="318"/>
                    <a:pt x="128" y="128"/>
                    <a:pt x="1"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5"/>
            <p:cNvSpPr/>
            <p:nvPr/>
          </p:nvSpPr>
          <p:spPr>
            <a:xfrm>
              <a:off x="6386543" y="1903106"/>
              <a:ext cx="101637" cy="150403"/>
            </a:xfrm>
            <a:custGeom>
              <a:avLst/>
              <a:gdLst/>
              <a:ahLst/>
              <a:cxnLst/>
              <a:rect l="l" t="t" r="r" b="b"/>
              <a:pathLst>
                <a:path w="3168" h="4688" extrusionOk="0">
                  <a:moveTo>
                    <a:pt x="2376" y="1"/>
                  </a:moveTo>
                  <a:cubicBezTo>
                    <a:pt x="1078" y="1"/>
                    <a:pt x="1" y="1046"/>
                    <a:pt x="1" y="2344"/>
                  </a:cubicBezTo>
                  <a:cubicBezTo>
                    <a:pt x="1" y="3642"/>
                    <a:pt x="1078" y="4688"/>
                    <a:pt x="2376" y="4688"/>
                  </a:cubicBezTo>
                  <a:cubicBezTo>
                    <a:pt x="2661" y="4688"/>
                    <a:pt x="2914" y="4624"/>
                    <a:pt x="3168" y="4529"/>
                  </a:cubicBezTo>
                  <a:cubicBezTo>
                    <a:pt x="2914" y="4118"/>
                    <a:pt x="2978" y="96"/>
                    <a:pt x="2978" y="96"/>
                  </a:cubicBezTo>
                  <a:cubicBezTo>
                    <a:pt x="2788" y="32"/>
                    <a:pt x="2566" y="1"/>
                    <a:pt x="2376"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5"/>
            <p:cNvSpPr/>
            <p:nvPr/>
          </p:nvSpPr>
          <p:spPr>
            <a:xfrm>
              <a:off x="6440408" y="1969162"/>
              <a:ext cx="41675" cy="25409"/>
            </a:xfrm>
            <a:custGeom>
              <a:avLst/>
              <a:gdLst/>
              <a:ahLst/>
              <a:cxnLst/>
              <a:rect l="l" t="t" r="r" b="b"/>
              <a:pathLst>
                <a:path w="1299" h="792" fill="none" extrusionOk="0">
                  <a:moveTo>
                    <a:pt x="0" y="127"/>
                  </a:moveTo>
                  <a:cubicBezTo>
                    <a:pt x="0" y="127"/>
                    <a:pt x="919" y="0"/>
                    <a:pt x="1299"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5"/>
            <p:cNvSpPr/>
            <p:nvPr/>
          </p:nvSpPr>
          <p:spPr>
            <a:xfrm>
              <a:off x="7190222" y="1903106"/>
              <a:ext cx="101605" cy="150403"/>
            </a:xfrm>
            <a:custGeom>
              <a:avLst/>
              <a:gdLst/>
              <a:ahLst/>
              <a:cxnLst/>
              <a:rect l="l" t="t" r="r" b="b"/>
              <a:pathLst>
                <a:path w="3167" h="4688" extrusionOk="0">
                  <a:moveTo>
                    <a:pt x="823" y="1"/>
                  </a:moveTo>
                  <a:cubicBezTo>
                    <a:pt x="602" y="1"/>
                    <a:pt x="380" y="32"/>
                    <a:pt x="190" y="96"/>
                  </a:cubicBezTo>
                  <a:cubicBezTo>
                    <a:pt x="190" y="96"/>
                    <a:pt x="253" y="4118"/>
                    <a:pt x="0" y="4529"/>
                  </a:cubicBezTo>
                  <a:cubicBezTo>
                    <a:pt x="253" y="4624"/>
                    <a:pt x="538" y="4688"/>
                    <a:pt x="823" y="4688"/>
                  </a:cubicBezTo>
                  <a:cubicBezTo>
                    <a:pt x="2090" y="4688"/>
                    <a:pt x="3167" y="3642"/>
                    <a:pt x="3167" y="2344"/>
                  </a:cubicBezTo>
                  <a:cubicBezTo>
                    <a:pt x="3167" y="1046"/>
                    <a:pt x="2090" y="1"/>
                    <a:pt x="823"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5"/>
            <p:cNvSpPr/>
            <p:nvPr/>
          </p:nvSpPr>
          <p:spPr>
            <a:xfrm>
              <a:off x="7196318" y="1969162"/>
              <a:ext cx="42702" cy="25409"/>
            </a:xfrm>
            <a:custGeom>
              <a:avLst/>
              <a:gdLst/>
              <a:ahLst/>
              <a:cxnLst/>
              <a:rect l="l" t="t" r="r" b="b"/>
              <a:pathLst>
                <a:path w="1331" h="792" fill="none" extrusionOk="0">
                  <a:moveTo>
                    <a:pt x="1330" y="127"/>
                  </a:moveTo>
                  <a:cubicBezTo>
                    <a:pt x="1330" y="127"/>
                    <a:pt x="380" y="0"/>
                    <a:pt x="0"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5"/>
            <p:cNvSpPr/>
            <p:nvPr/>
          </p:nvSpPr>
          <p:spPr>
            <a:xfrm>
              <a:off x="6965682" y="1873655"/>
              <a:ext cx="134137" cy="134137"/>
            </a:xfrm>
            <a:custGeom>
              <a:avLst/>
              <a:gdLst/>
              <a:ahLst/>
              <a:cxnLst/>
              <a:rect l="l" t="t" r="r" b="b"/>
              <a:pathLst>
                <a:path w="4181" h="4181" extrusionOk="0">
                  <a:moveTo>
                    <a:pt x="2090" y="0"/>
                  </a:moveTo>
                  <a:cubicBezTo>
                    <a:pt x="919" y="0"/>
                    <a:pt x="0" y="950"/>
                    <a:pt x="0" y="2090"/>
                  </a:cubicBezTo>
                  <a:cubicBezTo>
                    <a:pt x="0" y="3262"/>
                    <a:pt x="919" y="4180"/>
                    <a:pt x="2090" y="4180"/>
                  </a:cubicBezTo>
                  <a:cubicBezTo>
                    <a:pt x="3230" y="4180"/>
                    <a:pt x="4180" y="3262"/>
                    <a:pt x="4180" y="2090"/>
                  </a:cubicBezTo>
                  <a:cubicBezTo>
                    <a:pt x="4180" y="950"/>
                    <a:pt x="3230" y="0"/>
                    <a:pt x="209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5"/>
            <p:cNvSpPr/>
            <p:nvPr/>
          </p:nvSpPr>
          <p:spPr>
            <a:xfrm>
              <a:off x="7035781" y="1904132"/>
              <a:ext cx="31537" cy="30510"/>
            </a:xfrm>
            <a:custGeom>
              <a:avLst/>
              <a:gdLst/>
              <a:ahLst/>
              <a:cxnLst/>
              <a:rect l="l" t="t" r="r" b="b"/>
              <a:pathLst>
                <a:path w="983" h="951" extrusionOk="0">
                  <a:moveTo>
                    <a:pt x="475" y="0"/>
                  </a:moveTo>
                  <a:cubicBezTo>
                    <a:pt x="222" y="0"/>
                    <a:pt x="0" y="190"/>
                    <a:pt x="0" y="475"/>
                  </a:cubicBezTo>
                  <a:cubicBezTo>
                    <a:pt x="0" y="729"/>
                    <a:pt x="222" y="950"/>
                    <a:pt x="475" y="950"/>
                  </a:cubicBezTo>
                  <a:cubicBezTo>
                    <a:pt x="760" y="950"/>
                    <a:pt x="982" y="729"/>
                    <a:pt x="982" y="475"/>
                  </a:cubicBezTo>
                  <a:cubicBezTo>
                    <a:pt x="982" y="190"/>
                    <a:pt x="760" y="0"/>
                    <a:pt x="47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5"/>
            <p:cNvSpPr/>
            <p:nvPr/>
          </p:nvSpPr>
          <p:spPr>
            <a:xfrm>
              <a:off x="6578584" y="1873655"/>
              <a:ext cx="134137" cy="134137"/>
            </a:xfrm>
            <a:custGeom>
              <a:avLst/>
              <a:gdLst/>
              <a:ahLst/>
              <a:cxnLst/>
              <a:rect l="l" t="t" r="r" b="b"/>
              <a:pathLst>
                <a:path w="4181" h="4181" extrusionOk="0">
                  <a:moveTo>
                    <a:pt x="2090" y="0"/>
                  </a:moveTo>
                  <a:cubicBezTo>
                    <a:pt x="950" y="0"/>
                    <a:pt x="0" y="950"/>
                    <a:pt x="0" y="2090"/>
                  </a:cubicBezTo>
                  <a:cubicBezTo>
                    <a:pt x="0" y="3262"/>
                    <a:pt x="950" y="4180"/>
                    <a:pt x="2090" y="4180"/>
                  </a:cubicBezTo>
                  <a:cubicBezTo>
                    <a:pt x="3262" y="4180"/>
                    <a:pt x="4181" y="3262"/>
                    <a:pt x="4181" y="2090"/>
                  </a:cubicBezTo>
                  <a:cubicBezTo>
                    <a:pt x="4181" y="950"/>
                    <a:pt x="3262" y="0"/>
                    <a:pt x="209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5"/>
            <p:cNvSpPr/>
            <p:nvPr/>
          </p:nvSpPr>
          <p:spPr>
            <a:xfrm>
              <a:off x="6651730" y="1904132"/>
              <a:ext cx="31537" cy="30510"/>
            </a:xfrm>
            <a:custGeom>
              <a:avLst/>
              <a:gdLst/>
              <a:ahLst/>
              <a:cxnLst/>
              <a:rect l="l" t="t" r="r" b="b"/>
              <a:pathLst>
                <a:path w="983" h="951" extrusionOk="0">
                  <a:moveTo>
                    <a:pt x="475" y="0"/>
                  </a:moveTo>
                  <a:cubicBezTo>
                    <a:pt x="222" y="0"/>
                    <a:pt x="0" y="190"/>
                    <a:pt x="0" y="475"/>
                  </a:cubicBezTo>
                  <a:cubicBezTo>
                    <a:pt x="0" y="729"/>
                    <a:pt x="222" y="950"/>
                    <a:pt x="475" y="950"/>
                  </a:cubicBezTo>
                  <a:cubicBezTo>
                    <a:pt x="760" y="950"/>
                    <a:pt x="982" y="729"/>
                    <a:pt x="982" y="475"/>
                  </a:cubicBezTo>
                  <a:cubicBezTo>
                    <a:pt x="982" y="190"/>
                    <a:pt x="760" y="0"/>
                    <a:pt x="47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5"/>
            <p:cNvSpPr/>
            <p:nvPr/>
          </p:nvSpPr>
          <p:spPr>
            <a:xfrm>
              <a:off x="6822405" y="2031112"/>
              <a:ext cx="33558" cy="8181"/>
            </a:xfrm>
            <a:custGeom>
              <a:avLst/>
              <a:gdLst/>
              <a:ahLst/>
              <a:cxnLst/>
              <a:rect l="l" t="t" r="r" b="b"/>
              <a:pathLst>
                <a:path w="1046" h="255" fill="none" extrusionOk="0">
                  <a:moveTo>
                    <a:pt x="1" y="1"/>
                  </a:moveTo>
                  <a:cubicBezTo>
                    <a:pt x="127" y="159"/>
                    <a:pt x="317" y="254"/>
                    <a:pt x="539" y="254"/>
                  </a:cubicBezTo>
                  <a:cubicBezTo>
                    <a:pt x="729" y="254"/>
                    <a:pt x="919" y="159"/>
                    <a:pt x="1046"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5"/>
            <p:cNvSpPr/>
            <p:nvPr/>
          </p:nvSpPr>
          <p:spPr>
            <a:xfrm>
              <a:off x="6769599" y="2120524"/>
              <a:ext cx="147355" cy="31537"/>
            </a:xfrm>
            <a:custGeom>
              <a:avLst/>
              <a:gdLst/>
              <a:ahLst/>
              <a:cxnLst/>
              <a:rect l="l" t="t" r="r" b="b"/>
              <a:pathLst>
                <a:path w="4593" h="983" fill="none" extrusionOk="0">
                  <a:moveTo>
                    <a:pt x="0" y="982"/>
                  </a:moveTo>
                  <a:cubicBezTo>
                    <a:pt x="1330" y="32"/>
                    <a:pt x="3230" y="1"/>
                    <a:pt x="4592" y="88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5"/>
            <p:cNvSpPr/>
            <p:nvPr/>
          </p:nvSpPr>
          <p:spPr>
            <a:xfrm>
              <a:off x="6576531" y="1771025"/>
              <a:ext cx="97595" cy="55920"/>
            </a:xfrm>
            <a:custGeom>
              <a:avLst/>
              <a:gdLst/>
              <a:ahLst/>
              <a:cxnLst/>
              <a:rect l="l" t="t" r="r" b="b"/>
              <a:pathLst>
                <a:path w="3042" h="1743" fill="none" extrusionOk="0">
                  <a:moveTo>
                    <a:pt x="3041" y="1"/>
                  </a:moveTo>
                  <a:cubicBezTo>
                    <a:pt x="2629" y="919"/>
                    <a:pt x="1774" y="1616"/>
                    <a:pt x="666" y="1742"/>
                  </a:cubicBezTo>
                  <a:cubicBezTo>
                    <a:pt x="444" y="1742"/>
                    <a:pt x="223" y="1742"/>
                    <a:pt x="1"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5"/>
            <p:cNvSpPr/>
            <p:nvPr/>
          </p:nvSpPr>
          <p:spPr>
            <a:xfrm>
              <a:off x="7004277" y="1771025"/>
              <a:ext cx="97563" cy="55920"/>
            </a:xfrm>
            <a:custGeom>
              <a:avLst/>
              <a:gdLst/>
              <a:ahLst/>
              <a:cxnLst/>
              <a:rect l="l" t="t" r="r" b="b"/>
              <a:pathLst>
                <a:path w="3041" h="1743" fill="none" extrusionOk="0">
                  <a:moveTo>
                    <a:pt x="1" y="1"/>
                  </a:moveTo>
                  <a:cubicBezTo>
                    <a:pt x="412" y="919"/>
                    <a:pt x="1267" y="1616"/>
                    <a:pt x="2344" y="1742"/>
                  </a:cubicBezTo>
                  <a:cubicBezTo>
                    <a:pt x="2597" y="1742"/>
                    <a:pt x="2819" y="1742"/>
                    <a:pt x="3041"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5"/>
            <p:cNvSpPr/>
            <p:nvPr/>
          </p:nvSpPr>
          <p:spPr>
            <a:xfrm>
              <a:off x="6608035" y="1288740"/>
              <a:ext cx="783390" cy="488296"/>
            </a:xfrm>
            <a:custGeom>
              <a:avLst/>
              <a:gdLst/>
              <a:ahLst/>
              <a:cxnLst/>
              <a:rect l="l" t="t" r="r" b="b"/>
              <a:pathLst>
                <a:path w="24418" h="15220" extrusionOk="0">
                  <a:moveTo>
                    <a:pt x="7446" y="0"/>
                  </a:moveTo>
                  <a:cubicBezTo>
                    <a:pt x="7190" y="0"/>
                    <a:pt x="6936" y="7"/>
                    <a:pt x="6683" y="23"/>
                  </a:cubicBezTo>
                  <a:lnTo>
                    <a:pt x="1" y="11265"/>
                  </a:lnTo>
                  <a:cubicBezTo>
                    <a:pt x="1" y="11265"/>
                    <a:pt x="2312" y="14464"/>
                    <a:pt x="6493" y="14559"/>
                  </a:cubicBezTo>
                  <a:cubicBezTo>
                    <a:pt x="6493" y="14559"/>
                    <a:pt x="5733" y="13704"/>
                    <a:pt x="5638" y="13419"/>
                  </a:cubicBezTo>
                  <a:lnTo>
                    <a:pt x="5638" y="13419"/>
                  </a:lnTo>
                  <a:cubicBezTo>
                    <a:pt x="5638" y="13419"/>
                    <a:pt x="9433" y="15219"/>
                    <a:pt x="14769" y="15219"/>
                  </a:cubicBezTo>
                  <a:cubicBezTo>
                    <a:pt x="17216" y="15219"/>
                    <a:pt x="19988" y="14841"/>
                    <a:pt x="22866" y="13735"/>
                  </a:cubicBezTo>
                  <a:cubicBezTo>
                    <a:pt x="22866" y="13735"/>
                    <a:pt x="21884" y="13450"/>
                    <a:pt x="21314" y="13133"/>
                  </a:cubicBezTo>
                  <a:cubicBezTo>
                    <a:pt x="21314" y="13133"/>
                    <a:pt x="22644" y="13038"/>
                    <a:pt x="24417" y="12500"/>
                  </a:cubicBezTo>
                  <a:cubicBezTo>
                    <a:pt x="24417" y="12500"/>
                    <a:pt x="20617" y="10188"/>
                    <a:pt x="18685" y="6198"/>
                  </a:cubicBezTo>
                  <a:cubicBezTo>
                    <a:pt x="16886" y="2389"/>
                    <a:pt x="12018" y="0"/>
                    <a:pt x="7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5"/>
            <p:cNvSpPr/>
            <p:nvPr/>
          </p:nvSpPr>
          <p:spPr>
            <a:xfrm>
              <a:off x="6608035" y="1280303"/>
              <a:ext cx="783390" cy="561893"/>
            </a:xfrm>
            <a:custGeom>
              <a:avLst/>
              <a:gdLst/>
              <a:ahLst/>
              <a:cxnLst/>
              <a:rect l="l" t="t" r="r" b="b"/>
              <a:pathLst>
                <a:path w="24418" h="17514" fill="none" extrusionOk="0">
                  <a:moveTo>
                    <a:pt x="1" y="11528"/>
                  </a:moveTo>
                  <a:cubicBezTo>
                    <a:pt x="1" y="11528"/>
                    <a:pt x="2312" y="14727"/>
                    <a:pt x="6493" y="14822"/>
                  </a:cubicBezTo>
                  <a:cubicBezTo>
                    <a:pt x="6493" y="14822"/>
                    <a:pt x="5733" y="13967"/>
                    <a:pt x="5638" y="13682"/>
                  </a:cubicBezTo>
                  <a:cubicBezTo>
                    <a:pt x="5638" y="13682"/>
                    <a:pt x="13713" y="17513"/>
                    <a:pt x="22866" y="13998"/>
                  </a:cubicBezTo>
                  <a:cubicBezTo>
                    <a:pt x="22866" y="13998"/>
                    <a:pt x="21884" y="13713"/>
                    <a:pt x="21314" y="13396"/>
                  </a:cubicBezTo>
                  <a:cubicBezTo>
                    <a:pt x="21314" y="13396"/>
                    <a:pt x="22644" y="13301"/>
                    <a:pt x="24417" y="12763"/>
                  </a:cubicBezTo>
                  <a:cubicBezTo>
                    <a:pt x="24417" y="12763"/>
                    <a:pt x="20617" y="10451"/>
                    <a:pt x="18685" y="6461"/>
                  </a:cubicBezTo>
                  <a:cubicBezTo>
                    <a:pt x="16785" y="2439"/>
                    <a:pt x="11465" y="1"/>
                    <a:pt x="6683" y="28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5"/>
            <p:cNvSpPr/>
            <p:nvPr/>
          </p:nvSpPr>
          <p:spPr>
            <a:xfrm>
              <a:off x="6959587" y="1547512"/>
              <a:ext cx="332246" cy="170711"/>
            </a:xfrm>
            <a:custGeom>
              <a:avLst/>
              <a:gdLst/>
              <a:ahLst/>
              <a:cxnLst/>
              <a:rect l="l" t="t" r="r" b="b"/>
              <a:pathLst>
                <a:path w="10356" h="5321" fill="none" extrusionOk="0">
                  <a:moveTo>
                    <a:pt x="10356" y="5067"/>
                  </a:moveTo>
                  <a:cubicBezTo>
                    <a:pt x="10356" y="5067"/>
                    <a:pt x="3325" y="5321"/>
                    <a:pt x="0"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5"/>
            <p:cNvSpPr/>
            <p:nvPr/>
          </p:nvSpPr>
          <p:spPr>
            <a:xfrm>
              <a:off x="6916918" y="1628775"/>
              <a:ext cx="418612" cy="147355"/>
            </a:xfrm>
            <a:custGeom>
              <a:avLst/>
              <a:gdLst/>
              <a:ahLst/>
              <a:cxnLst/>
              <a:rect l="l" t="t" r="r" b="b"/>
              <a:pathLst>
                <a:path w="13048" h="4593" fill="none" extrusionOk="0">
                  <a:moveTo>
                    <a:pt x="0" y="1"/>
                  </a:moveTo>
                  <a:cubicBezTo>
                    <a:pt x="0" y="1"/>
                    <a:pt x="4085" y="4593"/>
                    <a:pt x="13048" y="320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5"/>
            <p:cNvSpPr/>
            <p:nvPr/>
          </p:nvSpPr>
          <p:spPr>
            <a:xfrm>
              <a:off x="6409930" y="1644046"/>
              <a:ext cx="78249" cy="259098"/>
            </a:xfrm>
            <a:custGeom>
              <a:avLst/>
              <a:gdLst/>
              <a:ahLst/>
              <a:cxnLst/>
              <a:rect l="l" t="t" r="r" b="b"/>
              <a:pathLst>
                <a:path w="2439" h="8076" fill="none" extrusionOk="0">
                  <a:moveTo>
                    <a:pt x="1235" y="8076"/>
                  </a:moveTo>
                  <a:cubicBezTo>
                    <a:pt x="1235" y="8076"/>
                    <a:pt x="0" y="3959"/>
                    <a:pt x="2439"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5"/>
            <p:cNvSpPr/>
            <p:nvPr/>
          </p:nvSpPr>
          <p:spPr>
            <a:xfrm>
              <a:off x="6412978" y="1607440"/>
              <a:ext cx="24415" cy="76260"/>
            </a:xfrm>
            <a:custGeom>
              <a:avLst/>
              <a:gdLst/>
              <a:ahLst/>
              <a:cxnLst/>
              <a:rect l="l" t="t" r="r" b="b"/>
              <a:pathLst>
                <a:path w="761" h="2377" fill="none" extrusionOk="0">
                  <a:moveTo>
                    <a:pt x="0" y="2376"/>
                  </a:moveTo>
                  <a:cubicBezTo>
                    <a:pt x="0" y="2376"/>
                    <a:pt x="190" y="1141"/>
                    <a:pt x="760"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5"/>
            <p:cNvSpPr/>
            <p:nvPr/>
          </p:nvSpPr>
          <p:spPr>
            <a:xfrm>
              <a:off x="7156665" y="1547512"/>
              <a:ext cx="234748" cy="142286"/>
            </a:xfrm>
            <a:custGeom>
              <a:avLst/>
              <a:gdLst/>
              <a:ahLst/>
              <a:cxnLst/>
              <a:rect l="l" t="t" r="r" b="b"/>
              <a:pathLst>
                <a:path w="7317" h="4435" fill="none" extrusionOk="0">
                  <a:moveTo>
                    <a:pt x="7316" y="4434"/>
                  </a:moveTo>
                  <a:cubicBezTo>
                    <a:pt x="7316" y="4434"/>
                    <a:pt x="2629" y="4086"/>
                    <a:pt x="1"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25"/>
          <p:cNvGrpSpPr/>
          <p:nvPr/>
        </p:nvGrpSpPr>
        <p:grpSpPr>
          <a:xfrm>
            <a:off x="3833350" y="1267085"/>
            <a:ext cx="1003856" cy="1258862"/>
            <a:chOff x="3833350" y="1267085"/>
            <a:chExt cx="1003856" cy="1258862"/>
          </a:xfrm>
        </p:grpSpPr>
        <p:sp>
          <p:nvSpPr>
            <p:cNvPr id="1774" name="Google Shape;1774;p25"/>
            <p:cNvSpPr/>
            <p:nvPr/>
          </p:nvSpPr>
          <p:spPr>
            <a:xfrm>
              <a:off x="3927831" y="2242434"/>
              <a:ext cx="709216" cy="283513"/>
            </a:xfrm>
            <a:custGeom>
              <a:avLst/>
              <a:gdLst/>
              <a:ahLst/>
              <a:cxnLst/>
              <a:rect l="l" t="t" r="r" b="b"/>
              <a:pathLst>
                <a:path w="22106" h="8837" extrusionOk="0">
                  <a:moveTo>
                    <a:pt x="9026" y="1"/>
                  </a:moveTo>
                  <a:cubicBezTo>
                    <a:pt x="8995" y="824"/>
                    <a:pt x="8900" y="1711"/>
                    <a:pt x="8298" y="2249"/>
                  </a:cubicBezTo>
                  <a:cubicBezTo>
                    <a:pt x="8045" y="2471"/>
                    <a:pt x="7728" y="2598"/>
                    <a:pt x="7411" y="2693"/>
                  </a:cubicBezTo>
                  <a:cubicBezTo>
                    <a:pt x="6556" y="2978"/>
                    <a:pt x="5669" y="3010"/>
                    <a:pt x="4751" y="3073"/>
                  </a:cubicBezTo>
                  <a:cubicBezTo>
                    <a:pt x="3864" y="3136"/>
                    <a:pt x="2946" y="3295"/>
                    <a:pt x="2154" y="3706"/>
                  </a:cubicBezTo>
                  <a:cubicBezTo>
                    <a:pt x="1362" y="4150"/>
                    <a:pt x="1" y="5575"/>
                    <a:pt x="1" y="8837"/>
                  </a:cubicBezTo>
                  <a:lnTo>
                    <a:pt x="22106" y="8837"/>
                  </a:lnTo>
                  <a:cubicBezTo>
                    <a:pt x="22106" y="5796"/>
                    <a:pt x="21156" y="4150"/>
                    <a:pt x="20364" y="3706"/>
                  </a:cubicBezTo>
                  <a:cubicBezTo>
                    <a:pt x="19572" y="3263"/>
                    <a:pt x="18654" y="3136"/>
                    <a:pt x="17767" y="3073"/>
                  </a:cubicBezTo>
                  <a:cubicBezTo>
                    <a:pt x="16880" y="3010"/>
                    <a:pt x="15962" y="2978"/>
                    <a:pt x="15107" y="2693"/>
                  </a:cubicBezTo>
                  <a:cubicBezTo>
                    <a:pt x="14790" y="2598"/>
                    <a:pt x="14473" y="2471"/>
                    <a:pt x="14220" y="2249"/>
                  </a:cubicBezTo>
                  <a:cubicBezTo>
                    <a:pt x="13618" y="1711"/>
                    <a:pt x="13523" y="824"/>
                    <a:pt x="13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5"/>
            <p:cNvSpPr/>
            <p:nvPr/>
          </p:nvSpPr>
          <p:spPr>
            <a:xfrm>
              <a:off x="3927831" y="2242434"/>
              <a:ext cx="709216" cy="283513"/>
            </a:xfrm>
            <a:custGeom>
              <a:avLst/>
              <a:gdLst/>
              <a:ahLst/>
              <a:cxnLst/>
              <a:rect l="l" t="t" r="r" b="b"/>
              <a:pathLst>
                <a:path w="22106" h="8837" fill="none" extrusionOk="0">
                  <a:moveTo>
                    <a:pt x="22106" y="8837"/>
                  </a:moveTo>
                  <a:cubicBezTo>
                    <a:pt x="22106" y="5796"/>
                    <a:pt x="21156" y="4150"/>
                    <a:pt x="20364" y="3706"/>
                  </a:cubicBezTo>
                  <a:cubicBezTo>
                    <a:pt x="19572" y="3263"/>
                    <a:pt x="18654" y="3136"/>
                    <a:pt x="17767" y="3073"/>
                  </a:cubicBezTo>
                  <a:cubicBezTo>
                    <a:pt x="16880" y="3010"/>
                    <a:pt x="15962" y="2978"/>
                    <a:pt x="15107" y="2693"/>
                  </a:cubicBezTo>
                  <a:cubicBezTo>
                    <a:pt x="14790" y="2598"/>
                    <a:pt x="14473" y="2471"/>
                    <a:pt x="14220" y="2249"/>
                  </a:cubicBezTo>
                  <a:cubicBezTo>
                    <a:pt x="13618" y="1711"/>
                    <a:pt x="13523" y="824"/>
                    <a:pt x="13492" y="1"/>
                  </a:cubicBezTo>
                  <a:lnTo>
                    <a:pt x="9026" y="1"/>
                  </a:lnTo>
                  <a:cubicBezTo>
                    <a:pt x="8995" y="824"/>
                    <a:pt x="8900" y="1711"/>
                    <a:pt x="8298" y="2249"/>
                  </a:cubicBezTo>
                  <a:cubicBezTo>
                    <a:pt x="8045" y="2471"/>
                    <a:pt x="7728" y="2598"/>
                    <a:pt x="7411" y="2693"/>
                  </a:cubicBezTo>
                  <a:cubicBezTo>
                    <a:pt x="6556" y="2978"/>
                    <a:pt x="5669" y="3010"/>
                    <a:pt x="4751" y="3073"/>
                  </a:cubicBezTo>
                  <a:cubicBezTo>
                    <a:pt x="3864" y="3136"/>
                    <a:pt x="2946" y="3295"/>
                    <a:pt x="2154" y="3706"/>
                  </a:cubicBezTo>
                  <a:cubicBezTo>
                    <a:pt x="1362" y="4150"/>
                    <a:pt x="1" y="5575"/>
                    <a:pt x="1" y="883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5"/>
            <p:cNvSpPr/>
            <p:nvPr/>
          </p:nvSpPr>
          <p:spPr>
            <a:xfrm>
              <a:off x="4057890" y="2330851"/>
              <a:ext cx="462309" cy="195094"/>
            </a:xfrm>
            <a:custGeom>
              <a:avLst/>
              <a:gdLst/>
              <a:ahLst/>
              <a:cxnLst/>
              <a:rect l="l" t="t" r="r" b="b"/>
              <a:pathLst>
                <a:path w="14410" h="6081" extrusionOk="0">
                  <a:moveTo>
                    <a:pt x="3231" y="0"/>
                  </a:moveTo>
                  <a:cubicBezTo>
                    <a:pt x="3231" y="0"/>
                    <a:pt x="1647" y="127"/>
                    <a:pt x="824" y="317"/>
                  </a:cubicBezTo>
                  <a:cubicBezTo>
                    <a:pt x="824" y="317"/>
                    <a:pt x="1045" y="4307"/>
                    <a:pt x="0" y="6081"/>
                  </a:cubicBezTo>
                  <a:lnTo>
                    <a:pt x="14410" y="6081"/>
                  </a:lnTo>
                  <a:cubicBezTo>
                    <a:pt x="13396" y="4307"/>
                    <a:pt x="13586" y="317"/>
                    <a:pt x="13586" y="317"/>
                  </a:cubicBezTo>
                  <a:cubicBezTo>
                    <a:pt x="12763" y="127"/>
                    <a:pt x="11179" y="0"/>
                    <a:pt x="11179" y="0"/>
                  </a:cubicBezTo>
                  <a:cubicBezTo>
                    <a:pt x="10863" y="1869"/>
                    <a:pt x="9216" y="3325"/>
                    <a:pt x="7221" y="3325"/>
                  </a:cubicBezTo>
                  <a:cubicBezTo>
                    <a:pt x="5226" y="3325"/>
                    <a:pt x="3579" y="1869"/>
                    <a:pt x="3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5"/>
            <p:cNvSpPr/>
            <p:nvPr/>
          </p:nvSpPr>
          <p:spPr>
            <a:xfrm>
              <a:off x="4057890" y="2330851"/>
              <a:ext cx="462309" cy="195094"/>
            </a:xfrm>
            <a:custGeom>
              <a:avLst/>
              <a:gdLst/>
              <a:ahLst/>
              <a:cxnLst/>
              <a:rect l="l" t="t" r="r" b="b"/>
              <a:pathLst>
                <a:path w="14410" h="6081" fill="none" extrusionOk="0">
                  <a:moveTo>
                    <a:pt x="0" y="6081"/>
                  </a:moveTo>
                  <a:cubicBezTo>
                    <a:pt x="1045" y="4307"/>
                    <a:pt x="824" y="317"/>
                    <a:pt x="824" y="317"/>
                  </a:cubicBezTo>
                  <a:cubicBezTo>
                    <a:pt x="1647" y="127"/>
                    <a:pt x="3231" y="0"/>
                    <a:pt x="3231" y="0"/>
                  </a:cubicBezTo>
                  <a:cubicBezTo>
                    <a:pt x="3579" y="1869"/>
                    <a:pt x="5226" y="3325"/>
                    <a:pt x="7221" y="3325"/>
                  </a:cubicBezTo>
                  <a:cubicBezTo>
                    <a:pt x="9216" y="3325"/>
                    <a:pt x="10863" y="1869"/>
                    <a:pt x="11179" y="0"/>
                  </a:cubicBezTo>
                  <a:cubicBezTo>
                    <a:pt x="11179" y="0"/>
                    <a:pt x="12763" y="127"/>
                    <a:pt x="13586" y="317"/>
                  </a:cubicBezTo>
                  <a:cubicBezTo>
                    <a:pt x="13586" y="317"/>
                    <a:pt x="13396" y="4307"/>
                    <a:pt x="14410" y="608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5"/>
            <p:cNvSpPr/>
            <p:nvPr/>
          </p:nvSpPr>
          <p:spPr>
            <a:xfrm>
              <a:off x="3833350" y="1267085"/>
              <a:ext cx="874826" cy="653328"/>
            </a:xfrm>
            <a:custGeom>
              <a:avLst/>
              <a:gdLst/>
              <a:ahLst/>
              <a:cxnLst/>
              <a:rect l="l" t="t" r="r" b="b"/>
              <a:pathLst>
                <a:path w="27268" h="20364" fill="none" extrusionOk="0">
                  <a:moveTo>
                    <a:pt x="792" y="12985"/>
                  </a:moveTo>
                  <a:cubicBezTo>
                    <a:pt x="792" y="13523"/>
                    <a:pt x="760" y="14062"/>
                    <a:pt x="792" y="14632"/>
                  </a:cubicBezTo>
                  <a:cubicBezTo>
                    <a:pt x="792" y="14632"/>
                    <a:pt x="792" y="18084"/>
                    <a:pt x="2249" y="20364"/>
                  </a:cubicBezTo>
                  <a:lnTo>
                    <a:pt x="25969" y="19921"/>
                  </a:lnTo>
                  <a:cubicBezTo>
                    <a:pt x="27267" y="17292"/>
                    <a:pt x="27267" y="13618"/>
                    <a:pt x="27267" y="13618"/>
                  </a:cubicBezTo>
                  <a:cubicBezTo>
                    <a:pt x="27267" y="6493"/>
                    <a:pt x="22517" y="698"/>
                    <a:pt x="14093" y="698"/>
                  </a:cubicBezTo>
                  <a:cubicBezTo>
                    <a:pt x="12256" y="698"/>
                    <a:pt x="10578" y="983"/>
                    <a:pt x="9089" y="1553"/>
                  </a:cubicBezTo>
                  <a:cubicBezTo>
                    <a:pt x="9089" y="1553"/>
                    <a:pt x="8709" y="666"/>
                    <a:pt x="9216" y="1"/>
                  </a:cubicBezTo>
                  <a:cubicBezTo>
                    <a:pt x="9216" y="1"/>
                    <a:pt x="8013" y="666"/>
                    <a:pt x="7601" y="2313"/>
                  </a:cubicBezTo>
                  <a:cubicBezTo>
                    <a:pt x="7601" y="2313"/>
                    <a:pt x="6683" y="1743"/>
                    <a:pt x="5701" y="1964"/>
                  </a:cubicBezTo>
                  <a:cubicBezTo>
                    <a:pt x="5701" y="1964"/>
                    <a:pt x="6334" y="2503"/>
                    <a:pt x="6176" y="3041"/>
                  </a:cubicBezTo>
                  <a:cubicBezTo>
                    <a:pt x="3357" y="4656"/>
                    <a:pt x="285" y="7696"/>
                    <a:pt x="0" y="14062"/>
                  </a:cubicBezTo>
                  <a:cubicBezTo>
                    <a:pt x="0" y="14062"/>
                    <a:pt x="349" y="13270"/>
                    <a:pt x="792" y="12985"/>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5"/>
            <p:cNvSpPr/>
            <p:nvPr/>
          </p:nvSpPr>
          <p:spPr>
            <a:xfrm>
              <a:off x="3928857" y="1650141"/>
              <a:ext cx="713258" cy="592339"/>
            </a:xfrm>
            <a:custGeom>
              <a:avLst/>
              <a:gdLst/>
              <a:ahLst/>
              <a:cxnLst/>
              <a:rect l="l" t="t" r="r" b="b"/>
              <a:pathLst>
                <a:path w="22232" h="18463" extrusionOk="0">
                  <a:moveTo>
                    <a:pt x="3927" y="0"/>
                  </a:moveTo>
                  <a:cubicBezTo>
                    <a:pt x="0" y="2534"/>
                    <a:pt x="0" y="7062"/>
                    <a:pt x="0" y="7062"/>
                  </a:cubicBezTo>
                  <a:lnTo>
                    <a:pt x="0" y="10736"/>
                  </a:lnTo>
                  <a:cubicBezTo>
                    <a:pt x="0" y="14979"/>
                    <a:pt x="3484" y="18463"/>
                    <a:pt x="7728" y="18463"/>
                  </a:cubicBezTo>
                  <a:lnTo>
                    <a:pt x="14505" y="18463"/>
                  </a:lnTo>
                  <a:cubicBezTo>
                    <a:pt x="18748" y="18463"/>
                    <a:pt x="22232" y="14979"/>
                    <a:pt x="22232" y="10736"/>
                  </a:cubicBezTo>
                  <a:lnTo>
                    <a:pt x="22232" y="7062"/>
                  </a:lnTo>
                  <a:cubicBezTo>
                    <a:pt x="22232" y="7062"/>
                    <a:pt x="22232" y="5447"/>
                    <a:pt x="21440" y="3642"/>
                  </a:cubicBezTo>
                  <a:cubicBezTo>
                    <a:pt x="21112" y="3650"/>
                    <a:pt x="20787" y="3654"/>
                    <a:pt x="20466" y="3654"/>
                  </a:cubicBezTo>
                  <a:cubicBezTo>
                    <a:pt x="10581" y="3654"/>
                    <a:pt x="3927" y="0"/>
                    <a:pt x="3927" y="0"/>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5"/>
            <p:cNvSpPr/>
            <p:nvPr/>
          </p:nvSpPr>
          <p:spPr>
            <a:xfrm>
              <a:off x="3833350" y="1903106"/>
              <a:ext cx="100611" cy="150403"/>
            </a:xfrm>
            <a:custGeom>
              <a:avLst/>
              <a:gdLst/>
              <a:ahLst/>
              <a:cxnLst/>
              <a:rect l="l" t="t" r="r" b="b"/>
              <a:pathLst>
                <a:path w="3136" h="4688" extrusionOk="0">
                  <a:moveTo>
                    <a:pt x="2344" y="1"/>
                  </a:moveTo>
                  <a:cubicBezTo>
                    <a:pt x="1045" y="1"/>
                    <a:pt x="0" y="1046"/>
                    <a:pt x="0" y="2344"/>
                  </a:cubicBezTo>
                  <a:cubicBezTo>
                    <a:pt x="0" y="3642"/>
                    <a:pt x="1045" y="4688"/>
                    <a:pt x="2344" y="4688"/>
                  </a:cubicBezTo>
                  <a:cubicBezTo>
                    <a:pt x="2629" y="4688"/>
                    <a:pt x="2882" y="4624"/>
                    <a:pt x="3136" y="4529"/>
                  </a:cubicBezTo>
                  <a:cubicBezTo>
                    <a:pt x="2882" y="4118"/>
                    <a:pt x="2977" y="96"/>
                    <a:pt x="2977" y="96"/>
                  </a:cubicBezTo>
                  <a:cubicBezTo>
                    <a:pt x="2756" y="32"/>
                    <a:pt x="2566" y="1"/>
                    <a:pt x="2344"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5"/>
            <p:cNvSpPr/>
            <p:nvPr/>
          </p:nvSpPr>
          <p:spPr>
            <a:xfrm>
              <a:off x="3886189" y="1969162"/>
              <a:ext cx="42702" cy="25409"/>
            </a:xfrm>
            <a:custGeom>
              <a:avLst/>
              <a:gdLst/>
              <a:ahLst/>
              <a:cxnLst/>
              <a:rect l="l" t="t" r="r" b="b"/>
              <a:pathLst>
                <a:path w="1331" h="792" fill="none" extrusionOk="0">
                  <a:moveTo>
                    <a:pt x="0" y="127"/>
                  </a:moveTo>
                  <a:cubicBezTo>
                    <a:pt x="0" y="127"/>
                    <a:pt x="919" y="0"/>
                    <a:pt x="1330"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5"/>
            <p:cNvSpPr/>
            <p:nvPr/>
          </p:nvSpPr>
          <p:spPr>
            <a:xfrm>
              <a:off x="4636998" y="1903106"/>
              <a:ext cx="100611" cy="150403"/>
            </a:xfrm>
            <a:custGeom>
              <a:avLst/>
              <a:gdLst/>
              <a:ahLst/>
              <a:cxnLst/>
              <a:rect l="l" t="t" r="r" b="b"/>
              <a:pathLst>
                <a:path w="3136" h="4688" extrusionOk="0">
                  <a:moveTo>
                    <a:pt x="792" y="1"/>
                  </a:moveTo>
                  <a:cubicBezTo>
                    <a:pt x="571" y="1"/>
                    <a:pt x="381" y="32"/>
                    <a:pt x="159" y="96"/>
                  </a:cubicBezTo>
                  <a:cubicBezTo>
                    <a:pt x="191" y="96"/>
                    <a:pt x="254" y="4118"/>
                    <a:pt x="1" y="4529"/>
                  </a:cubicBezTo>
                  <a:cubicBezTo>
                    <a:pt x="254" y="4624"/>
                    <a:pt x="507" y="4688"/>
                    <a:pt x="792" y="4688"/>
                  </a:cubicBezTo>
                  <a:cubicBezTo>
                    <a:pt x="2091" y="4688"/>
                    <a:pt x="3136" y="3642"/>
                    <a:pt x="3136" y="2344"/>
                  </a:cubicBezTo>
                  <a:cubicBezTo>
                    <a:pt x="3136" y="1046"/>
                    <a:pt x="2091" y="1"/>
                    <a:pt x="792"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4642067" y="1969162"/>
              <a:ext cx="42734" cy="25409"/>
            </a:xfrm>
            <a:custGeom>
              <a:avLst/>
              <a:gdLst/>
              <a:ahLst/>
              <a:cxnLst/>
              <a:rect l="l" t="t" r="r" b="b"/>
              <a:pathLst>
                <a:path w="1332" h="792" fill="none" extrusionOk="0">
                  <a:moveTo>
                    <a:pt x="1331" y="127"/>
                  </a:moveTo>
                  <a:cubicBezTo>
                    <a:pt x="1331" y="127"/>
                    <a:pt x="413" y="0"/>
                    <a:pt x="1"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5"/>
            <p:cNvSpPr/>
            <p:nvPr/>
          </p:nvSpPr>
          <p:spPr>
            <a:xfrm>
              <a:off x="4411463" y="1873655"/>
              <a:ext cx="134137" cy="134137"/>
            </a:xfrm>
            <a:custGeom>
              <a:avLst/>
              <a:gdLst/>
              <a:ahLst/>
              <a:cxnLst/>
              <a:rect l="l" t="t" r="r" b="b"/>
              <a:pathLst>
                <a:path w="4181" h="4181" extrusionOk="0">
                  <a:moveTo>
                    <a:pt x="2090" y="0"/>
                  </a:moveTo>
                  <a:cubicBezTo>
                    <a:pt x="950" y="0"/>
                    <a:pt x="0" y="950"/>
                    <a:pt x="0" y="2090"/>
                  </a:cubicBezTo>
                  <a:cubicBezTo>
                    <a:pt x="0" y="3262"/>
                    <a:pt x="950" y="4180"/>
                    <a:pt x="2090" y="4180"/>
                  </a:cubicBezTo>
                  <a:cubicBezTo>
                    <a:pt x="3262" y="4180"/>
                    <a:pt x="4180" y="3262"/>
                    <a:pt x="4180" y="2090"/>
                  </a:cubicBezTo>
                  <a:cubicBezTo>
                    <a:pt x="4180" y="950"/>
                    <a:pt x="3262" y="0"/>
                    <a:pt x="209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5"/>
            <p:cNvSpPr/>
            <p:nvPr/>
          </p:nvSpPr>
          <p:spPr>
            <a:xfrm>
              <a:off x="4482556" y="1904132"/>
              <a:ext cx="30510" cy="30510"/>
            </a:xfrm>
            <a:custGeom>
              <a:avLst/>
              <a:gdLst/>
              <a:ahLst/>
              <a:cxnLst/>
              <a:rect l="l" t="t" r="r" b="b"/>
              <a:pathLst>
                <a:path w="951" h="951" extrusionOk="0">
                  <a:moveTo>
                    <a:pt x="476" y="0"/>
                  </a:moveTo>
                  <a:cubicBezTo>
                    <a:pt x="223" y="0"/>
                    <a:pt x="1" y="190"/>
                    <a:pt x="1" y="475"/>
                  </a:cubicBezTo>
                  <a:cubicBezTo>
                    <a:pt x="1" y="729"/>
                    <a:pt x="223" y="950"/>
                    <a:pt x="476" y="950"/>
                  </a:cubicBezTo>
                  <a:cubicBezTo>
                    <a:pt x="729" y="950"/>
                    <a:pt x="951" y="729"/>
                    <a:pt x="951" y="475"/>
                  </a:cubicBezTo>
                  <a:cubicBezTo>
                    <a:pt x="951" y="190"/>
                    <a:pt x="729" y="0"/>
                    <a:pt x="476"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5"/>
            <p:cNvSpPr/>
            <p:nvPr/>
          </p:nvSpPr>
          <p:spPr>
            <a:xfrm>
              <a:off x="4025359" y="1873655"/>
              <a:ext cx="134169" cy="134137"/>
            </a:xfrm>
            <a:custGeom>
              <a:avLst/>
              <a:gdLst/>
              <a:ahLst/>
              <a:cxnLst/>
              <a:rect l="l" t="t" r="r" b="b"/>
              <a:pathLst>
                <a:path w="4182" h="4181" extrusionOk="0">
                  <a:moveTo>
                    <a:pt x="2091" y="0"/>
                  </a:moveTo>
                  <a:cubicBezTo>
                    <a:pt x="919" y="0"/>
                    <a:pt x="1" y="950"/>
                    <a:pt x="1" y="2090"/>
                  </a:cubicBezTo>
                  <a:cubicBezTo>
                    <a:pt x="1" y="3262"/>
                    <a:pt x="919" y="4180"/>
                    <a:pt x="2091" y="4180"/>
                  </a:cubicBezTo>
                  <a:cubicBezTo>
                    <a:pt x="3231" y="4180"/>
                    <a:pt x="4181" y="3262"/>
                    <a:pt x="4181" y="2090"/>
                  </a:cubicBezTo>
                  <a:cubicBezTo>
                    <a:pt x="4181" y="950"/>
                    <a:pt x="3231" y="0"/>
                    <a:pt x="209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5"/>
            <p:cNvSpPr/>
            <p:nvPr/>
          </p:nvSpPr>
          <p:spPr>
            <a:xfrm>
              <a:off x="4098538" y="1904132"/>
              <a:ext cx="30510" cy="30510"/>
            </a:xfrm>
            <a:custGeom>
              <a:avLst/>
              <a:gdLst/>
              <a:ahLst/>
              <a:cxnLst/>
              <a:rect l="l" t="t" r="r" b="b"/>
              <a:pathLst>
                <a:path w="951" h="951" extrusionOk="0">
                  <a:moveTo>
                    <a:pt x="475" y="0"/>
                  </a:moveTo>
                  <a:cubicBezTo>
                    <a:pt x="190" y="0"/>
                    <a:pt x="0" y="190"/>
                    <a:pt x="0" y="475"/>
                  </a:cubicBezTo>
                  <a:cubicBezTo>
                    <a:pt x="0" y="729"/>
                    <a:pt x="222" y="950"/>
                    <a:pt x="475" y="950"/>
                  </a:cubicBezTo>
                  <a:cubicBezTo>
                    <a:pt x="728" y="950"/>
                    <a:pt x="950" y="729"/>
                    <a:pt x="950" y="475"/>
                  </a:cubicBezTo>
                  <a:cubicBezTo>
                    <a:pt x="950" y="190"/>
                    <a:pt x="728" y="0"/>
                    <a:pt x="47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5"/>
            <p:cNvSpPr/>
            <p:nvPr/>
          </p:nvSpPr>
          <p:spPr>
            <a:xfrm>
              <a:off x="4269213" y="2031112"/>
              <a:ext cx="32532" cy="8181"/>
            </a:xfrm>
            <a:custGeom>
              <a:avLst/>
              <a:gdLst/>
              <a:ahLst/>
              <a:cxnLst/>
              <a:rect l="l" t="t" r="r" b="b"/>
              <a:pathLst>
                <a:path w="1014" h="255" fill="none" extrusionOk="0">
                  <a:moveTo>
                    <a:pt x="0" y="1"/>
                  </a:moveTo>
                  <a:cubicBezTo>
                    <a:pt x="95" y="159"/>
                    <a:pt x="285" y="254"/>
                    <a:pt x="507" y="254"/>
                  </a:cubicBezTo>
                  <a:cubicBezTo>
                    <a:pt x="729" y="254"/>
                    <a:pt x="919" y="159"/>
                    <a:pt x="1014"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5"/>
            <p:cNvSpPr/>
            <p:nvPr/>
          </p:nvSpPr>
          <p:spPr>
            <a:xfrm>
              <a:off x="4215347" y="2136789"/>
              <a:ext cx="147355" cy="31537"/>
            </a:xfrm>
            <a:custGeom>
              <a:avLst/>
              <a:gdLst/>
              <a:ahLst/>
              <a:cxnLst/>
              <a:rect l="l" t="t" r="r" b="b"/>
              <a:pathLst>
                <a:path w="4593" h="983" fill="none" extrusionOk="0">
                  <a:moveTo>
                    <a:pt x="4593" y="0"/>
                  </a:moveTo>
                  <a:cubicBezTo>
                    <a:pt x="3263" y="950"/>
                    <a:pt x="1363" y="982"/>
                    <a:pt x="1" y="64"/>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5"/>
            <p:cNvSpPr/>
            <p:nvPr/>
          </p:nvSpPr>
          <p:spPr>
            <a:xfrm>
              <a:off x="4017243" y="1791333"/>
              <a:ext cx="105712" cy="43728"/>
            </a:xfrm>
            <a:custGeom>
              <a:avLst/>
              <a:gdLst/>
              <a:ahLst/>
              <a:cxnLst/>
              <a:rect l="l" t="t" r="r" b="b"/>
              <a:pathLst>
                <a:path w="3295" h="1363" fill="none" extrusionOk="0">
                  <a:moveTo>
                    <a:pt x="1" y="1363"/>
                  </a:moveTo>
                  <a:cubicBezTo>
                    <a:pt x="571" y="508"/>
                    <a:pt x="1552" y="1"/>
                    <a:pt x="2629" y="96"/>
                  </a:cubicBezTo>
                  <a:cubicBezTo>
                    <a:pt x="2882" y="128"/>
                    <a:pt x="3104" y="159"/>
                    <a:pt x="3294" y="223"/>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5"/>
            <p:cNvSpPr/>
            <p:nvPr/>
          </p:nvSpPr>
          <p:spPr>
            <a:xfrm>
              <a:off x="4448036" y="1791333"/>
              <a:ext cx="105680" cy="43728"/>
            </a:xfrm>
            <a:custGeom>
              <a:avLst/>
              <a:gdLst/>
              <a:ahLst/>
              <a:cxnLst/>
              <a:rect l="l" t="t" r="r" b="b"/>
              <a:pathLst>
                <a:path w="3294" h="1363" fill="none" extrusionOk="0">
                  <a:moveTo>
                    <a:pt x="3294" y="1363"/>
                  </a:moveTo>
                  <a:cubicBezTo>
                    <a:pt x="2724" y="508"/>
                    <a:pt x="1742" y="1"/>
                    <a:pt x="665" y="96"/>
                  </a:cubicBezTo>
                  <a:cubicBezTo>
                    <a:pt x="412" y="128"/>
                    <a:pt x="190" y="159"/>
                    <a:pt x="0" y="223"/>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5"/>
            <p:cNvSpPr/>
            <p:nvPr/>
          </p:nvSpPr>
          <p:spPr>
            <a:xfrm>
              <a:off x="4054842" y="1288740"/>
              <a:ext cx="782364" cy="488296"/>
            </a:xfrm>
            <a:custGeom>
              <a:avLst/>
              <a:gdLst/>
              <a:ahLst/>
              <a:cxnLst/>
              <a:rect l="l" t="t" r="r" b="b"/>
              <a:pathLst>
                <a:path w="24386" h="15220" extrusionOk="0">
                  <a:moveTo>
                    <a:pt x="7441" y="0"/>
                  </a:moveTo>
                  <a:cubicBezTo>
                    <a:pt x="7187" y="0"/>
                    <a:pt x="6934" y="7"/>
                    <a:pt x="6682" y="23"/>
                  </a:cubicBezTo>
                  <a:lnTo>
                    <a:pt x="0" y="11265"/>
                  </a:lnTo>
                  <a:cubicBezTo>
                    <a:pt x="0" y="11265"/>
                    <a:pt x="2312" y="14464"/>
                    <a:pt x="6492" y="14559"/>
                  </a:cubicBezTo>
                  <a:cubicBezTo>
                    <a:pt x="6492" y="14559"/>
                    <a:pt x="5732" y="13704"/>
                    <a:pt x="5637" y="13419"/>
                  </a:cubicBezTo>
                  <a:lnTo>
                    <a:pt x="5637" y="13419"/>
                  </a:lnTo>
                  <a:cubicBezTo>
                    <a:pt x="5638" y="13419"/>
                    <a:pt x="9418" y="15219"/>
                    <a:pt x="14744" y="15219"/>
                  </a:cubicBezTo>
                  <a:cubicBezTo>
                    <a:pt x="17187" y="15219"/>
                    <a:pt x="19956" y="14841"/>
                    <a:pt x="22834" y="13735"/>
                  </a:cubicBezTo>
                  <a:cubicBezTo>
                    <a:pt x="22834" y="13735"/>
                    <a:pt x="21852" y="13450"/>
                    <a:pt x="21282" y="13133"/>
                  </a:cubicBezTo>
                  <a:cubicBezTo>
                    <a:pt x="21282" y="13133"/>
                    <a:pt x="22612" y="13038"/>
                    <a:pt x="24385" y="12500"/>
                  </a:cubicBezTo>
                  <a:cubicBezTo>
                    <a:pt x="24385" y="12500"/>
                    <a:pt x="20585" y="10188"/>
                    <a:pt x="18685" y="6198"/>
                  </a:cubicBezTo>
                  <a:cubicBezTo>
                    <a:pt x="16855" y="2389"/>
                    <a:pt x="11986" y="0"/>
                    <a:pt x="7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5"/>
            <p:cNvSpPr/>
            <p:nvPr/>
          </p:nvSpPr>
          <p:spPr>
            <a:xfrm>
              <a:off x="4054842" y="1280303"/>
              <a:ext cx="782364" cy="561893"/>
            </a:xfrm>
            <a:custGeom>
              <a:avLst/>
              <a:gdLst/>
              <a:ahLst/>
              <a:cxnLst/>
              <a:rect l="l" t="t" r="r" b="b"/>
              <a:pathLst>
                <a:path w="24386" h="17514" fill="none" extrusionOk="0">
                  <a:moveTo>
                    <a:pt x="0" y="11528"/>
                  </a:moveTo>
                  <a:cubicBezTo>
                    <a:pt x="0" y="11528"/>
                    <a:pt x="2312" y="14727"/>
                    <a:pt x="6492" y="14822"/>
                  </a:cubicBezTo>
                  <a:cubicBezTo>
                    <a:pt x="6492" y="14822"/>
                    <a:pt x="5732" y="13967"/>
                    <a:pt x="5637" y="13682"/>
                  </a:cubicBezTo>
                  <a:cubicBezTo>
                    <a:pt x="5637" y="13682"/>
                    <a:pt x="13681" y="17513"/>
                    <a:pt x="22834" y="13998"/>
                  </a:cubicBezTo>
                  <a:cubicBezTo>
                    <a:pt x="22834" y="13998"/>
                    <a:pt x="21852" y="13713"/>
                    <a:pt x="21282" y="13396"/>
                  </a:cubicBezTo>
                  <a:cubicBezTo>
                    <a:pt x="21282" y="13396"/>
                    <a:pt x="22612" y="13301"/>
                    <a:pt x="24385" y="12763"/>
                  </a:cubicBezTo>
                  <a:cubicBezTo>
                    <a:pt x="24385" y="12763"/>
                    <a:pt x="20585" y="10451"/>
                    <a:pt x="18685" y="6461"/>
                  </a:cubicBezTo>
                  <a:cubicBezTo>
                    <a:pt x="16753" y="2439"/>
                    <a:pt x="11433" y="1"/>
                    <a:pt x="6682" y="28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4406362" y="1547512"/>
              <a:ext cx="331252" cy="170711"/>
            </a:xfrm>
            <a:custGeom>
              <a:avLst/>
              <a:gdLst/>
              <a:ahLst/>
              <a:cxnLst/>
              <a:rect l="l" t="t" r="r" b="b"/>
              <a:pathLst>
                <a:path w="10325" h="5321" fill="none" extrusionOk="0">
                  <a:moveTo>
                    <a:pt x="10325" y="5067"/>
                  </a:moveTo>
                  <a:cubicBezTo>
                    <a:pt x="10325" y="5067"/>
                    <a:pt x="3326" y="5321"/>
                    <a:pt x="1"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4363693" y="1628775"/>
              <a:ext cx="418645" cy="147355"/>
            </a:xfrm>
            <a:custGeom>
              <a:avLst/>
              <a:gdLst/>
              <a:ahLst/>
              <a:cxnLst/>
              <a:rect l="l" t="t" r="r" b="b"/>
              <a:pathLst>
                <a:path w="13049" h="4593" fill="none" extrusionOk="0">
                  <a:moveTo>
                    <a:pt x="1" y="1"/>
                  </a:moveTo>
                  <a:cubicBezTo>
                    <a:pt x="1" y="1"/>
                    <a:pt x="4054" y="4593"/>
                    <a:pt x="13048" y="320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3856706" y="1644046"/>
              <a:ext cx="78281" cy="259098"/>
            </a:xfrm>
            <a:custGeom>
              <a:avLst/>
              <a:gdLst/>
              <a:ahLst/>
              <a:cxnLst/>
              <a:rect l="l" t="t" r="r" b="b"/>
              <a:pathLst>
                <a:path w="2440" h="8076" fill="none" extrusionOk="0">
                  <a:moveTo>
                    <a:pt x="1204" y="8076"/>
                  </a:moveTo>
                  <a:cubicBezTo>
                    <a:pt x="1204" y="8076"/>
                    <a:pt x="1" y="3959"/>
                    <a:pt x="2439"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3858759" y="1607440"/>
              <a:ext cx="25409" cy="76260"/>
            </a:xfrm>
            <a:custGeom>
              <a:avLst/>
              <a:gdLst/>
              <a:ahLst/>
              <a:cxnLst/>
              <a:rect l="l" t="t" r="r" b="b"/>
              <a:pathLst>
                <a:path w="792" h="2377" fill="none" extrusionOk="0">
                  <a:moveTo>
                    <a:pt x="0" y="2376"/>
                  </a:moveTo>
                  <a:cubicBezTo>
                    <a:pt x="0" y="2376"/>
                    <a:pt x="190" y="1141"/>
                    <a:pt x="792"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4602446" y="1547512"/>
              <a:ext cx="234748" cy="142286"/>
            </a:xfrm>
            <a:custGeom>
              <a:avLst/>
              <a:gdLst/>
              <a:ahLst/>
              <a:cxnLst/>
              <a:rect l="l" t="t" r="r" b="b"/>
              <a:pathLst>
                <a:path w="7317" h="4435" fill="none" extrusionOk="0">
                  <a:moveTo>
                    <a:pt x="7316" y="4434"/>
                  </a:moveTo>
                  <a:cubicBezTo>
                    <a:pt x="7316" y="4434"/>
                    <a:pt x="2629" y="4086"/>
                    <a:pt x="1"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25"/>
          <p:cNvGrpSpPr/>
          <p:nvPr/>
        </p:nvGrpSpPr>
        <p:grpSpPr>
          <a:xfrm>
            <a:off x="5109433" y="1267085"/>
            <a:ext cx="1003856" cy="1258862"/>
            <a:chOff x="5109433" y="1267085"/>
            <a:chExt cx="1003856" cy="1258862"/>
          </a:xfrm>
        </p:grpSpPr>
        <p:sp>
          <p:nvSpPr>
            <p:cNvPr id="1800" name="Google Shape;1800;p25"/>
            <p:cNvSpPr/>
            <p:nvPr/>
          </p:nvSpPr>
          <p:spPr>
            <a:xfrm>
              <a:off x="5203914" y="2242434"/>
              <a:ext cx="708221" cy="283513"/>
            </a:xfrm>
            <a:custGeom>
              <a:avLst/>
              <a:gdLst/>
              <a:ahLst/>
              <a:cxnLst/>
              <a:rect l="l" t="t" r="r" b="b"/>
              <a:pathLst>
                <a:path w="22075" h="8837" extrusionOk="0">
                  <a:moveTo>
                    <a:pt x="9027" y="1"/>
                  </a:moveTo>
                  <a:cubicBezTo>
                    <a:pt x="8995" y="824"/>
                    <a:pt x="8900" y="1711"/>
                    <a:pt x="8298" y="2249"/>
                  </a:cubicBezTo>
                  <a:cubicBezTo>
                    <a:pt x="8045" y="2471"/>
                    <a:pt x="7728" y="2598"/>
                    <a:pt x="7412" y="2693"/>
                  </a:cubicBezTo>
                  <a:cubicBezTo>
                    <a:pt x="6556" y="2978"/>
                    <a:pt x="5638" y="3010"/>
                    <a:pt x="4751" y="3073"/>
                  </a:cubicBezTo>
                  <a:cubicBezTo>
                    <a:pt x="3865" y="3136"/>
                    <a:pt x="2946" y="3295"/>
                    <a:pt x="2154" y="3706"/>
                  </a:cubicBezTo>
                  <a:cubicBezTo>
                    <a:pt x="1363" y="4150"/>
                    <a:pt x="1" y="5575"/>
                    <a:pt x="1" y="8837"/>
                  </a:cubicBezTo>
                  <a:lnTo>
                    <a:pt x="22074" y="8837"/>
                  </a:lnTo>
                  <a:cubicBezTo>
                    <a:pt x="22074" y="5796"/>
                    <a:pt x="21156" y="4150"/>
                    <a:pt x="20364" y="3706"/>
                  </a:cubicBezTo>
                  <a:cubicBezTo>
                    <a:pt x="19572" y="3263"/>
                    <a:pt x="18654" y="3136"/>
                    <a:pt x="17767" y="3073"/>
                  </a:cubicBezTo>
                  <a:cubicBezTo>
                    <a:pt x="16849" y="3010"/>
                    <a:pt x="15962" y="2978"/>
                    <a:pt x="15075" y="2693"/>
                  </a:cubicBezTo>
                  <a:cubicBezTo>
                    <a:pt x="14759" y="2598"/>
                    <a:pt x="14442" y="2471"/>
                    <a:pt x="14189" y="2249"/>
                  </a:cubicBezTo>
                  <a:cubicBezTo>
                    <a:pt x="13587" y="1711"/>
                    <a:pt x="13524" y="824"/>
                    <a:pt x="13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5"/>
            <p:cNvSpPr/>
            <p:nvPr/>
          </p:nvSpPr>
          <p:spPr>
            <a:xfrm>
              <a:off x="5203914" y="2242434"/>
              <a:ext cx="708221" cy="283513"/>
            </a:xfrm>
            <a:custGeom>
              <a:avLst/>
              <a:gdLst/>
              <a:ahLst/>
              <a:cxnLst/>
              <a:rect l="l" t="t" r="r" b="b"/>
              <a:pathLst>
                <a:path w="22075" h="8837" fill="none" extrusionOk="0">
                  <a:moveTo>
                    <a:pt x="22074" y="8837"/>
                  </a:moveTo>
                  <a:cubicBezTo>
                    <a:pt x="22074" y="5796"/>
                    <a:pt x="21156" y="4150"/>
                    <a:pt x="20364" y="3706"/>
                  </a:cubicBezTo>
                  <a:cubicBezTo>
                    <a:pt x="19572" y="3263"/>
                    <a:pt x="18654" y="3136"/>
                    <a:pt x="17767" y="3073"/>
                  </a:cubicBezTo>
                  <a:cubicBezTo>
                    <a:pt x="16849" y="3010"/>
                    <a:pt x="15962" y="2978"/>
                    <a:pt x="15075" y="2693"/>
                  </a:cubicBezTo>
                  <a:cubicBezTo>
                    <a:pt x="14759" y="2598"/>
                    <a:pt x="14442" y="2471"/>
                    <a:pt x="14189" y="2249"/>
                  </a:cubicBezTo>
                  <a:cubicBezTo>
                    <a:pt x="13587" y="1711"/>
                    <a:pt x="13524" y="824"/>
                    <a:pt x="13460" y="1"/>
                  </a:cubicBezTo>
                  <a:lnTo>
                    <a:pt x="9027" y="1"/>
                  </a:lnTo>
                  <a:cubicBezTo>
                    <a:pt x="8995" y="824"/>
                    <a:pt x="8900" y="1711"/>
                    <a:pt x="8298" y="2249"/>
                  </a:cubicBezTo>
                  <a:cubicBezTo>
                    <a:pt x="8045" y="2471"/>
                    <a:pt x="7728" y="2598"/>
                    <a:pt x="7412" y="2693"/>
                  </a:cubicBezTo>
                  <a:cubicBezTo>
                    <a:pt x="6556" y="2978"/>
                    <a:pt x="5638" y="3010"/>
                    <a:pt x="4751" y="3073"/>
                  </a:cubicBezTo>
                  <a:cubicBezTo>
                    <a:pt x="3865" y="3136"/>
                    <a:pt x="2946" y="3295"/>
                    <a:pt x="2154" y="3706"/>
                  </a:cubicBezTo>
                  <a:cubicBezTo>
                    <a:pt x="1363" y="4150"/>
                    <a:pt x="1" y="5575"/>
                    <a:pt x="1" y="883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5"/>
            <p:cNvSpPr/>
            <p:nvPr/>
          </p:nvSpPr>
          <p:spPr>
            <a:xfrm>
              <a:off x="5333973" y="2330851"/>
              <a:ext cx="462341" cy="195094"/>
            </a:xfrm>
            <a:custGeom>
              <a:avLst/>
              <a:gdLst/>
              <a:ahLst/>
              <a:cxnLst/>
              <a:rect l="l" t="t" r="r" b="b"/>
              <a:pathLst>
                <a:path w="14411" h="6081" extrusionOk="0">
                  <a:moveTo>
                    <a:pt x="3231" y="0"/>
                  </a:moveTo>
                  <a:cubicBezTo>
                    <a:pt x="3231" y="0"/>
                    <a:pt x="1647" y="127"/>
                    <a:pt x="824" y="317"/>
                  </a:cubicBezTo>
                  <a:cubicBezTo>
                    <a:pt x="824" y="317"/>
                    <a:pt x="1014" y="4307"/>
                    <a:pt x="1" y="6081"/>
                  </a:cubicBezTo>
                  <a:lnTo>
                    <a:pt x="14410" y="6081"/>
                  </a:lnTo>
                  <a:cubicBezTo>
                    <a:pt x="13365" y="4307"/>
                    <a:pt x="13587" y="317"/>
                    <a:pt x="13587" y="317"/>
                  </a:cubicBezTo>
                  <a:cubicBezTo>
                    <a:pt x="12763" y="127"/>
                    <a:pt x="11180" y="0"/>
                    <a:pt x="11180" y="0"/>
                  </a:cubicBezTo>
                  <a:cubicBezTo>
                    <a:pt x="10831" y="1869"/>
                    <a:pt x="9185" y="3325"/>
                    <a:pt x="7189" y="3325"/>
                  </a:cubicBezTo>
                  <a:cubicBezTo>
                    <a:pt x="5194" y="3325"/>
                    <a:pt x="3548" y="1869"/>
                    <a:pt x="3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a:off x="5333973" y="2330851"/>
              <a:ext cx="462341" cy="195094"/>
            </a:xfrm>
            <a:custGeom>
              <a:avLst/>
              <a:gdLst/>
              <a:ahLst/>
              <a:cxnLst/>
              <a:rect l="l" t="t" r="r" b="b"/>
              <a:pathLst>
                <a:path w="14411" h="6081" fill="none" extrusionOk="0">
                  <a:moveTo>
                    <a:pt x="1" y="6081"/>
                  </a:moveTo>
                  <a:cubicBezTo>
                    <a:pt x="1014" y="4307"/>
                    <a:pt x="824" y="317"/>
                    <a:pt x="824" y="317"/>
                  </a:cubicBezTo>
                  <a:cubicBezTo>
                    <a:pt x="1647" y="127"/>
                    <a:pt x="3231" y="0"/>
                    <a:pt x="3231" y="0"/>
                  </a:cubicBezTo>
                  <a:cubicBezTo>
                    <a:pt x="3548" y="1869"/>
                    <a:pt x="5194" y="3325"/>
                    <a:pt x="7189" y="3325"/>
                  </a:cubicBezTo>
                  <a:cubicBezTo>
                    <a:pt x="9185" y="3325"/>
                    <a:pt x="10831" y="1869"/>
                    <a:pt x="11180" y="0"/>
                  </a:cubicBezTo>
                  <a:cubicBezTo>
                    <a:pt x="11180" y="0"/>
                    <a:pt x="12763" y="127"/>
                    <a:pt x="13587" y="317"/>
                  </a:cubicBezTo>
                  <a:cubicBezTo>
                    <a:pt x="13587" y="317"/>
                    <a:pt x="13365" y="4307"/>
                    <a:pt x="14410" y="608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5109433" y="1267085"/>
              <a:ext cx="874826" cy="653328"/>
            </a:xfrm>
            <a:custGeom>
              <a:avLst/>
              <a:gdLst/>
              <a:ahLst/>
              <a:cxnLst/>
              <a:rect l="l" t="t" r="r" b="b"/>
              <a:pathLst>
                <a:path w="27268" h="20364" fill="none" extrusionOk="0">
                  <a:moveTo>
                    <a:pt x="792" y="12985"/>
                  </a:moveTo>
                  <a:cubicBezTo>
                    <a:pt x="761" y="13523"/>
                    <a:pt x="761" y="14062"/>
                    <a:pt x="792" y="14632"/>
                  </a:cubicBezTo>
                  <a:cubicBezTo>
                    <a:pt x="792" y="14632"/>
                    <a:pt x="792" y="18084"/>
                    <a:pt x="2249" y="20364"/>
                  </a:cubicBezTo>
                  <a:lnTo>
                    <a:pt x="25969" y="19921"/>
                  </a:lnTo>
                  <a:cubicBezTo>
                    <a:pt x="27268" y="17292"/>
                    <a:pt x="27268" y="13618"/>
                    <a:pt x="27268" y="13618"/>
                  </a:cubicBezTo>
                  <a:cubicBezTo>
                    <a:pt x="27268" y="6493"/>
                    <a:pt x="22517" y="698"/>
                    <a:pt x="14093" y="698"/>
                  </a:cubicBezTo>
                  <a:cubicBezTo>
                    <a:pt x="12257" y="698"/>
                    <a:pt x="10578" y="983"/>
                    <a:pt x="9058" y="1553"/>
                  </a:cubicBezTo>
                  <a:cubicBezTo>
                    <a:pt x="9058" y="1553"/>
                    <a:pt x="8710" y="666"/>
                    <a:pt x="9185" y="1"/>
                  </a:cubicBezTo>
                  <a:cubicBezTo>
                    <a:pt x="9185" y="1"/>
                    <a:pt x="8013" y="666"/>
                    <a:pt x="7570" y="2313"/>
                  </a:cubicBezTo>
                  <a:cubicBezTo>
                    <a:pt x="7570" y="2313"/>
                    <a:pt x="6683" y="1743"/>
                    <a:pt x="5701" y="1964"/>
                  </a:cubicBezTo>
                  <a:cubicBezTo>
                    <a:pt x="5701" y="1964"/>
                    <a:pt x="6335" y="2503"/>
                    <a:pt x="6145" y="3041"/>
                  </a:cubicBezTo>
                  <a:cubicBezTo>
                    <a:pt x="3358" y="4656"/>
                    <a:pt x="254" y="7696"/>
                    <a:pt x="1" y="14062"/>
                  </a:cubicBezTo>
                  <a:cubicBezTo>
                    <a:pt x="1" y="14062"/>
                    <a:pt x="317" y="13270"/>
                    <a:pt x="792" y="12985"/>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5203914" y="1650141"/>
              <a:ext cx="714317" cy="592339"/>
            </a:xfrm>
            <a:custGeom>
              <a:avLst/>
              <a:gdLst/>
              <a:ahLst/>
              <a:cxnLst/>
              <a:rect l="l" t="t" r="r" b="b"/>
              <a:pathLst>
                <a:path w="22265" h="18463" extrusionOk="0">
                  <a:moveTo>
                    <a:pt x="3928" y="0"/>
                  </a:moveTo>
                  <a:cubicBezTo>
                    <a:pt x="1" y="2534"/>
                    <a:pt x="1" y="7062"/>
                    <a:pt x="1" y="7062"/>
                  </a:cubicBezTo>
                  <a:lnTo>
                    <a:pt x="1" y="10736"/>
                  </a:lnTo>
                  <a:cubicBezTo>
                    <a:pt x="1" y="14979"/>
                    <a:pt x="3485" y="18463"/>
                    <a:pt x="7728" y="18463"/>
                  </a:cubicBezTo>
                  <a:lnTo>
                    <a:pt x="14537" y="18463"/>
                  </a:lnTo>
                  <a:cubicBezTo>
                    <a:pt x="18781" y="18463"/>
                    <a:pt x="22264" y="14979"/>
                    <a:pt x="22264" y="10736"/>
                  </a:cubicBezTo>
                  <a:lnTo>
                    <a:pt x="22264" y="7062"/>
                  </a:lnTo>
                  <a:cubicBezTo>
                    <a:pt x="22264" y="7062"/>
                    <a:pt x="22264" y="5447"/>
                    <a:pt x="21441" y="3642"/>
                  </a:cubicBezTo>
                  <a:cubicBezTo>
                    <a:pt x="21113" y="3650"/>
                    <a:pt x="20788" y="3654"/>
                    <a:pt x="20466" y="3654"/>
                  </a:cubicBezTo>
                  <a:cubicBezTo>
                    <a:pt x="10582" y="3654"/>
                    <a:pt x="3928" y="0"/>
                    <a:pt x="3928" y="0"/>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5109433" y="1903106"/>
              <a:ext cx="100611" cy="150403"/>
            </a:xfrm>
            <a:custGeom>
              <a:avLst/>
              <a:gdLst/>
              <a:ahLst/>
              <a:cxnLst/>
              <a:rect l="l" t="t" r="r" b="b"/>
              <a:pathLst>
                <a:path w="3136" h="4688" extrusionOk="0">
                  <a:moveTo>
                    <a:pt x="2344" y="1"/>
                  </a:moveTo>
                  <a:cubicBezTo>
                    <a:pt x="1046" y="1"/>
                    <a:pt x="1" y="1046"/>
                    <a:pt x="1" y="2344"/>
                  </a:cubicBezTo>
                  <a:cubicBezTo>
                    <a:pt x="1" y="3642"/>
                    <a:pt x="1046" y="4688"/>
                    <a:pt x="2344" y="4688"/>
                  </a:cubicBezTo>
                  <a:cubicBezTo>
                    <a:pt x="2629" y="4688"/>
                    <a:pt x="2883" y="4624"/>
                    <a:pt x="3136" y="4529"/>
                  </a:cubicBezTo>
                  <a:cubicBezTo>
                    <a:pt x="2883" y="4118"/>
                    <a:pt x="2946" y="96"/>
                    <a:pt x="2946" y="96"/>
                  </a:cubicBezTo>
                  <a:cubicBezTo>
                    <a:pt x="2756" y="32"/>
                    <a:pt x="2534" y="1"/>
                    <a:pt x="2344"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5162272" y="1969162"/>
              <a:ext cx="41675" cy="25409"/>
            </a:xfrm>
            <a:custGeom>
              <a:avLst/>
              <a:gdLst/>
              <a:ahLst/>
              <a:cxnLst/>
              <a:rect l="l" t="t" r="r" b="b"/>
              <a:pathLst>
                <a:path w="1299" h="792" fill="none" extrusionOk="0">
                  <a:moveTo>
                    <a:pt x="1" y="127"/>
                  </a:moveTo>
                  <a:cubicBezTo>
                    <a:pt x="1" y="127"/>
                    <a:pt x="919" y="0"/>
                    <a:pt x="1299"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5912086" y="1903106"/>
              <a:ext cx="101637" cy="150403"/>
            </a:xfrm>
            <a:custGeom>
              <a:avLst/>
              <a:gdLst/>
              <a:ahLst/>
              <a:cxnLst/>
              <a:rect l="l" t="t" r="r" b="b"/>
              <a:pathLst>
                <a:path w="3168" h="4688" extrusionOk="0">
                  <a:moveTo>
                    <a:pt x="824" y="1"/>
                  </a:moveTo>
                  <a:cubicBezTo>
                    <a:pt x="602" y="1"/>
                    <a:pt x="380" y="32"/>
                    <a:pt x="190" y="96"/>
                  </a:cubicBezTo>
                  <a:cubicBezTo>
                    <a:pt x="190" y="96"/>
                    <a:pt x="254" y="4118"/>
                    <a:pt x="0" y="4529"/>
                  </a:cubicBezTo>
                  <a:cubicBezTo>
                    <a:pt x="254" y="4624"/>
                    <a:pt x="539" y="4688"/>
                    <a:pt x="824" y="4688"/>
                  </a:cubicBezTo>
                  <a:cubicBezTo>
                    <a:pt x="2122" y="4688"/>
                    <a:pt x="3167" y="3642"/>
                    <a:pt x="3167" y="2344"/>
                  </a:cubicBezTo>
                  <a:cubicBezTo>
                    <a:pt x="3167" y="1046"/>
                    <a:pt x="2122" y="1"/>
                    <a:pt x="824"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5918182" y="1969162"/>
              <a:ext cx="42702" cy="25409"/>
            </a:xfrm>
            <a:custGeom>
              <a:avLst/>
              <a:gdLst/>
              <a:ahLst/>
              <a:cxnLst/>
              <a:rect l="l" t="t" r="r" b="b"/>
              <a:pathLst>
                <a:path w="1331" h="792" fill="none" extrusionOk="0">
                  <a:moveTo>
                    <a:pt x="1330" y="127"/>
                  </a:moveTo>
                  <a:cubicBezTo>
                    <a:pt x="1330" y="127"/>
                    <a:pt x="380" y="0"/>
                    <a:pt x="0"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5687546" y="1873655"/>
              <a:ext cx="134137" cy="134137"/>
            </a:xfrm>
            <a:custGeom>
              <a:avLst/>
              <a:gdLst/>
              <a:ahLst/>
              <a:cxnLst/>
              <a:rect l="l" t="t" r="r" b="b"/>
              <a:pathLst>
                <a:path w="4181" h="4181" extrusionOk="0">
                  <a:moveTo>
                    <a:pt x="2091" y="0"/>
                  </a:moveTo>
                  <a:cubicBezTo>
                    <a:pt x="919" y="0"/>
                    <a:pt x="0" y="950"/>
                    <a:pt x="0" y="2090"/>
                  </a:cubicBezTo>
                  <a:cubicBezTo>
                    <a:pt x="0" y="3262"/>
                    <a:pt x="919" y="4180"/>
                    <a:pt x="2091" y="4180"/>
                  </a:cubicBezTo>
                  <a:cubicBezTo>
                    <a:pt x="3231" y="4180"/>
                    <a:pt x="4181" y="3262"/>
                    <a:pt x="4181" y="2090"/>
                  </a:cubicBezTo>
                  <a:cubicBezTo>
                    <a:pt x="4181" y="950"/>
                    <a:pt x="3231" y="0"/>
                    <a:pt x="209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5757645" y="1904132"/>
              <a:ext cx="31537" cy="30510"/>
            </a:xfrm>
            <a:custGeom>
              <a:avLst/>
              <a:gdLst/>
              <a:ahLst/>
              <a:cxnLst/>
              <a:rect l="l" t="t" r="r" b="b"/>
              <a:pathLst>
                <a:path w="983" h="951" extrusionOk="0">
                  <a:moveTo>
                    <a:pt x="507" y="0"/>
                  </a:moveTo>
                  <a:cubicBezTo>
                    <a:pt x="222" y="0"/>
                    <a:pt x="1" y="190"/>
                    <a:pt x="1" y="475"/>
                  </a:cubicBezTo>
                  <a:cubicBezTo>
                    <a:pt x="1" y="729"/>
                    <a:pt x="222" y="950"/>
                    <a:pt x="507" y="950"/>
                  </a:cubicBezTo>
                  <a:cubicBezTo>
                    <a:pt x="761" y="950"/>
                    <a:pt x="982" y="729"/>
                    <a:pt x="982" y="475"/>
                  </a:cubicBezTo>
                  <a:cubicBezTo>
                    <a:pt x="982" y="190"/>
                    <a:pt x="761" y="0"/>
                    <a:pt x="507"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5300448" y="1873655"/>
              <a:ext cx="134137" cy="134137"/>
            </a:xfrm>
            <a:custGeom>
              <a:avLst/>
              <a:gdLst/>
              <a:ahLst/>
              <a:cxnLst/>
              <a:rect l="l" t="t" r="r" b="b"/>
              <a:pathLst>
                <a:path w="4181" h="4181" extrusionOk="0">
                  <a:moveTo>
                    <a:pt x="2091" y="0"/>
                  </a:moveTo>
                  <a:cubicBezTo>
                    <a:pt x="951" y="0"/>
                    <a:pt x="1" y="950"/>
                    <a:pt x="1" y="2090"/>
                  </a:cubicBezTo>
                  <a:cubicBezTo>
                    <a:pt x="1" y="3262"/>
                    <a:pt x="951" y="4180"/>
                    <a:pt x="2091" y="4180"/>
                  </a:cubicBezTo>
                  <a:cubicBezTo>
                    <a:pt x="3262" y="4180"/>
                    <a:pt x="4181" y="3262"/>
                    <a:pt x="4181" y="2090"/>
                  </a:cubicBezTo>
                  <a:cubicBezTo>
                    <a:pt x="4181" y="950"/>
                    <a:pt x="3262" y="0"/>
                    <a:pt x="209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5373594" y="1904132"/>
              <a:ext cx="30510" cy="30510"/>
            </a:xfrm>
            <a:custGeom>
              <a:avLst/>
              <a:gdLst/>
              <a:ahLst/>
              <a:cxnLst/>
              <a:rect l="l" t="t" r="r" b="b"/>
              <a:pathLst>
                <a:path w="951" h="951" extrusionOk="0">
                  <a:moveTo>
                    <a:pt x="476" y="0"/>
                  </a:moveTo>
                  <a:cubicBezTo>
                    <a:pt x="222" y="0"/>
                    <a:pt x="1" y="190"/>
                    <a:pt x="1" y="475"/>
                  </a:cubicBezTo>
                  <a:cubicBezTo>
                    <a:pt x="1" y="729"/>
                    <a:pt x="222" y="950"/>
                    <a:pt x="476" y="950"/>
                  </a:cubicBezTo>
                  <a:cubicBezTo>
                    <a:pt x="761" y="950"/>
                    <a:pt x="951" y="729"/>
                    <a:pt x="951" y="475"/>
                  </a:cubicBezTo>
                  <a:cubicBezTo>
                    <a:pt x="951" y="190"/>
                    <a:pt x="761" y="0"/>
                    <a:pt x="476"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5544301" y="2031112"/>
              <a:ext cx="33558" cy="8181"/>
            </a:xfrm>
            <a:custGeom>
              <a:avLst/>
              <a:gdLst/>
              <a:ahLst/>
              <a:cxnLst/>
              <a:rect l="l" t="t" r="r" b="b"/>
              <a:pathLst>
                <a:path w="1046" h="255" fill="none" extrusionOk="0">
                  <a:moveTo>
                    <a:pt x="0" y="1"/>
                  </a:moveTo>
                  <a:cubicBezTo>
                    <a:pt x="127" y="159"/>
                    <a:pt x="317" y="254"/>
                    <a:pt x="538" y="254"/>
                  </a:cubicBezTo>
                  <a:cubicBezTo>
                    <a:pt x="729" y="254"/>
                    <a:pt x="919" y="159"/>
                    <a:pt x="1045"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5491462" y="2120524"/>
              <a:ext cx="147355" cy="31537"/>
            </a:xfrm>
            <a:custGeom>
              <a:avLst/>
              <a:gdLst/>
              <a:ahLst/>
              <a:cxnLst/>
              <a:rect l="l" t="t" r="r" b="b"/>
              <a:pathLst>
                <a:path w="4593" h="983" fill="none" extrusionOk="0">
                  <a:moveTo>
                    <a:pt x="0" y="982"/>
                  </a:moveTo>
                  <a:cubicBezTo>
                    <a:pt x="1330" y="32"/>
                    <a:pt x="3231" y="1"/>
                    <a:pt x="4592" y="88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5"/>
            <p:cNvSpPr/>
            <p:nvPr/>
          </p:nvSpPr>
          <p:spPr>
            <a:xfrm>
              <a:off x="5298427" y="1771025"/>
              <a:ext cx="97563" cy="55920"/>
            </a:xfrm>
            <a:custGeom>
              <a:avLst/>
              <a:gdLst/>
              <a:ahLst/>
              <a:cxnLst/>
              <a:rect l="l" t="t" r="r" b="b"/>
              <a:pathLst>
                <a:path w="3041" h="1743" fill="none" extrusionOk="0">
                  <a:moveTo>
                    <a:pt x="3040" y="1"/>
                  </a:moveTo>
                  <a:cubicBezTo>
                    <a:pt x="2629" y="919"/>
                    <a:pt x="1774" y="1616"/>
                    <a:pt x="697" y="1742"/>
                  </a:cubicBezTo>
                  <a:cubicBezTo>
                    <a:pt x="444" y="1742"/>
                    <a:pt x="222" y="1742"/>
                    <a:pt x="0"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5"/>
            <p:cNvSpPr/>
            <p:nvPr/>
          </p:nvSpPr>
          <p:spPr>
            <a:xfrm>
              <a:off x="5726140" y="1771025"/>
              <a:ext cx="97595" cy="55920"/>
            </a:xfrm>
            <a:custGeom>
              <a:avLst/>
              <a:gdLst/>
              <a:ahLst/>
              <a:cxnLst/>
              <a:rect l="l" t="t" r="r" b="b"/>
              <a:pathLst>
                <a:path w="3042" h="1743" fill="none" extrusionOk="0">
                  <a:moveTo>
                    <a:pt x="1" y="1"/>
                  </a:moveTo>
                  <a:cubicBezTo>
                    <a:pt x="413" y="919"/>
                    <a:pt x="1268" y="1616"/>
                    <a:pt x="2344" y="1742"/>
                  </a:cubicBezTo>
                  <a:cubicBezTo>
                    <a:pt x="2598" y="1742"/>
                    <a:pt x="2819" y="1742"/>
                    <a:pt x="3041"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5"/>
            <p:cNvSpPr/>
            <p:nvPr/>
          </p:nvSpPr>
          <p:spPr>
            <a:xfrm>
              <a:off x="5728194" y="2030759"/>
              <a:ext cx="106706" cy="127496"/>
            </a:xfrm>
            <a:custGeom>
              <a:avLst/>
              <a:gdLst/>
              <a:ahLst/>
              <a:cxnLst/>
              <a:rect l="l" t="t" r="r" b="b"/>
              <a:pathLst>
                <a:path w="3326" h="3974" extrusionOk="0">
                  <a:moveTo>
                    <a:pt x="2390" y="1"/>
                  </a:moveTo>
                  <a:cubicBezTo>
                    <a:pt x="2124" y="1"/>
                    <a:pt x="1898" y="186"/>
                    <a:pt x="1647" y="297"/>
                  </a:cubicBezTo>
                  <a:cubicBezTo>
                    <a:pt x="1426" y="420"/>
                    <a:pt x="1186" y="466"/>
                    <a:pt x="942" y="466"/>
                  </a:cubicBezTo>
                  <a:cubicBezTo>
                    <a:pt x="871" y="466"/>
                    <a:pt x="800" y="462"/>
                    <a:pt x="729" y="455"/>
                  </a:cubicBezTo>
                  <a:cubicBezTo>
                    <a:pt x="658" y="441"/>
                    <a:pt x="574" y="427"/>
                    <a:pt x="492" y="427"/>
                  </a:cubicBezTo>
                  <a:cubicBezTo>
                    <a:pt x="391" y="427"/>
                    <a:pt x="292" y="449"/>
                    <a:pt x="222" y="519"/>
                  </a:cubicBezTo>
                  <a:cubicBezTo>
                    <a:pt x="95" y="645"/>
                    <a:pt x="32" y="867"/>
                    <a:pt x="0" y="1025"/>
                  </a:cubicBezTo>
                  <a:cubicBezTo>
                    <a:pt x="0" y="1152"/>
                    <a:pt x="0" y="1279"/>
                    <a:pt x="64" y="1405"/>
                  </a:cubicBezTo>
                  <a:cubicBezTo>
                    <a:pt x="159" y="1690"/>
                    <a:pt x="380" y="1944"/>
                    <a:pt x="602" y="2165"/>
                  </a:cubicBezTo>
                  <a:cubicBezTo>
                    <a:pt x="824" y="2387"/>
                    <a:pt x="1045" y="2609"/>
                    <a:pt x="1172" y="2925"/>
                  </a:cubicBezTo>
                  <a:cubicBezTo>
                    <a:pt x="1267" y="3115"/>
                    <a:pt x="1299" y="3337"/>
                    <a:pt x="1394" y="3527"/>
                  </a:cubicBezTo>
                  <a:cubicBezTo>
                    <a:pt x="1489" y="3749"/>
                    <a:pt x="1647" y="3939"/>
                    <a:pt x="1869" y="3970"/>
                  </a:cubicBezTo>
                  <a:cubicBezTo>
                    <a:pt x="1885" y="3973"/>
                    <a:pt x="1901" y="3974"/>
                    <a:pt x="1918" y="3974"/>
                  </a:cubicBezTo>
                  <a:cubicBezTo>
                    <a:pt x="2151" y="3974"/>
                    <a:pt x="2354" y="3768"/>
                    <a:pt x="2502" y="3590"/>
                  </a:cubicBezTo>
                  <a:cubicBezTo>
                    <a:pt x="3072" y="2799"/>
                    <a:pt x="3325" y="1785"/>
                    <a:pt x="3135" y="867"/>
                  </a:cubicBezTo>
                  <a:cubicBezTo>
                    <a:pt x="3104" y="677"/>
                    <a:pt x="3040" y="487"/>
                    <a:pt x="2945" y="329"/>
                  </a:cubicBezTo>
                  <a:cubicBezTo>
                    <a:pt x="2850" y="139"/>
                    <a:pt x="2692" y="12"/>
                    <a:pt x="2502" y="12"/>
                  </a:cubicBezTo>
                  <a:cubicBezTo>
                    <a:pt x="2464" y="4"/>
                    <a:pt x="2426" y="1"/>
                    <a:pt x="2390"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5"/>
            <p:cNvSpPr/>
            <p:nvPr/>
          </p:nvSpPr>
          <p:spPr>
            <a:xfrm>
              <a:off x="5287230" y="2030759"/>
              <a:ext cx="106738" cy="127496"/>
            </a:xfrm>
            <a:custGeom>
              <a:avLst/>
              <a:gdLst/>
              <a:ahLst/>
              <a:cxnLst/>
              <a:rect l="l" t="t" r="r" b="b"/>
              <a:pathLst>
                <a:path w="3327" h="3974" extrusionOk="0">
                  <a:moveTo>
                    <a:pt x="936" y="1"/>
                  </a:moveTo>
                  <a:cubicBezTo>
                    <a:pt x="900" y="1"/>
                    <a:pt x="863" y="4"/>
                    <a:pt x="824" y="12"/>
                  </a:cubicBezTo>
                  <a:cubicBezTo>
                    <a:pt x="634" y="12"/>
                    <a:pt x="476" y="139"/>
                    <a:pt x="381" y="329"/>
                  </a:cubicBezTo>
                  <a:cubicBezTo>
                    <a:pt x="286" y="487"/>
                    <a:pt x="223" y="677"/>
                    <a:pt x="191" y="867"/>
                  </a:cubicBezTo>
                  <a:cubicBezTo>
                    <a:pt x="1" y="1785"/>
                    <a:pt x="254" y="2799"/>
                    <a:pt x="824" y="3590"/>
                  </a:cubicBezTo>
                  <a:cubicBezTo>
                    <a:pt x="972" y="3768"/>
                    <a:pt x="1176" y="3974"/>
                    <a:pt x="1409" y="3974"/>
                  </a:cubicBezTo>
                  <a:cubicBezTo>
                    <a:pt x="1425" y="3974"/>
                    <a:pt x="1441" y="3973"/>
                    <a:pt x="1458" y="3970"/>
                  </a:cubicBezTo>
                  <a:cubicBezTo>
                    <a:pt x="1679" y="3939"/>
                    <a:pt x="1838" y="3749"/>
                    <a:pt x="1933" y="3527"/>
                  </a:cubicBezTo>
                  <a:cubicBezTo>
                    <a:pt x="2028" y="3337"/>
                    <a:pt x="2059" y="3115"/>
                    <a:pt x="2154" y="2925"/>
                  </a:cubicBezTo>
                  <a:cubicBezTo>
                    <a:pt x="2281" y="2609"/>
                    <a:pt x="2503" y="2387"/>
                    <a:pt x="2724" y="2165"/>
                  </a:cubicBezTo>
                  <a:cubicBezTo>
                    <a:pt x="2946" y="1944"/>
                    <a:pt x="3168" y="1690"/>
                    <a:pt x="3263" y="1405"/>
                  </a:cubicBezTo>
                  <a:cubicBezTo>
                    <a:pt x="3326" y="1279"/>
                    <a:pt x="3326" y="1152"/>
                    <a:pt x="3326" y="1025"/>
                  </a:cubicBezTo>
                  <a:cubicBezTo>
                    <a:pt x="3294" y="867"/>
                    <a:pt x="3231" y="645"/>
                    <a:pt x="3104" y="519"/>
                  </a:cubicBezTo>
                  <a:cubicBezTo>
                    <a:pt x="3034" y="449"/>
                    <a:pt x="2935" y="427"/>
                    <a:pt x="2834" y="427"/>
                  </a:cubicBezTo>
                  <a:cubicBezTo>
                    <a:pt x="2752" y="427"/>
                    <a:pt x="2669" y="441"/>
                    <a:pt x="2598" y="455"/>
                  </a:cubicBezTo>
                  <a:cubicBezTo>
                    <a:pt x="2527" y="462"/>
                    <a:pt x="2455" y="466"/>
                    <a:pt x="2385" y="466"/>
                  </a:cubicBezTo>
                  <a:cubicBezTo>
                    <a:pt x="2140" y="466"/>
                    <a:pt x="1900" y="420"/>
                    <a:pt x="1679" y="297"/>
                  </a:cubicBezTo>
                  <a:cubicBezTo>
                    <a:pt x="1429" y="186"/>
                    <a:pt x="1203" y="1"/>
                    <a:pt x="936"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5"/>
            <p:cNvSpPr/>
            <p:nvPr/>
          </p:nvSpPr>
          <p:spPr>
            <a:xfrm>
              <a:off x="5512797" y="2192322"/>
              <a:ext cx="98590" cy="31409"/>
            </a:xfrm>
            <a:custGeom>
              <a:avLst/>
              <a:gdLst/>
              <a:ahLst/>
              <a:cxnLst/>
              <a:rect l="l" t="t" r="r" b="b"/>
              <a:pathLst>
                <a:path w="3073" h="979" extrusionOk="0">
                  <a:moveTo>
                    <a:pt x="1708" y="1"/>
                  </a:moveTo>
                  <a:cubicBezTo>
                    <a:pt x="1211" y="1"/>
                    <a:pt x="760" y="43"/>
                    <a:pt x="760" y="43"/>
                  </a:cubicBezTo>
                  <a:cubicBezTo>
                    <a:pt x="570" y="75"/>
                    <a:pt x="412" y="75"/>
                    <a:pt x="254" y="170"/>
                  </a:cubicBezTo>
                  <a:cubicBezTo>
                    <a:pt x="127" y="233"/>
                    <a:pt x="32" y="328"/>
                    <a:pt x="0" y="455"/>
                  </a:cubicBezTo>
                  <a:cubicBezTo>
                    <a:pt x="0" y="645"/>
                    <a:pt x="127" y="803"/>
                    <a:pt x="285" y="866"/>
                  </a:cubicBezTo>
                  <a:cubicBezTo>
                    <a:pt x="444" y="961"/>
                    <a:pt x="634" y="961"/>
                    <a:pt x="792" y="961"/>
                  </a:cubicBezTo>
                  <a:lnTo>
                    <a:pt x="2091" y="961"/>
                  </a:lnTo>
                  <a:cubicBezTo>
                    <a:pt x="2164" y="972"/>
                    <a:pt x="2238" y="979"/>
                    <a:pt x="2311" y="979"/>
                  </a:cubicBezTo>
                  <a:cubicBezTo>
                    <a:pt x="2456" y="979"/>
                    <a:pt x="2597" y="951"/>
                    <a:pt x="2724" y="866"/>
                  </a:cubicBezTo>
                  <a:cubicBezTo>
                    <a:pt x="2914" y="771"/>
                    <a:pt x="3072" y="518"/>
                    <a:pt x="2946" y="328"/>
                  </a:cubicBezTo>
                  <a:cubicBezTo>
                    <a:pt x="2851" y="138"/>
                    <a:pt x="2629" y="75"/>
                    <a:pt x="2439" y="43"/>
                  </a:cubicBezTo>
                  <a:cubicBezTo>
                    <a:pt x="2217" y="11"/>
                    <a:pt x="1957" y="1"/>
                    <a:pt x="1708"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5"/>
            <p:cNvSpPr/>
            <p:nvPr/>
          </p:nvSpPr>
          <p:spPr>
            <a:xfrm>
              <a:off x="5422358" y="1732687"/>
              <a:ext cx="273343" cy="241581"/>
            </a:xfrm>
            <a:custGeom>
              <a:avLst/>
              <a:gdLst/>
              <a:ahLst/>
              <a:cxnLst/>
              <a:rect l="l" t="t" r="r" b="b"/>
              <a:pathLst>
                <a:path w="8520" h="7530" extrusionOk="0">
                  <a:moveTo>
                    <a:pt x="4158" y="0"/>
                  </a:moveTo>
                  <a:cubicBezTo>
                    <a:pt x="3832" y="0"/>
                    <a:pt x="3505" y="18"/>
                    <a:pt x="3168" y="56"/>
                  </a:cubicBezTo>
                  <a:cubicBezTo>
                    <a:pt x="2756" y="119"/>
                    <a:pt x="2281" y="214"/>
                    <a:pt x="1869" y="341"/>
                  </a:cubicBezTo>
                  <a:cubicBezTo>
                    <a:pt x="1489" y="467"/>
                    <a:pt x="1109" y="626"/>
                    <a:pt x="793" y="847"/>
                  </a:cubicBezTo>
                  <a:cubicBezTo>
                    <a:pt x="508" y="1069"/>
                    <a:pt x="191" y="1354"/>
                    <a:pt x="96" y="1671"/>
                  </a:cubicBezTo>
                  <a:cubicBezTo>
                    <a:pt x="1" y="2114"/>
                    <a:pt x="127" y="2621"/>
                    <a:pt x="508" y="2906"/>
                  </a:cubicBezTo>
                  <a:cubicBezTo>
                    <a:pt x="856" y="3127"/>
                    <a:pt x="1299" y="3191"/>
                    <a:pt x="1679" y="3317"/>
                  </a:cubicBezTo>
                  <a:cubicBezTo>
                    <a:pt x="2408" y="3571"/>
                    <a:pt x="2978" y="4141"/>
                    <a:pt x="3326" y="4806"/>
                  </a:cubicBezTo>
                  <a:cubicBezTo>
                    <a:pt x="3643" y="5471"/>
                    <a:pt x="3769" y="6168"/>
                    <a:pt x="3928" y="6896"/>
                  </a:cubicBezTo>
                  <a:cubicBezTo>
                    <a:pt x="3959" y="7149"/>
                    <a:pt x="4054" y="7466"/>
                    <a:pt x="4339" y="7529"/>
                  </a:cubicBezTo>
                  <a:cubicBezTo>
                    <a:pt x="4530" y="7529"/>
                    <a:pt x="4688" y="7466"/>
                    <a:pt x="4783" y="7339"/>
                  </a:cubicBezTo>
                  <a:cubicBezTo>
                    <a:pt x="4910" y="7213"/>
                    <a:pt x="4973" y="7086"/>
                    <a:pt x="5005" y="6928"/>
                  </a:cubicBezTo>
                  <a:cubicBezTo>
                    <a:pt x="5131" y="6421"/>
                    <a:pt x="5195" y="5883"/>
                    <a:pt x="5290" y="5376"/>
                  </a:cubicBezTo>
                  <a:cubicBezTo>
                    <a:pt x="5385" y="4838"/>
                    <a:pt x="5575" y="4299"/>
                    <a:pt x="5986" y="3919"/>
                  </a:cubicBezTo>
                  <a:cubicBezTo>
                    <a:pt x="6398" y="3507"/>
                    <a:pt x="7000" y="3286"/>
                    <a:pt x="7538" y="2969"/>
                  </a:cubicBezTo>
                  <a:cubicBezTo>
                    <a:pt x="8045" y="2621"/>
                    <a:pt x="8520" y="2082"/>
                    <a:pt x="8393" y="1544"/>
                  </a:cubicBezTo>
                  <a:cubicBezTo>
                    <a:pt x="8298" y="1164"/>
                    <a:pt x="7981" y="911"/>
                    <a:pt x="7633" y="689"/>
                  </a:cubicBezTo>
                  <a:cubicBezTo>
                    <a:pt x="7031" y="372"/>
                    <a:pt x="6366" y="182"/>
                    <a:pt x="5670" y="119"/>
                  </a:cubicBezTo>
                  <a:cubicBezTo>
                    <a:pt x="5152" y="42"/>
                    <a:pt x="4657" y="0"/>
                    <a:pt x="4158"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5329899" y="1288740"/>
              <a:ext cx="783390" cy="488296"/>
            </a:xfrm>
            <a:custGeom>
              <a:avLst/>
              <a:gdLst/>
              <a:ahLst/>
              <a:cxnLst/>
              <a:rect l="l" t="t" r="r" b="b"/>
              <a:pathLst>
                <a:path w="24418" h="15220" extrusionOk="0">
                  <a:moveTo>
                    <a:pt x="7446" y="0"/>
                  </a:moveTo>
                  <a:cubicBezTo>
                    <a:pt x="7191" y="0"/>
                    <a:pt x="6936" y="7"/>
                    <a:pt x="6683" y="23"/>
                  </a:cubicBezTo>
                  <a:lnTo>
                    <a:pt x="1" y="11265"/>
                  </a:lnTo>
                  <a:cubicBezTo>
                    <a:pt x="1" y="11265"/>
                    <a:pt x="2313" y="14464"/>
                    <a:pt x="6493" y="14559"/>
                  </a:cubicBezTo>
                  <a:cubicBezTo>
                    <a:pt x="6493" y="14559"/>
                    <a:pt x="5733" y="13704"/>
                    <a:pt x="5638" y="13419"/>
                  </a:cubicBezTo>
                  <a:lnTo>
                    <a:pt x="5638" y="13419"/>
                  </a:lnTo>
                  <a:cubicBezTo>
                    <a:pt x="5638" y="13419"/>
                    <a:pt x="9434" y="15219"/>
                    <a:pt x="14769" y="15219"/>
                  </a:cubicBezTo>
                  <a:cubicBezTo>
                    <a:pt x="17217" y="15219"/>
                    <a:pt x="19988" y="14841"/>
                    <a:pt x="22866" y="13735"/>
                  </a:cubicBezTo>
                  <a:cubicBezTo>
                    <a:pt x="22866" y="13735"/>
                    <a:pt x="21884" y="13450"/>
                    <a:pt x="21283" y="13133"/>
                  </a:cubicBezTo>
                  <a:cubicBezTo>
                    <a:pt x="21283" y="13133"/>
                    <a:pt x="22644" y="13038"/>
                    <a:pt x="24418" y="12500"/>
                  </a:cubicBezTo>
                  <a:cubicBezTo>
                    <a:pt x="24418" y="12500"/>
                    <a:pt x="20618" y="10188"/>
                    <a:pt x="18686" y="6198"/>
                  </a:cubicBezTo>
                  <a:cubicBezTo>
                    <a:pt x="16886" y="2389"/>
                    <a:pt x="12019" y="0"/>
                    <a:pt x="7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5329899" y="1280303"/>
              <a:ext cx="783390" cy="561893"/>
            </a:xfrm>
            <a:custGeom>
              <a:avLst/>
              <a:gdLst/>
              <a:ahLst/>
              <a:cxnLst/>
              <a:rect l="l" t="t" r="r" b="b"/>
              <a:pathLst>
                <a:path w="24418" h="17514" fill="none" extrusionOk="0">
                  <a:moveTo>
                    <a:pt x="1" y="11528"/>
                  </a:moveTo>
                  <a:cubicBezTo>
                    <a:pt x="1" y="11528"/>
                    <a:pt x="2313" y="14727"/>
                    <a:pt x="6493" y="14822"/>
                  </a:cubicBezTo>
                  <a:cubicBezTo>
                    <a:pt x="6493" y="14822"/>
                    <a:pt x="5733" y="13967"/>
                    <a:pt x="5638" y="13682"/>
                  </a:cubicBezTo>
                  <a:cubicBezTo>
                    <a:pt x="5638" y="13682"/>
                    <a:pt x="13714" y="17513"/>
                    <a:pt x="22866" y="13998"/>
                  </a:cubicBezTo>
                  <a:cubicBezTo>
                    <a:pt x="22866" y="13998"/>
                    <a:pt x="21884" y="13713"/>
                    <a:pt x="21283" y="13396"/>
                  </a:cubicBezTo>
                  <a:cubicBezTo>
                    <a:pt x="21283" y="13396"/>
                    <a:pt x="22644" y="13301"/>
                    <a:pt x="24418" y="12763"/>
                  </a:cubicBezTo>
                  <a:cubicBezTo>
                    <a:pt x="24418" y="12763"/>
                    <a:pt x="20618" y="10451"/>
                    <a:pt x="18686" y="6461"/>
                  </a:cubicBezTo>
                  <a:cubicBezTo>
                    <a:pt x="16786" y="2439"/>
                    <a:pt x="11465" y="1"/>
                    <a:pt x="6683" y="28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5681451" y="1547512"/>
              <a:ext cx="332278" cy="170711"/>
            </a:xfrm>
            <a:custGeom>
              <a:avLst/>
              <a:gdLst/>
              <a:ahLst/>
              <a:cxnLst/>
              <a:rect l="l" t="t" r="r" b="b"/>
              <a:pathLst>
                <a:path w="10357" h="5321" fill="none" extrusionOk="0">
                  <a:moveTo>
                    <a:pt x="10356" y="5067"/>
                  </a:moveTo>
                  <a:cubicBezTo>
                    <a:pt x="10356" y="5067"/>
                    <a:pt x="3357" y="5321"/>
                    <a:pt x="0"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5638782" y="1628775"/>
              <a:ext cx="418612" cy="147355"/>
            </a:xfrm>
            <a:custGeom>
              <a:avLst/>
              <a:gdLst/>
              <a:ahLst/>
              <a:cxnLst/>
              <a:rect l="l" t="t" r="r" b="b"/>
              <a:pathLst>
                <a:path w="13048" h="4593" fill="none" extrusionOk="0">
                  <a:moveTo>
                    <a:pt x="0" y="1"/>
                  </a:moveTo>
                  <a:cubicBezTo>
                    <a:pt x="0" y="1"/>
                    <a:pt x="4086" y="4593"/>
                    <a:pt x="13048" y="320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5131794" y="1644046"/>
              <a:ext cx="78249" cy="259098"/>
            </a:xfrm>
            <a:custGeom>
              <a:avLst/>
              <a:gdLst/>
              <a:ahLst/>
              <a:cxnLst/>
              <a:rect l="l" t="t" r="r" b="b"/>
              <a:pathLst>
                <a:path w="2439" h="8076" fill="none" extrusionOk="0">
                  <a:moveTo>
                    <a:pt x="1236" y="8076"/>
                  </a:moveTo>
                  <a:cubicBezTo>
                    <a:pt x="1236" y="8076"/>
                    <a:pt x="0" y="3959"/>
                    <a:pt x="2439"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5134842" y="1607440"/>
              <a:ext cx="24415" cy="76260"/>
            </a:xfrm>
            <a:custGeom>
              <a:avLst/>
              <a:gdLst/>
              <a:ahLst/>
              <a:cxnLst/>
              <a:rect l="l" t="t" r="r" b="b"/>
              <a:pathLst>
                <a:path w="761" h="2377" fill="none" extrusionOk="0">
                  <a:moveTo>
                    <a:pt x="0" y="2376"/>
                  </a:moveTo>
                  <a:cubicBezTo>
                    <a:pt x="0" y="2376"/>
                    <a:pt x="190" y="1141"/>
                    <a:pt x="761"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5878561" y="1547512"/>
              <a:ext cx="234716" cy="142286"/>
            </a:xfrm>
            <a:custGeom>
              <a:avLst/>
              <a:gdLst/>
              <a:ahLst/>
              <a:cxnLst/>
              <a:rect l="l" t="t" r="r" b="b"/>
              <a:pathLst>
                <a:path w="7316" h="4435" fill="none" extrusionOk="0">
                  <a:moveTo>
                    <a:pt x="7316" y="4434"/>
                  </a:moveTo>
                  <a:cubicBezTo>
                    <a:pt x="7316" y="4434"/>
                    <a:pt x="2597" y="4086"/>
                    <a:pt x="0"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25"/>
          <p:cNvGrpSpPr/>
          <p:nvPr/>
        </p:nvGrpSpPr>
        <p:grpSpPr>
          <a:xfrm>
            <a:off x="7669748" y="1267085"/>
            <a:ext cx="1003856" cy="1258862"/>
            <a:chOff x="7669748" y="1267085"/>
            <a:chExt cx="1003856" cy="1258862"/>
          </a:xfrm>
        </p:grpSpPr>
        <p:sp>
          <p:nvSpPr>
            <p:cNvPr id="1830" name="Google Shape;1830;p25"/>
            <p:cNvSpPr/>
            <p:nvPr/>
          </p:nvSpPr>
          <p:spPr>
            <a:xfrm>
              <a:off x="7764261" y="2242434"/>
              <a:ext cx="709216" cy="283513"/>
            </a:xfrm>
            <a:custGeom>
              <a:avLst/>
              <a:gdLst/>
              <a:ahLst/>
              <a:cxnLst/>
              <a:rect l="l" t="t" r="r" b="b"/>
              <a:pathLst>
                <a:path w="22106" h="8837" extrusionOk="0">
                  <a:moveTo>
                    <a:pt x="9057" y="1"/>
                  </a:moveTo>
                  <a:cubicBezTo>
                    <a:pt x="8994" y="824"/>
                    <a:pt x="8931" y="1711"/>
                    <a:pt x="8297" y="2249"/>
                  </a:cubicBezTo>
                  <a:cubicBezTo>
                    <a:pt x="8076" y="2471"/>
                    <a:pt x="7759" y="2598"/>
                    <a:pt x="7442" y="2693"/>
                  </a:cubicBezTo>
                  <a:cubicBezTo>
                    <a:pt x="6556" y="2978"/>
                    <a:pt x="5669" y="3010"/>
                    <a:pt x="4750" y="3073"/>
                  </a:cubicBezTo>
                  <a:cubicBezTo>
                    <a:pt x="3864" y="3136"/>
                    <a:pt x="2945" y="3295"/>
                    <a:pt x="2154" y="3706"/>
                  </a:cubicBezTo>
                  <a:cubicBezTo>
                    <a:pt x="1362" y="4150"/>
                    <a:pt x="0" y="5575"/>
                    <a:pt x="0" y="8837"/>
                  </a:cubicBezTo>
                  <a:lnTo>
                    <a:pt x="22105" y="8837"/>
                  </a:lnTo>
                  <a:cubicBezTo>
                    <a:pt x="22105" y="5796"/>
                    <a:pt x="21155" y="4150"/>
                    <a:pt x="20363" y="3706"/>
                  </a:cubicBezTo>
                  <a:cubicBezTo>
                    <a:pt x="19572" y="3263"/>
                    <a:pt x="18653" y="3136"/>
                    <a:pt x="17766" y="3073"/>
                  </a:cubicBezTo>
                  <a:cubicBezTo>
                    <a:pt x="16880" y="3010"/>
                    <a:pt x="15961" y="2978"/>
                    <a:pt x="15106" y="2693"/>
                  </a:cubicBezTo>
                  <a:cubicBezTo>
                    <a:pt x="14789" y="2598"/>
                    <a:pt x="14473" y="2471"/>
                    <a:pt x="14219" y="2249"/>
                  </a:cubicBezTo>
                  <a:cubicBezTo>
                    <a:pt x="13618" y="1711"/>
                    <a:pt x="13523" y="824"/>
                    <a:pt x="1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7764261" y="2242434"/>
              <a:ext cx="709216" cy="283513"/>
            </a:xfrm>
            <a:custGeom>
              <a:avLst/>
              <a:gdLst/>
              <a:ahLst/>
              <a:cxnLst/>
              <a:rect l="l" t="t" r="r" b="b"/>
              <a:pathLst>
                <a:path w="22106" h="8837" fill="none" extrusionOk="0">
                  <a:moveTo>
                    <a:pt x="22105" y="8837"/>
                  </a:moveTo>
                  <a:cubicBezTo>
                    <a:pt x="22105" y="5796"/>
                    <a:pt x="21155" y="4150"/>
                    <a:pt x="20363" y="3706"/>
                  </a:cubicBezTo>
                  <a:cubicBezTo>
                    <a:pt x="19572" y="3263"/>
                    <a:pt x="18653" y="3136"/>
                    <a:pt x="17766" y="3073"/>
                  </a:cubicBezTo>
                  <a:cubicBezTo>
                    <a:pt x="16880" y="3010"/>
                    <a:pt x="15961" y="2978"/>
                    <a:pt x="15106" y="2693"/>
                  </a:cubicBezTo>
                  <a:cubicBezTo>
                    <a:pt x="14789" y="2598"/>
                    <a:pt x="14473" y="2471"/>
                    <a:pt x="14219" y="2249"/>
                  </a:cubicBezTo>
                  <a:cubicBezTo>
                    <a:pt x="13618" y="1711"/>
                    <a:pt x="13523" y="824"/>
                    <a:pt x="13491" y="1"/>
                  </a:cubicBezTo>
                  <a:lnTo>
                    <a:pt x="9057" y="1"/>
                  </a:lnTo>
                  <a:cubicBezTo>
                    <a:pt x="8994" y="824"/>
                    <a:pt x="8931" y="1711"/>
                    <a:pt x="8297" y="2249"/>
                  </a:cubicBezTo>
                  <a:cubicBezTo>
                    <a:pt x="8076" y="2471"/>
                    <a:pt x="7759" y="2598"/>
                    <a:pt x="7442" y="2693"/>
                  </a:cubicBezTo>
                  <a:cubicBezTo>
                    <a:pt x="6556" y="2978"/>
                    <a:pt x="5669" y="3010"/>
                    <a:pt x="4750" y="3073"/>
                  </a:cubicBezTo>
                  <a:cubicBezTo>
                    <a:pt x="3864" y="3136"/>
                    <a:pt x="2945" y="3295"/>
                    <a:pt x="2154" y="3706"/>
                  </a:cubicBezTo>
                  <a:cubicBezTo>
                    <a:pt x="1362" y="4150"/>
                    <a:pt x="0" y="5575"/>
                    <a:pt x="0" y="883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7894288" y="2330851"/>
              <a:ext cx="462341" cy="195094"/>
            </a:xfrm>
            <a:custGeom>
              <a:avLst/>
              <a:gdLst/>
              <a:ahLst/>
              <a:cxnLst/>
              <a:rect l="l" t="t" r="r" b="b"/>
              <a:pathLst>
                <a:path w="14411" h="6081" extrusionOk="0">
                  <a:moveTo>
                    <a:pt x="3231" y="0"/>
                  </a:moveTo>
                  <a:cubicBezTo>
                    <a:pt x="3231" y="0"/>
                    <a:pt x="1647" y="127"/>
                    <a:pt x="824" y="317"/>
                  </a:cubicBezTo>
                  <a:cubicBezTo>
                    <a:pt x="824" y="317"/>
                    <a:pt x="1046" y="4307"/>
                    <a:pt x="1" y="6081"/>
                  </a:cubicBezTo>
                  <a:lnTo>
                    <a:pt x="14410" y="6081"/>
                  </a:lnTo>
                  <a:cubicBezTo>
                    <a:pt x="13397" y="4307"/>
                    <a:pt x="13587" y="317"/>
                    <a:pt x="13587" y="317"/>
                  </a:cubicBezTo>
                  <a:cubicBezTo>
                    <a:pt x="12763" y="127"/>
                    <a:pt x="11180" y="0"/>
                    <a:pt x="11180" y="0"/>
                  </a:cubicBezTo>
                  <a:cubicBezTo>
                    <a:pt x="10863" y="1869"/>
                    <a:pt x="9216" y="3325"/>
                    <a:pt x="7221" y="3325"/>
                  </a:cubicBezTo>
                  <a:cubicBezTo>
                    <a:pt x="5226" y="3325"/>
                    <a:pt x="3579" y="1869"/>
                    <a:pt x="3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7894288" y="2330851"/>
              <a:ext cx="462341" cy="195094"/>
            </a:xfrm>
            <a:custGeom>
              <a:avLst/>
              <a:gdLst/>
              <a:ahLst/>
              <a:cxnLst/>
              <a:rect l="l" t="t" r="r" b="b"/>
              <a:pathLst>
                <a:path w="14411" h="6081" fill="none" extrusionOk="0">
                  <a:moveTo>
                    <a:pt x="1" y="6081"/>
                  </a:moveTo>
                  <a:cubicBezTo>
                    <a:pt x="1046" y="4307"/>
                    <a:pt x="824" y="317"/>
                    <a:pt x="824" y="317"/>
                  </a:cubicBezTo>
                  <a:cubicBezTo>
                    <a:pt x="1647" y="127"/>
                    <a:pt x="3231" y="0"/>
                    <a:pt x="3231" y="0"/>
                  </a:cubicBezTo>
                  <a:cubicBezTo>
                    <a:pt x="3579" y="1869"/>
                    <a:pt x="5226" y="3325"/>
                    <a:pt x="7221" y="3325"/>
                  </a:cubicBezTo>
                  <a:cubicBezTo>
                    <a:pt x="9216" y="3325"/>
                    <a:pt x="10863" y="1869"/>
                    <a:pt x="11180" y="0"/>
                  </a:cubicBezTo>
                  <a:cubicBezTo>
                    <a:pt x="11180" y="0"/>
                    <a:pt x="12763" y="127"/>
                    <a:pt x="13587" y="317"/>
                  </a:cubicBezTo>
                  <a:cubicBezTo>
                    <a:pt x="13587" y="317"/>
                    <a:pt x="13397" y="4307"/>
                    <a:pt x="14410" y="608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7669748" y="1267085"/>
              <a:ext cx="874826" cy="653328"/>
            </a:xfrm>
            <a:custGeom>
              <a:avLst/>
              <a:gdLst/>
              <a:ahLst/>
              <a:cxnLst/>
              <a:rect l="l" t="t" r="r" b="b"/>
              <a:pathLst>
                <a:path w="27268" h="20364" fill="none" extrusionOk="0">
                  <a:moveTo>
                    <a:pt x="793" y="12985"/>
                  </a:moveTo>
                  <a:cubicBezTo>
                    <a:pt x="793" y="13523"/>
                    <a:pt x="761" y="14062"/>
                    <a:pt x="793" y="14632"/>
                  </a:cubicBezTo>
                  <a:cubicBezTo>
                    <a:pt x="793" y="14632"/>
                    <a:pt x="793" y="18084"/>
                    <a:pt x="2249" y="20364"/>
                  </a:cubicBezTo>
                  <a:lnTo>
                    <a:pt x="25969" y="19921"/>
                  </a:lnTo>
                  <a:cubicBezTo>
                    <a:pt x="27268" y="17292"/>
                    <a:pt x="27268" y="13618"/>
                    <a:pt x="27268" y="13618"/>
                  </a:cubicBezTo>
                  <a:cubicBezTo>
                    <a:pt x="27268" y="6493"/>
                    <a:pt x="22518" y="698"/>
                    <a:pt x="14094" y="698"/>
                  </a:cubicBezTo>
                  <a:cubicBezTo>
                    <a:pt x="12257" y="698"/>
                    <a:pt x="10578" y="983"/>
                    <a:pt x="9090" y="1553"/>
                  </a:cubicBezTo>
                  <a:cubicBezTo>
                    <a:pt x="9090" y="1553"/>
                    <a:pt x="8710" y="666"/>
                    <a:pt x="9217" y="1"/>
                  </a:cubicBezTo>
                  <a:cubicBezTo>
                    <a:pt x="9217" y="1"/>
                    <a:pt x="8013" y="666"/>
                    <a:pt x="7601" y="2313"/>
                  </a:cubicBezTo>
                  <a:cubicBezTo>
                    <a:pt x="7601" y="2313"/>
                    <a:pt x="6683" y="1743"/>
                    <a:pt x="5701" y="1964"/>
                  </a:cubicBezTo>
                  <a:cubicBezTo>
                    <a:pt x="5701" y="1964"/>
                    <a:pt x="6335" y="2503"/>
                    <a:pt x="6176" y="3041"/>
                  </a:cubicBezTo>
                  <a:cubicBezTo>
                    <a:pt x="3358" y="4656"/>
                    <a:pt x="286" y="7696"/>
                    <a:pt x="1" y="14062"/>
                  </a:cubicBezTo>
                  <a:cubicBezTo>
                    <a:pt x="1" y="14062"/>
                    <a:pt x="349" y="13270"/>
                    <a:pt x="793" y="12985"/>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7765255" y="1650141"/>
              <a:ext cx="713290" cy="592339"/>
            </a:xfrm>
            <a:custGeom>
              <a:avLst/>
              <a:gdLst/>
              <a:ahLst/>
              <a:cxnLst/>
              <a:rect l="l" t="t" r="r" b="b"/>
              <a:pathLst>
                <a:path w="22233" h="18463" extrusionOk="0">
                  <a:moveTo>
                    <a:pt x="3928" y="0"/>
                  </a:moveTo>
                  <a:cubicBezTo>
                    <a:pt x="1" y="2534"/>
                    <a:pt x="1" y="7062"/>
                    <a:pt x="1" y="7062"/>
                  </a:cubicBezTo>
                  <a:lnTo>
                    <a:pt x="1" y="10736"/>
                  </a:lnTo>
                  <a:cubicBezTo>
                    <a:pt x="1" y="14979"/>
                    <a:pt x="3484" y="18463"/>
                    <a:pt x="7728" y="18463"/>
                  </a:cubicBezTo>
                  <a:lnTo>
                    <a:pt x="14505" y="18463"/>
                  </a:lnTo>
                  <a:cubicBezTo>
                    <a:pt x="18780" y="18463"/>
                    <a:pt x="22232" y="14979"/>
                    <a:pt x="22232" y="10736"/>
                  </a:cubicBezTo>
                  <a:lnTo>
                    <a:pt x="22232" y="7062"/>
                  </a:lnTo>
                  <a:cubicBezTo>
                    <a:pt x="22232" y="7062"/>
                    <a:pt x="22232" y="5447"/>
                    <a:pt x="21441" y="3642"/>
                  </a:cubicBezTo>
                  <a:cubicBezTo>
                    <a:pt x="21112" y="3650"/>
                    <a:pt x="20788" y="3654"/>
                    <a:pt x="20466" y="3654"/>
                  </a:cubicBezTo>
                  <a:cubicBezTo>
                    <a:pt x="10582" y="3654"/>
                    <a:pt x="3928" y="0"/>
                    <a:pt x="3928" y="0"/>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7669748" y="1903106"/>
              <a:ext cx="101637" cy="150403"/>
            </a:xfrm>
            <a:custGeom>
              <a:avLst/>
              <a:gdLst/>
              <a:ahLst/>
              <a:cxnLst/>
              <a:rect l="l" t="t" r="r" b="b"/>
              <a:pathLst>
                <a:path w="3168" h="4688" extrusionOk="0">
                  <a:moveTo>
                    <a:pt x="2344" y="1"/>
                  </a:moveTo>
                  <a:cubicBezTo>
                    <a:pt x="1046" y="1"/>
                    <a:pt x="1" y="1046"/>
                    <a:pt x="1" y="2344"/>
                  </a:cubicBezTo>
                  <a:cubicBezTo>
                    <a:pt x="1" y="3642"/>
                    <a:pt x="1046" y="4688"/>
                    <a:pt x="2344" y="4688"/>
                  </a:cubicBezTo>
                  <a:cubicBezTo>
                    <a:pt x="2629" y="4688"/>
                    <a:pt x="2914" y="4624"/>
                    <a:pt x="3168" y="4529"/>
                  </a:cubicBezTo>
                  <a:cubicBezTo>
                    <a:pt x="2883" y="4118"/>
                    <a:pt x="2978" y="96"/>
                    <a:pt x="2978" y="96"/>
                  </a:cubicBezTo>
                  <a:cubicBezTo>
                    <a:pt x="2756" y="32"/>
                    <a:pt x="2566" y="1"/>
                    <a:pt x="2344"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7722587" y="1969162"/>
              <a:ext cx="42702" cy="25409"/>
            </a:xfrm>
            <a:custGeom>
              <a:avLst/>
              <a:gdLst/>
              <a:ahLst/>
              <a:cxnLst/>
              <a:rect l="l" t="t" r="r" b="b"/>
              <a:pathLst>
                <a:path w="1331" h="792" fill="none" extrusionOk="0">
                  <a:moveTo>
                    <a:pt x="1" y="127"/>
                  </a:moveTo>
                  <a:cubicBezTo>
                    <a:pt x="1" y="127"/>
                    <a:pt x="919" y="0"/>
                    <a:pt x="1331"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8473428" y="1903106"/>
              <a:ext cx="100611" cy="150403"/>
            </a:xfrm>
            <a:custGeom>
              <a:avLst/>
              <a:gdLst/>
              <a:ahLst/>
              <a:cxnLst/>
              <a:rect l="l" t="t" r="r" b="b"/>
              <a:pathLst>
                <a:path w="3136" h="4688" extrusionOk="0">
                  <a:moveTo>
                    <a:pt x="792" y="1"/>
                  </a:moveTo>
                  <a:cubicBezTo>
                    <a:pt x="570" y="1"/>
                    <a:pt x="380" y="32"/>
                    <a:pt x="158" y="96"/>
                  </a:cubicBezTo>
                  <a:cubicBezTo>
                    <a:pt x="190" y="96"/>
                    <a:pt x="253" y="4118"/>
                    <a:pt x="0" y="4529"/>
                  </a:cubicBezTo>
                  <a:cubicBezTo>
                    <a:pt x="253" y="4624"/>
                    <a:pt x="507" y="4688"/>
                    <a:pt x="792" y="4688"/>
                  </a:cubicBezTo>
                  <a:cubicBezTo>
                    <a:pt x="2090" y="4688"/>
                    <a:pt x="3135" y="3642"/>
                    <a:pt x="3135" y="2344"/>
                  </a:cubicBezTo>
                  <a:cubicBezTo>
                    <a:pt x="3135" y="1046"/>
                    <a:pt x="2090" y="1"/>
                    <a:pt x="792"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8479523" y="1969162"/>
              <a:ext cx="41675" cy="25409"/>
            </a:xfrm>
            <a:custGeom>
              <a:avLst/>
              <a:gdLst/>
              <a:ahLst/>
              <a:cxnLst/>
              <a:rect l="l" t="t" r="r" b="b"/>
              <a:pathLst>
                <a:path w="1299" h="792" fill="none" extrusionOk="0">
                  <a:moveTo>
                    <a:pt x="1298" y="127"/>
                  </a:moveTo>
                  <a:cubicBezTo>
                    <a:pt x="1298" y="127"/>
                    <a:pt x="380" y="0"/>
                    <a:pt x="0"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7982673" y="1731661"/>
              <a:ext cx="273343" cy="241774"/>
            </a:xfrm>
            <a:custGeom>
              <a:avLst/>
              <a:gdLst/>
              <a:ahLst/>
              <a:cxnLst/>
              <a:rect l="l" t="t" r="r" b="b"/>
              <a:pathLst>
                <a:path w="8520" h="7536" extrusionOk="0">
                  <a:moveTo>
                    <a:pt x="4182" y="1"/>
                  </a:moveTo>
                  <a:cubicBezTo>
                    <a:pt x="3853" y="1"/>
                    <a:pt x="3518" y="18"/>
                    <a:pt x="3168" y="56"/>
                  </a:cubicBezTo>
                  <a:cubicBezTo>
                    <a:pt x="2756" y="119"/>
                    <a:pt x="2281" y="214"/>
                    <a:pt x="1869" y="341"/>
                  </a:cubicBezTo>
                  <a:cubicBezTo>
                    <a:pt x="1521" y="468"/>
                    <a:pt x="1109" y="626"/>
                    <a:pt x="824" y="848"/>
                  </a:cubicBezTo>
                  <a:cubicBezTo>
                    <a:pt x="508" y="1069"/>
                    <a:pt x="191" y="1354"/>
                    <a:pt x="128" y="1671"/>
                  </a:cubicBezTo>
                  <a:cubicBezTo>
                    <a:pt x="1" y="2114"/>
                    <a:pt x="128" y="2621"/>
                    <a:pt x="539" y="2906"/>
                  </a:cubicBezTo>
                  <a:cubicBezTo>
                    <a:pt x="856" y="3128"/>
                    <a:pt x="1299" y="3191"/>
                    <a:pt x="1679" y="3318"/>
                  </a:cubicBezTo>
                  <a:cubicBezTo>
                    <a:pt x="2439" y="3571"/>
                    <a:pt x="2978" y="4173"/>
                    <a:pt x="3326" y="4806"/>
                  </a:cubicBezTo>
                  <a:cubicBezTo>
                    <a:pt x="3674" y="5471"/>
                    <a:pt x="3801" y="6200"/>
                    <a:pt x="3928" y="6896"/>
                  </a:cubicBezTo>
                  <a:cubicBezTo>
                    <a:pt x="3960" y="7150"/>
                    <a:pt x="4086" y="7466"/>
                    <a:pt x="4371" y="7530"/>
                  </a:cubicBezTo>
                  <a:cubicBezTo>
                    <a:pt x="4392" y="7534"/>
                    <a:pt x="4413" y="7536"/>
                    <a:pt x="4434" y="7536"/>
                  </a:cubicBezTo>
                  <a:cubicBezTo>
                    <a:pt x="4571" y="7536"/>
                    <a:pt x="4705" y="7450"/>
                    <a:pt x="4815" y="7340"/>
                  </a:cubicBezTo>
                  <a:cubicBezTo>
                    <a:pt x="4910" y="7245"/>
                    <a:pt x="4973" y="7086"/>
                    <a:pt x="5005" y="6928"/>
                  </a:cubicBezTo>
                  <a:cubicBezTo>
                    <a:pt x="5163" y="6421"/>
                    <a:pt x="5195" y="5883"/>
                    <a:pt x="5290" y="5376"/>
                  </a:cubicBezTo>
                  <a:cubicBezTo>
                    <a:pt x="5416" y="4838"/>
                    <a:pt x="5606" y="4331"/>
                    <a:pt x="5986" y="3919"/>
                  </a:cubicBezTo>
                  <a:cubicBezTo>
                    <a:pt x="6430" y="3508"/>
                    <a:pt x="7031" y="3286"/>
                    <a:pt x="7538" y="2969"/>
                  </a:cubicBezTo>
                  <a:cubicBezTo>
                    <a:pt x="8076" y="2653"/>
                    <a:pt x="8520" y="2114"/>
                    <a:pt x="8393" y="1544"/>
                  </a:cubicBezTo>
                  <a:cubicBezTo>
                    <a:pt x="8298" y="1196"/>
                    <a:pt x="7981" y="911"/>
                    <a:pt x="7633" y="721"/>
                  </a:cubicBezTo>
                  <a:cubicBezTo>
                    <a:pt x="7063" y="404"/>
                    <a:pt x="6366" y="214"/>
                    <a:pt x="5701" y="119"/>
                  </a:cubicBezTo>
                  <a:cubicBezTo>
                    <a:pt x="5184" y="42"/>
                    <a:pt x="4689" y="1"/>
                    <a:pt x="4182"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8259025" y="2034159"/>
              <a:ext cx="161600" cy="95798"/>
            </a:xfrm>
            <a:custGeom>
              <a:avLst/>
              <a:gdLst/>
              <a:ahLst/>
              <a:cxnLst/>
              <a:rect l="l" t="t" r="r" b="b"/>
              <a:pathLst>
                <a:path w="5037" h="2986" extrusionOk="0">
                  <a:moveTo>
                    <a:pt x="3896" y="1"/>
                  </a:moveTo>
                  <a:cubicBezTo>
                    <a:pt x="3643" y="1"/>
                    <a:pt x="3421" y="96"/>
                    <a:pt x="3168" y="128"/>
                  </a:cubicBezTo>
                  <a:cubicBezTo>
                    <a:pt x="2788" y="191"/>
                    <a:pt x="2376" y="223"/>
                    <a:pt x="1996" y="223"/>
                  </a:cubicBezTo>
                  <a:cubicBezTo>
                    <a:pt x="1877" y="213"/>
                    <a:pt x="1757" y="207"/>
                    <a:pt x="1639" y="207"/>
                  </a:cubicBezTo>
                  <a:cubicBezTo>
                    <a:pt x="1348" y="207"/>
                    <a:pt x="1062" y="246"/>
                    <a:pt x="793" y="381"/>
                  </a:cubicBezTo>
                  <a:cubicBezTo>
                    <a:pt x="381" y="571"/>
                    <a:pt x="96" y="983"/>
                    <a:pt x="33" y="1426"/>
                  </a:cubicBezTo>
                  <a:cubicBezTo>
                    <a:pt x="1" y="1869"/>
                    <a:pt x="191" y="2313"/>
                    <a:pt x="539" y="2598"/>
                  </a:cubicBezTo>
                  <a:cubicBezTo>
                    <a:pt x="888" y="2883"/>
                    <a:pt x="1394" y="2978"/>
                    <a:pt x="1869" y="2978"/>
                  </a:cubicBezTo>
                  <a:cubicBezTo>
                    <a:pt x="1965" y="2983"/>
                    <a:pt x="2063" y="2985"/>
                    <a:pt x="2161" y="2985"/>
                  </a:cubicBezTo>
                  <a:cubicBezTo>
                    <a:pt x="2711" y="2985"/>
                    <a:pt x="3291" y="2903"/>
                    <a:pt x="3801" y="2661"/>
                  </a:cubicBezTo>
                  <a:cubicBezTo>
                    <a:pt x="4371" y="2376"/>
                    <a:pt x="4878" y="1838"/>
                    <a:pt x="4973" y="1173"/>
                  </a:cubicBezTo>
                  <a:cubicBezTo>
                    <a:pt x="5036" y="888"/>
                    <a:pt x="4973" y="571"/>
                    <a:pt x="4783" y="318"/>
                  </a:cubicBezTo>
                  <a:cubicBezTo>
                    <a:pt x="4593" y="96"/>
                    <a:pt x="4213" y="33"/>
                    <a:pt x="3896"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8255978" y="2060595"/>
              <a:ext cx="71159" cy="80302"/>
            </a:xfrm>
            <a:custGeom>
              <a:avLst/>
              <a:gdLst/>
              <a:ahLst/>
              <a:cxnLst/>
              <a:rect l="l" t="t" r="r" b="b"/>
              <a:pathLst>
                <a:path w="2218" h="2503" fill="none" extrusionOk="0">
                  <a:moveTo>
                    <a:pt x="1" y="32"/>
                  </a:moveTo>
                  <a:cubicBezTo>
                    <a:pt x="191" y="0"/>
                    <a:pt x="349" y="32"/>
                    <a:pt x="476" y="127"/>
                  </a:cubicBezTo>
                  <a:cubicBezTo>
                    <a:pt x="603" y="190"/>
                    <a:pt x="698" y="254"/>
                    <a:pt x="793" y="317"/>
                  </a:cubicBezTo>
                  <a:cubicBezTo>
                    <a:pt x="1109" y="570"/>
                    <a:pt x="1394" y="824"/>
                    <a:pt x="1711" y="1045"/>
                  </a:cubicBezTo>
                  <a:cubicBezTo>
                    <a:pt x="1774" y="1077"/>
                    <a:pt x="1806" y="1140"/>
                    <a:pt x="1838" y="1172"/>
                  </a:cubicBezTo>
                  <a:cubicBezTo>
                    <a:pt x="1869" y="1267"/>
                    <a:pt x="1869" y="1362"/>
                    <a:pt x="1869" y="1457"/>
                  </a:cubicBezTo>
                  <a:cubicBezTo>
                    <a:pt x="1838" y="1837"/>
                    <a:pt x="1964" y="2217"/>
                    <a:pt x="2218" y="250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8315938" y="2098163"/>
              <a:ext cx="32532" cy="9208"/>
            </a:xfrm>
            <a:custGeom>
              <a:avLst/>
              <a:gdLst/>
              <a:ahLst/>
              <a:cxnLst/>
              <a:rect l="l" t="t" r="r" b="b"/>
              <a:pathLst>
                <a:path w="1014" h="287" fill="none" extrusionOk="0">
                  <a:moveTo>
                    <a:pt x="0" y="1"/>
                  </a:moveTo>
                  <a:cubicBezTo>
                    <a:pt x="95" y="64"/>
                    <a:pt x="222" y="96"/>
                    <a:pt x="349" y="64"/>
                  </a:cubicBezTo>
                  <a:cubicBezTo>
                    <a:pt x="444" y="64"/>
                    <a:pt x="507" y="33"/>
                    <a:pt x="602" y="33"/>
                  </a:cubicBezTo>
                  <a:cubicBezTo>
                    <a:pt x="760" y="33"/>
                    <a:pt x="919" y="159"/>
                    <a:pt x="1014" y="28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8294604" y="2065664"/>
              <a:ext cx="23388" cy="16298"/>
            </a:xfrm>
            <a:custGeom>
              <a:avLst/>
              <a:gdLst/>
              <a:ahLst/>
              <a:cxnLst/>
              <a:rect l="l" t="t" r="r" b="b"/>
              <a:pathLst>
                <a:path w="729" h="508" fill="none" extrusionOk="0">
                  <a:moveTo>
                    <a:pt x="0" y="507"/>
                  </a:moveTo>
                  <a:cubicBezTo>
                    <a:pt x="159" y="507"/>
                    <a:pt x="254" y="381"/>
                    <a:pt x="349" y="254"/>
                  </a:cubicBezTo>
                  <a:cubicBezTo>
                    <a:pt x="444" y="127"/>
                    <a:pt x="602" y="1"/>
                    <a:pt x="729" y="3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8353538" y="2032138"/>
              <a:ext cx="39654" cy="44723"/>
            </a:xfrm>
            <a:custGeom>
              <a:avLst/>
              <a:gdLst/>
              <a:ahLst/>
              <a:cxnLst/>
              <a:rect l="l" t="t" r="r" b="b"/>
              <a:pathLst>
                <a:path w="1236" h="1394" fill="none" extrusionOk="0">
                  <a:moveTo>
                    <a:pt x="1235" y="1"/>
                  </a:moveTo>
                  <a:cubicBezTo>
                    <a:pt x="1045" y="96"/>
                    <a:pt x="887" y="222"/>
                    <a:pt x="792" y="412"/>
                  </a:cubicBezTo>
                  <a:cubicBezTo>
                    <a:pt x="728" y="602"/>
                    <a:pt x="760" y="856"/>
                    <a:pt x="633" y="1014"/>
                  </a:cubicBezTo>
                  <a:cubicBezTo>
                    <a:pt x="475" y="1204"/>
                    <a:pt x="158" y="1204"/>
                    <a:pt x="0" y="1394"/>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8372819" y="2066690"/>
              <a:ext cx="16298" cy="41675"/>
            </a:xfrm>
            <a:custGeom>
              <a:avLst/>
              <a:gdLst/>
              <a:ahLst/>
              <a:cxnLst/>
              <a:rect l="l" t="t" r="r" b="b"/>
              <a:pathLst>
                <a:path w="508" h="1299" fill="none" extrusionOk="0">
                  <a:moveTo>
                    <a:pt x="1" y="0"/>
                  </a:moveTo>
                  <a:cubicBezTo>
                    <a:pt x="286" y="159"/>
                    <a:pt x="508" y="507"/>
                    <a:pt x="413" y="824"/>
                  </a:cubicBezTo>
                  <a:cubicBezTo>
                    <a:pt x="381" y="982"/>
                    <a:pt x="254" y="1172"/>
                    <a:pt x="349" y="1299"/>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7831312" y="2034159"/>
              <a:ext cx="161567" cy="95798"/>
            </a:xfrm>
            <a:custGeom>
              <a:avLst/>
              <a:gdLst/>
              <a:ahLst/>
              <a:cxnLst/>
              <a:rect l="l" t="t" r="r" b="b"/>
              <a:pathLst>
                <a:path w="5036" h="2986" extrusionOk="0">
                  <a:moveTo>
                    <a:pt x="1109" y="1"/>
                  </a:moveTo>
                  <a:cubicBezTo>
                    <a:pt x="824" y="33"/>
                    <a:pt x="444" y="96"/>
                    <a:pt x="254" y="318"/>
                  </a:cubicBezTo>
                  <a:cubicBezTo>
                    <a:pt x="32" y="571"/>
                    <a:pt x="0" y="888"/>
                    <a:pt x="32" y="1173"/>
                  </a:cubicBezTo>
                  <a:cubicBezTo>
                    <a:pt x="159" y="1838"/>
                    <a:pt x="634" y="2376"/>
                    <a:pt x="1235" y="2661"/>
                  </a:cubicBezTo>
                  <a:cubicBezTo>
                    <a:pt x="1746" y="2903"/>
                    <a:pt x="2302" y="2985"/>
                    <a:pt x="2865" y="2985"/>
                  </a:cubicBezTo>
                  <a:cubicBezTo>
                    <a:pt x="2966" y="2985"/>
                    <a:pt x="3066" y="2983"/>
                    <a:pt x="3167" y="2978"/>
                  </a:cubicBezTo>
                  <a:cubicBezTo>
                    <a:pt x="3642" y="2978"/>
                    <a:pt x="4117" y="2883"/>
                    <a:pt x="4497" y="2598"/>
                  </a:cubicBezTo>
                  <a:cubicBezTo>
                    <a:pt x="4846" y="2313"/>
                    <a:pt x="5036" y="1869"/>
                    <a:pt x="4972" y="1426"/>
                  </a:cubicBezTo>
                  <a:cubicBezTo>
                    <a:pt x="4941" y="983"/>
                    <a:pt x="4624" y="571"/>
                    <a:pt x="4244" y="381"/>
                  </a:cubicBezTo>
                  <a:cubicBezTo>
                    <a:pt x="3974" y="246"/>
                    <a:pt x="3688" y="207"/>
                    <a:pt x="3398" y="207"/>
                  </a:cubicBezTo>
                  <a:cubicBezTo>
                    <a:pt x="3279" y="207"/>
                    <a:pt x="3160" y="213"/>
                    <a:pt x="3040" y="223"/>
                  </a:cubicBezTo>
                  <a:cubicBezTo>
                    <a:pt x="2629" y="223"/>
                    <a:pt x="2249" y="191"/>
                    <a:pt x="1869" y="128"/>
                  </a:cubicBezTo>
                  <a:cubicBezTo>
                    <a:pt x="1615" y="96"/>
                    <a:pt x="1362" y="1"/>
                    <a:pt x="1109"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7876002" y="2034159"/>
              <a:ext cx="64037" cy="37633"/>
            </a:xfrm>
            <a:custGeom>
              <a:avLst/>
              <a:gdLst/>
              <a:ahLst/>
              <a:cxnLst/>
              <a:rect l="l" t="t" r="r" b="b"/>
              <a:pathLst>
                <a:path w="1996" h="1173" fill="none" extrusionOk="0">
                  <a:moveTo>
                    <a:pt x="1" y="1"/>
                  </a:moveTo>
                  <a:cubicBezTo>
                    <a:pt x="159" y="349"/>
                    <a:pt x="444" y="698"/>
                    <a:pt x="697" y="1014"/>
                  </a:cubicBezTo>
                  <a:cubicBezTo>
                    <a:pt x="729" y="1078"/>
                    <a:pt x="792" y="1141"/>
                    <a:pt x="887" y="1173"/>
                  </a:cubicBezTo>
                  <a:cubicBezTo>
                    <a:pt x="982" y="1173"/>
                    <a:pt x="1109" y="1109"/>
                    <a:pt x="1204" y="1046"/>
                  </a:cubicBezTo>
                  <a:cubicBezTo>
                    <a:pt x="1426" y="888"/>
                    <a:pt x="1711" y="824"/>
                    <a:pt x="1996" y="888"/>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7882097" y="2060595"/>
              <a:ext cx="10202" cy="17292"/>
            </a:xfrm>
            <a:custGeom>
              <a:avLst/>
              <a:gdLst/>
              <a:ahLst/>
              <a:cxnLst/>
              <a:rect l="l" t="t" r="r" b="b"/>
              <a:pathLst>
                <a:path w="318" h="539" fill="none" extrusionOk="0">
                  <a:moveTo>
                    <a:pt x="317" y="0"/>
                  </a:moveTo>
                  <a:cubicBezTo>
                    <a:pt x="127" y="127"/>
                    <a:pt x="1" y="349"/>
                    <a:pt x="1" y="539"/>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7843503" y="2091072"/>
              <a:ext cx="116877" cy="20340"/>
            </a:xfrm>
            <a:custGeom>
              <a:avLst/>
              <a:gdLst/>
              <a:ahLst/>
              <a:cxnLst/>
              <a:rect l="l" t="t" r="r" b="b"/>
              <a:pathLst>
                <a:path w="3643" h="634" fill="none" extrusionOk="0">
                  <a:moveTo>
                    <a:pt x="0" y="539"/>
                  </a:moveTo>
                  <a:cubicBezTo>
                    <a:pt x="317" y="475"/>
                    <a:pt x="634" y="412"/>
                    <a:pt x="919" y="349"/>
                  </a:cubicBezTo>
                  <a:cubicBezTo>
                    <a:pt x="1045" y="317"/>
                    <a:pt x="1172" y="317"/>
                    <a:pt x="1267" y="317"/>
                  </a:cubicBezTo>
                  <a:cubicBezTo>
                    <a:pt x="1394" y="349"/>
                    <a:pt x="1489" y="444"/>
                    <a:pt x="1584" y="507"/>
                  </a:cubicBezTo>
                  <a:cubicBezTo>
                    <a:pt x="1774" y="634"/>
                    <a:pt x="2059" y="634"/>
                    <a:pt x="2280" y="602"/>
                  </a:cubicBezTo>
                  <a:cubicBezTo>
                    <a:pt x="2502" y="539"/>
                    <a:pt x="2724" y="444"/>
                    <a:pt x="2945" y="317"/>
                  </a:cubicBezTo>
                  <a:cubicBezTo>
                    <a:pt x="3167" y="222"/>
                    <a:pt x="3420" y="95"/>
                    <a:pt x="3642"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7934936" y="2102237"/>
              <a:ext cx="6128" cy="37633"/>
            </a:xfrm>
            <a:custGeom>
              <a:avLst/>
              <a:gdLst/>
              <a:ahLst/>
              <a:cxnLst/>
              <a:rect l="l" t="t" r="r" b="b"/>
              <a:pathLst>
                <a:path w="191" h="1173" fill="none" extrusionOk="0">
                  <a:moveTo>
                    <a:pt x="159" y="1"/>
                  </a:moveTo>
                  <a:cubicBezTo>
                    <a:pt x="64" y="96"/>
                    <a:pt x="0" y="222"/>
                    <a:pt x="0" y="349"/>
                  </a:cubicBezTo>
                  <a:cubicBezTo>
                    <a:pt x="0" y="476"/>
                    <a:pt x="32" y="571"/>
                    <a:pt x="64" y="697"/>
                  </a:cubicBezTo>
                  <a:cubicBezTo>
                    <a:pt x="95" y="856"/>
                    <a:pt x="159" y="1014"/>
                    <a:pt x="190" y="117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7885145" y="2108332"/>
              <a:ext cx="12223" cy="20372"/>
            </a:xfrm>
            <a:custGeom>
              <a:avLst/>
              <a:gdLst/>
              <a:ahLst/>
              <a:cxnLst/>
              <a:rect l="l" t="t" r="r" b="b"/>
              <a:pathLst>
                <a:path w="381" h="635" fill="none" extrusionOk="0">
                  <a:moveTo>
                    <a:pt x="381" y="32"/>
                  </a:moveTo>
                  <a:cubicBezTo>
                    <a:pt x="286" y="1"/>
                    <a:pt x="191" y="64"/>
                    <a:pt x="159" y="159"/>
                  </a:cubicBezTo>
                  <a:cubicBezTo>
                    <a:pt x="96" y="254"/>
                    <a:pt x="64" y="349"/>
                    <a:pt x="64" y="444"/>
                  </a:cubicBezTo>
                  <a:cubicBezTo>
                    <a:pt x="32" y="507"/>
                    <a:pt x="32" y="571"/>
                    <a:pt x="1" y="634"/>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7856688" y="2085971"/>
              <a:ext cx="6128" cy="17325"/>
            </a:xfrm>
            <a:custGeom>
              <a:avLst/>
              <a:gdLst/>
              <a:ahLst/>
              <a:cxnLst/>
              <a:rect l="l" t="t" r="r" b="b"/>
              <a:pathLst>
                <a:path w="191" h="540" fill="none" extrusionOk="0">
                  <a:moveTo>
                    <a:pt x="191" y="539"/>
                  </a:moveTo>
                  <a:cubicBezTo>
                    <a:pt x="191" y="349"/>
                    <a:pt x="128" y="159"/>
                    <a:pt x="1"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8247861" y="1873655"/>
              <a:ext cx="134137" cy="134137"/>
            </a:xfrm>
            <a:custGeom>
              <a:avLst/>
              <a:gdLst/>
              <a:ahLst/>
              <a:cxnLst/>
              <a:rect l="l" t="t" r="r" b="b"/>
              <a:pathLst>
                <a:path w="4181" h="4181" extrusionOk="0">
                  <a:moveTo>
                    <a:pt x="2091" y="0"/>
                  </a:moveTo>
                  <a:cubicBezTo>
                    <a:pt x="951" y="0"/>
                    <a:pt x="1" y="950"/>
                    <a:pt x="1" y="2090"/>
                  </a:cubicBezTo>
                  <a:cubicBezTo>
                    <a:pt x="1" y="3262"/>
                    <a:pt x="951" y="4180"/>
                    <a:pt x="2091" y="4180"/>
                  </a:cubicBezTo>
                  <a:cubicBezTo>
                    <a:pt x="3262" y="4180"/>
                    <a:pt x="4181" y="3262"/>
                    <a:pt x="4181" y="2090"/>
                  </a:cubicBezTo>
                  <a:cubicBezTo>
                    <a:pt x="4181" y="950"/>
                    <a:pt x="3262" y="0"/>
                    <a:pt x="209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8318986" y="1904132"/>
              <a:ext cx="30510" cy="30510"/>
            </a:xfrm>
            <a:custGeom>
              <a:avLst/>
              <a:gdLst/>
              <a:ahLst/>
              <a:cxnLst/>
              <a:rect l="l" t="t" r="r" b="b"/>
              <a:pathLst>
                <a:path w="951" h="951" extrusionOk="0">
                  <a:moveTo>
                    <a:pt x="475" y="0"/>
                  </a:moveTo>
                  <a:cubicBezTo>
                    <a:pt x="222" y="0"/>
                    <a:pt x="0" y="190"/>
                    <a:pt x="0" y="475"/>
                  </a:cubicBezTo>
                  <a:cubicBezTo>
                    <a:pt x="0" y="729"/>
                    <a:pt x="222" y="950"/>
                    <a:pt x="475" y="950"/>
                  </a:cubicBezTo>
                  <a:cubicBezTo>
                    <a:pt x="729" y="950"/>
                    <a:pt x="950" y="729"/>
                    <a:pt x="950" y="475"/>
                  </a:cubicBezTo>
                  <a:cubicBezTo>
                    <a:pt x="950" y="190"/>
                    <a:pt x="729" y="0"/>
                    <a:pt x="47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7861789" y="1873655"/>
              <a:ext cx="134137" cy="134137"/>
            </a:xfrm>
            <a:custGeom>
              <a:avLst/>
              <a:gdLst/>
              <a:ahLst/>
              <a:cxnLst/>
              <a:rect l="l" t="t" r="r" b="b"/>
              <a:pathLst>
                <a:path w="4181" h="4181" extrusionOk="0">
                  <a:moveTo>
                    <a:pt x="2090" y="0"/>
                  </a:moveTo>
                  <a:cubicBezTo>
                    <a:pt x="919" y="0"/>
                    <a:pt x="0" y="950"/>
                    <a:pt x="0" y="2090"/>
                  </a:cubicBezTo>
                  <a:cubicBezTo>
                    <a:pt x="0" y="3262"/>
                    <a:pt x="919" y="4180"/>
                    <a:pt x="2090" y="4180"/>
                  </a:cubicBezTo>
                  <a:cubicBezTo>
                    <a:pt x="3231" y="4180"/>
                    <a:pt x="4181" y="3262"/>
                    <a:pt x="4181" y="2090"/>
                  </a:cubicBezTo>
                  <a:cubicBezTo>
                    <a:pt x="4181" y="950"/>
                    <a:pt x="3231" y="0"/>
                    <a:pt x="209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7934936" y="1904132"/>
              <a:ext cx="30510" cy="30510"/>
            </a:xfrm>
            <a:custGeom>
              <a:avLst/>
              <a:gdLst/>
              <a:ahLst/>
              <a:cxnLst/>
              <a:rect l="l" t="t" r="r" b="b"/>
              <a:pathLst>
                <a:path w="951" h="951" extrusionOk="0">
                  <a:moveTo>
                    <a:pt x="475" y="0"/>
                  </a:moveTo>
                  <a:cubicBezTo>
                    <a:pt x="190" y="0"/>
                    <a:pt x="0" y="190"/>
                    <a:pt x="0" y="475"/>
                  </a:cubicBezTo>
                  <a:cubicBezTo>
                    <a:pt x="0" y="729"/>
                    <a:pt x="190" y="950"/>
                    <a:pt x="475" y="950"/>
                  </a:cubicBezTo>
                  <a:cubicBezTo>
                    <a:pt x="729" y="950"/>
                    <a:pt x="951" y="729"/>
                    <a:pt x="951" y="475"/>
                  </a:cubicBezTo>
                  <a:cubicBezTo>
                    <a:pt x="951" y="190"/>
                    <a:pt x="729" y="0"/>
                    <a:pt x="475"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8105611" y="2031112"/>
              <a:ext cx="32564" cy="8181"/>
            </a:xfrm>
            <a:custGeom>
              <a:avLst/>
              <a:gdLst/>
              <a:ahLst/>
              <a:cxnLst/>
              <a:rect l="l" t="t" r="r" b="b"/>
              <a:pathLst>
                <a:path w="1015" h="255" fill="none" extrusionOk="0">
                  <a:moveTo>
                    <a:pt x="1" y="1"/>
                  </a:moveTo>
                  <a:cubicBezTo>
                    <a:pt x="96" y="159"/>
                    <a:pt x="286" y="254"/>
                    <a:pt x="508" y="254"/>
                  </a:cubicBezTo>
                  <a:cubicBezTo>
                    <a:pt x="729" y="254"/>
                    <a:pt x="919" y="159"/>
                    <a:pt x="1014"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8051777" y="2120524"/>
              <a:ext cx="147355" cy="31537"/>
            </a:xfrm>
            <a:custGeom>
              <a:avLst/>
              <a:gdLst/>
              <a:ahLst/>
              <a:cxnLst/>
              <a:rect l="l" t="t" r="r" b="b"/>
              <a:pathLst>
                <a:path w="4593" h="983" fill="none" extrusionOk="0">
                  <a:moveTo>
                    <a:pt x="0" y="982"/>
                  </a:moveTo>
                  <a:cubicBezTo>
                    <a:pt x="1330" y="32"/>
                    <a:pt x="3231" y="1"/>
                    <a:pt x="4592" y="887"/>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7859736" y="1771025"/>
              <a:ext cx="97595" cy="55920"/>
            </a:xfrm>
            <a:custGeom>
              <a:avLst/>
              <a:gdLst/>
              <a:ahLst/>
              <a:cxnLst/>
              <a:rect l="l" t="t" r="r" b="b"/>
              <a:pathLst>
                <a:path w="3042" h="1743" fill="none" extrusionOk="0">
                  <a:moveTo>
                    <a:pt x="3041" y="1"/>
                  </a:moveTo>
                  <a:cubicBezTo>
                    <a:pt x="2629" y="919"/>
                    <a:pt x="1743" y="1616"/>
                    <a:pt x="666" y="1742"/>
                  </a:cubicBezTo>
                  <a:cubicBezTo>
                    <a:pt x="444" y="1742"/>
                    <a:pt x="223" y="1742"/>
                    <a:pt x="1"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8286455" y="1771025"/>
              <a:ext cx="97595" cy="55920"/>
            </a:xfrm>
            <a:custGeom>
              <a:avLst/>
              <a:gdLst/>
              <a:ahLst/>
              <a:cxnLst/>
              <a:rect l="l" t="t" r="r" b="b"/>
              <a:pathLst>
                <a:path w="3042" h="1743" fill="none" extrusionOk="0">
                  <a:moveTo>
                    <a:pt x="1" y="1"/>
                  </a:moveTo>
                  <a:cubicBezTo>
                    <a:pt x="413" y="919"/>
                    <a:pt x="1299" y="1616"/>
                    <a:pt x="2376" y="1742"/>
                  </a:cubicBezTo>
                  <a:cubicBezTo>
                    <a:pt x="2598" y="1742"/>
                    <a:pt x="2819" y="1742"/>
                    <a:pt x="3041" y="171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7891240" y="1288740"/>
              <a:ext cx="782364" cy="488296"/>
            </a:xfrm>
            <a:custGeom>
              <a:avLst/>
              <a:gdLst/>
              <a:ahLst/>
              <a:cxnLst/>
              <a:rect l="l" t="t" r="r" b="b"/>
              <a:pathLst>
                <a:path w="24386" h="15220" extrusionOk="0">
                  <a:moveTo>
                    <a:pt x="7441" y="0"/>
                  </a:moveTo>
                  <a:cubicBezTo>
                    <a:pt x="7187" y="0"/>
                    <a:pt x="6934" y="7"/>
                    <a:pt x="6683" y="23"/>
                  </a:cubicBezTo>
                  <a:lnTo>
                    <a:pt x="1" y="11265"/>
                  </a:lnTo>
                  <a:cubicBezTo>
                    <a:pt x="1" y="11265"/>
                    <a:pt x="2313" y="14464"/>
                    <a:pt x="6493" y="14559"/>
                  </a:cubicBezTo>
                  <a:cubicBezTo>
                    <a:pt x="6493" y="14559"/>
                    <a:pt x="5733" y="13704"/>
                    <a:pt x="5638" y="13419"/>
                  </a:cubicBezTo>
                  <a:lnTo>
                    <a:pt x="5638" y="13419"/>
                  </a:lnTo>
                  <a:cubicBezTo>
                    <a:pt x="5638" y="13419"/>
                    <a:pt x="9419" y="15219"/>
                    <a:pt x="14755" y="15219"/>
                  </a:cubicBezTo>
                  <a:cubicBezTo>
                    <a:pt x="17203" y="15219"/>
                    <a:pt x="19978" y="14841"/>
                    <a:pt x="22866" y="13735"/>
                  </a:cubicBezTo>
                  <a:cubicBezTo>
                    <a:pt x="22866" y="13735"/>
                    <a:pt x="21884" y="13450"/>
                    <a:pt x="21282" y="13133"/>
                  </a:cubicBezTo>
                  <a:cubicBezTo>
                    <a:pt x="21282" y="13133"/>
                    <a:pt x="22612" y="13038"/>
                    <a:pt x="24386" y="12500"/>
                  </a:cubicBezTo>
                  <a:cubicBezTo>
                    <a:pt x="24386" y="12500"/>
                    <a:pt x="20586" y="10188"/>
                    <a:pt x="18685" y="6198"/>
                  </a:cubicBezTo>
                  <a:cubicBezTo>
                    <a:pt x="16856" y="2389"/>
                    <a:pt x="11987" y="0"/>
                    <a:pt x="7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7891240" y="1280303"/>
              <a:ext cx="782364" cy="561893"/>
            </a:xfrm>
            <a:custGeom>
              <a:avLst/>
              <a:gdLst/>
              <a:ahLst/>
              <a:cxnLst/>
              <a:rect l="l" t="t" r="r" b="b"/>
              <a:pathLst>
                <a:path w="24386" h="17514" fill="none" extrusionOk="0">
                  <a:moveTo>
                    <a:pt x="1" y="11528"/>
                  </a:moveTo>
                  <a:cubicBezTo>
                    <a:pt x="1" y="11528"/>
                    <a:pt x="2313" y="14727"/>
                    <a:pt x="6493" y="14822"/>
                  </a:cubicBezTo>
                  <a:cubicBezTo>
                    <a:pt x="6493" y="14822"/>
                    <a:pt x="5733" y="13967"/>
                    <a:pt x="5638" y="13682"/>
                  </a:cubicBezTo>
                  <a:cubicBezTo>
                    <a:pt x="5638" y="13682"/>
                    <a:pt x="13682" y="17513"/>
                    <a:pt x="22866" y="13998"/>
                  </a:cubicBezTo>
                  <a:cubicBezTo>
                    <a:pt x="22866" y="13998"/>
                    <a:pt x="21884" y="13713"/>
                    <a:pt x="21282" y="13396"/>
                  </a:cubicBezTo>
                  <a:cubicBezTo>
                    <a:pt x="21282" y="13396"/>
                    <a:pt x="22612" y="13301"/>
                    <a:pt x="24386" y="12763"/>
                  </a:cubicBezTo>
                  <a:cubicBezTo>
                    <a:pt x="24386" y="12763"/>
                    <a:pt x="20586" y="10451"/>
                    <a:pt x="18685" y="6461"/>
                  </a:cubicBezTo>
                  <a:cubicBezTo>
                    <a:pt x="16754" y="2439"/>
                    <a:pt x="11433" y="1"/>
                    <a:pt x="6683" y="28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8242792" y="1547512"/>
              <a:ext cx="331252" cy="170711"/>
            </a:xfrm>
            <a:custGeom>
              <a:avLst/>
              <a:gdLst/>
              <a:ahLst/>
              <a:cxnLst/>
              <a:rect l="l" t="t" r="r" b="b"/>
              <a:pathLst>
                <a:path w="10325" h="5321" fill="none" extrusionOk="0">
                  <a:moveTo>
                    <a:pt x="10324" y="5067"/>
                  </a:moveTo>
                  <a:cubicBezTo>
                    <a:pt x="10324" y="5067"/>
                    <a:pt x="3325" y="5321"/>
                    <a:pt x="0"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8200123" y="1628775"/>
              <a:ext cx="418612" cy="147355"/>
            </a:xfrm>
            <a:custGeom>
              <a:avLst/>
              <a:gdLst/>
              <a:ahLst/>
              <a:cxnLst/>
              <a:rect l="l" t="t" r="r" b="b"/>
              <a:pathLst>
                <a:path w="13048" h="4593" fill="none" extrusionOk="0">
                  <a:moveTo>
                    <a:pt x="0" y="1"/>
                  </a:moveTo>
                  <a:cubicBezTo>
                    <a:pt x="0" y="1"/>
                    <a:pt x="4054" y="4593"/>
                    <a:pt x="13048" y="320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7693136" y="1644046"/>
              <a:ext cx="78249" cy="259098"/>
            </a:xfrm>
            <a:custGeom>
              <a:avLst/>
              <a:gdLst/>
              <a:ahLst/>
              <a:cxnLst/>
              <a:rect l="l" t="t" r="r" b="b"/>
              <a:pathLst>
                <a:path w="2439" h="8076" fill="none" extrusionOk="0">
                  <a:moveTo>
                    <a:pt x="1204" y="8076"/>
                  </a:moveTo>
                  <a:cubicBezTo>
                    <a:pt x="1204" y="8076"/>
                    <a:pt x="0" y="3959"/>
                    <a:pt x="2439"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7695157" y="1607440"/>
              <a:ext cx="25441" cy="76260"/>
            </a:xfrm>
            <a:custGeom>
              <a:avLst/>
              <a:gdLst/>
              <a:ahLst/>
              <a:cxnLst/>
              <a:rect l="l" t="t" r="r" b="b"/>
              <a:pathLst>
                <a:path w="793" h="2377" fill="none" extrusionOk="0">
                  <a:moveTo>
                    <a:pt x="1" y="2376"/>
                  </a:moveTo>
                  <a:cubicBezTo>
                    <a:pt x="1" y="2376"/>
                    <a:pt x="191" y="1141"/>
                    <a:pt x="792" y="1"/>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8438876" y="1547512"/>
              <a:ext cx="234716" cy="142286"/>
            </a:xfrm>
            <a:custGeom>
              <a:avLst/>
              <a:gdLst/>
              <a:ahLst/>
              <a:cxnLst/>
              <a:rect l="l" t="t" r="r" b="b"/>
              <a:pathLst>
                <a:path w="7316" h="4435" fill="none" extrusionOk="0">
                  <a:moveTo>
                    <a:pt x="7316" y="4434"/>
                  </a:moveTo>
                  <a:cubicBezTo>
                    <a:pt x="7316" y="4434"/>
                    <a:pt x="2629" y="4086"/>
                    <a:pt x="0" y="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9" name="Google Shape;1869;p25"/>
          <p:cNvGrpSpPr/>
          <p:nvPr/>
        </p:nvGrpSpPr>
        <p:grpSpPr>
          <a:xfrm>
            <a:off x="471444" y="3379675"/>
            <a:ext cx="1156285" cy="1096963"/>
            <a:chOff x="471444" y="3304150"/>
            <a:chExt cx="1156285" cy="1096963"/>
          </a:xfrm>
        </p:grpSpPr>
        <p:sp>
          <p:nvSpPr>
            <p:cNvPr id="1870" name="Google Shape;1870;p25"/>
            <p:cNvSpPr/>
            <p:nvPr/>
          </p:nvSpPr>
          <p:spPr>
            <a:xfrm>
              <a:off x="471444" y="3381564"/>
              <a:ext cx="1156285" cy="1019550"/>
            </a:xfrm>
            <a:custGeom>
              <a:avLst/>
              <a:gdLst/>
              <a:ahLst/>
              <a:cxnLst/>
              <a:rect l="l" t="t" r="r" b="b"/>
              <a:pathLst>
                <a:path w="36041" h="31779" extrusionOk="0">
                  <a:moveTo>
                    <a:pt x="18014" y="0"/>
                  </a:moveTo>
                  <a:cubicBezTo>
                    <a:pt x="11727" y="0"/>
                    <a:pt x="5773" y="3753"/>
                    <a:pt x="3295" y="9938"/>
                  </a:cubicBezTo>
                  <a:cubicBezTo>
                    <a:pt x="1" y="18077"/>
                    <a:pt x="3928" y="27324"/>
                    <a:pt x="12067" y="30618"/>
                  </a:cubicBezTo>
                  <a:cubicBezTo>
                    <a:pt x="14015" y="31406"/>
                    <a:pt x="16026" y="31779"/>
                    <a:pt x="18004" y="31779"/>
                  </a:cubicBezTo>
                  <a:cubicBezTo>
                    <a:pt x="24291" y="31779"/>
                    <a:pt x="30241" y="28012"/>
                    <a:pt x="32747" y="21846"/>
                  </a:cubicBezTo>
                  <a:cubicBezTo>
                    <a:pt x="36040" y="13707"/>
                    <a:pt x="32082" y="4428"/>
                    <a:pt x="23974" y="1166"/>
                  </a:cubicBezTo>
                  <a:cubicBezTo>
                    <a:pt x="22020" y="375"/>
                    <a:pt x="20001" y="0"/>
                    <a:pt x="18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1159276" y="3877162"/>
              <a:ext cx="61021" cy="60989"/>
            </a:xfrm>
            <a:custGeom>
              <a:avLst/>
              <a:gdLst/>
              <a:ahLst/>
              <a:cxnLst/>
              <a:rect l="l" t="t" r="r" b="b"/>
              <a:pathLst>
                <a:path w="1902" h="1901" extrusionOk="0">
                  <a:moveTo>
                    <a:pt x="951" y="0"/>
                  </a:moveTo>
                  <a:cubicBezTo>
                    <a:pt x="444" y="0"/>
                    <a:pt x="1" y="444"/>
                    <a:pt x="1" y="950"/>
                  </a:cubicBezTo>
                  <a:cubicBezTo>
                    <a:pt x="1" y="1489"/>
                    <a:pt x="444" y="1901"/>
                    <a:pt x="951" y="1901"/>
                  </a:cubicBezTo>
                  <a:cubicBezTo>
                    <a:pt x="1489" y="1901"/>
                    <a:pt x="1901" y="1489"/>
                    <a:pt x="1901" y="950"/>
                  </a:cubicBezTo>
                  <a:cubicBezTo>
                    <a:pt x="1901" y="444"/>
                    <a:pt x="1489" y="0"/>
                    <a:pt x="951"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1332004" y="3624166"/>
              <a:ext cx="55920" cy="55920"/>
            </a:xfrm>
            <a:custGeom>
              <a:avLst/>
              <a:gdLst/>
              <a:ahLst/>
              <a:cxnLst/>
              <a:rect l="l" t="t" r="r" b="b"/>
              <a:pathLst>
                <a:path w="1743" h="1743" extrusionOk="0">
                  <a:moveTo>
                    <a:pt x="856" y="1"/>
                  </a:moveTo>
                  <a:cubicBezTo>
                    <a:pt x="381" y="1"/>
                    <a:pt x="1" y="413"/>
                    <a:pt x="1" y="888"/>
                  </a:cubicBezTo>
                  <a:cubicBezTo>
                    <a:pt x="1" y="1363"/>
                    <a:pt x="381" y="1743"/>
                    <a:pt x="856" y="1743"/>
                  </a:cubicBezTo>
                  <a:cubicBezTo>
                    <a:pt x="1331" y="1743"/>
                    <a:pt x="1742" y="1363"/>
                    <a:pt x="1742" y="888"/>
                  </a:cubicBezTo>
                  <a:cubicBezTo>
                    <a:pt x="1742" y="413"/>
                    <a:pt x="1331" y="1"/>
                    <a:pt x="856"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1242592" y="3869046"/>
              <a:ext cx="32564" cy="32532"/>
            </a:xfrm>
            <a:custGeom>
              <a:avLst/>
              <a:gdLst/>
              <a:ahLst/>
              <a:cxnLst/>
              <a:rect l="l" t="t" r="r" b="b"/>
              <a:pathLst>
                <a:path w="1015" h="1014" extrusionOk="0">
                  <a:moveTo>
                    <a:pt x="508" y="0"/>
                  </a:moveTo>
                  <a:cubicBezTo>
                    <a:pt x="222" y="0"/>
                    <a:pt x="1" y="222"/>
                    <a:pt x="1" y="507"/>
                  </a:cubicBezTo>
                  <a:cubicBezTo>
                    <a:pt x="1" y="792"/>
                    <a:pt x="222" y="1013"/>
                    <a:pt x="508" y="1013"/>
                  </a:cubicBezTo>
                  <a:cubicBezTo>
                    <a:pt x="793" y="1013"/>
                    <a:pt x="1014" y="792"/>
                    <a:pt x="1014" y="507"/>
                  </a:cubicBezTo>
                  <a:cubicBezTo>
                    <a:pt x="1014" y="222"/>
                    <a:pt x="793" y="0"/>
                    <a:pt x="508"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1099347" y="3569306"/>
              <a:ext cx="222524" cy="280465"/>
            </a:xfrm>
            <a:custGeom>
              <a:avLst/>
              <a:gdLst/>
              <a:ahLst/>
              <a:cxnLst/>
              <a:rect l="l" t="t" r="r" b="b"/>
              <a:pathLst>
                <a:path w="6936" h="8742" extrusionOk="0">
                  <a:moveTo>
                    <a:pt x="4339" y="1"/>
                  </a:moveTo>
                  <a:cubicBezTo>
                    <a:pt x="3801" y="1"/>
                    <a:pt x="3357" y="286"/>
                    <a:pt x="3136" y="729"/>
                  </a:cubicBezTo>
                  <a:cubicBezTo>
                    <a:pt x="2882" y="507"/>
                    <a:pt x="2534" y="349"/>
                    <a:pt x="2122" y="349"/>
                  </a:cubicBezTo>
                  <a:cubicBezTo>
                    <a:pt x="1331" y="349"/>
                    <a:pt x="666" y="982"/>
                    <a:pt x="666" y="1806"/>
                  </a:cubicBezTo>
                  <a:cubicBezTo>
                    <a:pt x="666" y="2186"/>
                    <a:pt x="824" y="2534"/>
                    <a:pt x="1077" y="2788"/>
                  </a:cubicBezTo>
                  <a:cubicBezTo>
                    <a:pt x="476" y="2851"/>
                    <a:pt x="0" y="3326"/>
                    <a:pt x="0" y="3928"/>
                  </a:cubicBezTo>
                  <a:cubicBezTo>
                    <a:pt x="0" y="4561"/>
                    <a:pt x="507" y="5068"/>
                    <a:pt x="1109" y="5099"/>
                  </a:cubicBezTo>
                  <a:cubicBezTo>
                    <a:pt x="1109" y="5163"/>
                    <a:pt x="1109" y="5226"/>
                    <a:pt x="1109" y="5289"/>
                  </a:cubicBezTo>
                  <a:cubicBezTo>
                    <a:pt x="1109" y="6018"/>
                    <a:pt x="1711" y="6620"/>
                    <a:pt x="2439" y="6620"/>
                  </a:cubicBezTo>
                  <a:cubicBezTo>
                    <a:pt x="2534" y="6620"/>
                    <a:pt x="2661" y="6588"/>
                    <a:pt x="2756" y="6588"/>
                  </a:cubicBezTo>
                  <a:cubicBezTo>
                    <a:pt x="2566" y="6810"/>
                    <a:pt x="2439" y="7095"/>
                    <a:pt x="2439" y="7411"/>
                  </a:cubicBezTo>
                  <a:cubicBezTo>
                    <a:pt x="2439" y="8171"/>
                    <a:pt x="3041" y="8741"/>
                    <a:pt x="3769" y="8741"/>
                  </a:cubicBezTo>
                  <a:cubicBezTo>
                    <a:pt x="4529" y="8741"/>
                    <a:pt x="5131" y="8140"/>
                    <a:pt x="5131" y="7411"/>
                  </a:cubicBezTo>
                  <a:cubicBezTo>
                    <a:pt x="5131" y="7158"/>
                    <a:pt x="5036" y="6936"/>
                    <a:pt x="4941" y="6746"/>
                  </a:cubicBezTo>
                  <a:lnTo>
                    <a:pt x="4941" y="6746"/>
                  </a:lnTo>
                  <a:cubicBezTo>
                    <a:pt x="5099" y="6810"/>
                    <a:pt x="5289" y="6841"/>
                    <a:pt x="5479" y="6841"/>
                  </a:cubicBezTo>
                  <a:cubicBezTo>
                    <a:pt x="6303" y="6841"/>
                    <a:pt x="6936" y="6208"/>
                    <a:pt x="6936" y="5384"/>
                  </a:cubicBezTo>
                  <a:cubicBezTo>
                    <a:pt x="6936" y="4814"/>
                    <a:pt x="6588" y="4308"/>
                    <a:pt x="6081" y="4054"/>
                  </a:cubicBezTo>
                  <a:cubicBezTo>
                    <a:pt x="6429" y="3864"/>
                    <a:pt x="6651" y="3484"/>
                    <a:pt x="6651" y="3073"/>
                  </a:cubicBezTo>
                  <a:cubicBezTo>
                    <a:pt x="6651" y="2439"/>
                    <a:pt x="6144" y="1933"/>
                    <a:pt x="5543" y="1933"/>
                  </a:cubicBezTo>
                  <a:cubicBezTo>
                    <a:pt x="5606" y="1743"/>
                    <a:pt x="5669" y="1552"/>
                    <a:pt x="5669" y="1331"/>
                  </a:cubicBezTo>
                  <a:cubicBezTo>
                    <a:pt x="5669" y="571"/>
                    <a:pt x="5068" y="1"/>
                    <a:pt x="4339"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890046" y="3688169"/>
              <a:ext cx="225604" cy="524324"/>
            </a:xfrm>
            <a:custGeom>
              <a:avLst/>
              <a:gdLst/>
              <a:ahLst/>
              <a:cxnLst/>
              <a:rect l="l" t="t" r="r" b="b"/>
              <a:pathLst>
                <a:path w="7032" h="16343" extrusionOk="0">
                  <a:moveTo>
                    <a:pt x="1" y="1"/>
                  </a:moveTo>
                  <a:lnTo>
                    <a:pt x="1" y="15487"/>
                  </a:lnTo>
                  <a:cubicBezTo>
                    <a:pt x="1" y="15962"/>
                    <a:pt x="381" y="16342"/>
                    <a:pt x="887" y="16342"/>
                  </a:cubicBezTo>
                  <a:lnTo>
                    <a:pt x="6176" y="16342"/>
                  </a:lnTo>
                  <a:cubicBezTo>
                    <a:pt x="6651" y="16342"/>
                    <a:pt x="7031" y="15962"/>
                    <a:pt x="7031" y="15487"/>
                  </a:cubicBezTo>
                  <a:lnTo>
                    <a:pt x="7031" y="1"/>
                  </a:ln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920524" y="3652622"/>
              <a:ext cx="159546" cy="35579"/>
            </a:xfrm>
            <a:custGeom>
              <a:avLst/>
              <a:gdLst/>
              <a:ahLst/>
              <a:cxnLst/>
              <a:rect l="l" t="t" r="r" b="b"/>
              <a:pathLst>
                <a:path w="4973" h="1109" fill="none" extrusionOk="0">
                  <a:moveTo>
                    <a:pt x="1" y="1"/>
                  </a:moveTo>
                  <a:lnTo>
                    <a:pt x="4973" y="1"/>
                  </a:lnTo>
                  <a:lnTo>
                    <a:pt x="4973" y="1109"/>
                  </a:lnTo>
                  <a:lnTo>
                    <a:pt x="1" y="1109"/>
                  </a:ln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950007" y="3548998"/>
              <a:ext cx="143280" cy="103659"/>
            </a:xfrm>
            <a:custGeom>
              <a:avLst/>
              <a:gdLst/>
              <a:ahLst/>
              <a:cxnLst/>
              <a:rect l="l" t="t" r="r" b="b"/>
              <a:pathLst>
                <a:path w="4466" h="3231" fill="none" extrusionOk="0">
                  <a:moveTo>
                    <a:pt x="4465" y="0"/>
                  </a:moveTo>
                  <a:lnTo>
                    <a:pt x="0" y="0"/>
                  </a:lnTo>
                  <a:lnTo>
                    <a:pt x="0" y="3231"/>
                  </a:lnTo>
                  <a:lnTo>
                    <a:pt x="3072" y="3231"/>
                  </a:lnTo>
                  <a:lnTo>
                    <a:pt x="3072" y="887"/>
                  </a:lnTo>
                  <a:lnTo>
                    <a:pt x="4465" y="887"/>
                  </a:ln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890046" y="3798915"/>
              <a:ext cx="153451" cy="279439"/>
            </a:xfrm>
            <a:custGeom>
              <a:avLst/>
              <a:gdLst/>
              <a:ahLst/>
              <a:cxnLst/>
              <a:rect l="l" t="t" r="r" b="b"/>
              <a:pathLst>
                <a:path w="4783" h="8710" fill="none" extrusionOk="0">
                  <a:moveTo>
                    <a:pt x="3674" y="8710"/>
                  </a:moveTo>
                  <a:lnTo>
                    <a:pt x="1" y="8710"/>
                  </a:lnTo>
                  <a:lnTo>
                    <a:pt x="1" y="1"/>
                  </a:lnTo>
                  <a:lnTo>
                    <a:pt x="3674" y="1"/>
                  </a:lnTo>
                  <a:cubicBezTo>
                    <a:pt x="4276" y="1"/>
                    <a:pt x="4783" y="476"/>
                    <a:pt x="4783" y="1109"/>
                  </a:cubicBezTo>
                  <a:lnTo>
                    <a:pt x="4783" y="7601"/>
                  </a:lnTo>
                  <a:cubicBezTo>
                    <a:pt x="4783" y="8203"/>
                    <a:pt x="4276" y="8710"/>
                    <a:pt x="3674" y="8710"/>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511097" y="3304150"/>
              <a:ext cx="336321" cy="337347"/>
            </a:xfrm>
            <a:custGeom>
              <a:avLst/>
              <a:gdLst/>
              <a:ahLst/>
              <a:cxnLst/>
              <a:rect l="l" t="t" r="r" b="b"/>
              <a:pathLst>
                <a:path w="10483" h="10515" extrusionOk="0">
                  <a:moveTo>
                    <a:pt x="5257" y="0"/>
                  </a:moveTo>
                  <a:cubicBezTo>
                    <a:pt x="2375" y="0"/>
                    <a:pt x="0" y="2375"/>
                    <a:pt x="0" y="5257"/>
                  </a:cubicBezTo>
                  <a:cubicBezTo>
                    <a:pt x="0" y="8139"/>
                    <a:pt x="2344" y="10514"/>
                    <a:pt x="5257" y="10514"/>
                  </a:cubicBezTo>
                  <a:cubicBezTo>
                    <a:pt x="8139" y="10514"/>
                    <a:pt x="10483" y="8139"/>
                    <a:pt x="10483" y="5257"/>
                  </a:cubicBezTo>
                  <a:cubicBezTo>
                    <a:pt x="10483" y="2375"/>
                    <a:pt x="8139" y="0"/>
                    <a:pt x="5257" y="0"/>
                  </a:cubicBezTo>
                  <a:close/>
                </a:path>
              </a:pathLst>
            </a:custGeom>
            <a:solidFill>
              <a:srgbClr val="F2BDC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grpSp>
      <p:grpSp>
        <p:nvGrpSpPr>
          <p:cNvPr id="1880" name="Google Shape;1880;p25"/>
          <p:cNvGrpSpPr/>
          <p:nvPr/>
        </p:nvGrpSpPr>
        <p:grpSpPr>
          <a:xfrm>
            <a:off x="7504122" y="3379675"/>
            <a:ext cx="1163376" cy="1096514"/>
            <a:chOff x="7504122" y="3304150"/>
            <a:chExt cx="1163376" cy="1096514"/>
          </a:xfrm>
        </p:grpSpPr>
        <p:sp>
          <p:nvSpPr>
            <p:cNvPr id="1881" name="Google Shape;1881;p25"/>
            <p:cNvSpPr/>
            <p:nvPr/>
          </p:nvSpPr>
          <p:spPr>
            <a:xfrm>
              <a:off x="7504122" y="3381179"/>
              <a:ext cx="1163376" cy="1019486"/>
            </a:xfrm>
            <a:custGeom>
              <a:avLst/>
              <a:gdLst/>
              <a:ahLst/>
              <a:cxnLst/>
              <a:rect l="l" t="t" r="r" b="b"/>
              <a:pathLst>
                <a:path w="36262" h="31777" extrusionOk="0">
                  <a:moveTo>
                    <a:pt x="18167" y="0"/>
                  </a:moveTo>
                  <a:cubicBezTo>
                    <a:pt x="12808" y="0"/>
                    <a:pt x="7583" y="2716"/>
                    <a:pt x="4593" y="7638"/>
                  </a:cubicBezTo>
                  <a:cubicBezTo>
                    <a:pt x="1" y="15112"/>
                    <a:pt x="2376" y="24898"/>
                    <a:pt x="9881" y="29458"/>
                  </a:cubicBezTo>
                  <a:cubicBezTo>
                    <a:pt x="12456" y="31029"/>
                    <a:pt x="15305" y="31777"/>
                    <a:pt x="18120" y="31777"/>
                  </a:cubicBezTo>
                  <a:cubicBezTo>
                    <a:pt x="23477" y="31777"/>
                    <a:pt x="28712" y="29069"/>
                    <a:pt x="31701" y="24169"/>
                  </a:cubicBezTo>
                  <a:cubicBezTo>
                    <a:pt x="36262" y="16664"/>
                    <a:pt x="33918" y="6910"/>
                    <a:pt x="26413" y="2318"/>
                  </a:cubicBezTo>
                  <a:cubicBezTo>
                    <a:pt x="23829" y="748"/>
                    <a:pt x="20980" y="0"/>
                    <a:pt x="1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7930841" y="3562216"/>
              <a:ext cx="304848" cy="574052"/>
            </a:xfrm>
            <a:custGeom>
              <a:avLst/>
              <a:gdLst/>
              <a:ahLst/>
              <a:cxnLst/>
              <a:rect l="l" t="t" r="r" b="b"/>
              <a:pathLst>
                <a:path w="9502" h="17893" fill="none" extrusionOk="0">
                  <a:moveTo>
                    <a:pt x="7221" y="17893"/>
                  </a:moveTo>
                  <a:lnTo>
                    <a:pt x="2281" y="17893"/>
                  </a:lnTo>
                  <a:lnTo>
                    <a:pt x="32" y="760"/>
                  </a:lnTo>
                  <a:cubicBezTo>
                    <a:pt x="1" y="348"/>
                    <a:pt x="317" y="0"/>
                    <a:pt x="697" y="0"/>
                  </a:cubicBezTo>
                  <a:lnTo>
                    <a:pt x="8805" y="0"/>
                  </a:lnTo>
                  <a:cubicBezTo>
                    <a:pt x="9216" y="0"/>
                    <a:pt x="9501" y="348"/>
                    <a:pt x="9470" y="760"/>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7934916" y="3609954"/>
              <a:ext cx="295704" cy="32"/>
            </a:xfrm>
            <a:custGeom>
              <a:avLst/>
              <a:gdLst/>
              <a:ahLst/>
              <a:cxnLst/>
              <a:rect l="l" t="t" r="r" b="b"/>
              <a:pathLst>
                <a:path w="9217" h="1" fill="none" extrusionOk="0">
                  <a:moveTo>
                    <a:pt x="0" y="0"/>
                  </a:moveTo>
                  <a:lnTo>
                    <a:pt x="9216" y="0"/>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8003988" y="4136222"/>
              <a:ext cx="158552" cy="101637"/>
            </a:xfrm>
            <a:custGeom>
              <a:avLst/>
              <a:gdLst/>
              <a:ahLst/>
              <a:cxnLst/>
              <a:rect l="l" t="t" r="r" b="b"/>
              <a:pathLst>
                <a:path w="4942" h="3168" fill="none" extrusionOk="0">
                  <a:moveTo>
                    <a:pt x="1" y="1"/>
                  </a:moveTo>
                  <a:lnTo>
                    <a:pt x="4941" y="1"/>
                  </a:lnTo>
                  <a:lnTo>
                    <a:pt x="4941" y="3168"/>
                  </a:lnTo>
                  <a:lnTo>
                    <a:pt x="1" y="3168"/>
                  </a:ln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5"/>
            <p:cNvSpPr/>
            <p:nvPr/>
          </p:nvSpPr>
          <p:spPr>
            <a:xfrm>
              <a:off x="8003988" y="4203305"/>
              <a:ext cx="158552" cy="32"/>
            </a:xfrm>
            <a:custGeom>
              <a:avLst/>
              <a:gdLst/>
              <a:ahLst/>
              <a:cxnLst/>
              <a:rect l="l" t="t" r="r" b="b"/>
              <a:pathLst>
                <a:path w="4942" h="1" fill="none" extrusionOk="0">
                  <a:moveTo>
                    <a:pt x="1" y="0"/>
                  </a:moveTo>
                  <a:lnTo>
                    <a:pt x="4941" y="0"/>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5"/>
            <p:cNvSpPr/>
            <p:nvPr/>
          </p:nvSpPr>
          <p:spPr>
            <a:xfrm>
              <a:off x="7962346" y="3562216"/>
              <a:ext cx="32" cy="47771"/>
            </a:xfrm>
            <a:custGeom>
              <a:avLst/>
              <a:gdLst/>
              <a:ahLst/>
              <a:cxnLst/>
              <a:rect l="l" t="t" r="r" b="b"/>
              <a:pathLst>
                <a:path w="1" h="1489" fill="none" extrusionOk="0">
                  <a:moveTo>
                    <a:pt x="0" y="0"/>
                  </a:moveTo>
                  <a:lnTo>
                    <a:pt x="0"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7996898" y="3562216"/>
              <a:ext cx="32" cy="47771"/>
            </a:xfrm>
            <a:custGeom>
              <a:avLst/>
              <a:gdLst/>
              <a:ahLst/>
              <a:cxnLst/>
              <a:rect l="l" t="t" r="r" b="b"/>
              <a:pathLst>
                <a:path w="1" h="1489" fill="none" extrusionOk="0">
                  <a:moveTo>
                    <a:pt x="0" y="0"/>
                  </a:moveTo>
                  <a:lnTo>
                    <a:pt x="0"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5"/>
            <p:cNvSpPr/>
            <p:nvPr/>
          </p:nvSpPr>
          <p:spPr>
            <a:xfrm>
              <a:off x="8031418" y="3562216"/>
              <a:ext cx="32" cy="47771"/>
            </a:xfrm>
            <a:custGeom>
              <a:avLst/>
              <a:gdLst/>
              <a:ahLst/>
              <a:cxnLst/>
              <a:rect l="l" t="t" r="r" b="b"/>
              <a:pathLst>
                <a:path w="1" h="1489" fill="none" extrusionOk="0">
                  <a:moveTo>
                    <a:pt x="1" y="0"/>
                  </a:moveTo>
                  <a:lnTo>
                    <a:pt x="1"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5"/>
            <p:cNvSpPr/>
            <p:nvPr/>
          </p:nvSpPr>
          <p:spPr>
            <a:xfrm>
              <a:off x="8065970" y="3562216"/>
              <a:ext cx="32" cy="47771"/>
            </a:xfrm>
            <a:custGeom>
              <a:avLst/>
              <a:gdLst/>
              <a:ahLst/>
              <a:cxnLst/>
              <a:rect l="l" t="t" r="r" b="b"/>
              <a:pathLst>
                <a:path w="1" h="1489" fill="none" extrusionOk="0">
                  <a:moveTo>
                    <a:pt x="1" y="0"/>
                  </a:moveTo>
                  <a:lnTo>
                    <a:pt x="1"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5"/>
            <p:cNvSpPr/>
            <p:nvPr/>
          </p:nvSpPr>
          <p:spPr>
            <a:xfrm>
              <a:off x="8100522" y="3562216"/>
              <a:ext cx="32" cy="47771"/>
            </a:xfrm>
            <a:custGeom>
              <a:avLst/>
              <a:gdLst/>
              <a:ahLst/>
              <a:cxnLst/>
              <a:rect l="l" t="t" r="r" b="b"/>
              <a:pathLst>
                <a:path w="1" h="1489" fill="none" extrusionOk="0">
                  <a:moveTo>
                    <a:pt x="0" y="0"/>
                  </a:moveTo>
                  <a:lnTo>
                    <a:pt x="0"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5"/>
            <p:cNvSpPr/>
            <p:nvPr/>
          </p:nvSpPr>
          <p:spPr>
            <a:xfrm>
              <a:off x="8135074" y="3562216"/>
              <a:ext cx="32" cy="47771"/>
            </a:xfrm>
            <a:custGeom>
              <a:avLst/>
              <a:gdLst/>
              <a:ahLst/>
              <a:cxnLst/>
              <a:rect l="l" t="t" r="r" b="b"/>
              <a:pathLst>
                <a:path w="1" h="1489" fill="none" extrusionOk="0">
                  <a:moveTo>
                    <a:pt x="0" y="0"/>
                  </a:moveTo>
                  <a:lnTo>
                    <a:pt x="0"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5"/>
            <p:cNvSpPr/>
            <p:nvPr/>
          </p:nvSpPr>
          <p:spPr>
            <a:xfrm>
              <a:off x="8169594" y="3562216"/>
              <a:ext cx="32" cy="47771"/>
            </a:xfrm>
            <a:custGeom>
              <a:avLst/>
              <a:gdLst/>
              <a:ahLst/>
              <a:cxnLst/>
              <a:rect l="l" t="t" r="r" b="b"/>
              <a:pathLst>
                <a:path w="1" h="1489" fill="none" extrusionOk="0">
                  <a:moveTo>
                    <a:pt x="1" y="0"/>
                  </a:moveTo>
                  <a:lnTo>
                    <a:pt x="1"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5"/>
            <p:cNvSpPr/>
            <p:nvPr/>
          </p:nvSpPr>
          <p:spPr>
            <a:xfrm>
              <a:off x="8204146" y="3562216"/>
              <a:ext cx="32" cy="47771"/>
            </a:xfrm>
            <a:custGeom>
              <a:avLst/>
              <a:gdLst/>
              <a:ahLst/>
              <a:cxnLst/>
              <a:rect l="l" t="t" r="r" b="b"/>
              <a:pathLst>
                <a:path w="1" h="1489" fill="none" extrusionOk="0">
                  <a:moveTo>
                    <a:pt x="1" y="0"/>
                  </a:moveTo>
                  <a:lnTo>
                    <a:pt x="1" y="1488"/>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5"/>
            <p:cNvSpPr/>
            <p:nvPr/>
          </p:nvSpPr>
          <p:spPr>
            <a:xfrm>
              <a:off x="7989776" y="3940139"/>
              <a:ext cx="197147" cy="79308"/>
            </a:xfrm>
            <a:custGeom>
              <a:avLst/>
              <a:gdLst/>
              <a:ahLst/>
              <a:cxnLst/>
              <a:rect l="l" t="t" r="r" b="b"/>
              <a:pathLst>
                <a:path w="6145" h="2472" fill="none" extrusionOk="0">
                  <a:moveTo>
                    <a:pt x="0" y="2281"/>
                  </a:moveTo>
                  <a:cubicBezTo>
                    <a:pt x="222" y="1933"/>
                    <a:pt x="697" y="1869"/>
                    <a:pt x="1109" y="1964"/>
                  </a:cubicBezTo>
                  <a:cubicBezTo>
                    <a:pt x="1521" y="2028"/>
                    <a:pt x="1901" y="2249"/>
                    <a:pt x="2281" y="2313"/>
                  </a:cubicBezTo>
                  <a:cubicBezTo>
                    <a:pt x="3041" y="2471"/>
                    <a:pt x="3611" y="2344"/>
                    <a:pt x="4117" y="1774"/>
                  </a:cubicBezTo>
                  <a:cubicBezTo>
                    <a:pt x="4402" y="1458"/>
                    <a:pt x="4624" y="919"/>
                    <a:pt x="4909" y="571"/>
                  </a:cubicBezTo>
                  <a:cubicBezTo>
                    <a:pt x="5194" y="223"/>
                    <a:pt x="5701" y="1"/>
                    <a:pt x="6144" y="96"/>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5"/>
            <p:cNvSpPr/>
            <p:nvPr/>
          </p:nvSpPr>
          <p:spPr>
            <a:xfrm>
              <a:off x="8038540" y="3743061"/>
              <a:ext cx="87425" cy="87393"/>
            </a:xfrm>
            <a:custGeom>
              <a:avLst/>
              <a:gdLst/>
              <a:ahLst/>
              <a:cxnLst/>
              <a:rect l="l" t="t" r="r" b="b"/>
              <a:pathLst>
                <a:path w="2725" h="2724" extrusionOk="0">
                  <a:moveTo>
                    <a:pt x="1362" y="0"/>
                  </a:moveTo>
                  <a:cubicBezTo>
                    <a:pt x="602" y="0"/>
                    <a:pt x="1" y="633"/>
                    <a:pt x="1" y="1362"/>
                  </a:cubicBezTo>
                  <a:cubicBezTo>
                    <a:pt x="1" y="2122"/>
                    <a:pt x="602" y="2724"/>
                    <a:pt x="1362" y="2724"/>
                  </a:cubicBezTo>
                  <a:cubicBezTo>
                    <a:pt x="2091" y="2724"/>
                    <a:pt x="2724" y="2122"/>
                    <a:pt x="2724" y="1362"/>
                  </a:cubicBezTo>
                  <a:cubicBezTo>
                    <a:pt x="2724" y="602"/>
                    <a:pt x="2091" y="0"/>
                    <a:pt x="1362"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5"/>
            <p:cNvSpPr/>
            <p:nvPr/>
          </p:nvSpPr>
          <p:spPr>
            <a:xfrm>
              <a:off x="8082235" y="3694264"/>
              <a:ext cx="32" cy="26468"/>
            </a:xfrm>
            <a:custGeom>
              <a:avLst/>
              <a:gdLst/>
              <a:ahLst/>
              <a:cxnLst/>
              <a:rect l="l" t="t" r="r" b="b"/>
              <a:pathLst>
                <a:path w="1" h="825" fill="none" extrusionOk="0">
                  <a:moveTo>
                    <a:pt x="0" y="824"/>
                  </a:moveTo>
                  <a:lnTo>
                    <a:pt x="0" y="1"/>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5"/>
            <p:cNvSpPr/>
            <p:nvPr/>
          </p:nvSpPr>
          <p:spPr>
            <a:xfrm>
              <a:off x="8082235" y="3852780"/>
              <a:ext cx="32" cy="26436"/>
            </a:xfrm>
            <a:custGeom>
              <a:avLst/>
              <a:gdLst/>
              <a:ahLst/>
              <a:cxnLst/>
              <a:rect l="l" t="t" r="r" b="b"/>
              <a:pathLst>
                <a:path w="1" h="824" fill="none" extrusionOk="0">
                  <a:moveTo>
                    <a:pt x="0" y="824"/>
                  </a:moveTo>
                  <a:lnTo>
                    <a:pt x="0" y="0"/>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5"/>
            <p:cNvSpPr/>
            <p:nvPr/>
          </p:nvSpPr>
          <p:spPr>
            <a:xfrm>
              <a:off x="7989776" y="3786724"/>
              <a:ext cx="25441" cy="32"/>
            </a:xfrm>
            <a:custGeom>
              <a:avLst/>
              <a:gdLst/>
              <a:ahLst/>
              <a:cxnLst/>
              <a:rect l="l" t="t" r="r" b="b"/>
              <a:pathLst>
                <a:path w="793" h="1" fill="none" extrusionOk="0">
                  <a:moveTo>
                    <a:pt x="792" y="1"/>
                  </a:moveTo>
                  <a:lnTo>
                    <a:pt x="0" y="1"/>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5"/>
            <p:cNvSpPr/>
            <p:nvPr/>
          </p:nvSpPr>
          <p:spPr>
            <a:xfrm>
              <a:off x="8148259" y="3786724"/>
              <a:ext cx="25441" cy="32"/>
            </a:xfrm>
            <a:custGeom>
              <a:avLst/>
              <a:gdLst/>
              <a:ahLst/>
              <a:cxnLst/>
              <a:rect l="l" t="t" r="r" b="b"/>
              <a:pathLst>
                <a:path w="793" h="1" fill="none" extrusionOk="0">
                  <a:moveTo>
                    <a:pt x="793" y="1"/>
                  </a:moveTo>
                  <a:lnTo>
                    <a:pt x="1" y="1"/>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5"/>
            <p:cNvSpPr/>
            <p:nvPr/>
          </p:nvSpPr>
          <p:spPr>
            <a:xfrm>
              <a:off x="8017205" y="3721726"/>
              <a:ext cx="18319" cy="18319"/>
            </a:xfrm>
            <a:custGeom>
              <a:avLst/>
              <a:gdLst/>
              <a:ahLst/>
              <a:cxnLst/>
              <a:rect l="l" t="t" r="r" b="b"/>
              <a:pathLst>
                <a:path w="571" h="571" fill="none" extrusionOk="0">
                  <a:moveTo>
                    <a:pt x="571" y="570"/>
                  </a:moveTo>
                  <a:lnTo>
                    <a:pt x="1" y="0"/>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5"/>
            <p:cNvSpPr/>
            <p:nvPr/>
          </p:nvSpPr>
          <p:spPr>
            <a:xfrm>
              <a:off x="8128978" y="3833467"/>
              <a:ext cx="18319" cy="18319"/>
            </a:xfrm>
            <a:custGeom>
              <a:avLst/>
              <a:gdLst/>
              <a:ahLst/>
              <a:cxnLst/>
              <a:rect l="l" t="t" r="r" b="b"/>
              <a:pathLst>
                <a:path w="571" h="571" fill="none" extrusionOk="0">
                  <a:moveTo>
                    <a:pt x="570" y="571"/>
                  </a:moveTo>
                  <a:lnTo>
                    <a:pt x="0" y="1"/>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5"/>
            <p:cNvSpPr/>
            <p:nvPr/>
          </p:nvSpPr>
          <p:spPr>
            <a:xfrm>
              <a:off x="8017205" y="3833467"/>
              <a:ext cx="18319" cy="18319"/>
            </a:xfrm>
            <a:custGeom>
              <a:avLst/>
              <a:gdLst/>
              <a:ahLst/>
              <a:cxnLst/>
              <a:rect l="l" t="t" r="r" b="b"/>
              <a:pathLst>
                <a:path w="571" h="571" fill="none" extrusionOk="0">
                  <a:moveTo>
                    <a:pt x="571" y="1"/>
                  </a:moveTo>
                  <a:lnTo>
                    <a:pt x="1" y="571"/>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5"/>
            <p:cNvSpPr/>
            <p:nvPr/>
          </p:nvSpPr>
          <p:spPr>
            <a:xfrm>
              <a:off x="8128978" y="3721726"/>
              <a:ext cx="18319" cy="18319"/>
            </a:xfrm>
            <a:custGeom>
              <a:avLst/>
              <a:gdLst/>
              <a:ahLst/>
              <a:cxnLst/>
              <a:rect l="l" t="t" r="r" b="b"/>
              <a:pathLst>
                <a:path w="571" h="571" fill="none" extrusionOk="0">
                  <a:moveTo>
                    <a:pt x="570" y="0"/>
                  </a:moveTo>
                  <a:lnTo>
                    <a:pt x="0" y="570"/>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5"/>
            <p:cNvSpPr/>
            <p:nvPr/>
          </p:nvSpPr>
          <p:spPr>
            <a:xfrm>
              <a:off x="7552886" y="3304150"/>
              <a:ext cx="336353" cy="337347"/>
            </a:xfrm>
            <a:custGeom>
              <a:avLst/>
              <a:gdLst/>
              <a:ahLst/>
              <a:cxnLst/>
              <a:rect l="l" t="t" r="r" b="b"/>
              <a:pathLst>
                <a:path w="10484" h="10515" extrusionOk="0">
                  <a:moveTo>
                    <a:pt x="5226" y="0"/>
                  </a:moveTo>
                  <a:cubicBezTo>
                    <a:pt x="2344" y="0"/>
                    <a:pt x="1" y="2375"/>
                    <a:pt x="1" y="5257"/>
                  </a:cubicBezTo>
                  <a:cubicBezTo>
                    <a:pt x="1" y="8139"/>
                    <a:pt x="2344" y="10514"/>
                    <a:pt x="5226" y="10514"/>
                  </a:cubicBezTo>
                  <a:cubicBezTo>
                    <a:pt x="8108" y="10514"/>
                    <a:pt x="10483" y="8139"/>
                    <a:pt x="10483" y="5257"/>
                  </a:cubicBezTo>
                  <a:cubicBezTo>
                    <a:pt x="10483" y="2375"/>
                    <a:pt x="8108" y="0"/>
                    <a:pt x="5226" y="0"/>
                  </a:cubicBezTo>
                  <a:close/>
                </a:path>
              </a:pathLst>
            </a:custGeom>
            <a:solidFill>
              <a:srgbClr val="F2BDC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grpSp>
      <p:grpSp>
        <p:nvGrpSpPr>
          <p:cNvPr id="1905" name="Google Shape;1905;p25"/>
          <p:cNvGrpSpPr/>
          <p:nvPr/>
        </p:nvGrpSpPr>
        <p:grpSpPr>
          <a:xfrm>
            <a:off x="5757648" y="3379675"/>
            <a:ext cx="1155259" cy="1096835"/>
            <a:chOff x="5757648" y="3304150"/>
            <a:chExt cx="1155259" cy="1096835"/>
          </a:xfrm>
        </p:grpSpPr>
        <p:sp>
          <p:nvSpPr>
            <p:cNvPr id="1906" name="Google Shape;1906;p25"/>
            <p:cNvSpPr/>
            <p:nvPr/>
          </p:nvSpPr>
          <p:spPr>
            <a:xfrm>
              <a:off x="5757648" y="3381403"/>
              <a:ext cx="1155259" cy="1019582"/>
            </a:xfrm>
            <a:custGeom>
              <a:avLst/>
              <a:gdLst/>
              <a:ahLst/>
              <a:cxnLst/>
              <a:rect l="l" t="t" r="r" b="b"/>
              <a:pathLst>
                <a:path w="36009" h="31780" extrusionOk="0">
                  <a:moveTo>
                    <a:pt x="17974" y="1"/>
                  </a:moveTo>
                  <a:cubicBezTo>
                    <a:pt x="11667" y="1"/>
                    <a:pt x="5696" y="3802"/>
                    <a:pt x="3231" y="10038"/>
                  </a:cubicBezTo>
                  <a:cubicBezTo>
                    <a:pt x="0" y="18177"/>
                    <a:pt x="3959" y="27424"/>
                    <a:pt x="12130" y="30654"/>
                  </a:cubicBezTo>
                  <a:cubicBezTo>
                    <a:pt x="14052" y="31418"/>
                    <a:pt x="16037" y="31779"/>
                    <a:pt x="17989" y="31779"/>
                  </a:cubicBezTo>
                  <a:cubicBezTo>
                    <a:pt x="24302" y="31779"/>
                    <a:pt x="30279" y="27996"/>
                    <a:pt x="32746" y="21755"/>
                  </a:cubicBezTo>
                  <a:cubicBezTo>
                    <a:pt x="36008" y="13617"/>
                    <a:pt x="32018" y="4369"/>
                    <a:pt x="23847" y="1139"/>
                  </a:cubicBezTo>
                  <a:cubicBezTo>
                    <a:pt x="21920" y="367"/>
                    <a:pt x="19931" y="1"/>
                    <a:pt x="17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5"/>
            <p:cNvSpPr/>
            <p:nvPr/>
          </p:nvSpPr>
          <p:spPr>
            <a:xfrm>
              <a:off x="6209776" y="3675978"/>
              <a:ext cx="415565" cy="414570"/>
            </a:xfrm>
            <a:custGeom>
              <a:avLst/>
              <a:gdLst/>
              <a:ahLst/>
              <a:cxnLst/>
              <a:rect l="l" t="t" r="r" b="b"/>
              <a:pathLst>
                <a:path w="12953" h="12922" fill="none" extrusionOk="0">
                  <a:moveTo>
                    <a:pt x="10989" y="2914"/>
                  </a:moveTo>
                  <a:cubicBezTo>
                    <a:pt x="12953" y="5416"/>
                    <a:pt x="12509" y="9027"/>
                    <a:pt x="10039" y="10990"/>
                  </a:cubicBezTo>
                  <a:cubicBezTo>
                    <a:pt x="7537" y="12922"/>
                    <a:pt x="3927" y="12510"/>
                    <a:pt x="1964" y="10008"/>
                  </a:cubicBezTo>
                  <a:cubicBezTo>
                    <a:pt x="0" y="7506"/>
                    <a:pt x="444" y="3896"/>
                    <a:pt x="2945" y="1933"/>
                  </a:cubicBezTo>
                  <a:cubicBezTo>
                    <a:pt x="5447" y="1"/>
                    <a:pt x="9057" y="413"/>
                    <a:pt x="10989" y="2914"/>
                  </a:cubicBezTo>
                  <a:close/>
                </a:path>
              </a:pathLst>
            </a:custGeom>
            <a:noFill/>
            <a:ln w="95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5"/>
            <p:cNvSpPr/>
            <p:nvPr/>
          </p:nvSpPr>
          <p:spPr>
            <a:xfrm>
              <a:off x="6174197" y="3640431"/>
              <a:ext cx="487718" cy="486692"/>
            </a:xfrm>
            <a:custGeom>
              <a:avLst/>
              <a:gdLst/>
              <a:ahLst/>
              <a:cxnLst/>
              <a:rect l="l" t="t" r="r" b="b"/>
              <a:pathLst>
                <a:path w="15202" h="15170" fill="none" extrusionOk="0">
                  <a:moveTo>
                    <a:pt x="12890" y="3421"/>
                  </a:moveTo>
                  <a:cubicBezTo>
                    <a:pt x="15202" y="6334"/>
                    <a:pt x="14695" y="10578"/>
                    <a:pt x="11782" y="12890"/>
                  </a:cubicBezTo>
                  <a:cubicBezTo>
                    <a:pt x="8836" y="15170"/>
                    <a:pt x="4593" y="14663"/>
                    <a:pt x="2313" y="11750"/>
                  </a:cubicBezTo>
                  <a:cubicBezTo>
                    <a:pt x="1" y="8836"/>
                    <a:pt x="507" y="4593"/>
                    <a:pt x="3421" y="2281"/>
                  </a:cubicBezTo>
                  <a:cubicBezTo>
                    <a:pt x="6366" y="1"/>
                    <a:pt x="10578" y="507"/>
                    <a:pt x="12890" y="3421"/>
                  </a:cubicBezTo>
                  <a:close/>
                </a:path>
              </a:pathLst>
            </a:custGeom>
            <a:noFill/>
            <a:ln w="95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5"/>
            <p:cNvSpPr/>
            <p:nvPr/>
          </p:nvSpPr>
          <p:spPr>
            <a:xfrm>
              <a:off x="6075642" y="3905619"/>
              <a:ext cx="451144" cy="223551"/>
            </a:xfrm>
            <a:custGeom>
              <a:avLst/>
              <a:gdLst/>
              <a:ahLst/>
              <a:cxnLst/>
              <a:rect l="l" t="t" r="r" b="b"/>
              <a:pathLst>
                <a:path w="14062" h="6968" extrusionOk="0">
                  <a:moveTo>
                    <a:pt x="1" y="0"/>
                  </a:moveTo>
                  <a:lnTo>
                    <a:pt x="1" y="5606"/>
                  </a:lnTo>
                  <a:cubicBezTo>
                    <a:pt x="1" y="6366"/>
                    <a:pt x="603" y="6967"/>
                    <a:pt x="1331" y="6967"/>
                  </a:cubicBezTo>
                  <a:lnTo>
                    <a:pt x="12732" y="6967"/>
                  </a:lnTo>
                  <a:cubicBezTo>
                    <a:pt x="13492" y="6967"/>
                    <a:pt x="14062" y="6366"/>
                    <a:pt x="14062" y="5637"/>
                  </a:cubicBezTo>
                  <a:lnTo>
                    <a:pt x="14062" y="0"/>
                  </a:lnTo>
                  <a:close/>
                </a:path>
              </a:pathLst>
            </a:custGeom>
            <a:solidFill>
              <a:srgbClr val="FFFFFF"/>
            </a:solid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5"/>
            <p:cNvSpPr/>
            <p:nvPr/>
          </p:nvSpPr>
          <p:spPr>
            <a:xfrm>
              <a:off x="6075642" y="3970616"/>
              <a:ext cx="415597" cy="157525"/>
            </a:xfrm>
            <a:custGeom>
              <a:avLst/>
              <a:gdLst/>
              <a:ahLst/>
              <a:cxnLst/>
              <a:rect l="l" t="t" r="r" b="b"/>
              <a:pathLst>
                <a:path w="12954" h="4910" fill="none" extrusionOk="0">
                  <a:moveTo>
                    <a:pt x="1" y="349"/>
                  </a:moveTo>
                  <a:cubicBezTo>
                    <a:pt x="1394" y="1"/>
                    <a:pt x="2946" y="381"/>
                    <a:pt x="3991" y="1363"/>
                  </a:cubicBezTo>
                  <a:cubicBezTo>
                    <a:pt x="4498" y="1806"/>
                    <a:pt x="4878" y="2408"/>
                    <a:pt x="5448" y="2756"/>
                  </a:cubicBezTo>
                  <a:cubicBezTo>
                    <a:pt x="5923" y="3041"/>
                    <a:pt x="6493" y="3199"/>
                    <a:pt x="7063" y="3231"/>
                  </a:cubicBezTo>
                  <a:cubicBezTo>
                    <a:pt x="8140" y="3326"/>
                    <a:pt x="9185" y="3199"/>
                    <a:pt x="10262" y="3294"/>
                  </a:cubicBezTo>
                  <a:cubicBezTo>
                    <a:pt x="11338" y="3389"/>
                    <a:pt x="12478" y="3928"/>
                    <a:pt x="12953" y="4910"/>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5"/>
            <p:cNvSpPr/>
            <p:nvPr/>
          </p:nvSpPr>
          <p:spPr>
            <a:xfrm>
              <a:off x="6095982" y="3869046"/>
              <a:ext cx="411522" cy="36606"/>
            </a:xfrm>
            <a:custGeom>
              <a:avLst/>
              <a:gdLst/>
              <a:ahLst/>
              <a:cxnLst/>
              <a:rect l="l" t="t" r="r" b="b"/>
              <a:pathLst>
                <a:path w="12827" h="1141" extrusionOk="0">
                  <a:moveTo>
                    <a:pt x="190" y="0"/>
                  </a:moveTo>
                  <a:cubicBezTo>
                    <a:pt x="64" y="0"/>
                    <a:pt x="0" y="63"/>
                    <a:pt x="0" y="158"/>
                  </a:cubicBezTo>
                  <a:lnTo>
                    <a:pt x="0" y="1140"/>
                  </a:lnTo>
                  <a:lnTo>
                    <a:pt x="12826" y="1140"/>
                  </a:lnTo>
                  <a:lnTo>
                    <a:pt x="12826" y="158"/>
                  </a:lnTo>
                  <a:cubicBezTo>
                    <a:pt x="12826" y="63"/>
                    <a:pt x="12731" y="0"/>
                    <a:pt x="12636" y="0"/>
                  </a:cubicBezTo>
                  <a:close/>
                </a:path>
              </a:pathLst>
            </a:custGeom>
            <a:solidFill>
              <a:srgbClr val="FFFFFF"/>
            </a:solid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5"/>
            <p:cNvSpPr/>
            <p:nvPr/>
          </p:nvSpPr>
          <p:spPr>
            <a:xfrm>
              <a:off x="6114269" y="3776586"/>
              <a:ext cx="376969" cy="92494"/>
            </a:xfrm>
            <a:custGeom>
              <a:avLst/>
              <a:gdLst/>
              <a:ahLst/>
              <a:cxnLst/>
              <a:rect l="l" t="t" r="r" b="b"/>
              <a:pathLst>
                <a:path w="11750" h="2883" extrusionOk="0">
                  <a:moveTo>
                    <a:pt x="9184" y="0"/>
                  </a:moveTo>
                  <a:lnTo>
                    <a:pt x="9184" y="0"/>
                  </a:lnTo>
                  <a:cubicBezTo>
                    <a:pt x="9215" y="273"/>
                    <a:pt x="9477" y="1273"/>
                    <a:pt x="5741" y="1273"/>
                  </a:cubicBezTo>
                  <a:cubicBezTo>
                    <a:pt x="5577" y="1273"/>
                    <a:pt x="5405" y="1271"/>
                    <a:pt x="5226" y="1267"/>
                  </a:cubicBezTo>
                  <a:cubicBezTo>
                    <a:pt x="5094" y="1264"/>
                    <a:pt x="4965" y="1263"/>
                    <a:pt x="4840" y="1263"/>
                  </a:cubicBezTo>
                  <a:cubicBezTo>
                    <a:pt x="330" y="1263"/>
                    <a:pt x="0" y="2882"/>
                    <a:pt x="0" y="2882"/>
                  </a:cubicBezTo>
                  <a:lnTo>
                    <a:pt x="11749" y="2882"/>
                  </a:lnTo>
                  <a:cubicBezTo>
                    <a:pt x="11528" y="380"/>
                    <a:pt x="9185" y="0"/>
                    <a:pt x="9184"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5"/>
            <p:cNvSpPr/>
            <p:nvPr/>
          </p:nvSpPr>
          <p:spPr>
            <a:xfrm>
              <a:off x="6196558" y="3569306"/>
              <a:ext cx="64037" cy="64037"/>
            </a:xfrm>
            <a:custGeom>
              <a:avLst/>
              <a:gdLst/>
              <a:ahLst/>
              <a:cxnLst/>
              <a:rect l="l" t="t" r="r" b="b"/>
              <a:pathLst>
                <a:path w="1996" h="1996" fill="none" extrusionOk="0">
                  <a:moveTo>
                    <a:pt x="1996" y="982"/>
                  </a:moveTo>
                  <a:cubicBezTo>
                    <a:pt x="1457" y="982"/>
                    <a:pt x="982" y="1426"/>
                    <a:pt x="982" y="1996"/>
                  </a:cubicBezTo>
                  <a:cubicBezTo>
                    <a:pt x="982" y="1426"/>
                    <a:pt x="539" y="982"/>
                    <a:pt x="0" y="982"/>
                  </a:cubicBezTo>
                  <a:lnTo>
                    <a:pt x="0" y="982"/>
                  </a:lnTo>
                  <a:cubicBezTo>
                    <a:pt x="539" y="982"/>
                    <a:pt x="982" y="539"/>
                    <a:pt x="982" y="1"/>
                  </a:cubicBezTo>
                  <a:cubicBezTo>
                    <a:pt x="982" y="539"/>
                    <a:pt x="1426" y="982"/>
                    <a:pt x="1996" y="98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5"/>
            <p:cNvSpPr/>
            <p:nvPr/>
          </p:nvSpPr>
          <p:spPr>
            <a:xfrm>
              <a:off x="6575508" y="3610980"/>
              <a:ext cx="50851" cy="50819"/>
            </a:xfrm>
            <a:custGeom>
              <a:avLst/>
              <a:gdLst/>
              <a:ahLst/>
              <a:cxnLst/>
              <a:rect l="l" t="t" r="r" b="b"/>
              <a:pathLst>
                <a:path w="1585" h="1584" fill="none" extrusionOk="0">
                  <a:moveTo>
                    <a:pt x="1584" y="792"/>
                  </a:moveTo>
                  <a:cubicBezTo>
                    <a:pt x="1141" y="792"/>
                    <a:pt x="793" y="1140"/>
                    <a:pt x="793" y="1584"/>
                  </a:cubicBezTo>
                  <a:cubicBezTo>
                    <a:pt x="793" y="1140"/>
                    <a:pt x="444" y="792"/>
                    <a:pt x="1" y="792"/>
                  </a:cubicBezTo>
                  <a:lnTo>
                    <a:pt x="1" y="792"/>
                  </a:lnTo>
                  <a:cubicBezTo>
                    <a:pt x="444" y="792"/>
                    <a:pt x="793" y="444"/>
                    <a:pt x="793" y="0"/>
                  </a:cubicBezTo>
                  <a:cubicBezTo>
                    <a:pt x="793" y="444"/>
                    <a:pt x="1173" y="792"/>
                    <a:pt x="1584" y="792"/>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5"/>
            <p:cNvSpPr/>
            <p:nvPr/>
          </p:nvSpPr>
          <p:spPr>
            <a:xfrm>
              <a:off x="6084785" y="3665840"/>
              <a:ext cx="90473" cy="90441"/>
            </a:xfrm>
            <a:custGeom>
              <a:avLst/>
              <a:gdLst/>
              <a:ahLst/>
              <a:cxnLst/>
              <a:rect l="l" t="t" r="r" b="b"/>
              <a:pathLst>
                <a:path w="2820" h="2819" fill="none" extrusionOk="0">
                  <a:moveTo>
                    <a:pt x="2819" y="1425"/>
                  </a:moveTo>
                  <a:cubicBezTo>
                    <a:pt x="2028" y="1425"/>
                    <a:pt x="1394" y="2059"/>
                    <a:pt x="1394" y="2819"/>
                  </a:cubicBezTo>
                  <a:cubicBezTo>
                    <a:pt x="1394" y="2059"/>
                    <a:pt x="761" y="1425"/>
                    <a:pt x="1" y="1425"/>
                  </a:cubicBezTo>
                  <a:lnTo>
                    <a:pt x="1" y="1425"/>
                  </a:lnTo>
                  <a:cubicBezTo>
                    <a:pt x="761" y="1425"/>
                    <a:pt x="1394" y="792"/>
                    <a:pt x="1394" y="0"/>
                  </a:cubicBezTo>
                  <a:cubicBezTo>
                    <a:pt x="1394" y="792"/>
                    <a:pt x="2028" y="1425"/>
                    <a:pt x="2819" y="1425"/>
                  </a:cubicBez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5"/>
            <p:cNvSpPr/>
            <p:nvPr/>
          </p:nvSpPr>
          <p:spPr>
            <a:xfrm>
              <a:off x="5802338" y="3304150"/>
              <a:ext cx="337347" cy="337347"/>
            </a:xfrm>
            <a:custGeom>
              <a:avLst/>
              <a:gdLst/>
              <a:ahLst/>
              <a:cxnLst/>
              <a:rect l="l" t="t" r="r" b="b"/>
              <a:pathLst>
                <a:path w="10515" h="10515" extrusionOk="0">
                  <a:moveTo>
                    <a:pt x="5258" y="0"/>
                  </a:moveTo>
                  <a:cubicBezTo>
                    <a:pt x="2376" y="0"/>
                    <a:pt x="1" y="2375"/>
                    <a:pt x="1" y="5257"/>
                  </a:cubicBezTo>
                  <a:cubicBezTo>
                    <a:pt x="1" y="8139"/>
                    <a:pt x="2376" y="10514"/>
                    <a:pt x="5258" y="10514"/>
                  </a:cubicBezTo>
                  <a:cubicBezTo>
                    <a:pt x="8140" y="10514"/>
                    <a:pt x="10515" y="8139"/>
                    <a:pt x="10515" y="5257"/>
                  </a:cubicBezTo>
                  <a:cubicBezTo>
                    <a:pt x="10515" y="2375"/>
                    <a:pt x="8140" y="0"/>
                    <a:pt x="5258" y="0"/>
                  </a:cubicBezTo>
                  <a:close/>
                </a:path>
              </a:pathLst>
            </a:custGeom>
            <a:solidFill>
              <a:srgbClr val="F2BDC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grpSp>
      <p:grpSp>
        <p:nvGrpSpPr>
          <p:cNvPr id="1917" name="Google Shape;1917;p25"/>
          <p:cNvGrpSpPr/>
          <p:nvPr/>
        </p:nvGrpSpPr>
        <p:grpSpPr>
          <a:xfrm>
            <a:off x="3992866" y="3379675"/>
            <a:ext cx="1146115" cy="1097091"/>
            <a:chOff x="3992866" y="3304150"/>
            <a:chExt cx="1146115" cy="1097091"/>
          </a:xfrm>
        </p:grpSpPr>
        <p:sp>
          <p:nvSpPr>
            <p:cNvPr id="1918" name="Google Shape;1918;p25"/>
            <p:cNvSpPr/>
            <p:nvPr/>
          </p:nvSpPr>
          <p:spPr>
            <a:xfrm>
              <a:off x="3992866" y="3381564"/>
              <a:ext cx="1146115" cy="1019678"/>
            </a:xfrm>
            <a:custGeom>
              <a:avLst/>
              <a:gdLst/>
              <a:ahLst/>
              <a:cxnLst/>
              <a:rect l="l" t="t" r="r" b="b"/>
              <a:pathLst>
                <a:path w="35724" h="31783" extrusionOk="0">
                  <a:moveTo>
                    <a:pt x="17866" y="1"/>
                  </a:moveTo>
                  <a:cubicBezTo>
                    <a:pt x="11239" y="1"/>
                    <a:pt x="5063" y="4157"/>
                    <a:pt x="2819" y="10761"/>
                  </a:cubicBezTo>
                  <a:cubicBezTo>
                    <a:pt x="1" y="19090"/>
                    <a:pt x="4435" y="28116"/>
                    <a:pt x="12732" y="30934"/>
                  </a:cubicBezTo>
                  <a:cubicBezTo>
                    <a:pt x="14425" y="31510"/>
                    <a:pt x="16148" y="31783"/>
                    <a:pt x="17843" y="31783"/>
                  </a:cubicBezTo>
                  <a:cubicBezTo>
                    <a:pt x="24455" y="31783"/>
                    <a:pt x="30636" y="27626"/>
                    <a:pt x="32905" y="21022"/>
                  </a:cubicBezTo>
                  <a:cubicBezTo>
                    <a:pt x="35724" y="12725"/>
                    <a:pt x="31290" y="3699"/>
                    <a:pt x="22993" y="849"/>
                  </a:cubicBezTo>
                  <a:cubicBezTo>
                    <a:pt x="21293" y="274"/>
                    <a:pt x="19565" y="1"/>
                    <a:pt x="17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5"/>
            <p:cNvSpPr/>
            <p:nvPr/>
          </p:nvSpPr>
          <p:spPr>
            <a:xfrm>
              <a:off x="4413490" y="3692243"/>
              <a:ext cx="251013" cy="511106"/>
            </a:xfrm>
            <a:custGeom>
              <a:avLst/>
              <a:gdLst/>
              <a:ahLst/>
              <a:cxnLst/>
              <a:rect l="l" t="t" r="r" b="b"/>
              <a:pathLst>
                <a:path w="7824" h="15931" fill="none" extrusionOk="0">
                  <a:moveTo>
                    <a:pt x="6525" y="15930"/>
                  </a:moveTo>
                  <a:lnTo>
                    <a:pt x="1299" y="15930"/>
                  </a:lnTo>
                  <a:cubicBezTo>
                    <a:pt x="571" y="15930"/>
                    <a:pt x="1" y="15360"/>
                    <a:pt x="1" y="14663"/>
                  </a:cubicBezTo>
                  <a:lnTo>
                    <a:pt x="1" y="1"/>
                  </a:lnTo>
                  <a:lnTo>
                    <a:pt x="7823" y="1"/>
                  </a:lnTo>
                  <a:lnTo>
                    <a:pt x="7823" y="14663"/>
                  </a:lnTo>
                  <a:cubicBezTo>
                    <a:pt x="7823" y="15360"/>
                    <a:pt x="7253" y="15930"/>
                    <a:pt x="6525" y="15930"/>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5"/>
            <p:cNvSpPr/>
            <p:nvPr/>
          </p:nvSpPr>
          <p:spPr>
            <a:xfrm>
              <a:off x="4456158" y="3668888"/>
              <a:ext cx="165642" cy="23388"/>
            </a:xfrm>
            <a:custGeom>
              <a:avLst/>
              <a:gdLst/>
              <a:ahLst/>
              <a:cxnLst/>
              <a:rect l="l" t="t" r="r" b="b"/>
              <a:pathLst>
                <a:path w="5163" h="729" fill="none" extrusionOk="0">
                  <a:moveTo>
                    <a:pt x="1" y="0"/>
                  </a:moveTo>
                  <a:lnTo>
                    <a:pt x="5163" y="0"/>
                  </a:lnTo>
                  <a:lnTo>
                    <a:pt x="5163" y="729"/>
                  </a:lnTo>
                  <a:lnTo>
                    <a:pt x="1" y="729"/>
                  </a:lnTo>
                  <a:close/>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5"/>
            <p:cNvSpPr/>
            <p:nvPr/>
          </p:nvSpPr>
          <p:spPr>
            <a:xfrm>
              <a:off x="4437872" y="3561189"/>
              <a:ext cx="202248" cy="107733"/>
            </a:xfrm>
            <a:custGeom>
              <a:avLst/>
              <a:gdLst/>
              <a:ahLst/>
              <a:cxnLst/>
              <a:rect l="l" t="t" r="r" b="b"/>
              <a:pathLst>
                <a:path w="6304" h="3358" fill="none" extrusionOk="0">
                  <a:moveTo>
                    <a:pt x="5923" y="0"/>
                  </a:moveTo>
                  <a:lnTo>
                    <a:pt x="381" y="0"/>
                  </a:lnTo>
                  <a:cubicBezTo>
                    <a:pt x="159" y="0"/>
                    <a:pt x="1" y="190"/>
                    <a:pt x="1" y="380"/>
                  </a:cubicBezTo>
                  <a:lnTo>
                    <a:pt x="1" y="2977"/>
                  </a:lnTo>
                  <a:cubicBezTo>
                    <a:pt x="1" y="3199"/>
                    <a:pt x="191" y="3357"/>
                    <a:pt x="381" y="3357"/>
                  </a:cubicBezTo>
                  <a:lnTo>
                    <a:pt x="5923" y="3357"/>
                  </a:lnTo>
                  <a:cubicBezTo>
                    <a:pt x="6145" y="3357"/>
                    <a:pt x="6303" y="3167"/>
                    <a:pt x="6303" y="2977"/>
                  </a:cubicBezTo>
                  <a:lnTo>
                    <a:pt x="6303" y="380"/>
                  </a:lnTo>
                  <a:cubicBezTo>
                    <a:pt x="6303" y="190"/>
                    <a:pt x="6113" y="0"/>
                    <a:pt x="5923" y="0"/>
                  </a:cubicBezTo>
                  <a:close/>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5"/>
            <p:cNvSpPr/>
            <p:nvPr/>
          </p:nvSpPr>
          <p:spPr>
            <a:xfrm>
              <a:off x="4413490" y="3846685"/>
              <a:ext cx="178860" cy="184956"/>
            </a:xfrm>
            <a:custGeom>
              <a:avLst/>
              <a:gdLst/>
              <a:ahLst/>
              <a:cxnLst/>
              <a:rect l="l" t="t" r="r" b="b"/>
              <a:pathLst>
                <a:path w="5575" h="5765" fill="none" extrusionOk="0">
                  <a:moveTo>
                    <a:pt x="4846" y="5764"/>
                  </a:moveTo>
                  <a:lnTo>
                    <a:pt x="1" y="5764"/>
                  </a:lnTo>
                  <a:lnTo>
                    <a:pt x="1" y="0"/>
                  </a:lnTo>
                  <a:lnTo>
                    <a:pt x="4846" y="0"/>
                  </a:lnTo>
                  <a:cubicBezTo>
                    <a:pt x="5226" y="0"/>
                    <a:pt x="5575" y="349"/>
                    <a:pt x="5575" y="729"/>
                  </a:cubicBezTo>
                  <a:lnTo>
                    <a:pt x="5575" y="5036"/>
                  </a:lnTo>
                  <a:cubicBezTo>
                    <a:pt x="5575" y="5447"/>
                    <a:pt x="5226" y="5764"/>
                    <a:pt x="4846" y="5764"/>
                  </a:cubicBezTo>
                  <a:close/>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5"/>
            <p:cNvSpPr/>
            <p:nvPr/>
          </p:nvSpPr>
          <p:spPr>
            <a:xfrm>
              <a:off x="4617722" y="3700135"/>
              <a:ext cx="291630" cy="264937"/>
            </a:xfrm>
            <a:custGeom>
              <a:avLst/>
              <a:gdLst/>
              <a:ahLst/>
              <a:cxnLst/>
              <a:rect l="l" t="t" r="r" b="b"/>
              <a:pathLst>
                <a:path w="9090" h="8258" extrusionOk="0">
                  <a:moveTo>
                    <a:pt x="4545" y="0"/>
                  </a:moveTo>
                  <a:cubicBezTo>
                    <a:pt x="3484" y="0"/>
                    <a:pt x="2423" y="404"/>
                    <a:pt x="1615" y="1211"/>
                  </a:cubicBezTo>
                  <a:cubicBezTo>
                    <a:pt x="0" y="2827"/>
                    <a:pt x="0" y="5455"/>
                    <a:pt x="1615" y="7070"/>
                  </a:cubicBezTo>
                  <a:cubicBezTo>
                    <a:pt x="2423" y="7862"/>
                    <a:pt x="3484" y="8258"/>
                    <a:pt x="4545" y="8258"/>
                  </a:cubicBezTo>
                  <a:cubicBezTo>
                    <a:pt x="5606" y="8258"/>
                    <a:pt x="6667" y="7862"/>
                    <a:pt x="7474" y="7070"/>
                  </a:cubicBezTo>
                  <a:cubicBezTo>
                    <a:pt x="9089" y="5455"/>
                    <a:pt x="9089" y="2827"/>
                    <a:pt x="7474" y="1211"/>
                  </a:cubicBezTo>
                  <a:cubicBezTo>
                    <a:pt x="6667" y="404"/>
                    <a:pt x="5606" y="0"/>
                    <a:pt x="4545" y="0"/>
                  </a:cubicBezTo>
                  <a:close/>
                </a:path>
              </a:pathLst>
            </a:custGeom>
            <a:solidFill>
              <a:srgbClr val="FFFFFF"/>
            </a:solidFill>
            <a:ln w="95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5"/>
            <p:cNvSpPr/>
            <p:nvPr/>
          </p:nvSpPr>
          <p:spPr>
            <a:xfrm>
              <a:off x="4702033" y="3745082"/>
              <a:ext cx="119924" cy="166669"/>
            </a:xfrm>
            <a:custGeom>
              <a:avLst/>
              <a:gdLst/>
              <a:ahLst/>
              <a:cxnLst/>
              <a:rect l="l" t="t" r="r" b="b"/>
              <a:pathLst>
                <a:path w="3738" h="5195" extrusionOk="0">
                  <a:moveTo>
                    <a:pt x="1901" y="0"/>
                  </a:moveTo>
                  <a:cubicBezTo>
                    <a:pt x="1" y="2122"/>
                    <a:pt x="96" y="3389"/>
                    <a:pt x="96" y="3389"/>
                  </a:cubicBezTo>
                  <a:cubicBezTo>
                    <a:pt x="96" y="4402"/>
                    <a:pt x="919" y="5194"/>
                    <a:pt x="1901" y="5194"/>
                  </a:cubicBezTo>
                  <a:cubicBezTo>
                    <a:pt x="2914" y="5194"/>
                    <a:pt x="3738" y="4402"/>
                    <a:pt x="3738" y="3389"/>
                  </a:cubicBezTo>
                  <a:cubicBezTo>
                    <a:pt x="3738" y="3199"/>
                    <a:pt x="3706" y="3041"/>
                    <a:pt x="3643" y="2882"/>
                  </a:cubicBezTo>
                  <a:cubicBezTo>
                    <a:pt x="3326" y="1331"/>
                    <a:pt x="1901" y="0"/>
                    <a:pt x="1901"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5"/>
            <p:cNvSpPr/>
            <p:nvPr/>
          </p:nvSpPr>
          <p:spPr>
            <a:xfrm>
              <a:off x="4796546" y="3630261"/>
              <a:ext cx="129068" cy="129068"/>
            </a:xfrm>
            <a:custGeom>
              <a:avLst/>
              <a:gdLst/>
              <a:ahLst/>
              <a:cxnLst/>
              <a:rect l="l" t="t" r="r" b="b"/>
              <a:pathLst>
                <a:path w="4023" h="4023" extrusionOk="0">
                  <a:moveTo>
                    <a:pt x="2027" y="1"/>
                  </a:moveTo>
                  <a:cubicBezTo>
                    <a:pt x="918" y="1"/>
                    <a:pt x="0" y="919"/>
                    <a:pt x="0" y="2028"/>
                  </a:cubicBezTo>
                  <a:cubicBezTo>
                    <a:pt x="0" y="3136"/>
                    <a:pt x="918" y="4023"/>
                    <a:pt x="2027" y="4023"/>
                  </a:cubicBezTo>
                  <a:cubicBezTo>
                    <a:pt x="3135" y="4023"/>
                    <a:pt x="4022" y="3136"/>
                    <a:pt x="4022" y="2028"/>
                  </a:cubicBezTo>
                  <a:cubicBezTo>
                    <a:pt x="4022" y="919"/>
                    <a:pt x="3135" y="1"/>
                    <a:pt x="2027" y="1"/>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5"/>
            <p:cNvSpPr/>
            <p:nvPr/>
          </p:nvSpPr>
          <p:spPr>
            <a:xfrm>
              <a:off x="4835140" y="3668888"/>
              <a:ext cx="51845" cy="52872"/>
            </a:xfrm>
            <a:custGeom>
              <a:avLst/>
              <a:gdLst/>
              <a:ahLst/>
              <a:cxnLst/>
              <a:rect l="l" t="t" r="r" b="b"/>
              <a:pathLst>
                <a:path w="1616" h="1648" fill="none" extrusionOk="0">
                  <a:moveTo>
                    <a:pt x="1616" y="0"/>
                  </a:moveTo>
                  <a:lnTo>
                    <a:pt x="0" y="1647"/>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5"/>
            <p:cNvSpPr/>
            <p:nvPr/>
          </p:nvSpPr>
          <p:spPr>
            <a:xfrm>
              <a:off x="4835140" y="3668888"/>
              <a:ext cx="51845" cy="52872"/>
            </a:xfrm>
            <a:custGeom>
              <a:avLst/>
              <a:gdLst/>
              <a:ahLst/>
              <a:cxnLst/>
              <a:rect l="l" t="t" r="r" b="b"/>
              <a:pathLst>
                <a:path w="1616" h="1648" fill="none" extrusionOk="0">
                  <a:moveTo>
                    <a:pt x="0" y="0"/>
                  </a:moveTo>
                  <a:lnTo>
                    <a:pt x="1616" y="1647"/>
                  </a:lnTo>
                </a:path>
              </a:pathLst>
            </a:custGeom>
            <a:no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5"/>
            <p:cNvSpPr/>
            <p:nvPr/>
          </p:nvSpPr>
          <p:spPr>
            <a:xfrm>
              <a:off x="4030466" y="3304150"/>
              <a:ext cx="337347" cy="337347"/>
            </a:xfrm>
            <a:custGeom>
              <a:avLst/>
              <a:gdLst/>
              <a:ahLst/>
              <a:cxnLst/>
              <a:rect l="l" t="t" r="r" b="b"/>
              <a:pathLst>
                <a:path w="10515" h="10515" extrusionOk="0">
                  <a:moveTo>
                    <a:pt x="5258" y="0"/>
                  </a:moveTo>
                  <a:cubicBezTo>
                    <a:pt x="2376" y="0"/>
                    <a:pt x="1" y="2375"/>
                    <a:pt x="1" y="5257"/>
                  </a:cubicBezTo>
                  <a:cubicBezTo>
                    <a:pt x="1" y="8139"/>
                    <a:pt x="2376" y="10514"/>
                    <a:pt x="5258" y="10514"/>
                  </a:cubicBezTo>
                  <a:cubicBezTo>
                    <a:pt x="8140" y="10514"/>
                    <a:pt x="10515" y="8139"/>
                    <a:pt x="10515" y="5257"/>
                  </a:cubicBezTo>
                  <a:cubicBezTo>
                    <a:pt x="10515" y="2375"/>
                    <a:pt x="8140" y="0"/>
                    <a:pt x="5258" y="0"/>
                  </a:cubicBezTo>
                  <a:close/>
                </a:path>
              </a:pathLst>
            </a:custGeom>
            <a:solidFill>
              <a:srgbClr val="F2BDC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grpSp>
      <p:grpSp>
        <p:nvGrpSpPr>
          <p:cNvPr id="1929" name="Google Shape;1929;p25"/>
          <p:cNvGrpSpPr/>
          <p:nvPr/>
        </p:nvGrpSpPr>
        <p:grpSpPr>
          <a:xfrm>
            <a:off x="2249956" y="3379675"/>
            <a:ext cx="1118685" cy="1097316"/>
            <a:chOff x="2249956" y="3304150"/>
            <a:chExt cx="1118685" cy="1097316"/>
          </a:xfrm>
        </p:grpSpPr>
        <p:sp>
          <p:nvSpPr>
            <p:cNvPr id="1930" name="Google Shape;1930;p25"/>
            <p:cNvSpPr/>
            <p:nvPr/>
          </p:nvSpPr>
          <p:spPr>
            <a:xfrm>
              <a:off x="2249956" y="3381339"/>
              <a:ext cx="1118685" cy="1020127"/>
            </a:xfrm>
            <a:custGeom>
              <a:avLst/>
              <a:gdLst/>
              <a:ahLst/>
              <a:cxnLst/>
              <a:rect l="l" t="t" r="r" b="b"/>
              <a:pathLst>
                <a:path w="34869" h="31797" extrusionOk="0">
                  <a:moveTo>
                    <a:pt x="17435" y="1"/>
                  </a:moveTo>
                  <a:cubicBezTo>
                    <a:pt x="13373" y="1"/>
                    <a:pt x="9312" y="1553"/>
                    <a:pt x="6208" y="4656"/>
                  </a:cubicBezTo>
                  <a:cubicBezTo>
                    <a:pt x="1" y="10863"/>
                    <a:pt x="1" y="20934"/>
                    <a:pt x="6208" y="27141"/>
                  </a:cubicBezTo>
                  <a:cubicBezTo>
                    <a:pt x="9312" y="30245"/>
                    <a:pt x="13373" y="31797"/>
                    <a:pt x="17435" y="31797"/>
                  </a:cubicBezTo>
                  <a:cubicBezTo>
                    <a:pt x="21496" y="31797"/>
                    <a:pt x="25558" y="30245"/>
                    <a:pt x="28661" y="27141"/>
                  </a:cubicBezTo>
                  <a:cubicBezTo>
                    <a:pt x="34869" y="20934"/>
                    <a:pt x="34869" y="10863"/>
                    <a:pt x="28661" y="4656"/>
                  </a:cubicBezTo>
                  <a:cubicBezTo>
                    <a:pt x="25558" y="1553"/>
                    <a:pt x="21496" y="1"/>
                    <a:pt x="17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5"/>
            <p:cNvSpPr/>
            <p:nvPr/>
          </p:nvSpPr>
          <p:spPr>
            <a:xfrm>
              <a:off x="2529356" y="3647361"/>
              <a:ext cx="447102" cy="553006"/>
            </a:xfrm>
            <a:custGeom>
              <a:avLst/>
              <a:gdLst/>
              <a:ahLst/>
              <a:cxnLst/>
              <a:rect l="l" t="t" r="r" b="b"/>
              <a:pathLst>
                <a:path w="13936" h="17237" extrusionOk="0">
                  <a:moveTo>
                    <a:pt x="10291" y="6180"/>
                  </a:moveTo>
                  <a:cubicBezTo>
                    <a:pt x="11231" y="6180"/>
                    <a:pt x="12005" y="6645"/>
                    <a:pt x="12035" y="7258"/>
                  </a:cubicBezTo>
                  <a:cubicBezTo>
                    <a:pt x="12067" y="7892"/>
                    <a:pt x="11275" y="8430"/>
                    <a:pt x="10293" y="8493"/>
                  </a:cubicBezTo>
                  <a:cubicBezTo>
                    <a:pt x="10262" y="8494"/>
                    <a:pt x="10232" y="8495"/>
                    <a:pt x="10201" y="8495"/>
                  </a:cubicBezTo>
                  <a:cubicBezTo>
                    <a:pt x="9260" y="8495"/>
                    <a:pt x="8487" y="8029"/>
                    <a:pt x="8457" y="7385"/>
                  </a:cubicBezTo>
                  <a:cubicBezTo>
                    <a:pt x="8425" y="6752"/>
                    <a:pt x="9217" y="6213"/>
                    <a:pt x="10198" y="6182"/>
                  </a:cubicBezTo>
                  <a:cubicBezTo>
                    <a:pt x="10229" y="6181"/>
                    <a:pt x="10260" y="6180"/>
                    <a:pt x="10291" y="6180"/>
                  </a:cubicBezTo>
                  <a:close/>
                  <a:moveTo>
                    <a:pt x="3714" y="6461"/>
                  </a:moveTo>
                  <a:cubicBezTo>
                    <a:pt x="4621" y="6461"/>
                    <a:pt x="5355" y="6946"/>
                    <a:pt x="5385" y="7543"/>
                  </a:cubicBezTo>
                  <a:cubicBezTo>
                    <a:pt x="5416" y="8177"/>
                    <a:pt x="4625" y="8715"/>
                    <a:pt x="3643" y="8747"/>
                  </a:cubicBezTo>
                  <a:cubicBezTo>
                    <a:pt x="3612" y="8748"/>
                    <a:pt x="3581" y="8748"/>
                    <a:pt x="3550" y="8748"/>
                  </a:cubicBezTo>
                  <a:cubicBezTo>
                    <a:pt x="2610" y="8748"/>
                    <a:pt x="1837" y="8283"/>
                    <a:pt x="1806" y="7670"/>
                  </a:cubicBezTo>
                  <a:cubicBezTo>
                    <a:pt x="1774" y="7037"/>
                    <a:pt x="2566" y="6498"/>
                    <a:pt x="3548" y="6467"/>
                  </a:cubicBezTo>
                  <a:cubicBezTo>
                    <a:pt x="3604" y="6463"/>
                    <a:pt x="3659" y="6461"/>
                    <a:pt x="3714" y="6461"/>
                  </a:cubicBezTo>
                  <a:close/>
                  <a:moveTo>
                    <a:pt x="7272" y="12766"/>
                  </a:moveTo>
                  <a:cubicBezTo>
                    <a:pt x="8188" y="12766"/>
                    <a:pt x="8933" y="13054"/>
                    <a:pt x="8963" y="13656"/>
                  </a:cubicBezTo>
                  <a:cubicBezTo>
                    <a:pt x="8995" y="14289"/>
                    <a:pt x="8203" y="14479"/>
                    <a:pt x="7221" y="14511"/>
                  </a:cubicBezTo>
                  <a:cubicBezTo>
                    <a:pt x="7071" y="14520"/>
                    <a:pt x="6926" y="14525"/>
                    <a:pt x="6787" y="14525"/>
                  </a:cubicBezTo>
                  <a:cubicBezTo>
                    <a:pt x="5990" y="14525"/>
                    <a:pt x="5412" y="14353"/>
                    <a:pt x="5385" y="13814"/>
                  </a:cubicBezTo>
                  <a:cubicBezTo>
                    <a:pt x="5353" y="13180"/>
                    <a:pt x="6145" y="12800"/>
                    <a:pt x="7126" y="12769"/>
                  </a:cubicBezTo>
                  <a:cubicBezTo>
                    <a:pt x="7175" y="12767"/>
                    <a:pt x="7224" y="12766"/>
                    <a:pt x="7272" y="12766"/>
                  </a:cubicBezTo>
                  <a:close/>
                  <a:moveTo>
                    <a:pt x="6875" y="0"/>
                  </a:moveTo>
                  <a:cubicBezTo>
                    <a:pt x="6790" y="0"/>
                    <a:pt x="6705" y="2"/>
                    <a:pt x="6620" y="6"/>
                  </a:cubicBezTo>
                  <a:cubicBezTo>
                    <a:pt x="4593" y="70"/>
                    <a:pt x="2819" y="1241"/>
                    <a:pt x="1616" y="3046"/>
                  </a:cubicBezTo>
                  <a:lnTo>
                    <a:pt x="2756" y="4218"/>
                  </a:lnTo>
                  <a:lnTo>
                    <a:pt x="2756" y="4218"/>
                  </a:lnTo>
                  <a:lnTo>
                    <a:pt x="1236" y="3680"/>
                  </a:lnTo>
                  <a:cubicBezTo>
                    <a:pt x="444" y="5137"/>
                    <a:pt x="1" y="6973"/>
                    <a:pt x="96" y="8905"/>
                  </a:cubicBezTo>
                  <a:cubicBezTo>
                    <a:pt x="159" y="10964"/>
                    <a:pt x="951" y="12832"/>
                    <a:pt x="2059" y="14289"/>
                  </a:cubicBezTo>
                  <a:lnTo>
                    <a:pt x="3105" y="13814"/>
                  </a:lnTo>
                  <a:lnTo>
                    <a:pt x="2376" y="14669"/>
                  </a:lnTo>
                  <a:cubicBezTo>
                    <a:pt x="3758" y="16266"/>
                    <a:pt x="5556" y="17237"/>
                    <a:pt x="7165" y="17237"/>
                  </a:cubicBezTo>
                  <a:cubicBezTo>
                    <a:pt x="7216" y="17237"/>
                    <a:pt x="7266" y="17236"/>
                    <a:pt x="7316" y="17234"/>
                  </a:cubicBezTo>
                  <a:cubicBezTo>
                    <a:pt x="8900" y="17171"/>
                    <a:pt x="10673" y="16031"/>
                    <a:pt x="12004" y="14257"/>
                  </a:cubicBezTo>
                  <a:lnTo>
                    <a:pt x="11243" y="13497"/>
                  </a:lnTo>
                  <a:lnTo>
                    <a:pt x="12257" y="13846"/>
                  </a:lnTo>
                  <a:cubicBezTo>
                    <a:pt x="13270" y="12325"/>
                    <a:pt x="13935" y="10394"/>
                    <a:pt x="13840" y="8335"/>
                  </a:cubicBezTo>
                  <a:cubicBezTo>
                    <a:pt x="13777" y="6403"/>
                    <a:pt x="13207" y="4662"/>
                    <a:pt x="12289" y="3236"/>
                  </a:cubicBezTo>
                  <a:lnTo>
                    <a:pt x="10863" y="3901"/>
                  </a:lnTo>
                  <a:lnTo>
                    <a:pt x="10863" y="3901"/>
                  </a:lnTo>
                  <a:lnTo>
                    <a:pt x="11877" y="2666"/>
                  </a:lnTo>
                  <a:cubicBezTo>
                    <a:pt x="10603" y="1028"/>
                    <a:pt x="8805" y="0"/>
                    <a:pt x="6875" y="0"/>
                  </a:cubicBezTo>
                  <a:close/>
                </a:path>
              </a:pathLst>
            </a:custGeom>
            <a:solidFill>
              <a:srgbClr val="FFFFFF"/>
            </a:solidFill>
            <a:ln w="10300" cap="rnd" cmpd="sng">
              <a:solidFill>
                <a:srgbClr val="D97E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5"/>
            <p:cNvSpPr/>
            <p:nvPr/>
          </p:nvSpPr>
          <p:spPr>
            <a:xfrm>
              <a:off x="2712254" y="3994999"/>
              <a:ext cx="88419" cy="18512"/>
            </a:xfrm>
            <a:custGeom>
              <a:avLst/>
              <a:gdLst/>
              <a:ahLst/>
              <a:cxnLst/>
              <a:rect l="l" t="t" r="r" b="b"/>
              <a:pathLst>
                <a:path w="2756" h="577" extrusionOk="0">
                  <a:moveTo>
                    <a:pt x="2724" y="1"/>
                  </a:moveTo>
                  <a:lnTo>
                    <a:pt x="0" y="96"/>
                  </a:lnTo>
                  <a:cubicBezTo>
                    <a:pt x="0" y="96"/>
                    <a:pt x="0" y="576"/>
                    <a:pt x="1148" y="576"/>
                  </a:cubicBezTo>
                  <a:cubicBezTo>
                    <a:pt x="1215" y="576"/>
                    <a:pt x="1286" y="575"/>
                    <a:pt x="1362" y="571"/>
                  </a:cubicBezTo>
                  <a:lnTo>
                    <a:pt x="1394" y="571"/>
                  </a:lnTo>
                  <a:cubicBezTo>
                    <a:pt x="2756" y="508"/>
                    <a:pt x="2724" y="1"/>
                    <a:pt x="27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5"/>
            <p:cNvSpPr/>
            <p:nvPr/>
          </p:nvSpPr>
          <p:spPr>
            <a:xfrm>
              <a:off x="2712254" y="3994999"/>
              <a:ext cx="88419" cy="20372"/>
            </a:xfrm>
            <a:custGeom>
              <a:avLst/>
              <a:gdLst/>
              <a:ahLst/>
              <a:cxnLst/>
              <a:rect l="l" t="t" r="r" b="b"/>
              <a:pathLst>
                <a:path w="2756" h="635" fill="none" extrusionOk="0">
                  <a:moveTo>
                    <a:pt x="2724" y="1"/>
                  </a:moveTo>
                  <a:cubicBezTo>
                    <a:pt x="2724" y="1"/>
                    <a:pt x="2756" y="508"/>
                    <a:pt x="1394" y="571"/>
                  </a:cubicBezTo>
                  <a:lnTo>
                    <a:pt x="1362" y="571"/>
                  </a:lnTo>
                  <a:cubicBezTo>
                    <a:pt x="0" y="634"/>
                    <a:pt x="0" y="96"/>
                    <a:pt x="0" y="96"/>
                  </a:cubicBezTo>
                </a:path>
              </a:pathLst>
            </a:custGeom>
            <a:noFill/>
            <a:ln w="10300" cap="flat" cmpd="sng">
              <a:solidFill>
                <a:srgbClr val="D97E8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5"/>
            <p:cNvSpPr/>
            <p:nvPr/>
          </p:nvSpPr>
          <p:spPr>
            <a:xfrm>
              <a:off x="2642155" y="3569113"/>
              <a:ext cx="447070" cy="553038"/>
            </a:xfrm>
            <a:custGeom>
              <a:avLst/>
              <a:gdLst/>
              <a:ahLst/>
              <a:cxnLst/>
              <a:rect l="l" t="t" r="r" b="b"/>
              <a:pathLst>
                <a:path w="13935" h="17238" extrusionOk="0">
                  <a:moveTo>
                    <a:pt x="10293" y="6181"/>
                  </a:moveTo>
                  <a:cubicBezTo>
                    <a:pt x="11262" y="6181"/>
                    <a:pt x="12034" y="6646"/>
                    <a:pt x="12034" y="7259"/>
                  </a:cubicBezTo>
                  <a:cubicBezTo>
                    <a:pt x="12066" y="7892"/>
                    <a:pt x="11274" y="8431"/>
                    <a:pt x="10293" y="8462"/>
                  </a:cubicBezTo>
                  <a:cubicBezTo>
                    <a:pt x="10234" y="8466"/>
                    <a:pt x="10175" y="8468"/>
                    <a:pt x="10118" y="8468"/>
                  </a:cubicBezTo>
                  <a:cubicBezTo>
                    <a:pt x="9215" y="8468"/>
                    <a:pt x="8486" y="8011"/>
                    <a:pt x="8456" y="7386"/>
                  </a:cubicBezTo>
                  <a:cubicBezTo>
                    <a:pt x="8456" y="6752"/>
                    <a:pt x="9216" y="6214"/>
                    <a:pt x="10198" y="6182"/>
                  </a:cubicBezTo>
                  <a:cubicBezTo>
                    <a:pt x="10230" y="6181"/>
                    <a:pt x="10261" y="6181"/>
                    <a:pt x="10293" y="6181"/>
                  </a:cubicBezTo>
                  <a:close/>
                  <a:moveTo>
                    <a:pt x="3640" y="6434"/>
                  </a:moveTo>
                  <a:cubicBezTo>
                    <a:pt x="4580" y="6434"/>
                    <a:pt x="5353" y="6900"/>
                    <a:pt x="5384" y="7544"/>
                  </a:cubicBezTo>
                  <a:cubicBezTo>
                    <a:pt x="5416" y="8177"/>
                    <a:pt x="4624" y="8716"/>
                    <a:pt x="3642" y="8747"/>
                  </a:cubicBezTo>
                  <a:cubicBezTo>
                    <a:pt x="3611" y="8748"/>
                    <a:pt x="3580" y="8749"/>
                    <a:pt x="3550" y="8749"/>
                  </a:cubicBezTo>
                  <a:cubicBezTo>
                    <a:pt x="2609" y="8749"/>
                    <a:pt x="1836" y="8284"/>
                    <a:pt x="1805" y="7671"/>
                  </a:cubicBezTo>
                  <a:cubicBezTo>
                    <a:pt x="1774" y="7037"/>
                    <a:pt x="2565" y="6499"/>
                    <a:pt x="3547" y="6435"/>
                  </a:cubicBezTo>
                  <a:cubicBezTo>
                    <a:pt x="3578" y="6434"/>
                    <a:pt x="3609" y="6434"/>
                    <a:pt x="3640" y="6434"/>
                  </a:cubicBezTo>
                  <a:close/>
                  <a:moveTo>
                    <a:pt x="7303" y="12767"/>
                  </a:moveTo>
                  <a:cubicBezTo>
                    <a:pt x="8216" y="12767"/>
                    <a:pt x="8932" y="13054"/>
                    <a:pt x="8963" y="13656"/>
                  </a:cubicBezTo>
                  <a:cubicBezTo>
                    <a:pt x="8994" y="14289"/>
                    <a:pt x="8202" y="14479"/>
                    <a:pt x="7221" y="14511"/>
                  </a:cubicBezTo>
                  <a:cubicBezTo>
                    <a:pt x="7075" y="14520"/>
                    <a:pt x="6933" y="14526"/>
                    <a:pt x="6796" y="14526"/>
                  </a:cubicBezTo>
                  <a:cubicBezTo>
                    <a:pt x="6012" y="14526"/>
                    <a:pt x="5411" y="14354"/>
                    <a:pt x="5384" y="13814"/>
                  </a:cubicBezTo>
                  <a:cubicBezTo>
                    <a:pt x="5384" y="13181"/>
                    <a:pt x="6144" y="12801"/>
                    <a:pt x="7157" y="12769"/>
                  </a:cubicBezTo>
                  <a:cubicBezTo>
                    <a:pt x="7206" y="12768"/>
                    <a:pt x="7255" y="12767"/>
                    <a:pt x="7303" y="12767"/>
                  </a:cubicBezTo>
                  <a:close/>
                  <a:moveTo>
                    <a:pt x="6878" y="1"/>
                  </a:moveTo>
                  <a:cubicBezTo>
                    <a:pt x="6792" y="1"/>
                    <a:pt x="6706" y="3"/>
                    <a:pt x="6619" y="7"/>
                  </a:cubicBezTo>
                  <a:cubicBezTo>
                    <a:pt x="4592" y="70"/>
                    <a:pt x="2819" y="1242"/>
                    <a:pt x="1615" y="3047"/>
                  </a:cubicBezTo>
                  <a:lnTo>
                    <a:pt x="2755" y="4219"/>
                  </a:lnTo>
                  <a:lnTo>
                    <a:pt x="1267" y="3680"/>
                  </a:lnTo>
                  <a:cubicBezTo>
                    <a:pt x="444" y="5169"/>
                    <a:pt x="0" y="6974"/>
                    <a:pt x="95" y="8906"/>
                  </a:cubicBezTo>
                  <a:cubicBezTo>
                    <a:pt x="159" y="10964"/>
                    <a:pt x="950" y="12833"/>
                    <a:pt x="2090" y="14289"/>
                  </a:cubicBezTo>
                  <a:lnTo>
                    <a:pt x="3104" y="13814"/>
                  </a:lnTo>
                  <a:lnTo>
                    <a:pt x="2407" y="14669"/>
                  </a:lnTo>
                  <a:cubicBezTo>
                    <a:pt x="3758" y="16266"/>
                    <a:pt x="5556" y="17237"/>
                    <a:pt x="7165" y="17237"/>
                  </a:cubicBezTo>
                  <a:cubicBezTo>
                    <a:pt x="7215" y="17237"/>
                    <a:pt x="7266" y="17237"/>
                    <a:pt x="7316" y="17235"/>
                  </a:cubicBezTo>
                  <a:cubicBezTo>
                    <a:pt x="8899" y="17171"/>
                    <a:pt x="10704" y="16031"/>
                    <a:pt x="12003" y="14258"/>
                  </a:cubicBezTo>
                  <a:lnTo>
                    <a:pt x="11274" y="13498"/>
                  </a:lnTo>
                  <a:lnTo>
                    <a:pt x="12288" y="13846"/>
                  </a:lnTo>
                  <a:cubicBezTo>
                    <a:pt x="13301" y="12326"/>
                    <a:pt x="13935" y="10394"/>
                    <a:pt x="13871" y="8336"/>
                  </a:cubicBezTo>
                  <a:cubicBezTo>
                    <a:pt x="13776" y="6404"/>
                    <a:pt x="13206" y="4662"/>
                    <a:pt x="12288" y="3237"/>
                  </a:cubicBezTo>
                  <a:lnTo>
                    <a:pt x="10863" y="3902"/>
                  </a:lnTo>
                  <a:lnTo>
                    <a:pt x="10863" y="3902"/>
                  </a:lnTo>
                  <a:lnTo>
                    <a:pt x="11876" y="2667"/>
                  </a:lnTo>
                  <a:cubicBezTo>
                    <a:pt x="10602" y="1029"/>
                    <a:pt x="8834" y="1"/>
                    <a:pt x="6878"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5"/>
            <p:cNvSpPr/>
            <p:nvPr/>
          </p:nvSpPr>
          <p:spPr>
            <a:xfrm>
              <a:off x="2825021" y="3916783"/>
              <a:ext cx="88419" cy="18351"/>
            </a:xfrm>
            <a:custGeom>
              <a:avLst/>
              <a:gdLst/>
              <a:ahLst/>
              <a:cxnLst/>
              <a:rect l="l" t="t" r="r" b="b"/>
              <a:pathLst>
                <a:path w="2756" h="572" extrusionOk="0">
                  <a:moveTo>
                    <a:pt x="2724" y="0"/>
                  </a:moveTo>
                  <a:lnTo>
                    <a:pt x="1" y="95"/>
                  </a:lnTo>
                  <a:cubicBezTo>
                    <a:pt x="1" y="95"/>
                    <a:pt x="1" y="572"/>
                    <a:pt x="1242" y="572"/>
                  </a:cubicBezTo>
                  <a:cubicBezTo>
                    <a:pt x="1281" y="572"/>
                    <a:pt x="1321" y="571"/>
                    <a:pt x="1362" y="571"/>
                  </a:cubicBezTo>
                  <a:lnTo>
                    <a:pt x="1394" y="571"/>
                  </a:lnTo>
                  <a:cubicBezTo>
                    <a:pt x="2756" y="507"/>
                    <a:pt x="2724" y="0"/>
                    <a:pt x="2724"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5"/>
            <p:cNvSpPr/>
            <p:nvPr/>
          </p:nvSpPr>
          <p:spPr>
            <a:xfrm>
              <a:off x="2273344" y="3304150"/>
              <a:ext cx="337347" cy="337347"/>
            </a:xfrm>
            <a:custGeom>
              <a:avLst/>
              <a:gdLst/>
              <a:ahLst/>
              <a:cxnLst/>
              <a:rect l="l" t="t" r="r" b="b"/>
              <a:pathLst>
                <a:path w="10515" h="10515" extrusionOk="0">
                  <a:moveTo>
                    <a:pt x="5257" y="0"/>
                  </a:moveTo>
                  <a:cubicBezTo>
                    <a:pt x="2376" y="0"/>
                    <a:pt x="0" y="2375"/>
                    <a:pt x="0" y="5257"/>
                  </a:cubicBezTo>
                  <a:cubicBezTo>
                    <a:pt x="0" y="8139"/>
                    <a:pt x="2376" y="10514"/>
                    <a:pt x="5257" y="10514"/>
                  </a:cubicBezTo>
                  <a:cubicBezTo>
                    <a:pt x="8139" y="10514"/>
                    <a:pt x="10514" y="8139"/>
                    <a:pt x="10514" y="5257"/>
                  </a:cubicBezTo>
                  <a:cubicBezTo>
                    <a:pt x="10483" y="2375"/>
                    <a:pt x="8139" y="0"/>
                    <a:pt x="5257" y="0"/>
                  </a:cubicBezTo>
                  <a:close/>
                </a:path>
              </a:pathLst>
            </a:custGeom>
            <a:solidFill>
              <a:srgbClr val="F2BDC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grpSp>
      <p:sp>
        <p:nvSpPr>
          <p:cNvPr id="1937" name="Google Shape;1937;p25"/>
          <p:cNvSpPr txBox="1"/>
          <p:nvPr/>
        </p:nvSpPr>
        <p:spPr>
          <a:xfrm>
            <a:off x="457200" y="3013175"/>
            <a:ext cx="28323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Treatment and prevention</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938" name="Google Shape;1938;p25"/>
          <p:cNvSpPr txBox="1"/>
          <p:nvPr/>
        </p:nvSpPr>
        <p:spPr>
          <a:xfrm>
            <a:off x="3744100" y="2593600"/>
            <a:ext cx="1059600" cy="2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Normal</a:t>
            </a:r>
            <a:endParaRPr sz="1200">
              <a:latin typeface="Roboto"/>
              <a:ea typeface="Roboto"/>
              <a:cs typeface="Roboto"/>
              <a:sym typeface="Roboto"/>
            </a:endParaRPr>
          </a:p>
        </p:txBody>
      </p:sp>
      <p:sp>
        <p:nvSpPr>
          <p:cNvPr id="1939" name="Google Shape;1939;p25"/>
          <p:cNvSpPr txBox="1"/>
          <p:nvPr/>
        </p:nvSpPr>
        <p:spPr>
          <a:xfrm>
            <a:off x="7607975" y="2593600"/>
            <a:ext cx="1059600" cy="2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Combination</a:t>
            </a:r>
            <a:endParaRPr sz="1200">
              <a:latin typeface="Roboto"/>
              <a:ea typeface="Roboto"/>
              <a:cs typeface="Roboto"/>
              <a:sym typeface="Roboto"/>
            </a:endParaRPr>
          </a:p>
        </p:txBody>
      </p:sp>
      <p:sp>
        <p:nvSpPr>
          <p:cNvPr id="1940" name="Google Shape;1940;p25"/>
          <p:cNvSpPr txBox="1"/>
          <p:nvPr/>
        </p:nvSpPr>
        <p:spPr>
          <a:xfrm>
            <a:off x="6320017" y="2593600"/>
            <a:ext cx="1059600" cy="2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Dry</a:t>
            </a:r>
            <a:endParaRPr sz="1200">
              <a:latin typeface="Roboto"/>
              <a:ea typeface="Roboto"/>
              <a:cs typeface="Roboto"/>
              <a:sym typeface="Roboto"/>
            </a:endParaRPr>
          </a:p>
        </p:txBody>
      </p:sp>
      <p:sp>
        <p:nvSpPr>
          <p:cNvPr id="1941" name="Google Shape;1941;p25"/>
          <p:cNvSpPr txBox="1"/>
          <p:nvPr/>
        </p:nvSpPr>
        <p:spPr>
          <a:xfrm>
            <a:off x="5032058" y="2593600"/>
            <a:ext cx="1059600" cy="23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Oily</a:t>
            </a:r>
            <a:endParaRPr sz="1200">
              <a:latin typeface="Roboto"/>
              <a:ea typeface="Roboto"/>
              <a:cs typeface="Roboto"/>
              <a:sym typeface="Roboto"/>
            </a:endParaRPr>
          </a:p>
        </p:txBody>
      </p:sp>
      <p:sp>
        <p:nvSpPr>
          <p:cNvPr id="1942" name="Google Shape;1942;p25"/>
          <p:cNvSpPr txBox="1"/>
          <p:nvPr/>
        </p:nvSpPr>
        <p:spPr>
          <a:xfrm>
            <a:off x="471439" y="1151625"/>
            <a:ext cx="24270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Product Suggestions </a:t>
            </a:r>
            <a:endParaRPr sz="1700">
              <a:latin typeface="Fira Sans Extra Condensed Medium"/>
              <a:ea typeface="Fira Sans Extra Condensed Medium"/>
              <a:cs typeface="Fira Sans Extra Condensed Medium"/>
              <a:sym typeface="Fira Sans Extra Condensed Medium"/>
            </a:endParaRPr>
          </a:p>
        </p:txBody>
      </p:sp>
      <p:sp>
        <p:nvSpPr>
          <p:cNvPr id="1943" name="Google Shape;1943;p25"/>
          <p:cNvSpPr txBox="1"/>
          <p:nvPr/>
        </p:nvSpPr>
        <p:spPr>
          <a:xfrm>
            <a:off x="457200" y="1505989"/>
            <a:ext cx="3035100" cy="1366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a:solidFill>
                  <a:schemeClr val="dk1"/>
                </a:solidFill>
                <a:latin typeface="Roboto"/>
                <a:ea typeface="Roboto"/>
                <a:cs typeface="Roboto"/>
                <a:sym typeface="Roboto"/>
              </a:rPr>
              <a:t>Products are chosen </a:t>
            </a:r>
            <a:r>
              <a:rPr lang="en" sz="1200">
                <a:solidFill>
                  <a:srgbClr val="202124"/>
                </a:solidFill>
                <a:highlight>
                  <a:srgbClr val="FFFFFF"/>
                </a:highlight>
              </a:rPr>
              <a:t>according to your Skin Survey and analysis along with other similar products that work best for your skin. Enter your contact details and delivery location information.</a:t>
            </a:r>
            <a:endParaRPr sz="1200">
              <a:solidFill>
                <a:srgbClr val="202124"/>
              </a:solidFill>
              <a:highlight>
                <a:srgbClr val="FFFFFF"/>
              </a:highlight>
            </a:endParaRPr>
          </a:p>
          <a:p>
            <a:pPr marL="0" lvl="0" indent="0" algn="just" rtl="0">
              <a:spcBef>
                <a:spcPts val="0"/>
              </a:spcBef>
              <a:spcAft>
                <a:spcPts val="0"/>
              </a:spcAft>
              <a:buNone/>
            </a:pPr>
            <a:r>
              <a:rPr lang="en" sz="1200">
                <a:solidFill>
                  <a:srgbClr val="202124"/>
                </a:solidFill>
                <a:highlight>
                  <a:srgbClr val="FFFFFF"/>
                </a:highlight>
              </a:rPr>
              <a:t>Now order will be delivered to you on the date of delivery.</a:t>
            </a:r>
            <a:endParaRPr sz="1200">
              <a:solidFill>
                <a:srgbClr val="202124"/>
              </a:solidFill>
              <a:highlight>
                <a:srgbClr val="FFFFFF"/>
              </a:highlight>
            </a:endParaRPr>
          </a:p>
          <a:p>
            <a:pPr marL="0" lvl="0" indent="0" algn="just" rtl="0">
              <a:spcBef>
                <a:spcPts val="0"/>
              </a:spcBef>
              <a:spcAft>
                <a:spcPts val="0"/>
              </a:spcAft>
              <a:buNone/>
            </a:pPr>
            <a:endParaRPr sz="1200">
              <a:solidFill>
                <a:srgbClr val="20212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26"/>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Product Recommendation Based on the Skin Analysis</a:t>
            </a:r>
            <a:endParaRPr sz="2800">
              <a:latin typeface="Fira Sans Extra Condensed Medium"/>
              <a:ea typeface="Fira Sans Extra Condensed Medium"/>
              <a:cs typeface="Fira Sans Extra Condensed Medium"/>
              <a:sym typeface="Fira Sans Extra Condensed Medium"/>
            </a:endParaRPr>
          </a:p>
        </p:txBody>
      </p:sp>
      <p:grpSp>
        <p:nvGrpSpPr>
          <p:cNvPr id="1949" name="Google Shape;1949;p26"/>
          <p:cNvGrpSpPr/>
          <p:nvPr/>
        </p:nvGrpSpPr>
        <p:grpSpPr>
          <a:xfrm>
            <a:off x="457200" y="2693151"/>
            <a:ext cx="962440" cy="2167090"/>
            <a:chOff x="457200" y="2693151"/>
            <a:chExt cx="962440" cy="2167090"/>
          </a:xfrm>
        </p:grpSpPr>
        <p:sp>
          <p:nvSpPr>
            <p:cNvPr id="1950" name="Google Shape;1950;p26"/>
            <p:cNvSpPr/>
            <p:nvPr/>
          </p:nvSpPr>
          <p:spPr>
            <a:xfrm>
              <a:off x="457200" y="2693151"/>
              <a:ext cx="962440" cy="984992"/>
            </a:xfrm>
            <a:custGeom>
              <a:avLst/>
              <a:gdLst/>
              <a:ahLst/>
              <a:cxnLst/>
              <a:rect l="l" t="t" r="r" b="b"/>
              <a:pathLst>
                <a:path w="31069" h="31797" extrusionOk="0">
                  <a:moveTo>
                    <a:pt x="1" y="1"/>
                  </a:moveTo>
                  <a:lnTo>
                    <a:pt x="1" y="31796"/>
                  </a:lnTo>
                  <a:lnTo>
                    <a:pt x="31068" y="31796"/>
                  </a:lnTo>
                  <a:lnTo>
                    <a:pt x="31068" y="1"/>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6"/>
            <p:cNvSpPr/>
            <p:nvPr/>
          </p:nvSpPr>
          <p:spPr>
            <a:xfrm>
              <a:off x="574941" y="3366114"/>
              <a:ext cx="725989" cy="310054"/>
            </a:xfrm>
            <a:custGeom>
              <a:avLst/>
              <a:gdLst/>
              <a:ahLst/>
              <a:cxnLst/>
              <a:rect l="l" t="t" r="r" b="b"/>
              <a:pathLst>
                <a:path w="23436" h="10009" extrusionOk="0">
                  <a:moveTo>
                    <a:pt x="14568" y="1"/>
                  </a:moveTo>
                  <a:cubicBezTo>
                    <a:pt x="14508" y="91"/>
                    <a:pt x="12556" y="3161"/>
                    <a:pt x="9069" y="3161"/>
                  </a:cubicBezTo>
                  <a:cubicBezTo>
                    <a:pt x="8889" y="3161"/>
                    <a:pt x="8706" y="3153"/>
                    <a:pt x="8519" y="3136"/>
                  </a:cubicBezTo>
                  <a:cubicBezTo>
                    <a:pt x="8297" y="3674"/>
                    <a:pt x="7949" y="4149"/>
                    <a:pt x="7379" y="4498"/>
                  </a:cubicBezTo>
                  <a:cubicBezTo>
                    <a:pt x="5352" y="5638"/>
                    <a:pt x="158" y="5574"/>
                    <a:pt x="0" y="10008"/>
                  </a:cubicBezTo>
                  <a:lnTo>
                    <a:pt x="23435" y="10008"/>
                  </a:lnTo>
                  <a:cubicBezTo>
                    <a:pt x="23277" y="5606"/>
                    <a:pt x="18083" y="5638"/>
                    <a:pt x="16056" y="4498"/>
                  </a:cubicBezTo>
                  <a:cubicBezTo>
                    <a:pt x="14029" y="3326"/>
                    <a:pt x="14568" y="1"/>
                    <a:pt x="14568"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6"/>
            <p:cNvSpPr/>
            <p:nvPr/>
          </p:nvSpPr>
          <p:spPr>
            <a:xfrm>
              <a:off x="685775" y="2871699"/>
              <a:ext cx="505274" cy="524883"/>
            </a:xfrm>
            <a:custGeom>
              <a:avLst/>
              <a:gdLst/>
              <a:ahLst/>
              <a:cxnLst/>
              <a:rect l="l" t="t" r="r" b="b"/>
              <a:pathLst>
                <a:path w="16311" h="16944" extrusionOk="0">
                  <a:moveTo>
                    <a:pt x="4783" y="1"/>
                  </a:moveTo>
                  <a:cubicBezTo>
                    <a:pt x="4783" y="1"/>
                    <a:pt x="1331" y="1996"/>
                    <a:pt x="1552" y="6968"/>
                  </a:cubicBezTo>
                  <a:cubicBezTo>
                    <a:pt x="1552" y="6999"/>
                    <a:pt x="1552" y="7031"/>
                    <a:pt x="1552" y="7063"/>
                  </a:cubicBezTo>
                  <a:cubicBezTo>
                    <a:pt x="1423" y="6988"/>
                    <a:pt x="1271" y="6958"/>
                    <a:pt x="1123" y="6958"/>
                  </a:cubicBezTo>
                  <a:cubicBezTo>
                    <a:pt x="1019" y="6958"/>
                    <a:pt x="916" y="6973"/>
                    <a:pt x="824" y="6999"/>
                  </a:cubicBezTo>
                  <a:cubicBezTo>
                    <a:pt x="507" y="7126"/>
                    <a:pt x="286" y="7379"/>
                    <a:pt x="159" y="7664"/>
                  </a:cubicBezTo>
                  <a:cubicBezTo>
                    <a:pt x="32" y="7981"/>
                    <a:pt x="1" y="8329"/>
                    <a:pt x="64" y="8646"/>
                  </a:cubicBezTo>
                  <a:cubicBezTo>
                    <a:pt x="159" y="9216"/>
                    <a:pt x="444" y="9755"/>
                    <a:pt x="856" y="10135"/>
                  </a:cubicBezTo>
                  <a:cubicBezTo>
                    <a:pt x="1204" y="10483"/>
                    <a:pt x="1679" y="10705"/>
                    <a:pt x="2154" y="10768"/>
                  </a:cubicBezTo>
                  <a:cubicBezTo>
                    <a:pt x="2788" y="12953"/>
                    <a:pt x="3896" y="14822"/>
                    <a:pt x="5321" y="15930"/>
                  </a:cubicBezTo>
                  <a:cubicBezTo>
                    <a:pt x="6144" y="16563"/>
                    <a:pt x="7095" y="16943"/>
                    <a:pt x="8171" y="16943"/>
                  </a:cubicBezTo>
                  <a:cubicBezTo>
                    <a:pt x="9216" y="16943"/>
                    <a:pt x="10135" y="16563"/>
                    <a:pt x="10990" y="15962"/>
                  </a:cubicBezTo>
                  <a:cubicBezTo>
                    <a:pt x="12415" y="14853"/>
                    <a:pt x="13523" y="12953"/>
                    <a:pt x="14157" y="10768"/>
                  </a:cubicBezTo>
                  <a:cubicBezTo>
                    <a:pt x="14663" y="10705"/>
                    <a:pt x="15107" y="10483"/>
                    <a:pt x="15487" y="10135"/>
                  </a:cubicBezTo>
                  <a:cubicBezTo>
                    <a:pt x="15899" y="9755"/>
                    <a:pt x="16184" y="9216"/>
                    <a:pt x="16279" y="8646"/>
                  </a:cubicBezTo>
                  <a:cubicBezTo>
                    <a:pt x="16310" y="8329"/>
                    <a:pt x="16310" y="7981"/>
                    <a:pt x="16152" y="7664"/>
                  </a:cubicBezTo>
                  <a:cubicBezTo>
                    <a:pt x="16057" y="7379"/>
                    <a:pt x="15804" y="7126"/>
                    <a:pt x="15487" y="6999"/>
                  </a:cubicBezTo>
                  <a:cubicBezTo>
                    <a:pt x="15392" y="6968"/>
                    <a:pt x="15297" y="6968"/>
                    <a:pt x="15202" y="6968"/>
                  </a:cubicBezTo>
                  <a:cubicBezTo>
                    <a:pt x="15075" y="6968"/>
                    <a:pt x="14917" y="6999"/>
                    <a:pt x="14758" y="7063"/>
                  </a:cubicBezTo>
                  <a:cubicBezTo>
                    <a:pt x="14790" y="7031"/>
                    <a:pt x="14790" y="6999"/>
                    <a:pt x="14790" y="6968"/>
                  </a:cubicBezTo>
                  <a:cubicBezTo>
                    <a:pt x="14790" y="6493"/>
                    <a:pt x="14790" y="6018"/>
                    <a:pt x="14758" y="5606"/>
                  </a:cubicBezTo>
                  <a:lnTo>
                    <a:pt x="14758" y="5574"/>
                  </a:lnTo>
                  <a:cubicBezTo>
                    <a:pt x="14695" y="5384"/>
                    <a:pt x="13903" y="2376"/>
                    <a:pt x="10008" y="2281"/>
                  </a:cubicBezTo>
                  <a:cubicBezTo>
                    <a:pt x="5986" y="2217"/>
                    <a:pt x="4783" y="1"/>
                    <a:pt x="4783"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883931" y="3289602"/>
              <a:ext cx="109908" cy="31659"/>
            </a:xfrm>
            <a:custGeom>
              <a:avLst/>
              <a:gdLst/>
              <a:ahLst/>
              <a:cxnLst/>
              <a:rect l="l" t="t" r="r" b="b"/>
              <a:pathLst>
                <a:path w="3548" h="1022" extrusionOk="0">
                  <a:moveTo>
                    <a:pt x="951" y="0"/>
                  </a:moveTo>
                  <a:cubicBezTo>
                    <a:pt x="736" y="116"/>
                    <a:pt x="546" y="163"/>
                    <a:pt x="383" y="163"/>
                  </a:cubicBezTo>
                  <a:cubicBezTo>
                    <a:pt x="234" y="163"/>
                    <a:pt x="107" y="124"/>
                    <a:pt x="1" y="64"/>
                  </a:cubicBezTo>
                  <a:lnTo>
                    <a:pt x="1" y="64"/>
                  </a:lnTo>
                  <a:cubicBezTo>
                    <a:pt x="254" y="571"/>
                    <a:pt x="856" y="824"/>
                    <a:pt x="1299" y="951"/>
                  </a:cubicBezTo>
                  <a:cubicBezTo>
                    <a:pt x="1458" y="998"/>
                    <a:pt x="1616" y="1022"/>
                    <a:pt x="1774" y="1022"/>
                  </a:cubicBezTo>
                  <a:cubicBezTo>
                    <a:pt x="1933" y="1022"/>
                    <a:pt x="2091" y="998"/>
                    <a:pt x="2249" y="951"/>
                  </a:cubicBezTo>
                  <a:cubicBezTo>
                    <a:pt x="2693" y="824"/>
                    <a:pt x="3263" y="571"/>
                    <a:pt x="3548" y="64"/>
                  </a:cubicBezTo>
                  <a:lnTo>
                    <a:pt x="3548" y="64"/>
                  </a:lnTo>
                  <a:cubicBezTo>
                    <a:pt x="3427" y="124"/>
                    <a:pt x="3292" y="163"/>
                    <a:pt x="3142" y="163"/>
                  </a:cubicBezTo>
                  <a:cubicBezTo>
                    <a:pt x="2978" y="163"/>
                    <a:pt x="2796" y="116"/>
                    <a:pt x="2598" y="0"/>
                  </a:cubicBezTo>
                  <a:cubicBezTo>
                    <a:pt x="2598" y="0"/>
                    <a:pt x="2281" y="159"/>
                    <a:pt x="1774" y="159"/>
                  </a:cubicBezTo>
                  <a:cubicBezTo>
                    <a:pt x="1268" y="159"/>
                    <a:pt x="951" y="0"/>
                    <a:pt x="951" y="0"/>
                  </a:cubicBezTo>
                  <a:close/>
                </a:path>
              </a:pathLst>
            </a:custGeom>
            <a:solidFill>
              <a:srgbClr val="D8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6"/>
            <p:cNvSpPr/>
            <p:nvPr/>
          </p:nvSpPr>
          <p:spPr>
            <a:xfrm>
              <a:off x="870209" y="3262374"/>
              <a:ext cx="137385" cy="32310"/>
            </a:xfrm>
            <a:custGeom>
              <a:avLst/>
              <a:gdLst/>
              <a:ahLst/>
              <a:cxnLst/>
              <a:rect l="l" t="t" r="r" b="b"/>
              <a:pathLst>
                <a:path w="4435" h="1043" extrusionOk="0">
                  <a:moveTo>
                    <a:pt x="1752" y="1"/>
                  </a:moveTo>
                  <a:cubicBezTo>
                    <a:pt x="1659" y="1"/>
                    <a:pt x="1551" y="25"/>
                    <a:pt x="1426" y="88"/>
                  </a:cubicBezTo>
                  <a:cubicBezTo>
                    <a:pt x="1013" y="331"/>
                    <a:pt x="656" y="574"/>
                    <a:pt x="312" y="574"/>
                  </a:cubicBezTo>
                  <a:cubicBezTo>
                    <a:pt x="207" y="574"/>
                    <a:pt x="104" y="551"/>
                    <a:pt x="0" y="499"/>
                  </a:cubicBezTo>
                  <a:lnTo>
                    <a:pt x="0" y="499"/>
                  </a:lnTo>
                  <a:cubicBezTo>
                    <a:pt x="0" y="499"/>
                    <a:pt x="159" y="816"/>
                    <a:pt x="444" y="943"/>
                  </a:cubicBezTo>
                  <a:cubicBezTo>
                    <a:pt x="550" y="1003"/>
                    <a:pt x="677" y="1042"/>
                    <a:pt x="826" y="1042"/>
                  </a:cubicBezTo>
                  <a:cubicBezTo>
                    <a:pt x="989" y="1042"/>
                    <a:pt x="1179" y="995"/>
                    <a:pt x="1394" y="879"/>
                  </a:cubicBezTo>
                  <a:cubicBezTo>
                    <a:pt x="1394" y="879"/>
                    <a:pt x="1711" y="1038"/>
                    <a:pt x="2217" y="1038"/>
                  </a:cubicBezTo>
                  <a:cubicBezTo>
                    <a:pt x="2724" y="1038"/>
                    <a:pt x="3041" y="879"/>
                    <a:pt x="3041" y="879"/>
                  </a:cubicBezTo>
                  <a:cubicBezTo>
                    <a:pt x="3239" y="995"/>
                    <a:pt x="3421" y="1042"/>
                    <a:pt x="3585" y="1042"/>
                  </a:cubicBezTo>
                  <a:cubicBezTo>
                    <a:pt x="3735" y="1042"/>
                    <a:pt x="3870" y="1003"/>
                    <a:pt x="3991" y="943"/>
                  </a:cubicBezTo>
                  <a:cubicBezTo>
                    <a:pt x="4276" y="816"/>
                    <a:pt x="4434" y="499"/>
                    <a:pt x="4434" y="499"/>
                  </a:cubicBezTo>
                  <a:lnTo>
                    <a:pt x="4434" y="499"/>
                  </a:lnTo>
                  <a:cubicBezTo>
                    <a:pt x="4323" y="551"/>
                    <a:pt x="4216" y="574"/>
                    <a:pt x="4110" y="574"/>
                  </a:cubicBezTo>
                  <a:cubicBezTo>
                    <a:pt x="3759" y="574"/>
                    <a:pt x="3415" y="331"/>
                    <a:pt x="2977" y="88"/>
                  </a:cubicBezTo>
                  <a:cubicBezTo>
                    <a:pt x="2859" y="25"/>
                    <a:pt x="2756" y="1"/>
                    <a:pt x="2668" y="1"/>
                  </a:cubicBezTo>
                  <a:cubicBezTo>
                    <a:pt x="2352" y="1"/>
                    <a:pt x="2217" y="309"/>
                    <a:pt x="2217" y="309"/>
                  </a:cubicBezTo>
                  <a:cubicBezTo>
                    <a:pt x="2217" y="309"/>
                    <a:pt x="2082" y="1"/>
                    <a:pt x="1752" y="1"/>
                  </a:cubicBezTo>
                  <a:close/>
                </a:path>
              </a:pathLst>
            </a:custGeom>
            <a:solidFill>
              <a:srgbClr val="F7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6"/>
            <p:cNvSpPr/>
            <p:nvPr/>
          </p:nvSpPr>
          <p:spPr>
            <a:xfrm>
              <a:off x="838830" y="3365123"/>
              <a:ext cx="187383" cy="99779"/>
            </a:xfrm>
            <a:custGeom>
              <a:avLst/>
              <a:gdLst/>
              <a:ahLst/>
              <a:cxnLst/>
              <a:rect l="l" t="t" r="r" b="b"/>
              <a:pathLst>
                <a:path w="6049" h="3221" extrusionOk="0">
                  <a:moveTo>
                    <a:pt x="380" y="1"/>
                  </a:moveTo>
                  <a:cubicBezTo>
                    <a:pt x="380" y="1"/>
                    <a:pt x="602" y="1806"/>
                    <a:pt x="0" y="3200"/>
                  </a:cubicBezTo>
                  <a:cubicBezTo>
                    <a:pt x="171" y="3214"/>
                    <a:pt x="339" y="3220"/>
                    <a:pt x="503" y="3220"/>
                  </a:cubicBezTo>
                  <a:cubicBezTo>
                    <a:pt x="4020" y="3220"/>
                    <a:pt x="5988" y="123"/>
                    <a:pt x="6049" y="33"/>
                  </a:cubicBezTo>
                  <a:lnTo>
                    <a:pt x="6049" y="33"/>
                  </a:lnTo>
                  <a:cubicBezTo>
                    <a:pt x="5225" y="634"/>
                    <a:pt x="4275" y="1014"/>
                    <a:pt x="3230" y="1014"/>
                  </a:cubicBezTo>
                  <a:cubicBezTo>
                    <a:pt x="2154" y="1014"/>
                    <a:pt x="1203" y="634"/>
                    <a:pt x="38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6"/>
            <p:cNvSpPr/>
            <p:nvPr/>
          </p:nvSpPr>
          <p:spPr>
            <a:xfrm>
              <a:off x="903570" y="3198377"/>
              <a:ext cx="70660" cy="23574"/>
            </a:xfrm>
            <a:custGeom>
              <a:avLst/>
              <a:gdLst/>
              <a:ahLst/>
              <a:cxnLst/>
              <a:rect l="l" t="t" r="r" b="b"/>
              <a:pathLst>
                <a:path w="2281" h="761" extrusionOk="0">
                  <a:moveTo>
                    <a:pt x="1109" y="0"/>
                  </a:moveTo>
                  <a:cubicBezTo>
                    <a:pt x="349" y="0"/>
                    <a:pt x="0" y="254"/>
                    <a:pt x="0" y="254"/>
                  </a:cubicBezTo>
                  <a:cubicBezTo>
                    <a:pt x="127" y="634"/>
                    <a:pt x="1109" y="760"/>
                    <a:pt x="1109" y="760"/>
                  </a:cubicBezTo>
                  <a:lnTo>
                    <a:pt x="1140" y="760"/>
                  </a:lnTo>
                  <a:cubicBezTo>
                    <a:pt x="1140" y="760"/>
                    <a:pt x="2154" y="634"/>
                    <a:pt x="2280" y="254"/>
                  </a:cubicBezTo>
                  <a:cubicBezTo>
                    <a:pt x="2280" y="254"/>
                    <a:pt x="1932" y="0"/>
                    <a:pt x="1140"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6"/>
            <p:cNvSpPr/>
            <p:nvPr/>
          </p:nvSpPr>
          <p:spPr>
            <a:xfrm>
              <a:off x="995787" y="3068709"/>
              <a:ext cx="101049" cy="54149"/>
            </a:xfrm>
            <a:custGeom>
              <a:avLst/>
              <a:gdLst/>
              <a:ahLst/>
              <a:cxnLst/>
              <a:rect l="l" t="t" r="r" b="b"/>
              <a:pathLst>
                <a:path w="3262" h="1748" extrusionOk="0">
                  <a:moveTo>
                    <a:pt x="1944" y="0"/>
                  </a:moveTo>
                  <a:cubicBezTo>
                    <a:pt x="1575" y="0"/>
                    <a:pt x="1208" y="122"/>
                    <a:pt x="918" y="323"/>
                  </a:cubicBezTo>
                  <a:cubicBezTo>
                    <a:pt x="475" y="608"/>
                    <a:pt x="158" y="1083"/>
                    <a:pt x="0" y="1558"/>
                  </a:cubicBezTo>
                  <a:cubicBezTo>
                    <a:pt x="380" y="1684"/>
                    <a:pt x="768" y="1748"/>
                    <a:pt x="1156" y="1748"/>
                  </a:cubicBezTo>
                  <a:cubicBezTo>
                    <a:pt x="1544" y="1748"/>
                    <a:pt x="1932" y="1684"/>
                    <a:pt x="2312" y="1558"/>
                  </a:cubicBezTo>
                  <a:cubicBezTo>
                    <a:pt x="2470" y="1494"/>
                    <a:pt x="3072" y="1209"/>
                    <a:pt x="3262" y="798"/>
                  </a:cubicBezTo>
                  <a:cubicBezTo>
                    <a:pt x="3072" y="449"/>
                    <a:pt x="2755" y="196"/>
                    <a:pt x="2407" y="69"/>
                  </a:cubicBezTo>
                  <a:cubicBezTo>
                    <a:pt x="2256" y="22"/>
                    <a:pt x="2100" y="0"/>
                    <a:pt x="194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6"/>
            <p:cNvSpPr/>
            <p:nvPr/>
          </p:nvSpPr>
          <p:spPr>
            <a:xfrm>
              <a:off x="780935" y="3068709"/>
              <a:ext cx="100088" cy="54025"/>
            </a:xfrm>
            <a:custGeom>
              <a:avLst/>
              <a:gdLst/>
              <a:ahLst/>
              <a:cxnLst/>
              <a:rect l="l" t="t" r="r" b="b"/>
              <a:pathLst>
                <a:path w="3231" h="1744" extrusionOk="0">
                  <a:moveTo>
                    <a:pt x="1313" y="0"/>
                  </a:moveTo>
                  <a:cubicBezTo>
                    <a:pt x="1160" y="0"/>
                    <a:pt x="1006" y="22"/>
                    <a:pt x="856" y="69"/>
                  </a:cubicBezTo>
                  <a:cubicBezTo>
                    <a:pt x="476" y="196"/>
                    <a:pt x="159" y="449"/>
                    <a:pt x="1" y="798"/>
                  </a:cubicBezTo>
                  <a:cubicBezTo>
                    <a:pt x="191" y="1209"/>
                    <a:pt x="761" y="1494"/>
                    <a:pt x="951" y="1526"/>
                  </a:cubicBezTo>
                  <a:cubicBezTo>
                    <a:pt x="1326" y="1673"/>
                    <a:pt x="1726" y="1744"/>
                    <a:pt x="2125" y="1744"/>
                  </a:cubicBezTo>
                  <a:cubicBezTo>
                    <a:pt x="2501" y="1744"/>
                    <a:pt x="2877" y="1681"/>
                    <a:pt x="3231" y="1558"/>
                  </a:cubicBezTo>
                  <a:cubicBezTo>
                    <a:pt x="3072" y="1083"/>
                    <a:pt x="2787" y="608"/>
                    <a:pt x="2344" y="323"/>
                  </a:cubicBezTo>
                  <a:cubicBezTo>
                    <a:pt x="2033" y="122"/>
                    <a:pt x="1674" y="0"/>
                    <a:pt x="131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646528" y="2749931"/>
              <a:ext cx="566083" cy="340567"/>
            </a:xfrm>
            <a:custGeom>
              <a:avLst/>
              <a:gdLst/>
              <a:ahLst/>
              <a:cxnLst/>
              <a:rect l="l" t="t" r="r" b="b"/>
              <a:pathLst>
                <a:path w="18274" h="10994" extrusionOk="0">
                  <a:moveTo>
                    <a:pt x="9454" y="0"/>
                  </a:moveTo>
                  <a:cubicBezTo>
                    <a:pt x="6196" y="0"/>
                    <a:pt x="4625" y="2601"/>
                    <a:pt x="4625" y="2601"/>
                  </a:cubicBezTo>
                  <a:cubicBezTo>
                    <a:pt x="1" y="3140"/>
                    <a:pt x="2091" y="10930"/>
                    <a:pt x="2091" y="10930"/>
                  </a:cubicBezTo>
                  <a:cubicBezTo>
                    <a:pt x="2196" y="10904"/>
                    <a:pt x="2301" y="10889"/>
                    <a:pt x="2404" y="10889"/>
                  </a:cubicBezTo>
                  <a:cubicBezTo>
                    <a:pt x="2549" y="10889"/>
                    <a:pt x="2690" y="10919"/>
                    <a:pt x="2819" y="10994"/>
                  </a:cubicBezTo>
                  <a:cubicBezTo>
                    <a:pt x="2819" y="10962"/>
                    <a:pt x="2819" y="10930"/>
                    <a:pt x="2819" y="10867"/>
                  </a:cubicBezTo>
                  <a:cubicBezTo>
                    <a:pt x="2598" y="5927"/>
                    <a:pt x="6050" y="3932"/>
                    <a:pt x="6050" y="3932"/>
                  </a:cubicBezTo>
                  <a:cubicBezTo>
                    <a:pt x="6050" y="3932"/>
                    <a:pt x="7253" y="6148"/>
                    <a:pt x="11275" y="6212"/>
                  </a:cubicBezTo>
                  <a:cubicBezTo>
                    <a:pt x="15170" y="6307"/>
                    <a:pt x="15962" y="9315"/>
                    <a:pt x="16025" y="9505"/>
                  </a:cubicBezTo>
                  <a:cubicBezTo>
                    <a:pt x="16057" y="9949"/>
                    <a:pt x="16089" y="10392"/>
                    <a:pt x="16057" y="10867"/>
                  </a:cubicBezTo>
                  <a:cubicBezTo>
                    <a:pt x="16057" y="10930"/>
                    <a:pt x="16057" y="10962"/>
                    <a:pt x="16057" y="10994"/>
                  </a:cubicBezTo>
                  <a:cubicBezTo>
                    <a:pt x="16184" y="10930"/>
                    <a:pt x="16342" y="10899"/>
                    <a:pt x="16500" y="10899"/>
                  </a:cubicBezTo>
                  <a:cubicBezTo>
                    <a:pt x="18274" y="5135"/>
                    <a:pt x="14600" y="765"/>
                    <a:pt x="10578" y="100"/>
                  </a:cubicBezTo>
                  <a:cubicBezTo>
                    <a:pt x="10183" y="31"/>
                    <a:pt x="9808" y="0"/>
                    <a:pt x="945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6"/>
            <p:cNvSpPr/>
            <p:nvPr/>
          </p:nvSpPr>
          <p:spPr>
            <a:xfrm>
              <a:off x="988910" y="3027759"/>
              <a:ext cx="121680" cy="46064"/>
            </a:xfrm>
            <a:custGeom>
              <a:avLst/>
              <a:gdLst/>
              <a:ahLst/>
              <a:cxnLst/>
              <a:rect l="l" t="t" r="r" b="b"/>
              <a:pathLst>
                <a:path w="3928" h="1487" extrusionOk="0">
                  <a:moveTo>
                    <a:pt x="1803" y="0"/>
                  </a:moveTo>
                  <a:cubicBezTo>
                    <a:pt x="896" y="0"/>
                    <a:pt x="222" y="410"/>
                    <a:pt x="222" y="410"/>
                  </a:cubicBezTo>
                  <a:cubicBezTo>
                    <a:pt x="0" y="821"/>
                    <a:pt x="222" y="1486"/>
                    <a:pt x="222" y="1486"/>
                  </a:cubicBezTo>
                  <a:cubicBezTo>
                    <a:pt x="222" y="1486"/>
                    <a:pt x="570" y="916"/>
                    <a:pt x="1932" y="663"/>
                  </a:cubicBezTo>
                  <a:cubicBezTo>
                    <a:pt x="2112" y="631"/>
                    <a:pt x="2280" y="618"/>
                    <a:pt x="2435" y="618"/>
                  </a:cubicBezTo>
                  <a:cubicBezTo>
                    <a:pt x="3376" y="618"/>
                    <a:pt x="3873" y="1115"/>
                    <a:pt x="3927" y="1170"/>
                  </a:cubicBezTo>
                  <a:cubicBezTo>
                    <a:pt x="3896" y="1075"/>
                    <a:pt x="3262" y="188"/>
                    <a:pt x="2217" y="30"/>
                  </a:cubicBezTo>
                  <a:cubicBezTo>
                    <a:pt x="2075" y="9"/>
                    <a:pt x="1937" y="0"/>
                    <a:pt x="180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p:nvPr/>
          </p:nvSpPr>
          <p:spPr>
            <a:xfrm>
              <a:off x="766221" y="3027759"/>
              <a:ext cx="121680" cy="46064"/>
            </a:xfrm>
            <a:custGeom>
              <a:avLst/>
              <a:gdLst/>
              <a:ahLst/>
              <a:cxnLst/>
              <a:rect l="l" t="t" r="r" b="b"/>
              <a:pathLst>
                <a:path w="3928" h="1487" extrusionOk="0">
                  <a:moveTo>
                    <a:pt x="2155" y="0"/>
                  </a:moveTo>
                  <a:cubicBezTo>
                    <a:pt x="2022" y="0"/>
                    <a:pt x="1884" y="9"/>
                    <a:pt x="1742" y="30"/>
                  </a:cubicBezTo>
                  <a:cubicBezTo>
                    <a:pt x="697" y="188"/>
                    <a:pt x="64" y="1106"/>
                    <a:pt x="1" y="1170"/>
                  </a:cubicBezTo>
                  <a:cubicBezTo>
                    <a:pt x="55" y="1115"/>
                    <a:pt x="552" y="618"/>
                    <a:pt x="1513" y="618"/>
                  </a:cubicBezTo>
                  <a:cubicBezTo>
                    <a:pt x="1672" y="618"/>
                    <a:pt x="1843" y="631"/>
                    <a:pt x="2027" y="663"/>
                  </a:cubicBezTo>
                  <a:cubicBezTo>
                    <a:pt x="3389" y="916"/>
                    <a:pt x="3706" y="1486"/>
                    <a:pt x="3706" y="1486"/>
                  </a:cubicBezTo>
                  <a:cubicBezTo>
                    <a:pt x="3706" y="1486"/>
                    <a:pt x="3927" y="790"/>
                    <a:pt x="3706" y="410"/>
                  </a:cubicBezTo>
                  <a:cubicBezTo>
                    <a:pt x="3706" y="410"/>
                    <a:pt x="3056" y="0"/>
                    <a:pt x="21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6"/>
            <p:cNvSpPr/>
            <p:nvPr/>
          </p:nvSpPr>
          <p:spPr>
            <a:xfrm>
              <a:off x="766221" y="3166378"/>
              <a:ext cx="94203" cy="100305"/>
            </a:xfrm>
            <a:custGeom>
              <a:avLst/>
              <a:gdLst/>
              <a:ahLst/>
              <a:cxnLst/>
              <a:rect l="l" t="t" r="r" b="b"/>
              <a:pathLst>
                <a:path w="3041" h="3238" extrusionOk="0">
                  <a:moveTo>
                    <a:pt x="1164" y="1"/>
                  </a:moveTo>
                  <a:cubicBezTo>
                    <a:pt x="947" y="1"/>
                    <a:pt x="743" y="68"/>
                    <a:pt x="571" y="210"/>
                  </a:cubicBezTo>
                  <a:cubicBezTo>
                    <a:pt x="32" y="622"/>
                    <a:pt x="1" y="1635"/>
                    <a:pt x="539" y="2395"/>
                  </a:cubicBezTo>
                  <a:cubicBezTo>
                    <a:pt x="905" y="2933"/>
                    <a:pt x="1418" y="3238"/>
                    <a:pt x="1877" y="3238"/>
                  </a:cubicBezTo>
                  <a:cubicBezTo>
                    <a:pt x="2094" y="3238"/>
                    <a:pt x="2298" y="3170"/>
                    <a:pt x="2471" y="3028"/>
                  </a:cubicBezTo>
                  <a:cubicBezTo>
                    <a:pt x="3009" y="2617"/>
                    <a:pt x="3041" y="1603"/>
                    <a:pt x="2502" y="843"/>
                  </a:cubicBezTo>
                  <a:cubicBezTo>
                    <a:pt x="2136" y="305"/>
                    <a:pt x="1624" y="1"/>
                    <a:pt x="1164" y="1"/>
                  </a:cubicBezTo>
                  <a:close/>
                </a:path>
              </a:pathLst>
            </a:custGeom>
            <a:solidFill>
              <a:srgbClr val="F4B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6"/>
            <p:cNvSpPr/>
            <p:nvPr/>
          </p:nvSpPr>
          <p:spPr>
            <a:xfrm>
              <a:off x="700489" y="3105757"/>
              <a:ext cx="36337" cy="81037"/>
            </a:xfrm>
            <a:custGeom>
              <a:avLst/>
              <a:gdLst/>
              <a:ahLst/>
              <a:cxnLst/>
              <a:rect l="l" t="t" r="r" b="b"/>
              <a:pathLst>
                <a:path w="1173" h="2616" extrusionOk="0">
                  <a:moveTo>
                    <a:pt x="422" y="1"/>
                  </a:moveTo>
                  <a:cubicBezTo>
                    <a:pt x="246" y="1"/>
                    <a:pt x="123" y="166"/>
                    <a:pt x="96" y="330"/>
                  </a:cubicBezTo>
                  <a:cubicBezTo>
                    <a:pt x="1" y="552"/>
                    <a:pt x="32" y="805"/>
                    <a:pt x="159" y="1027"/>
                  </a:cubicBezTo>
                  <a:cubicBezTo>
                    <a:pt x="170" y="1060"/>
                    <a:pt x="197" y="1074"/>
                    <a:pt x="224" y="1074"/>
                  </a:cubicBezTo>
                  <a:cubicBezTo>
                    <a:pt x="274" y="1074"/>
                    <a:pt x="327" y="1025"/>
                    <a:pt x="286" y="963"/>
                  </a:cubicBezTo>
                  <a:cubicBezTo>
                    <a:pt x="222" y="773"/>
                    <a:pt x="191" y="583"/>
                    <a:pt x="222" y="393"/>
                  </a:cubicBezTo>
                  <a:cubicBezTo>
                    <a:pt x="254" y="330"/>
                    <a:pt x="286" y="203"/>
                    <a:pt x="381" y="172"/>
                  </a:cubicBezTo>
                  <a:cubicBezTo>
                    <a:pt x="476" y="172"/>
                    <a:pt x="507" y="235"/>
                    <a:pt x="571" y="298"/>
                  </a:cubicBezTo>
                  <a:cubicBezTo>
                    <a:pt x="729" y="647"/>
                    <a:pt x="856" y="1027"/>
                    <a:pt x="982" y="1375"/>
                  </a:cubicBezTo>
                  <a:cubicBezTo>
                    <a:pt x="761" y="1470"/>
                    <a:pt x="602" y="1692"/>
                    <a:pt x="571" y="1914"/>
                  </a:cubicBezTo>
                  <a:cubicBezTo>
                    <a:pt x="539" y="2199"/>
                    <a:pt x="729" y="2484"/>
                    <a:pt x="951" y="2610"/>
                  </a:cubicBezTo>
                  <a:cubicBezTo>
                    <a:pt x="964" y="2614"/>
                    <a:pt x="977" y="2615"/>
                    <a:pt x="990" y="2615"/>
                  </a:cubicBezTo>
                  <a:cubicBezTo>
                    <a:pt x="1089" y="2615"/>
                    <a:pt x="1130" y="2508"/>
                    <a:pt x="1046" y="2452"/>
                  </a:cubicBezTo>
                  <a:cubicBezTo>
                    <a:pt x="856" y="2357"/>
                    <a:pt x="729" y="2167"/>
                    <a:pt x="761" y="1945"/>
                  </a:cubicBezTo>
                  <a:cubicBezTo>
                    <a:pt x="761" y="1755"/>
                    <a:pt x="919" y="1565"/>
                    <a:pt x="1109" y="1502"/>
                  </a:cubicBezTo>
                  <a:cubicBezTo>
                    <a:pt x="1141" y="1502"/>
                    <a:pt x="1172" y="1439"/>
                    <a:pt x="1141" y="1407"/>
                  </a:cubicBezTo>
                  <a:cubicBezTo>
                    <a:pt x="1077" y="1122"/>
                    <a:pt x="982" y="868"/>
                    <a:pt x="856" y="583"/>
                  </a:cubicBezTo>
                  <a:cubicBezTo>
                    <a:pt x="792" y="393"/>
                    <a:pt x="697" y="108"/>
                    <a:pt x="507" y="13"/>
                  </a:cubicBezTo>
                  <a:cubicBezTo>
                    <a:pt x="478" y="5"/>
                    <a:pt x="449" y="1"/>
                    <a:pt x="422"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6"/>
            <p:cNvSpPr/>
            <p:nvPr/>
          </p:nvSpPr>
          <p:spPr>
            <a:xfrm>
              <a:off x="1014404" y="3166378"/>
              <a:ext cx="94234" cy="100305"/>
            </a:xfrm>
            <a:custGeom>
              <a:avLst/>
              <a:gdLst/>
              <a:ahLst/>
              <a:cxnLst/>
              <a:rect l="l" t="t" r="r" b="b"/>
              <a:pathLst>
                <a:path w="3042" h="3238" extrusionOk="0">
                  <a:moveTo>
                    <a:pt x="1878" y="1"/>
                  </a:moveTo>
                  <a:cubicBezTo>
                    <a:pt x="1418" y="1"/>
                    <a:pt x="905" y="305"/>
                    <a:pt x="539" y="843"/>
                  </a:cubicBezTo>
                  <a:cubicBezTo>
                    <a:pt x="1" y="1603"/>
                    <a:pt x="32" y="2617"/>
                    <a:pt x="571" y="3028"/>
                  </a:cubicBezTo>
                  <a:cubicBezTo>
                    <a:pt x="743" y="3170"/>
                    <a:pt x="948" y="3238"/>
                    <a:pt x="1164" y="3238"/>
                  </a:cubicBezTo>
                  <a:cubicBezTo>
                    <a:pt x="1624" y="3238"/>
                    <a:pt x="2137" y="2933"/>
                    <a:pt x="2503" y="2395"/>
                  </a:cubicBezTo>
                  <a:cubicBezTo>
                    <a:pt x="3041" y="1635"/>
                    <a:pt x="3009" y="622"/>
                    <a:pt x="2471" y="210"/>
                  </a:cubicBezTo>
                  <a:cubicBezTo>
                    <a:pt x="2299" y="68"/>
                    <a:pt x="2094" y="1"/>
                    <a:pt x="1878" y="1"/>
                  </a:cubicBezTo>
                  <a:close/>
                </a:path>
              </a:pathLst>
            </a:custGeom>
            <a:solidFill>
              <a:srgbClr val="F4B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6"/>
            <p:cNvSpPr/>
            <p:nvPr/>
          </p:nvSpPr>
          <p:spPr>
            <a:xfrm>
              <a:off x="1138031" y="3105757"/>
              <a:ext cx="36306" cy="81037"/>
            </a:xfrm>
            <a:custGeom>
              <a:avLst/>
              <a:gdLst/>
              <a:ahLst/>
              <a:cxnLst/>
              <a:rect l="l" t="t" r="r" b="b"/>
              <a:pathLst>
                <a:path w="1172" h="2616" extrusionOk="0">
                  <a:moveTo>
                    <a:pt x="751" y="1"/>
                  </a:moveTo>
                  <a:cubicBezTo>
                    <a:pt x="723" y="1"/>
                    <a:pt x="695" y="5"/>
                    <a:pt x="665" y="13"/>
                  </a:cubicBezTo>
                  <a:cubicBezTo>
                    <a:pt x="475" y="108"/>
                    <a:pt x="380" y="393"/>
                    <a:pt x="317" y="583"/>
                  </a:cubicBezTo>
                  <a:cubicBezTo>
                    <a:pt x="190" y="868"/>
                    <a:pt x="95" y="1122"/>
                    <a:pt x="32" y="1407"/>
                  </a:cubicBezTo>
                  <a:cubicBezTo>
                    <a:pt x="0" y="1439"/>
                    <a:pt x="32" y="1502"/>
                    <a:pt x="63" y="1502"/>
                  </a:cubicBezTo>
                  <a:cubicBezTo>
                    <a:pt x="253" y="1565"/>
                    <a:pt x="412" y="1755"/>
                    <a:pt x="412" y="1945"/>
                  </a:cubicBezTo>
                  <a:cubicBezTo>
                    <a:pt x="443" y="2167"/>
                    <a:pt x="317" y="2357"/>
                    <a:pt x="127" y="2452"/>
                  </a:cubicBezTo>
                  <a:cubicBezTo>
                    <a:pt x="42" y="2508"/>
                    <a:pt x="83" y="2615"/>
                    <a:pt x="183" y="2615"/>
                  </a:cubicBezTo>
                  <a:cubicBezTo>
                    <a:pt x="195" y="2615"/>
                    <a:pt x="208" y="2614"/>
                    <a:pt x="222" y="2610"/>
                  </a:cubicBezTo>
                  <a:cubicBezTo>
                    <a:pt x="475" y="2484"/>
                    <a:pt x="633" y="2199"/>
                    <a:pt x="602" y="1914"/>
                  </a:cubicBezTo>
                  <a:cubicBezTo>
                    <a:pt x="570" y="1692"/>
                    <a:pt x="412" y="1470"/>
                    <a:pt x="190" y="1375"/>
                  </a:cubicBezTo>
                  <a:cubicBezTo>
                    <a:pt x="317" y="1027"/>
                    <a:pt x="443" y="647"/>
                    <a:pt x="633" y="298"/>
                  </a:cubicBezTo>
                  <a:cubicBezTo>
                    <a:pt x="665" y="235"/>
                    <a:pt x="728" y="172"/>
                    <a:pt x="792" y="172"/>
                  </a:cubicBezTo>
                  <a:cubicBezTo>
                    <a:pt x="887" y="203"/>
                    <a:pt x="918" y="330"/>
                    <a:pt x="950" y="393"/>
                  </a:cubicBezTo>
                  <a:cubicBezTo>
                    <a:pt x="982" y="583"/>
                    <a:pt x="950" y="773"/>
                    <a:pt x="887" y="963"/>
                  </a:cubicBezTo>
                  <a:cubicBezTo>
                    <a:pt x="846" y="1025"/>
                    <a:pt x="898" y="1074"/>
                    <a:pt x="949" y="1074"/>
                  </a:cubicBezTo>
                  <a:cubicBezTo>
                    <a:pt x="976" y="1074"/>
                    <a:pt x="1002" y="1060"/>
                    <a:pt x="1013" y="1027"/>
                  </a:cubicBezTo>
                  <a:cubicBezTo>
                    <a:pt x="1140" y="805"/>
                    <a:pt x="1172" y="552"/>
                    <a:pt x="1109" y="330"/>
                  </a:cubicBezTo>
                  <a:cubicBezTo>
                    <a:pt x="1054" y="166"/>
                    <a:pt x="928" y="1"/>
                    <a:pt x="751"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6"/>
            <p:cNvSpPr/>
            <p:nvPr/>
          </p:nvSpPr>
          <p:spPr>
            <a:xfrm>
              <a:off x="780935" y="3093398"/>
              <a:ext cx="100088" cy="35841"/>
            </a:xfrm>
            <a:custGeom>
              <a:avLst/>
              <a:gdLst/>
              <a:ahLst/>
              <a:cxnLst/>
              <a:rect l="l" t="t" r="r" b="b"/>
              <a:pathLst>
                <a:path w="3231" h="1157" extrusionOk="0">
                  <a:moveTo>
                    <a:pt x="1" y="1"/>
                  </a:moveTo>
                  <a:lnTo>
                    <a:pt x="1" y="1"/>
                  </a:lnTo>
                  <a:cubicBezTo>
                    <a:pt x="96" y="286"/>
                    <a:pt x="286" y="539"/>
                    <a:pt x="571" y="729"/>
                  </a:cubicBezTo>
                  <a:cubicBezTo>
                    <a:pt x="824" y="919"/>
                    <a:pt x="1109" y="1046"/>
                    <a:pt x="1426" y="1109"/>
                  </a:cubicBezTo>
                  <a:cubicBezTo>
                    <a:pt x="1584" y="1141"/>
                    <a:pt x="1742" y="1157"/>
                    <a:pt x="1901" y="1157"/>
                  </a:cubicBezTo>
                  <a:cubicBezTo>
                    <a:pt x="2059" y="1157"/>
                    <a:pt x="2217" y="1141"/>
                    <a:pt x="2376" y="1109"/>
                  </a:cubicBezTo>
                  <a:cubicBezTo>
                    <a:pt x="2534" y="1077"/>
                    <a:pt x="2692" y="1046"/>
                    <a:pt x="2819" y="982"/>
                  </a:cubicBezTo>
                  <a:cubicBezTo>
                    <a:pt x="2977" y="919"/>
                    <a:pt x="3104" y="856"/>
                    <a:pt x="3231" y="761"/>
                  </a:cubicBezTo>
                  <a:cubicBezTo>
                    <a:pt x="3072" y="761"/>
                    <a:pt x="2946" y="761"/>
                    <a:pt x="2787" y="729"/>
                  </a:cubicBezTo>
                  <a:lnTo>
                    <a:pt x="2344" y="729"/>
                  </a:lnTo>
                  <a:cubicBezTo>
                    <a:pt x="2059" y="697"/>
                    <a:pt x="1806" y="666"/>
                    <a:pt x="1521" y="634"/>
                  </a:cubicBezTo>
                  <a:cubicBezTo>
                    <a:pt x="1267" y="571"/>
                    <a:pt x="1014" y="507"/>
                    <a:pt x="761" y="381"/>
                  </a:cubicBezTo>
                  <a:cubicBezTo>
                    <a:pt x="507" y="286"/>
                    <a:pt x="254" y="159"/>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6"/>
            <p:cNvSpPr/>
            <p:nvPr/>
          </p:nvSpPr>
          <p:spPr>
            <a:xfrm>
              <a:off x="763278" y="3098323"/>
              <a:ext cx="31411" cy="12422"/>
            </a:xfrm>
            <a:custGeom>
              <a:avLst/>
              <a:gdLst/>
              <a:ahLst/>
              <a:cxnLst/>
              <a:rect l="l" t="t" r="r" b="b"/>
              <a:pathLst>
                <a:path w="1014" h="401" extrusionOk="0">
                  <a:moveTo>
                    <a:pt x="856" y="0"/>
                  </a:moveTo>
                  <a:cubicBezTo>
                    <a:pt x="634" y="190"/>
                    <a:pt x="317" y="317"/>
                    <a:pt x="1" y="317"/>
                  </a:cubicBezTo>
                  <a:cubicBezTo>
                    <a:pt x="170" y="368"/>
                    <a:pt x="349" y="400"/>
                    <a:pt x="531" y="400"/>
                  </a:cubicBezTo>
                  <a:cubicBezTo>
                    <a:pt x="690" y="400"/>
                    <a:pt x="852" y="376"/>
                    <a:pt x="1014" y="317"/>
                  </a:cubicBezTo>
                  <a:lnTo>
                    <a:pt x="856"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6"/>
            <p:cNvSpPr/>
            <p:nvPr/>
          </p:nvSpPr>
          <p:spPr>
            <a:xfrm>
              <a:off x="777992" y="3108111"/>
              <a:ext cx="25525" cy="19671"/>
            </a:xfrm>
            <a:custGeom>
              <a:avLst/>
              <a:gdLst/>
              <a:ahLst/>
              <a:cxnLst/>
              <a:rect l="l" t="t" r="r" b="b"/>
              <a:pathLst>
                <a:path w="824" h="635" extrusionOk="0">
                  <a:moveTo>
                    <a:pt x="571" y="1"/>
                  </a:moveTo>
                  <a:cubicBezTo>
                    <a:pt x="444" y="254"/>
                    <a:pt x="254" y="476"/>
                    <a:pt x="1" y="634"/>
                  </a:cubicBezTo>
                  <a:cubicBezTo>
                    <a:pt x="286" y="571"/>
                    <a:pt x="602" y="412"/>
                    <a:pt x="824" y="191"/>
                  </a:cubicBezTo>
                  <a:lnTo>
                    <a:pt x="571"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6"/>
            <p:cNvSpPr/>
            <p:nvPr/>
          </p:nvSpPr>
          <p:spPr>
            <a:xfrm>
              <a:off x="792706" y="3113037"/>
              <a:ext cx="22583" cy="24534"/>
            </a:xfrm>
            <a:custGeom>
              <a:avLst/>
              <a:gdLst/>
              <a:ahLst/>
              <a:cxnLst/>
              <a:rect l="l" t="t" r="r" b="b"/>
              <a:pathLst>
                <a:path w="729" h="792" extrusionOk="0">
                  <a:moveTo>
                    <a:pt x="444" y="0"/>
                  </a:moveTo>
                  <a:cubicBezTo>
                    <a:pt x="381" y="285"/>
                    <a:pt x="222" y="570"/>
                    <a:pt x="1" y="792"/>
                  </a:cubicBezTo>
                  <a:cubicBezTo>
                    <a:pt x="286" y="665"/>
                    <a:pt x="539" y="443"/>
                    <a:pt x="729" y="127"/>
                  </a:cubicBezTo>
                  <a:lnTo>
                    <a:pt x="444"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6"/>
            <p:cNvSpPr/>
            <p:nvPr/>
          </p:nvSpPr>
          <p:spPr>
            <a:xfrm>
              <a:off x="995787" y="3094389"/>
              <a:ext cx="101049" cy="35841"/>
            </a:xfrm>
            <a:custGeom>
              <a:avLst/>
              <a:gdLst/>
              <a:ahLst/>
              <a:cxnLst/>
              <a:rect l="l" t="t" r="r" b="b"/>
              <a:pathLst>
                <a:path w="3262" h="1157" extrusionOk="0">
                  <a:moveTo>
                    <a:pt x="3262" y="0"/>
                  </a:moveTo>
                  <a:lnTo>
                    <a:pt x="3262" y="0"/>
                  </a:lnTo>
                  <a:cubicBezTo>
                    <a:pt x="2977" y="159"/>
                    <a:pt x="2755" y="285"/>
                    <a:pt x="2470" y="380"/>
                  </a:cubicBezTo>
                  <a:cubicBezTo>
                    <a:pt x="2217" y="507"/>
                    <a:pt x="1964" y="570"/>
                    <a:pt x="1710" y="634"/>
                  </a:cubicBezTo>
                  <a:cubicBezTo>
                    <a:pt x="1457" y="665"/>
                    <a:pt x="1172" y="697"/>
                    <a:pt x="887" y="729"/>
                  </a:cubicBezTo>
                  <a:lnTo>
                    <a:pt x="475" y="729"/>
                  </a:lnTo>
                  <a:cubicBezTo>
                    <a:pt x="317" y="760"/>
                    <a:pt x="158" y="760"/>
                    <a:pt x="0" y="760"/>
                  </a:cubicBezTo>
                  <a:cubicBezTo>
                    <a:pt x="127" y="855"/>
                    <a:pt x="285" y="919"/>
                    <a:pt x="412" y="982"/>
                  </a:cubicBezTo>
                  <a:cubicBezTo>
                    <a:pt x="570" y="1045"/>
                    <a:pt x="697" y="1077"/>
                    <a:pt x="855" y="1109"/>
                  </a:cubicBezTo>
                  <a:cubicBezTo>
                    <a:pt x="1013" y="1140"/>
                    <a:pt x="1172" y="1156"/>
                    <a:pt x="1330" y="1156"/>
                  </a:cubicBezTo>
                  <a:cubicBezTo>
                    <a:pt x="1489" y="1156"/>
                    <a:pt x="1647" y="1140"/>
                    <a:pt x="1805" y="1109"/>
                  </a:cubicBezTo>
                  <a:cubicBezTo>
                    <a:pt x="2122" y="1045"/>
                    <a:pt x="2439" y="919"/>
                    <a:pt x="2692" y="729"/>
                  </a:cubicBezTo>
                  <a:cubicBezTo>
                    <a:pt x="2945" y="539"/>
                    <a:pt x="3167" y="285"/>
                    <a:pt x="326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6"/>
            <p:cNvSpPr/>
            <p:nvPr/>
          </p:nvSpPr>
          <p:spPr>
            <a:xfrm>
              <a:off x="1082087" y="3099283"/>
              <a:ext cx="32433" cy="12422"/>
            </a:xfrm>
            <a:custGeom>
              <a:avLst/>
              <a:gdLst/>
              <a:ahLst/>
              <a:cxnLst/>
              <a:rect l="l" t="t" r="r" b="b"/>
              <a:pathLst>
                <a:path w="1047" h="401" extrusionOk="0">
                  <a:moveTo>
                    <a:pt x="159" y="1"/>
                  </a:moveTo>
                  <a:lnTo>
                    <a:pt x="1" y="317"/>
                  </a:lnTo>
                  <a:cubicBezTo>
                    <a:pt x="163" y="376"/>
                    <a:pt x="332" y="401"/>
                    <a:pt x="498" y="401"/>
                  </a:cubicBezTo>
                  <a:cubicBezTo>
                    <a:pt x="689" y="401"/>
                    <a:pt x="877" y="368"/>
                    <a:pt x="1046" y="317"/>
                  </a:cubicBezTo>
                  <a:cubicBezTo>
                    <a:pt x="698" y="317"/>
                    <a:pt x="381" y="191"/>
                    <a:pt x="15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6"/>
            <p:cNvSpPr/>
            <p:nvPr/>
          </p:nvSpPr>
          <p:spPr>
            <a:xfrm>
              <a:off x="1073259" y="3109103"/>
              <a:ext cx="25556" cy="19640"/>
            </a:xfrm>
            <a:custGeom>
              <a:avLst/>
              <a:gdLst/>
              <a:ahLst/>
              <a:cxnLst/>
              <a:rect l="l" t="t" r="r" b="b"/>
              <a:pathLst>
                <a:path w="825" h="634" extrusionOk="0">
                  <a:moveTo>
                    <a:pt x="286" y="0"/>
                  </a:moveTo>
                  <a:lnTo>
                    <a:pt x="1" y="190"/>
                  </a:lnTo>
                  <a:cubicBezTo>
                    <a:pt x="254" y="412"/>
                    <a:pt x="539" y="570"/>
                    <a:pt x="824" y="634"/>
                  </a:cubicBezTo>
                  <a:cubicBezTo>
                    <a:pt x="571" y="475"/>
                    <a:pt x="381" y="254"/>
                    <a:pt x="28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6"/>
            <p:cNvSpPr/>
            <p:nvPr/>
          </p:nvSpPr>
          <p:spPr>
            <a:xfrm>
              <a:off x="1061488" y="3113997"/>
              <a:ext cx="23574" cy="24565"/>
            </a:xfrm>
            <a:custGeom>
              <a:avLst/>
              <a:gdLst/>
              <a:ahLst/>
              <a:cxnLst/>
              <a:rect l="l" t="t" r="r" b="b"/>
              <a:pathLst>
                <a:path w="761" h="793" extrusionOk="0">
                  <a:moveTo>
                    <a:pt x="318" y="1"/>
                  </a:moveTo>
                  <a:lnTo>
                    <a:pt x="1" y="127"/>
                  </a:lnTo>
                  <a:cubicBezTo>
                    <a:pt x="191" y="444"/>
                    <a:pt x="444" y="666"/>
                    <a:pt x="761" y="792"/>
                  </a:cubicBezTo>
                  <a:cubicBezTo>
                    <a:pt x="508" y="571"/>
                    <a:pt x="381" y="286"/>
                    <a:pt x="318"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6"/>
            <p:cNvSpPr/>
            <p:nvPr/>
          </p:nvSpPr>
          <p:spPr>
            <a:xfrm>
              <a:off x="628871" y="3092778"/>
              <a:ext cx="226662" cy="281276"/>
            </a:xfrm>
            <a:custGeom>
              <a:avLst/>
              <a:gdLst/>
              <a:ahLst/>
              <a:cxnLst/>
              <a:rect l="l" t="t" r="r" b="b"/>
              <a:pathLst>
                <a:path w="7317" h="9080" extrusionOk="0">
                  <a:moveTo>
                    <a:pt x="2155" y="1"/>
                  </a:moveTo>
                  <a:cubicBezTo>
                    <a:pt x="2092" y="1"/>
                    <a:pt x="2028" y="7"/>
                    <a:pt x="1964" y="21"/>
                  </a:cubicBezTo>
                  <a:cubicBezTo>
                    <a:pt x="1489" y="116"/>
                    <a:pt x="1141" y="527"/>
                    <a:pt x="1109" y="1002"/>
                  </a:cubicBezTo>
                  <a:cubicBezTo>
                    <a:pt x="634" y="1066"/>
                    <a:pt x="254" y="1446"/>
                    <a:pt x="128" y="1889"/>
                  </a:cubicBezTo>
                  <a:cubicBezTo>
                    <a:pt x="1" y="2364"/>
                    <a:pt x="191" y="2871"/>
                    <a:pt x="603" y="3156"/>
                  </a:cubicBezTo>
                  <a:cubicBezTo>
                    <a:pt x="761" y="3283"/>
                    <a:pt x="983" y="3378"/>
                    <a:pt x="1204" y="3409"/>
                  </a:cubicBezTo>
                  <a:cubicBezTo>
                    <a:pt x="1109" y="3726"/>
                    <a:pt x="1204" y="4106"/>
                    <a:pt x="1458" y="4359"/>
                  </a:cubicBezTo>
                  <a:cubicBezTo>
                    <a:pt x="1141" y="4613"/>
                    <a:pt x="1141" y="5088"/>
                    <a:pt x="1363" y="5404"/>
                  </a:cubicBezTo>
                  <a:cubicBezTo>
                    <a:pt x="1616" y="5784"/>
                    <a:pt x="2091" y="5943"/>
                    <a:pt x="2503" y="6038"/>
                  </a:cubicBezTo>
                  <a:cubicBezTo>
                    <a:pt x="2218" y="6418"/>
                    <a:pt x="2186" y="6956"/>
                    <a:pt x="2376" y="7400"/>
                  </a:cubicBezTo>
                  <a:cubicBezTo>
                    <a:pt x="2598" y="7938"/>
                    <a:pt x="3104" y="8255"/>
                    <a:pt x="3674" y="8350"/>
                  </a:cubicBezTo>
                  <a:cubicBezTo>
                    <a:pt x="3795" y="8374"/>
                    <a:pt x="3916" y="8384"/>
                    <a:pt x="4036" y="8384"/>
                  </a:cubicBezTo>
                  <a:cubicBezTo>
                    <a:pt x="4228" y="8384"/>
                    <a:pt x="4417" y="8357"/>
                    <a:pt x="4593" y="8318"/>
                  </a:cubicBezTo>
                  <a:cubicBezTo>
                    <a:pt x="4625" y="8603"/>
                    <a:pt x="4846" y="8825"/>
                    <a:pt x="5068" y="8951"/>
                  </a:cubicBezTo>
                  <a:cubicBezTo>
                    <a:pt x="5229" y="9041"/>
                    <a:pt x="5409" y="9080"/>
                    <a:pt x="5587" y="9080"/>
                  </a:cubicBezTo>
                  <a:cubicBezTo>
                    <a:pt x="5725" y="9080"/>
                    <a:pt x="5862" y="9056"/>
                    <a:pt x="5986" y="9015"/>
                  </a:cubicBezTo>
                  <a:cubicBezTo>
                    <a:pt x="6620" y="8825"/>
                    <a:pt x="7063" y="8223"/>
                    <a:pt x="6968" y="7590"/>
                  </a:cubicBezTo>
                  <a:cubicBezTo>
                    <a:pt x="6936" y="7273"/>
                    <a:pt x="6778" y="6988"/>
                    <a:pt x="6556" y="6766"/>
                  </a:cubicBezTo>
                  <a:cubicBezTo>
                    <a:pt x="7000" y="6576"/>
                    <a:pt x="7316" y="6133"/>
                    <a:pt x="7285" y="5658"/>
                  </a:cubicBezTo>
                  <a:cubicBezTo>
                    <a:pt x="7285" y="5183"/>
                    <a:pt x="6936" y="4739"/>
                    <a:pt x="6493" y="4613"/>
                  </a:cubicBezTo>
                  <a:cubicBezTo>
                    <a:pt x="6810" y="4169"/>
                    <a:pt x="6841" y="3568"/>
                    <a:pt x="6588" y="3093"/>
                  </a:cubicBezTo>
                  <a:cubicBezTo>
                    <a:pt x="6347" y="2642"/>
                    <a:pt x="5850" y="2362"/>
                    <a:pt x="5339" y="2362"/>
                  </a:cubicBezTo>
                  <a:cubicBezTo>
                    <a:pt x="5312" y="2362"/>
                    <a:pt x="5285" y="2363"/>
                    <a:pt x="5258" y="2364"/>
                  </a:cubicBezTo>
                  <a:cubicBezTo>
                    <a:pt x="5416" y="1794"/>
                    <a:pt x="5258" y="1129"/>
                    <a:pt x="4783" y="749"/>
                  </a:cubicBezTo>
                  <a:cubicBezTo>
                    <a:pt x="4498" y="521"/>
                    <a:pt x="4144" y="407"/>
                    <a:pt x="3791" y="407"/>
                  </a:cubicBezTo>
                  <a:cubicBezTo>
                    <a:pt x="3555" y="407"/>
                    <a:pt x="3320" y="458"/>
                    <a:pt x="3104" y="559"/>
                  </a:cubicBezTo>
                  <a:cubicBezTo>
                    <a:pt x="2914" y="233"/>
                    <a:pt x="2538" y="1"/>
                    <a:pt x="2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6"/>
            <p:cNvSpPr/>
            <p:nvPr/>
          </p:nvSpPr>
          <p:spPr>
            <a:xfrm>
              <a:off x="637700" y="3114895"/>
              <a:ext cx="217834" cy="561281"/>
            </a:xfrm>
            <a:custGeom>
              <a:avLst/>
              <a:gdLst/>
              <a:ahLst/>
              <a:cxnLst/>
              <a:rect l="l" t="t" r="r" b="b"/>
              <a:pathLst>
                <a:path w="7032" h="18119" extrusionOk="0">
                  <a:moveTo>
                    <a:pt x="2508" y="0"/>
                  </a:moveTo>
                  <a:cubicBezTo>
                    <a:pt x="2496" y="0"/>
                    <a:pt x="2483" y="1"/>
                    <a:pt x="2471" y="3"/>
                  </a:cubicBezTo>
                  <a:cubicBezTo>
                    <a:pt x="2154" y="35"/>
                    <a:pt x="1933" y="668"/>
                    <a:pt x="1806" y="1080"/>
                  </a:cubicBezTo>
                  <a:cubicBezTo>
                    <a:pt x="1806" y="1080"/>
                    <a:pt x="1654" y="351"/>
                    <a:pt x="1380" y="351"/>
                  </a:cubicBezTo>
                  <a:cubicBezTo>
                    <a:pt x="1374" y="351"/>
                    <a:pt x="1368" y="351"/>
                    <a:pt x="1363" y="352"/>
                  </a:cubicBezTo>
                  <a:cubicBezTo>
                    <a:pt x="1109" y="383"/>
                    <a:pt x="951" y="668"/>
                    <a:pt x="634" y="3329"/>
                  </a:cubicBezTo>
                  <a:cubicBezTo>
                    <a:pt x="634" y="3329"/>
                    <a:pt x="444" y="3994"/>
                    <a:pt x="349" y="4469"/>
                  </a:cubicBezTo>
                  <a:cubicBezTo>
                    <a:pt x="254" y="4944"/>
                    <a:pt x="413" y="5926"/>
                    <a:pt x="476" y="6306"/>
                  </a:cubicBezTo>
                  <a:cubicBezTo>
                    <a:pt x="539" y="6686"/>
                    <a:pt x="1109" y="8554"/>
                    <a:pt x="1331" y="9156"/>
                  </a:cubicBezTo>
                  <a:cubicBezTo>
                    <a:pt x="1521" y="9789"/>
                    <a:pt x="2503" y="11246"/>
                    <a:pt x="2408" y="12544"/>
                  </a:cubicBezTo>
                  <a:cubicBezTo>
                    <a:pt x="2344" y="13811"/>
                    <a:pt x="1" y="18118"/>
                    <a:pt x="1" y="18118"/>
                  </a:cubicBezTo>
                  <a:lnTo>
                    <a:pt x="5480" y="18086"/>
                  </a:lnTo>
                  <a:cubicBezTo>
                    <a:pt x="5480" y="18086"/>
                    <a:pt x="5638" y="15046"/>
                    <a:pt x="6176" y="13019"/>
                  </a:cubicBezTo>
                  <a:cubicBezTo>
                    <a:pt x="6746" y="11024"/>
                    <a:pt x="7031" y="8491"/>
                    <a:pt x="5448" y="7541"/>
                  </a:cubicBezTo>
                  <a:lnTo>
                    <a:pt x="4878" y="5609"/>
                  </a:lnTo>
                  <a:cubicBezTo>
                    <a:pt x="4878" y="5609"/>
                    <a:pt x="5005" y="3487"/>
                    <a:pt x="3864" y="2854"/>
                  </a:cubicBezTo>
                  <a:cubicBezTo>
                    <a:pt x="3864" y="2854"/>
                    <a:pt x="3924" y="787"/>
                    <a:pt x="3215" y="787"/>
                  </a:cubicBezTo>
                  <a:cubicBezTo>
                    <a:pt x="3190" y="787"/>
                    <a:pt x="3163" y="790"/>
                    <a:pt x="3136" y="795"/>
                  </a:cubicBezTo>
                  <a:cubicBezTo>
                    <a:pt x="3136" y="795"/>
                    <a:pt x="2842" y="0"/>
                    <a:pt x="2508"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6"/>
            <p:cNvSpPr/>
            <p:nvPr/>
          </p:nvSpPr>
          <p:spPr>
            <a:xfrm>
              <a:off x="707366" y="3173038"/>
              <a:ext cx="14343" cy="165885"/>
            </a:xfrm>
            <a:custGeom>
              <a:avLst/>
              <a:gdLst/>
              <a:ahLst/>
              <a:cxnLst/>
              <a:rect l="l" t="t" r="r" b="b"/>
              <a:pathLst>
                <a:path w="463" h="5355" extrusionOk="0">
                  <a:moveTo>
                    <a:pt x="369" y="1"/>
                  </a:moveTo>
                  <a:cubicBezTo>
                    <a:pt x="334" y="1"/>
                    <a:pt x="299" y="18"/>
                    <a:pt x="285" y="58"/>
                  </a:cubicBezTo>
                  <a:cubicBezTo>
                    <a:pt x="64" y="1388"/>
                    <a:pt x="0" y="2750"/>
                    <a:pt x="127" y="4112"/>
                  </a:cubicBezTo>
                  <a:cubicBezTo>
                    <a:pt x="159" y="4524"/>
                    <a:pt x="190" y="4904"/>
                    <a:pt x="254" y="5284"/>
                  </a:cubicBezTo>
                  <a:cubicBezTo>
                    <a:pt x="270" y="5331"/>
                    <a:pt x="317" y="5355"/>
                    <a:pt x="361" y="5355"/>
                  </a:cubicBezTo>
                  <a:cubicBezTo>
                    <a:pt x="404" y="5355"/>
                    <a:pt x="444" y="5331"/>
                    <a:pt x="444" y="5284"/>
                  </a:cubicBezTo>
                  <a:cubicBezTo>
                    <a:pt x="222" y="3953"/>
                    <a:pt x="159" y="2592"/>
                    <a:pt x="285" y="1230"/>
                  </a:cubicBezTo>
                  <a:cubicBezTo>
                    <a:pt x="349" y="850"/>
                    <a:pt x="380" y="470"/>
                    <a:pt x="444" y="90"/>
                  </a:cubicBezTo>
                  <a:cubicBezTo>
                    <a:pt x="462" y="35"/>
                    <a:pt x="416" y="1"/>
                    <a:pt x="369"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6"/>
            <p:cNvSpPr/>
            <p:nvPr/>
          </p:nvSpPr>
          <p:spPr>
            <a:xfrm>
              <a:off x="664184" y="3155381"/>
              <a:ext cx="32000" cy="166132"/>
            </a:xfrm>
            <a:custGeom>
              <a:avLst/>
              <a:gdLst/>
              <a:ahLst/>
              <a:cxnLst/>
              <a:rect l="l" t="t" r="r" b="b"/>
              <a:pathLst>
                <a:path w="1033" h="5363" extrusionOk="0">
                  <a:moveTo>
                    <a:pt x="939" y="1"/>
                  </a:moveTo>
                  <a:cubicBezTo>
                    <a:pt x="905" y="1"/>
                    <a:pt x="869" y="18"/>
                    <a:pt x="856" y="58"/>
                  </a:cubicBezTo>
                  <a:cubicBezTo>
                    <a:pt x="413" y="1388"/>
                    <a:pt x="1" y="2782"/>
                    <a:pt x="159" y="4175"/>
                  </a:cubicBezTo>
                  <a:cubicBezTo>
                    <a:pt x="191" y="4555"/>
                    <a:pt x="286" y="4935"/>
                    <a:pt x="413" y="5315"/>
                  </a:cubicBezTo>
                  <a:cubicBezTo>
                    <a:pt x="424" y="5348"/>
                    <a:pt x="450" y="5362"/>
                    <a:pt x="479" y="5362"/>
                  </a:cubicBezTo>
                  <a:cubicBezTo>
                    <a:pt x="532" y="5362"/>
                    <a:pt x="592" y="5314"/>
                    <a:pt x="571" y="5252"/>
                  </a:cubicBezTo>
                  <a:cubicBezTo>
                    <a:pt x="64" y="3953"/>
                    <a:pt x="286" y="2528"/>
                    <a:pt x="666" y="1230"/>
                  </a:cubicBezTo>
                  <a:cubicBezTo>
                    <a:pt x="761" y="850"/>
                    <a:pt x="888" y="470"/>
                    <a:pt x="1014" y="90"/>
                  </a:cubicBezTo>
                  <a:cubicBezTo>
                    <a:pt x="1033" y="35"/>
                    <a:pt x="987" y="1"/>
                    <a:pt x="939"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6"/>
            <p:cNvSpPr/>
            <p:nvPr/>
          </p:nvSpPr>
          <p:spPr>
            <a:xfrm>
              <a:off x="737784" y="3237872"/>
              <a:ext cx="25587" cy="112727"/>
            </a:xfrm>
            <a:custGeom>
              <a:avLst/>
              <a:gdLst/>
              <a:ahLst/>
              <a:cxnLst/>
              <a:rect l="l" t="t" r="r" b="b"/>
              <a:pathLst>
                <a:path w="826" h="3639" extrusionOk="0">
                  <a:moveTo>
                    <a:pt x="363" y="0"/>
                  </a:moveTo>
                  <a:cubicBezTo>
                    <a:pt x="313" y="0"/>
                    <a:pt x="266" y="18"/>
                    <a:pt x="253" y="55"/>
                  </a:cubicBezTo>
                  <a:cubicBezTo>
                    <a:pt x="0" y="1195"/>
                    <a:pt x="95" y="2399"/>
                    <a:pt x="538" y="3571"/>
                  </a:cubicBezTo>
                  <a:cubicBezTo>
                    <a:pt x="568" y="3615"/>
                    <a:pt x="638" y="3638"/>
                    <a:pt x="699" y="3638"/>
                  </a:cubicBezTo>
                  <a:cubicBezTo>
                    <a:pt x="769" y="3638"/>
                    <a:pt x="826" y="3607"/>
                    <a:pt x="792" y="3539"/>
                  </a:cubicBezTo>
                  <a:cubicBezTo>
                    <a:pt x="348" y="2399"/>
                    <a:pt x="253" y="1227"/>
                    <a:pt x="507" y="119"/>
                  </a:cubicBezTo>
                  <a:cubicBezTo>
                    <a:pt x="526" y="42"/>
                    <a:pt x="441" y="0"/>
                    <a:pt x="363"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p:nvPr/>
          </p:nvSpPr>
          <p:spPr>
            <a:xfrm>
              <a:off x="744630" y="3202280"/>
              <a:ext cx="23574" cy="44917"/>
            </a:xfrm>
            <a:custGeom>
              <a:avLst/>
              <a:gdLst/>
              <a:ahLst/>
              <a:cxnLst/>
              <a:rect l="l" t="t" r="r" b="b"/>
              <a:pathLst>
                <a:path w="761" h="1450" extrusionOk="0">
                  <a:moveTo>
                    <a:pt x="381" y="1"/>
                  </a:moveTo>
                  <a:cubicBezTo>
                    <a:pt x="381" y="1"/>
                    <a:pt x="222" y="64"/>
                    <a:pt x="159" y="128"/>
                  </a:cubicBezTo>
                  <a:cubicBezTo>
                    <a:pt x="96" y="223"/>
                    <a:pt x="64" y="381"/>
                    <a:pt x="32" y="508"/>
                  </a:cubicBezTo>
                  <a:cubicBezTo>
                    <a:pt x="1" y="666"/>
                    <a:pt x="1" y="793"/>
                    <a:pt x="1" y="951"/>
                  </a:cubicBezTo>
                  <a:cubicBezTo>
                    <a:pt x="32" y="1078"/>
                    <a:pt x="64" y="1268"/>
                    <a:pt x="159" y="1363"/>
                  </a:cubicBezTo>
                  <a:cubicBezTo>
                    <a:pt x="222" y="1426"/>
                    <a:pt x="286" y="1450"/>
                    <a:pt x="345" y="1450"/>
                  </a:cubicBezTo>
                  <a:cubicBezTo>
                    <a:pt x="405" y="1450"/>
                    <a:pt x="460" y="1426"/>
                    <a:pt x="507" y="1394"/>
                  </a:cubicBezTo>
                  <a:cubicBezTo>
                    <a:pt x="698" y="1236"/>
                    <a:pt x="761" y="919"/>
                    <a:pt x="761" y="666"/>
                  </a:cubicBezTo>
                  <a:cubicBezTo>
                    <a:pt x="761" y="508"/>
                    <a:pt x="761" y="349"/>
                    <a:pt x="698" y="191"/>
                  </a:cubicBezTo>
                  <a:cubicBezTo>
                    <a:pt x="634" y="96"/>
                    <a:pt x="507" y="1"/>
                    <a:pt x="381"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6"/>
            <p:cNvSpPr/>
            <p:nvPr/>
          </p:nvSpPr>
          <p:spPr>
            <a:xfrm>
              <a:off x="719137" y="3139274"/>
              <a:ext cx="23574" cy="46373"/>
            </a:xfrm>
            <a:custGeom>
              <a:avLst/>
              <a:gdLst/>
              <a:ahLst/>
              <a:cxnLst/>
              <a:rect l="l" t="t" r="r" b="b"/>
              <a:pathLst>
                <a:path w="761" h="1497" extrusionOk="0">
                  <a:moveTo>
                    <a:pt x="447" y="0"/>
                  </a:moveTo>
                  <a:cubicBezTo>
                    <a:pt x="400" y="0"/>
                    <a:pt x="354" y="15"/>
                    <a:pt x="317" y="40"/>
                  </a:cubicBezTo>
                  <a:cubicBezTo>
                    <a:pt x="127" y="166"/>
                    <a:pt x="64" y="483"/>
                    <a:pt x="32" y="768"/>
                  </a:cubicBezTo>
                  <a:cubicBezTo>
                    <a:pt x="32" y="927"/>
                    <a:pt x="0" y="1085"/>
                    <a:pt x="64" y="1243"/>
                  </a:cubicBezTo>
                  <a:cubicBezTo>
                    <a:pt x="127" y="1370"/>
                    <a:pt x="222" y="1497"/>
                    <a:pt x="349" y="1497"/>
                  </a:cubicBezTo>
                  <a:cubicBezTo>
                    <a:pt x="349" y="1497"/>
                    <a:pt x="507" y="1465"/>
                    <a:pt x="539" y="1402"/>
                  </a:cubicBezTo>
                  <a:cubicBezTo>
                    <a:pt x="634" y="1307"/>
                    <a:pt x="665" y="1180"/>
                    <a:pt x="697" y="1053"/>
                  </a:cubicBezTo>
                  <a:cubicBezTo>
                    <a:pt x="729" y="895"/>
                    <a:pt x="760" y="737"/>
                    <a:pt x="760" y="610"/>
                  </a:cubicBezTo>
                  <a:cubicBezTo>
                    <a:pt x="729" y="452"/>
                    <a:pt x="729" y="261"/>
                    <a:pt x="634" y="135"/>
                  </a:cubicBezTo>
                  <a:cubicBezTo>
                    <a:pt x="595" y="38"/>
                    <a:pt x="521" y="0"/>
                    <a:pt x="447"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6"/>
            <p:cNvSpPr/>
            <p:nvPr/>
          </p:nvSpPr>
          <p:spPr>
            <a:xfrm>
              <a:off x="691661" y="3118674"/>
              <a:ext cx="28499" cy="48325"/>
            </a:xfrm>
            <a:custGeom>
              <a:avLst/>
              <a:gdLst/>
              <a:ahLst/>
              <a:cxnLst/>
              <a:rect l="l" t="t" r="r" b="b"/>
              <a:pathLst>
                <a:path w="920" h="1560" extrusionOk="0">
                  <a:moveTo>
                    <a:pt x="630" y="0"/>
                  </a:moveTo>
                  <a:cubicBezTo>
                    <a:pt x="579" y="0"/>
                    <a:pt x="525" y="15"/>
                    <a:pt x="476" y="40"/>
                  </a:cubicBezTo>
                  <a:cubicBezTo>
                    <a:pt x="254" y="135"/>
                    <a:pt x="159" y="451"/>
                    <a:pt x="96" y="736"/>
                  </a:cubicBezTo>
                  <a:cubicBezTo>
                    <a:pt x="32" y="895"/>
                    <a:pt x="1" y="1085"/>
                    <a:pt x="64" y="1275"/>
                  </a:cubicBezTo>
                  <a:cubicBezTo>
                    <a:pt x="127" y="1402"/>
                    <a:pt x="222" y="1528"/>
                    <a:pt x="349" y="1560"/>
                  </a:cubicBezTo>
                  <a:cubicBezTo>
                    <a:pt x="349" y="1560"/>
                    <a:pt x="507" y="1528"/>
                    <a:pt x="571" y="1465"/>
                  </a:cubicBezTo>
                  <a:cubicBezTo>
                    <a:pt x="666" y="1370"/>
                    <a:pt x="729" y="1243"/>
                    <a:pt x="792" y="1085"/>
                  </a:cubicBezTo>
                  <a:cubicBezTo>
                    <a:pt x="856" y="958"/>
                    <a:pt x="887" y="800"/>
                    <a:pt x="887" y="641"/>
                  </a:cubicBezTo>
                  <a:cubicBezTo>
                    <a:pt x="887" y="483"/>
                    <a:pt x="919" y="261"/>
                    <a:pt x="824" y="135"/>
                  </a:cubicBezTo>
                  <a:cubicBezTo>
                    <a:pt x="785" y="38"/>
                    <a:pt x="711" y="0"/>
                    <a:pt x="630"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6"/>
            <p:cNvSpPr/>
            <p:nvPr/>
          </p:nvSpPr>
          <p:spPr>
            <a:xfrm>
              <a:off x="665176" y="3126449"/>
              <a:ext cx="22583" cy="45475"/>
            </a:xfrm>
            <a:custGeom>
              <a:avLst/>
              <a:gdLst/>
              <a:ahLst/>
              <a:cxnLst/>
              <a:rect l="l" t="t" r="r" b="b"/>
              <a:pathLst>
                <a:path w="729" h="1468" extrusionOk="0">
                  <a:moveTo>
                    <a:pt x="447" y="1"/>
                  </a:moveTo>
                  <a:cubicBezTo>
                    <a:pt x="401" y="1"/>
                    <a:pt x="357" y="16"/>
                    <a:pt x="317" y="42"/>
                  </a:cubicBezTo>
                  <a:cubicBezTo>
                    <a:pt x="127" y="169"/>
                    <a:pt x="64" y="454"/>
                    <a:pt x="32" y="739"/>
                  </a:cubicBezTo>
                  <a:cubicBezTo>
                    <a:pt x="1" y="897"/>
                    <a:pt x="1" y="1087"/>
                    <a:pt x="64" y="1246"/>
                  </a:cubicBezTo>
                  <a:cubicBezTo>
                    <a:pt x="96" y="1372"/>
                    <a:pt x="222" y="1467"/>
                    <a:pt x="317" y="1467"/>
                  </a:cubicBezTo>
                  <a:cubicBezTo>
                    <a:pt x="317" y="1467"/>
                    <a:pt x="476" y="1467"/>
                    <a:pt x="539" y="1404"/>
                  </a:cubicBezTo>
                  <a:cubicBezTo>
                    <a:pt x="602" y="1309"/>
                    <a:pt x="634" y="1151"/>
                    <a:pt x="697" y="1024"/>
                  </a:cubicBezTo>
                  <a:cubicBezTo>
                    <a:pt x="729" y="897"/>
                    <a:pt x="729" y="739"/>
                    <a:pt x="729" y="580"/>
                  </a:cubicBezTo>
                  <a:cubicBezTo>
                    <a:pt x="729" y="422"/>
                    <a:pt x="697" y="232"/>
                    <a:pt x="634" y="105"/>
                  </a:cubicBezTo>
                  <a:cubicBezTo>
                    <a:pt x="578" y="31"/>
                    <a:pt x="512" y="1"/>
                    <a:pt x="447"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6"/>
            <p:cNvSpPr/>
            <p:nvPr/>
          </p:nvSpPr>
          <p:spPr>
            <a:xfrm>
              <a:off x="805003" y="3482059"/>
              <a:ext cx="35810" cy="195685"/>
            </a:xfrm>
            <a:custGeom>
              <a:avLst/>
              <a:gdLst/>
              <a:ahLst/>
              <a:cxnLst/>
              <a:rect l="l" t="t" r="r" b="b"/>
              <a:pathLst>
                <a:path w="1156" h="6317" extrusionOk="0">
                  <a:moveTo>
                    <a:pt x="1051" y="1"/>
                  </a:moveTo>
                  <a:cubicBezTo>
                    <a:pt x="1014" y="1"/>
                    <a:pt x="979" y="18"/>
                    <a:pt x="965" y="58"/>
                  </a:cubicBezTo>
                  <a:cubicBezTo>
                    <a:pt x="585" y="1483"/>
                    <a:pt x="332" y="2940"/>
                    <a:pt x="174" y="4397"/>
                  </a:cubicBezTo>
                  <a:cubicBezTo>
                    <a:pt x="142" y="4808"/>
                    <a:pt x="15" y="5822"/>
                    <a:pt x="15" y="6233"/>
                  </a:cubicBezTo>
                  <a:cubicBezTo>
                    <a:pt x="1" y="6292"/>
                    <a:pt x="34" y="6317"/>
                    <a:pt x="73" y="6317"/>
                  </a:cubicBezTo>
                  <a:cubicBezTo>
                    <a:pt x="119" y="6317"/>
                    <a:pt x="174" y="6284"/>
                    <a:pt x="174" y="6233"/>
                  </a:cubicBezTo>
                  <a:cubicBezTo>
                    <a:pt x="269" y="4777"/>
                    <a:pt x="554" y="2718"/>
                    <a:pt x="839" y="1293"/>
                  </a:cubicBezTo>
                  <a:cubicBezTo>
                    <a:pt x="934" y="913"/>
                    <a:pt x="1029" y="501"/>
                    <a:pt x="1155" y="90"/>
                  </a:cubicBezTo>
                  <a:cubicBezTo>
                    <a:pt x="1155" y="34"/>
                    <a:pt x="1102" y="1"/>
                    <a:pt x="1051"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6"/>
            <p:cNvSpPr/>
            <p:nvPr/>
          </p:nvSpPr>
          <p:spPr>
            <a:xfrm>
              <a:off x="600435" y="3090579"/>
              <a:ext cx="40240" cy="35098"/>
            </a:xfrm>
            <a:custGeom>
              <a:avLst/>
              <a:gdLst/>
              <a:ahLst/>
              <a:cxnLst/>
              <a:rect l="l" t="t" r="r" b="b"/>
              <a:pathLst>
                <a:path w="1299" h="1133" extrusionOk="0">
                  <a:moveTo>
                    <a:pt x="649" y="1"/>
                  </a:moveTo>
                  <a:cubicBezTo>
                    <a:pt x="590" y="1"/>
                    <a:pt x="532" y="10"/>
                    <a:pt x="475" y="28"/>
                  </a:cubicBezTo>
                  <a:cubicBezTo>
                    <a:pt x="159" y="123"/>
                    <a:pt x="0" y="440"/>
                    <a:pt x="95" y="725"/>
                  </a:cubicBezTo>
                  <a:cubicBezTo>
                    <a:pt x="172" y="980"/>
                    <a:pt x="392" y="1132"/>
                    <a:pt x="641" y="1132"/>
                  </a:cubicBezTo>
                  <a:cubicBezTo>
                    <a:pt x="701" y="1132"/>
                    <a:pt x="762" y="1124"/>
                    <a:pt x="824" y="1105"/>
                  </a:cubicBezTo>
                  <a:cubicBezTo>
                    <a:pt x="1109" y="1010"/>
                    <a:pt x="1299" y="693"/>
                    <a:pt x="1204" y="377"/>
                  </a:cubicBezTo>
                  <a:cubicBezTo>
                    <a:pt x="1128" y="148"/>
                    <a:pt x="888"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6"/>
            <p:cNvSpPr/>
            <p:nvPr/>
          </p:nvSpPr>
          <p:spPr>
            <a:xfrm>
              <a:off x="613197" y="3069608"/>
              <a:ext cx="12763" cy="11338"/>
            </a:xfrm>
            <a:custGeom>
              <a:avLst/>
              <a:gdLst/>
              <a:ahLst/>
              <a:cxnLst/>
              <a:rect l="l" t="t" r="r" b="b"/>
              <a:pathLst>
                <a:path w="412" h="366" extrusionOk="0">
                  <a:moveTo>
                    <a:pt x="209" y="0"/>
                  </a:moveTo>
                  <a:cubicBezTo>
                    <a:pt x="192" y="0"/>
                    <a:pt x="175" y="3"/>
                    <a:pt x="158" y="9"/>
                  </a:cubicBezTo>
                  <a:cubicBezTo>
                    <a:pt x="63" y="40"/>
                    <a:pt x="0" y="167"/>
                    <a:pt x="32" y="262"/>
                  </a:cubicBezTo>
                  <a:cubicBezTo>
                    <a:pt x="58" y="314"/>
                    <a:pt x="126" y="365"/>
                    <a:pt x="202" y="365"/>
                  </a:cubicBezTo>
                  <a:cubicBezTo>
                    <a:pt x="219" y="365"/>
                    <a:pt x="236" y="363"/>
                    <a:pt x="253" y="357"/>
                  </a:cubicBezTo>
                  <a:cubicBezTo>
                    <a:pt x="348" y="325"/>
                    <a:pt x="412" y="230"/>
                    <a:pt x="380" y="135"/>
                  </a:cubicBezTo>
                  <a:cubicBezTo>
                    <a:pt x="354" y="57"/>
                    <a:pt x="285"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581787" y="3066324"/>
              <a:ext cx="24565" cy="21746"/>
            </a:xfrm>
            <a:custGeom>
              <a:avLst/>
              <a:gdLst/>
              <a:ahLst/>
              <a:cxnLst/>
              <a:rect l="l" t="t" r="r" b="b"/>
              <a:pathLst>
                <a:path w="793" h="702" extrusionOk="0">
                  <a:moveTo>
                    <a:pt x="404" y="0"/>
                  </a:moveTo>
                  <a:cubicBezTo>
                    <a:pt x="365" y="0"/>
                    <a:pt x="325" y="6"/>
                    <a:pt x="286" y="20"/>
                  </a:cubicBezTo>
                  <a:cubicBezTo>
                    <a:pt x="127" y="51"/>
                    <a:pt x="1" y="273"/>
                    <a:pt x="64" y="463"/>
                  </a:cubicBezTo>
                  <a:cubicBezTo>
                    <a:pt x="116" y="593"/>
                    <a:pt x="253" y="701"/>
                    <a:pt x="405" y="701"/>
                  </a:cubicBezTo>
                  <a:cubicBezTo>
                    <a:pt x="439" y="701"/>
                    <a:pt x="473" y="696"/>
                    <a:pt x="507" y="685"/>
                  </a:cubicBezTo>
                  <a:cubicBezTo>
                    <a:pt x="697" y="621"/>
                    <a:pt x="792" y="431"/>
                    <a:pt x="729" y="241"/>
                  </a:cubicBezTo>
                  <a:cubicBezTo>
                    <a:pt x="679" y="91"/>
                    <a:pt x="550"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6"/>
            <p:cNvSpPr/>
            <p:nvPr/>
          </p:nvSpPr>
          <p:spPr>
            <a:xfrm>
              <a:off x="738745" y="3114802"/>
              <a:ext cx="40271" cy="38474"/>
            </a:xfrm>
            <a:custGeom>
              <a:avLst/>
              <a:gdLst/>
              <a:ahLst/>
              <a:cxnLst/>
              <a:rect l="l" t="t" r="r" b="b"/>
              <a:pathLst>
                <a:path w="1300" h="1242" extrusionOk="0">
                  <a:moveTo>
                    <a:pt x="268" y="0"/>
                  </a:moveTo>
                  <a:cubicBezTo>
                    <a:pt x="232" y="0"/>
                    <a:pt x="195" y="2"/>
                    <a:pt x="159" y="6"/>
                  </a:cubicBezTo>
                  <a:cubicBezTo>
                    <a:pt x="64" y="6"/>
                    <a:pt x="1" y="70"/>
                    <a:pt x="1" y="165"/>
                  </a:cubicBezTo>
                  <a:cubicBezTo>
                    <a:pt x="1" y="260"/>
                    <a:pt x="96" y="355"/>
                    <a:pt x="191" y="355"/>
                  </a:cubicBezTo>
                  <a:cubicBezTo>
                    <a:pt x="222" y="323"/>
                    <a:pt x="222" y="323"/>
                    <a:pt x="254" y="323"/>
                  </a:cubicBezTo>
                  <a:lnTo>
                    <a:pt x="317" y="323"/>
                  </a:lnTo>
                  <a:cubicBezTo>
                    <a:pt x="381" y="355"/>
                    <a:pt x="412" y="355"/>
                    <a:pt x="476" y="386"/>
                  </a:cubicBezTo>
                  <a:lnTo>
                    <a:pt x="507" y="386"/>
                  </a:lnTo>
                  <a:cubicBezTo>
                    <a:pt x="539" y="386"/>
                    <a:pt x="571" y="418"/>
                    <a:pt x="602" y="418"/>
                  </a:cubicBezTo>
                  <a:lnTo>
                    <a:pt x="634" y="450"/>
                  </a:lnTo>
                  <a:cubicBezTo>
                    <a:pt x="666" y="481"/>
                    <a:pt x="697" y="481"/>
                    <a:pt x="697" y="513"/>
                  </a:cubicBezTo>
                  <a:cubicBezTo>
                    <a:pt x="856" y="640"/>
                    <a:pt x="951" y="861"/>
                    <a:pt x="951" y="1083"/>
                  </a:cubicBezTo>
                  <a:cubicBezTo>
                    <a:pt x="951" y="1178"/>
                    <a:pt x="1046" y="1242"/>
                    <a:pt x="1109" y="1242"/>
                  </a:cubicBezTo>
                  <a:cubicBezTo>
                    <a:pt x="1204" y="1242"/>
                    <a:pt x="1268" y="1147"/>
                    <a:pt x="1268" y="1051"/>
                  </a:cubicBezTo>
                  <a:cubicBezTo>
                    <a:pt x="1299" y="766"/>
                    <a:pt x="1173" y="450"/>
                    <a:pt x="951" y="260"/>
                  </a:cubicBezTo>
                  <a:cubicBezTo>
                    <a:pt x="757" y="94"/>
                    <a:pt x="516" y="0"/>
                    <a:pt x="268" y="0"/>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6"/>
            <p:cNvSpPr/>
            <p:nvPr/>
          </p:nvSpPr>
          <p:spPr>
            <a:xfrm>
              <a:off x="768172" y="3158138"/>
              <a:ext cx="11802" cy="10842"/>
            </a:xfrm>
            <a:custGeom>
              <a:avLst/>
              <a:gdLst/>
              <a:ahLst/>
              <a:cxnLst/>
              <a:rect l="l" t="t" r="r" b="b"/>
              <a:pathLst>
                <a:path w="381" h="350" extrusionOk="0">
                  <a:moveTo>
                    <a:pt x="128" y="1"/>
                  </a:moveTo>
                  <a:cubicBezTo>
                    <a:pt x="128" y="1"/>
                    <a:pt x="96" y="33"/>
                    <a:pt x="64" y="33"/>
                  </a:cubicBezTo>
                  <a:cubicBezTo>
                    <a:pt x="64" y="64"/>
                    <a:pt x="33" y="64"/>
                    <a:pt x="33" y="96"/>
                  </a:cubicBezTo>
                  <a:lnTo>
                    <a:pt x="33" y="128"/>
                  </a:lnTo>
                  <a:cubicBezTo>
                    <a:pt x="1" y="159"/>
                    <a:pt x="33" y="191"/>
                    <a:pt x="33" y="223"/>
                  </a:cubicBezTo>
                  <a:lnTo>
                    <a:pt x="33" y="254"/>
                  </a:lnTo>
                  <a:cubicBezTo>
                    <a:pt x="64" y="286"/>
                    <a:pt x="96" y="318"/>
                    <a:pt x="96" y="318"/>
                  </a:cubicBezTo>
                  <a:cubicBezTo>
                    <a:pt x="128" y="318"/>
                    <a:pt x="128" y="318"/>
                    <a:pt x="128" y="349"/>
                  </a:cubicBezTo>
                  <a:lnTo>
                    <a:pt x="254" y="349"/>
                  </a:lnTo>
                  <a:cubicBezTo>
                    <a:pt x="286" y="318"/>
                    <a:pt x="318" y="318"/>
                    <a:pt x="318" y="318"/>
                  </a:cubicBezTo>
                  <a:cubicBezTo>
                    <a:pt x="349" y="286"/>
                    <a:pt x="349" y="286"/>
                    <a:pt x="349" y="254"/>
                  </a:cubicBezTo>
                  <a:cubicBezTo>
                    <a:pt x="349" y="254"/>
                    <a:pt x="381" y="223"/>
                    <a:pt x="381" y="223"/>
                  </a:cubicBezTo>
                  <a:cubicBezTo>
                    <a:pt x="381" y="191"/>
                    <a:pt x="381" y="159"/>
                    <a:pt x="381" y="128"/>
                  </a:cubicBezTo>
                  <a:lnTo>
                    <a:pt x="349" y="96"/>
                  </a:lnTo>
                  <a:cubicBezTo>
                    <a:pt x="349" y="64"/>
                    <a:pt x="318" y="33"/>
                    <a:pt x="286" y="33"/>
                  </a:cubicBezTo>
                  <a:lnTo>
                    <a:pt x="2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6"/>
            <p:cNvSpPr/>
            <p:nvPr/>
          </p:nvSpPr>
          <p:spPr>
            <a:xfrm>
              <a:off x="785829" y="3177777"/>
              <a:ext cx="36337" cy="52817"/>
            </a:xfrm>
            <a:custGeom>
              <a:avLst/>
              <a:gdLst/>
              <a:ahLst/>
              <a:cxnLst/>
              <a:rect l="l" t="t" r="r" b="b"/>
              <a:pathLst>
                <a:path w="1173" h="1705" extrusionOk="0">
                  <a:moveTo>
                    <a:pt x="223" y="0"/>
                  </a:moveTo>
                  <a:cubicBezTo>
                    <a:pt x="128" y="0"/>
                    <a:pt x="33" y="64"/>
                    <a:pt x="1" y="159"/>
                  </a:cubicBezTo>
                  <a:cubicBezTo>
                    <a:pt x="1" y="222"/>
                    <a:pt x="64" y="349"/>
                    <a:pt x="128" y="349"/>
                  </a:cubicBezTo>
                  <a:cubicBezTo>
                    <a:pt x="381" y="380"/>
                    <a:pt x="603" y="539"/>
                    <a:pt x="698" y="760"/>
                  </a:cubicBezTo>
                  <a:cubicBezTo>
                    <a:pt x="824" y="982"/>
                    <a:pt x="793" y="1235"/>
                    <a:pt x="666" y="1457"/>
                  </a:cubicBezTo>
                  <a:cubicBezTo>
                    <a:pt x="603" y="1520"/>
                    <a:pt x="666" y="1647"/>
                    <a:pt x="729" y="1679"/>
                  </a:cubicBezTo>
                  <a:cubicBezTo>
                    <a:pt x="757" y="1697"/>
                    <a:pt x="785" y="1705"/>
                    <a:pt x="812" y="1705"/>
                  </a:cubicBezTo>
                  <a:cubicBezTo>
                    <a:pt x="877" y="1705"/>
                    <a:pt x="938" y="1660"/>
                    <a:pt x="983" y="1615"/>
                  </a:cubicBezTo>
                  <a:cubicBezTo>
                    <a:pt x="1141" y="1299"/>
                    <a:pt x="1173" y="887"/>
                    <a:pt x="1014" y="570"/>
                  </a:cubicBezTo>
                  <a:cubicBezTo>
                    <a:pt x="856" y="285"/>
                    <a:pt x="539" y="64"/>
                    <a:pt x="223" y="0"/>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6"/>
            <p:cNvSpPr/>
            <p:nvPr/>
          </p:nvSpPr>
          <p:spPr>
            <a:xfrm>
              <a:off x="820182" y="3243447"/>
              <a:ext cx="19640" cy="41355"/>
            </a:xfrm>
            <a:custGeom>
              <a:avLst/>
              <a:gdLst/>
              <a:ahLst/>
              <a:cxnLst/>
              <a:rect l="l" t="t" r="r" b="b"/>
              <a:pathLst>
                <a:path w="634" h="1335" extrusionOk="0">
                  <a:moveTo>
                    <a:pt x="170" y="1"/>
                  </a:moveTo>
                  <a:cubicBezTo>
                    <a:pt x="112" y="1"/>
                    <a:pt x="52" y="36"/>
                    <a:pt x="32" y="97"/>
                  </a:cubicBezTo>
                  <a:cubicBezTo>
                    <a:pt x="0" y="192"/>
                    <a:pt x="32" y="255"/>
                    <a:pt x="95" y="319"/>
                  </a:cubicBezTo>
                  <a:lnTo>
                    <a:pt x="127" y="319"/>
                  </a:lnTo>
                  <a:cubicBezTo>
                    <a:pt x="127" y="350"/>
                    <a:pt x="127" y="350"/>
                    <a:pt x="127" y="350"/>
                  </a:cubicBezTo>
                  <a:cubicBezTo>
                    <a:pt x="159" y="350"/>
                    <a:pt x="159" y="382"/>
                    <a:pt x="190" y="382"/>
                  </a:cubicBezTo>
                  <a:cubicBezTo>
                    <a:pt x="190" y="382"/>
                    <a:pt x="190" y="382"/>
                    <a:pt x="190" y="414"/>
                  </a:cubicBezTo>
                  <a:cubicBezTo>
                    <a:pt x="190" y="414"/>
                    <a:pt x="190" y="414"/>
                    <a:pt x="222" y="445"/>
                  </a:cubicBezTo>
                  <a:cubicBezTo>
                    <a:pt x="222" y="445"/>
                    <a:pt x="222" y="477"/>
                    <a:pt x="254" y="477"/>
                  </a:cubicBezTo>
                  <a:cubicBezTo>
                    <a:pt x="254" y="509"/>
                    <a:pt x="254" y="509"/>
                    <a:pt x="254" y="509"/>
                  </a:cubicBezTo>
                  <a:cubicBezTo>
                    <a:pt x="254" y="540"/>
                    <a:pt x="285" y="572"/>
                    <a:pt x="285" y="572"/>
                  </a:cubicBezTo>
                  <a:cubicBezTo>
                    <a:pt x="285" y="604"/>
                    <a:pt x="285" y="604"/>
                    <a:pt x="285" y="604"/>
                  </a:cubicBezTo>
                  <a:cubicBezTo>
                    <a:pt x="285" y="635"/>
                    <a:pt x="285" y="667"/>
                    <a:pt x="285" y="699"/>
                  </a:cubicBezTo>
                  <a:lnTo>
                    <a:pt x="285" y="730"/>
                  </a:lnTo>
                  <a:cubicBezTo>
                    <a:pt x="285" y="730"/>
                    <a:pt x="285" y="762"/>
                    <a:pt x="285" y="794"/>
                  </a:cubicBezTo>
                  <a:lnTo>
                    <a:pt x="254" y="794"/>
                  </a:lnTo>
                  <a:lnTo>
                    <a:pt x="254" y="825"/>
                  </a:lnTo>
                  <a:cubicBezTo>
                    <a:pt x="254" y="825"/>
                    <a:pt x="254" y="857"/>
                    <a:pt x="254" y="857"/>
                  </a:cubicBezTo>
                  <a:cubicBezTo>
                    <a:pt x="222" y="889"/>
                    <a:pt x="222" y="889"/>
                    <a:pt x="222" y="889"/>
                  </a:cubicBezTo>
                  <a:cubicBezTo>
                    <a:pt x="222" y="889"/>
                    <a:pt x="222" y="920"/>
                    <a:pt x="222" y="920"/>
                  </a:cubicBezTo>
                  <a:cubicBezTo>
                    <a:pt x="190" y="920"/>
                    <a:pt x="190" y="952"/>
                    <a:pt x="190" y="952"/>
                  </a:cubicBezTo>
                  <a:cubicBezTo>
                    <a:pt x="159" y="984"/>
                    <a:pt x="159" y="984"/>
                    <a:pt x="127" y="984"/>
                  </a:cubicBezTo>
                  <a:lnTo>
                    <a:pt x="95" y="1015"/>
                  </a:lnTo>
                  <a:cubicBezTo>
                    <a:pt x="32" y="1079"/>
                    <a:pt x="0" y="1174"/>
                    <a:pt x="64" y="1269"/>
                  </a:cubicBezTo>
                  <a:cubicBezTo>
                    <a:pt x="83" y="1308"/>
                    <a:pt x="139" y="1335"/>
                    <a:pt x="194" y="1335"/>
                  </a:cubicBezTo>
                  <a:cubicBezTo>
                    <a:pt x="228" y="1335"/>
                    <a:pt x="261" y="1325"/>
                    <a:pt x="285" y="1300"/>
                  </a:cubicBezTo>
                  <a:cubicBezTo>
                    <a:pt x="507" y="1174"/>
                    <a:pt x="634" y="920"/>
                    <a:pt x="634" y="667"/>
                  </a:cubicBezTo>
                  <a:cubicBezTo>
                    <a:pt x="634" y="414"/>
                    <a:pt x="475" y="160"/>
                    <a:pt x="254" y="34"/>
                  </a:cubicBezTo>
                  <a:cubicBezTo>
                    <a:pt x="231" y="11"/>
                    <a:pt x="201" y="1"/>
                    <a:pt x="170" y="1"/>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818199" y="3330801"/>
              <a:ext cx="31" cy="1022"/>
            </a:xfrm>
            <a:custGeom>
              <a:avLst/>
              <a:gdLst/>
              <a:ahLst/>
              <a:cxnLst/>
              <a:rect l="l" t="t" r="r" b="b"/>
              <a:pathLst>
                <a:path w="1" h="33" extrusionOk="0">
                  <a:moveTo>
                    <a:pt x="1" y="1"/>
                  </a:moveTo>
                  <a:cubicBezTo>
                    <a:pt x="1" y="1"/>
                    <a:pt x="1" y="1"/>
                    <a:pt x="1" y="32"/>
                  </a:cubicBezTo>
                  <a:lnTo>
                    <a:pt x="1" y="32"/>
                  </a:ln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814296" y="3308250"/>
              <a:ext cx="15706" cy="34850"/>
            </a:xfrm>
            <a:custGeom>
              <a:avLst/>
              <a:gdLst/>
              <a:ahLst/>
              <a:cxnLst/>
              <a:rect l="l" t="t" r="r" b="b"/>
              <a:pathLst>
                <a:path w="507" h="1125" extrusionOk="0">
                  <a:moveTo>
                    <a:pt x="159" y="0"/>
                  </a:moveTo>
                  <a:cubicBezTo>
                    <a:pt x="127" y="0"/>
                    <a:pt x="64" y="32"/>
                    <a:pt x="64" y="32"/>
                  </a:cubicBezTo>
                  <a:cubicBezTo>
                    <a:pt x="32" y="95"/>
                    <a:pt x="0" y="127"/>
                    <a:pt x="0" y="159"/>
                  </a:cubicBezTo>
                  <a:cubicBezTo>
                    <a:pt x="0" y="222"/>
                    <a:pt x="32" y="254"/>
                    <a:pt x="64" y="285"/>
                  </a:cubicBezTo>
                  <a:cubicBezTo>
                    <a:pt x="64" y="285"/>
                    <a:pt x="64" y="317"/>
                    <a:pt x="64" y="317"/>
                  </a:cubicBezTo>
                  <a:cubicBezTo>
                    <a:pt x="95" y="317"/>
                    <a:pt x="95" y="349"/>
                    <a:pt x="95" y="349"/>
                  </a:cubicBezTo>
                  <a:cubicBezTo>
                    <a:pt x="95" y="349"/>
                    <a:pt x="95" y="349"/>
                    <a:pt x="127" y="380"/>
                  </a:cubicBezTo>
                  <a:cubicBezTo>
                    <a:pt x="127" y="380"/>
                    <a:pt x="127" y="380"/>
                    <a:pt x="127" y="412"/>
                  </a:cubicBezTo>
                  <a:cubicBezTo>
                    <a:pt x="127" y="412"/>
                    <a:pt x="127" y="444"/>
                    <a:pt x="159" y="444"/>
                  </a:cubicBezTo>
                  <a:cubicBezTo>
                    <a:pt x="159" y="444"/>
                    <a:pt x="159" y="475"/>
                    <a:pt x="159" y="475"/>
                  </a:cubicBezTo>
                  <a:cubicBezTo>
                    <a:pt x="159" y="507"/>
                    <a:pt x="159" y="507"/>
                    <a:pt x="159" y="507"/>
                  </a:cubicBezTo>
                  <a:cubicBezTo>
                    <a:pt x="159" y="539"/>
                    <a:pt x="159" y="539"/>
                    <a:pt x="159" y="570"/>
                  </a:cubicBezTo>
                  <a:lnTo>
                    <a:pt x="159" y="602"/>
                  </a:lnTo>
                  <a:cubicBezTo>
                    <a:pt x="159" y="602"/>
                    <a:pt x="159" y="602"/>
                    <a:pt x="159" y="634"/>
                  </a:cubicBezTo>
                  <a:cubicBezTo>
                    <a:pt x="159" y="665"/>
                    <a:pt x="159" y="697"/>
                    <a:pt x="127" y="729"/>
                  </a:cubicBezTo>
                  <a:cubicBezTo>
                    <a:pt x="127" y="760"/>
                    <a:pt x="127" y="760"/>
                    <a:pt x="127" y="792"/>
                  </a:cubicBezTo>
                  <a:cubicBezTo>
                    <a:pt x="95" y="792"/>
                    <a:pt x="95" y="824"/>
                    <a:pt x="95" y="824"/>
                  </a:cubicBezTo>
                  <a:lnTo>
                    <a:pt x="64" y="824"/>
                  </a:lnTo>
                  <a:cubicBezTo>
                    <a:pt x="32" y="919"/>
                    <a:pt x="32" y="1014"/>
                    <a:pt x="95" y="1077"/>
                  </a:cubicBezTo>
                  <a:cubicBezTo>
                    <a:pt x="127" y="1109"/>
                    <a:pt x="174" y="1124"/>
                    <a:pt x="218" y="1124"/>
                  </a:cubicBezTo>
                  <a:cubicBezTo>
                    <a:pt x="262" y="1124"/>
                    <a:pt x="301" y="1109"/>
                    <a:pt x="317" y="1077"/>
                  </a:cubicBezTo>
                  <a:cubicBezTo>
                    <a:pt x="444" y="919"/>
                    <a:pt x="507" y="729"/>
                    <a:pt x="507" y="539"/>
                  </a:cubicBezTo>
                  <a:cubicBezTo>
                    <a:pt x="507" y="349"/>
                    <a:pt x="412" y="190"/>
                    <a:pt x="285" y="32"/>
                  </a:cubicBezTo>
                  <a:cubicBezTo>
                    <a:pt x="285" y="0"/>
                    <a:pt x="222" y="0"/>
                    <a:pt x="159" y="0"/>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819191" y="3326867"/>
              <a:ext cx="31" cy="1022"/>
            </a:xfrm>
            <a:custGeom>
              <a:avLst/>
              <a:gdLst/>
              <a:ahLst/>
              <a:cxnLst/>
              <a:rect l="l" t="t" r="r" b="b"/>
              <a:pathLst>
                <a:path w="1" h="33" extrusionOk="0">
                  <a:moveTo>
                    <a:pt x="1" y="1"/>
                  </a:moveTo>
                  <a:lnTo>
                    <a:pt x="1" y="1"/>
                  </a:lnTo>
                  <a:cubicBezTo>
                    <a:pt x="1" y="33"/>
                    <a:pt x="1" y="3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6"/>
            <p:cNvSpPr/>
            <p:nvPr/>
          </p:nvSpPr>
          <p:spPr>
            <a:xfrm>
              <a:off x="457200" y="3672192"/>
              <a:ext cx="962440" cy="1188049"/>
            </a:xfrm>
            <a:custGeom>
              <a:avLst/>
              <a:gdLst/>
              <a:ahLst/>
              <a:cxnLst/>
              <a:rect l="l" t="t" r="r" b="b"/>
              <a:pathLst>
                <a:path w="31069" h="38352" extrusionOk="0">
                  <a:moveTo>
                    <a:pt x="30656" y="380"/>
                  </a:moveTo>
                  <a:lnTo>
                    <a:pt x="30656" y="37971"/>
                  </a:lnTo>
                  <a:lnTo>
                    <a:pt x="381" y="37971"/>
                  </a:lnTo>
                  <a:lnTo>
                    <a:pt x="381" y="380"/>
                  </a:lnTo>
                  <a:close/>
                  <a:moveTo>
                    <a:pt x="1" y="0"/>
                  </a:moveTo>
                  <a:lnTo>
                    <a:pt x="1" y="38351"/>
                  </a:lnTo>
                  <a:lnTo>
                    <a:pt x="31068" y="38351"/>
                  </a:lnTo>
                  <a:lnTo>
                    <a:pt x="31068"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26"/>
          <p:cNvGrpSpPr/>
          <p:nvPr/>
        </p:nvGrpSpPr>
        <p:grpSpPr>
          <a:xfrm>
            <a:off x="2532992" y="2693151"/>
            <a:ext cx="962409" cy="2167090"/>
            <a:chOff x="2532992" y="2693151"/>
            <a:chExt cx="962409" cy="2167090"/>
          </a:xfrm>
        </p:grpSpPr>
        <p:sp>
          <p:nvSpPr>
            <p:cNvPr id="1996" name="Google Shape;1996;p26"/>
            <p:cNvSpPr/>
            <p:nvPr/>
          </p:nvSpPr>
          <p:spPr>
            <a:xfrm>
              <a:off x="2532992" y="2693151"/>
              <a:ext cx="962409" cy="984992"/>
            </a:xfrm>
            <a:custGeom>
              <a:avLst/>
              <a:gdLst/>
              <a:ahLst/>
              <a:cxnLst/>
              <a:rect l="l" t="t" r="r" b="b"/>
              <a:pathLst>
                <a:path w="31068" h="31797" extrusionOk="0">
                  <a:moveTo>
                    <a:pt x="1" y="1"/>
                  </a:moveTo>
                  <a:lnTo>
                    <a:pt x="1" y="31796"/>
                  </a:lnTo>
                  <a:lnTo>
                    <a:pt x="31068" y="31796"/>
                  </a:lnTo>
                  <a:lnTo>
                    <a:pt x="31068" y="1"/>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6"/>
            <p:cNvSpPr/>
            <p:nvPr/>
          </p:nvSpPr>
          <p:spPr>
            <a:xfrm>
              <a:off x="2651694" y="3367105"/>
              <a:ext cx="725989" cy="311014"/>
            </a:xfrm>
            <a:custGeom>
              <a:avLst/>
              <a:gdLst/>
              <a:ahLst/>
              <a:cxnLst/>
              <a:rect l="l" t="t" r="r" b="b"/>
              <a:pathLst>
                <a:path w="23436" h="10040" extrusionOk="0">
                  <a:moveTo>
                    <a:pt x="14537" y="0"/>
                  </a:moveTo>
                  <a:cubicBezTo>
                    <a:pt x="14446" y="182"/>
                    <a:pt x="12481" y="3189"/>
                    <a:pt x="9027" y="3189"/>
                  </a:cubicBezTo>
                  <a:cubicBezTo>
                    <a:pt x="8861" y="3189"/>
                    <a:pt x="8692" y="3182"/>
                    <a:pt x="8519" y="3167"/>
                  </a:cubicBezTo>
                  <a:cubicBezTo>
                    <a:pt x="8298" y="3706"/>
                    <a:pt x="7918" y="4181"/>
                    <a:pt x="7348" y="4497"/>
                  </a:cubicBezTo>
                  <a:cubicBezTo>
                    <a:pt x="5321" y="5637"/>
                    <a:pt x="127" y="5606"/>
                    <a:pt x="0" y="10039"/>
                  </a:cubicBezTo>
                  <a:lnTo>
                    <a:pt x="23436" y="10039"/>
                  </a:lnTo>
                  <a:cubicBezTo>
                    <a:pt x="23372" y="8266"/>
                    <a:pt x="22517" y="7221"/>
                    <a:pt x="21377" y="6524"/>
                  </a:cubicBezTo>
                  <a:lnTo>
                    <a:pt x="21282" y="6461"/>
                  </a:lnTo>
                  <a:cubicBezTo>
                    <a:pt x="21250" y="6461"/>
                    <a:pt x="21250" y="6429"/>
                    <a:pt x="21219" y="6429"/>
                  </a:cubicBezTo>
                  <a:cubicBezTo>
                    <a:pt x="20300" y="5891"/>
                    <a:pt x="19255" y="5574"/>
                    <a:pt x="18274" y="5289"/>
                  </a:cubicBezTo>
                  <a:cubicBezTo>
                    <a:pt x="18210" y="5289"/>
                    <a:pt x="18179" y="5257"/>
                    <a:pt x="18115" y="5257"/>
                  </a:cubicBezTo>
                  <a:cubicBezTo>
                    <a:pt x="17577" y="5099"/>
                    <a:pt x="17102" y="4941"/>
                    <a:pt x="16658" y="4782"/>
                  </a:cubicBezTo>
                  <a:cubicBezTo>
                    <a:pt x="16658" y="4782"/>
                    <a:pt x="16627" y="4782"/>
                    <a:pt x="16627" y="4751"/>
                  </a:cubicBezTo>
                  <a:cubicBezTo>
                    <a:pt x="16595" y="4751"/>
                    <a:pt x="16532" y="4751"/>
                    <a:pt x="16500" y="4719"/>
                  </a:cubicBezTo>
                  <a:cubicBezTo>
                    <a:pt x="16342" y="4656"/>
                    <a:pt x="16183" y="4561"/>
                    <a:pt x="16057" y="4497"/>
                  </a:cubicBezTo>
                  <a:cubicBezTo>
                    <a:pt x="14062" y="3357"/>
                    <a:pt x="14505" y="127"/>
                    <a:pt x="14537"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2762559" y="2873651"/>
              <a:ext cx="505243" cy="523922"/>
            </a:xfrm>
            <a:custGeom>
              <a:avLst/>
              <a:gdLst/>
              <a:ahLst/>
              <a:cxnLst/>
              <a:rect l="l" t="t" r="r" b="b"/>
              <a:pathLst>
                <a:path w="16310" h="16913" extrusionOk="0">
                  <a:moveTo>
                    <a:pt x="4782" y="1"/>
                  </a:moveTo>
                  <a:cubicBezTo>
                    <a:pt x="4782" y="1"/>
                    <a:pt x="1330" y="1996"/>
                    <a:pt x="1520" y="6936"/>
                  </a:cubicBezTo>
                  <a:cubicBezTo>
                    <a:pt x="1520" y="6968"/>
                    <a:pt x="1520" y="7031"/>
                    <a:pt x="1520" y="7063"/>
                  </a:cubicBezTo>
                  <a:cubicBezTo>
                    <a:pt x="1405" y="6986"/>
                    <a:pt x="1255" y="6944"/>
                    <a:pt x="1106" y="6944"/>
                  </a:cubicBezTo>
                  <a:cubicBezTo>
                    <a:pt x="1008" y="6944"/>
                    <a:pt x="911" y="6962"/>
                    <a:pt x="823" y="7000"/>
                  </a:cubicBezTo>
                  <a:cubicBezTo>
                    <a:pt x="507" y="7095"/>
                    <a:pt x="253" y="7348"/>
                    <a:pt x="127" y="7665"/>
                  </a:cubicBezTo>
                  <a:cubicBezTo>
                    <a:pt x="0" y="7950"/>
                    <a:pt x="0" y="8298"/>
                    <a:pt x="63" y="8615"/>
                  </a:cubicBezTo>
                  <a:cubicBezTo>
                    <a:pt x="127" y="9185"/>
                    <a:pt x="412" y="9723"/>
                    <a:pt x="823" y="10103"/>
                  </a:cubicBezTo>
                  <a:cubicBezTo>
                    <a:pt x="1203" y="10452"/>
                    <a:pt x="1679" y="10673"/>
                    <a:pt x="2154" y="10768"/>
                  </a:cubicBezTo>
                  <a:cubicBezTo>
                    <a:pt x="2787" y="12922"/>
                    <a:pt x="3864" y="14822"/>
                    <a:pt x="5320" y="15899"/>
                  </a:cubicBezTo>
                  <a:cubicBezTo>
                    <a:pt x="6144" y="16564"/>
                    <a:pt x="7094" y="16912"/>
                    <a:pt x="8139" y="16912"/>
                  </a:cubicBezTo>
                  <a:cubicBezTo>
                    <a:pt x="9184" y="16912"/>
                    <a:pt x="10134" y="16564"/>
                    <a:pt x="10958" y="15930"/>
                  </a:cubicBezTo>
                  <a:cubicBezTo>
                    <a:pt x="12414" y="14854"/>
                    <a:pt x="13523" y="12953"/>
                    <a:pt x="14156" y="10768"/>
                  </a:cubicBezTo>
                  <a:cubicBezTo>
                    <a:pt x="14631" y="10673"/>
                    <a:pt x="15106" y="10452"/>
                    <a:pt x="15455" y="10103"/>
                  </a:cubicBezTo>
                  <a:cubicBezTo>
                    <a:pt x="15898" y="9723"/>
                    <a:pt x="16151" y="9185"/>
                    <a:pt x="16246" y="8615"/>
                  </a:cubicBezTo>
                  <a:cubicBezTo>
                    <a:pt x="16310" y="8298"/>
                    <a:pt x="16278" y="7950"/>
                    <a:pt x="16151" y="7665"/>
                  </a:cubicBezTo>
                  <a:cubicBezTo>
                    <a:pt x="16025" y="7348"/>
                    <a:pt x="15803" y="7095"/>
                    <a:pt x="15486" y="7000"/>
                  </a:cubicBezTo>
                  <a:cubicBezTo>
                    <a:pt x="15391" y="6968"/>
                    <a:pt x="15296" y="6936"/>
                    <a:pt x="15201" y="6936"/>
                  </a:cubicBezTo>
                  <a:cubicBezTo>
                    <a:pt x="15043" y="6936"/>
                    <a:pt x="14885" y="6968"/>
                    <a:pt x="14758" y="7063"/>
                  </a:cubicBezTo>
                  <a:cubicBezTo>
                    <a:pt x="14758" y="7031"/>
                    <a:pt x="14758" y="6968"/>
                    <a:pt x="14758" y="6936"/>
                  </a:cubicBezTo>
                  <a:cubicBezTo>
                    <a:pt x="14790" y="6461"/>
                    <a:pt x="14790" y="6018"/>
                    <a:pt x="14726" y="5575"/>
                  </a:cubicBezTo>
                  <a:cubicBezTo>
                    <a:pt x="14695" y="5385"/>
                    <a:pt x="13903" y="2344"/>
                    <a:pt x="10007" y="2281"/>
                  </a:cubicBezTo>
                  <a:cubicBezTo>
                    <a:pt x="5986" y="2186"/>
                    <a:pt x="4782" y="1"/>
                    <a:pt x="4782"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2960715" y="3291554"/>
              <a:ext cx="108917" cy="30699"/>
            </a:xfrm>
            <a:custGeom>
              <a:avLst/>
              <a:gdLst/>
              <a:ahLst/>
              <a:cxnLst/>
              <a:rect l="l" t="t" r="r" b="b"/>
              <a:pathLst>
                <a:path w="3516" h="991" extrusionOk="0">
                  <a:moveTo>
                    <a:pt x="919" y="1"/>
                  </a:moveTo>
                  <a:cubicBezTo>
                    <a:pt x="729" y="112"/>
                    <a:pt x="554" y="151"/>
                    <a:pt x="400" y="151"/>
                  </a:cubicBezTo>
                  <a:cubicBezTo>
                    <a:pt x="246" y="151"/>
                    <a:pt x="111" y="112"/>
                    <a:pt x="0" y="64"/>
                  </a:cubicBezTo>
                  <a:lnTo>
                    <a:pt x="0" y="64"/>
                  </a:lnTo>
                  <a:cubicBezTo>
                    <a:pt x="254" y="571"/>
                    <a:pt x="855" y="824"/>
                    <a:pt x="1299" y="919"/>
                  </a:cubicBezTo>
                  <a:cubicBezTo>
                    <a:pt x="1441" y="967"/>
                    <a:pt x="1600" y="990"/>
                    <a:pt x="1762" y="990"/>
                  </a:cubicBezTo>
                  <a:cubicBezTo>
                    <a:pt x="1924" y="990"/>
                    <a:pt x="2090" y="967"/>
                    <a:pt x="2249" y="919"/>
                  </a:cubicBezTo>
                  <a:cubicBezTo>
                    <a:pt x="2660" y="824"/>
                    <a:pt x="3262" y="571"/>
                    <a:pt x="3515" y="64"/>
                  </a:cubicBezTo>
                  <a:lnTo>
                    <a:pt x="3515" y="64"/>
                  </a:lnTo>
                  <a:cubicBezTo>
                    <a:pt x="3405" y="112"/>
                    <a:pt x="3270" y="151"/>
                    <a:pt x="3112" y="151"/>
                  </a:cubicBezTo>
                  <a:cubicBezTo>
                    <a:pt x="2953" y="151"/>
                    <a:pt x="2771" y="112"/>
                    <a:pt x="2565" y="1"/>
                  </a:cubicBezTo>
                  <a:cubicBezTo>
                    <a:pt x="2565" y="1"/>
                    <a:pt x="2249" y="159"/>
                    <a:pt x="1742" y="159"/>
                  </a:cubicBezTo>
                  <a:cubicBezTo>
                    <a:pt x="1235" y="159"/>
                    <a:pt x="919" y="1"/>
                    <a:pt x="919" y="1"/>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2946961" y="3263799"/>
              <a:ext cx="136394" cy="32712"/>
            </a:xfrm>
            <a:custGeom>
              <a:avLst/>
              <a:gdLst/>
              <a:ahLst/>
              <a:cxnLst/>
              <a:rect l="l" t="t" r="r" b="b"/>
              <a:pathLst>
                <a:path w="4403" h="1056" extrusionOk="0">
                  <a:moveTo>
                    <a:pt x="1758" y="1"/>
                  </a:moveTo>
                  <a:cubicBezTo>
                    <a:pt x="1664" y="1"/>
                    <a:pt x="1554" y="30"/>
                    <a:pt x="1426" y="105"/>
                  </a:cubicBezTo>
                  <a:cubicBezTo>
                    <a:pt x="1001" y="330"/>
                    <a:pt x="636" y="574"/>
                    <a:pt x="283" y="574"/>
                  </a:cubicBezTo>
                  <a:cubicBezTo>
                    <a:pt x="188" y="574"/>
                    <a:pt x="94" y="557"/>
                    <a:pt x="1" y="517"/>
                  </a:cubicBezTo>
                  <a:lnTo>
                    <a:pt x="1" y="517"/>
                  </a:lnTo>
                  <a:cubicBezTo>
                    <a:pt x="1" y="517"/>
                    <a:pt x="128" y="802"/>
                    <a:pt x="444" y="960"/>
                  </a:cubicBezTo>
                  <a:cubicBezTo>
                    <a:pt x="549" y="1005"/>
                    <a:pt x="675" y="1036"/>
                    <a:pt x="821" y="1036"/>
                  </a:cubicBezTo>
                  <a:cubicBezTo>
                    <a:pt x="986" y="1036"/>
                    <a:pt x="1177" y="997"/>
                    <a:pt x="1394" y="897"/>
                  </a:cubicBezTo>
                  <a:cubicBezTo>
                    <a:pt x="1394" y="897"/>
                    <a:pt x="1679" y="1055"/>
                    <a:pt x="2186" y="1055"/>
                  </a:cubicBezTo>
                  <a:lnTo>
                    <a:pt x="2218" y="1055"/>
                  </a:lnTo>
                  <a:cubicBezTo>
                    <a:pt x="2724" y="1055"/>
                    <a:pt x="3009" y="897"/>
                    <a:pt x="3009" y="897"/>
                  </a:cubicBezTo>
                  <a:cubicBezTo>
                    <a:pt x="3215" y="1008"/>
                    <a:pt x="3397" y="1047"/>
                    <a:pt x="3556" y="1047"/>
                  </a:cubicBezTo>
                  <a:cubicBezTo>
                    <a:pt x="3714" y="1047"/>
                    <a:pt x="3849" y="1008"/>
                    <a:pt x="3959" y="960"/>
                  </a:cubicBezTo>
                  <a:cubicBezTo>
                    <a:pt x="4276" y="802"/>
                    <a:pt x="4403" y="517"/>
                    <a:pt x="4403" y="517"/>
                  </a:cubicBezTo>
                  <a:lnTo>
                    <a:pt x="4403" y="517"/>
                  </a:lnTo>
                  <a:cubicBezTo>
                    <a:pt x="4309" y="557"/>
                    <a:pt x="4216" y="574"/>
                    <a:pt x="4121" y="574"/>
                  </a:cubicBezTo>
                  <a:cubicBezTo>
                    <a:pt x="3768" y="574"/>
                    <a:pt x="3402" y="330"/>
                    <a:pt x="2978" y="105"/>
                  </a:cubicBezTo>
                  <a:cubicBezTo>
                    <a:pt x="2842" y="30"/>
                    <a:pt x="2728" y="1"/>
                    <a:pt x="2633" y="1"/>
                  </a:cubicBezTo>
                  <a:cubicBezTo>
                    <a:pt x="2328" y="1"/>
                    <a:pt x="2218" y="295"/>
                    <a:pt x="2218" y="295"/>
                  </a:cubicBezTo>
                  <a:lnTo>
                    <a:pt x="2186" y="295"/>
                  </a:lnTo>
                  <a:cubicBezTo>
                    <a:pt x="2186" y="295"/>
                    <a:pt x="2057" y="1"/>
                    <a:pt x="1758"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2915582" y="3366114"/>
              <a:ext cx="186423" cy="99779"/>
            </a:xfrm>
            <a:custGeom>
              <a:avLst/>
              <a:gdLst/>
              <a:ahLst/>
              <a:cxnLst/>
              <a:rect l="l" t="t" r="r" b="b"/>
              <a:pathLst>
                <a:path w="6018" h="3221" extrusionOk="0">
                  <a:moveTo>
                    <a:pt x="380" y="1"/>
                  </a:moveTo>
                  <a:cubicBezTo>
                    <a:pt x="380" y="1"/>
                    <a:pt x="602" y="1806"/>
                    <a:pt x="0" y="3199"/>
                  </a:cubicBezTo>
                  <a:cubicBezTo>
                    <a:pt x="171" y="3213"/>
                    <a:pt x="339" y="3220"/>
                    <a:pt x="503" y="3220"/>
                  </a:cubicBezTo>
                  <a:cubicBezTo>
                    <a:pt x="4018" y="3220"/>
                    <a:pt x="5957" y="123"/>
                    <a:pt x="6018" y="32"/>
                  </a:cubicBezTo>
                  <a:lnTo>
                    <a:pt x="6018" y="32"/>
                  </a:lnTo>
                  <a:cubicBezTo>
                    <a:pt x="5194" y="666"/>
                    <a:pt x="4244" y="1014"/>
                    <a:pt x="3231" y="1014"/>
                  </a:cubicBezTo>
                  <a:lnTo>
                    <a:pt x="3199" y="1014"/>
                  </a:lnTo>
                  <a:cubicBezTo>
                    <a:pt x="2154" y="1014"/>
                    <a:pt x="1204" y="634"/>
                    <a:pt x="38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2979332" y="3199337"/>
              <a:ext cx="70691" cy="24565"/>
            </a:xfrm>
            <a:custGeom>
              <a:avLst/>
              <a:gdLst/>
              <a:ahLst/>
              <a:cxnLst/>
              <a:rect l="l" t="t" r="r" b="b"/>
              <a:pathLst>
                <a:path w="2282" h="793" extrusionOk="0">
                  <a:moveTo>
                    <a:pt x="1141" y="1"/>
                  </a:moveTo>
                  <a:cubicBezTo>
                    <a:pt x="381" y="1"/>
                    <a:pt x="1" y="254"/>
                    <a:pt x="1" y="254"/>
                  </a:cubicBezTo>
                  <a:cubicBezTo>
                    <a:pt x="159" y="666"/>
                    <a:pt x="1141" y="793"/>
                    <a:pt x="1141" y="793"/>
                  </a:cubicBezTo>
                  <a:lnTo>
                    <a:pt x="1173" y="793"/>
                  </a:lnTo>
                  <a:cubicBezTo>
                    <a:pt x="1173" y="793"/>
                    <a:pt x="2154" y="666"/>
                    <a:pt x="2281" y="254"/>
                  </a:cubicBezTo>
                  <a:cubicBezTo>
                    <a:pt x="2281" y="254"/>
                    <a:pt x="1933" y="1"/>
                    <a:pt x="1173"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6"/>
            <p:cNvSpPr/>
            <p:nvPr/>
          </p:nvSpPr>
          <p:spPr>
            <a:xfrm>
              <a:off x="2722320" y="2751170"/>
              <a:ext cx="567074" cy="341310"/>
            </a:xfrm>
            <a:custGeom>
              <a:avLst/>
              <a:gdLst/>
              <a:ahLst/>
              <a:cxnLst/>
              <a:rect l="l" t="t" r="r" b="b"/>
              <a:pathLst>
                <a:path w="18306" h="11018" extrusionOk="0">
                  <a:moveTo>
                    <a:pt x="9498" y="0"/>
                  </a:moveTo>
                  <a:cubicBezTo>
                    <a:pt x="6215" y="0"/>
                    <a:pt x="4656" y="2625"/>
                    <a:pt x="4656" y="2625"/>
                  </a:cubicBezTo>
                  <a:cubicBezTo>
                    <a:pt x="1" y="3131"/>
                    <a:pt x="2122" y="10954"/>
                    <a:pt x="2122" y="10954"/>
                  </a:cubicBezTo>
                  <a:cubicBezTo>
                    <a:pt x="2210" y="10916"/>
                    <a:pt x="2307" y="10898"/>
                    <a:pt x="2405" y="10898"/>
                  </a:cubicBezTo>
                  <a:cubicBezTo>
                    <a:pt x="2554" y="10898"/>
                    <a:pt x="2704" y="10940"/>
                    <a:pt x="2819" y="11017"/>
                  </a:cubicBezTo>
                  <a:cubicBezTo>
                    <a:pt x="2819" y="10954"/>
                    <a:pt x="2819" y="10922"/>
                    <a:pt x="2819" y="10890"/>
                  </a:cubicBezTo>
                  <a:cubicBezTo>
                    <a:pt x="2629" y="5950"/>
                    <a:pt x="6081" y="3923"/>
                    <a:pt x="6081" y="3923"/>
                  </a:cubicBezTo>
                  <a:cubicBezTo>
                    <a:pt x="6081" y="3923"/>
                    <a:pt x="7285" y="6140"/>
                    <a:pt x="11306" y="6235"/>
                  </a:cubicBezTo>
                  <a:cubicBezTo>
                    <a:pt x="15202" y="6298"/>
                    <a:pt x="15994" y="9339"/>
                    <a:pt x="16025" y="9529"/>
                  </a:cubicBezTo>
                  <a:cubicBezTo>
                    <a:pt x="16089" y="9940"/>
                    <a:pt x="16089" y="10415"/>
                    <a:pt x="16057" y="10890"/>
                  </a:cubicBezTo>
                  <a:cubicBezTo>
                    <a:pt x="16057" y="10922"/>
                    <a:pt x="16057" y="10954"/>
                    <a:pt x="16057" y="11017"/>
                  </a:cubicBezTo>
                  <a:cubicBezTo>
                    <a:pt x="16184" y="10922"/>
                    <a:pt x="16342" y="10890"/>
                    <a:pt x="16500" y="10890"/>
                  </a:cubicBezTo>
                  <a:cubicBezTo>
                    <a:pt x="18305" y="5127"/>
                    <a:pt x="14632" y="788"/>
                    <a:pt x="10578" y="91"/>
                  </a:cubicBezTo>
                  <a:cubicBezTo>
                    <a:pt x="10199" y="29"/>
                    <a:pt x="9839" y="0"/>
                    <a:pt x="949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6"/>
            <p:cNvSpPr/>
            <p:nvPr/>
          </p:nvSpPr>
          <p:spPr>
            <a:xfrm>
              <a:off x="3054883" y="3028750"/>
              <a:ext cx="121680" cy="46033"/>
            </a:xfrm>
            <a:custGeom>
              <a:avLst/>
              <a:gdLst/>
              <a:ahLst/>
              <a:cxnLst/>
              <a:rect l="l" t="t" r="r" b="b"/>
              <a:pathLst>
                <a:path w="3928" h="1486" extrusionOk="0">
                  <a:moveTo>
                    <a:pt x="1782" y="0"/>
                  </a:moveTo>
                  <a:cubicBezTo>
                    <a:pt x="896" y="0"/>
                    <a:pt x="222" y="409"/>
                    <a:pt x="222" y="409"/>
                  </a:cubicBezTo>
                  <a:cubicBezTo>
                    <a:pt x="0" y="821"/>
                    <a:pt x="222" y="1486"/>
                    <a:pt x="222" y="1486"/>
                  </a:cubicBezTo>
                  <a:cubicBezTo>
                    <a:pt x="222" y="1486"/>
                    <a:pt x="570" y="916"/>
                    <a:pt x="1901" y="694"/>
                  </a:cubicBezTo>
                  <a:cubicBezTo>
                    <a:pt x="2106" y="654"/>
                    <a:pt x="2296" y="637"/>
                    <a:pt x="2469" y="637"/>
                  </a:cubicBezTo>
                  <a:cubicBezTo>
                    <a:pt x="3394" y="637"/>
                    <a:pt x="3874" y="1121"/>
                    <a:pt x="3927" y="1201"/>
                  </a:cubicBezTo>
                  <a:cubicBezTo>
                    <a:pt x="3864" y="1106"/>
                    <a:pt x="3231" y="188"/>
                    <a:pt x="2186" y="29"/>
                  </a:cubicBezTo>
                  <a:cubicBezTo>
                    <a:pt x="2048" y="9"/>
                    <a:pt x="1913" y="0"/>
                    <a:pt x="178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6"/>
            <p:cNvSpPr/>
            <p:nvPr/>
          </p:nvSpPr>
          <p:spPr>
            <a:xfrm>
              <a:off x="2853784" y="3028750"/>
              <a:ext cx="121680" cy="46033"/>
            </a:xfrm>
            <a:custGeom>
              <a:avLst/>
              <a:gdLst/>
              <a:ahLst/>
              <a:cxnLst/>
              <a:rect l="l" t="t" r="r" b="b"/>
              <a:pathLst>
                <a:path w="3928" h="1486" extrusionOk="0">
                  <a:moveTo>
                    <a:pt x="2124" y="0"/>
                  </a:moveTo>
                  <a:cubicBezTo>
                    <a:pt x="1991" y="0"/>
                    <a:pt x="1853" y="9"/>
                    <a:pt x="1710" y="29"/>
                  </a:cubicBezTo>
                  <a:cubicBezTo>
                    <a:pt x="665" y="188"/>
                    <a:pt x="32" y="1106"/>
                    <a:pt x="0" y="1201"/>
                  </a:cubicBezTo>
                  <a:cubicBezTo>
                    <a:pt x="54" y="1121"/>
                    <a:pt x="533" y="637"/>
                    <a:pt x="1439" y="637"/>
                  </a:cubicBezTo>
                  <a:cubicBezTo>
                    <a:pt x="1610" y="637"/>
                    <a:pt x="1795" y="654"/>
                    <a:pt x="1995" y="694"/>
                  </a:cubicBezTo>
                  <a:cubicBezTo>
                    <a:pt x="3357" y="916"/>
                    <a:pt x="3706" y="1486"/>
                    <a:pt x="3706" y="1486"/>
                  </a:cubicBezTo>
                  <a:cubicBezTo>
                    <a:pt x="3706" y="1486"/>
                    <a:pt x="3927" y="821"/>
                    <a:pt x="3706" y="409"/>
                  </a:cubicBezTo>
                  <a:cubicBezTo>
                    <a:pt x="3706" y="409"/>
                    <a:pt x="3032" y="0"/>
                    <a:pt x="212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6"/>
            <p:cNvSpPr/>
            <p:nvPr/>
          </p:nvSpPr>
          <p:spPr>
            <a:xfrm>
              <a:off x="2842973" y="3167803"/>
              <a:ext cx="93242" cy="100212"/>
            </a:xfrm>
            <a:custGeom>
              <a:avLst/>
              <a:gdLst/>
              <a:ahLst/>
              <a:cxnLst/>
              <a:rect l="l" t="t" r="r" b="b"/>
              <a:pathLst>
                <a:path w="3010" h="3235" extrusionOk="0">
                  <a:moveTo>
                    <a:pt x="1139" y="0"/>
                  </a:moveTo>
                  <a:cubicBezTo>
                    <a:pt x="919" y="0"/>
                    <a:pt x="711" y="64"/>
                    <a:pt x="539" y="196"/>
                  </a:cubicBezTo>
                  <a:cubicBezTo>
                    <a:pt x="1" y="639"/>
                    <a:pt x="1" y="1621"/>
                    <a:pt x="539" y="2412"/>
                  </a:cubicBezTo>
                  <a:cubicBezTo>
                    <a:pt x="889" y="2936"/>
                    <a:pt x="1418" y="3234"/>
                    <a:pt x="1890" y="3234"/>
                  </a:cubicBezTo>
                  <a:cubicBezTo>
                    <a:pt x="2103" y="3234"/>
                    <a:pt x="2304" y="3174"/>
                    <a:pt x="2471" y="3046"/>
                  </a:cubicBezTo>
                  <a:cubicBezTo>
                    <a:pt x="3009" y="2602"/>
                    <a:pt x="3009" y="1621"/>
                    <a:pt x="2503" y="829"/>
                  </a:cubicBezTo>
                  <a:cubicBezTo>
                    <a:pt x="2136" y="290"/>
                    <a:pt x="1608" y="0"/>
                    <a:pt x="1139"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2777272" y="3107337"/>
              <a:ext cx="35345" cy="80727"/>
            </a:xfrm>
            <a:custGeom>
              <a:avLst/>
              <a:gdLst/>
              <a:ahLst/>
              <a:cxnLst/>
              <a:rect l="l" t="t" r="r" b="b"/>
              <a:pathLst>
                <a:path w="1141" h="2606" extrusionOk="0">
                  <a:moveTo>
                    <a:pt x="374" y="0"/>
                  </a:moveTo>
                  <a:cubicBezTo>
                    <a:pt x="230" y="0"/>
                    <a:pt x="115" y="156"/>
                    <a:pt x="63" y="311"/>
                  </a:cubicBezTo>
                  <a:cubicBezTo>
                    <a:pt x="0" y="564"/>
                    <a:pt x="32" y="817"/>
                    <a:pt x="127" y="1039"/>
                  </a:cubicBezTo>
                  <a:cubicBezTo>
                    <a:pt x="145" y="1067"/>
                    <a:pt x="169" y="1078"/>
                    <a:pt x="193" y="1078"/>
                  </a:cubicBezTo>
                  <a:cubicBezTo>
                    <a:pt x="251" y="1078"/>
                    <a:pt x="308" y="1011"/>
                    <a:pt x="285" y="944"/>
                  </a:cubicBezTo>
                  <a:cubicBezTo>
                    <a:pt x="190" y="754"/>
                    <a:pt x="190" y="564"/>
                    <a:pt x="222" y="374"/>
                  </a:cubicBezTo>
                  <a:cubicBezTo>
                    <a:pt x="222" y="311"/>
                    <a:pt x="285" y="184"/>
                    <a:pt x="380" y="184"/>
                  </a:cubicBezTo>
                  <a:cubicBezTo>
                    <a:pt x="389" y="180"/>
                    <a:pt x="397" y="178"/>
                    <a:pt x="406" y="178"/>
                  </a:cubicBezTo>
                  <a:cubicBezTo>
                    <a:pt x="460" y="178"/>
                    <a:pt x="511" y="256"/>
                    <a:pt x="538" y="311"/>
                  </a:cubicBezTo>
                  <a:cubicBezTo>
                    <a:pt x="728" y="627"/>
                    <a:pt x="855" y="1007"/>
                    <a:pt x="950" y="1356"/>
                  </a:cubicBezTo>
                  <a:cubicBezTo>
                    <a:pt x="728" y="1483"/>
                    <a:pt x="570" y="1673"/>
                    <a:pt x="570" y="1926"/>
                  </a:cubicBezTo>
                  <a:cubicBezTo>
                    <a:pt x="538" y="2211"/>
                    <a:pt x="697" y="2464"/>
                    <a:pt x="950" y="2591"/>
                  </a:cubicBezTo>
                  <a:cubicBezTo>
                    <a:pt x="966" y="2601"/>
                    <a:pt x="981" y="2606"/>
                    <a:pt x="996" y="2606"/>
                  </a:cubicBezTo>
                  <a:cubicBezTo>
                    <a:pt x="1071" y="2606"/>
                    <a:pt x="1125" y="2491"/>
                    <a:pt x="1045" y="2464"/>
                  </a:cubicBezTo>
                  <a:cubicBezTo>
                    <a:pt x="855" y="2369"/>
                    <a:pt x="728" y="2148"/>
                    <a:pt x="728" y="1958"/>
                  </a:cubicBezTo>
                  <a:cubicBezTo>
                    <a:pt x="728" y="1736"/>
                    <a:pt x="887" y="1578"/>
                    <a:pt x="1077" y="1483"/>
                  </a:cubicBezTo>
                  <a:cubicBezTo>
                    <a:pt x="1140" y="1483"/>
                    <a:pt x="1140" y="1451"/>
                    <a:pt x="1140" y="1388"/>
                  </a:cubicBezTo>
                  <a:cubicBezTo>
                    <a:pt x="1077" y="1134"/>
                    <a:pt x="982" y="849"/>
                    <a:pt x="855" y="596"/>
                  </a:cubicBezTo>
                  <a:cubicBezTo>
                    <a:pt x="792" y="406"/>
                    <a:pt x="697" y="89"/>
                    <a:pt x="475" y="26"/>
                  </a:cubicBezTo>
                  <a:cubicBezTo>
                    <a:pt x="440" y="8"/>
                    <a:pt x="406" y="0"/>
                    <a:pt x="374"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a:off x="3091187" y="3167803"/>
              <a:ext cx="93211" cy="100212"/>
            </a:xfrm>
            <a:custGeom>
              <a:avLst/>
              <a:gdLst/>
              <a:ahLst/>
              <a:cxnLst/>
              <a:rect l="l" t="t" r="r" b="b"/>
              <a:pathLst>
                <a:path w="3009" h="3235" extrusionOk="0">
                  <a:moveTo>
                    <a:pt x="1872" y="0"/>
                  </a:moveTo>
                  <a:cubicBezTo>
                    <a:pt x="1405" y="0"/>
                    <a:pt x="884" y="290"/>
                    <a:pt x="539" y="829"/>
                  </a:cubicBezTo>
                  <a:cubicBezTo>
                    <a:pt x="0" y="1621"/>
                    <a:pt x="0" y="2602"/>
                    <a:pt x="539" y="3046"/>
                  </a:cubicBezTo>
                  <a:cubicBezTo>
                    <a:pt x="716" y="3174"/>
                    <a:pt x="920" y="3234"/>
                    <a:pt x="1135" y="3234"/>
                  </a:cubicBezTo>
                  <a:cubicBezTo>
                    <a:pt x="1610" y="3234"/>
                    <a:pt x="2131" y="2936"/>
                    <a:pt x="2502" y="2412"/>
                  </a:cubicBezTo>
                  <a:cubicBezTo>
                    <a:pt x="3009" y="1621"/>
                    <a:pt x="3009" y="639"/>
                    <a:pt x="2470" y="196"/>
                  </a:cubicBezTo>
                  <a:cubicBezTo>
                    <a:pt x="2299" y="64"/>
                    <a:pt x="2091" y="0"/>
                    <a:pt x="1872"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6"/>
            <p:cNvSpPr/>
            <p:nvPr/>
          </p:nvSpPr>
          <p:spPr>
            <a:xfrm>
              <a:off x="3214783" y="3107337"/>
              <a:ext cx="35345" cy="80727"/>
            </a:xfrm>
            <a:custGeom>
              <a:avLst/>
              <a:gdLst/>
              <a:ahLst/>
              <a:cxnLst/>
              <a:rect l="l" t="t" r="r" b="b"/>
              <a:pathLst>
                <a:path w="1141" h="2606" extrusionOk="0">
                  <a:moveTo>
                    <a:pt x="778" y="0"/>
                  </a:moveTo>
                  <a:cubicBezTo>
                    <a:pt x="744" y="0"/>
                    <a:pt x="706" y="8"/>
                    <a:pt x="666" y="26"/>
                  </a:cubicBezTo>
                  <a:cubicBezTo>
                    <a:pt x="444" y="89"/>
                    <a:pt x="381" y="406"/>
                    <a:pt x="286" y="596"/>
                  </a:cubicBezTo>
                  <a:cubicBezTo>
                    <a:pt x="191" y="849"/>
                    <a:pt x="96" y="1134"/>
                    <a:pt x="1" y="1388"/>
                  </a:cubicBezTo>
                  <a:cubicBezTo>
                    <a:pt x="1" y="1451"/>
                    <a:pt x="32" y="1483"/>
                    <a:pt x="64" y="1483"/>
                  </a:cubicBezTo>
                  <a:cubicBezTo>
                    <a:pt x="254" y="1578"/>
                    <a:pt x="412" y="1736"/>
                    <a:pt x="412" y="1958"/>
                  </a:cubicBezTo>
                  <a:cubicBezTo>
                    <a:pt x="412" y="2148"/>
                    <a:pt x="286" y="2369"/>
                    <a:pt x="96" y="2464"/>
                  </a:cubicBezTo>
                  <a:cubicBezTo>
                    <a:pt x="16" y="2491"/>
                    <a:pt x="69" y="2606"/>
                    <a:pt x="145" y="2606"/>
                  </a:cubicBezTo>
                  <a:cubicBezTo>
                    <a:pt x="159" y="2606"/>
                    <a:pt x="175" y="2601"/>
                    <a:pt x="191" y="2591"/>
                  </a:cubicBezTo>
                  <a:cubicBezTo>
                    <a:pt x="444" y="2464"/>
                    <a:pt x="602" y="2211"/>
                    <a:pt x="571" y="1926"/>
                  </a:cubicBezTo>
                  <a:cubicBezTo>
                    <a:pt x="571" y="1673"/>
                    <a:pt x="412" y="1483"/>
                    <a:pt x="191" y="1356"/>
                  </a:cubicBezTo>
                  <a:cubicBezTo>
                    <a:pt x="286" y="1007"/>
                    <a:pt x="412" y="627"/>
                    <a:pt x="602" y="311"/>
                  </a:cubicBezTo>
                  <a:cubicBezTo>
                    <a:pt x="630" y="256"/>
                    <a:pt x="681" y="178"/>
                    <a:pt x="755" y="178"/>
                  </a:cubicBezTo>
                  <a:cubicBezTo>
                    <a:pt x="767" y="178"/>
                    <a:pt x="779" y="180"/>
                    <a:pt x="792" y="184"/>
                  </a:cubicBezTo>
                  <a:cubicBezTo>
                    <a:pt x="856" y="184"/>
                    <a:pt x="919" y="311"/>
                    <a:pt x="919" y="374"/>
                  </a:cubicBezTo>
                  <a:cubicBezTo>
                    <a:pt x="982" y="564"/>
                    <a:pt x="951" y="754"/>
                    <a:pt x="856" y="944"/>
                  </a:cubicBezTo>
                  <a:cubicBezTo>
                    <a:pt x="833" y="1011"/>
                    <a:pt x="906" y="1078"/>
                    <a:pt x="961" y="1078"/>
                  </a:cubicBezTo>
                  <a:cubicBezTo>
                    <a:pt x="984" y="1078"/>
                    <a:pt x="1005" y="1067"/>
                    <a:pt x="1014" y="1039"/>
                  </a:cubicBezTo>
                  <a:cubicBezTo>
                    <a:pt x="1109" y="817"/>
                    <a:pt x="1141" y="564"/>
                    <a:pt x="1077" y="311"/>
                  </a:cubicBezTo>
                  <a:cubicBezTo>
                    <a:pt x="1026" y="156"/>
                    <a:pt x="932" y="0"/>
                    <a:pt x="778"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6"/>
            <p:cNvSpPr/>
            <p:nvPr/>
          </p:nvSpPr>
          <p:spPr>
            <a:xfrm>
              <a:off x="2858678" y="3078498"/>
              <a:ext cx="106965" cy="54551"/>
            </a:xfrm>
            <a:custGeom>
              <a:avLst/>
              <a:gdLst/>
              <a:ahLst/>
              <a:cxnLst/>
              <a:rect l="l" t="t" r="r" b="b"/>
              <a:pathLst>
                <a:path w="3453" h="1761" extrusionOk="0">
                  <a:moveTo>
                    <a:pt x="1476" y="0"/>
                  </a:moveTo>
                  <a:cubicBezTo>
                    <a:pt x="1253" y="0"/>
                    <a:pt x="1030" y="43"/>
                    <a:pt x="824" y="133"/>
                  </a:cubicBezTo>
                  <a:cubicBezTo>
                    <a:pt x="476" y="292"/>
                    <a:pt x="159" y="577"/>
                    <a:pt x="1" y="925"/>
                  </a:cubicBezTo>
                  <a:cubicBezTo>
                    <a:pt x="254" y="1337"/>
                    <a:pt x="887" y="1590"/>
                    <a:pt x="1077" y="1653"/>
                  </a:cubicBezTo>
                  <a:cubicBezTo>
                    <a:pt x="1362" y="1725"/>
                    <a:pt x="1661" y="1760"/>
                    <a:pt x="1963" y="1760"/>
                  </a:cubicBezTo>
                  <a:cubicBezTo>
                    <a:pt x="2465" y="1760"/>
                    <a:pt x="2978" y="1661"/>
                    <a:pt x="3453" y="1463"/>
                  </a:cubicBezTo>
                  <a:cubicBezTo>
                    <a:pt x="3263" y="957"/>
                    <a:pt x="2883" y="513"/>
                    <a:pt x="2407" y="260"/>
                  </a:cubicBezTo>
                  <a:cubicBezTo>
                    <a:pt x="2126" y="91"/>
                    <a:pt x="1800" y="0"/>
                    <a:pt x="1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2882220" y="3079613"/>
              <a:ext cx="55945" cy="53126"/>
            </a:xfrm>
            <a:custGeom>
              <a:avLst/>
              <a:gdLst/>
              <a:ahLst/>
              <a:cxnLst/>
              <a:rect l="l" t="t" r="r" b="b"/>
              <a:pathLst>
                <a:path w="1806" h="1715" extrusionOk="0">
                  <a:moveTo>
                    <a:pt x="916" y="0"/>
                  </a:moveTo>
                  <a:cubicBezTo>
                    <a:pt x="896" y="0"/>
                    <a:pt x="876" y="1"/>
                    <a:pt x="856" y="2"/>
                  </a:cubicBezTo>
                  <a:cubicBezTo>
                    <a:pt x="381" y="34"/>
                    <a:pt x="1" y="446"/>
                    <a:pt x="64" y="921"/>
                  </a:cubicBezTo>
                  <a:cubicBezTo>
                    <a:pt x="94" y="1376"/>
                    <a:pt x="473" y="1714"/>
                    <a:pt x="923" y="1714"/>
                  </a:cubicBezTo>
                  <a:cubicBezTo>
                    <a:pt x="942" y="1714"/>
                    <a:pt x="962" y="1714"/>
                    <a:pt x="982" y="1712"/>
                  </a:cubicBezTo>
                  <a:cubicBezTo>
                    <a:pt x="1457" y="1681"/>
                    <a:pt x="1806" y="1269"/>
                    <a:pt x="1774" y="794"/>
                  </a:cubicBezTo>
                  <a:cubicBezTo>
                    <a:pt x="1744" y="339"/>
                    <a:pt x="1365" y="0"/>
                    <a:pt x="916" y="0"/>
                  </a:cubicBezTo>
                  <a:close/>
                </a:path>
              </a:pathLst>
            </a:custGeom>
            <a:solidFill>
              <a:srgbClr val="BF6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2897926" y="3093398"/>
              <a:ext cx="25525" cy="25556"/>
            </a:xfrm>
            <a:custGeom>
              <a:avLst/>
              <a:gdLst/>
              <a:ahLst/>
              <a:cxnLst/>
              <a:rect l="l" t="t" r="r" b="b"/>
              <a:pathLst>
                <a:path w="824" h="825" extrusionOk="0">
                  <a:moveTo>
                    <a:pt x="380" y="1"/>
                  </a:moveTo>
                  <a:cubicBezTo>
                    <a:pt x="159" y="32"/>
                    <a:pt x="0" y="222"/>
                    <a:pt x="0" y="444"/>
                  </a:cubicBezTo>
                  <a:cubicBezTo>
                    <a:pt x="32" y="666"/>
                    <a:pt x="222" y="824"/>
                    <a:pt x="444" y="824"/>
                  </a:cubicBezTo>
                  <a:cubicBezTo>
                    <a:pt x="665" y="792"/>
                    <a:pt x="824" y="602"/>
                    <a:pt x="824" y="381"/>
                  </a:cubicBezTo>
                  <a:cubicBezTo>
                    <a:pt x="792" y="159"/>
                    <a:pt x="602" y="1"/>
                    <a:pt x="38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2893031" y="3088503"/>
              <a:ext cx="15706" cy="14931"/>
            </a:xfrm>
            <a:custGeom>
              <a:avLst/>
              <a:gdLst/>
              <a:ahLst/>
              <a:cxnLst/>
              <a:rect l="l" t="t" r="r" b="b"/>
              <a:pathLst>
                <a:path w="507" h="482" extrusionOk="0">
                  <a:moveTo>
                    <a:pt x="253" y="0"/>
                  </a:moveTo>
                  <a:cubicBezTo>
                    <a:pt x="95" y="0"/>
                    <a:pt x="0" y="127"/>
                    <a:pt x="32" y="254"/>
                  </a:cubicBezTo>
                  <a:cubicBezTo>
                    <a:pt x="32" y="392"/>
                    <a:pt x="128" y="481"/>
                    <a:pt x="236" y="481"/>
                  </a:cubicBezTo>
                  <a:cubicBezTo>
                    <a:pt x="252" y="481"/>
                    <a:pt x="269" y="479"/>
                    <a:pt x="285" y="475"/>
                  </a:cubicBezTo>
                  <a:cubicBezTo>
                    <a:pt x="412" y="475"/>
                    <a:pt x="507" y="349"/>
                    <a:pt x="507" y="222"/>
                  </a:cubicBezTo>
                  <a:cubicBezTo>
                    <a:pt x="507" y="95"/>
                    <a:pt x="380"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6"/>
            <p:cNvSpPr/>
            <p:nvPr/>
          </p:nvSpPr>
          <p:spPr>
            <a:xfrm>
              <a:off x="2858678" y="3072798"/>
              <a:ext cx="106965" cy="51051"/>
            </a:xfrm>
            <a:custGeom>
              <a:avLst/>
              <a:gdLst/>
              <a:ahLst/>
              <a:cxnLst/>
              <a:rect l="l" t="t" r="r" b="b"/>
              <a:pathLst>
                <a:path w="3453" h="1648" extrusionOk="0">
                  <a:moveTo>
                    <a:pt x="1584" y="1"/>
                  </a:moveTo>
                  <a:cubicBezTo>
                    <a:pt x="1489" y="1"/>
                    <a:pt x="1394" y="1"/>
                    <a:pt x="1267" y="32"/>
                  </a:cubicBezTo>
                  <a:cubicBezTo>
                    <a:pt x="1077" y="64"/>
                    <a:pt x="887" y="96"/>
                    <a:pt x="697" y="191"/>
                  </a:cubicBezTo>
                  <a:cubicBezTo>
                    <a:pt x="349" y="412"/>
                    <a:pt x="96" y="761"/>
                    <a:pt x="1" y="1109"/>
                  </a:cubicBezTo>
                  <a:cubicBezTo>
                    <a:pt x="222" y="824"/>
                    <a:pt x="507" y="571"/>
                    <a:pt x="824" y="444"/>
                  </a:cubicBezTo>
                  <a:cubicBezTo>
                    <a:pt x="982" y="381"/>
                    <a:pt x="1141" y="349"/>
                    <a:pt x="1299" y="349"/>
                  </a:cubicBezTo>
                  <a:cubicBezTo>
                    <a:pt x="1394" y="349"/>
                    <a:pt x="1457" y="349"/>
                    <a:pt x="1552" y="381"/>
                  </a:cubicBezTo>
                  <a:lnTo>
                    <a:pt x="1679" y="381"/>
                  </a:lnTo>
                  <a:lnTo>
                    <a:pt x="1806" y="412"/>
                  </a:lnTo>
                  <a:cubicBezTo>
                    <a:pt x="2122" y="476"/>
                    <a:pt x="2439" y="634"/>
                    <a:pt x="2724" y="856"/>
                  </a:cubicBezTo>
                  <a:cubicBezTo>
                    <a:pt x="2978" y="1077"/>
                    <a:pt x="3231" y="1331"/>
                    <a:pt x="3453" y="1647"/>
                  </a:cubicBezTo>
                  <a:cubicBezTo>
                    <a:pt x="3358" y="1267"/>
                    <a:pt x="3168" y="919"/>
                    <a:pt x="2914" y="634"/>
                  </a:cubicBezTo>
                  <a:cubicBezTo>
                    <a:pt x="2629" y="349"/>
                    <a:pt x="2281" y="127"/>
                    <a:pt x="1869" y="64"/>
                  </a:cubicBezTo>
                  <a:lnTo>
                    <a:pt x="1742" y="32"/>
                  </a:lnTo>
                  <a:lnTo>
                    <a:pt x="1584"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6"/>
            <p:cNvSpPr/>
            <p:nvPr/>
          </p:nvSpPr>
          <p:spPr>
            <a:xfrm>
              <a:off x="2868498" y="3063970"/>
              <a:ext cx="20631" cy="18679"/>
            </a:xfrm>
            <a:custGeom>
              <a:avLst/>
              <a:gdLst/>
              <a:ahLst/>
              <a:cxnLst/>
              <a:rect l="l" t="t" r="r" b="b"/>
              <a:pathLst>
                <a:path w="666" h="603" extrusionOk="0">
                  <a:moveTo>
                    <a:pt x="0" y="1"/>
                  </a:moveTo>
                  <a:lnTo>
                    <a:pt x="0" y="1"/>
                  </a:lnTo>
                  <a:cubicBezTo>
                    <a:pt x="64" y="286"/>
                    <a:pt x="317" y="507"/>
                    <a:pt x="634" y="602"/>
                  </a:cubicBezTo>
                  <a:lnTo>
                    <a:pt x="665" y="412"/>
                  </a:lnTo>
                  <a:cubicBezTo>
                    <a:pt x="412" y="412"/>
                    <a:pt x="127" y="254"/>
                    <a:pt x="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6"/>
            <p:cNvSpPr/>
            <p:nvPr/>
          </p:nvSpPr>
          <p:spPr>
            <a:xfrm>
              <a:off x="2856727" y="3071807"/>
              <a:ext cx="19640" cy="18679"/>
            </a:xfrm>
            <a:custGeom>
              <a:avLst/>
              <a:gdLst/>
              <a:ahLst/>
              <a:cxnLst/>
              <a:rect l="l" t="t" r="r" b="b"/>
              <a:pathLst>
                <a:path w="634" h="603" extrusionOk="0">
                  <a:moveTo>
                    <a:pt x="0" y="1"/>
                  </a:moveTo>
                  <a:lnTo>
                    <a:pt x="0" y="1"/>
                  </a:lnTo>
                  <a:cubicBezTo>
                    <a:pt x="95" y="254"/>
                    <a:pt x="285" y="508"/>
                    <a:pt x="602" y="603"/>
                  </a:cubicBezTo>
                  <a:lnTo>
                    <a:pt x="634" y="444"/>
                  </a:lnTo>
                  <a:cubicBezTo>
                    <a:pt x="380" y="413"/>
                    <a:pt x="159" y="254"/>
                    <a:pt x="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6"/>
            <p:cNvSpPr/>
            <p:nvPr/>
          </p:nvSpPr>
          <p:spPr>
            <a:xfrm>
              <a:off x="2843965" y="3086552"/>
              <a:ext cx="24565" cy="9820"/>
            </a:xfrm>
            <a:custGeom>
              <a:avLst/>
              <a:gdLst/>
              <a:ahLst/>
              <a:cxnLst/>
              <a:rect l="l" t="t" r="r" b="b"/>
              <a:pathLst>
                <a:path w="793" h="317" extrusionOk="0">
                  <a:moveTo>
                    <a:pt x="1" y="0"/>
                  </a:moveTo>
                  <a:lnTo>
                    <a:pt x="1" y="0"/>
                  </a:lnTo>
                  <a:cubicBezTo>
                    <a:pt x="191" y="190"/>
                    <a:pt x="507" y="317"/>
                    <a:pt x="792" y="317"/>
                  </a:cubicBezTo>
                  <a:lnTo>
                    <a:pt x="792" y="158"/>
                  </a:lnTo>
                  <a:cubicBezTo>
                    <a:pt x="749" y="164"/>
                    <a:pt x="704" y="166"/>
                    <a:pt x="657" y="166"/>
                  </a:cubicBezTo>
                  <a:cubicBezTo>
                    <a:pt x="433" y="166"/>
                    <a:pt x="184" y="105"/>
                    <a:pt x="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6"/>
            <p:cNvSpPr/>
            <p:nvPr/>
          </p:nvSpPr>
          <p:spPr>
            <a:xfrm>
              <a:off x="3058817" y="3078498"/>
              <a:ext cx="106965" cy="54551"/>
            </a:xfrm>
            <a:custGeom>
              <a:avLst/>
              <a:gdLst/>
              <a:ahLst/>
              <a:cxnLst/>
              <a:rect l="l" t="t" r="r" b="b"/>
              <a:pathLst>
                <a:path w="3453" h="1761" extrusionOk="0">
                  <a:moveTo>
                    <a:pt x="1977" y="0"/>
                  </a:moveTo>
                  <a:cubicBezTo>
                    <a:pt x="1653" y="0"/>
                    <a:pt x="1327" y="91"/>
                    <a:pt x="1045" y="260"/>
                  </a:cubicBezTo>
                  <a:cubicBezTo>
                    <a:pt x="570" y="513"/>
                    <a:pt x="222" y="957"/>
                    <a:pt x="0" y="1463"/>
                  </a:cubicBezTo>
                  <a:cubicBezTo>
                    <a:pt x="475" y="1661"/>
                    <a:pt x="987" y="1760"/>
                    <a:pt x="1498" y="1760"/>
                  </a:cubicBezTo>
                  <a:cubicBezTo>
                    <a:pt x="1804" y="1760"/>
                    <a:pt x="2110" y="1725"/>
                    <a:pt x="2407" y="1653"/>
                  </a:cubicBezTo>
                  <a:cubicBezTo>
                    <a:pt x="2597" y="1590"/>
                    <a:pt x="3230" y="1337"/>
                    <a:pt x="3452" y="925"/>
                  </a:cubicBezTo>
                  <a:cubicBezTo>
                    <a:pt x="3294" y="577"/>
                    <a:pt x="3009" y="292"/>
                    <a:pt x="2629" y="133"/>
                  </a:cubicBezTo>
                  <a:cubicBezTo>
                    <a:pt x="2422" y="43"/>
                    <a:pt x="2200" y="0"/>
                    <a:pt x="1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6"/>
            <p:cNvSpPr/>
            <p:nvPr/>
          </p:nvSpPr>
          <p:spPr>
            <a:xfrm>
              <a:off x="3086262" y="3079613"/>
              <a:ext cx="55945" cy="53126"/>
            </a:xfrm>
            <a:custGeom>
              <a:avLst/>
              <a:gdLst/>
              <a:ahLst/>
              <a:cxnLst/>
              <a:rect l="l" t="t" r="r" b="b"/>
              <a:pathLst>
                <a:path w="1806" h="1715" extrusionOk="0">
                  <a:moveTo>
                    <a:pt x="923" y="0"/>
                  </a:moveTo>
                  <a:cubicBezTo>
                    <a:pt x="473" y="0"/>
                    <a:pt x="93" y="339"/>
                    <a:pt x="33" y="794"/>
                  </a:cubicBezTo>
                  <a:cubicBezTo>
                    <a:pt x="1" y="1269"/>
                    <a:pt x="349" y="1681"/>
                    <a:pt x="824" y="1712"/>
                  </a:cubicBezTo>
                  <a:cubicBezTo>
                    <a:pt x="844" y="1714"/>
                    <a:pt x="864" y="1714"/>
                    <a:pt x="884" y="1714"/>
                  </a:cubicBezTo>
                  <a:cubicBezTo>
                    <a:pt x="1336" y="1714"/>
                    <a:pt x="1744" y="1376"/>
                    <a:pt x="1774" y="921"/>
                  </a:cubicBezTo>
                  <a:cubicBezTo>
                    <a:pt x="1806" y="446"/>
                    <a:pt x="1458" y="34"/>
                    <a:pt x="983" y="2"/>
                  </a:cubicBezTo>
                  <a:cubicBezTo>
                    <a:pt x="963" y="1"/>
                    <a:pt x="943" y="0"/>
                    <a:pt x="923" y="0"/>
                  </a:cubicBezTo>
                  <a:close/>
                </a:path>
              </a:pathLst>
            </a:custGeom>
            <a:solidFill>
              <a:srgbClr val="BF6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6"/>
            <p:cNvSpPr/>
            <p:nvPr/>
          </p:nvSpPr>
          <p:spPr>
            <a:xfrm>
              <a:off x="3100976" y="3093398"/>
              <a:ext cx="26517" cy="25556"/>
            </a:xfrm>
            <a:custGeom>
              <a:avLst/>
              <a:gdLst/>
              <a:ahLst/>
              <a:cxnLst/>
              <a:rect l="l" t="t" r="r" b="b"/>
              <a:pathLst>
                <a:path w="856" h="825" extrusionOk="0">
                  <a:moveTo>
                    <a:pt x="476" y="1"/>
                  </a:moveTo>
                  <a:cubicBezTo>
                    <a:pt x="254" y="1"/>
                    <a:pt x="33" y="159"/>
                    <a:pt x="33" y="381"/>
                  </a:cubicBezTo>
                  <a:cubicBezTo>
                    <a:pt x="1" y="602"/>
                    <a:pt x="191" y="792"/>
                    <a:pt x="413" y="824"/>
                  </a:cubicBezTo>
                  <a:cubicBezTo>
                    <a:pt x="634" y="824"/>
                    <a:pt x="824" y="666"/>
                    <a:pt x="824" y="444"/>
                  </a:cubicBezTo>
                  <a:cubicBezTo>
                    <a:pt x="856" y="222"/>
                    <a:pt x="698" y="32"/>
                    <a:pt x="47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6"/>
            <p:cNvSpPr/>
            <p:nvPr/>
          </p:nvSpPr>
          <p:spPr>
            <a:xfrm>
              <a:off x="3115690" y="3088503"/>
              <a:ext cx="15737" cy="14931"/>
            </a:xfrm>
            <a:custGeom>
              <a:avLst/>
              <a:gdLst/>
              <a:ahLst/>
              <a:cxnLst/>
              <a:rect l="l" t="t" r="r" b="b"/>
              <a:pathLst>
                <a:path w="508" h="482" extrusionOk="0">
                  <a:moveTo>
                    <a:pt x="286" y="0"/>
                  </a:moveTo>
                  <a:cubicBezTo>
                    <a:pt x="159" y="0"/>
                    <a:pt x="33" y="95"/>
                    <a:pt x="33" y="222"/>
                  </a:cubicBezTo>
                  <a:cubicBezTo>
                    <a:pt x="1" y="349"/>
                    <a:pt x="96" y="475"/>
                    <a:pt x="254" y="475"/>
                  </a:cubicBezTo>
                  <a:cubicBezTo>
                    <a:pt x="271" y="479"/>
                    <a:pt x="287" y="481"/>
                    <a:pt x="303" y="481"/>
                  </a:cubicBezTo>
                  <a:cubicBezTo>
                    <a:pt x="412" y="481"/>
                    <a:pt x="508" y="392"/>
                    <a:pt x="508" y="254"/>
                  </a:cubicBezTo>
                  <a:cubicBezTo>
                    <a:pt x="508" y="127"/>
                    <a:pt x="413"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6"/>
            <p:cNvSpPr/>
            <p:nvPr/>
          </p:nvSpPr>
          <p:spPr>
            <a:xfrm>
              <a:off x="3059777" y="3072798"/>
              <a:ext cx="106005" cy="51051"/>
            </a:xfrm>
            <a:custGeom>
              <a:avLst/>
              <a:gdLst/>
              <a:ahLst/>
              <a:cxnLst/>
              <a:rect l="l" t="t" r="r" b="b"/>
              <a:pathLst>
                <a:path w="3422" h="1648" extrusionOk="0">
                  <a:moveTo>
                    <a:pt x="1869" y="1"/>
                  </a:moveTo>
                  <a:lnTo>
                    <a:pt x="1711" y="32"/>
                  </a:lnTo>
                  <a:lnTo>
                    <a:pt x="1553" y="64"/>
                  </a:lnTo>
                  <a:cubicBezTo>
                    <a:pt x="1173" y="127"/>
                    <a:pt x="793" y="349"/>
                    <a:pt x="539" y="634"/>
                  </a:cubicBezTo>
                  <a:cubicBezTo>
                    <a:pt x="254" y="919"/>
                    <a:pt x="64" y="1267"/>
                    <a:pt x="1" y="1647"/>
                  </a:cubicBezTo>
                  <a:cubicBezTo>
                    <a:pt x="191" y="1331"/>
                    <a:pt x="444" y="1077"/>
                    <a:pt x="729" y="856"/>
                  </a:cubicBezTo>
                  <a:cubicBezTo>
                    <a:pt x="983" y="634"/>
                    <a:pt x="1299" y="476"/>
                    <a:pt x="1648" y="412"/>
                  </a:cubicBezTo>
                  <a:lnTo>
                    <a:pt x="1774" y="381"/>
                  </a:lnTo>
                  <a:lnTo>
                    <a:pt x="1901" y="381"/>
                  </a:lnTo>
                  <a:cubicBezTo>
                    <a:pt x="1964" y="349"/>
                    <a:pt x="2059" y="349"/>
                    <a:pt x="2123" y="349"/>
                  </a:cubicBezTo>
                  <a:cubicBezTo>
                    <a:pt x="2313" y="349"/>
                    <a:pt x="2471" y="381"/>
                    <a:pt x="2629" y="444"/>
                  </a:cubicBezTo>
                  <a:cubicBezTo>
                    <a:pt x="2946" y="571"/>
                    <a:pt x="3199" y="824"/>
                    <a:pt x="3421" y="1109"/>
                  </a:cubicBezTo>
                  <a:cubicBezTo>
                    <a:pt x="3358" y="761"/>
                    <a:pt x="3104" y="412"/>
                    <a:pt x="2756" y="191"/>
                  </a:cubicBezTo>
                  <a:cubicBezTo>
                    <a:pt x="2566" y="96"/>
                    <a:pt x="2376" y="64"/>
                    <a:pt x="2154" y="32"/>
                  </a:cubicBezTo>
                  <a:cubicBezTo>
                    <a:pt x="2059" y="1"/>
                    <a:pt x="1964" y="1"/>
                    <a:pt x="186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6"/>
            <p:cNvSpPr/>
            <p:nvPr/>
          </p:nvSpPr>
          <p:spPr>
            <a:xfrm>
              <a:off x="3136289" y="3063970"/>
              <a:ext cx="20662" cy="18679"/>
            </a:xfrm>
            <a:custGeom>
              <a:avLst/>
              <a:gdLst/>
              <a:ahLst/>
              <a:cxnLst/>
              <a:rect l="l" t="t" r="r" b="b"/>
              <a:pathLst>
                <a:path w="667" h="603" extrusionOk="0">
                  <a:moveTo>
                    <a:pt x="666" y="1"/>
                  </a:moveTo>
                  <a:cubicBezTo>
                    <a:pt x="508" y="254"/>
                    <a:pt x="254" y="412"/>
                    <a:pt x="1" y="412"/>
                  </a:cubicBezTo>
                  <a:lnTo>
                    <a:pt x="33" y="602"/>
                  </a:lnTo>
                  <a:cubicBezTo>
                    <a:pt x="349" y="507"/>
                    <a:pt x="571" y="286"/>
                    <a:pt x="66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6"/>
            <p:cNvSpPr/>
            <p:nvPr/>
          </p:nvSpPr>
          <p:spPr>
            <a:xfrm>
              <a:off x="3148091" y="3071807"/>
              <a:ext cx="19640" cy="18679"/>
            </a:xfrm>
            <a:custGeom>
              <a:avLst/>
              <a:gdLst/>
              <a:ahLst/>
              <a:cxnLst/>
              <a:rect l="l" t="t" r="r" b="b"/>
              <a:pathLst>
                <a:path w="634" h="603" extrusionOk="0">
                  <a:moveTo>
                    <a:pt x="633" y="1"/>
                  </a:moveTo>
                  <a:lnTo>
                    <a:pt x="633" y="1"/>
                  </a:lnTo>
                  <a:cubicBezTo>
                    <a:pt x="507" y="254"/>
                    <a:pt x="253" y="413"/>
                    <a:pt x="0" y="444"/>
                  </a:cubicBezTo>
                  <a:lnTo>
                    <a:pt x="63" y="603"/>
                  </a:lnTo>
                  <a:cubicBezTo>
                    <a:pt x="348" y="508"/>
                    <a:pt x="570" y="254"/>
                    <a:pt x="63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6"/>
            <p:cNvSpPr/>
            <p:nvPr/>
          </p:nvSpPr>
          <p:spPr>
            <a:xfrm>
              <a:off x="3155928" y="3086552"/>
              <a:ext cx="25525" cy="9820"/>
            </a:xfrm>
            <a:custGeom>
              <a:avLst/>
              <a:gdLst/>
              <a:ahLst/>
              <a:cxnLst/>
              <a:rect l="l" t="t" r="r" b="b"/>
              <a:pathLst>
                <a:path w="824" h="317" extrusionOk="0">
                  <a:moveTo>
                    <a:pt x="824" y="0"/>
                  </a:moveTo>
                  <a:lnTo>
                    <a:pt x="824" y="0"/>
                  </a:lnTo>
                  <a:cubicBezTo>
                    <a:pt x="614" y="105"/>
                    <a:pt x="382" y="166"/>
                    <a:pt x="165" y="166"/>
                  </a:cubicBezTo>
                  <a:cubicBezTo>
                    <a:pt x="120" y="166"/>
                    <a:pt x="75" y="164"/>
                    <a:pt x="32" y="158"/>
                  </a:cubicBezTo>
                  <a:lnTo>
                    <a:pt x="0" y="317"/>
                  </a:lnTo>
                  <a:cubicBezTo>
                    <a:pt x="317" y="317"/>
                    <a:pt x="602" y="190"/>
                    <a:pt x="82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6"/>
            <p:cNvSpPr/>
            <p:nvPr/>
          </p:nvSpPr>
          <p:spPr>
            <a:xfrm>
              <a:off x="3094130" y="3158293"/>
              <a:ext cx="172669" cy="172390"/>
            </a:xfrm>
            <a:custGeom>
              <a:avLst/>
              <a:gdLst/>
              <a:ahLst/>
              <a:cxnLst/>
              <a:rect l="l" t="t" r="r" b="b"/>
              <a:pathLst>
                <a:path w="5574" h="5565" extrusionOk="0">
                  <a:moveTo>
                    <a:pt x="3097" y="1"/>
                  </a:moveTo>
                  <a:cubicBezTo>
                    <a:pt x="2088" y="1"/>
                    <a:pt x="1055" y="738"/>
                    <a:pt x="602" y="1896"/>
                  </a:cubicBezTo>
                  <a:cubicBezTo>
                    <a:pt x="0" y="3353"/>
                    <a:pt x="507" y="4936"/>
                    <a:pt x="1710" y="5411"/>
                  </a:cubicBezTo>
                  <a:cubicBezTo>
                    <a:pt x="1964" y="5515"/>
                    <a:pt x="2227" y="5565"/>
                    <a:pt x="2490" y="5565"/>
                  </a:cubicBezTo>
                  <a:cubicBezTo>
                    <a:pt x="3506" y="5565"/>
                    <a:pt x="4519" y="4827"/>
                    <a:pt x="4972" y="3669"/>
                  </a:cubicBezTo>
                  <a:cubicBezTo>
                    <a:pt x="5574" y="2213"/>
                    <a:pt x="5067" y="629"/>
                    <a:pt x="3864" y="154"/>
                  </a:cubicBezTo>
                  <a:cubicBezTo>
                    <a:pt x="3617" y="50"/>
                    <a:pt x="3357" y="1"/>
                    <a:pt x="3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6"/>
            <p:cNvSpPr/>
            <p:nvPr/>
          </p:nvSpPr>
          <p:spPr>
            <a:xfrm>
              <a:off x="3143166" y="3181680"/>
              <a:ext cx="227623" cy="496445"/>
            </a:xfrm>
            <a:custGeom>
              <a:avLst/>
              <a:gdLst/>
              <a:ahLst/>
              <a:cxnLst/>
              <a:rect l="l" t="t" r="r" b="b"/>
              <a:pathLst>
                <a:path w="7348" h="16026" extrusionOk="0">
                  <a:moveTo>
                    <a:pt x="3168" y="1"/>
                  </a:moveTo>
                  <a:cubicBezTo>
                    <a:pt x="3136" y="1"/>
                    <a:pt x="3104" y="33"/>
                    <a:pt x="3104" y="33"/>
                  </a:cubicBezTo>
                  <a:cubicBezTo>
                    <a:pt x="3041" y="64"/>
                    <a:pt x="3009" y="96"/>
                    <a:pt x="2946" y="159"/>
                  </a:cubicBezTo>
                  <a:cubicBezTo>
                    <a:pt x="2914" y="223"/>
                    <a:pt x="2851" y="318"/>
                    <a:pt x="2819" y="413"/>
                  </a:cubicBezTo>
                  <a:cubicBezTo>
                    <a:pt x="2693" y="919"/>
                    <a:pt x="2756" y="1838"/>
                    <a:pt x="2978" y="2788"/>
                  </a:cubicBezTo>
                  <a:cubicBezTo>
                    <a:pt x="2978" y="2819"/>
                    <a:pt x="2978" y="2851"/>
                    <a:pt x="2978" y="2914"/>
                  </a:cubicBezTo>
                  <a:cubicBezTo>
                    <a:pt x="2978" y="2914"/>
                    <a:pt x="2978" y="2883"/>
                    <a:pt x="2914" y="2819"/>
                  </a:cubicBezTo>
                  <a:cubicBezTo>
                    <a:pt x="2756" y="2566"/>
                    <a:pt x="2249" y="1933"/>
                    <a:pt x="1806" y="1426"/>
                  </a:cubicBezTo>
                  <a:cubicBezTo>
                    <a:pt x="1774" y="1363"/>
                    <a:pt x="1742" y="1331"/>
                    <a:pt x="1711" y="1299"/>
                  </a:cubicBezTo>
                  <a:cubicBezTo>
                    <a:pt x="1521" y="1109"/>
                    <a:pt x="1331" y="951"/>
                    <a:pt x="1204" y="856"/>
                  </a:cubicBezTo>
                  <a:cubicBezTo>
                    <a:pt x="1109" y="793"/>
                    <a:pt x="1046" y="793"/>
                    <a:pt x="982" y="793"/>
                  </a:cubicBezTo>
                  <a:cubicBezTo>
                    <a:pt x="761" y="856"/>
                    <a:pt x="634" y="983"/>
                    <a:pt x="602" y="1268"/>
                  </a:cubicBezTo>
                  <a:cubicBezTo>
                    <a:pt x="602" y="1458"/>
                    <a:pt x="634" y="1711"/>
                    <a:pt x="761" y="2028"/>
                  </a:cubicBezTo>
                  <a:cubicBezTo>
                    <a:pt x="761" y="2091"/>
                    <a:pt x="792" y="2154"/>
                    <a:pt x="824" y="2186"/>
                  </a:cubicBezTo>
                  <a:cubicBezTo>
                    <a:pt x="824" y="2218"/>
                    <a:pt x="824" y="2249"/>
                    <a:pt x="824" y="2249"/>
                  </a:cubicBezTo>
                  <a:cubicBezTo>
                    <a:pt x="824" y="2281"/>
                    <a:pt x="856" y="2281"/>
                    <a:pt x="856" y="2281"/>
                  </a:cubicBezTo>
                  <a:lnTo>
                    <a:pt x="824" y="2281"/>
                  </a:lnTo>
                  <a:cubicBezTo>
                    <a:pt x="792" y="2281"/>
                    <a:pt x="697" y="2249"/>
                    <a:pt x="602" y="2218"/>
                  </a:cubicBezTo>
                  <a:cubicBezTo>
                    <a:pt x="507" y="2206"/>
                    <a:pt x="402" y="2194"/>
                    <a:pt x="307" y="2194"/>
                  </a:cubicBezTo>
                  <a:cubicBezTo>
                    <a:pt x="150" y="2194"/>
                    <a:pt x="20" y="2226"/>
                    <a:pt x="1" y="2344"/>
                  </a:cubicBezTo>
                  <a:cubicBezTo>
                    <a:pt x="1" y="2376"/>
                    <a:pt x="1" y="2439"/>
                    <a:pt x="1" y="2471"/>
                  </a:cubicBezTo>
                  <a:cubicBezTo>
                    <a:pt x="1" y="2534"/>
                    <a:pt x="32" y="2598"/>
                    <a:pt x="64" y="2629"/>
                  </a:cubicBezTo>
                  <a:cubicBezTo>
                    <a:pt x="127" y="2914"/>
                    <a:pt x="349" y="3294"/>
                    <a:pt x="666" y="3674"/>
                  </a:cubicBezTo>
                  <a:cubicBezTo>
                    <a:pt x="919" y="3991"/>
                    <a:pt x="1236" y="4340"/>
                    <a:pt x="1679" y="4656"/>
                  </a:cubicBezTo>
                  <a:cubicBezTo>
                    <a:pt x="1742" y="4720"/>
                    <a:pt x="1774" y="4751"/>
                    <a:pt x="1837" y="4783"/>
                  </a:cubicBezTo>
                  <a:cubicBezTo>
                    <a:pt x="1869" y="4815"/>
                    <a:pt x="1869" y="4815"/>
                    <a:pt x="1901" y="4815"/>
                  </a:cubicBezTo>
                  <a:lnTo>
                    <a:pt x="1901" y="8298"/>
                  </a:lnTo>
                  <a:cubicBezTo>
                    <a:pt x="1901" y="8298"/>
                    <a:pt x="1204" y="9027"/>
                    <a:pt x="887" y="10072"/>
                  </a:cubicBezTo>
                  <a:cubicBezTo>
                    <a:pt x="824" y="10293"/>
                    <a:pt x="792" y="10515"/>
                    <a:pt x="761" y="10737"/>
                  </a:cubicBezTo>
                  <a:cubicBezTo>
                    <a:pt x="729" y="10990"/>
                    <a:pt x="729" y="11243"/>
                    <a:pt x="792" y="11497"/>
                  </a:cubicBezTo>
                  <a:cubicBezTo>
                    <a:pt x="824" y="11782"/>
                    <a:pt x="856" y="12067"/>
                    <a:pt x="856" y="12383"/>
                  </a:cubicBezTo>
                  <a:cubicBezTo>
                    <a:pt x="919" y="13619"/>
                    <a:pt x="792" y="15044"/>
                    <a:pt x="571" y="16025"/>
                  </a:cubicBezTo>
                  <a:lnTo>
                    <a:pt x="4498" y="16025"/>
                  </a:lnTo>
                  <a:cubicBezTo>
                    <a:pt x="4466" y="15455"/>
                    <a:pt x="4529" y="14600"/>
                    <a:pt x="4846" y="13745"/>
                  </a:cubicBezTo>
                  <a:cubicBezTo>
                    <a:pt x="5004" y="13365"/>
                    <a:pt x="5194" y="12922"/>
                    <a:pt x="5416" y="12447"/>
                  </a:cubicBezTo>
                  <a:cubicBezTo>
                    <a:pt x="5543" y="12193"/>
                    <a:pt x="5701" y="11877"/>
                    <a:pt x="5828" y="11623"/>
                  </a:cubicBezTo>
                  <a:cubicBezTo>
                    <a:pt x="6556" y="10167"/>
                    <a:pt x="7316" y="8678"/>
                    <a:pt x="7348" y="8235"/>
                  </a:cubicBezTo>
                  <a:cubicBezTo>
                    <a:pt x="7348" y="7823"/>
                    <a:pt x="6619" y="6525"/>
                    <a:pt x="5923" y="5353"/>
                  </a:cubicBezTo>
                  <a:cubicBezTo>
                    <a:pt x="5733" y="5068"/>
                    <a:pt x="5574" y="4783"/>
                    <a:pt x="5416" y="4530"/>
                  </a:cubicBezTo>
                  <a:cubicBezTo>
                    <a:pt x="5226" y="4150"/>
                    <a:pt x="5036" y="3833"/>
                    <a:pt x="4941" y="3611"/>
                  </a:cubicBezTo>
                  <a:cubicBezTo>
                    <a:pt x="4656" y="3009"/>
                    <a:pt x="4213" y="1648"/>
                    <a:pt x="3801" y="793"/>
                  </a:cubicBezTo>
                  <a:cubicBezTo>
                    <a:pt x="3611" y="413"/>
                    <a:pt x="3453" y="128"/>
                    <a:pt x="3294" y="33"/>
                  </a:cubicBezTo>
                  <a:cubicBezTo>
                    <a:pt x="3231" y="1"/>
                    <a:pt x="3199" y="1"/>
                    <a:pt x="3168"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6"/>
            <p:cNvSpPr/>
            <p:nvPr/>
          </p:nvSpPr>
          <p:spPr>
            <a:xfrm>
              <a:off x="3207907" y="3275973"/>
              <a:ext cx="103496" cy="277806"/>
            </a:xfrm>
            <a:custGeom>
              <a:avLst/>
              <a:gdLst/>
              <a:ahLst/>
              <a:cxnLst/>
              <a:rect l="l" t="t" r="r" b="b"/>
              <a:pathLst>
                <a:path w="3341" h="8968" extrusionOk="0">
                  <a:moveTo>
                    <a:pt x="517" y="0"/>
                  </a:moveTo>
                  <a:cubicBezTo>
                    <a:pt x="435" y="0"/>
                    <a:pt x="357" y="18"/>
                    <a:pt x="286" y="60"/>
                  </a:cubicBezTo>
                  <a:cubicBezTo>
                    <a:pt x="127" y="187"/>
                    <a:pt x="32" y="377"/>
                    <a:pt x="32" y="567"/>
                  </a:cubicBezTo>
                  <a:cubicBezTo>
                    <a:pt x="1" y="789"/>
                    <a:pt x="96" y="1042"/>
                    <a:pt x="159" y="1296"/>
                  </a:cubicBezTo>
                  <a:cubicBezTo>
                    <a:pt x="223" y="1517"/>
                    <a:pt x="286" y="1771"/>
                    <a:pt x="381" y="1992"/>
                  </a:cubicBezTo>
                  <a:cubicBezTo>
                    <a:pt x="508" y="2467"/>
                    <a:pt x="666" y="2942"/>
                    <a:pt x="824" y="3386"/>
                  </a:cubicBezTo>
                  <a:cubicBezTo>
                    <a:pt x="983" y="3861"/>
                    <a:pt x="1109" y="4336"/>
                    <a:pt x="1236" y="4811"/>
                  </a:cubicBezTo>
                  <a:cubicBezTo>
                    <a:pt x="1299" y="5032"/>
                    <a:pt x="1331" y="5286"/>
                    <a:pt x="1363" y="5508"/>
                  </a:cubicBezTo>
                  <a:cubicBezTo>
                    <a:pt x="1394" y="5761"/>
                    <a:pt x="1426" y="6014"/>
                    <a:pt x="1299" y="6236"/>
                  </a:cubicBezTo>
                  <a:cubicBezTo>
                    <a:pt x="1173" y="6458"/>
                    <a:pt x="1014" y="6648"/>
                    <a:pt x="856" y="6806"/>
                  </a:cubicBezTo>
                  <a:cubicBezTo>
                    <a:pt x="698" y="6996"/>
                    <a:pt x="571" y="7218"/>
                    <a:pt x="444" y="7439"/>
                  </a:cubicBezTo>
                  <a:cubicBezTo>
                    <a:pt x="223" y="7883"/>
                    <a:pt x="64" y="8389"/>
                    <a:pt x="32" y="8896"/>
                  </a:cubicBezTo>
                  <a:cubicBezTo>
                    <a:pt x="17" y="8944"/>
                    <a:pt x="56" y="8967"/>
                    <a:pt x="100" y="8967"/>
                  </a:cubicBezTo>
                  <a:cubicBezTo>
                    <a:pt x="143" y="8967"/>
                    <a:pt x="191" y="8944"/>
                    <a:pt x="191" y="8896"/>
                  </a:cubicBezTo>
                  <a:cubicBezTo>
                    <a:pt x="254" y="8453"/>
                    <a:pt x="349" y="8009"/>
                    <a:pt x="571" y="7629"/>
                  </a:cubicBezTo>
                  <a:cubicBezTo>
                    <a:pt x="666" y="7439"/>
                    <a:pt x="761" y="7249"/>
                    <a:pt x="888" y="7059"/>
                  </a:cubicBezTo>
                  <a:cubicBezTo>
                    <a:pt x="1014" y="6901"/>
                    <a:pt x="1173" y="6743"/>
                    <a:pt x="1299" y="6584"/>
                  </a:cubicBezTo>
                  <a:cubicBezTo>
                    <a:pt x="1394" y="6426"/>
                    <a:pt x="1521" y="6268"/>
                    <a:pt x="1553" y="6078"/>
                  </a:cubicBezTo>
                  <a:cubicBezTo>
                    <a:pt x="1584" y="5856"/>
                    <a:pt x="1553" y="5634"/>
                    <a:pt x="1521" y="5413"/>
                  </a:cubicBezTo>
                  <a:cubicBezTo>
                    <a:pt x="1458" y="4969"/>
                    <a:pt x="1363" y="4526"/>
                    <a:pt x="1236" y="4082"/>
                  </a:cubicBezTo>
                  <a:cubicBezTo>
                    <a:pt x="951" y="3164"/>
                    <a:pt x="634" y="2309"/>
                    <a:pt x="381" y="1391"/>
                  </a:cubicBezTo>
                  <a:cubicBezTo>
                    <a:pt x="286" y="1169"/>
                    <a:pt x="223" y="916"/>
                    <a:pt x="191" y="694"/>
                  </a:cubicBezTo>
                  <a:cubicBezTo>
                    <a:pt x="191" y="472"/>
                    <a:pt x="254" y="219"/>
                    <a:pt x="476" y="187"/>
                  </a:cubicBezTo>
                  <a:cubicBezTo>
                    <a:pt x="495" y="184"/>
                    <a:pt x="514" y="183"/>
                    <a:pt x="533" y="183"/>
                  </a:cubicBezTo>
                  <a:cubicBezTo>
                    <a:pt x="730" y="183"/>
                    <a:pt x="899" y="330"/>
                    <a:pt x="1014" y="504"/>
                  </a:cubicBezTo>
                  <a:cubicBezTo>
                    <a:pt x="1141" y="662"/>
                    <a:pt x="1268" y="884"/>
                    <a:pt x="1363" y="1106"/>
                  </a:cubicBezTo>
                  <a:cubicBezTo>
                    <a:pt x="1964" y="2087"/>
                    <a:pt x="2566" y="3069"/>
                    <a:pt x="3136" y="4051"/>
                  </a:cubicBezTo>
                  <a:cubicBezTo>
                    <a:pt x="3154" y="4068"/>
                    <a:pt x="3179" y="4076"/>
                    <a:pt x="3204" y="4076"/>
                  </a:cubicBezTo>
                  <a:cubicBezTo>
                    <a:pt x="3271" y="4076"/>
                    <a:pt x="3340" y="4024"/>
                    <a:pt x="3294" y="3956"/>
                  </a:cubicBezTo>
                  <a:lnTo>
                    <a:pt x="1616" y="1169"/>
                  </a:lnTo>
                  <a:cubicBezTo>
                    <a:pt x="1489" y="947"/>
                    <a:pt x="1363" y="726"/>
                    <a:pt x="1236" y="504"/>
                  </a:cubicBezTo>
                  <a:cubicBezTo>
                    <a:pt x="1141" y="345"/>
                    <a:pt x="983" y="155"/>
                    <a:pt x="824" y="60"/>
                  </a:cubicBezTo>
                  <a:cubicBezTo>
                    <a:pt x="720" y="26"/>
                    <a:pt x="616" y="0"/>
                    <a:pt x="517"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6"/>
            <p:cNvSpPr/>
            <p:nvPr/>
          </p:nvSpPr>
          <p:spPr>
            <a:xfrm>
              <a:off x="3232750" y="3267578"/>
              <a:ext cx="107306" cy="155941"/>
            </a:xfrm>
            <a:custGeom>
              <a:avLst/>
              <a:gdLst/>
              <a:ahLst/>
              <a:cxnLst/>
              <a:rect l="l" t="t" r="r" b="b"/>
              <a:pathLst>
                <a:path w="3464" h="5034" extrusionOk="0">
                  <a:moveTo>
                    <a:pt x="106" y="0"/>
                  </a:moveTo>
                  <a:cubicBezTo>
                    <a:pt x="37" y="0"/>
                    <a:pt x="1" y="120"/>
                    <a:pt x="54" y="173"/>
                  </a:cubicBezTo>
                  <a:cubicBezTo>
                    <a:pt x="434" y="395"/>
                    <a:pt x="782" y="648"/>
                    <a:pt x="1131" y="901"/>
                  </a:cubicBezTo>
                  <a:cubicBezTo>
                    <a:pt x="1479" y="1155"/>
                    <a:pt x="1859" y="1377"/>
                    <a:pt x="2176" y="1662"/>
                  </a:cubicBezTo>
                  <a:cubicBezTo>
                    <a:pt x="2492" y="1883"/>
                    <a:pt x="2714" y="2168"/>
                    <a:pt x="2841" y="2548"/>
                  </a:cubicBezTo>
                  <a:cubicBezTo>
                    <a:pt x="2967" y="2897"/>
                    <a:pt x="2999" y="3277"/>
                    <a:pt x="3031" y="3657"/>
                  </a:cubicBezTo>
                  <a:cubicBezTo>
                    <a:pt x="3062" y="4100"/>
                    <a:pt x="3094" y="4543"/>
                    <a:pt x="3284" y="4987"/>
                  </a:cubicBezTo>
                  <a:cubicBezTo>
                    <a:pt x="3295" y="5020"/>
                    <a:pt x="3322" y="5034"/>
                    <a:pt x="3350" y="5034"/>
                  </a:cubicBezTo>
                  <a:cubicBezTo>
                    <a:pt x="3403" y="5034"/>
                    <a:pt x="3463" y="4985"/>
                    <a:pt x="3442" y="4923"/>
                  </a:cubicBezTo>
                  <a:cubicBezTo>
                    <a:pt x="3126" y="4163"/>
                    <a:pt x="3284" y="3340"/>
                    <a:pt x="3031" y="2548"/>
                  </a:cubicBezTo>
                  <a:cubicBezTo>
                    <a:pt x="2904" y="2200"/>
                    <a:pt x="2714" y="1883"/>
                    <a:pt x="2429" y="1630"/>
                  </a:cubicBezTo>
                  <a:cubicBezTo>
                    <a:pt x="2112" y="1377"/>
                    <a:pt x="1764" y="1123"/>
                    <a:pt x="1416" y="901"/>
                  </a:cubicBezTo>
                  <a:lnTo>
                    <a:pt x="149" y="15"/>
                  </a:lnTo>
                  <a:cubicBezTo>
                    <a:pt x="134" y="5"/>
                    <a:pt x="119" y="0"/>
                    <a:pt x="106"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6"/>
            <p:cNvSpPr/>
            <p:nvPr/>
          </p:nvSpPr>
          <p:spPr>
            <a:xfrm>
              <a:off x="3199078" y="3329097"/>
              <a:ext cx="28499" cy="25030"/>
            </a:xfrm>
            <a:custGeom>
              <a:avLst/>
              <a:gdLst/>
              <a:ahLst/>
              <a:cxnLst/>
              <a:rect l="l" t="t" r="r" b="b"/>
              <a:pathLst>
                <a:path w="920" h="808" extrusionOk="0">
                  <a:moveTo>
                    <a:pt x="96" y="0"/>
                  </a:moveTo>
                  <a:cubicBezTo>
                    <a:pt x="72" y="0"/>
                    <a:pt x="48" y="8"/>
                    <a:pt x="32" y="24"/>
                  </a:cubicBezTo>
                  <a:cubicBezTo>
                    <a:pt x="1" y="56"/>
                    <a:pt x="1" y="119"/>
                    <a:pt x="32" y="151"/>
                  </a:cubicBezTo>
                  <a:lnTo>
                    <a:pt x="761" y="784"/>
                  </a:lnTo>
                  <a:cubicBezTo>
                    <a:pt x="777" y="800"/>
                    <a:pt x="800" y="808"/>
                    <a:pt x="824" y="808"/>
                  </a:cubicBezTo>
                  <a:cubicBezTo>
                    <a:pt x="848" y="808"/>
                    <a:pt x="872" y="800"/>
                    <a:pt x="888" y="784"/>
                  </a:cubicBezTo>
                  <a:cubicBezTo>
                    <a:pt x="919" y="752"/>
                    <a:pt x="919" y="689"/>
                    <a:pt x="888" y="657"/>
                  </a:cubicBezTo>
                  <a:cubicBezTo>
                    <a:pt x="634" y="467"/>
                    <a:pt x="412" y="246"/>
                    <a:pt x="159" y="24"/>
                  </a:cubicBezTo>
                  <a:cubicBezTo>
                    <a:pt x="143" y="8"/>
                    <a:pt x="120" y="0"/>
                    <a:pt x="96"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6"/>
            <p:cNvSpPr/>
            <p:nvPr/>
          </p:nvSpPr>
          <p:spPr>
            <a:xfrm>
              <a:off x="3167266" y="3250820"/>
              <a:ext cx="48944" cy="36399"/>
            </a:xfrm>
            <a:custGeom>
              <a:avLst/>
              <a:gdLst/>
              <a:ahLst/>
              <a:cxnLst/>
              <a:rect l="l" t="t" r="r" b="b"/>
              <a:pathLst>
                <a:path w="1580" h="1175" extrusionOk="0">
                  <a:moveTo>
                    <a:pt x="148" y="0"/>
                  </a:moveTo>
                  <a:cubicBezTo>
                    <a:pt x="69" y="0"/>
                    <a:pt x="1" y="93"/>
                    <a:pt x="78" y="144"/>
                  </a:cubicBezTo>
                  <a:cubicBezTo>
                    <a:pt x="521" y="461"/>
                    <a:pt x="933" y="809"/>
                    <a:pt x="1376" y="1157"/>
                  </a:cubicBezTo>
                  <a:cubicBezTo>
                    <a:pt x="1394" y="1170"/>
                    <a:pt x="1414" y="1175"/>
                    <a:pt x="1432" y="1175"/>
                  </a:cubicBezTo>
                  <a:cubicBezTo>
                    <a:pt x="1511" y="1175"/>
                    <a:pt x="1580" y="1082"/>
                    <a:pt x="1503" y="1031"/>
                  </a:cubicBezTo>
                  <a:cubicBezTo>
                    <a:pt x="1059" y="682"/>
                    <a:pt x="648" y="366"/>
                    <a:pt x="204" y="17"/>
                  </a:cubicBezTo>
                  <a:cubicBezTo>
                    <a:pt x="186" y="5"/>
                    <a:pt x="167" y="0"/>
                    <a:pt x="148"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6"/>
            <p:cNvSpPr/>
            <p:nvPr/>
          </p:nvSpPr>
          <p:spPr>
            <a:xfrm>
              <a:off x="3158871" y="3493644"/>
              <a:ext cx="14745" cy="184471"/>
            </a:xfrm>
            <a:custGeom>
              <a:avLst/>
              <a:gdLst/>
              <a:ahLst/>
              <a:cxnLst/>
              <a:rect l="l" t="t" r="r" b="b"/>
              <a:pathLst>
                <a:path w="476" h="5955" extrusionOk="0">
                  <a:moveTo>
                    <a:pt x="380" y="1"/>
                  </a:moveTo>
                  <a:cubicBezTo>
                    <a:pt x="349" y="1"/>
                    <a:pt x="317" y="1"/>
                    <a:pt x="285" y="32"/>
                  </a:cubicBezTo>
                  <a:cubicBezTo>
                    <a:pt x="222" y="254"/>
                    <a:pt x="159" y="444"/>
                    <a:pt x="127" y="634"/>
                  </a:cubicBezTo>
                  <a:cubicBezTo>
                    <a:pt x="32" y="1267"/>
                    <a:pt x="127" y="1932"/>
                    <a:pt x="190" y="2566"/>
                  </a:cubicBezTo>
                  <a:cubicBezTo>
                    <a:pt x="285" y="3453"/>
                    <a:pt x="285" y="4339"/>
                    <a:pt x="159" y="5194"/>
                  </a:cubicBezTo>
                  <a:cubicBezTo>
                    <a:pt x="127" y="5448"/>
                    <a:pt x="64" y="5701"/>
                    <a:pt x="0" y="5954"/>
                  </a:cubicBezTo>
                  <a:lnTo>
                    <a:pt x="190" y="5954"/>
                  </a:lnTo>
                  <a:cubicBezTo>
                    <a:pt x="317" y="5353"/>
                    <a:pt x="412" y="4751"/>
                    <a:pt x="444" y="4149"/>
                  </a:cubicBezTo>
                  <a:cubicBezTo>
                    <a:pt x="444" y="3706"/>
                    <a:pt x="444" y="3263"/>
                    <a:pt x="412" y="2851"/>
                  </a:cubicBezTo>
                  <a:cubicBezTo>
                    <a:pt x="380" y="2661"/>
                    <a:pt x="349" y="2471"/>
                    <a:pt x="349" y="2312"/>
                  </a:cubicBezTo>
                  <a:cubicBezTo>
                    <a:pt x="317" y="2027"/>
                    <a:pt x="285" y="1774"/>
                    <a:pt x="254" y="1489"/>
                  </a:cubicBezTo>
                  <a:lnTo>
                    <a:pt x="254" y="1426"/>
                  </a:lnTo>
                  <a:cubicBezTo>
                    <a:pt x="254" y="1172"/>
                    <a:pt x="254" y="951"/>
                    <a:pt x="285" y="697"/>
                  </a:cubicBezTo>
                  <a:cubicBezTo>
                    <a:pt x="317" y="507"/>
                    <a:pt x="380" y="286"/>
                    <a:pt x="444" y="96"/>
                  </a:cubicBezTo>
                  <a:cubicBezTo>
                    <a:pt x="475" y="32"/>
                    <a:pt x="444" y="1"/>
                    <a:pt x="380"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6"/>
            <p:cNvSpPr/>
            <p:nvPr/>
          </p:nvSpPr>
          <p:spPr>
            <a:xfrm>
              <a:off x="3280515" y="3541069"/>
              <a:ext cx="45165" cy="137044"/>
            </a:xfrm>
            <a:custGeom>
              <a:avLst/>
              <a:gdLst/>
              <a:ahLst/>
              <a:cxnLst/>
              <a:rect l="l" t="t" r="r" b="b"/>
              <a:pathLst>
                <a:path w="1458" h="4424" extrusionOk="0">
                  <a:moveTo>
                    <a:pt x="1354" y="1"/>
                  </a:moveTo>
                  <a:cubicBezTo>
                    <a:pt x="1336" y="1"/>
                    <a:pt x="1317" y="16"/>
                    <a:pt x="1299" y="53"/>
                  </a:cubicBezTo>
                  <a:cubicBezTo>
                    <a:pt x="1172" y="306"/>
                    <a:pt x="1045" y="560"/>
                    <a:pt x="919" y="813"/>
                  </a:cubicBezTo>
                  <a:cubicBezTo>
                    <a:pt x="444" y="1827"/>
                    <a:pt x="64" y="2872"/>
                    <a:pt x="0" y="4012"/>
                  </a:cubicBezTo>
                  <a:cubicBezTo>
                    <a:pt x="0" y="4138"/>
                    <a:pt x="0" y="4265"/>
                    <a:pt x="32" y="4423"/>
                  </a:cubicBezTo>
                  <a:lnTo>
                    <a:pt x="190" y="4423"/>
                  </a:lnTo>
                  <a:cubicBezTo>
                    <a:pt x="127" y="3315"/>
                    <a:pt x="475" y="2207"/>
                    <a:pt x="950" y="1193"/>
                  </a:cubicBezTo>
                  <a:lnTo>
                    <a:pt x="1077" y="908"/>
                  </a:lnTo>
                  <a:cubicBezTo>
                    <a:pt x="1204" y="623"/>
                    <a:pt x="1330" y="370"/>
                    <a:pt x="1425" y="148"/>
                  </a:cubicBezTo>
                  <a:cubicBezTo>
                    <a:pt x="1457" y="85"/>
                    <a:pt x="1425" y="21"/>
                    <a:pt x="1394" y="21"/>
                  </a:cubicBezTo>
                  <a:cubicBezTo>
                    <a:pt x="1381" y="8"/>
                    <a:pt x="1368" y="1"/>
                    <a:pt x="1354"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6"/>
            <p:cNvSpPr/>
            <p:nvPr/>
          </p:nvSpPr>
          <p:spPr>
            <a:xfrm>
              <a:off x="3140223" y="3244129"/>
              <a:ext cx="44174" cy="33734"/>
            </a:xfrm>
            <a:custGeom>
              <a:avLst/>
              <a:gdLst/>
              <a:ahLst/>
              <a:cxnLst/>
              <a:rect l="l" t="t" r="r" b="b"/>
              <a:pathLst>
                <a:path w="1426" h="1089" extrusionOk="0">
                  <a:moveTo>
                    <a:pt x="334" y="1"/>
                  </a:moveTo>
                  <a:cubicBezTo>
                    <a:pt x="207" y="1"/>
                    <a:pt x="81" y="47"/>
                    <a:pt x="32" y="170"/>
                  </a:cubicBezTo>
                  <a:cubicBezTo>
                    <a:pt x="1" y="297"/>
                    <a:pt x="64" y="423"/>
                    <a:pt x="159" y="518"/>
                  </a:cubicBezTo>
                  <a:cubicBezTo>
                    <a:pt x="286" y="708"/>
                    <a:pt x="444" y="867"/>
                    <a:pt x="634" y="962"/>
                  </a:cubicBezTo>
                  <a:cubicBezTo>
                    <a:pt x="761" y="1025"/>
                    <a:pt x="919" y="1088"/>
                    <a:pt x="1077" y="1088"/>
                  </a:cubicBezTo>
                  <a:cubicBezTo>
                    <a:pt x="1236" y="1088"/>
                    <a:pt x="1362" y="993"/>
                    <a:pt x="1394" y="835"/>
                  </a:cubicBezTo>
                  <a:cubicBezTo>
                    <a:pt x="1426" y="677"/>
                    <a:pt x="1299" y="518"/>
                    <a:pt x="1204" y="423"/>
                  </a:cubicBezTo>
                  <a:cubicBezTo>
                    <a:pt x="1109" y="297"/>
                    <a:pt x="982" y="233"/>
                    <a:pt x="856" y="138"/>
                  </a:cubicBezTo>
                  <a:cubicBezTo>
                    <a:pt x="729" y="75"/>
                    <a:pt x="571" y="43"/>
                    <a:pt x="444" y="12"/>
                  </a:cubicBezTo>
                  <a:cubicBezTo>
                    <a:pt x="408" y="5"/>
                    <a:pt x="371" y="1"/>
                    <a:pt x="334"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6"/>
            <p:cNvSpPr/>
            <p:nvPr/>
          </p:nvSpPr>
          <p:spPr>
            <a:xfrm>
              <a:off x="3211841" y="3272720"/>
              <a:ext cx="36337" cy="41324"/>
            </a:xfrm>
            <a:custGeom>
              <a:avLst/>
              <a:gdLst/>
              <a:ahLst/>
              <a:cxnLst/>
              <a:rect l="l" t="t" r="r" b="b"/>
              <a:pathLst>
                <a:path w="1173" h="1334" extrusionOk="0">
                  <a:moveTo>
                    <a:pt x="446" y="1"/>
                  </a:moveTo>
                  <a:cubicBezTo>
                    <a:pt x="316" y="1"/>
                    <a:pt x="210" y="87"/>
                    <a:pt x="127" y="197"/>
                  </a:cubicBezTo>
                  <a:cubicBezTo>
                    <a:pt x="0" y="387"/>
                    <a:pt x="32" y="609"/>
                    <a:pt x="127" y="767"/>
                  </a:cubicBezTo>
                  <a:cubicBezTo>
                    <a:pt x="159" y="862"/>
                    <a:pt x="222" y="957"/>
                    <a:pt x="317" y="1052"/>
                  </a:cubicBezTo>
                  <a:cubicBezTo>
                    <a:pt x="381" y="1116"/>
                    <a:pt x="444" y="1179"/>
                    <a:pt x="507" y="1242"/>
                  </a:cubicBezTo>
                  <a:lnTo>
                    <a:pt x="539" y="1242"/>
                  </a:lnTo>
                  <a:cubicBezTo>
                    <a:pt x="539" y="1274"/>
                    <a:pt x="571" y="1274"/>
                    <a:pt x="571" y="1274"/>
                  </a:cubicBezTo>
                  <a:cubicBezTo>
                    <a:pt x="640" y="1309"/>
                    <a:pt x="729" y="1334"/>
                    <a:pt x="815" y="1334"/>
                  </a:cubicBezTo>
                  <a:cubicBezTo>
                    <a:pt x="887" y="1334"/>
                    <a:pt x="957" y="1317"/>
                    <a:pt x="1014" y="1274"/>
                  </a:cubicBezTo>
                  <a:cubicBezTo>
                    <a:pt x="1172" y="1179"/>
                    <a:pt x="1172" y="989"/>
                    <a:pt x="1141" y="831"/>
                  </a:cubicBezTo>
                  <a:cubicBezTo>
                    <a:pt x="1109" y="640"/>
                    <a:pt x="1014" y="482"/>
                    <a:pt x="919" y="292"/>
                  </a:cubicBezTo>
                  <a:cubicBezTo>
                    <a:pt x="824" y="165"/>
                    <a:pt x="697" y="7"/>
                    <a:pt x="507" y="7"/>
                  </a:cubicBezTo>
                  <a:cubicBezTo>
                    <a:pt x="486" y="3"/>
                    <a:pt x="466" y="1"/>
                    <a:pt x="446"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6"/>
            <p:cNvSpPr/>
            <p:nvPr/>
          </p:nvSpPr>
          <p:spPr>
            <a:xfrm>
              <a:off x="3233431" y="3179202"/>
              <a:ext cx="28468" cy="42408"/>
            </a:xfrm>
            <a:custGeom>
              <a:avLst/>
              <a:gdLst/>
              <a:ahLst/>
              <a:cxnLst/>
              <a:rect l="l" t="t" r="r" b="b"/>
              <a:pathLst>
                <a:path w="919" h="1369" extrusionOk="0">
                  <a:moveTo>
                    <a:pt x="369" y="1"/>
                  </a:moveTo>
                  <a:cubicBezTo>
                    <a:pt x="342" y="1"/>
                    <a:pt x="314" y="6"/>
                    <a:pt x="285" y="18"/>
                  </a:cubicBezTo>
                  <a:lnTo>
                    <a:pt x="254" y="18"/>
                  </a:lnTo>
                  <a:cubicBezTo>
                    <a:pt x="190" y="49"/>
                    <a:pt x="95" y="113"/>
                    <a:pt x="64" y="208"/>
                  </a:cubicBezTo>
                  <a:cubicBezTo>
                    <a:pt x="0" y="334"/>
                    <a:pt x="32" y="461"/>
                    <a:pt x="64" y="619"/>
                  </a:cubicBezTo>
                  <a:cubicBezTo>
                    <a:pt x="95" y="841"/>
                    <a:pt x="222" y="1094"/>
                    <a:pt x="412" y="1253"/>
                  </a:cubicBezTo>
                  <a:cubicBezTo>
                    <a:pt x="509" y="1301"/>
                    <a:pt x="606" y="1369"/>
                    <a:pt x="704" y="1369"/>
                  </a:cubicBezTo>
                  <a:cubicBezTo>
                    <a:pt x="733" y="1369"/>
                    <a:pt x="763" y="1362"/>
                    <a:pt x="792" y="1348"/>
                  </a:cubicBezTo>
                  <a:cubicBezTo>
                    <a:pt x="887" y="1284"/>
                    <a:pt x="919" y="1158"/>
                    <a:pt x="919" y="1031"/>
                  </a:cubicBezTo>
                  <a:cubicBezTo>
                    <a:pt x="919" y="904"/>
                    <a:pt x="887" y="746"/>
                    <a:pt x="824" y="619"/>
                  </a:cubicBezTo>
                  <a:cubicBezTo>
                    <a:pt x="760" y="493"/>
                    <a:pt x="729" y="334"/>
                    <a:pt x="634" y="208"/>
                  </a:cubicBezTo>
                  <a:cubicBezTo>
                    <a:pt x="582" y="104"/>
                    <a:pt x="488" y="1"/>
                    <a:pt x="369"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6"/>
            <p:cNvSpPr/>
            <p:nvPr/>
          </p:nvSpPr>
          <p:spPr>
            <a:xfrm>
              <a:off x="3157880" y="3204014"/>
              <a:ext cx="45165" cy="38722"/>
            </a:xfrm>
            <a:custGeom>
              <a:avLst/>
              <a:gdLst/>
              <a:ahLst/>
              <a:cxnLst/>
              <a:rect l="l" t="t" r="r" b="b"/>
              <a:pathLst>
                <a:path w="1458" h="1250" extrusionOk="0">
                  <a:moveTo>
                    <a:pt x="408" y="0"/>
                  </a:moveTo>
                  <a:cubicBezTo>
                    <a:pt x="297" y="0"/>
                    <a:pt x="174" y="62"/>
                    <a:pt x="96" y="167"/>
                  </a:cubicBezTo>
                  <a:cubicBezTo>
                    <a:pt x="1" y="325"/>
                    <a:pt x="96" y="483"/>
                    <a:pt x="191" y="610"/>
                  </a:cubicBezTo>
                  <a:cubicBezTo>
                    <a:pt x="317" y="800"/>
                    <a:pt x="507" y="958"/>
                    <a:pt x="697" y="1085"/>
                  </a:cubicBezTo>
                  <a:cubicBezTo>
                    <a:pt x="807" y="1167"/>
                    <a:pt x="917" y="1250"/>
                    <a:pt x="1047" y="1250"/>
                  </a:cubicBezTo>
                  <a:cubicBezTo>
                    <a:pt x="1067" y="1250"/>
                    <a:pt x="1088" y="1248"/>
                    <a:pt x="1109" y="1243"/>
                  </a:cubicBezTo>
                  <a:cubicBezTo>
                    <a:pt x="1267" y="1243"/>
                    <a:pt x="1394" y="1148"/>
                    <a:pt x="1426" y="1022"/>
                  </a:cubicBezTo>
                  <a:cubicBezTo>
                    <a:pt x="1457" y="863"/>
                    <a:pt x="1331" y="705"/>
                    <a:pt x="1267" y="578"/>
                  </a:cubicBezTo>
                  <a:cubicBezTo>
                    <a:pt x="1141" y="452"/>
                    <a:pt x="1046" y="293"/>
                    <a:pt x="919" y="198"/>
                  </a:cubicBezTo>
                  <a:cubicBezTo>
                    <a:pt x="792" y="103"/>
                    <a:pt x="666" y="8"/>
                    <a:pt x="476" y="8"/>
                  </a:cubicBezTo>
                  <a:cubicBezTo>
                    <a:pt x="454" y="3"/>
                    <a:pt x="431" y="0"/>
                    <a:pt x="408"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6"/>
            <p:cNvSpPr/>
            <p:nvPr/>
          </p:nvSpPr>
          <p:spPr>
            <a:xfrm>
              <a:off x="3117672" y="3172728"/>
              <a:ext cx="67376" cy="86737"/>
            </a:xfrm>
            <a:custGeom>
              <a:avLst/>
              <a:gdLst/>
              <a:ahLst/>
              <a:cxnLst/>
              <a:rect l="l" t="t" r="r" b="b"/>
              <a:pathLst>
                <a:path w="2175" h="2800" extrusionOk="0">
                  <a:moveTo>
                    <a:pt x="2052" y="1"/>
                  </a:moveTo>
                  <a:cubicBezTo>
                    <a:pt x="2044" y="1"/>
                    <a:pt x="2036" y="2"/>
                    <a:pt x="2027" y="5"/>
                  </a:cubicBezTo>
                  <a:cubicBezTo>
                    <a:pt x="824" y="322"/>
                    <a:pt x="0" y="1462"/>
                    <a:pt x="64" y="2728"/>
                  </a:cubicBezTo>
                  <a:cubicBezTo>
                    <a:pt x="64" y="2776"/>
                    <a:pt x="111" y="2800"/>
                    <a:pt x="159" y="2800"/>
                  </a:cubicBezTo>
                  <a:cubicBezTo>
                    <a:pt x="206" y="2800"/>
                    <a:pt x="254" y="2776"/>
                    <a:pt x="254" y="2728"/>
                  </a:cubicBezTo>
                  <a:cubicBezTo>
                    <a:pt x="190" y="2127"/>
                    <a:pt x="380" y="1557"/>
                    <a:pt x="729" y="1082"/>
                  </a:cubicBezTo>
                  <a:cubicBezTo>
                    <a:pt x="1045" y="638"/>
                    <a:pt x="1520" y="322"/>
                    <a:pt x="2059" y="163"/>
                  </a:cubicBezTo>
                  <a:cubicBezTo>
                    <a:pt x="2174" y="134"/>
                    <a:pt x="2132" y="1"/>
                    <a:pt x="2052" y="1"/>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6"/>
            <p:cNvSpPr/>
            <p:nvPr/>
          </p:nvSpPr>
          <p:spPr>
            <a:xfrm>
              <a:off x="3195175" y="3172852"/>
              <a:ext cx="37297" cy="15489"/>
            </a:xfrm>
            <a:custGeom>
              <a:avLst/>
              <a:gdLst/>
              <a:ahLst/>
              <a:cxnLst/>
              <a:rect l="l" t="t" r="r" b="b"/>
              <a:pathLst>
                <a:path w="1204" h="500" extrusionOk="0">
                  <a:moveTo>
                    <a:pt x="127" y="1"/>
                  </a:moveTo>
                  <a:cubicBezTo>
                    <a:pt x="0" y="1"/>
                    <a:pt x="0" y="159"/>
                    <a:pt x="127" y="159"/>
                  </a:cubicBezTo>
                  <a:cubicBezTo>
                    <a:pt x="443" y="159"/>
                    <a:pt x="760" y="286"/>
                    <a:pt x="1045" y="476"/>
                  </a:cubicBezTo>
                  <a:cubicBezTo>
                    <a:pt x="1061" y="492"/>
                    <a:pt x="1085" y="500"/>
                    <a:pt x="1105" y="500"/>
                  </a:cubicBezTo>
                  <a:cubicBezTo>
                    <a:pt x="1124" y="500"/>
                    <a:pt x="1140" y="492"/>
                    <a:pt x="1140" y="476"/>
                  </a:cubicBezTo>
                  <a:cubicBezTo>
                    <a:pt x="1204" y="444"/>
                    <a:pt x="1204" y="381"/>
                    <a:pt x="1140" y="381"/>
                  </a:cubicBezTo>
                  <a:cubicBezTo>
                    <a:pt x="855" y="128"/>
                    <a:pt x="475" y="1"/>
                    <a:pt x="127" y="1"/>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6"/>
            <p:cNvSpPr/>
            <p:nvPr/>
          </p:nvSpPr>
          <p:spPr>
            <a:xfrm>
              <a:off x="3130899" y="3212037"/>
              <a:ext cx="19671" cy="36646"/>
            </a:xfrm>
            <a:custGeom>
              <a:avLst/>
              <a:gdLst/>
              <a:ahLst/>
              <a:cxnLst/>
              <a:rect l="l" t="t" r="r" b="b"/>
              <a:pathLst>
                <a:path w="635" h="1183" extrusionOk="0">
                  <a:moveTo>
                    <a:pt x="515" y="1"/>
                  </a:moveTo>
                  <a:cubicBezTo>
                    <a:pt x="496" y="1"/>
                    <a:pt x="476" y="11"/>
                    <a:pt x="460" y="34"/>
                  </a:cubicBezTo>
                  <a:cubicBezTo>
                    <a:pt x="175" y="319"/>
                    <a:pt x="48" y="699"/>
                    <a:pt x="17" y="1111"/>
                  </a:cubicBezTo>
                  <a:cubicBezTo>
                    <a:pt x="1" y="1159"/>
                    <a:pt x="40" y="1182"/>
                    <a:pt x="84" y="1182"/>
                  </a:cubicBezTo>
                  <a:cubicBezTo>
                    <a:pt x="127" y="1182"/>
                    <a:pt x="175" y="1159"/>
                    <a:pt x="175" y="1111"/>
                  </a:cubicBezTo>
                  <a:cubicBezTo>
                    <a:pt x="207" y="763"/>
                    <a:pt x="333" y="414"/>
                    <a:pt x="587" y="161"/>
                  </a:cubicBezTo>
                  <a:cubicBezTo>
                    <a:pt x="634" y="90"/>
                    <a:pt x="575" y="1"/>
                    <a:pt x="515" y="1"/>
                  </a:cubicBezTo>
                  <a:close/>
                </a:path>
              </a:pathLst>
            </a:custGeom>
            <a:solidFill>
              <a:srgbClr val="CE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6"/>
            <p:cNvSpPr/>
            <p:nvPr/>
          </p:nvSpPr>
          <p:spPr>
            <a:xfrm>
              <a:off x="2532992" y="3672192"/>
              <a:ext cx="962409" cy="1188049"/>
            </a:xfrm>
            <a:custGeom>
              <a:avLst/>
              <a:gdLst/>
              <a:ahLst/>
              <a:cxnLst/>
              <a:rect l="l" t="t" r="r" b="b"/>
              <a:pathLst>
                <a:path w="31068" h="38352" extrusionOk="0">
                  <a:moveTo>
                    <a:pt x="30688" y="380"/>
                  </a:moveTo>
                  <a:lnTo>
                    <a:pt x="30688" y="37971"/>
                  </a:lnTo>
                  <a:lnTo>
                    <a:pt x="412" y="37971"/>
                  </a:lnTo>
                  <a:lnTo>
                    <a:pt x="412" y="380"/>
                  </a:lnTo>
                  <a:close/>
                  <a:moveTo>
                    <a:pt x="1" y="0"/>
                  </a:moveTo>
                  <a:lnTo>
                    <a:pt x="1" y="38351"/>
                  </a:lnTo>
                  <a:lnTo>
                    <a:pt x="31068" y="38351"/>
                  </a:lnTo>
                  <a:lnTo>
                    <a:pt x="31068"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26"/>
          <p:cNvGrpSpPr/>
          <p:nvPr/>
        </p:nvGrpSpPr>
        <p:grpSpPr>
          <a:xfrm>
            <a:off x="4609745" y="2693151"/>
            <a:ext cx="962440" cy="2167090"/>
            <a:chOff x="4609745" y="2693151"/>
            <a:chExt cx="962440" cy="2167090"/>
          </a:xfrm>
        </p:grpSpPr>
        <p:sp>
          <p:nvSpPr>
            <p:cNvPr id="2043" name="Google Shape;2043;p26"/>
            <p:cNvSpPr/>
            <p:nvPr/>
          </p:nvSpPr>
          <p:spPr>
            <a:xfrm>
              <a:off x="4609745" y="2693151"/>
              <a:ext cx="962440" cy="984992"/>
            </a:xfrm>
            <a:custGeom>
              <a:avLst/>
              <a:gdLst/>
              <a:ahLst/>
              <a:cxnLst/>
              <a:rect l="l" t="t" r="r" b="b"/>
              <a:pathLst>
                <a:path w="31069" h="31797" extrusionOk="0">
                  <a:moveTo>
                    <a:pt x="1" y="1"/>
                  </a:moveTo>
                  <a:lnTo>
                    <a:pt x="1" y="31796"/>
                  </a:lnTo>
                  <a:lnTo>
                    <a:pt x="31068" y="31796"/>
                  </a:lnTo>
                  <a:lnTo>
                    <a:pt x="31068" y="1"/>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6"/>
            <p:cNvSpPr/>
            <p:nvPr/>
          </p:nvSpPr>
          <p:spPr>
            <a:xfrm>
              <a:off x="4834417" y="3367105"/>
              <a:ext cx="725989" cy="311014"/>
            </a:xfrm>
            <a:custGeom>
              <a:avLst/>
              <a:gdLst/>
              <a:ahLst/>
              <a:cxnLst/>
              <a:rect l="l" t="t" r="r" b="b"/>
              <a:pathLst>
                <a:path w="23436" h="10040" extrusionOk="0">
                  <a:moveTo>
                    <a:pt x="14536" y="0"/>
                  </a:moveTo>
                  <a:cubicBezTo>
                    <a:pt x="14476" y="91"/>
                    <a:pt x="12536" y="3188"/>
                    <a:pt x="9022" y="3188"/>
                  </a:cubicBezTo>
                  <a:cubicBezTo>
                    <a:pt x="8858" y="3188"/>
                    <a:pt x="8690" y="3181"/>
                    <a:pt x="8519" y="3167"/>
                  </a:cubicBezTo>
                  <a:cubicBezTo>
                    <a:pt x="8297" y="3706"/>
                    <a:pt x="7917" y="4181"/>
                    <a:pt x="7379" y="4497"/>
                  </a:cubicBezTo>
                  <a:cubicBezTo>
                    <a:pt x="5352" y="5637"/>
                    <a:pt x="127" y="5606"/>
                    <a:pt x="0" y="10039"/>
                  </a:cubicBezTo>
                  <a:lnTo>
                    <a:pt x="23435" y="10039"/>
                  </a:lnTo>
                  <a:cubicBezTo>
                    <a:pt x="23277" y="5606"/>
                    <a:pt x="18083" y="5637"/>
                    <a:pt x="16056" y="4497"/>
                  </a:cubicBezTo>
                  <a:cubicBezTo>
                    <a:pt x="14030" y="3357"/>
                    <a:pt x="14536" y="1"/>
                    <a:pt x="14536"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6"/>
            <p:cNvSpPr/>
            <p:nvPr/>
          </p:nvSpPr>
          <p:spPr>
            <a:xfrm>
              <a:off x="4945250" y="2872691"/>
              <a:ext cx="505274" cy="524883"/>
            </a:xfrm>
            <a:custGeom>
              <a:avLst/>
              <a:gdLst/>
              <a:ahLst/>
              <a:cxnLst/>
              <a:rect l="l" t="t" r="r" b="b"/>
              <a:pathLst>
                <a:path w="16311" h="16944" extrusionOk="0">
                  <a:moveTo>
                    <a:pt x="4783" y="0"/>
                  </a:moveTo>
                  <a:cubicBezTo>
                    <a:pt x="4783" y="0"/>
                    <a:pt x="1331" y="2027"/>
                    <a:pt x="1521" y="6967"/>
                  </a:cubicBezTo>
                  <a:cubicBezTo>
                    <a:pt x="1553" y="6999"/>
                    <a:pt x="1553" y="7031"/>
                    <a:pt x="1553" y="7094"/>
                  </a:cubicBezTo>
                  <a:cubicBezTo>
                    <a:pt x="1418" y="7017"/>
                    <a:pt x="1261" y="6975"/>
                    <a:pt x="1108" y="6975"/>
                  </a:cubicBezTo>
                  <a:cubicBezTo>
                    <a:pt x="1009" y="6975"/>
                    <a:pt x="912" y="6993"/>
                    <a:pt x="824" y="7031"/>
                  </a:cubicBezTo>
                  <a:cubicBezTo>
                    <a:pt x="507" y="7126"/>
                    <a:pt x="254" y="7379"/>
                    <a:pt x="159" y="7696"/>
                  </a:cubicBezTo>
                  <a:cubicBezTo>
                    <a:pt x="32" y="7981"/>
                    <a:pt x="1" y="8329"/>
                    <a:pt x="64" y="8646"/>
                  </a:cubicBezTo>
                  <a:cubicBezTo>
                    <a:pt x="127" y="9216"/>
                    <a:pt x="412" y="9754"/>
                    <a:pt x="856" y="10134"/>
                  </a:cubicBezTo>
                  <a:cubicBezTo>
                    <a:pt x="1204" y="10483"/>
                    <a:pt x="1679" y="10704"/>
                    <a:pt x="2154" y="10799"/>
                  </a:cubicBezTo>
                  <a:cubicBezTo>
                    <a:pt x="2788" y="12953"/>
                    <a:pt x="3864" y="14853"/>
                    <a:pt x="5321" y="15930"/>
                  </a:cubicBezTo>
                  <a:cubicBezTo>
                    <a:pt x="6145" y="16563"/>
                    <a:pt x="7095" y="16943"/>
                    <a:pt x="8140" y="16943"/>
                  </a:cubicBezTo>
                  <a:lnTo>
                    <a:pt x="8171" y="16943"/>
                  </a:lnTo>
                  <a:cubicBezTo>
                    <a:pt x="9216" y="16943"/>
                    <a:pt x="10135" y="16595"/>
                    <a:pt x="10958" y="15961"/>
                  </a:cubicBezTo>
                  <a:cubicBezTo>
                    <a:pt x="12415" y="14885"/>
                    <a:pt x="13523" y="12953"/>
                    <a:pt x="14157" y="10799"/>
                  </a:cubicBezTo>
                  <a:cubicBezTo>
                    <a:pt x="14632" y="10704"/>
                    <a:pt x="15107" y="10483"/>
                    <a:pt x="15487" y="10134"/>
                  </a:cubicBezTo>
                  <a:cubicBezTo>
                    <a:pt x="15899" y="9754"/>
                    <a:pt x="16184" y="9216"/>
                    <a:pt x="16279" y="8646"/>
                  </a:cubicBezTo>
                  <a:cubicBezTo>
                    <a:pt x="16310" y="8329"/>
                    <a:pt x="16279" y="7981"/>
                    <a:pt x="16152" y="7696"/>
                  </a:cubicBezTo>
                  <a:cubicBezTo>
                    <a:pt x="16025" y="7379"/>
                    <a:pt x="15804" y="7126"/>
                    <a:pt x="15487" y="7031"/>
                  </a:cubicBezTo>
                  <a:cubicBezTo>
                    <a:pt x="15392" y="6999"/>
                    <a:pt x="15297" y="6967"/>
                    <a:pt x="15202" y="6967"/>
                  </a:cubicBezTo>
                  <a:cubicBezTo>
                    <a:pt x="15044" y="6967"/>
                    <a:pt x="14917" y="6999"/>
                    <a:pt x="14759" y="7094"/>
                  </a:cubicBezTo>
                  <a:cubicBezTo>
                    <a:pt x="14759" y="7031"/>
                    <a:pt x="14790" y="6999"/>
                    <a:pt x="14790" y="6967"/>
                  </a:cubicBezTo>
                  <a:cubicBezTo>
                    <a:pt x="14790" y="6492"/>
                    <a:pt x="14790" y="6017"/>
                    <a:pt x="14727" y="5606"/>
                  </a:cubicBezTo>
                  <a:cubicBezTo>
                    <a:pt x="14695" y="5416"/>
                    <a:pt x="13903" y="2375"/>
                    <a:pt x="10008" y="2312"/>
                  </a:cubicBezTo>
                  <a:cubicBezTo>
                    <a:pt x="5986" y="2217"/>
                    <a:pt x="4783" y="0"/>
                    <a:pt x="4783"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6"/>
            <p:cNvSpPr/>
            <p:nvPr/>
          </p:nvSpPr>
          <p:spPr>
            <a:xfrm>
              <a:off x="5143407" y="3291554"/>
              <a:ext cx="108948" cy="30699"/>
            </a:xfrm>
            <a:custGeom>
              <a:avLst/>
              <a:gdLst/>
              <a:ahLst/>
              <a:cxnLst/>
              <a:rect l="l" t="t" r="r" b="b"/>
              <a:pathLst>
                <a:path w="3517" h="991" extrusionOk="0">
                  <a:moveTo>
                    <a:pt x="951" y="1"/>
                  </a:moveTo>
                  <a:cubicBezTo>
                    <a:pt x="745" y="112"/>
                    <a:pt x="563" y="151"/>
                    <a:pt x="405" y="151"/>
                  </a:cubicBezTo>
                  <a:cubicBezTo>
                    <a:pt x="246" y="151"/>
                    <a:pt x="112" y="112"/>
                    <a:pt x="1" y="64"/>
                  </a:cubicBezTo>
                  <a:lnTo>
                    <a:pt x="1" y="64"/>
                  </a:lnTo>
                  <a:cubicBezTo>
                    <a:pt x="254" y="571"/>
                    <a:pt x="856" y="824"/>
                    <a:pt x="1299" y="919"/>
                  </a:cubicBezTo>
                  <a:cubicBezTo>
                    <a:pt x="1458" y="967"/>
                    <a:pt x="1616" y="990"/>
                    <a:pt x="1774" y="990"/>
                  </a:cubicBezTo>
                  <a:cubicBezTo>
                    <a:pt x="1933" y="990"/>
                    <a:pt x="2091" y="967"/>
                    <a:pt x="2249" y="919"/>
                  </a:cubicBezTo>
                  <a:cubicBezTo>
                    <a:pt x="2661" y="824"/>
                    <a:pt x="3263" y="571"/>
                    <a:pt x="3516" y="64"/>
                  </a:cubicBezTo>
                  <a:lnTo>
                    <a:pt x="3516" y="64"/>
                  </a:lnTo>
                  <a:cubicBezTo>
                    <a:pt x="3405" y="112"/>
                    <a:pt x="3271" y="151"/>
                    <a:pt x="3112" y="151"/>
                  </a:cubicBezTo>
                  <a:cubicBezTo>
                    <a:pt x="2954" y="151"/>
                    <a:pt x="2772" y="112"/>
                    <a:pt x="2566" y="1"/>
                  </a:cubicBezTo>
                  <a:cubicBezTo>
                    <a:pt x="2566" y="1"/>
                    <a:pt x="2281" y="159"/>
                    <a:pt x="1774" y="159"/>
                  </a:cubicBezTo>
                  <a:lnTo>
                    <a:pt x="1743" y="159"/>
                  </a:lnTo>
                  <a:cubicBezTo>
                    <a:pt x="1236" y="159"/>
                    <a:pt x="951" y="1"/>
                    <a:pt x="951" y="1"/>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6"/>
            <p:cNvSpPr/>
            <p:nvPr/>
          </p:nvSpPr>
          <p:spPr>
            <a:xfrm>
              <a:off x="5129684" y="3263799"/>
              <a:ext cx="137385" cy="32712"/>
            </a:xfrm>
            <a:custGeom>
              <a:avLst/>
              <a:gdLst/>
              <a:ahLst/>
              <a:cxnLst/>
              <a:rect l="l" t="t" r="r" b="b"/>
              <a:pathLst>
                <a:path w="4435" h="1056" extrusionOk="0">
                  <a:moveTo>
                    <a:pt x="1775" y="1"/>
                  </a:moveTo>
                  <a:cubicBezTo>
                    <a:pt x="1677" y="1"/>
                    <a:pt x="1561" y="30"/>
                    <a:pt x="1426" y="105"/>
                  </a:cubicBezTo>
                  <a:cubicBezTo>
                    <a:pt x="1001" y="330"/>
                    <a:pt x="635" y="574"/>
                    <a:pt x="282" y="574"/>
                  </a:cubicBezTo>
                  <a:cubicBezTo>
                    <a:pt x="188" y="574"/>
                    <a:pt x="94" y="557"/>
                    <a:pt x="1" y="517"/>
                  </a:cubicBezTo>
                  <a:lnTo>
                    <a:pt x="1" y="517"/>
                  </a:lnTo>
                  <a:cubicBezTo>
                    <a:pt x="1" y="517"/>
                    <a:pt x="159" y="802"/>
                    <a:pt x="444" y="960"/>
                  </a:cubicBezTo>
                  <a:cubicBezTo>
                    <a:pt x="548" y="1005"/>
                    <a:pt x="674" y="1036"/>
                    <a:pt x="821" y="1036"/>
                  </a:cubicBezTo>
                  <a:cubicBezTo>
                    <a:pt x="986" y="1036"/>
                    <a:pt x="1176" y="997"/>
                    <a:pt x="1394" y="897"/>
                  </a:cubicBezTo>
                  <a:cubicBezTo>
                    <a:pt x="1394" y="897"/>
                    <a:pt x="1711" y="1055"/>
                    <a:pt x="2217" y="1055"/>
                  </a:cubicBezTo>
                  <a:cubicBezTo>
                    <a:pt x="2724" y="1055"/>
                    <a:pt x="3041" y="897"/>
                    <a:pt x="3041" y="897"/>
                  </a:cubicBezTo>
                  <a:cubicBezTo>
                    <a:pt x="3231" y="1008"/>
                    <a:pt x="3405" y="1047"/>
                    <a:pt x="3559" y="1047"/>
                  </a:cubicBezTo>
                  <a:cubicBezTo>
                    <a:pt x="3714" y="1047"/>
                    <a:pt x="3848" y="1008"/>
                    <a:pt x="3959" y="960"/>
                  </a:cubicBezTo>
                  <a:cubicBezTo>
                    <a:pt x="4276" y="802"/>
                    <a:pt x="4434" y="517"/>
                    <a:pt x="4434" y="517"/>
                  </a:cubicBezTo>
                  <a:lnTo>
                    <a:pt x="4434" y="517"/>
                  </a:lnTo>
                  <a:cubicBezTo>
                    <a:pt x="4334" y="557"/>
                    <a:pt x="4236" y="574"/>
                    <a:pt x="4140" y="574"/>
                  </a:cubicBezTo>
                  <a:cubicBezTo>
                    <a:pt x="3778" y="574"/>
                    <a:pt x="3427" y="330"/>
                    <a:pt x="2977" y="105"/>
                  </a:cubicBezTo>
                  <a:cubicBezTo>
                    <a:pt x="2849" y="30"/>
                    <a:pt x="2739" y="1"/>
                    <a:pt x="2645" y="1"/>
                  </a:cubicBezTo>
                  <a:cubicBezTo>
                    <a:pt x="2346" y="1"/>
                    <a:pt x="2217" y="295"/>
                    <a:pt x="2217" y="295"/>
                  </a:cubicBezTo>
                  <a:cubicBezTo>
                    <a:pt x="2217" y="295"/>
                    <a:pt x="2089" y="1"/>
                    <a:pt x="1775"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6"/>
            <p:cNvSpPr/>
            <p:nvPr/>
          </p:nvSpPr>
          <p:spPr>
            <a:xfrm>
              <a:off x="5098305" y="3366114"/>
              <a:ext cx="186423" cy="99779"/>
            </a:xfrm>
            <a:custGeom>
              <a:avLst/>
              <a:gdLst/>
              <a:ahLst/>
              <a:cxnLst/>
              <a:rect l="l" t="t" r="r" b="b"/>
              <a:pathLst>
                <a:path w="6018" h="3221" extrusionOk="0">
                  <a:moveTo>
                    <a:pt x="380" y="1"/>
                  </a:moveTo>
                  <a:cubicBezTo>
                    <a:pt x="380" y="1"/>
                    <a:pt x="602" y="1806"/>
                    <a:pt x="0" y="3199"/>
                  </a:cubicBezTo>
                  <a:cubicBezTo>
                    <a:pt x="171" y="3213"/>
                    <a:pt x="339" y="3220"/>
                    <a:pt x="503" y="3220"/>
                  </a:cubicBezTo>
                  <a:cubicBezTo>
                    <a:pt x="4017" y="3220"/>
                    <a:pt x="5957" y="123"/>
                    <a:pt x="6017" y="32"/>
                  </a:cubicBezTo>
                  <a:lnTo>
                    <a:pt x="6017" y="32"/>
                  </a:lnTo>
                  <a:cubicBezTo>
                    <a:pt x="5194" y="666"/>
                    <a:pt x="4275" y="1014"/>
                    <a:pt x="3230" y="1014"/>
                  </a:cubicBezTo>
                  <a:lnTo>
                    <a:pt x="3199" y="1014"/>
                  </a:lnTo>
                  <a:cubicBezTo>
                    <a:pt x="2154" y="1014"/>
                    <a:pt x="1204" y="634"/>
                    <a:pt x="38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6"/>
            <p:cNvSpPr/>
            <p:nvPr/>
          </p:nvSpPr>
          <p:spPr>
            <a:xfrm>
              <a:off x="5163046" y="3199337"/>
              <a:ext cx="70660" cy="24565"/>
            </a:xfrm>
            <a:custGeom>
              <a:avLst/>
              <a:gdLst/>
              <a:ahLst/>
              <a:cxnLst/>
              <a:rect l="l" t="t" r="r" b="b"/>
              <a:pathLst>
                <a:path w="2281" h="793" extrusionOk="0">
                  <a:moveTo>
                    <a:pt x="1109" y="1"/>
                  </a:moveTo>
                  <a:cubicBezTo>
                    <a:pt x="349" y="1"/>
                    <a:pt x="0" y="254"/>
                    <a:pt x="0" y="254"/>
                  </a:cubicBezTo>
                  <a:cubicBezTo>
                    <a:pt x="127" y="666"/>
                    <a:pt x="1109" y="793"/>
                    <a:pt x="1109" y="793"/>
                  </a:cubicBezTo>
                  <a:lnTo>
                    <a:pt x="1140" y="793"/>
                  </a:lnTo>
                  <a:cubicBezTo>
                    <a:pt x="1140" y="793"/>
                    <a:pt x="2122" y="666"/>
                    <a:pt x="2280" y="254"/>
                  </a:cubicBezTo>
                  <a:cubicBezTo>
                    <a:pt x="2280" y="254"/>
                    <a:pt x="1932" y="1"/>
                    <a:pt x="114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6"/>
            <p:cNvSpPr/>
            <p:nvPr/>
          </p:nvSpPr>
          <p:spPr>
            <a:xfrm>
              <a:off x="5255263" y="3070444"/>
              <a:ext cx="101080" cy="53529"/>
            </a:xfrm>
            <a:custGeom>
              <a:avLst/>
              <a:gdLst/>
              <a:ahLst/>
              <a:cxnLst/>
              <a:rect l="l" t="t" r="r" b="b"/>
              <a:pathLst>
                <a:path w="3263" h="1728" extrusionOk="0">
                  <a:moveTo>
                    <a:pt x="1898" y="0"/>
                  </a:moveTo>
                  <a:cubicBezTo>
                    <a:pt x="1542" y="0"/>
                    <a:pt x="1186" y="106"/>
                    <a:pt x="887" y="298"/>
                  </a:cubicBezTo>
                  <a:cubicBezTo>
                    <a:pt x="475" y="615"/>
                    <a:pt x="159" y="1058"/>
                    <a:pt x="0" y="1565"/>
                  </a:cubicBezTo>
                  <a:cubicBezTo>
                    <a:pt x="352" y="1672"/>
                    <a:pt x="726" y="1728"/>
                    <a:pt x="1105" y="1728"/>
                  </a:cubicBezTo>
                  <a:cubicBezTo>
                    <a:pt x="1510" y="1728"/>
                    <a:pt x="1919" y="1664"/>
                    <a:pt x="2312" y="1533"/>
                  </a:cubicBezTo>
                  <a:cubicBezTo>
                    <a:pt x="2470" y="1470"/>
                    <a:pt x="3072" y="1185"/>
                    <a:pt x="3262" y="773"/>
                  </a:cubicBezTo>
                  <a:cubicBezTo>
                    <a:pt x="3072" y="425"/>
                    <a:pt x="2755" y="172"/>
                    <a:pt x="2407" y="77"/>
                  </a:cubicBezTo>
                  <a:cubicBezTo>
                    <a:pt x="2242" y="25"/>
                    <a:pt x="2070" y="0"/>
                    <a:pt x="1898" y="0"/>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6"/>
            <p:cNvSpPr/>
            <p:nvPr/>
          </p:nvSpPr>
          <p:spPr>
            <a:xfrm>
              <a:off x="5040410" y="3070444"/>
              <a:ext cx="100088" cy="53529"/>
            </a:xfrm>
            <a:custGeom>
              <a:avLst/>
              <a:gdLst/>
              <a:ahLst/>
              <a:cxnLst/>
              <a:rect l="l" t="t" r="r" b="b"/>
              <a:pathLst>
                <a:path w="3231" h="1728" extrusionOk="0">
                  <a:moveTo>
                    <a:pt x="1343" y="0"/>
                  </a:moveTo>
                  <a:cubicBezTo>
                    <a:pt x="1175" y="0"/>
                    <a:pt x="1010" y="25"/>
                    <a:pt x="856" y="77"/>
                  </a:cubicBezTo>
                  <a:cubicBezTo>
                    <a:pt x="476" y="172"/>
                    <a:pt x="159" y="425"/>
                    <a:pt x="1" y="773"/>
                  </a:cubicBezTo>
                  <a:cubicBezTo>
                    <a:pt x="191" y="1185"/>
                    <a:pt x="761" y="1470"/>
                    <a:pt x="951" y="1533"/>
                  </a:cubicBezTo>
                  <a:cubicBezTo>
                    <a:pt x="1327" y="1664"/>
                    <a:pt x="1729" y="1728"/>
                    <a:pt x="2130" y="1728"/>
                  </a:cubicBezTo>
                  <a:cubicBezTo>
                    <a:pt x="2505" y="1728"/>
                    <a:pt x="2879" y="1672"/>
                    <a:pt x="3231" y="1565"/>
                  </a:cubicBezTo>
                  <a:cubicBezTo>
                    <a:pt x="3073" y="1058"/>
                    <a:pt x="2756" y="615"/>
                    <a:pt x="2344" y="298"/>
                  </a:cubicBezTo>
                  <a:cubicBezTo>
                    <a:pt x="2045" y="106"/>
                    <a:pt x="1689" y="0"/>
                    <a:pt x="1343" y="0"/>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6"/>
            <p:cNvSpPr/>
            <p:nvPr/>
          </p:nvSpPr>
          <p:spPr>
            <a:xfrm>
              <a:off x="4906003" y="2751139"/>
              <a:ext cx="566114" cy="341341"/>
            </a:xfrm>
            <a:custGeom>
              <a:avLst/>
              <a:gdLst/>
              <a:ahLst/>
              <a:cxnLst/>
              <a:rect l="l" t="t" r="r" b="b"/>
              <a:pathLst>
                <a:path w="18275" h="11019" extrusionOk="0">
                  <a:moveTo>
                    <a:pt x="9481" y="0"/>
                  </a:moveTo>
                  <a:cubicBezTo>
                    <a:pt x="6181" y="0"/>
                    <a:pt x="4625" y="2594"/>
                    <a:pt x="4625" y="2594"/>
                  </a:cubicBezTo>
                  <a:cubicBezTo>
                    <a:pt x="1" y="3132"/>
                    <a:pt x="2091" y="10955"/>
                    <a:pt x="2091" y="10955"/>
                  </a:cubicBezTo>
                  <a:cubicBezTo>
                    <a:pt x="2179" y="10917"/>
                    <a:pt x="2276" y="10899"/>
                    <a:pt x="2375" y="10899"/>
                  </a:cubicBezTo>
                  <a:cubicBezTo>
                    <a:pt x="2528" y="10899"/>
                    <a:pt x="2685" y="10941"/>
                    <a:pt x="2820" y="11018"/>
                  </a:cubicBezTo>
                  <a:cubicBezTo>
                    <a:pt x="2820" y="10955"/>
                    <a:pt x="2788" y="10923"/>
                    <a:pt x="2788" y="10891"/>
                  </a:cubicBezTo>
                  <a:cubicBezTo>
                    <a:pt x="2598" y="5951"/>
                    <a:pt x="6050" y="3924"/>
                    <a:pt x="6050" y="3924"/>
                  </a:cubicBezTo>
                  <a:cubicBezTo>
                    <a:pt x="6050" y="3924"/>
                    <a:pt x="7253" y="6141"/>
                    <a:pt x="11275" y="6236"/>
                  </a:cubicBezTo>
                  <a:cubicBezTo>
                    <a:pt x="15170" y="6299"/>
                    <a:pt x="15962" y="9340"/>
                    <a:pt x="15994" y="9530"/>
                  </a:cubicBezTo>
                  <a:lnTo>
                    <a:pt x="16026" y="9530"/>
                  </a:lnTo>
                  <a:cubicBezTo>
                    <a:pt x="16057" y="9941"/>
                    <a:pt x="16057" y="10416"/>
                    <a:pt x="16057" y="10891"/>
                  </a:cubicBezTo>
                  <a:cubicBezTo>
                    <a:pt x="16057" y="10923"/>
                    <a:pt x="16057" y="10955"/>
                    <a:pt x="16057" y="10986"/>
                  </a:cubicBezTo>
                  <a:cubicBezTo>
                    <a:pt x="16184" y="10923"/>
                    <a:pt x="16342" y="10891"/>
                    <a:pt x="16501" y="10891"/>
                  </a:cubicBezTo>
                  <a:cubicBezTo>
                    <a:pt x="18274" y="5128"/>
                    <a:pt x="14600" y="757"/>
                    <a:pt x="10578" y="92"/>
                  </a:cubicBezTo>
                  <a:cubicBezTo>
                    <a:pt x="10193" y="29"/>
                    <a:pt x="9828" y="0"/>
                    <a:pt x="948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6"/>
            <p:cNvSpPr/>
            <p:nvPr/>
          </p:nvSpPr>
          <p:spPr>
            <a:xfrm>
              <a:off x="5248386" y="3028750"/>
              <a:ext cx="121680" cy="46033"/>
            </a:xfrm>
            <a:custGeom>
              <a:avLst/>
              <a:gdLst/>
              <a:ahLst/>
              <a:cxnLst/>
              <a:rect l="l" t="t" r="r" b="b"/>
              <a:pathLst>
                <a:path w="3928" h="1486" extrusionOk="0">
                  <a:moveTo>
                    <a:pt x="1782" y="0"/>
                  </a:moveTo>
                  <a:cubicBezTo>
                    <a:pt x="896" y="0"/>
                    <a:pt x="222" y="409"/>
                    <a:pt x="222" y="409"/>
                  </a:cubicBezTo>
                  <a:cubicBezTo>
                    <a:pt x="0" y="821"/>
                    <a:pt x="222" y="1486"/>
                    <a:pt x="222" y="1486"/>
                  </a:cubicBezTo>
                  <a:cubicBezTo>
                    <a:pt x="222" y="1486"/>
                    <a:pt x="571" y="916"/>
                    <a:pt x="1901" y="694"/>
                  </a:cubicBezTo>
                  <a:cubicBezTo>
                    <a:pt x="2106" y="654"/>
                    <a:pt x="2296" y="637"/>
                    <a:pt x="2469" y="637"/>
                  </a:cubicBezTo>
                  <a:cubicBezTo>
                    <a:pt x="3394" y="637"/>
                    <a:pt x="3874" y="1121"/>
                    <a:pt x="3927" y="1201"/>
                  </a:cubicBezTo>
                  <a:cubicBezTo>
                    <a:pt x="3864" y="1106"/>
                    <a:pt x="3231" y="188"/>
                    <a:pt x="2186" y="29"/>
                  </a:cubicBezTo>
                  <a:cubicBezTo>
                    <a:pt x="2048" y="9"/>
                    <a:pt x="1913" y="0"/>
                    <a:pt x="178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6"/>
            <p:cNvSpPr/>
            <p:nvPr/>
          </p:nvSpPr>
          <p:spPr>
            <a:xfrm>
              <a:off x="5025696" y="3028750"/>
              <a:ext cx="121680" cy="46033"/>
            </a:xfrm>
            <a:custGeom>
              <a:avLst/>
              <a:gdLst/>
              <a:ahLst/>
              <a:cxnLst/>
              <a:rect l="l" t="t" r="r" b="b"/>
              <a:pathLst>
                <a:path w="3928" h="1486" extrusionOk="0">
                  <a:moveTo>
                    <a:pt x="2155" y="0"/>
                  </a:moveTo>
                  <a:cubicBezTo>
                    <a:pt x="2022" y="0"/>
                    <a:pt x="1885" y="9"/>
                    <a:pt x="1742" y="29"/>
                  </a:cubicBezTo>
                  <a:cubicBezTo>
                    <a:pt x="697" y="188"/>
                    <a:pt x="64" y="1106"/>
                    <a:pt x="1" y="1201"/>
                  </a:cubicBezTo>
                  <a:cubicBezTo>
                    <a:pt x="54" y="1121"/>
                    <a:pt x="534" y="637"/>
                    <a:pt x="1459" y="637"/>
                  </a:cubicBezTo>
                  <a:cubicBezTo>
                    <a:pt x="1632" y="637"/>
                    <a:pt x="1822" y="654"/>
                    <a:pt x="2027" y="694"/>
                  </a:cubicBezTo>
                  <a:cubicBezTo>
                    <a:pt x="3358" y="916"/>
                    <a:pt x="3706" y="1486"/>
                    <a:pt x="3706" y="1486"/>
                  </a:cubicBezTo>
                  <a:cubicBezTo>
                    <a:pt x="3706" y="1486"/>
                    <a:pt x="3928" y="821"/>
                    <a:pt x="3706" y="409"/>
                  </a:cubicBezTo>
                  <a:cubicBezTo>
                    <a:pt x="3706" y="409"/>
                    <a:pt x="3056" y="0"/>
                    <a:pt x="21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6"/>
            <p:cNvSpPr/>
            <p:nvPr/>
          </p:nvSpPr>
          <p:spPr>
            <a:xfrm>
              <a:off x="5025696" y="3167369"/>
              <a:ext cx="94203" cy="100646"/>
            </a:xfrm>
            <a:custGeom>
              <a:avLst/>
              <a:gdLst/>
              <a:ahLst/>
              <a:cxnLst/>
              <a:rect l="l" t="t" r="r" b="b"/>
              <a:pathLst>
                <a:path w="3041" h="3249" extrusionOk="0">
                  <a:moveTo>
                    <a:pt x="1164" y="0"/>
                  </a:moveTo>
                  <a:cubicBezTo>
                    <a:pt x="948" y="0"/>
                    <a:pt x="743" y="68"/>
                    <a:pt x="571" y="210"/>
                  </a:cubicBezTo>
                  <a:cubicBezTo>
                    <a:pt x="32" y="653"/>
                    <a:pt x="1" y="1635"/>
                    <a:pt x="539" y="2426"/>
                  </a:cubicBezTo>
                  <a:cubicBezTo>
                    <a:pt x="910" y="2950"/>
                    <a:pt x="1431" y="3248"/>
                    <a:pt x="1896" y="3248"/>
                  </a:cubicBezTo>
                  <a:cubicBezTo>
                    <a:pt x="2106" y="3248"/>
                    <a:pt x="2303" y="3188"/>
                    <a:pt x="2471" y="3060"/>
                  </a:cubicBezTo>
                  <a:cubicBezTo>
                    <a:pt x="3009" y="2616"/>
                    <a:pt x="3041" y="1635"/>
                    <a:pt x="2502" y="843"/>
                  </a:cubicBezTo>
                  <a:cubicBezTo>
                    <a:pt x="2136" y="305"/>
                    <a:pt x="1624" y="0"/>
                    <a:pt x="1164"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6"/>
            <p:cNvSpPr/>
            <p:nvPr/>
          </p:nvSpPr>
          <p:spPr>
            <a:xfrm>
              <a:off x="4959964" y="3107337"/>
              <a:ext cx="36337" cy="80727"/>
            </a:xfrm>
            <a:custGeom>
              <a:avLst/>
              <a:gdLst/>
              <a:ahLst/>
              <a:cxnLst/>
              <a:rect l="l" t="t" r="r" b="b"/>
              <a:pathLst>
                <a:path w="1173" h="2606" extrusionOk="0">
                  <a:moveTo>
                    <a:pt x="392" y="0"/>
                  </a:moveTo>
                  <a:cubicBezTo>
                    <a:pt x="231" y="0"/>
                    <a:pt x="116" y="156"/>
                    <a:pt x="64" y="311"/>
                  </a:cubicBezTo>
                  <a:cubicBezTo>
                    <a:pt x="1" y="564"/>
                    <a:pt x="32" y="817"/>
                    <a:pt x="159" y="1039"/>
                  </a:cubicBezTo>
                  <a:cubicBezTo>
                    <a:pt x="168" y="1067"/>
                    <a:pt x="189" y="1078"/>
                    <a:pt x="211" y="1078"/>
                  </a:cubicBezTo>
                  <a:cubicBezTo>
                    <a:pt x="265" y="1078"/>
                    <a:pt x="331" y="1011"/>
                    <a:pt x="286" y="944"/>
                  </a:cubicBezTo>
                  <a:cubicBezTo>
                    <a:pt x="222" y="754"/>
                    <a:pt x="191" y="564"/>
                    <a:pt x="222" y="374"/>
                  </a:cubicBezTo>
                  <a:cubicBezTo>
                    <a:pt x="254" y="311"/>
                    <a:pt x="286" y="184"/>
                    <a:pt x="381" y="184"/>
                  </a:cubicBezTo>
                  <a:cubicBezTo>
                    <a:pt x="389" y="180"/>
                    <a:pt x="398" y="178"/>
                    <a:pt x="407" y="178"/>
                  </a:cubicBezTo>
                  <a:cubicBezTo>
                    <a:pt x="461" y="178"/>
                    <a:pt x="512" y="256"/>
                    <a:pt x="539" y="311"/>
                  </a:cubicBezTo>
                  <a:cubicBezTo>
                    <a:pt x="729" y="627"/>
                    <a:pt x="856" y="1007"/>
                    <a:pt x="951" y="1356"/>
                  </a:cubicBezTo>
                  <a:cubicBezTo>
                    <a:pt x="761" y="1483"/>
                    <a:pt x="602" y="1673"/>
                    <a:pt x="571" y="1926"/>
                  </a:cubicBezTo>
                  <a:cubicBezTo>
                    <a:pt x="539" y="2211"/>
                    <a:pt x="697" y="2464"/>
                    <a:pt x="951" y="2591"/>
                  </a:cubicBezTo>
                  <a:cubicBezTo>
                    <a:pt x="966" y="2601"/>
                    <a:pt x="982" y="2606"/>
                    <a:pt x="997" y="2606"/>
                  </a:cubicBezTo>
                  <a:cubicBezTo>
                    <a:pt x="1072" y="2606"/>
                    <a:pt x="1125" y="2491"/>
                    <a:pt x="1046" y="2464"/>
                  </a:cubicBezTo>
                  <a:cubicBezTo>
                    <a:pt x="856" y="2369"/>
                    <a:pt x="729" y="2148"/>
                    <a:pt x="729" y="1958"/>
                  </a:cubicBezTo>
                  <a:cubicBezTo>
                    <a:pt x="761" y="1736"/>
                    <a:pt x="888" y="1578"/>
                    <a:pt x="1078" y="1483"/>
                  </a:cubicBezTo>
                  <a:cubicBezTo>
                    <a:pt x="1141" y="1483"/>
                    <a:pt x="1173" y="1451"/>
                    <a:pt x="1141" y="1388"/>
                  </a:cubicBezTo>
                  <a:cubicBezTo>
                    <a:pt x="1078" y="1134"/>
                    <a:pt x="983" y="849"/>
                    <a:pt x="856" y="596"/>
                  </a:cubicBezTo>
                  <a:cubicBezTo>
                    <a:pt x="793" y="406"/>
                    <a:pt x="697" y="89"/>
                    <a:pt x="507" y="26"/>
                  </a:cubicBezTo>
                  <a:cubicBezTo>
                    <a:pt x="467" y="8"/>
                    <a:pt x="428" y="0"/>
                    <a:pt x="392"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6"/>
            <p:cNvSpPr/>
            <p:nvPr/>
          </p:nvSpPr>
          <p:spPr>
            <a:xfrm>
              <a:off x="5273879" y="3167369"/>
              <a:ext cx="94234" cy="100646"/>
            </a:xfrm>
            <a:custGeom>
              <a:avLst/>
              <a:gdLst/>
              <a:ahLst/>
              <a:cxnLst/>
              <a:rect l="l" t="t" r="r" b="b"/>
              <a:pathLst>
                <a:path w="3042" h="3249" extrusionOk="0">
                  <a:moveTo>
                    <a:pt x="1878" y="0"/>
                  </a:moveTo>
                  <a:cubicBezTo>
                    <a:pt x="1418" y="0"/>
                    <a:pt x="905" y="305"/>
                    <a:pt x="539" y="843"/>
                  </a:cubicBezTo>
                  <a:cubicBezTo>
                    <a:pt x="1" y="1635"/>
                    <a:pt x="33" y="2616"/>
                    <a:pt x="571" y="3060"/>
                  </a:cubicBezTo>
                  <a:cubicBezTo>
                    <a:pt x="738" y="3188"/>
                    <a:pt x="936" y="3248"/>
                    <a:pt x="1146" y="3248"/>
                  </a:cubicBezTo>
                  <a:cubicBezTo>
                    <a:pt x="1610" y="3248"/>
                    <a:pt x="2132" y="2950"/>
                    <a:pt x="2503" y="2426"/>
                  </a:cubicBezTo>
                  <a:cubicBezTo>
                    <a:pt x="3041" y="1635"/>
                    <a:pt x="3009" y="653"/>
                    <a:pt x="2471" y="210"/>
                  </a:cubicBezTo>
                  <a:cubicBezTo>
                    <a:pt x="2299" y="68"/>
                    <a:pt x="2094" y="0"/>
                    <a:pt x="1878"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6"/>
            <p:cNvSpPr/>
            <p:nvPr/>
          </p:nvSpPr>
          <p:spPr>
            <a:xfrm>
              <a:off x="5397506" y="3107337"/>
              <a:ext cx="35345" cy="80727"/>
            </a:xfrm>
            <a:custGeom>
              <a:avLst/>
              <a:gdLst/>
              <a:ahLst/>
              <a:cxnLst/>
              <a:rect l="l" t="t" r="r" b="b"/>
              <a:pathLst>
                <a:path w="1141" h="2606" extrusionOk="0">
                  <a:moveTo>
                    <a:pt x="780" y="0"/>
                  </a:moveTo>
                  <a:cubicBezTo>
                    <a:pt x="744" y="0"/>
                    <a:pt x="706" y="8"/>
                    <a:pt x="665" y="26"/>
                  </a:cubicBezTo>
                  <a:cubicBezTo>
                    <a:pt x="475" y="89"/>
                    <a:pt x="380" y="406"/>
                    <a:pt x="285" y="596"/>
                  </a:cubicBezTo>
                  <a:cubicBezTo>
                    <a:pt x="190" y="849"/>
                    <a:pt x="95" y="1134"/>
                    <a:pt x="0" y="1388"/>
                  </a:cubicBezTo>
                  <a:cubicBezTo>
                    <a:pt x="0" y="1451"/>
                    <a:pt x="32" y="1483"/>
                    <a:pt x="64" y="1483"/>
                  </a:cubicBezTo>
                  <a:cubicBezTo>
                    <a:pt x="254" y="1578"/>
                    <a:pt x="412" y="1736"/>
                    <a:pt x="412" y="1958"/>
                  </a:cubicBezTo>
                  <a:cubicBezTo>
                    <a:pt x="444" y="2148"/>
                    <a:pt x="317" y="2369"/>
                    <a:pt x="127" y="2464"/>
                  </a:cubicBezTo>
                  <a:cubicBezTo>
                    <a:pt x="21" y="2491"/>
                    <a:pt x="70" y="2606"/>
                    <a:pt x="144" y="2606"/>
                  </a:cubicBezTo>
                  <a:cubicBezTo>
                    <a:pt x="159" y="2606"/>
                    <a:pt x="175" y="2601"/>
                    <a:pt x="190" y="2591"/>
                  </a:cubicBezTo>
                  <a:cubicBezTo>
                    <a:pt x="444" y="2464"/>
                    <a:pt x="634" y="2211"/>
                    <a:pt x="602" y="1926"/>
                  </a:cubicBezTo>
                  <a:cubicBezTo>
                    <a:pt x="570" y="1673"/>
                    <a:pt x="412" y="1483"/>
                    <a:pt x="190" y="1356"/>
                  </a:cubicBezTo>
                  <a:cubicBezTo>
                    <a:pt x="317" y="1007"/>
                    <a:pt x="412" y="627"/>
                    <a:pt x="602" y="311"/>
                  </a:cubicBezTo>
                  <a:cubicBezTo>
                    <a:pt x="629" y="256"/>
                    <a:pt x="680" y="178"/>
                    <a:pt x="755" y="178"/>
                  </a:cubicBezTo>
                  <a:cubicBezTo>
                    <a:pt x="767" y="178"/>
                    <a:pt x="779" y="180"/>
                    <a:pt x="792" y="184"/>
                  </a:cubicBezTo>
                  <a:cubicBezTo>
                    <a:pt x="887" y="184"/>
                    <a:pt x="919" y="311"/>
                    <a:pt x="919" y="374"/>
                  </a:cubicBezTo>
                  <a:cubicBezTo>
                    <a:pt x="982" y="564"/>
                    <a:pt x="950" y="754"/>
                    <a:pt x="887" y="944"/>
                  </a:cubicBezTo>
                  <a:cubicBezTo>
                    <a:pt x="842" y="1011"/>
                    <a:pt x="908" y="1078"/>
                    <a:pt x="962" y="1078"/>
                  </a:cubicBezTo>
                  <a:cubicBezTo>
                    <a:pt x="984" y="1078"/>
                    <a:pt x="1004" y="1067"/>
                    <a:pt x="1014" y="1039"/>
                  </a:cubicBezTo>
                  <a:cubicBezTo>
                    <a:pt x="1109" y="817"/>
                    <a:pt x="1140" y="564"/>
                    <a:pt x="1077" y="311"/>
                  </a:cubicBezTo>
                  <a:cubicBezTo>
                    <a:pt x="1051" y="156"/>
                    <a:pt x="941" y="0"/>
                    <a:pt x="780"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6"/>
            <p:cNvSpPr/>
            <p:nvPr/>
          </p:nvSpPr>
          <p:spPr>
            <a:xfrm>
              <a:off x="5040410" y="3094389"/>
              <a:ext cx="100088" cy="36801"/>
            </a:xfrm>
            <a:custGeom>
              <a:avLst/>
              <a:gdLst/>
              <a:ahLst/>
              <a:cxnLst/>
              <a:rect l="l" t="t" r="r" b="b"/>
              <a:pathLst>
                <a:path w="3231" h="1188" extrusionOk="0">
                  <a:moveTo>
                    <a:pt x="1" y="0"/>
                  </a:moveTo>
                  <a:cubicBezTo>
                    <a:pt x="64" y="317"/>
                    <a:pt x="286" y="570"/>
                    <a:pt x="539" y="760"/>
                  </a:cubicBezTo>
                  <a:cubicBezTo>
                    <a:pt x="792" y="950"/>
                    <a:pt x="1109" y="1077"/>
                    <a:pt x="1426" y="1140"/>
                  </a:cubicBezTo>
                  <a:cubicBezTo>
                    <a:pt x="1584" y="1172"/>
                    <a:pt x="1742" y="1188"/>
                    <a:pt x="1901" y="1188"/>
                  </a:cubicBezTo>
                  <a:cubicBezTo>
                    <a:pt x="2059" y="1188"/>
                    <a:pt x="2217" y="1172"/>
                    <a:pt x="2376" y="1140"/>
                  </a:cubicBezTo>
                  <a:cubicBezTo>
                    <a:pt x="2534" y="1109"/>
                    <a:pt x="2661" y="1045"/>
                    <a:pt x="2819" y="1014"/>
                  </a:cubicBezTo>
                  <a:cubicBezTo>
                    <a:pt x="2946" y="919"/>
                    <a:pt x="3104" y="855"/>
                    <a:pt x="3231" y="792"/>
                  </a:cubicBezTo>
                  <a:cubicBezTo>
                    <a:pt x="3073" y="760"/>
                    <a:pt x="2914" y="760"/>
                    <a:pt x="2788" y="760"/>
                  </a:cubicBezTo>
                  <a:cubicBezTo>
                    <a:pt x="2629" y="729"/>
                    <a:pt x="2502" y="729"/>
                    <a:pt x="2344" y="729"/>
                  </a:cubicBezTo>
                  <a:cubicBezTo>
                    <a:pt x="2059" y="697"/>
                    <a:pt x="1806" y="697"/>
                    <a:pt x="1521" y="634"/>
                  </a:cubicBezTo>
                  <a:cubicBezTo>
                    <a:pt x="1267" y="570"/>
                    <a:pt x="1014" y="507"/>
                    <a:pt x="761" y="412"/>
                  </a:cubicBezTo>
                  <a:cubicBezTo>
                    <a:pt x="507" y="317"/>
                    <a:pt x="254" y="159"/>
                    <a:pt x="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6"/>
            <p:cNvSpPr/>
            <p:nvPr/>
          </p:nvSpPr>
          <p:spPr>
            <a:xfrm>
              <a:off x="5022753" y="3100274"/>
              <a:ext cx="31411" cy="11802"/>
            </a:xfrm>
            <a:custGeom>
              <a:avLst/>
              <a:gdLst/>
              <a:ahLst/>
              <a:cxnLst/>
              <a:rect l="l" t="t" r="r" b="b"/>
              <a:pathLst>
                <a:path w="1014" h="381" extrusionOk="0">
                  <a:moveTo>
                    <a:pt x="856" y="0"/>
                  </a:moveTo>
                  <a:cubicBezTo>
                    <a:pt x="634" y="190"/>
                    <a:pt x="317" y="285"/>
                    <a:pt x="1" y="285"/>
                  </a:cubicBezTo>
                  <a:cubicBezTo>
                    <a:pt x="159" y="349"/>
                    <a:pt x="325" y="380"/>
                    <a:pt x="495" y="380"/>
                  </a:cubicBezTo>
                  <a:cubicBezTo>
                    <a:pt x="666" y="380"/>
                    <a:pt x="840" y="349"/>
                    <a:pt x="1014" y="285"/>
                  </a:cubicBezTo>
                  <a:lnTo>
                    <a:pt x="856"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6"/>
            <p:cNvSpPr/>
            <p:nvPr/>
          </p:nvSpPr>
          <p:spPr>
            <a:xfrm>
              <a:off x="5037467" y="3109103"/>
              <a:ext cx="25556" cy="20631"/>
            </a:xfrm>
            <a:custGeom>
              <a:avLst/>
              <a:gdLst/>
              <a:ahLst/>
              <a:cxnLst/>
              <a:rect l="l" t="t" r="r" b="b"/>
              <a:pathLst>
                <a:path w="825" h="666" extrusionOk="0">
                  <a:moveTo>
                    <a:pt x="571" y="0"/>
                  </a:moveTo>
                  <a:cubicBezTo>
                    <a:pt x="444" y="254"/>
                    <a:pt x="254" y="475"/>
                    <a:pt x="1" y="665"/>
                  </a:cubicBezTo>
                  <a:cubicBezTo>
                    <a:pt x="286" y="570"/>
                    <a:pt x="571" y="444"/>
                    <a:pt x="824" y="222"/>
                  </a:cubicBezTo>
                  <a:lnTo>
                    <a:pt x="571"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6"/>
            <p:cNvSpPr/>
            <p:nvPr/>
          </p:nvSpPr>
          <p:spPr>
            <a:xfrm>
              <a:off x="5052181" y="3113997"/>
              <a:ext cx="22614" cy="25556"/>
            </a:xfrm>
            <a:custGeom>
              <a:avLst/>
              <a:gdLst/>
              <a:ahLst/>
              <a:cxnLst/>
              <a:rect l="l" t="t" r="r" b="b"/>
              <a:pathLst>
                <a:path w="730" h="825" extrusionOk="0">
                  <a:moveTo>
                    <a:pt x="412" y="1"/>
                  </a:moveTo>
                  <a:cubicBezTo>
                    <a:pt x="381" y="286"/>
                    <a:pt x="222" y="571"/>
                    <a:pt x="1" y="824"/>
                  </a:cubicBezTo>
                  <a:cubicBezTo>
                    <a:pt x="286" y="666"/>
                    <a:pt x="539" y="444"/>
                    <a:pt x="729" y="159"/>
                  </a:cubicBezTo>
                  <a:lnTo>
                    <a:pt x="412"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6"/>
            <p:cNvSpPr/>
            <p:nvPr/>
          </p:nvSpPr>
          <p:spPr>
            <a:xfrm>
              <a:off x="5255263" y="3095380"/>
              <a:ext cx="100088" cy="36801"/>
            </a:xfrm>
            <a:custGeom>
              <a:avLst/>
              <a:gdLst/>
              <a:ahLst/>
              <a:cxnLst/>
              <a:rect l="l" t="t" r="r" b="b"/>
              <a:pathLst>
                <a:path w="3231" h="1188" extrusionOk="0">
                  <a:moveTo>
                    <a:pt x="3230" y="0"/>
                  </a:moveTo>
                  <a:lnTo>
                    <a:pt x="3230" y="0"/>
                  </a:lnTo>
                  <a:cubicBezTo>
                    <a:pt x="2977" y="158"/>
                    <a:pt x="2724" y="317"/>
                    <a:pt x="2470" y="412"/>
                  </a:cubicBezTo>
                  <a:cubicBezTo>
                    <a:pt x="2217" y="507"/>
                    <a:pt x="1964" y="570"/>
                    <a:pt x="1710" y="633"/>
                  </a:cubicBezTo>
                  <a:cubicBezTo>
                    <a:pt x="1425" y="697"/>
                    <a:pt x="1172" y="697"/>
                    <a:pt x="887" y="728"/>
                  </a:cubicBezTo>
                  <a:cubicBezTo>
                    <a:pt x="729" y="728"/>
                    <a:pt x="602" y="728"/>
                    <a:pt x="444" y="760"/>
                  </a:cubicBezTo>
                  <a:cubicBezTo>
                    <a:pt x="317" y="760"/>
                    <a:pt x="159" y="760"/>
                    <a:pt x="0" y="792"/>
                  </a:cubicBezTo>
                  <a:cubicBezTo>
                    <a:pt x="127" y="855"/>
                    <a:pt x="254" y="918"/>
                    <a:pt x="412" y="1013"/>
                  </a:cubicBezTo>
                  <a:cubicBezTo>
                    <a:pt x="570" y="1045"/>
                    <a:pt x="697" y="1108"/>
                    <a:pt x="855" y="1140"/>
                  </a:cubicBezTo>
                  <a:cubicBezTo>
                    <a:pt x="1014" y="1172"/>
                    <a:pt x="1172" y="1188"/>
                    <a:pt x="1330" y="1188"/>
                  </a:cubicBezTo>
                  <a:cubicBezTo>
                    <a:pt x="1489" y="1188"/>
                    <a:pt x="1647" y="1172"/>
                    <a:pt x="1805" y="1140"/>
                  </a:cubicBezTo>
                  <a:cubicBezTo>
                    <a:pt x="2122" y="1077"/>
                    <a:pt x="2439" y="950"/>
                    <a:pt x="2692" y="760"/>
                  </a:cubicBezTo>
                  <a:cubicBezTo>
                    <a:pt x="2945" y="570"/>
                    <a:pt x="3167" y="317"/>
                    <a:pt x="323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6"/>
            <p:cNvSpPr/>
            <p:nvPr/>
          </p:nvSpPr>
          <p:spPr>
            <a:xfrm>
              <a:off x="5341594" y="3101266"/>
              <a:ext cx="31411" cy="11802"/>
            </a:xfrm>
            <a:custGeom>
              <a:avLst/>
              <a:gdLst/>
              <a:ahLst/>
              <a:cxnLst/>
              <a:rect l="l" t="t" r="r" b="b"/>
              <a:pathLst>
                <a:path w="1014" h="381" extrusionOk="0">
                  <a:moveTo>
                    <a:pt x="158" y="0"/>
                  </a:moveTo>
                  <a:lnTo>
                    <a:pt x="0" y="285"/>
                  </a:lnTo>
                  <a:cubicBezTo>
                    <a:pt x="174" y="348"/>
                    <a:pt x="356" y="380"/>
                    <a:pt x="531" y="380"/>
                  </a:cubicBezTo>
                  <a:cubicBezTo>
                    <a:pt x="705" y="380"/>
                    <a:pt x="871" y="348"/>
                    <a:pt x="1013" y="285"/>
                  </a:cubicBezTo>
                  <a:cubicBezTo>
                    <a:pt x="697" y="285"/>
                    <a:pt x="380" y="190"/>
                    <a:pt x="15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6"/>
            <p:cNvSpPr/>
            <p:nvPr/>
          </p:nvSpPr>
          <p:spPr>
            <a:xfrm>
              <a:off x="5332766" y="3110094"/>
              <a:ext cx="25525" cy="20631"/>
            </a:xfrm>
            <a:custGeom>
              <a:avLst/>
              <a:gdLst/>
              <a:ahLst/>
              <a:cxnLst/>
              <a:rect l="l" t="t" r="r" b="b"/>
              <a:pathLst>
                <a:path w="824" h="666" extrusionOk="0">
                  <a:moveTo>
                    <a:pt x="285" y="0"/>
                  </a:moveTo>
                  <a:lnTo>
                    <a:pt x="0" y="222"/>
                  </a:lnTo>
                  <a:cubicBezTo>
                    <a:pt x="253" y="443"/>
                    <a:pt x="538" y="570"/>
                    <a:pt x="823" y="665"/>
                  </a:cubicBezTo>
                  <a:cubicBezTo>
                    <a:pt x="570" y="475"/>
                    <a:pt x="380" y="253"/>
                    <a:pt x="28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6"/>
            <p:cNvSpPr/>
            <p:nvPr/>
          </p:nvSpPr>
          <p:spPr>
            <a:xfrm>
              <a:off x="5320964" y="3114988"/>
              <a:ext cx="23605" cy="25525"/>
            </a:xfrm>
            <a:custGeom>
              <a:avLst/>
              <a:gdLst/>
              <a:ahLst/>
              <a:cxnLst/>
              <a:rect l="l" t="t" r="r" b="b"/>
              <a:pathLst>
                <a:path w="762" h="824" extrusionOk="0">
                  <a:moveTo>
                    <a:pt x="318" y="0"/>
                  </a:moveTo>
                  <a:lnTo>
                    <a:pt x="1" y="159"/>
                  </a:lnTo>
                  <a:cubicBezTo>
                    <a:pt x="191" y="444"/>
                    <a:pt x="444" y="665"/>
                    <a:pt x="761" y="824"/>
                  </a:cubicBezTo>
                  <a:cubicBezTo>
                    <a:pt x="508" y="570"/>
                    <a:pt x="381" y="285"/>
                    <a:pt x="31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6"/>
            <p:cNvSpPr/>
            <p:nvPr/>
          </p:nvSpPr>
          <p:spPr>
            <a:xfrm>
              <a:off x="4947233" y="2917792"/>
              <a:ext cx="48077" cy="56937"/>
            </a:xfrm>
            <a:custGeom>
              <a:avLst/>
              <a:gdLst/>
              <a:ahLst/>
              <a:cxnLst/>
              <a:rect l="l" t="t" r="r" b="b"/>
              <a:pathLst>
                <a:path w="1552" h="1838" extrusionOk="0">
                  <a:moveTo>
                    <a:pt x="792" y="1"/>
                  </a:moveTo>
                  <a:lnTo>
                    <a:pt x="0" y="1426"/>
                  </a:lnTo>
                  <a:lnTo>
                    <a:pt x="760" y="1838"/>
                  </a:lnTo>
                  <a:lnTo>
                    <a:pt x="1552" y="444"/>
                  </a:lnTo>
                  <a:lnTo>
                    <a:pt x="792" y="1"/>
                  </a:lnTo>
                  <a:close/>
                </a:path>
              </a:pathLst>
            </a:custGeom>
            <a:solidFill>
              <a:srgbClr val="A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6"/>
            <p:cNvSpPr/>
            <p:nvPr/>
          </p:nvSpPr>
          <p:spPr>
            <a:xfrm>
              <a:off x="4953118" y="2935480"/>
              <a:ext cx="32402" cy="28468"/>
            </a:xfrm>
            <a:custGeom>
              <a:avLst/>
              <a:gdLst/>
              <a:ahLst/>
              <a:cxnLst/>
              <a:rect l="l" t="t" r="r" b="b"/>
              <a:pathLst>
                <a:path w="1046" h="919" extrusionOk="0">
                  <a:moveTo>
                    <a:pt x="285" y="0"/>
                  </a:moveTo>
                  <a:lnTo>
                    <a:pt x="0" y="475"/>
                  </a:lnTo>
                  <a:lnTo>
                    <a:pt x="760" y="918"/>
                  </a:lnTo>
                  <a:lnTo>
                    <a:pt x="1045" y="412"/>
                  </a:lnTo>
                  <a:lnTo>
                    <a:pt x="285" y="0"/>
                  </a:lnTo>
                  <a:close/>
                </a:path>
              </a:pathLst>
            </a:custGeom>
            <a:solidFill>
              <a:srgbClr val="C5E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6"/>
            <p:cNvSpPr/>
            <p:nvPr/>
          </p:nvSpPr>
          <p:spPr>
            <a:xfrm>
              <a:off x="4976661" y="2941365"/>
              <a:ext cx="117745" cy="75554"/>
            </a:xfrm>
            <a:custGeom>
              <a:avLst/>
              <a:gdLst/>
              <a:ahLst/>
              <a:cxnLst/>
              <a:rect l="l" t="t" r="r" b="b"/>
              <a:pathLst>
                <a:path w="3801" h="2439" extrusionOk="0">
                  <a:moveTo>
                    <a:pt x="412" y="0"/>
                  </a:moveTo>
                  <a:lnTo>
                    <a:pt x="0" y="728"/>
                  </a:lnTo>
                  <a:lnTo>
                    <a:pt x="2724" y="2249"/>
                  </a:lnTo>
                  <a:cubicBezTo>
                    <a:pt x="2724" y="2249"/>
                    <a:pt x="2874" y="2349"/>
                    <a:pt x="3063" y="2349"/>
                  </a:cubicBezTo>
                  <a:cubicBezTo>
                    <a:pt x="3087" y="2349"/>
                    <a:pt x="3111" y="2347"/>
                    <a:pt x="3135" y="2344"/>
                  </a:cubicBezTo>
                  <a:cubicBezTo>
                    <a:pt x="3357" y="2344"/>
                    <a:pt x="3705" y="2439"/>
                    <a:pt x="3705" y="2439"/>
                  </a:cubicBezTo>
                  <a:lnTo>
                    <a:pt x="3800" y="2280"/>
                  </a:lnTo>
                  <a:cubicBezTo>
                    <a:pt x="3800" y="2280"/>
                    <a:pt x="3515" y="2027"/>
                    <a:pt x="3420" y="1837"/>
                  </a:cubicBezTo>
                  <a:cubicBezTo>
                    <a:pt x="3325" y="1647"/>
                    <a:pt x="3104" y="1520"/>
                    <a:pt x="3104" y="1520"/>
                  </a:cubicBezTo>
                  <a:lnTo>
                    <a:pt x="412"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6"/>
            <p:cNvSpPr/>
            <p:nvPr/>
          </p:nvSpPr>
          <p:spPr>
            <a:xfrm>
              <a:off x="4976661" y="2941365"/>
              <a:ext cx="67717" cy="53003"/>
            </a:xfrm>
            <a:custGeom>
              <a:avLst/>
              <a:gdLst/>
              <a:ahLst/>
              <a:cxnLst/>
              <a:rect l="l" t="t" r="r" b="b"/>
              <a:pathLst>
                <a:path w="2186" h="1711" extrusionOk="0">
                  <a:moveTo>
                    <a:pt x="412" y="0"/>
                  </a:moveTo>
                  <a:lnTo>
                    <a:pt x="0" y="728"/>
                  </a:lnTo>
                  <a:lnTo>
                    <a:pt x="1774" y="1710"/>
                  </a:lnTo>
                  <a:lnTo>
                    <a:pt x="2185" y="1013"/>
                  </a:lnTo>
                  <a:lnTo>
                    <a:pt x="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6"/>
            <p:cNvSpPr/>
            <p:nvPr/>
          </p:nvSpPr>
          <p:spPr>
            <a:xfrm>
              <a:off x="4903061" y="2908097"/>
              <a:ext cx="63814" cy="44081"/>
            </a:xfrm>
            <a:custGeom>
              <a:avLst/>
              <a:gdLst/>
              <a:ahLst/>
              <a:cxnLst/>
              <a:rect l="l" t="t" r="r" b="b"/>
              <a:pathLst>
                <a:path w="2060" h="1423" extrusionOk="0">
                  <a:moveTo>
                    <a:pt x="696" y="1"/>
                  </a:moveTo>
                  <a:cubicBezTo>
                    <a:pt x="530" y="1"/>
                    <a:pt x="393" y="52"/>
                    <a:pt x="318" y="187"/>
                  </a:cubicBezTo>
                  <a:cubicBezTo>
                    <a:pt x="1" y="757"/>
                    <a:pt x="1584" y="1422"/>
                    <a:pt x="1584" y="1422"/>
                  </a:cubicBezTo>
                  <a:lnTo>
                    <a:pt x="2059" y="536"/>
                  </a:lnTo>
                  <a:cubicBezTo>
                    <a:pt x="2059" y="536"/>
                    <a:pt x="1229" y="1"/>
                    <a:pt x="69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6"/>
            <p:cNvSpPr/>
            <p:nvPr/>
          </p:nvSpPr>
          <p:spPr>
            <a:xfrm>
              <a:off x="4621516" y="2876563"/>
              <a:ext cx="329663" cy="801574"/>
            </a:xfrm>
            <a:custGeom>
              <a:avLst/>
              <a:gdLst/>
              <a:ahLst/>
              <a:cxnLst/>
              <a:rect l="l" t="t" r="r" b="b"/>
              <a:pathLst>
                <a:path w="10642" h="25876" extrusionOk="0">
                  <a:moveTo>
                    <a:pt x="9649" y="0"/>
                  </a:moveTo>
                  <a:cubicBezTo>
                    <a:pt x="9167" y="0"/>
                    <a:pt x="8364" y="202"/>
                    <a:pt x="7950" y="224"/>
                  </a:cubicBezTo>
                  <a:cubicBezTo>
                    <a:pt x="7380" y="255"/>
                    <a:pt x="6430" y="477"/>
                    <a:pt x="6430" y="477"/>
                  </a:cubicBezTo>
                  <a:cubicBezTo>
                    <a:pt x="6430" y="477"/>
                    <a:pt x="6273" y="459"/>
                    <a:pt x="6063" y="459"/>
                  </a:cubicBezTo>
                  <a:cubicBezTo>
                    <a:pt x="5784" y="459"/>
                    <a:pt x="5412" y="490"/>
                    <a:pt x="5195" y="635"/>
                  </a:cubicBezTo>
                  <a:cubicBezTo>
                    <a:pt x="4783" y="920"/>
                    <a:pt x="3010" y="3105"/>
                    <a:pt x="2503" y="3549"/>
                  </a:cubicBezTo>
                  <a:cubicBezTo>
                    <a:pt x="1996" y="3992"/>
                    <a:pt x="1774" y="4657"/>
                    <a:pt x="1996" y="5037"/>
                  </a:cubicBezTo>
                  <a:cubicBezTo>
                    <a:pt x="2186" y="5417"/>
                    <a:pt x="3611" y="9344"/>
                    <a:pt x="3770" y="10294"/>
                  </a:cubicBezTo>
                  <a:cubicBezTo>
                    <a:pt x="3896" y="11054"/>
                    <a:pt x="1236" y="21220"/>
                    <a:pt x="1" y="25875"/>
                  </a:cubicBezTo>
                  <a:lnTo>
                    <a:pt x="6588" y="25875"/>
                  </a:lnTo>
                  <a:lnTo>
                    <a:pt x="7031" y="11719"/>
                  </a:lnTo>
                  <a:cubicBezTo>
                    <a:pt x="7031" y="11719"/>
                    <a:pt x="8077" y="10073"/>
                    <a:pt x="7665" y="8679"/>
                  </a:cubicBezTo>
                  <a:cubicBezTo>
                    <a:pt x="7665" y="8679"/>
                    <a:pt x="7697" y="6367"/>
                    <a:pt x="8267" y="5481"/>
                  </a:cubicBezTo>
                  <a:cubicBezTo>
                    <a:pt x="8837" y="4594"/>
                    <a:pt x="9470" y="3707"/>
                    <a:pt x="9470" y="3485"/>
                  </a:cubicBezTo>
                  <a:lnTo>
                    <a:pt x="9470" y="3264"/>
                  </a:lnTo>
                  <a:cubicBezTo>
                    <a:pt x="9470" y="3264"/>
                    <a:pt x="10072" y="3105"/>
                    <a:pt x="10072" y="2757"/>
                  </a:cubicBezTo>
                  <a:cubicBezTo>
                    <a:pt x="10072" y="2757"/>
                    <a:pt x="10642" y="2504"/>
                    <a:pt x="10642" y="2282"/>
                  </a:cubicBezTo>
                  <a:cubicBezTo>
                    <a:pt x="10610" y="2060"/>
                    <a:pt x="10135" y="1775"/>
                    <a:pt x="10135" y="1775"/>
                  </a:cubicBezTo>
                  <a:cubicBezTo>
                    <a:pt x="10135" y="1775"/>
                    <a:pt x="10420" y="1617"/>
                    <a:pt x="10452" y="1459"/>
                  </a:cubicBezTo>
                  <a:cubicBezTo>
                    <a:pt x="10483" y="1300"/>
                    <a:pt x="9755" y="889"/>
                    <a:pt x="9502" y="794"/>
                  </a:cubicBezTo>
                  <a:cubicBezTo>
                    <a:pt x="9502" y="794"/>
                    <a:pt x="10103" y="509"/>
                    <a:pt x="10040" y="160"/>
                  </a:cubicBezTo>
                  <a:cubicBezTo>
                    <a:pt x="10020" y="42"/>
                    <a:pt x="9868" y="0"/>
                    <a:pt x="9649"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6"/>
            <p:cNvSpPr/>
            <p:nvPr/>
          </p:nvSpPr>
          <p:spPr>
            <a:xfrm>
              <a:off x="4814778" y="2973736"/>
              <a:ext cx="102071" cy="170717"/>
            </a:xfrm>
            <a:custGeom>
              <a:avLst/>
              <a:gdLst/>
              <a:ahLst/>
              <a:cxnLst/>
              <a:rect l="l" t="t" r="r" b="b"/>
              <a:pathLst>
                <a:path w="3295" h="5511" extrusionOk="0">
                  <a:moveTo>
                    <a:pt x="3136" y="0"/>
                  </a:moveTo>
                  <a:lnTo>
                    <a:pt x="1584" y="285"/>
                  </a:lnTo>
                  <a:cubicBezTo>
                    <a:pt x="1458" y="317"/>
                    <a:pt x="1331" y="317"/>
                    <a:pt x="1204" y="412"/>
                  </a:cubicBezTo>
                  <a:cubicBezTo>
                    <a:pt x="1078" y="507"/>
                    <a:pt x="1014" y="602"/>
                    <a:pt x="951" y="728"/>
                  </a:cubicBezTo>
                  <a:cubicBezTo>
                    <a:pt x="729" y="1172"/>
                    <a:pt x="412" y="1552"/>
                    <a:pt x="64" y="1900"/>
                  </a:cubicBezTo>
                  <a:cubicBezTo>
                    <a:pt x="32" y="1932"/>
                    <a:pt x="1" y="1995"/>
                    <a:pt x="32" y="2059"/>
                  </a:cubicBezTo>
                  <a:cubicBezTo>
                    <a:pt x="32" y="2059"/>
                    <a:pt x="887" y="3642"/>
                    <a:pt x="1141" y="5384"/>
                  </a:cubicBezTo>
                  <a:cubicBezTo>
                    <a:pt x="1141" y="5447"/>
                    <a:pt x="1204" y="5510"/>
                    <a:pt x="1268" y="5510"/>
                  </a:cubicBezTo>
                  <a:cubicBezTo>
                    <a:pt x="1363" y="5479"/>
                    <a:pt x="1394" y="5415"/>
                    <a:pt x="1394" y="5352"/>
                  </a:cubicBezTo>
                  <a:cubicBezTo>
                    <a:pt x="1173" y="3800"/>
                    <a:pt x="476" y="2375"/>
                    <a:pt x="286" y="1995"/>
                  </a:cubicBezTo>
                  <a:cubicBezTo>
                    <a:pt x="634" y="1679"/>
                    <a:pt x="951" y="1267"/>
                    <a:pt x="1173" y="855"/>
                  </a:cubicBezTo>
                  <a:lnTo>
                    <a:pt x="1173" y="823"/>
                  </a:lnTo>
                  <a:cubicBezTo>
                    <a:pt x="1236" y="760"/>
                    <a:pt x="1268" y="665"/>
                    <a:pt x="1363" y="602"/>
                  </a:cubicBezTo>
                  <a:cubicBezTo>
                    <a:pt x="1426" y="570"/>
                    <a:pt x="1521" y="538"/>
                    <a:pt x="1616" y="538"/>
                  </a:cubicBezTo>
                  <a:lnTo>
                    <a:pt x="3168" y="253"/>
                  </a:lnTo>
                  <a:cubicBezTo>
                    <a:pt x="3231" y="253"/>
                    <a:pt x="3294" y="190"/>
                    <a:pt x="3294" y="95"/>
                  </a:cubicBezTo>
                  <a:cubicBezTo>
                    <a:pt x="3263" y="32"/>
                    <a:pt x="3199" y="0"/>
                    <a:pt x="3136"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6"/>
            <p:cNvSpPr/>
            <p:nvPr/>
          </p:nvSpPr>
          <p:spPr>
            <a:xfrm>
              <a:off x="4769645" y="2939383"/>
              <a:ext cx="166814" cy="72642"/>
            </a:xfrm>
            <a:custGeom>
              <a:avLst/>
              <a:gdLst/>
              <a:ahLst/>
              <a:cxnLst/>
              <a:rect l="l" t="t" r="r" b="b"/>
              <a:pathLst>
                <a:path w="5385" h="2345" extrusionOk="0">
                  <a:moveTo>
                    <a:pt x="2661" y="1"/>
                  </a:moveTo>
                  <a:cubicBezTo>
                    <a:pt x="2439" y="1"/>
                    <a:pt x="2154" y="32"/>
                    <a:pt x="1901" y="127"/>
                  </a:cubicBezTo>
                  <a:cubicBezTo>
                    <a:pt x="1679" y="254"/>
                    <a:pt x="1489" y="444"/>
                    <a:pt x="1299" y="666"/>
                  </a:cubicBezTo>
                  <a:cubicBezTo>
                    <a:pt x="856" y="1141"/>
                    <a:pt x="444" y="1679"/>
                    <a:pt x="1" y="2186"/>
                  </a:cubicBezTo>
                  <a:lnTo>
                    <a:pt x="223" y="2344"/>
                  </a:lnTo>
                  <a:cubicBezTo>
                    <a:pt x="634" y="1837"/>
                    <a:pt x="1046" y="1299"/>
                    <a:pt x="1489" y="824"/>
                  </a:cubicBezTo>
                  <a:cubicBezTo>
                    <a:pt x="1679" y="634"/>
                    <a:pt x="1838" y="444"/>
                    <a:pt x="2028" y="381"/>
                  </a:cubicBezTo>
                  <a:cubicBezTo>
                    <a:pt x="2170" y="309"/>
                    <a:pt x="2348" y="274"/>
                    <a:pt x="2509" y="274"/>
                  </a:cubicBezTo>
                  <a:cubicBezTo>
                    <a:pt x="2562" y="274"/>
                    <a:pt x="2614" y="278"/>
                    <a:pt x="2661" y="286"/>
                  </a:cubicBezTo>
                  <a:cubicBezTo>
                    <a:pt x="3548" y="286"/>
                    <a:pt x="4403" y="571"/>
                    <a:pt x="5226" y="824"/>
                  </a:cubicBezTo>
                  <a:cubicBezTo>
                    <a:pt x="5290" y="824"/>
                    <a:pt x="5353" y="792"/>
                    <a:pt x="5385" y="729"/>
                  </a:cubicBezTo>
                  <a:cubicBezTo>
                    <a:pt x="5385" y="666"/>
                    <a:pt x="5353" y="602"/>
                    <a:pt x="5290" y="571"/>
                  </a:cubicBezTo>
                  <a:cubicBezTo>
                    <a:pt x="4435" y="317"/>
                    <a:pt x="3580" y="32"/>
                    <a:pt x="2661"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6"/>
            <p:cNvSpPr/>
            <p:nvPr/>
          </p:nvSpPr>
          <p:spPr>
            <a:xfrm>
              <a:off x="4700010" y="2914323"/>
              <a:ext cx="234500" cy="136332"/>
            </a:xfrm>
            <a:custGeom>
              <a:avLst/>
              <a:gdLst/>
              <a:ahLst/>
              <a:cxnLst/>
              <a:rect l="l" t="t" r="r" b="b"/>
              <a:pathLst>
                <a:path w="7570" h="4401" extrusionOk="0">
                  <a:moveTo>
                    <a:pt x="3802" y="0"/>
                  </a:moveTo>
                  <a:cubicBezTo>
                    <a:pt x="3593" y="0"/>
                    <a:pt x="3389" y="29"/>
                    <a:pt x="3199" y="113"/>
                  </a:cubicBezTo>
                  <a:cubicBezTo>
                    <a:pt x="2851" y="240"/>
                    <a:pt x="2597" y="525"/>
                    <a:pt x="2376" y="778"/>
                  </a:cubicBezTo>
                  <a:lnTo>
                    <a:pt x="539" y="2963"/>
                  </a:lnTo>
                  <a:cubicBezTo>
                    <a:pt x="412" y="3153"/>
                    <a:pt x="254" y="3343"/>
                    <a:pt x="159" y="3565"/>
                  </a:cubicBezTo>
                  <a:cubicBezTo>
                    <a:pt x="32" y="3818"/>
                    <a:pt x="0" y="4103"/>
                    <a:pt x="95" y="4325"/>
                  </a:cubicBezTo>
                  <a:cubicBezTo>
                    <a:pt x="119" y="4371"/>
                    <a:pt x="159" y="4401"/>
                    <a:pt x="204" y="4401"/>
                  </a:cubicBezTo>
                  <a:cubicBezTo>
                    <a:pt x="220" y="4401"/>
                    <a:pt x="237" y="4397"/>
                    <a:pt x="254" y="4388"/>
                  </a:cubicBezTo>
                  <a:lnTo>
                    <a:pt x="285" y="4388"/>
                  </a:lnTo>
                  <a:cubicBezTo>
                    <a:pt x="349" y="4357"/>
                    <a:pt x="381" y="4293"/>
                    <a:pt x="349" y="4230"/>
                  </a:cubicBezTo>
                  <a:cubicBezTo>
                    <a:pt x="285" y="4072"/>
                    <a:pt x="285" y="3850"/>
                    <a:pt x="381" y="3660"/>
                  </a:cubicBezTo>
                  <a:cubicBezTo>
                    <a:pt x="476" y="3470"/>
                    <a:pt x="602" y="3280"/>
                    <a:pt x="761" y="3122"/>
                  </a:cubicBezTo>
                  <a:lnTo>
                    <a:pt x="2597" y="936"/>
                  </a:lnTo>
                  <a:cubicBezTo>
                    <a:pt x="2787" y="715"/>
                    <a:pt x="2977" y="461"/>
                    <a:pt x="3294" y="335"/>
                  </a:cubicBezTo>
                  <a:cubicBezTo>
                    <a:pt x="3435" y="274"/>
                    <a:pt x="3601" y="252"/>
                    <a:pt x="3776" y="252"/>
                  </a:cubicBezTo>
                  <a:cubicBezTo>
                    <a:pt x="3877" y="252"/>
                    <a:pt x="3981" y="260"/>
                    <a:pt x="4086" y="271"/>
                  </a:cubicBezTo>
                  <a:cubicBezTo>
                    <a:pt x="5194" y="335"/>
                    <a:pt x="6334" y="461"/>
                    <a:pt x="7411" y="683"/>
                  </a:cubicBezTo>
                  <a:cubicBezTo>
                    <a:pt x="7427" y="691"/>
                    <a:pt x="7443" y="695"/>
                    <a:pt x="7458" y="695"/>
                  </a:cubicBezTo>
                  <a:cubicBezTo>
                    <a:pt x="7504" y="695"/>
                    <a:pt x="7546" y="659"/>
                    <a:pt x="7569" y="588"/>
                  </a:cubicBezTo>
                  <a:cubicBezTo>
                    <a:pt x="7569" y="525"/>
                    <a:pt x="7538" y="461"/>
                    <a:pt x="7474" y="461"/>
                  </a:cubicBezTo>
                  <a:cubicBezTo>
                    <a:pt x="6366" y="240"/>
                    <a:pt x="5226" y="81"/>
                    <a:pt x="4117" y="18"/>
                  </a:cubicBezTo>
                  <a:cubicBezTo>
                    <a:pt x="4012" y="7"/>
                    <a:pt x="3906" y="0"/>
                    <a:pt x="3802"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6"/>
            <p:cNvSpPr/>
            <p:nvPr/>
          </p:nvSpPr>
          <p:spPr>
            <a:xfrm>
              <a:off x="4824597" y="2889108"/>
              <a:ext cx="91260" cy="13042"/>
            </a:xfrm>
            <a:custGeom>
              <a:avLst/>
              <a:gdLst/>
              <a:ahLst/>
              <a:cxnLst/>
              <a:rect l="l" t="t" r="r" b="b"/>
              <a:pathLst>
                <a:path w="2946" h="421" extrusionOk="0">
                  <a:moveTo>
                    <a:pt x="568" y="1"/>
                  </a:moveTo>
                  <a:cubicBezTo>
                    <a:pt x="411" y="1"/>
                    <a:pt x="253" y="3"/>
                    <a:pt x="95" y="9"/>
                  </a:cubicBezTo>
                  <a:cubicBezTo>
                    <a:pt x="32" y="9"/>
                    <a:pt x="0" y="72"/>
                    <a:pt x="0" y="135"/>
                  </a:cubicBezTo>
                  <a:cubicBezTo>
                    <a:pt x="0" y="199"/>
                    <a:pt x="32" y="262"/>
                    <a:pt x="127" y="262"/>
                  </a:cubicBezTo>
                  <a:cubicBezTo>
                    <a:pt x="279" y="256"/>
                    <a:pt x="432" y="254"/>
                    <a:pt x="586" y="254"/>
                  </a:cubicBezTo>
                  <a:cubicBezTo>
                    <a:pt x="1328" y="254"/>
                    <a:pt x="2084" y="315"/>
                    <a:pt x="2819" y="420"/>
                  </a:cubicBezTo>
                  <a:lnTo>
                    <a:pt x="2851" y="420"/>
                  </a:lnTo>
                  <a:cubicBezTo>
                    <a:pt x="2882" y="389"/>
                    <a:pt x="2946" y="357"/>
                    <a:pt x="2946" y="294"/>
                  </a:cubicBezTo>
                  <a:cubicBezTo>
                    <a:pt x="2946" y="230"/>
                    <a:pt x="2914" y="167"/>
                    <a:pt x="2851" y="167"/>
                  </a:cubicBezTo>
                  <a:cubicBezTo>
                    <a:pt x="2090" y="62"/>
                    <a:pt x="1329" y="1"/>
                    <a:pt x="56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6"/>
            <p:cNvSpPr/>
            <p:nvPr/>
          </p:nvSpPr>
          <p:spPr>
            <a:xfrm>
              <a:off x="4900118" y="2873651"/>
              <a:ext cx="34385" cy="12484"/>
            </a:xfrm>
            <a:custGeom>
              <a:avLst/>
              <a:gdLst/>
              <a:ahLst/>
              <a:cxnLst/>
              <a:rect l="l" t="t" r="r" b="b"/>
              <a:pathLst>
                <a:path w="1110" h="403" extrusionOk="0">
                  <a:moveTo>
                    <a:pt x="413" y="1"/>
                  </a:moveTo>
                  <a:cubicBezTo>
                    <a:pt x="349" y="1"/>
                    <a:pt x="318" y="1"/>
                    <a:pt x="254" y="33"/>
                  </a:cubicBezTo>
                  <a:cubicBezTo>
                    <a:pt x="191" y="33"/>
                    <a:pt x="128" y="33"/>
                    <a:pt x="96" y="64"/>
                  </a:cubicBezTo>
                  <a:cubicBezTo>
                    <a:pt x="64" y="64"/>
                    <a:pt x="33" y="96"/>
                    <a:pt x="33" y="128"/>
                  </a:cubicBezTo>
                  <a:cubicBezTo>
                    <a:pt x="1" y="159"/>
                    <a:pt x="1" y="191"/>
                    <a:pt x="1" y="191"/>
                  </a:cubicBezTo>
                  <a:cubicBezTo>
                    <a:pt x="43" y="360"/>
                    <a:pt x="184" y="402"/>
                    <a:pt x="329" y="402"/>
                  </a:cubicBezTo>
                  <a:cubicBezTo>
                    <a:pt x="402" y="402"/>
                    <a:pt x="476" y="391"/>
                    <a:pt x="539" y="381"/>
                  </a:cubicBezTo>
                  <a:cubicBezTo>
                    <a:pt x="666" y="381"/>
                    <a:pt x="793" y="349"/>
                    <a:pt x="919" y="318"/>
                  </a:cubicBezTo>
                  <a:cubicBezTo>
                    <a:pt x="951" y="318"/>
                    <a:pt x="1014" y="286"/>
                    <a:pt x="1046" y="254"/>
                  </a:cubicBezTo>
                  <a:cubicBezTo>
                    <a:pt x="1109" y="223"/>
                    <a:pt x="1109" y="159"/>
                    <a:pt x="1078" y="96"/>
                  </a:cubicBezTo>
                  <a:cubicBezTo>
                    <a:pt x="1046" y="64"/>
                    <a:pt x="983" y="64"/>
                    <a:pt x="951" y="33"/>
                  </a:cubicBezTo>
                  <a:cubicBezTo>
                    <a:pt x="888" y="33"/>
                    <a:pt x="824" y="33"/>
                    <a:pt x="761"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6"/>
            <p:cNvSpPr/>
            <p:nvPr/>
          </p:nvSpPr>
          <p:spPr>
            <a:xfrm>
              <a:off x="4909937" y="2902366"/>
              <a:ext cx="38288" cy="24070"/>
            </a:xfrm>
            <a:custGeom>
              <a:avLst/>
              <a:gdLst/>
              <a:ahLst/>
              <a:cxnLst/>
              <a:rect l="l" t="t" r="r" b="b"/>
              <a:pathLst>
                <a:path w="1236" h="777" extrusionOk="0">
                  <a:moveTo>
                    <a:pt x="270" y="0"/>
                  </a:moveTo>
                  <a:cubicBezTo>
                    <a:pt x="222" y="0"/>
                    <a:pt x="175" y="8"/>
                    <a:pt x="127" y="24"/>
                  </a:cubicBezTo>
                  <a:cubicBezTo>
                    <a:pt x="32" y="56"/>
                    <a:pt x="1" y="151"/>
                    <a:pt x="32" y="246"/>
                  </a:cubicBezTo>
                  <a:cubicBezTo>
                    <a:pt x="64" y="341"/>
                    <a:pt x="127" y="404"/>
                    <a:pt x="191" y="436"/>
                  </a:cubicBezTo>
                  <a:cubicBezTo>
                    <a:pt x="317" y="562"/>
                    <a:pt x="476" y="626"/>
                    <a:pt x="602" y="689"/>
                  </a:cubicBezTo>
                  <a:cubicBezTo>
                    <a:pt x="697" y="721"/>
                    <a:pt x="761" y="752"/>
                    <a:pt x="856" y="752"/>
                  </a:cubicBezTo>
                  <a:cubicBezTo>
                    <a:pt x="887" y="768"/>
                    <a:pt x="927" y="776"/>
                    <a:pt x="971" y="776"/>
                  </a:cubicBezTo>
                  <a:cubicBezTo>
                    <a:pt x="1014" y="776"/>
                    <a:pt x="1062" y="768"/>
                    <a:pt x="1109" y="752"/>
                  </a:cubicBezTo>
                  <a:cubicBezTo>
                    <a:pt x="1172" y="721"/>
                    <a:pt x="1236" y="626"/>
                    <a:pt x="1204" y="531"/>
                  </a:cubicBezTo>
                  <a:cubicBezTo>
                    <a:pt x="1172" y="467"/>
                    <a:pt x="1109" y="404"/>
                    <a:pt x="1046" y="341"/>
                  </a:cubicBezTo>
                  <a:cubicBezTo>
                    <a:pt x="919" y="246"/>
                    <a:pt x="761" y="151"/>
                    <a:pt x="634" y="119"/>
                  </a:cubicBezTo>
                  <a:cubicBezTo>
                    <a:pt x="602" y="119"/>
                    <a:pt x="571" y="87"/>
                    <a:pt x="539" y="87"/>
                  </a:cubicBezTo>
                  <a:cubicBezTo>
                    <a:pt x="507" y="56"/>
                    <a:pt x="444" y="56"/>
                    <a:pt x="412" y="24"/>
                  </a:cubicBezTo>
                  <a:cubicBezTo>
                    <a:pt x="365" y="8"/>
                    <a:pt x="317" y="0"/>
                    <a:pt x="270"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6"/>
            <p:cNvSpPr/>
            <p:nvPr/>
          </p:nvSpPr>
          <p:spPr>
            <a:xfrm>
              <a:off x="4916814" y="2931546"/>
              <a:ext cx="36337" cy="22583"/>
            </a:xfrm>
            <a:custGeom>
              <a:avLst/>
              <a:gdLst/>
              <a:ahLst/>
              <a:cxnLst/>
              <a:rect l="l" t="t" r="r" b="b"/>
              <a:pathLst>
                <a:path w="1173" h="729" extrusionOk="0">
                  <a:moveTo>
                    <a:pt x="222" y="0"/>
                  </a:moveTo>
                  <a:cubicBezTo>
                    <a:pt x="127" y="0"/>
                    <a:pt x="32" y="0"/>
                    <a:pt x="0" y="95"/>
                  </a:cubicBezTo>
                  <a:cubicBezTo>
                    <a:pt x="0" y="159"/>
                    <a:pt x="0" y="190"/>
                    <a:pt x="32" y="222"/>
                  </a:cubicBezTo>
                  <a:cubicBezTo>
                    <a:pt x="32" y="254"/>
                    <a:pt x="32" y="285"/>
                    <a:pt x="64" y="285"/>
                  </a:cubicBezTo>
                  <a:cubicBezTo>
                    <a:pt x="190" y="412"/>
                    <a:pt x="349" y="475"/>
                    <a:pt x="507" y="570"/>
                  </a:cubicBezTo>
                  <a:cubicBezTo>
                    <a:pt x="570" y="602"/>
                    <a:pt x="665" y="634"/>
                    <a:pt x="729" y="665"/>
                  </a:cubicBezTo>
                  <a:cubicBezTo>
                    <a:pt x="792" y="697"/>
                    <a:pt x="887" y="729"/>
                    <a:pt x="982" y="729"/>
                  </a:cubicBezTo>
                  <a:cubicBezTo>
                    <a:pt x="1045" y="729"/>
                    <a:pt x="1140" y="665"/>
                    <a:pt x="1140" y="570"/>
                  </a:cubicBezTo>
                  <a:cubicBezTo>
                    <a:pt x="1172" y="475"/>
                    <a:pt x="1109" y="412"/>
                    <a:pt x="1045" y="349"/>
                  </a:cubicBezTo>
                  <a:cubicBezTo>
                    <a:pt x="950" y="222"/>
                    <a:pt x="824" y="127"/>
                    <a:pt x="665" y="64"/>
                  </a:cubicBezTo>
                  <a:cubicBezTo>
                    <a:pt x="539" y="32"/>
                    <a:pt x="380" y="0"/>
                    <a:pt x="22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6"/>
            <p:cNvSpPr/>
            <p:nvPr/>
          </p:nvSpPr>
          <p:spPr>
            <a:xfrm>
              <a:off x="4901109" y="2952610"/>
              <a:ext cx="35345" cy="19175"/>
            </a:xfrm>
            <a:custGeom>
              <a:avLst/>
              <a:gdLst/>
              <a:ahLst/>
              <a:cxnLst/>
              <a:rect l="l" t="t" r="r" b="b"/>
              <a:pathLst>
                <a:path w="1141" h="619" extrusionOk="0">
                  <a:moveTo>
                    <a:pt x="349" y="1"/>
                  </a:moveTo>
                  <a:cubicBezTo>
                    <a:pt x="227" y="1"/>
                    <a:pt x="108" y="34"/>
                    <a:pt x="64" y="144"/>
                  </a:cubicBezTo>
                  <a:cubicBezTo>
                    <a:pt x="1" y="239"/>
                    <a:pt x="32" y="334"/>
                    <a:pt x="127" y="365"/>
                  </a:cubicBezTo>
                  <a:cubicBezTo>
                    <a:pt x="254" y="492"/>
                    <a:pt x="412" y="524"/>
                    <a:pt x="571" y="587"/>
                  </a:cubicBezTo>
                  <a:cubicBezTo>
                    <a:pt x="634" y="587"/>
                    <a:pt x="729" y="619"/>
                    <a:pt x="792" y="619"/>
                  </a:cubicBezTo>
                  <a:cubicBezTo>
                    <a:pt x="887" y="619"/>
                    <a:pt x="982" y="619"/>
                    <a:pt x="1046" y="587"/>
                  </a:cubicBezTo>
                  <a:cubicBezTo>
                    <a:pt x="1109" y="555"/>
                    <a:pt x="1141" y="460"/>
                    <a:pt x="1109" y="365"/>
                  </a:cubicBezTo>
                  <a:cubicBezTo>
                    <a:pt x="1109" y="302"/>
                    <a:pt x="1014" y="239"/>
                    <a:pt x="951" y="207"/>
                  </a:cubicBezTo>
                  <a:cubicBezTo>
                    <a:pt x="824" y="112"/>
                    <a:pt x="666" y="49"/>
                    <a:pt x="507" y="17"/>
                  </a:cubicBezTo>
                  <a:cubicBezTo>
                    <a:pt x="458" y="7"/>
                    <a:pt x="403" y="1"/>
                    <a:pt x="349"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6"/>
            <p:cNvSpPr/>
            <p:nvPr/>
          </p:nvSpPr>
          <p:spPr>
            <a:xfrm>
              <a:off x="4862853" y="3271946"/>
              <a:ext cx="143271" cy="124622"/>
            </a:xfrm>
            <a:custGeom>
              <a:avLst/>
              <a:gdLst/>
              <a:ahLst/>
              <a:cxnLst/>
              <a:rect l="l" t="t" r="r" b="b"/>
              <a:pathLst>
                <a:path w="4625" h="4023" extrusionOk="0">
                  <a:moveTo>
                    <a:pt x="2312" y="0"/>
                  </a:moveTo>
                  <a:cubicBezTo>
                    <a:pt x="2312" y="0"/>
                    <a:pt x="1" y="4022"/>
                    <a:pt x="2312" y="4022"/>
                  </a:cubicBezTo>
                  <a:cubicBezTo>
                    <a:pt x="4624" y="4022"/>
                    <a:pt x="2312" y="0"/>
                    <a:pt x="231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6"/>
            <p:cNvSpPr/>
            <p:nvPr/>
          </p:nvSpPr>
          <p:spPr>
            <a:xfrm>
              <a:off x="4839311" y="3198377"/>
              <a:ext cx="98137" cy="84383"/>
            </a:xfrm>
            <a:custGeom>
              <a:avLst/>
              <a:gdLst/>
              <a:ahLst/>
              <a:cxnLst/>
              <a:rect l="l" t="t" r="r" b="b"/>
              <a:pathLst>
                <a:path w="3168" h="2724" extrusionOk="0">
                  <a:moveTo>
                    <a:pt x="1584" y="0"/>
                  </a:moveTo>
                  <a:cubicBezTo>
                    <a:pt x="1584" y="0"/>
                    <a:pt x="0" y="2724"/>
                    <a:pt x="1584" y="2724"/>
                  </a:cubicBezTo>
                  <a:cubicBezTo>
                    <a:pt x="3167" y="2724"/>
                    <a:pt x="1584" y="0"/>
                    <a:pt x="158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6"/>
            <p:cNvSpPr/>
            <p:nvPr/>
          </p:nvSpPr>
          <p:spPr>
            <a:xfrm>
              <a:off x="4905043" y="3174835"/>
              <a:ext cx="60840" cy="52011"/>
            </a:xfrm>
            <a:custGeom>
              <a:avLst/>
              <a:gdLst/>
              <a:ahLst/>
              <a:cxnLst/>
              <a:rect l="l" t="t" r="r" b="b"/>
              <a:pathLst>
                <a:path w="1964" h="1679" extrusionOk="0">
                  <a:moveTo>
                    <a:pt x="982" y="0"/>
                  </a:moveTo>
                  <a:cubicBezTo>
                    <a:pt x="982" y="0"/>
                    <a:pt x="0" y="1679"/>
                    <a:pt x="982" y="1679"/>
                  </a:cubicBezTo>
                  <a:cubicBezTo>
                    <a:pt x="1964" y="1679"/>
                    <a:pt x="982" y="0"/>
                    <a:pt x="98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6"/>
            <p:cNvSpPr/>
            <p:nvPr/>
          </p:nvSpPr>
          <p:spPr>
            <a:xfrm>
              <a:off x="4906003" y="3330708"/>
              <a:ext cx="18679" cy="40612"/>
            </a:xfrm>
            <a:custGeom>
              <a:avLst/>
              <a:gdLst/>
              <a:ahLst/>
              <a:cxnLst/>
              <a:rect l="l" t="t" r="r" b="b"/>
              <a:pathLst>
                <a:path w="603" h="1311" extrusionOk="0">
                  <a:moveTo>
                    <a:pt x="393" y="1"/>
                  </a:moveTo>
                  <a:cubicBezTo>
                    <a:pt x="345" y="1"/>
                    <a:pt x="293" y="28"/>
                    <a:pt x="254" y="67"/>
                  </a:cubicBezTo>
                  <a:cubicBezTo>
                    <a:pt x="64" y="415"/>
                    <a:pt x="1" y="827"/>
                    <a:pt x="128" y="1175"/>
                  </a:cubicBezTo>
                  <a:cubicBezTo>
                    <a:pt x="154" y="1254"/>
                    <a:pt x="223" y="1310"/>
                    <a:pt x="299" y="1310"/>
                  </a:cubicBezTo>
                  <a:cubicBezTo>
                    <a:pt x="316" y="1310"/>
                    <a:pt x="333" y="1308"/>
                    <a:pt x="349" y="1302"/>
                  </a:cubicBezTo>
                  <a:cubicBezTo>
                    <a:pt x="413" y="1270"/>
                    <a:pt x="508" y="1175"/>
                    <a:pt x="476" y="1080"/>
                  </a:cubicBezTo>
                  <a:cubicBezTo>
                    <a:pt x="444" y="1049"/>
                    <a:pt x="444" y="1017"/>
                    <a:pt x="413" y="954"/>
                  </a:cubicBezTo>
                  <a:cubicBezTo>
                    <a:pt x="413" y="954"/>
                    <a:pt x="413" y="922"/>
                    <a:pt x="413" y="890"/>
                  </a:cubicBezTo>
                  <a:cubicBezTo>
                    <a:pt x="413" y="795"/>
                    <a:pt x="413" y="732"/>
                    <a:pt x="413" y="637"/>
                  </a:cubicBezTo>
                  <a:lnTo>
                    <a:pt x="413" y="605"/>
                  </a:lnTo>
                  <a:cubicBezTo>
                    <a:pt x="413" y="605"/>
                    <a:pt x="413" y="574"/>
                    <a:pt x="413" y="542"/>
                  </a:cubicBezTo>
                  <a:cubicBezTo>
                    <a:pt x="413" y="510"/>
                    <a:pt x="444" y="479"/>
                    <a:pt x="444" y="447"/>
                  </a:cubicBezTo>
                  <a:cubicBezTo>
                    <a:pt x="444" y="415"/>
                    <a:pt x="476" y="415"/>
                    <a:pt x="476" y="384"/>
                  </a:cubicBezTo>
                  <a:lnTo>
                    <a:pt x="476" y="352"/>
                  </a:lnTo>
                  <a:cubicBezTo>
                    <a:pt x="508" y="320"/>
                    <a:pt x="539" y="289"/>
                    <a:pt x="539" y="257"/>
                  </a:cubicBezTo>
                  <a:cubicBezTo>
                    <a:pt x="603" y="194"/>
                    <a:pt x="571" y="67"/>
                    <a:pt x="476" y="35"/>
                  </a:cubicBezTo>
                  <a:cubicBezTo>
                    <a:pt x="452" y="11"/>
                    <a:pt x="423" y="1"/>
                    <a:pt x="393"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6"/>
            <p:cNvSpPr/>
            <p:nvPr/>
          </p:nvSpPr>
          <p:spPr>
            <a:xfrm>
              <a:off x="4919757" y="3374942"/>
              <a:ext cx="10811" cy="11802"/>
            </a:xfrm>
            <a:custGeom>
              <a:avLst/>
              <a:gdLst/>
              <a:ahLst/>
              <a:cxnLst/>
              <a:rect l="l" t="t" r="r" b="b"/>
              <a:pathLst>
                <a:path w="349" h="381" extrusionOk="0">
                  <a:moveTo>
                    <a:pt x="190" y="1"/>
                  </a:moveTo>
                  <a:cubicBezTo>
                    <a:pt x="159" y="1"/>
                    <a:pt x="159" y="32"/>
                    <a:pt x="127" y="32"/>
                  </a:cubicBezTo>
                  <a:cubicBezTo>
                    <a:pt x="95" y="32"/>
                    <a:pt x="64" y="32"/>
                    <a:pt x="64" y="64"/>
                  </a:cubicBezTo>
                  <a:cubicBezTo>
                    <a:pt x="64" y="64"/>
                    <a:pt x="32" y="96"/>
                    <a:pt x="32" y="96"/>
                  </a:cubicBezTo>
                  <a:cubicBezTo>
                    <a:pt x="0" y="127"/>
                    <a:pt x="0" y="159"/>
                    <a:pt x="0" y="191"/>
                  </a:cubicBezTo>
                  <a:cubicBezTo>
                    <a:pt x="0" y="222"/>
                    <a:pt x="0" y="254"/>
                    <a:pt x="32" y="254"/>
                  </a:cubicBezTo>
                  <a:cubicBezTo>
                    <a:pt x="32" y="286"/>
                    <a:pt x="32" y="317"/>
                    <a:pt x="64" y="317"/>
                  </a:cubicBezTo>
                  <a:cubicBezTo>
                    <a:pt x="64" y="349"/>
                    <a:pt x="95" y="349"/>
                    <a:pt x="127" y="349"/>
                  </a:cubicBezTo>
                  <a:cubicBezTo>
                    <a:pt x="127" y="381"/>
                    <a:pt x="159" y="381"/>
                    <a:pt x="190" y="381"/>
                  </a:cubicBezTo>
                  <a:lnTo>
                    <a:pt x="222" y="381"/>
                  </a:lnTo>
                  <a:cubicBezTo>
                    <a:pt x="254" y="349"/>
                    <a:pt x="285" y="349"/>
                    <a:pt x="285" y="317"/>
                  </a:cubicBezTo>
                  <a:cubicBezTo>
                    <a:pt x="317" y="317"/>
                    <a:pt x="317" y="286"/>
                    <a:pt x="317" y="286"/>
                  </a:cubicBezTo>
                  <a:cubicBezTo>
                    <a:pt x="349" y="254"/>
                    <a:pt x="349" y="222"/>
                    <a:pt x="349" y="191"/>
                  </a:cubicBezTo>
                  <a:cubicBezTo>
                    <a:pt x="349" y="159"/>
                    <a:pt x="349" y="127"/>
                    <a:pt x="349" y="127"/>
                  </a:cubicBezTo>
                  <a:cubicBezTo>
                    <a:pt x="317" y="96"/>
                    <a:pt x="317" y="96"/>
                    <a:pt x="285" y="64"/>
                  </a:cubicBezTo>
                  <a:cubicBezTo>
                    <a:pt x="285" y="64"/>
                    <a:pt x="254" y="32"/>
                    <a:pt x="254" y="32"/>
                  </a:cubicBezTo>
                  <a:cubicBezTo>
                    <a:pt x="222" y="32"/>
                    <a:pt x="190" y="1"/>
                    <a:pt x="190"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6"/>
            <p:cNvSpPr/>
            <p:nvPr/>
          </p:nvSpPr>
          <p:spPr>
            <a:xfrm>
              <a:off x="4870690" y="3239297"/>
              <a:ext cx="15737" cy="32093"/>
            </a:xfrm>
            <a:custGeom>
              <a:avLst/>
              <a:gdLst/>
              <a:ahLst/>
              <a:cxnLst/>
              <a:rect l="l" t="t" r="r" b="b"/>
              <a:pathLst>
                <a:path w="508" h="1036" extrusionOk="0">
                  <a:moveTo>
                    <a:pt x="266" y="1"/>
                  </a:moveTo>
                  <a:cubicBezTo>
                    <a:pt x="190" y="1"/>
                    <a:pt x="122" y="53"/>
                    <a:pt x="96" y="104"/>
                  </a:cubicBezTo>
                  <a:cubicBezTo>
                    <a:pt x="1" y="389"/>
                    <a:pt x="33" y="706"/>
                    <a:pt x="159" y="959"/>
                  </a:cubicBezTo>
                  <a:cubicBezTo>
                    <a:pt x="206" y="1006"/>
                    <a:pt x="269" y="1035"/>
                    <a:pt x="337" y="1035"/>
                  </a:cubicBezTo>
                  <a:cubicBezTo>
                    <a:pt x="362" y="1035"/>
                    <a:pt x="387" y="1031"/>
                    <a:pt x="413" y="1023"/>
                  </a:cubicBezTo>
                  <a:cubicBezTo>
                    <a:pt x="476" y="959"/>
                    <a:pt x="508" y="864"/>
                    <a:pt x="476" y="769"/>
                  </a:cubicBezTo>
                  <a:cubicBezTo>
                    <a:pt x="444" y="769"/>
                    <a:pt x="413" y="738"/>
                    <a:pt x="413" y="706"/>
                  </a:cubicBezTo>
                  <a:lnTo>
                    <a:pt x="413" y="706"/>
                  </a:lnTo>
                  <a:cubicBezTo>
                    <a:pt x="423" y="717"/>
                    <a:pt x="430" y="720"/>
                    <a:pt x="434" y="720"/>
                  </a:cubicBezTo>
                  <a:cubicBezTo>
                    <a:pt x="441" y="720"/>
                    <a:pt x="434" y="706"/>
                    <a:pt x="413" y="706"/>
                  </a:cubicBezTo>
                  <a:cubicBezTo>
                    <a:pt x="413" y="706"/>
                    <a:pt x="413" y="706"/>
                    <a:pt x="413" y="674"/>
                  </a:cubicBezTo>
                  <a:cubicBezTo>
                    <a:pt x="413" y="674"/>
                    <a:pt x="413" y="674"/>
                    <a:pt x="413" y="643"/>
                  </a:cubicBezTo>
                  <a:cubicBezTo>
                    <a:pt x="413" y="611"/>
                    <a:pt x="381" y="579"/>
                    <a:pt x="381" y="548"/>
                  </a:cubicBezTo>
                  <a:cubicBezTo>
                    <a:pt x="381" y="548"/>
                    <a:pt x="381" y="516"/>
                    <a:pt x="381" y="516"/>
                  </a:cubicBezTo>
                  <a:cubicBezTo>
                    <a:pt x="381" y="484"/>
                    <a:pt x="381" y="453"/>
                    <a:pt x="381" y="421"/>
                  </a:cubicBezTo>
                  <a:cubicBezTo>
                    <a:pt x="381" y="421"/>
                    <a:pt x="381" y="389"/>
                    <a:pt x="381" y="389"/>
                  </a:cubicBezTo>
                  <a:lnTo>
                    <a:pt x="381" y="358"/>
                  </a:lnTo>
                  <a:cubicBezTo>
                    <a:pt x="381" y="326"/>
                    <a:pt x="413" y="263"/>
                    <a:pt x="413" y="199"/>
                  </a:cubicBezTo>
                  <a:cubicBezTo>
                    <a:pt x="444" y="168"/>
                    <a:pt x="444" y="104"/>
                    <a:pt x="413" y="73"/>
                  </a:cubicBezTo>
                  <a:cubicBezTo>
                    <a:pt x="381" y="41"/>
                    <a:pt x="349" y="9"/>
                    <a:pt x="318" y="9"/>
                  </a:cubicBezTo>
                  <a:cubicBezTo>
                    <a:pt x="300" y="4"/>
                    <a:pt x="283" y="1"/>
                    <a:pt x="266"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6"/>
            <p:cNvSpPr/>
            <p:nvPr/>
          </p:nvSpPr>
          <p:spPr>
            <a:xfrm>
              <a:off x="4925642" y="3209156"/>
              <a:ext cx="11802" cy="10811"/>
            </a:xfrm>
            <a:custGeom>
              <a:avLst/>
              <a:gdLst/>
              <a:ahLst/>
              <a:cxnLst/>
              <a:rect l="l" t="t" r="r" b="b"/>
              <a:pathLst>
                <a:path w="381" h="349" extrusionOk="0">
                  <a:moveTo>
                    <a:pt x="190" y="1"/>
                  </a:moveTo>
                  <a:cubicBezTo>
                    <a:pt x="159" y="1"/>
                    <a:pt x="159" y="1"/>
                    <a:pt x="127" y="32"/>
                  </a:cubicBezTo>
                  <a:cubicBezTo>
                    <a:pt x="95" y="32"/>
                    <a:pt x="64" y="32"/>
                    <a:pt x="64" y="64"/>
                  </a:cubicBezTo>
                  <a:cubicBezTo>
                    <a:pt x="64" y="64"/>
                    <a:pt x="32" y="96"/>
                    <a:pt x="32" y="127"/>
                  </a:cubicBezTo>
                  <a:cubicBezTo>
                    <a:pt x="32" y="127"/>
                    <a:pt x="0" y="159"/>
                    <a:pt x="0" y="191"/>
                  </a:cubicBezTo>
                  <a:cubicBezTo>
                    <a:pt x="32" y="191"/>
                    <a:pt x="32" y="222"/>
                    <a:pt x="32" y="222"/>
                  </a:cubicBezTo>
                  <a:cubicBezTo>
                    <a:pt x="32" y="254"/>
                    <a:pt x="32" y="286"/>
                    <a:pt x="64" y="286"/>
                  </a:cubicBezTo>
                  <a:cubicBezTo>
                    <a:pt x="64" y="317"/>
                    <a:pt x="95" y="317"/>
                    <a:pt x="95" y="317"/>
                  </a:cubicBezTo>
                  <a:cubicBezTo>
                    <a:pt x="127" y="349"/>
                    <a:pt x="159" y="349"/>
                    <a:pt x="190" y="349"/>
                  </a:cubicBezTo>
                  <a:lnTo>
                    <a:pt x="254" y="349"/>
                  </a:lnTo>
                  <a:cubicBezTo>
                    <a:pt x="285" y="317"/>
                    <a:pt x="317" y="317"/>
                    <a:pt x="317" y="286"/>
                  </a:cubicBezTo>
                  <a:cubicBezTo>
                    <a:pt x="349" y="286"/>
                    <a:pt x="349" y="254"/>
                    <a:pt x="349" y="254"/>
                  </a:cubicBezTo>
                  <a:cubicBezTo>
                    <a:pt x="380" y="222"/>
                    <a:pt x="380" y="191"/>
                    <a:pt x="380" y="191"/>
                  </a:cubicBezTo>
                  <a:lnTo>
                    <a:pt x="380" y="127"/>
                  </a:lnTo>
                  <a:cubicBezTo>
                    <a:pt x="349" y="96"/>
                    <a:pt x="349" y="64"/>
                    <a:pt x="317" y="64"/>
                  </a:cubicBezTo>
                  <a:cubicBezTo>
                    <a:pt x="317" y="64"/>
                    <a:pt x="285" y="32"/>
                    <a:pt x="285" y="32"/>
                  </a:cubicBezTo>
                  <a:cubicBezTo>
                    <a:pt x="254" y="1"/>
                    <a:pt x="222" y="1"/>
                    <a:pt x="190"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6"/>
            <p:cNvSpPr/>
            <p:nvPr/>
          </p:nvSpPr>
          <p:spPr>
            <a:xfrm>
              <a:off x="4609745" y="3672192"/>
              <a:ext cx="962440" cy="1188049"/>
            </a:xfrm>
            <a:custGeom>
              <a:avLst/>
              <a:gdLst/>
              <a:ahLst/>
              <a:cxnLst/>
              <a:rect l="l" t="t" r="r" b="b"/>
              <a:pathLst>
                <a:path w="31069" h="38352" extrusionOk="0">
                  <a:moveTo>
                    <a:pt x="30657" y="380"/>
                  </a:moveTo>
                  <a:lnTo>
                    <a:pt x="30657" y="37971"/>
                  </a:lnTo>
                  <a:lnTo>
                    <a:pt x="381" y="37971"/>
                  </a:lnTo>
                  <a:lnTo>
                    <a:pt x="381" y="380"/>
                  </a:lnTo>
                  <a:close/>
                  <a:moveTo>
                    <a:pt x="1" y="0"/>
                  </a:moveTo>
                  <a:lnTo>
                    <a:pt x="1" y="38351"/>
                  </a:lnTo>
                  <a:lnTo>
                    <a:pt x="31068" y="38351"/>
                  </a:lnTo>
                  <a:lnTo>
                    <a:pt x="31068"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26"/>
          <p:cNvGrpSpPr/>
          <p:nvPr/>
        </p:nvGrpSpPr>
        <p:grpSpPr>
          <a:xfrm>
            <a:off x="6685537" y="2693151"/>
            <a:ext cx="962440" cy="2167090"/>
            <a:chOff x="6685537" y="2693151"/>
            <a:chExt cx="962440" cy="2167090"/>
          </a:xfrm>
        </p:grpSpPr>
        <p:sp>
          <p:nvSpPr>
            <p:cNvPr id="2090" name="Google Shape;2090;p26"/>
            <p:cNvSpPr/>
            <p:nvPr/>
          </p:nvSpPr>
          <p:spPr>
            <a:xfrm>
              <a:off x="6685537" y="2693151"/>
              <a:ext cx="962440" cy="984992"/>
            </a:xfrm>
            <a:custGeom>
              <a:avLst/>
              <a:gdLst/>
              <a:ahLst/>
              <a:cxnLst/>
              <a:rect l="l" t="t" r="r" b="b"/>
              <a:pathLst>
                <a:path w="31069" h="31797" extrusionOk="0">
                  <a:moveTo>
                    <a:pt x="1" y="1"/>
                  </a:moveTo>
                  <a:lnTo>
                    <a:pt x="1" y="31796"/>
                  </a:lnTo>
                  <a:lnTo>
                    <a:pt x="31068" y="31796"/>
                  </a:lnTo>
                  <a:lnTo>
                    <a:pt x="31068" y="1"/>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6"/>
            <p:cNvSpPr/>
            <p:nvPr/>
          </p:nvSpPr>
          <p:spPr>
            <a:xfrm>
              <a:off x="6806190" y="3367105"/>
              <a:ext cx="726020" cy="311014"/>
            </a:xfrm>
            <a:custGeom>
              <a:avLst/>
              <a:gdLst/>
              <a:ahLst/>
              <a:cxnLst/>
              <a:rect l="l" t="t" r="r" b="b"/>
              <a:pathLst>
                <a:path w="23437" h="10040" extrusionOk="0">
                  <a:moveTo>
                    <a:pt x="14569" y="0"/>
                  </a:moveTo>
                  <a:cubicBezTo>
                    <a:pt x="14478" y="91"/>
                    <a:pt x="12537" y="3188"/>
                    <a:pt x="9023" y="3188"/>
                  </a:cubicBezTo>
                  <a:cubicBezTo>
                    <a:pt x="8858" y="3188"/>
                    <a:pt x="8691" y="3181"/>
                    <a:pt x="8520" y="3167"/>
                  </a:cubicBezTo>
                  <a:cubicBezTo>
                    <a:pt x="8298" y="3706"/>
                    <a:pt x="7950" y="4181"/>
                    <a:pt x="7380" y="4497"/>
                  </a:cubicBezTo>
                  <a:cubicBezTo>
                    <a:pt x="5353" y="5637"/>
                    <a:pt x="159" y="5606"/>
                    <a:pt x="1" y="10039"/>
                  </a:cubicBezTo>
                  <a:lnTo>
                    <a:pt x="23436" y="10039"/>
                  </a:lnTo>
                  <a:cubicBezTo>
                    <a:pt x="23278" y="5606"/>
                    <a:pt x="18084" y="5637"/>
                    <a:pt x="16057" y="4497"/>
                  </a:cubicBezTo>
                  <a:cubicBezTo>
                    <a:pt x="14030" y="3357"/>
                    <a:pt x="14569" y="1"/>
                    <a:pt x="14569"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6"/>
            <p:cNvSpPr/>
            <p:nvPr/>
          </p:nvSpPr>
          <p:spPr>
            <a:xfrm>
              <a:off x="6917055" y="2872691"/>
              <a:ext cx="505274" cy="524883"/>
            </a:xfrm>
            <a:custGeom>
              <a:avLst/>
              <a:gdLst/>
              <a:ahLst/>
              <a:cxnLst/>
              <a:rect l="l" t="t" r="r" b="b"/>
              <a:pathLst>
                <a:path w="16311" h="16944" extrusionOk="0">
                  <a:moveTo>
                    <a:pt x="4783" y="0"/>
                  </a:moveTo>
                  <a:cubicBezTo>
                    <a:pt x="4783" y="0"/>
                    <a:pt x="1331" y="2027"/>
                    <a:pt x="1552" y="6967"/>
                  </a:cubicBezTo>
                  <a:cubicBezTo>
                    <a:pt x="1552" y="6999"/>
                    <a:pt x="1552" y="7031"/>
                    <a:pt x="1552" y="7094"/>
                  </a:cubicBezTo>
                  <a:cubicBezTo>
                    <a:pt x="1418" y="7017"/>
                    <a:pt x="1272" y="6975"/>
                    <a:pt x="1122" y="6975"/>
                  </a:cubicBezTo>
                  <a:cubicBezTo>
                    <a:pt x="1024" y="6975"/>
                    <a:pt x="924" y="6993"/>
                    <a:pt x="824" y="7031"/>
                  </a:cubicBezTo>
                  <a:cubicBezTo>
                    <a:pt x="507" y="7126"/>
                    <a:pt x="286" y="7379"/>
                    <a:pt x="159" y="7696"/>
                  </a:cubicBezTo>
                  <a:cubicBezTo>
                    <a:pt x="32" y="7981"/>
                    <a:pt x="1" y="8329"/>
                    <a:pt x="64" y="8646"/>
                  </a:cubicBezTo>
                  <a:cubicBezTo>
                    <a:pt x="159" y="9216"/>
                    <a:pt x="444" y="9754"/>
                    <a:pt x="856" y="10134"/>
                  </a:cubicBezTo>
                  <a:cubicBezTo>
                    <a:pt x="1204" y="10483"/>
                    <a:pt x="1679" y="10704"/>
                    <a:pt x="2154" y="10799"/>
                  </a:cubicBezTo>
                  <a:cubicBezTo>
                    <a:pt x="2787" y="12953"/>
                    <a:pt x="3896" y="14853"/>
                    <a:pt x="5321" y="15930"/>
                  </a:cubicBezTo>
                  <a:cubicBezTo>
                    <a:pt x="6144" y="16563"/>
                    <a:pt x="7094" y="16943"/>
                    <a:pt x="8171" y="16943"/>
                  </a:cubicBezTo>
                  <a:cubicBezTo>
                    <a:pt x="9216" y="16943"/>
                    <a:pt x="10166" y="16595"/>
                    <a:pt x="10990" y="15961"/>
                  </a:cubicBezTo>
                  <a:cubicBezTo>
                    <a:pt x="12447" y="14885"/>
                    <a:pt x="13523" y="12953"/>
                    <a:pt x="14157" y="10799"/>
                  </a:cubicBezTo>
                  <a:cubicBezTo>
                    <a:pt x="14663" y="10704"/>
                    <a:pt x="15107" y="10483"/>
                    <a:pt x="15487" y="10134"/>
                  </a:cubicBezTo>
                  <a:cubicBezTo>
                    <a:pt x="15898" y="9754"/>
                    <a:pt x="16183" y="9216"/>
                    <a:pt x="16278" y="8646"/>
                  </a:cubicBezTo>
                  <a:cubicBezTo>
                    <a:pt x="16310" y="8329"/>
                    <a:pt x="16310" y="7981"/>
                    <a:pt x="16183" y="7696"/>
                  </a:cubicBezTo>
                  <a:cubicBezTo>
                    <a:pt x="16057" y="7379"/>
                    <a:pt x="15803" y="7126"/>
                    <a:pt x="15487" y="7031"/>
                  </a:cubicBezTo>
                  <a:cubicBezTo>
                    <a:pt x="15423" y="6999"/>
                    <a:pt x="15328" y="6967"/>
                    <a:pt x="15233" y="6967"/>
                  </a:cubicBezTo>
                  <a:cubicBezTo>
                    <a:pt x="15075" y="6967"/>
                    <a:pt x="14917" y="6999"/>
                    <a:pt x="14790" y="7094"/>
                  </a:cubicBezTo>
                  <a:cubicBezTo>
                    <a:pt x="14790" y="7031"/>
                    <a:pt x="14790" y="6999"/>
                    <a:pt x="14790" y="6967"/>
                  </a:cubicBezTo>
                  <a:cubicBezTo>
                    <a:pt x="14822" y="6492"/>
                    <a:pt x="14790" y="6017"/>
                    <a:pt x="14758" y="5606"/>
                  </a:cubicBezTo>
                  <a:cubicBezTo>
                    <a:pt x="14695" y="5416"/>
                    <a:pt x="13903" y="2375"/>
                    <a:pt x="10008" y="2312"/>
                  </a:cubicBezTo>
                  <a:cubicBezTo>
                    <a:pt x="5986" y="2217"/>
                    <a:pt x="4783" y="0"/>
                    <a:pt x="4783"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6"/>
            <p:cNvSpPr/>
            <p:nvPr/>
          </p:nvSpPr>
          <p:spPr>
            <a:xfrm>
              <a:off x="7115211" y="3291554"/>
              <a:ext cx="109908" cy="30699"/>
            </a:xfrm>
            <a:custGeom>
              <a:avLst/>
              <a:gdLst/>
              <a:ahLst/>
              <a:cxnLst/>
              <a:rect l="l" t="t" r="r" b="b"/>
              <a:pathLst>
                <a:path w="3548" h="991" extrusionOk="0">
                  <a:moveTo>
                    <a:pt x="951" y="1"/>
                  </a:moveTo>
                  <a:cubicBezTo>
                    <a:pt x="745" y="112"/>
                    <a:pt x="563" y="151"/>
                    <a:pt x="405" y="151"/>
                  </a:cubicBezTo>
                  <a:cubicBezTo>
                    <a:pt x="246" y="151"/>
                    <a:pt x="112" y="112"/>
                    <a:pt x="1" y="64"/>
                  </a:cubicBezTo>
                  <a:lnTo>
                    <a:pt x="1" y="64"/>
                  </a:lnTo>
                  <a:cubicBezTo>
                    <a:pt x="286" y="571"/>
                    <a:pt x="887" y="824"/>
                    <a:pt x="1299" y="919"/>
                  </a:cubicBezTo>
                  <a:cubicBezTo>
                    <a:pt x="1457" y="967"/>
                    <a:pt x="1616" y="990"/>
                    <a:pt x="1774" y="990"/>
                  </a:cubicBezTo>
                  <a:cubicBezTo>
                    <a:pt x="1933" y="990"/>
                    <a:pt x="2091" y="967"/>
                    <a:pt x="2249" y="919"/>
                  </a:cubicBezTo>
                  <a:cubicBezTo>
                    <a:pt x="2693" y="824"/>
                    <a:pt x="3294" y="571"/>
                    <a:pt x="3548" y="64"/>
                  </a:cubicBezTo>
                  <a:lnTo>
                    <a:pt x="3548" y="64"/>
                  </a:lnTo>
                  <a:cubicBezTo>
                    <a:pt x="3437" y="112"/>
                    <a:pt x="3302" y="151"/>
                    <a:pt x="3144" y="151"/>
                  </a:cubicBezTo>
                  <a:cubicBezTo>
                    <a:pt x="2986" y="151"/>
                    <a:pt x="2803" y="112"/>
                    <a:pt x="2598" y="1"/>
                  </a:cubicBezTo>
                  <a:cubicBezTo>
                    <a:pt x="2598" y="1"/>
                    <a:pt x="2281" y="159"/>
                    <a:pt x="1774" y="159"/>
                  </a:cubicBezTo>
                  <a:cubicBezTo>
                    <a:pt x="1267" y="159"/>
                    <a:pt x="951" y="1"/>
                    <a:pt x="951" y="1"/>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6"/>
            <p:cNvSpPr/>
            <p:nvPr/>
          </p:nvSpPr>
          <p:spPr>
            <a:xfrm>
              <a:off x="7101488" y="3263799"/>
              <a:ext cx="137385" cy="32712"/>
            </a:xfrm>
            <a:custGeom>
              <a:avLst/>
              <a:gdLst/>
              <a:ahLst/>
              <a:cxnLst/>
              <a:rect l="l" t="t" r="r" b="b"/>
              <a:pathLst>
                <a:path w="4435" h="1056" extrusionOk="0">
                  <a:moveTo>
                    <a:pt x="1789" y="1"/>
                  </a:moveTo>
                  <a:cubicBezTo>
                    <a:pt x="1696" y="1"/>
                    <a:pt x="1585" y="30"/>
                    <a:pt x="1457" y="105"/>
                  </a:cubicBezTo>
                  <a:cubicBezTo>
                    <a:pt x="1007" y="330"/>
                    <a:pt x="656" y="574"/>
                    <a:pt x="295" y="574"/>
                  </a:cubicBezTo>
                  <a:cubicBezTo>
                    <a:pt x="198" y="574"/>
                    <a:pt x="101" y="557"/>
                    <a:pt x="0" y="517"/>
                  </a:cubicBezTo>
                  <a:lnTo>
                    <a:pt x="0" y="517"/>
                  </a:lnTo>
                  <a:cubicBezTo>
                    <a:pt x="0" y="517"/>
                    <a:pt x="159" y="802"/>
                    <a:pt x="444" y="960"/>
                  </a:cubicBezTo>
                  <a:cubicBezTo>
                    <a:pt x="548" y="1005"/>
                    <a:pt x="674" y="1036"/>
                    <a:pt x="821" y="1036"/>
                  </a:cubicBezTo>
                  <a:cubicBezTo>
                    <a:pt x="985" y="1036"/>
                    <a:pt x="1176" y="997"/>
                    <a:pt x="1394" y="897"/>
                  </a:cubicBezTo>
                  <a:cubicBezTo>
                    <a:pt x="1394" y="897"/>
                    <a:pt x="1710" y="1055"/>
                    <a:pt x="2217" y="1055"/>
                  </a:cubicBezTo>
                  <a:cubicBezTo>
                    <a:pt x="2724" y="1055"/>
                    <a:pt x="3041" y="897"/>
                    <a:pt x="3041" y="897"/>
                  </a:cubicBezTo>
                  <a:cubicBezTo>
                    <a:pt x="3246" y="1008"/>
                    <a:pt x="3429" y="1047"/>
                    <a:pt x="3587" y="1047"/>
                  </a:cubicBezTo>
                  <a:cubicBezTo>
                    <a:pt x="3745" y="1047"/>
                    <a:pt x="3880" y="1008"/>
                    <a:pt x="3991" y="960"/>
                  </a:cubicBezTo>
                  <a:cubicBezTo>
                    <a:pt x="4276" y="802"/>
                    <a:pt x="4434" y="517"/>
                    <a:pt x="4434" y="517"/>
                  </a:cubicBezTo>
                  <a:lnTo>
                    <a:pt x="4434" y="517"/>
                  </a:lnTo>
                  <a:cubicBezTo>
                    <a:pt x="4334" y="557"/>
                    <a:pt x="4236" y="574"/>
                    <a:pt x="4139" y="574"/>
                  </a:cubicBezTo>
                  <a:cubicBezTo>
                    <a:pt x="3778" y="574"/>
                    <a:pt x="3427" y="330"/>
                    <a:pt x="2977" y="105"/>
                  </a:cubicBezTo>
                  <a:cubicBezTo>
                    <a:pt x="2849" y="30"/>
                    <a:pt x="2739" y="1"/>
                    <a:pt x="2645" y="1"/>
                  </a:cubicBezTo>
                  <a:cubicBezTo>
                    <a:pt x="2346" y="1"/>
                    <a:pt x="2217" y="295"/>
                    <a:pt x="2217" y="295"/>
                  </a:cubicBezTo>
                  <a:cubicBezTo>
                    <a:pt x="2217" y="295"/>
                    <a:pt x="2089" y="1"/>
                    <a:pt x="1789"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6"/>
            <p:cNvSpPr/>
            <p:nvPr/>
          </p:nvSpPr>
          <p:spPr>
            <a:xfrm>
              <a:off x="7070078" y="3366114"/>
              <a:ext cx="187414" cy="99779"/>
            </a:xfrm>
            <a:custGeom>
              <a:avLst/>
              <a:gdLst/>
              <a:ahLst/>
              <a:cxnLst/>
              <a:rect l="l" t="t" r="r" b="b"/>
              <a:pathLst>
                <a:path w="6050" h="3221" extrusionOk="0">
                  <a:moveTo>
                    <a:pt x="381" y="1"/>
                  </a:moveTo>
                  <a:cubicBezTo>
                    <a:pt x="381" y="1"/>
                    <a:pt x="603" y="1806"/>
                    <a:pt x="1" y="3199"/>
                  </a:cubicBezTo>
                  <a:cubicBezTo>
                    <a:pt x="172" y="3213"/>
                    <a:pt x="340" y="3220"/>
                    <a:pt x="504" y="3220"/>
                  </a:cubicBezTo>
                  <a:cubicBezTo>
                    <a:pt x="4021" y="3220"/>
                    <a:pt x="5989" y="123"/>
                    <a:pt x="6050" y="32"/>
                  </a:cubicBezTo>
                  <a:lnTo>
                    <a:pt x="6050" y="32"/>
                  </a:lnTo>
                  <a:cubicBezTo>
                    <a:pt x="5226" y="666"/>
                    <a:pt x="4276" y="1014"/>
                    <a:pt x="3231" y="1014"/>
                  </a:cubicBezTo>
                  <a:cubicBezTo>
                    <a:pt x="2154" y="1014"/>
                    <a:pt x="1204" y="634"/>
                    <a:pt x="381"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6"/>
            <p:cNvSpPr/>
            <p:nvPr/>
          </p:nvSpPr>
          <p:spPr>
            <a:xfrm>
              <a:off x="7134850" y="3199337"/>
              <a:ext cx="70660" cy="24565"/>
            </a:xfrm>
            <a:custGeom>
              <a:avLst/>
              <a:gdLst/>
              <a:ahLst/>
              <a:cxnLst/>
              <a:rect l="l" t="t" r="r" b="b"/>
              <a:pathLst>
                <a:path w="2281" h="793" extrusionOk="0">
                  <a:moveTo>
                    <a:pt x="1140" y="1"/>
                  </a:moveTo>
                  <a:cubicBezTo>
                    <a:pt x="348" y="1"/>
                    <a:pt x="0" y="254"/>
                    <a:pt x="0" y="254"/>
                  </a:cubicBezTo>
                  <a:cubicBezTo>
                    <a:pt x="127" y="666"/>
                    <a:pt x="1140" y="793"/>
                    <a:pt x="1140" y="793"/>
                  </a:cubicBezTo>
                  <a:cubicBezTo>
                    <a:pt x="1140" y="793"/>
                    <a:pt x="2154" y="666"/>
                    <a:pt x="2280" y="254"/>
                  </a:cubicBezTo>
                  <a:cubicBezTo>
                    <a:pt x="2280" y="254"/>
                    <a:pt x="1932" y="1"/>
                    <a:pt x="114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6"/>
            <p:cNvSpPr/>
            <p:nvPr/>
          </p:nvSpPr>
          <p:spPr>
            <a:xfrm>
              <a:off x="7228027" y="3070475"/>
              <a:ext cx="100088" cy="53498"/>
            </a:xfrm>
            <a:custGeom>
              <a:avLst/>
              <a:gdLst/>
              <a:ahLst/>
              <a:cxnLst/>
              <a:rect l="l" t="t" r="r" b="b"/>
              <a:pathLst>
                <a:path w="3231" h="1727" extrusionOk="0">
                  <a:moveTo>
                    <a:pt x="1879" y="0"/>
                  </a:moveTo>
                  <a:cubicBezTo>
                    <a:pt x="1522" y="0"/>
                    <a:pt x="1168" y="113"/>
                    <a:pt x="887" y="329"/>
                  </a:cubicBezTo>
                  <a:cubicBezTo>
                    <a:pt x="444" y="614"/>
                    <a:pt x="159" y="1057"/>
                    <a:pt x="1" y="1564"/>
                  </a:cubicBezTo>
                  <a:cubicBezTo>
                    <a:pt x="353" y="1671"/>
                    <a:pt x="727" y="1727"/>
                    <a:pt x="1102" y="1727"/>
                  </a:cubicBezTo>
                  <a:cubicBezTo>
                    <a:pt x="1503" y="1727"/>
                    <a:pt x="1904" y="1663"/>
                    <a:pt x="2281" y="1532"/>
                  </a:cubicBezTo>
                  <a:cubicBezTo>
                    <a:pt x="2439" y="1469"/>
                    <a:pt x="3041" y="1184"/>
                    <a:pt x="3231" y="772"/>
                  </a:cubicBezTo>
                  <a:cubicBezTo>
                    <a:pt x="3041" y="424"/>
                    <a:pt x="2724" y="171"/>
                    <a:pt x="2376" y="76"/>
                  </a:cubicBezTo>
                  <a:cubicBezTo>
                    <a:pt x="2214" y="25"/>
                    <a:pt x="2046" y="0"/>
                    <a:pt x="1879" y="0"/>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6"/>
            <p:cNvSpPr/>
            <p:nvPr/>
          </p:nvSpPr>
          <p:spPr>
            <a:xfrm>
              <a:off x="7012214" y="3070444"/>
              <a:ext cx="100088" cy="53529"/>
            </a:xfrm>
            <a:custGeom>
              <a:avLst/>
              <a:gdLst/>
              <a:ahLst/>
              <a:cxnLst/>
              <a:rect l="l" t="t" r="r" b="b"/>
              <a:pathLst>
                <a:path w="3231" h="1728" extrusionOk="0">
                  <a:moveTo>
                    <a:pt x="1356" y="0"/>
                  </a:moveTo>
                  <a:cubicBezTo>
                    <a:pt x="1189" y="0"/>
                    <a:pt x="1021" y="25"/>
                    <a:pt x="856" y="77"/>
                  </a:cubicBezTo>
                  <a:cubicBezTo>
                    <a:pt x="507" y="172"/>
                    <a:pt x="159" y="425"/>
                    <a:pt x="0" y="773"/>
                  </a:cubicBezTo>
                  <a:cubicBezTo>
                    <a:pt x="190" y="1185"/>
                    <a:pt x="761" y="1470"/>
                    <a:pt x="951" y="1533"/>
                  </a:cubicBezTo>
                  <a:cubicBezTo>
                    <a:pt x="1327" y="1664"/>
                    <a:pt x="1729" y="1728"/>
                    <a:pt x="2129" y="1728"/>
                  </a:cubicBezTo>
                  <a:cubicBezTo>
                    <a:pt x="2504" y="1728"/>
                    <a:pt x="2879" y="1672"/>
                    <a:pt x="3231" y="1565"/>
                  </a:cubicBezTo>
                  <a:cubicBezTo>
                    <a:pt x="3072" y="1058"/>
                    <a:pt x="2787" y="615"/>
                    <a:pt x="2344" y="298"/>
                  </a:cubicBezTo>
                  <a:cubicBezTo>
                    <a:pt x="2045" y="106"/>
                    <a:pt x="1703" y="0"/>
                    <a:pt x="1356" y="0"/>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6"/>
            <p:cNvSpPr/>
            <p:nvPr/>
          </p:nvSpPr>
          <p:spPr>
            <a:xfrm>
              <a:off x="6877808" y="2751139"/>
              <a:ext cx="566083" cy="341341"/>
            </a:xfrm>
            <a:custGeom>
              <a:avLst/>
              <a:gdLst/>
              <a:ahLst/>
              <a:cxnLst/>
              <a:rect l="l" t="t" r="r" b="b"/>
              <a:pathLst>
                <a:path w="18274" h="11019" extrusionOk="0">
                  <a:moveTo>
                    <a:pt x="9488" y="0"/>
                  </a:moveTo>
                  <a:cubicBezTo>
                    <a:pt x="6207" y="0"/>
                    <a:pt x="4624" y="2594"/>
                    <a:pt x="4624" y="2594"/>
                  </a:cubicBezTo>
                  <a:cubicBezTo>
                    <a:pt x="1" y="3132"/>
                    <a:pt x="2091" y="10955"/>
                    <a:pt x="2091" y="10955"/>
                  </a:cubicBezTo>
                  <a:cubicBezTo>
                    <a:pt x="2191" y="10917"/>
                    <a:pt x="2291" y="10899"/>
                    <a:pt x="2389" y="10899"/>
                  </a:cubicBezTo>
                  <a:cubicBezTo>
                    <a:pt x="2539" y="10899"/>
                    <a:pt x="2685" y="10941"/>
                    <a:pt x="2819" y="11018"/>
                  </a:cubicBezTo>
                  <a:cubicBezTo>
                    <a:pt x="2819" y="10955"/>
                    <a:pt x="2819" y="10923"/>
                    <a:pt x="2819" y="10891"/>
                  </a:cubicBezTo>
                  <a:cubicBezTo>
                    <a:pt x="2598" y="5951"/>
                    <a:pt x="6050" y="3924"/>
                    <a:pt x="6050" y="3924"/>
                  </a:cubicBezTo>
                  <a:cubicBezTo>
                    <a:pt x="6050" y="3924"/>
                    <a:pt x="7253" y="6141"/>
                    <a:pt x="11275" y="6236"/>
                  </a:cubicBezTo>
                  <a:cubicBezTo>
                    <a:pt x="15170" y="6299"/>
                    <a:pt x="15962" y="9340"/>
                    <a:pt x="16025" y="9530"/>
                  </a:cubicBezTo>
                  <a:cubicBezTo>
                    <a:pt x="16057" y="9941"/>
                    <a:pt x="16089" y="10416"/>
                    <a:pt x="16057" y="10891"/>
                  </a:cubicBezTo>
                  <a:cubicBezTo>
                    <a:pt x="16057" y="10923"/>
                    <a:pt x="16057" y="10955"/>
                    <a:pt x="16057" y="10986"/>
                  </a:cubicBezTo>
                  <a:cubicBezTo>
                    <a:pt x="16184" y="10923"/>
                    <a:pt x="16342" y="10891"/>
                    <a:pt x="16500" y="10891"/>
                  </a:cubicBezTo>
                  <a:cubicBezTo>
                    <a:pt x="18274" y="5128"/>
                    <a:pt x="14600" y="757"/>
                    <a:pt x="10578" y="92"/>
                  </a:cubicBezTo>
                  <a:cubicBezTo>
                    <a:pt x="10196" y="29"/>
                    <a:pt x="9833" y="0"/>
                    <a:pt x="948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6"/>
            <p:cNvSpPr/>
            <p:nvPr/>
          </p:nvSpPr>
          <p:spPr>
            <a:xfrm>
              <a:off x="7220190" y="3028750"/>
              <a:ext cx="121680" cy="46033"/>
            </a:xfrm>
            <a:custGeom>
              <a:avLst/>
              <a:gdLst/>
              <a:ahLst/>
              <a:cxnLst/>
              <a:rect l="l" t="t" r="r" b="b"/>
              <a:pathLst>
                <a:path w="3928" h="1486" extrusionOk="0">
                  <a:moveTo>
                    <a:pt x="1803" y="0"/>
                  </a:moveTo>
                  <a:cubicBezTo>
                    <a:pt x="896" y="0"/>
                    <a:pt x="222" y="409"/>
                    <a:pt x="222" y="409"/>
                  </a:cubicBezTo>
                  <a:cubicBezTo>
                    <a:pt x="0" y="821"/>
                    <a:pt x="222" y="1486"/>
                    <a:pt x="222" y="1486"/>
                  </a:cubicBezTo>
                  <a:cubicBezTo>
                    <a:pt x="222" y="1486"/>
                    <a:pt x="570" y="916"/>
                    <a:pt x="1932" y="694"/>
                  </a:cubicBezTo>
                  <a:cubicBezTo>
                    <a:pt x="2133" y="654"/>
                    <a:pt x="2318" y="637"/>
                    <a:pt x="2488" y="637"/>
                  </a:cubicBezTo>
                  <a:cubicBezTo>
                    <a:pt x="3394" y="637"/>
                    <a:pt x="3874" y="1121"/>
                    <a:pt x="3927" y="1201"/>
                  </a:cubicBezTo>
                  <a:cubicBezTo>
                    <a:pt x="3896" y="1106"/>
                    <a:pt x="3262" y="188"/>
                    <a:pt x="2217" y="29"/>
                  </a:cubicBezTo>
                  <a:cubicBezTo>
                    <a:pt x="2075" y="9"/>
                    <a:pt x="1937" y="0"/>
                    <a:pt x="180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6"/>
            <p:cNvSpPr/>
            <p:nvPr/>
          </p:nvSpPr>
          <p:spPr>
            <a:xfrm>
              <a:off x="6997501" y="3028750"/>
              <a:ext cx="122671" cy="46033"/>
            </a:xfrm>
            <a:custGeom>
              <a:avLst/>
              <a:gdLst/>
              <a:ahLst/>
              <a:cxnLst/>
              <a:rect l="l" t="t" r="r" b="b"/>
              <a:pathLst>
                <a:path w="3960" h="1486" extrusionOk="0">
                  <a:moveTo>
                    <a:pt x="2155" y="0"/>
                  </a:moveTo>
                  <a:cubicBezTo>
                    <a:pt x="2022" y="0"/>
                    <a:pt x="1884" y="9"/>
                    <a:pt x="1742" y="29"/>
                  </a:cubicBezTo>
                  <a:cubicBezTo>
                    <a:pt x="697" y="188"/>
                    <a:pt x="64" y="1106"/>
                    <a:pt x="0" y="1201"/>
                  </a:cubicBezTo>
                  <a:cubicBezTo>
                    <a:pt x="80" y="1121"/>
                    <a:pt x="564" y="637"/>
                    <a:pt x="1471" y="637"/>
                  </a:cubicBezTo>
                  <a:cubicBezTo>
                    <a:pt x="1641" y="637"/>
                    <a:pt x="1827" y="654"/>
                    <a:pt x="2027" y="694"/>
                  </a:cubicBezTo>
                  <a:cubicBezTo>
                    <a:pt x="3389" y="916"/>
                    <a:pt x="3737" y="1486"/>
                    <a:pt x="3737" y="1486"/>
                  </a:cubicBezTo>
                  <a:cubicBezTo>
                    <a:pt x="3737" y="1486"/>
                    <a:pt x="3959" y="821"/>
                    <a:pt x="3706" y="409"/>
                  </a:cubicBezTo>
                  <a:cubicBezTo>
                    <a:pt x="3706" y="409"/>
                    <a:pt x="3056" y="0"/>
                    <a:pt x="21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6"/>
            <p:cNvSpPr/>
            <p:nvPr/>
          </p:nvSpPr>
          <p:spPr>
            <a:xfrm>
              <a:off x="6997501" y="3167369"/>
              <a:ext cx="94203" cy="100646"/>
            </a:xfrm>
            <a:custGeom>
              <a:avLst/>
              <a:gdLst/>
              <a:ahLst/>
              <a:cxnLst/>
              <a:rect l="l" t="t" r="r" b="b"/>
              <a:pathLst>
                <a:path w="3041" h="3249" extrusionOk="0">
                  <a:moveTo>
                    <a:pt x="1164" y="0"/>
                  </a:moveTo>
                  <a:cubicBezTo>
                    <a:pt x="947" y="0"/>
                    <a:pt x="743" y="68"/>
                    <a:pt x="570" y="210"/>
                  </a:cubicBezTo>
                  <a:cubicBezTo>
                    <a:pt x="32" y="653"/>
                    <a:pt x="0" y="1635"/>
                    <a:pt x="539" y="2426"/>
                  </a:cubicBezTo>
                  <a:cubicBezTo>
                    <a:pt x="910" y="2950"/>
                    <a:pt x="1431" y="3248"/>
                    <a:pt x="1896" y="3248"/>
                  </a:cubicBezTo>
                  <a:cubicBezTo>
                    <a:pt x="2105" y="3248"/>
                    <a:pt x="2303" y="3188"/>
                    <a:pt x="2471" y="3060"/>
                  </a:cubicBezTo>
                  <a:cubicBezTo>
                    <a:pt x="3009" y="2616"/>
                    <a:pt x="3041" y="1635"/>
                    <a:pt x="2502" y="843"/>
                  </a:cubicBezTo>
                  <a:cubicBezTo>
                    <a:pt x="2136" y="305"/>
                    <a:pt x="1624" y="0"/>
                    <a:pt x="1164"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6"/>
            <p:cNvSpPr/>
            <p:nvPr/>
          </p:nvSpPr>
          <p:spPr>
            <a:xfrm>
              <a:off x="6932760" y="3107337"/>
              <a:ext cx="35345" cy="80727"/>
            </a:xfrm>
            <a:custGeom>
              <a:avLst/>
              <a:gdLst/>
              <a:ahLst/>
              <a:cxnLst/>
              <a:rect l="l" t="t" r="r" b="b"/>
              <a:pathLst>
                <a:path w="1141" h="2606" extrusionOk="0">
                  <a:moveTo>
                    <a:pt x="360" y="0"/>
                  </a:moveTo>
                  <a:cubicBezTo>
                    <a:pt x="200" y="0"/>
                    <a:pt x="89" y="156"/>
                    <a:pt x="64" y="311"/>
                  </a:cubicBezTo>
                  <a:cubicBezTo>
                    <a:pt x="0" y="564"/>
                    <a:pt x="0" y="817"/>
                    <a:pt x="127" y="1039"/>
                  </a:cubicBezTo>
                  <a:cubicBezTo>
                    <a:pt x="136" y="1067"/>
                    <a:pt x="156" y="1078"/>
                    <a:pt x="179" y="1078"/>
                  </a:cubicBezTo>
                  <a:cubicBezTo>
                    <a:pt x="232" y="1078"/>
                    <a:pt x="298" y="1011"/>
                    <a:pt x="254" y="944"/>
                  </a:cubicBezTo>
                  <a:cubicBezTo>
                    <a:pt x="190" y="754"/>
                    <a:pt x="159" y="564"/>
                    <a:pt x="190" y="374"/>
                  </a:cubicBezTo>
                  <a:cubicBezTo>
                    <a:pt x="222" y="311"/>
                    <a:pt x="254" y="184"/>
                    <a:pt x="349" y="184"/>
                  </a:cubicBezTo>
                  <a:cubicBezTo>
                    <a:pt x="362" y="180"/>
                    <a:pt x="374" y="178"/>
                    <a:pt x="386" y="178"/>
                  </a:cubicBezTo>
                  <a:cubicBezTo>
                    <a:pt x="460" y="178"/>
                    <a:pt x="511" y="256"/>
                    <a:pt x="539" y="311"/>
                  </a:cubicBezTo>
                  <a:cubicBezTo>
                    <a:pt x="729" y="627"/>
                    <a:pt x="824" y="1007"/>
                    <a:pt x="950" y="1356"/>
                  </a:cubicBezTo>
                  <a:cubicBezTo>
                    <a:pt x="729" y="1483"/>
                    <a:pt x="570" y="1673"/>
                    <a:pt x="539" y="1926"/>
                  </a:cubicBezTo>
                  <a:cubicBezTo>
                    <a:pt x="507" y="2211"/>
                    <a:pt x="697" y="2464"/>
                    <a:pt x="950" y="2591"/>
                  </a:cubicBezTo>
                  <a:cubicBezTo>
                    <a:pt x="966" y="2601"/>
                    <a:pt x="981" y="2606"/>
                    <a:pt x="994" y="2606"/>
                  </a:cubicBezTo>
                  <a:cubicBezTo>
                    <a:pt x="1062" y="2606"/>
                    <a:pt x="1093" y="2491"/>
                    <a:pt x="1014" y="2464"/>
                  </a:cubicBezTo>
                  <a:cubicBezTo>
                    <a:pt x="824" y="2369"/>
                    <a:pt x="697" y="2148"/>
                    <a:pt x="729" y="1958"/>
                  </a:cubicBezTo>
                  <a:cubicBezTo>
                    <a:pt x="729" y="1736"/>
                    <a:pt x="887" y="1578"/>
                    <a:pt x="1077" y="1483"/>
                  </a:cubicBezTo>
                  <a:cubicBezTo>
                    <a:pt x="1109" y="1483"/>
                    <a:pt x="1140" y="1451"/>
                    <a:pt x="1140" y="1388"/>
                  </a:cubicBezTo>
                  <a:cubicBezTo>
                    <a:pt x="1045" y="1134"/>
                    <a:pt x="950" y="849"/>
                    <a:pt x="855" y="596"/>
                  </a:cubicBezTo>
                  <a:cubicBezTo>
                    <a:pt x="760" y="406"/>
                    <a:pt x="665" y="89"/>
                    <a:pt x="475" y="26"/>
                  </a:cubicBezTo>
                  <a:cubicBezTo>
                    <a:pt x="435" y="8"/>
                    <a:pt x="396" y="0"/>
                    <a:pt x="360"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6"/>
            <p:cNvSpPr/>
            <p:nvPr/>
          </p:nvSpPr>
          <p:spPr>
            <a:xfrm>
              <a:off x="7245684" y="3167369"/>
              <a:ext cx="94203" cy="100646"/>
            </a:xfrm>
            <a:custGeom>
              <a:avLst/>
              <a:gdLst/>
              <a:ahLst/>
              <a:cxnLst/>
              <a:rect l="l" t="t" r="r" b="b"/>
              <a:pathLst>
                <a:path w="3041" h="3249" extrusionOk="0">
                  <a:moveTo>
                    <a:pt x="1878" y="0"/>
                  </a:moveTo>
                  <a:cubicBezTo>
                    <a:pt x="1418" y="0"/>
                    <a:pt x="905" y="305"/>
                    <a:pt x="539" y="843"/>
                  </a:cubicBezTo>
                  <a:cubicBezTo>
                    <a:pt x="1" y="1635"/>
                    <a:pt x="32" y="2616"/>
                    <a:pt x="571" y="3060"/>
                  </a:cubicBezTo>
                  <a:cubicBezTo>
                    <a:pt x="738" y="3188"/>
                    <a:pt x="936" y="3248"/>
                    <a:pt x="1146" y="3248"/>
                  </a:cubicBezTo>
                  <a:cubicBezTo>
                    <a:pt x="1610" y="3248"/>
                    <a:pt x="2132" y="2950"/>
                    <a:pt x="2503" y="2426"/>
                  </a:cubicBezTo>
                  <a:cubicBezTo>
                    <a:pt x="3041" y="1635"/>
                    <a:pt x="3009" y="653"/>
                    <a:pt x="2471" y="210"/>
                  </a:cubicBezTo>
                  <a:cubicBezTo>
                    <a:pt x="2299" y="68"/>
                    <a:pt x="2094" y="0"/>
                    <a:pt x="1878"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6"/>
            <p:cNvSpPr/>
            <p:nvPr/>
          </p:nvSpPr>
          <p:spPr>
            <a:xfrm>
              <a:off x="7369311" y="3107337"/>
              <a:ext cx="36306" cy="80727"/>
            </a:xfrm>
            <a:custGeom>
              <a:avLst/>
              <a:gdLst/>
              <a:ahLst/>
              <a:cxnLst/>
              <a:rect l="l" t="t" r="r" b="b"/>
              <a:pathLst>
                <a:path w="1172" h="2606" extrusionOk="0">
                  <a:moveTo>
                    <a:pt x="798" y="0"/>
                  </a:moveTo>
                  <a:cubicBezTo>
                    <a:pt x="765" y="0"/>
                    <a:pt x="732" y="8"/>
                    <a:pt x="697" y="26"/>
                  </a:cubicBezTo>
                  <a:cubicBezTo>
                    <a:pt x="475" y="89"/>
                    <a:pt x="380" y="406"/>
                    <a:pt x="317" y="596"/>
                  </a:cubicBezTo>
                  <a:cubicBezTo>
                    <a:pt x="190" y="849"/>
                    <a:pt x="95" y="1134"/>
                    <a:pt x="32" y="1388"/>
                  </a:cubicBezTo>
                  <a:cubicBezTo>
                    <a:pt x="0" y="1451"/>
                    <a:pt x="32" y="1483"/>
                    <a:pt x="95" y="1483"/>
                  </a:cubicBezTo>
                  <a:cubicBezTo>
                    <a:pt x="285" y="1578"/>
                    <a:pt x="412" y="1736"/>
                    <a:pt x="443" y="1958"/>
                  </a:cubicBezTo>
                  <a:cubicBezTo>
                    <a:pt x="443" y="2148"/>
                    <a:pt x="317" y="2369"/>
                    <a:pt x="127" y="2464"/>
                  </a:cubicBezTo>
                  <a:cubicBezTo>
                    <a:pt x="47" y="2491"/>
                    <a:pt x="101" y="2606"/>
                    <a:pt x="176" y="2606"/>
                  </a:cubicBezTo>
                  <a:cubicBezTo>
                    <a:pt x="191" y="2606"/>
                    <a:pt x="206" y="2601"/>
                    <a:pt x="222" y="2591"/>
                  </a:cubicBezTo>
                  <a:cubicBezTo>
                    <a:pt x="475" y="2464"/>
                    <a:pt x="633" y="2211"/>
                    <a:pt x="602" y="1926"/>
                  </a:cubicBezTo>
                  <a:cubicBezTo>
                    <a:pt x="570" y="1673"/>
                    <a:pt x="412" y="1483"/>
                    <a:pt x="222" y="1356"/>
                  </a:cubicBezTo>
                  <a:cubicBezTo>
                    <a:pt x="317" y="1007"/>
                    <a:pt x="443" y="627"/>
                    <a:pt x="633" y="311"/>
                  </a:cubicBezTo>
                  <a:cubicBezTo>
                    <a:pt x="661" y="256"/>
                    <a:pt x="712" y="178"/>
                    <a:pt x="766" y="178"/>
                  </a:cubicBezTo>
                  <a:cubicBezTo>
                    <a:pt x="774" y="178"/>
                    <a:pt x="783" y="180"/>
                    <a:pt x="792" y="184"/>
                  </a:cubicBezTo>
                  <a:cubicBezTo>
                    <a:pt x="887" y="184"/>
                    <a:pt x="918" y="311"/>
                    <a:pt x="950" y="374"/>
                  </a:cubicBezTo>
                  <a:cubicBezTo>
                    <a:pt x="982" y="564"/>
                    <a:pt x="950" y="754"/>
                    <a:pt x="887" y="944"/>
                  </a:cubicBezTo>
                  <a:cubicBezTo>
                    <a:pt x="842" y="1011"/>
                    <a:pt x="908" y="1078"/>
                    <a:pt x="973" y="1078"/>
                  </a:cubicBezTo>
                  <a:cubicBezTo>
                    <a:pt x="1000" y="1078"/>
                    <a:pt x="1027" y="1067"/>
                    <a:pt x="1045" y="1039"/>
                  </a:cubicBezTo>
                  <a:cubicBezTo>
                    <a:pt x="1140" y="817"/>
                    <a:pt x="1172" y="564"/>
                    <a:pt x="1108" y="311"/>
                  </a:cubicBezTo>
                  <a:cubicBezTo>
                    <a:pt x="1057" y="156"/>
                    <a:pt x="942" y="0"/>
                    <a:pt x="798"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6"/>
            <p:cNvSpPr/>
            <p:nvPr/>
          </p:nvSpPr>
          <p:spPr>
            <a:xfrm>
              <a:off x="6993567" y="3113470"/>
              <a:ext cx="118737" cy="56875"/>
            </a:xfrm>
            <a:custGeom>
              <a:avLst/>
              <a:gdLst/>
              <a:ahLst/>
              <a:cxnLst/>
              <a:rect l="l" t="t" r="r" b="b"/>
              <a:pathLst>
                <a:path w="3833" h="1836" extrusionOk="0">
                  <a:moveTo>
                    <a:pt x="414" y="0"/>
                  </a:moveTo>
                  <a:cubicBezTo>
                    <a:pt x="310" y="0"/>
                    <a:pt x="212" y="28"/>
                    <a:pt x="127" y="113"/>
                  </a:cubicBezTo>
                  <a:cubicBezTo>
                    <a:pt x="1" y="271"/>
                    <a:pt x="96" y="493"/>
                    <a:pt x="222" y="619"/>
                  </a:cubicBezTo>
                  <a:cubicBezTo>
                    <a:pt x="286" y="651"/>
                    <a:pt x="349" y="683"/>
                    <a:pt x="444" y="746"/>
                  </a:cubicBezTo>
                  <a:cubicBezTo>
                    <a:pt x="571" y="809"/>
                    <a:pt x="539" y="841"/>
                    <a:pt x="507" y="968"/>
                  </a:cubicBezTo>
                  <a:cubicBezTo>
                    <a:pt x="444" y="1158"/>
                    <a:pt x="476" y="1316"/>
                    <a:pt x="634" y="1443"/>
                  </a:cubicBezTo>
                  <a:cubicBezTo>
                    <a:pt x="792" y="1570"/>
                    <a:pt x="1014" y="1601"/>
                    <a:pt x="1204" y="1665"/>
                  </a:cubicBezTo>
                  <a:cubicBezTo>
                    <a:pt x="1426" y="1728"/>
                    <a:pt x="1679" y="1760"/>
                    <a:pt x="1933" y="1791"/>
                  </a:cubicBezTo>
                  <a:cubicBezTo>
                    <a:pt x="2160" y="1820"/>
                    <a:pt x="2388" y="1835"/>
                    <a:pt x="2613" y="1835"/>
                  </a:cubicBezTo>
                  <a:cubicBezTo>
                    <a:pt x="2888" y="1835"/>
                    <a:pt x="3160" y="1812"/>
                    <a:pt x="3421" y="1760"/>
                  </a:cubicBezTo>
                  <a:cubicBezTo>
                    <a:pt x="3611" y="1728"/>
                    <a:pt x="3801" y="1665"/>
                    <a:pt x="3833" y="1443"/>
                  </a:cubicBezTo>
                  <a:cubicBezTo>
                    <a:pt x="3833" y="1316"/>
                    <a:pt x="3706" y="1158"/>
                    <a:pt x="3579" y="1094"/>
                  </a:cubicBezTo>
                  <a:cubicBezTo>
                    <a:pt x="3611" y="1063"/>
                    <a:pt x="3643" y="1063"/>
                    <a:pt x="3643" y="1031"/>
                  </a:cubicBezTo>
                  <a:cubicBezTo>
                    <a:pt x="3738" y="999"/>
                    <a:pt x="3769" y="936"/>
                    <a:pt x="3769" y="841"/>
                  </a:cubicBezTo>
                  <a:cubicBezTo>
                    <a:pt x="3801" y="651"/>
                    <a:pt x="3643" y="493"/>
                    <a:pt x="3484" y="461"/>
                  </a:cubicBezTo>
                  <a:cubicBezTo>
                    <a:pt x="3326" y="461"/>
                    <a:pt x="3199" y="493"/>
                    <a:pt x="3041" y="493"/>
                  </a:cubicBezTo>
                  <a:lnTo>
                    <a:pt x="2629" y="493"/>
                  </a:lnTo>
                  <a:cubicBezTo>
                    <a:pt x="2376" y="493"/>
                    <a:pt x="2091" y="461"/>
                    <a:pt x="1838" y="429"/>
                  </a:cubicBezTo>
                  <a:cubicBezTo>
                    <a:pt x="1394" y="303"/>
                    <a:pt x="982" y="144"/>
                    <a:pt x="571" y="18"/>
                  </a:cubicBezTo>
                  <a:cubicBezTo>
                    <a:pt x="518" y="7"/>
                    <a:pt x="465"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6"/>
            <p:cNvSpPr/>
            <p:nvPr/>
          </p:nvSpPr>
          <p:spPr>
            <a:xfrm>
              <a:off x="7230010" y="3113470"/>
              <a:ext cx="118706" cy="56875"/>
            </a:xfrm>
            <a:custGeom>
              <a:avLst/>
              <a:gdLst/>
              <a:ahLst/>
              <a:cxnLst/>
              <a:rect l="l" t="t" r="r" b="b"/>
              <a:pathLst>
                <a:path w="3832" h="1836" extrusionOk="0">
                  <a:moveTo>
                    <a:pt x="3436" y="0"/>
                  </a:moveTo>
                  <a:cubicBezTo>
                    <a:pt x="3385" y="0"/>
                    <a:pt x="3336" y="7"/>
                    <a:pt x="3294" y="18"/>
                  </a:cubicBezTo>
                  <a:cubicBezTo>
                    <a:pt x="2850" y="144"/>
                    <a:pt x="2439" y="303"/>
                    <a:pt x="2027" y="429"/>
                  </a:cubicBezTo>
                  <a:cubicBezTo>
                    <a:pt x="1742" y="461"/>
                    <a:pt x="1488" y="493"/>
                    <a:pt x="1235" y="493"/>
                  </a:cubicBezTo>
                  <a:lnTo>
                    <a:pt x="792" y="493"/>
                  </a:lnTo>
                  <a:cubicBezTo>
                    <a:pt x="665" y="493"/>
                    <a:pt x="507" y="461"/>
                    <a:pt x="380" y="461"/>
                  </a:cubicBezTo>
                  <a:cubicBezTo>
                    <a:pt x="190" y="493"/>
                    <a:pt x="32" y="651"/>
                    <a:pt x="63" y="841"/>
                  </a:cubicBezTo>
                  <a:cubicBezTo>
                    <a:pt x="95" y="936"/>
                    <a:pt x="127" y="999"/>
                    <a:pt x="190" y="1031"/>
                  </a:cubicBezTo>
                  <a:cubicBezTo>
                    <a:pt x="222" y="1063"/>
                    <a:pt x="253" y="1063"/>
                    <a:pt x="253" y="1094"/>
                  </a:cubicBezTo>
                  <a:cubicBezTo>
                    <a:pt x="127" y="1158"/>
                    <a:pt x="0" y="1316"/>
                    <a:pt x="32" y="1443"/>
                  </a:cubicBezTo>
                  <a:cubicBezTo>
                    <a:pt x="32" y="1665"/>
                    <a:pt x="253" y="1728"/>
                    <a:pt x="412" y="1760"/>
                  </a:cubicBezTo>
                  <a:cubicBezTo>
                    <a:pt x="691" y="1812"/>
                    <a:pt x="970" y="1835"/>
                    <a:pt x="1243" y="1835"/>
                  </a:cubicBezTo>
                  <a:cubicBezTo>
                    <a:pt x="1467" y="1835"/>
                    <a:pt x="1687" y="1820"/>
                    <a:pt x="1900" y="1791"/>
                  </a:cubicBezTo>
                  <a:cubicBezTo>
                    <a:pt x="2153" y="1760"/>
                    <a:pt x="2407" y="1728"/>
                    <a:pt x="2660" y="1665"/>
                  </a:cubicBezTo>
                  <a:cubicBezTo>
                    <a:pt x="2850" y="1601"/>
                    <a:pt x="3072" y="1570"/>
                    <a:pt x="3230" y="1443"/>
                  </a:cubicBezTo>
                  <a:cubicBezTo>
                    <a:pt x="3389" y="1316"/>
                    <a:pt x="3389" y="1158"/>
                    <a:pt x="3357" y="968"/>
                  </a:cubicBezTo>
                  <a:cubicBezTo>
                    <a:pt x="3325" y="841"/>
                    <a:pt x="3294" y="809"/>
                    <a:pt x="3420" y="746"/>
                  </a:cubicBezTo>
                  <a:cubicBezTo>
                    <a:pt x="3484" y="683"/>
                    <a:pt x="3547" y="651"/>
                    <a:pt x="3642" y="619"/>
                  </a:cubicBezTo>
                  <a:cubicBezTo>
                    <a:pt x="3769" y="493"/>
                    <a:pt x="3832" y="271"/>
                    <a:pt x="3705" y="113"/>
                  </a:cubicBezTo>
                  <a:cubicBezTo>
                    <a:pt x="3642" y="28"/>
                    <a:pt x="3536" y="0"/>
                    <a:pt x="3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6"/>
            <p:cNvSpPr/>
            <p:nvPr/>
          </p:nvSpPr>
          <p:spPr>
            <a:xfrm>
              <a:off x="7012214" y="3094389"/>
              <a:ext cx="100088" cy="36801"/>
            </a:xfrm>
            <a:custGeom>
              <a:avLst/>
              <a:gdLst/>
              <a:ahLst/>
              <a:cxnLst/>
              <a:rect l="l" t="t" r="r" b="b"/>
              <a:pathLst>
                <a:path w="3231" h="1188" extrusionOk="0">
                  <a:moveTo>
                    <a:pt x="0" y="0"/>
                  </a:moveTo>
                  <a:cubicBezTo>
                    <a:pt x="95" y="317"/>
                    <a:pt x="317" y="570"/>
                    <a:pt x="571" y="760"/>
                  </a:cubicBezTo>
                  <a:cubicBezTo>
                    <a:pt x="824" y="950"/>
                    <a:pt x="1109" y="1077"/>
                    <a:pt x="1426" y="1140"/>
                  </a:cubicBezTo>
                  <a:cubicBezTo>
                    <a:pt x="1584" y="1172"/>
                    <a:pt x="1742" y="1188"/>
                    <a:pt x="1901" y="1188"/>
                  </a:cubicBezTo>
                  <a:cubicBezTo>
                    <a:pt x="2059" y="1188"/>
                    <a:pt x="2217" y="1172"/>
                    <a:pt x="2376" y="1140"/>
                  </a:cubicBezTo>
                  <a:cubicBezTo>
                    <a:pt x="2534" y="1109"/>
                    <a:pt x="2692" y="1045"/>
                    <a:pt x="2819" y="1014"/>
                  </a:cubicBezTo>
                  <a:cubicBezTo>
                    <a:pt x="2977" y="919"/>
                    <a:pt x="3104" y="855"/>
                    <a:pt x="3231" y="792"/>
                  </a:cubicBezTo>
                  <a:cubicBezTo>
                    <a:pt x="3072" y="760"/>
                    <a:pt x="2946" y="760"/>
                    <a:pt x="2787" y="760"/>
                  </a:cubicBezTo>
                  <a:cubicBezTo>
                    <a:pt x="2629" y="729"/>
                    <a:pt x="2502" y="729"/>
                    <a:pt x="2344" y="729"/>
                  </a:cubicBezTo>
                  <a:cubicBezTo>
                    <a:pt x="2059" y="697"/>
                    <a:pt x="1806" y="697"/>
                    <a:pt x="1521" y="634"/>
                  </a:cubicBezTo>
                  <a:cubicBezTo>
                    <a:pt x="1267" y="570"/>
                    <a:pt x="1014" y="507"/>
                    <a:pt x="761" y="412"/>
                  </a:cubicBezTo>
                  <a:cubicBezTo>
                    <a:pt x="507" y="317"/>
                    <a:pt x="254" y="159"/>
                    <a:pt x="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6"/>
            <p:cNvSpPr/>
            <p:nvPr/>
          </p:nvSpPr>
          <p:spPr>
            <a:xfrm>
              <a:off x="6994558" y="3100274"/>
              <a:ext cx="31411" cy="11802"/>
            </a:xfrm>
            <a:custGeom>
              <a:avLst/>
              <a:gdLst/>
              <a:ahLst/>
              <a:cxnLst/>
              <a:rect l="l" t="t" r="r" b="b"/>
              <a:pathLst>
                <a:path w="1014" h="381" extrusionOk="0">
                  <a:moveTo>
                    <a:pt x="855" y="0"/>
                  </a:moveTo>
                  <a:cubicBezTo>
                    <a:pt x="634" y="190"/>
                    <a:pt x="317" y="285"/>
                    <a:pt x="0" y="285"/>
                  </a:cubicBezTo>
                  <a:cubicBezTo>
                    <a:pt x="159" y="349"/>
                    <a:pt x="325" y="380"/>
                    <a:pt x="495" y="380"/>
                  </a:cubicBezTo>
                  <a:cubicBezTo>
                    <a:pt x="665" y="380"/>
                    <a:pt x="840" y="349"/>
                    <a:pt x="1014" y="285"/>
                  </a:cubicBezTo>
                  <a:lnTo>
                    <a:pt x="855"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6"/>
            <p:cNvSpPr/>
            <p:nvPr/>
          </p:nvSpPr>
          <p:spPr>
            <a:xfrm>
              <a:off x="7009272" y="3109103"/>
              <a:ext cx="25525" cy="20631"/>
            </a:xfrm>
            <a:custGeom>
              <a:avLst/>
              <a:gdLst/>
              <a:ahLst/>
              <a:cxnLst/>
              <a:rect l="l" t="t" r="r" b="b"/>
              <a:pathLst>
                <a:path w="824" h="666" extrusionOk="0">
                  <a:moveTo>
                    <a:pt x="571" y="0"/>
                  </a:moveTo>
                  <a:cubicBezTo>
                    <a:pt x="444" y="254"/>
                    <a:pt x="254" y="475"/>
                    <a:pt x="0" y="665"/>
                  </a:cubicBezTo>
                  <a:cubicBezTo>
                    <a:pt x="317" y="570"/>
                    <a:pt x="602" y="444"/>
                    <a:pt x="824" y="222"/>
                  </a:cubicBezTo>
                  <a:lnTo>
                    <a:pt x="571"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6"/>
            <p:cNvSpPr/>
            <p:nvPr/>
          </p:nvSpPr>
          <p:spPr>
            <a:xfrm>
              <a:off x="7023985" y="3113997"/>
              <a:ext cx="23574" cy="25556"/>
            </a:xfrm>
            <a:custGeom>
              <a:avLst/>
              <a:gdLst/>
              <a:ahLst/>
              <a:cxnLst/>
              <a:rect l="l" t="t" r="r" b="b"/>
              <a:pathLst>
                <a:path w="761" h="825" extrusionOk="0">
                  <a:moveTo>
                    <a:pt x="444" y="1"/>
                  </a:moveTo>
                  <a:cubicBezTo>
                    <a:pt x="381" y="286"/>
                    <a:pt x="222" y="571"/>
                    <a:pt x="0" y="824"/>
                  </a:cubicBezTo>
                  <a:cubicBezTo>
                    <a:pt x="286" y="666"/>
                    <a:pt x="571" y="444"/>
                    <a:pt x="761" y="159"/>
                  </a:cubicBezTo>
                  <a:lnTo>
                    <a:pt x="444"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6"/>
            <p:cNvSpPr/>
            <p:nvPr/>
          </p:nvSpPr>
          <p:spPr>
            <a:xfrm>
              <a:off x="7227036" y="3095380"/>
              <a:ext cx="101080" cy="36801"/>
            </a:xfrm>
            <a:custGeom>
              <a:avLst/>
              <a:gdLst/>
              <a:ahLst/>
              <a:cxnLst/>
              <a:rect l="l" t="t" r="r" b="b"/>
              <a:pathLst>
                <a:path w="3263" h="1188" extrusionOk="0">
                  <a:moveTo>
                    <a:pt x="3263" y="0"/>
                  </a:moveTo>
                  <a:lnTo>
                    <a:pt x="3263" y="0"/>
                  </a:lnTo>
                  <a:cubicBezTo>
                    <a:pt x="3010" y="158"/>
                    <a:pt x="2756" y="317"/>
                    <a:pt x="2503" y="412"/>
                  </a:cubicBezTo>
                  <a:cubicBezTo>
                    <a:pt x="2249" y="507"/>
                    <a:pt x="1996" y="570"/>
                    <a:pt x="1711" y="633"/>
                  </a:cubicBezTo>
                  <a:cubicBezTo>
                    <a:pt x="1458" y="697"/>
                    <a:pt x="1173" y="697"/>
                    <a:pt x="888" y="728"/>
                  </a:cubicBezTo>
                  <a:cubicBezTo>
                    <a:pt x="761" y="728"/>
                    <a:pt x="603" y="728"/>
                    <a:pt x="476" y="760"/>
                  </a:cubicBezTo>
                  <a:cubicBezTo>
                    <a:pt x="318" y="760"/>
                    <a:pt x="159" y="760"/>
                    <a:pt x="1" y="792"/>
                  </a:cubicBezTo>
                  <a:cubicBezTo>
                    <a:pt x="128" y="855"/>
                    <a:pt x="286" y="918"/>
                    <a:pt x="413" y="1013"/>
                  </a:cubicBezTo>
                  <a:cubicBezTo>
                    <a:pt x="571" y="1045"/>
                    <a:pt x="698" y="1108"/>
                    <a:pt x="856" y="1140"/>
                  </a:cubicBezTo>
                  <a:cubicBezTo>
                    <a:pt x="1014" y="1172"/>
                    <a:pt x="1173" y="1188"/>
                    <a:pt x="1331" y="1188"/>
                  </a:cubicBezTo>
                  <a:cubicBezTo>
                    <a:pt x="1489" y="1188"/>
                    <a:pt x="1648" y="1172"/>
                    <a:pt x="1806" y="1140"/>
                  </a:cubicBezTo>
                  <a:cubicBezTo>
                    <a:pt x="2123" y="1077"/>
                    <a:pt x="2440" y="950"/>
                    <a:pt x="2693" y="760"/>
                  </a:cubicBezTo>
                  <a:cubicBezTo>
                    <a:pt x="2946" y="570"/>
                    <a:pt x="3168" y="317"/>
                    <a:pt x="326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6"/>
            <p:cNvSpPr/>
            <p:nvPr/>
          </p:nvSpPr>
          <p:spPr>
            <a:xfrm>
              <a:off x="7313367" y="3101266"/>
              <a:ext cx="32402" cy="11802"/>
            </a:xfrm>
            <a:custGeom>
              <a:avLst/>
              <a:gdLst/>
              <a:ahLst/>
              <a:cxnLst/>
              <a:rect l="l" t="t" r="r" b="b"/>
              <a:pathLst>
                <a:path w="1046" h="381" extrusionOk="0">
                  <a:moveTo>
                    <a:pt x="159" y="0"/>
                  </a:moveTo>
                  <a:lnTo>
                    <a:pt x="1" y="285"/>
                  </a:lnTo>
                  <a:cubicBezTo>
                    <a:pt x="175" y="348"/>
                    <a:pt x="357" y="380"/>
                    <a:pt x="535" y="380"/>
                  </a:cubicBezTo>
                  <a:cubicBezTo>
                    <a:pt x="713" y="380"/>
                    <a:pt x="888" y="348"/>
                    <a:pt x="1046" y="285"/>
                  </a:cubicBezTo>
                  <a:cubicBezTo>
                    <a:pt x="698" y="285"/>
                    <a:pt x="413" y="190"/>
                    <a:pt x="15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6"/>
            <p:cNvSpPr/>
            <p:nvPr/>
          </p:nvSpPr>
          <p:spPr>
            <a:xfrm>
              <a:off x="7304539" y="3110094"/>
              <a:ext cx="25556" cy="20631"/>
            </a:xfrm>
            <a:custGeom>
              <a:avLst/>
              <a:gdLst/>
              <a:ahLst/>
              <a:cxnLst/>
              <a:rect l="l" t="t" r="r" b="b"/>
              <a:pathLst>
                <a:path w="825" h="666" extrusionOk="0">
                  <a:moveTo>
                    <a:pt x="286" y="0"/>
                  </a:moveTo>
                  <a:lnTo>
                    <a:pt x="1" y="222"/>
                  </a:lnTo>
                  <a:cubicBezTo>
                    <a:pt x="254" y="443"/>
                    <a:pt x="539" y="570"/>
                    <a:pt x="824" y="665"/>
                  </a:cubicBezTo>
                  <a:cubicBezTo>
                    <a:pt x="571" y="475"/>
                    <a:pt x="413" y="253"/>
                    <a:pt x="28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6"/>
            <p:cNvSpPr/>
            <p:nvPr/>
          </p:nvSpPr>
          <p:spPr>
            <a:xfrm>
              <a:off x="7292768" y="3114988"/>
              <a:ext cx="23574" cy="25525"/>
            </a:xfrm>
            <a:custGeom>
              <a:avLst/>
              <a:gdLst/>
              <a:ahLst/>
              <a:cxnLst/>
              <a:rect l="l" t="t" r="r" b="b"/>
              <a:pathLst>
                <a:path w="761" h="824" extrusionOk="0">
                  <a:moveTo>
                    <a:pt x="318" y="0"/>
                  </a:moveTo>
                  <a:lnTo>
                    <a:pt x="1" y="159"/>
                  </a:lnTo>
                  <a:cubicBezTo>
                    <a:pt x="191" y="444"/>
                    <a:pt x="444" y="665"/>
                    <a:pt x="761" y="824"/>
                  </a:cubicBezTo>
                  <a:cubicBezTo>
                    <a:pt x="508" y="570"/>
                    <a:pt x="381" y="285"/>
                    <a:pt x="31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6"/>
            <p:cNvSpPr/>
            <p:nvPr/>
          </p:nvSpPr>
          <p:spPr>
            <a:xfrm>
              <a:off x="6801296" y="3146708"/>
              <a:ext cx="268823" cy="531419"/>
            </a:xfrm>
            <a:custGeom>
              <a:avLst/>
              <a:gdLst/>
              <a:ahLst/>
              <a:cxnLst/>
              <a:rect l="l" t="t" r="r" b="b"/>
              <a:pathLst>
                <a:path w="8678" h="17155" extrusionOk="0">
                  <a:moveTo>
                    <a:pt x="6662" y="1"/>
                  </a:moveTo>
                  <a:cubicBezTo>
                    <a:pt x="6610" y="1"/>
                    <a:pt x="6562" y="16"/>
                    <a:pt x="6524" y="53"/>
                  </a:cubicBezTo>
                  <a:cubicBezTo>
                    <a:pt x="6461" y="117"/>
                    <a:pt x="6398" y="212"/>
                    <a:pt x="6366" y="275"/>
                  </a:cubicBezTo>
                  <a:cubicBezTo>
                    <a:pt x="5796" y="1478"/>
                    <a:pt x="5448" y="2808"/>
                    <a:pt x="4846" y="3980"/>
                  </a:cubicBezTo>
                  <a:cubicBezTo>
                    <a:pt x="4624" y="4328"/>
                    <a:pt x="4498" y="4550"/>
                    <a:pt x="4498" y="4550"/>
                  </a:cubicBezTo>
                  <a:cubicBezTo>
                    <a:pt x="4403" y="4392"/>
                    <a:pt x="4244" y="4265"/>
                    <a:pt x="4118" y="4170"/>
                  </a:cubicBezTo>
                  <a:cubicBezTo>
                    <a:pt x="3948" y="4073"/>
                    <a:pt x="3779" y="4032"/>
                    <a:pt x="3638" y="4032"/>
                  </a:cubicBezTo>
                  <a:cubicBezTo>
                    <a:pt x="3594" y="4032"/>
                    <a:pt x="3553" y="4036"/>
                    <a:pt x="3516" y="4043"/>
                  </a:cubicBezTo>
                  <a:cubicBezTo>
                    <a:pt x="3199" y="4107"/>
                    <a:pt x="1394" y="7464"/>
                    <a:pt x="1299" y="7907"/>
                  </a:cubicBezTo>
                  <a:cubicBezTo>
                    <a:pt x="1204" y="8350"/>
                    <a:pt x="1647" y="11676"/>
                    <a:pt x="1521" y="12436"/>
                  </a:cubicBezTo>
                  <a:cubicBezTo>
                    <a:pt x="1362" y="13259"/>
                    <a:pt x="1" y="17154"/>
                    <a:pt x="1" y="17154"/>
                  </a:cubicBezTo>
                  <a:lnTo>
                    <a:pt x="4498" y="17154"/>
                  </a:lnTo>
                  <a:cubicBezTo>
                    <a:pt x="4498" y="17154"/>
                    <a:pt x="4751" y="14082"/>
                    <a:pt x="5289" y="13481"/>
                  </a:cubicBezTo>
                  <a:cubicBezTo>
                    <a:pt x="5796" y="12879"/>
                    <a:pt x="7221" y="12246"/>
                    <a:pt x="7348" y="10124"/>
                  </a:cubicBezTo>
                  <a:cubicBezTo>
                    <a:pt x="7348" y="10124"/>
                    <a:pt x="8678" y="9617"/>
                    <a:pt x="8678" y="8952"/>
                  </a:cubicBezTo>
                  <a:cubicBezTo>
                    <a:pt x="8678" y="8540"/>
                    <a:pt x="8678" y="8255"/>
                    <a:pt x="8393" y="8160"/>
                  </a:cubicBezTo>
                  <a:lnTo>
                    <a:pt x="8393" y="8129"/>
                  </a:lnTo>
                  <a:cubicBezTo>
                    <a:pt x="8393" y="8129"/>
                    <a:pt x="8425" y="8065"/>
                    <a:pt x="8456" y="7970"/>
                  </a:cubicBezTo>
                  <a:cubicBezTo>
                    <a:pt x="8488" y="7875"/>
                    <a:pt x="8551" y="7717"/>
                    <a:pt x="8583" y="7559"/>
                  </a:cubicBezTo>
                  <a:cubicBezTo>
                    <a:pt x="8646" y="7337"/>
                    <a:pt x="8678" y="7052"/>
                    <a:pt x="8615" y="6830"/>
                  </a:cubicBezTo>
                  <a:cubicBezTo>
                    <a:pt x="8549" y="6569"/>
                    <a:pt x="8106" y="6502"/>
                    <a:pt x="7665" y="6502"/>
                  </a:cubicBezTo>
                  <a:cubicBezTo>
                    <a:pt x="7251" y="6502"/>
                    <a:pt x="6838" y="6562"/>
                    <a:pt x="6746" y="6577"/>
                  </a:cubicBezTo>
                  <a:cubicBezTo>
                    <a:pt x="6746" y="6577"/>
                    <a:pt x="6746" y="6545"/>
                    <a:pt x="6778" y="6482"/>
                  </a:cubicBezTo>
                  <a:cubicBezTo>
                    <a:pt x="7126" y="5564"/>
                    <a:pt x="7475" y="4645"/>
                    <a:pt x="7728" y="3695"/>
                  </a:cubicBezTo>
                  <a:cubicBezTo>
                    <a:pt x="7981" y="2840"/>
                    <a:pt x="8140" y="1953"/>
                    <a:pt x="8140" y="1067"/>
                  </a:cubicBezTo>
                  <a:cubicBezTo>
                    <a:pt x="8140" y="908"/>
                    <a:pt x="8140" y="782"/>
                    <a:pt x="8140" y="623"/>
                  </a:cubicBezTo>
                  <a:cubicBezTo>
                    <a:pt x="8140" y="528"/>
                    <a:pt x="8108" y="402"/>
                    <a:pt x="8045" y="275"/>
                  </a:cubicBezTo>
                  <a:cubicBezTo>
                    <a:pt x="7992" y="197"/>
                    <a:pt x="7897" y="140"/>
                    <a:pt x="7812" y="140"/>
                  </a:cubicBezTo>
                  <a:cubicBezTo>
                    <a:pt x="7794" y="140"/>
                    <a:pt x="7776" y="143"/>
                    <a:pt x="7760" y="148"/>
                  </a:cubicBezTo>
                  <a:cubicBezTo>
                    <a:pt x="7633" y="180"/>
                    <a:pt x="7601" y="307"/>
                    <a:pt x="7570" y="402"/>
                  </a:cubicBezTo>
                  <a:cubicBezTo>
                    <a:pt x="6904" y="2048"/>
                    <a:pt x="6271" y="3695"/>
                    <a:pt x="5638" y="5342"/>
                  </a:cubicBezTo>
                  <a:cubicBezTo>
                    <a:pt x="5986" y="4297"/>
                    <a:pt x="6429" y="3252"/>
                    <a:pt x="6714" y="2207"/>
                  </a:cubicBezTo>
                  <a:cubicBezTo>
                    <a:pt x="6841" y="1763"/>
                    <a:pt x="6968" y="1320"/>
                    <a:pt x="6999" y="877"/>
                  </a:cubicBezTo>
                  <a:cubicBezTo>
                    <a:pt x="7031" y="718"/>
                    <a:pt x="7031" y="528"/>
                    <a:pt x="7031" y="338"/>
                  </a:cubicBezTo>
                  <a:cubicBezTo>
                    <a:pt x="7031" y="212"/>
                    <a:pt x="6873" y="53"/>
                    <a:pt x="6778" y="21"/>
                  </a:cubicBezTo>
                  <a:cubicBezTo>
                    <a:pt x="6738" y="8"/>
                    <a:pt x="6699" y="1"/>
                    <a:pt x="6662"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6"/>
            <p:cNvSpPr/>
            <p:nvPr/>
          </p:nvSpPr>
          <p:spPr>
            <a:xfrm>
              <a:off x="7025937" y="3149310"/>
              <a:ext cx="24565" cy="36739"/>
            </a:xfrm>
            <a:custGeom>
              <a:avLst/>
              <a:gdLst/>
              <a:ahLst/>
              <a:cxnLst/>
              <a:rect l="l" t="t" r="r" b="b"/>
              <a:pathLst>
                <a:path w="793" h="1186" extrusionOk="0">
                  <a:moveTo>
                    <a:pt x="476" y="1"/>
                  </a:moveTo>
                  <a:cubicBezTo>
                    <a:pt x="476" y="1"/>
                    <a:pt x="318" y="33"/>
                    <a:pt x="254" y="96"/>
                  </a:cubicBezTo>
                  <a:cubicBezTo>
                    <a:pt x="159" y="159"/>
                    <a:pt x="128" y="286"/>
                    <a:pt x="96" y="381"/>
                  </a:cubicBezTo>
                  <a:cubicBezTo>
                    <a:pt x="33" y="508"/>
                    <a:pt x="33" y="634"/>
                    <a:pt x="1" y="761"/>
                  </a:cubicBezTo>
                  <a:cubicBezTo>
                    <a:pt x="1" y="856"/>
                    <a:pt x="1" y="1014"/>
                    <a:pt x="96" y="1109"/>
                  </a:cubicBezTo>
                  <a:cubicBezTo>
                    <a:pt x="131" y="1162"/>
                    <a:pt x="194" y="1185"/>
                    <a:pt x="260" y="1185"/>
                  </a:cubicBezTo>
                  <a:cubicBezTo>
                    <a:pt x="314" y="1185"/>
                    <a:pt x="370" y="1169"/>
                    <a:pt x="413" y="1141"/>
                  </a:cubicBezTo>
                  <a:cubicBezTo>
                    <a:pt x="603" y="1014"/>
                    <a:pt x="698" y="793"/>
                    <a:pt x="729" y="571"/>
                  </a:cubicBezTo>
                  <a:cubicBezTo>
                    <a:pt x="761" y="444"/>
                    <a:pt x="793" y="286"/>
                    <a:pt x="729" y="159"/>
                  </a:cubicBezTo>
                  <a:cubicBezTo>
                    <a:pt x="666" y="64"/>
                    <a:pt x="571" y="1"/>
                    <a:pt x="476"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6"/>
            <p:cNvSpPr/>
            <p:nvPr/>
          </p:nvSpPr>
          <p:spPr>
            <a:xfrm>
              <a:off x="6989664" y="3142464"/>
              <a:ext cx="25525" cy="38629"/>
            </a:xfrm>
            <a:custGeom>
              <a:avLst/>
              <a:gdLst/>
              <a:ahLst/>
              <a:cxnLst/>
              <a:rect l="l" t="t" r="r" b="b"/>
              <a:pathLst>
                <a:path w="824" h="1247" extrusionOk="0">
                  <a:moveTo>
                    <a:pt x="602" y="0"/>
                  </a:moveTo>
                  <a:cubicBezTo>
                    <a:pt x="602" y="0"/>
                    <a:pt x="443" y="0"/>
                    <a:pt x="380" y="32"/>
                  </a:cubicBezTo>
                  <a:cubicBezTo>
                    <a:pt x="317" y="95"/>
                    <a:pt x="222" y="222"/>
                    <a:pt x="190" y="317"/>
                  </a:cubicBezTo>
                  <a:cubicBezTo>
                    <a:pt x="127" y="444"/>
                    <a:pt x="63" y="570"/>
                    <a:pt x="63" y="697"/>
                  </a:cubicBezTo>
                  <a:cubicBezTo>
                    <a:pt x="32" y="824"/>
                    <a:pt x="0" y="982"/>
                    <a:pt x="63" y="1109"/>
                  </a:cubicBezTo>
                  <a:cubicBezTo>
                    <a:pt x="112" y="1205"/>
                    <a:pt x="179" y="1247"/>
                    <a:pt x="264" y="1247"/>
                  </a:cubicBezTo>
                  <a:cubicBezTo>
                    <a:pt x="290" y="1247"/>
                    <a:pt x="319" y="1243"/>
                    <a:pt x="348" y="1235"/>
                  </a:cubicBezTo>
                  <a:cubicBezTo>
                    <a:pt x="538" y="1140"/>
                    <a:pt x="665" y="919"/>
                    <a:pt x="728" y="665"/>
                  </a:cubicBezTo>
                  <a:cubicBezTo>
                    <a:pt x="760" y="539"/>
                    <a:pt x="823" y="412"/>
                    <a:pt x="792" y="254"/>
                  </a:cubicBezTo>
                  <a:cubicBezTo>
                    <a:pt x="760" y="127"/>
                    <a:pt x="697" y="32"/>
                    <a:pt x="60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6"/>
            <p:cNvSpPr/>
            <p:nvPr/>
          </p:nvSpPr>
          <p:spPr>
            <a:xfrm>
              <a:off x="6897044" y="3286195"/>
              <a:ext cx="44236" cy="68429"/>
            </a:xfrm>
            <a:custGeom>
              <a:avLst/>
              <a:gdLst/>
              <a:ahLst/>
              <a:cxnLst/>
              <a:rect l="l" t="t" r="r" b="b"/>
              <a:pathLst>
                <a:path w="1428" h="2209" extrusionOk="0">
                  <a:moveTo>
                    <a:pt x="1328" y="0"/>
                  </a:moveTo>
                  <a:cubicBezTo>
                    <a:pt x="1300" y="0"/>
                    <a:pt x="1270" y="14"/>
                    <a:pt x="1248" y="47"/>
                  </a:cubicBezTo>
                  <a:lnTo>
                    <a:pt x="837" y="744"/>
                  </a:lnTo>
                  <a:lnTo>
                    <a:pt x="805" y="744"/>
                  </a:lnTo>
                  <a:cubicBezTo>
                    <a:pt x="742" y="807"/>
                    <a:pt x="678" y="839"/>
                    <a:pt x="615" y="871"/>
                  </a:cubicBezTo>
                  <a:cubicBezTo>
                    <a:pt x="583" y="871"/>
                    <a:pt x="583" y="902"/>
                    <a:pt x="552" y="902"/>
                  </a:cubicBezTo>
                  <a:lnTo>
                    <a:pt x="520" y="902"/>
                  </a:lnTo>
                  <a:cubicBezTo>
                    <a:pt x="488" y="934"/>
                    <a:pt x="457" y="934"/>
                    <a:pt x="393" y="934"/>
                  </a:cubicBezTo>
                  <a:cubicBezTo>
                    <a:pt x="362" y="966"/>
                    <a:pt x="330" y="997"/>
                    <a:pt x="330" y="1061"/>
                  </a:cubicBezTo>
                  <a:cubicBezTo>
                    <a:pt x="362" y="1092"/>
                    <a:pt x="393" y="1124"/>
                    <a:pt x="457" y="1124"/>
                  </a:cubicBezTo>
                  <a:cubicBezTo>
                    <a:pt x="520" y="1092"/>
                    <a:pt x="583" y="1061"/>
                    <a:pt x="647" y="1029"/>
                  </a:cubicBezTo>
                  <a:lnTo>
                    <a:pt x="647" y="1029"/>
                  </a:lnTo>
                  <a:lnTo>
                    <a:pt x="45" y="2074"/>
                  </a:lnTo>
                  <a:cubicBezTo>
                    <a:pt x="0" y="2141"/>
                    <a:pt x="66" y="2208"/>
                    <a:pt x="131" y="2208"/>
                  </a:cubicBezTo>
                  <a:cubicBezTo>
                    <a:pt x="158" y="2208"/>
                    <a:pt x="185" y="2197"/>
                    <a:pt x="203" y="2169"/>
                  </a:cubicBezTo>
                  <a:lnTo>
                    <a:pt x="1407" y="110"/>
                  </a:lnTo>
                  <a:cubicBezTo>
                    <a:pt x="1427" y="49"/>
                    <a:pt x="1381" y="0"/>
                    <a:pt x="1328"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6"/>
            <p:cNvSpPr/>
            <p:nvPr/>
          </p:nvSpPr>
          <p:spPr>
            <a:xfrm>
              <a:off x="6999824" y="3394581"/>
              <a:ext cx="63442" cy="10935"/>
            </a:xfrm>
            <a:custGeom>
              <a:avLst/>
              <a:gdLst/>
              <a:ahLst/>
              <a:cxnLst/>
              <a:rect l="l" t="t" r="r" b="b"/>
              <a:pathLst>
                <a:path w="2048" h="353" extrusionOk="0">
                  <a:moveTo>
                    <a:pt x="1921" y="0"/>
                  </a:moveTo>
                  <a:cubicBezTo>
                    <a:pt x="1319" y="0"/>
                    <a:pt x="685" y="32"/>
                    <a:pt x="115" y="190"/>
                  </a:cubicBezTo>
                  <a:cubicBezTo>
                    <a:pt x="0" y="219"/>
                    <a:pt x="42" y="353"/>
                    <a:pt x="122" y="353"/>
                  </a:cubicBezTo>
                  <a:cubicBezTo>
                    <a:pt x="130" y="353"/>
                    <a:pt x="139" y="351"/>
                    <a:pt x="147" y="348"/>
                  </a:cubicBezTo>
                  <a:cubicBezTo>
                    <a:pt x="619" y="243"/>
                    <a:pt x="1113" y="182"/>
                    <a:pt x="1611" y="182"/>
                  </a:cubicBezTo>
                  <a:cubicBezTo>
                    <a:pt x="1714" y="182"/>
                    <a:pt x="1817" y="185"/>
                    <a:pt x="1921" y="190"/>
                  </a:cubicBezTo>
                  <a:cubicBezTo>
                    <a:pt x="2047" y="190"/>
                    <a:pt x="2047" y="32"/>
                    <a:pt x="1921"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6"/>
            <p:cNvSpPr/>
            <p:nvPr/>
          </p:nvSpPr>
          <p:spPr>
            <a:xfrm>
              <a:off x="7026247" y="3435284"/>
              <a:ext cx="20631" cy="27229"/>
            </a:xfrm>
            <a:custGeom>
              <a:avLst/>
              <a:gdLst/>
              <a:ahLst/>
              <a:cxnLst/>
              <a:rect l="l" t="t" r="r" b="b"/>
              <a:pathLst>
                <a:path w="666" h="879" extrusionOk="0">
                  <a:moveTo>
                    <a:pt x="553" y="1"/>
                  </a:moveTo>
                  <a:cubicBezTo>
                    <a:pt x="522" y="1"/>
                    <a:pt x="488" y="15"/>
                    <a:pt x="466" y="48"/>
                  </a:cubicBezTo>
                  <a:cubicBezTo>
                    <a:pt x="339" y="270"/>
                    <a:pt x="181" y="523"/>
                    <a:pt x="23" y="745"/>
                  </a:cubicBezTo>
                  <a:cubicBezTo>
                    <a:pt x="0" y="812"/>
                    <a:pt x="57" y="879"/>
                    <a:pt x="114" y="879"/>
                  </a:cubicBezTo>
                  <a:cubicBezTo>
                    <a:pt x="138" y="879"/>
                    <a:pt x="162" y="867"/>
                    <a:pt x="181" y="840"/>
                  </a:cubicBezTo>
                  <a:cubicBezTo>
                    <a:pt x="339" y="618"/>
                    <a:pt x="466" y="365"/>
                    <a:pt x="624" y="111"/>
                  </a:cubicBezTo>
                  <a:cubicBezTo>
                    <a:pt x="665" y="49"/>
                    <a:pt x="613" y="1"/>
                    <a:pt x="553"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6"/>
            <p:cNvSpPr/>
            <p:nvPr/>
          </p:nvSpPr>
          <p:spPr>
            <a:xfrm>
              <a:off x="6979225" y="3350285"/>
              <a:ext cx="38567" cy="13042"/>
            </a:xfrm>
            <a:custGeom>
              <a:avLst/>
              <a:gdLst/>
              <a:ahLst/>
              <a:cxnLst/>
              <a:rect l="l" t="t" r="r" b="b"/>
              <a:pathLst>
                <a:path w="1245" h="421" extrusionOk="0">
                  <a:moveTo>
                    <a:pt x="1122" y="1"/>
                  </a:moveTo>
                  <a:cubicBezTo>
                    <a:pt x="1114" y="1"/>
                    <a:pt x="1106" y="2"/>
                    <a:pt x="1097" y="5"/>
                  </a:cubicBezTo>
                  <a:cubicBezTo>
                    <a:pt x="749" y="68"/>
                    <a:pt x="432" y="163"/>
                    <a:pt x="115" y="258"/>
                  </a:cubicBezTo>
                  <a:cubicBezTo>
                    <a:pt x="0" y="287"/>
                    <a:pt x="42" y="421"/>
                    <a:pt x="122" y="421"/>
                  </a:cubicBezTo>
                  <a:cubicBezTo>
                    <a:pt x="130" y="421"/>
                    <a:pt x="139" y="420"/>
                    <a:pt x="147" y="417"/>
                  </a:cubicBezTo>
                  <a:cubicBezTo>
                    <a:pt x="464" y="322"/>
                    <a:pt x="812" y="227"/>
                    <a:pt x="1129" y="163"/>
                  </a:cubicBezTo>
                  <a:cubicBezTo>
                    <a:pt x="1244" y="134"/>
                    <a:pt x="1202" y="1"/>
                    <a:pt x="1122"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6"/>
            <p:cNvSpPr/>
            <p:nvPr/>
          </p:nvSpPr>
          <p:spPr>
            <a:xfrm>
              <a:off x="6948155" y="3195930"/>
              <a:ext cx="75523" cy="161857"/>
            </a:xfrm>
            <a:custGeom>
              <a:avLst/>
              <a:gdLst/>
              <a:ahLst/>
              <a:cxnLst/>
              <a:rect l="l" t="t" r="r" b="b"/>
              <a:pathLst>
                <a:path w="2438" h="5225" extrusionOk="0">
                  <a:moveTo>
                    <a:pt x="2324" y="1"/>
                  </a:moveTo>
                  <a:cubicBezTo>
                    <a:pt x="2296" y="1"/>
                    <a:pt x="2270" y="14"/>
                    <a:pt x="2258" y="48"/>
                  </a:cubicBezTo>
                  <a:cubicBezTo>
                    <a:pt x="1783" y="1409"/>
                    <a:pt x="1213" y="2739"/>
                    <a:pt x="580" y="4038"/>
                  </a:cubicBezTo>
                  <a:cubicBezTo>
                    <a:pt x="422" y="4386"/>
                    <a:pt x="232" y="4735"/>
                    <a:pt x="42" y="5115"/>
                  </a:cubicBezTo>
                  <a:cubicBezTo>
                    <a:pt x="0" y="5177"/>
                    <a:pt x="53" y="5225"/>
                    <a:pt x="113" y="5225"/>
                  </a:cubicBezTo>
                  <a:cubicBezTo>
                    <a:pt x="144" y="5225"/>
                    <a:pt x="178" y="5211"/>
                    <a:pt x="200" y="5178"/>
                  </a:cubicBezTo>
                  <a:cubicBezTo>
                    <a:pt x="865" y="3911"/>
                    <a:pt x="1467" y="2613"/>
                    <a:pt x="1973" y="1251"/>
                  </a:cubicBezTo>
                  <a:cubicBezTo>
                    <a:pt x="2132" y="871"/>
                    <a:pt x="2290" y="491"/>
                    <a:pt x="2417" y="111"/>
                  </a:cubicBezTo>
                  <a:cubicBezTo>
                    <a:pt x="2437" y="49"/>
                    <a:pt x="2377" y="1"/>
                    <a:pt x="2324"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6"/>
            <p:cNvSpPr/>
            <p:nvPr/>
          </p:nvSpPr>
          <p:spPr>
            <a:xfrm>
              <a:off x="6939606" y="3516938"/>
              <a:ext cx="74036" cy="159937"/>
            </a:xfrm>
            <a:custGeom>
              <a:avLst/>
              <a:gdLst/>
              <a:ahLst/>
              <a:cxnLst/>
              <a:rect l="l" t="t" r="r" b="b"/>
              <a:pathLst>
                <a:path w="2390" h="5163" extrusionOk="0">
                  <a:moveTo>
                    <a:pt x="2269" y="1"/>
                  </a:moveTo>
                  <a:cubicBezTo>
                    <a:pt x="2247" y="1"/>
                    <a:pt x="2227" y="13"/>
                    <a:pt x="2218" y="40"/>
                  </a:cubicBezTo>
                  <a:cubicBezTo>
                    <a:pt x="1933" y="642"/>
                    <a:pt x="1331" y="959"/>
                    <a:pt x="919" y="1402"/>
                  </a:cubicBezTo>
                  <a:cubicBezTo>
                    <a:pt x="666" y="1655"/>
                    <a:pt x="508" y="1972"/>
                    <a:pt x="413" y="2320"/>
                  </a:cubicBezTo>
                  <a:cubicBezTo>
                    <a:pt x="318" y="2701"/>
                    <a:pt x="286" y="3112"/>
                    <a:pt x="223" y="3524"/>
                  </a:cubicBezTo>
                  <a:cubicBezTo>
                    <a:pt x="159" y="4031"/>
                    <a:pt x="128" y="4537"/>
                    <a:pt x="1" y="5044"/>
                  </a:cubicBezTo>
                  <a:cubicBezTo>
                    <a:pt x="1" y="5121"/>
                    <a:pt x="59" y="5163"/>
                    <a:pt x="112" y="5163"/>
                  </a:cubicBezTo>
                  <a:cubicBezTo>
                    <a:pt x="146" y="5163"/>
                    <a:pt x="178" y="5145"/>
                    <a:pt x="191" y="5107"/>
                  </a:cubicBezTo>
                  <a:cubicBezTo>
                    <a:pt x="349" y="4252"/>
                    <a:pt x="381" y="3366"/>
                    <a:pt x="539" y="2542"/>
                  </a:cubicBezTo>
                  <a:cubicBezTo>
                    <a:pt x="634" y="2162"/>
                    <a:pt x="761" y="1845"/>
                    <a:pt x="1014" y="1560"/>
                  </a:cubicBezTo>
                  <a:cubicBezTo>
                    <a:pt x="1204" y="1339"/>
                    <a:pt x="1458" y="1149"/>
                    <a:pt x="1711" y="927"/>
                  </a:cubicBezTo>
                  <a:cubicBezTo>
                    <a:pt x="1964" y="705"/>
                    <a:pt x="2218" y="452"/>
                    <a:pt x="2344" y="135"/>
                  </a:cubicBezTo>
                  <a:cubicBezTo>
                    <a:pt x="2389" y="68"/>
                    <a:pt x="2323" y="1"/>
                    <a:pt x="2269"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6"/>
            <p:cNvSpPr/>
            <p:nvPr/>
          </p:nvSpPr>
          <p:spPr>
            <a:xfrm>
              <a:off x="7024388" y="3151478"/>
              <a:ext cx="34943" cy="153679"/>
            </a:xfrm>
            <a:custGeom>
              <a:avLst/>
              <a:gdLst/>
              <a:ahLst/>
              <a:cxnLst/>
              <a:rect l="l" t="t" r="r" b="b"/>
              <a:pathLst>
                <a:path w="1128" h="4961" extrusionOk="0">
                  <a:moveTo>
                    <a:pt x="854" y="0"/>
                  </a:moveTo>
                  <a:cubicBezTo>
                    <a:pt x="807" y="0"/>
                    <a:pt x="761" y="34"/>
                    <a:pt x="779" y="89"/>
                  </a:cubicBezTo>
                  <a:cubicBezTo>
                    <a:pt x="938" y="913"/>
                    <a:pt x="779" y="1736"/>
                    <a:pt x="621" y="2496"/>
                  </a:cubicBezTo>
                  <a:cubicBezTo>
                    <a:pt x="463" y="3288"/>
                    <a:pt x="241" y="4079"/>
                    <a:pt x="19" y="4871"/>
                  </a:cubicBezTo>
                  <a:cubicBezTo>
                    <a:pt x="1" y="4926"/>
                    <a:pt x="57" y="4960"/>
                    <a:pt x="114" y="4960"/>
                  </a:cubicBezTo>
                  <a:cubicBezTo>
                    <a:pt x="155" y="4960"/>
                    <a:pt x="196" y="4943"/>
                    <a:pt x="209" y="4903"/>
                  </a:cubicBezTo>
                  <a:cubicBezTo>
                    <a:pt x="431" y="4111"/>
                    <a:pt x="621" y="3288"/>
                    <a:pt x="811" y="2464"/>
                  </a:cubicBezTo>
                  <a:cubicBezTo>
                    <a:pt x="969" y="1673"/>
                    <a:pt x="1128" y="849"/>
                    <a:pt x="938" y="58"/>
                  </a:cubicBezTo>
                  <a:cubicBezTo>
                    <a:pt x="924" y="18"/>
                    <a:pt x="889" y="0"/>
                    <a:pt x="854"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6"/>
            <p:cNvSpPr/>
            <p:nvPr/>
          </p:nvSpPr>
          <p:spPr>
            <a:xfrm>
              <a:off x="6685537" y="3672192"/>
              <a:ext cx="962440" cy="1188049"/>
            </a:xfrm>
            <a:custGeom>
              <a:avLst/>
              <a:gdLst/>
              <a:ahLst/>
              <a:cxnLst/>
              <a:rect l="l" t="t" r="r" b="b"/>
              <a:pathLst>
                <a:path w="31069" h="38352" extrusionOk="0">
                  <a:moveTo>
                    <a:pt x="30688" y="380"/>
                  </a:moveTo>
                  <a:lnTo>
                    <a:pt x="30688" y="37971"/>
                  </a:lnTo>
                  <a:lnTo>
                    <a:pt x="412" y="37971"/>
                  </a:lnTo>
                  <a:lnTo>
                    <a:pt x="412" y="380"/>
                  </a:lnTo>
                  <a:close/>
                  <a:moveTo>
                    <a:pt x="1" y="0"/>
                  </a:moveTo>
                  <a:lnTo>
                    <a:pt x="1" y="38351"/>
                  </a:lnTo>
                  <a:lnTo>
                    <a:pt x="31068" y="38351"/>
                  </a:lnTo>
                  <a:lnTo>
                    <a:pt x="31068"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26"/>
          <p:cNvGrpSpPr/>
          <p:nvPr/>
        </p:nvGrpSpPr>
        <p:grpSpPr>
          <a:xfrm>
            <a:off x="1495096" y="1164774"/>
            <a:ext cx="962409" cy="2167083"/>
            <a:chOff x="1495096" y="1164774"/>
            <a:chExt cx="962409" cy="2167083"/>
          </a:xfrm>
        </p:grpSpPr>
        <p:sp>
          <p:nvSpPr>
            <p:cNvPr id="2128" name="Google Shape;2128;p26"/>
            <p:cNvSpPr/>
            <p:nvPr/>
          </p:nvSpPr>
          <p:spPr>
            <a:xfrm>
              <a:off x="1495096" y="2346866"/>
              <a:ext cx="962409" cy="984992"/>
            </a:xfrm>
            <a:custGeom>
              <a:avLst/>
              <a:gdLst/>
              <a:ahLst/>
              <a:cxnLst/>
              <a:rect l="l" t="t" r="r" b="b"/>
              <a:pathLst>
                <a:path w="31068" h="31797" extrusionOk="0">
                  <a:moveTo>
                    <a:pt x="1" y="1"/>
                  </a:moveTo>
                  <a:lnTo>
                    <a:pt x="1" y="31796"/>
                  </a:lnTo>
                  <a:lnTo>
                    <a:pt x="31068" y="31796"/>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6"/>
            <p:cNvSpPr/>
            <p:nvPr/>
          </p:nvSpPr>
          <p:spPr>
            <a:xfrm>
              <a:off x="1602027" y="3019829"/>
              <a:ext cx="725989" cy="311014"/>
            </a:xfrm>
            <a:custGeom>
              <a:avLst/>
              <a:gdLst/>
              <a:ahLst/>
              <a:cxnLst/>
              <a:rect l="l" t="t" r="r" b="b"/>
              <a:pathLst>
                <a:path w="23436" h="10040" extrusionOk="0">
                  <a:moveTo>
                    <a:pt x="14568" y="1"/>
                  </a:moveTo>
                  <a:cubicBezTo>
                    <a:pt x="14508" y="122"/>
                    <a:pt x="12541" y="3188"/>
                    <a:pt x="9054" y="3188"/>
                  </a:cubicBezTo>
                  <a:cubicBezTo>
                    <a:pt x="8890" y="3188"/>
                    <a:pt x="8722" y="3182"/>
                    <a:pt x="8551" y="3167"/>
                  </a:cubicBezTo>
                  <a:cubicBezTo>
                    <a:pt x="8330" y="3706"/>
                    <a:pt x="7949" y="4181"/>
                    <a:pt x="7379" y="4498"/>
                  </a:cubicBezTo>
                  <a:cubicBezTo>
                    <a:pt x="5353" y="5669"/>
                    <a:pt x="159" y="5606"/>
                    <a:pt x="1" y="10040"/>
                  </a:cubicBezTo>
                  <a:lnTo>
                    <a:pt x="23436" y="10040"/>
                  </a:lnTo>
                  <a:cubicBezTo>
                    <a:pt x="23309" y="5606"/>
                    <a:pt x="18115" y="5669"/>
                    <a:pt x="16088" y="4498"/>
                  </a:cubicBezTo>
                  <a:cubicBezTo>
                    <a:pt x="14062" y="3357"/>
                    <a:pt x="14568" y="1"/>
                    <a:pt x="14568"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6"/>
            <p:cNvSpPr/>
            <p:nvPr/>
          </p:nvSpPr>
          <p:spPr>
            <a:xfrm>
              <a:off x="1713852" y="2526405"/>
              <a:ext cx="505274" cy="523891"/>
            </a:xfrm>
            <a:custGeom>
              <a:avLst/>
              <a:gdLst/>
              <a:ahLst/>
              <a:cxnLst/>
              <a:rect l="l" t="t" r="r" b="b"/>
              <a:pathLst>
                <a:path w="16311" h="16912" extrusionOk="0">
                  <a:moveTo>
                    <a:pt x="4783" y="0"/>
                  </a:moveTo>
                  <a:cubicBezTo>
                    <a:pt x="4783" y="0"/>
                    <a:pt x="1331" y="1995"/>
                    <a:pt x="1521" y="6936"/>
                  </a:cubicBezTo>
                  <a:cubicBezTo>
                    <a:pt x="1521" y="6967"/>
                    <a:pt x="1521" y="7031"/>
                    <a:pt x="1521" y="7062"/>
                  </a:cubicBezTo>
                  <a:cubicBezTo>
                    <a:pt x="1406" y="6986"/>
                    <a:pt x="1256" y="6944"/>
                    <a:pt x="1099" y="6944"/>
                  </a:cubicBezTo>
                  <a:cubicBezTo>
                    <a:pt x="997" y="6944"/>
                    <a:pt x="892" y="6961"/>
                    <a:pt x="793" y="6999"/>
                  </a:cubicBezTo>
                  <a:cubicBezTo>
                    <a:pt x="508" y="7094"/>
                    <a:pt x="254" y="7347"/>
                    <a:pt x="128" y="7664"/>
                  </a:cubicBezTo>
                  <a:cubicBezTo>
                    <a:pt x="1" y="7949"/>
                    <a:pt x="1" y="8297"/>
                    <a:pt x="32" y="8614"/>
                  </a:cubicBezTo>
                  <a:cubicBezTo>
                    <a:pt x="128" y="9184"/>
                    <a:pt x="413" y="9722"/>
                    <a:pt x="824" y="10134"/>
                  </a:cubicBezTo>
                  <a:cubicBezTo>
                    <a:pt x="1204" y="10451"/>
                    <a:pt x="1648" y="10673"/>
                    <a:pt x="2154" y="10768"/>
                  </a:cubicBezTo>
                  <a:cubicBezTo>
                    <a:pt x="2788" y="12921"/>
                    <a:pt x="3864" y="14821"/>
                    <a:pt x="5290" y="15930"/>
                  </a:cubicBezTo>
                  <a:cubicBezTo>
                    <a:pt x="6145" y="16563"/>
                    <a:pt x="7095" y="16911"/>
                    <a:pt x="8140" y="16911"/>
                  </a:cubicBezTo>
                  <a:cubicBezTo>
                    <a:pt x="9185" y="16911"/>
                    <a:pt x="10135" y="16563"/>
                    <a:pt x="10958" y="15930"/>
                  </a:cubicBezTo>
                  <a:cubicBezTo>
                    <a:pt x="12415" y="14853"/>
                    <a:pt x="13524" y="12953"/>
                    <a:pt x="14157" y="10768"/>
                  </a:cubicBezTo>
                  <a:cubicBezTo>
                    <a:pt x="14632" y="10673"/>
                    <a:pt x="15107" y="10451"/>
                    <a:pt x="15455" y="10134"/>
                  </a:cubicBezTo>
                  <a:cubicBezTo>
                    <a:pt x="15899" y="9722"/>
                    <a:pt x="16152" y="9184"/>
                    <a:pt x="16247" y="8614"/>
                  </a:cubicBezTo>
                  <a:cubicBezTo>
                    <a:pt x="16310" y="8297"/>
                    <a:pt x="16279" y="7981"/>
                    <a:pt x="16152" y="7664"/>
                  </a:cubicBezTo>
                  <a:cubicBezTo>
                    <a:pt x="16025" y="7379"/>
                    <a:pt x="15772" y="7094"/>
                    <a:pt x="15487" y="6999"/>
                  </a:cubicBezTo>
                  <a:cubicBezTo>
                    <a:pt x="15392" y="6967"/>
                    <a:pt x="15297" y="6936"/>
                    <a:pt x="15202" y="6936"/>
                  </a:cubicBezTo>
                  <a:cubicBezTo>
                    <a:pt x="15044" y="6936"/>
                    <a:pt x="14885" y="6999"/>
                    <a:pt x="14759" y="7062"/>
                  </a:cubicBezTo>
                  <a:cubicBezTo>
                    <a:pt x="14759" y="7031"/>
                    <a:pt x="14759" y="6967"/>
                    <a:pt x="14759" y="6936"/>
                  </a:cubicBezTo>
                  <a:cubicBezTo>
                    <a:pt x="14790" y="6461"/>
                    <a:pt x="14759" y="6017"/>
                    <a:pt x="14727" y="5574"/>
                  </a:cubicBezTo>
                  <a:cubicBezTo>
                    <a:pt x="14695" y="5384"/>
                    <a:pt x="13904" y="2344"/>
                    <a:pt x="10008" y="2280"/>
                  </a:cubicBezTo>
                  <a:cubicBezTo>
                    <a:pt x="5986" y="2185"/>
                    <a:pt x="4783" y="0"/>
                    <a:pt x="4783"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6"/>
            <p:cNvSpPr/>
            <p:nvPr/>
          </p:nvSpPr>
          <p:spPr>
            <a:xfrm>
              <a:off x="1912008" y="2944308"/>
              <a:ext cx="108948" cy="30916"/>
            </a:xfrm>
            <a:custGeom>
              <a:avLst/>
              <a:gdLst/>
              <a:ahLst/>
              <a:cxnLst/>
              <a:rect l="l" t="t" r="r" b="b"/>
              <a:pathLst>
                <a:path w="3517" h="998" extrusionOk="0">
                  <a:moveTo>
                    <a:pt x="919" y="0"/>
                  </a:moveTo>
                  <a:cubicBezTo>
                    <a:pt x="721" y="116"/>
                    <a:pt x="539" y="163"/>
                    <a:pt x="380" y="163"/>
                  </a:cubicBezTo>
                  <a:cubicBezTo>
                    <a:pt x="234" y="163"/>
                    <a:pt x="107" y="124"/>
                    <a:pt x="1" y="63"/>
                  </a:cubicBezTo>
                  <a:lnTo>
                    <a:pt x="1" y="63"/>
                  </a:lnTo>
                  <a:cubicBezTo>
                    <a:pt x="254" y="570"/>
                    <a:pt x="856" y="823"/>
                    <a:pt x="1268" y="950"/>
                  </a:cubicBezTo>
                  <a:cubicBezTo>
                    <a:pt x="1426" y="982"/>
                    <a:pt x="1592" y="998"/>
                    <a:pt x="1755" y="998"/>
                  </a:cubicBezTo>
                  <a:cubicBezTo>
                    <a:pt x="1917" y="998"/>
                    <a:pt x="2075" y="982"/>
                    <a:pt x="2218" y="950"/>
                  </a:cubicBezTo>
                  <a:cubicBezTo>
                    <a:pt x="2661" y="823"/>
                    <a:pt x="3263" y="570"/>
                    <a:pt x="3516" y="63"/>
                  </a:cubicBezTo>
                  <a:lnTo>
                    <a:pt x="3516" y="63"/>
                  </a:lnTo>
                  <a:cubicBezTo>
                    <a:pt x="3410" y="124"/>
                    <a:pt x="3283" y="163"/>
                    <a:pt x="3134" y="163"/>
                  </a:cubicBezTo>
                  <a:cubicBezTo>
                    <a:pt x="2971" y="163"/>
                    <a:pt x="2781" y="116"/>
                    <a:pt x="2566" y="0"/>
                  </a:cubicBezTo>
                  <a:cubicBezTo>
                    <a:pt x="2566" y="0"/>
                    <a:pt x="2249" y="158"/>
                    <a:pt x="1743" y="158"/>
                  </a:cubicBezTo>
                  <a:cubicBezTo>
                    <a:pt x="1236" y="158"/>
                    <a:pt x="919" y="0"/>
                    <a:pt x="919" y="0"/>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6"/>
            <p:cNvSpPr/>
            <p:nvPr/>
          </p:nvSpPr>
          <p:spPr>
            <a:xfrm>
              <a:off x="1898285" y="2917080"/>
              <a:ext cx="136394" cy="32279"/>
            </a:xfrm>
            <a:custGeom>
              <a:avLst/>
              <a:gdLst/>
              <a:ahLst/>
              <a:cxnLst/>
              <a:rect l="l" t="t" r="r" b="b"/>
              <a:pathLst>
                <a:path w="4403" h="1042" extrusionOk="0">
                  <a:moveTo>
                    <a:pt x="1735" y="0"/>
                  </a:moveTo>
                  <a:cubicBezTo>
                    <a:pt x="1647" y="0"/>
                    <a:pt x="1544" y="25"/>
                    <a:pt x="1426" y="87"/>
                  </a:cubicBezTo>
                  <a:cubicBezTo>
                    <a:pt x="1001" y="312"/>
                    <a:pt x="635" y="557"/>
                    <a:pt x="282" y="557"/>
                  </a:cubicBezTo>
                  <a:cubicBezTo>
                    <a:pt x="188" y="557"/>
                    <a:pt x="94" y="539"/>
                    <a:pt x="1" y="499"/>
                  </a:cubicBezTo>
                  <a:lnTo>
                    <a:pt x="1" y="499"/>
                  </a:lnTo>
                  <a:cubicBezTo>
                    <a:pt x="1" y="499"/>
                    <a:pt x="127" y="784"/>
                    <a:pt x="444" y="942"/>
                  </a:cubicBezTo>
                  <a:cubicBezTo>
                    <a:pt x="550" y="1003"/>
                    <a:pt x="677" y="1042"/>
                    <a:pt x="823" y="1042"/>
                  </a:cubicBezTo>
                  <a:cubicBezTo>
                    <a:pt x="982" y="1042"/>
                    <a:pt x="1164" y="995"/>
                    <a:pt x="1362" y="879"/>
                  </a:cubicBezTo>
                  <a:cubicBezTo>
                    <a:pt x="1362" y="879"/>
                    <a:pt x="1679" y="1037"/>
                    <a:pt x="2186" y="1037"/>
                  </a:cubicBezTo>
                  <a:lnTo>
                    <a:pt x="2217" y="1037"/>
                  </a:lnTo>
                  <a:cubicBezTo>
                    <a:pt x="2724" y="1037"/>
                    <a:pt x="3009" y="879"/>
                    <a:pt x="3009" y="879"/>
                  </a:cubicBezTo>
                  <a:cubicBezTo>
                    <a:pt x="3224" y="995"/>
                    <a:pt x="3414" y="1042"/>
                    <a:pt x="3577" y="1042"/>
                  </a:cubicBezTo>
                  <a:cubicBezTo>
                    <a:pt x="3726" y="1042"/>
                    <a:pt x="3853" y="1003"/>
                    <a:pt x="3959" y="942"/>
                  </a:cubicBezTo>
                  <a:cubicBezTo>
                    <a:pt x="4276" y="784"/>
                    <a:pt x="4403" y="499"/>
                    <a:pt x="4403" y="499"/>
                  </a:cubicBezTo>
                  <a:lnTo>
                    <a:pt x="4403" y="499"/>
                  </a:lnTo>
                  <a:cubicBezTo>
                    <a:pt x="4309" y="539"/>
                    <a:pt x="4215" y="557"/>
                    <a:pt x="4121" y="557"/>
                  </a:cubicBezTo>
                  <a:cubicBezTo>
                    <a:pt x="3768" y="557"/>
                    <a:pt x="3402" y="312"/>
                    <a:pt x="2978" y="87"/>
                  </a:cubicBezTo>
                  <a:cubicBezTo>
                    <a:pt x="2852" y="25"/>
                    <a:pt x="2744" y="0"/>
                    <a:pt x="2651" y="0"/>
                  </a:cubicBezTo>
                  <a:cubicBezTo>
                    <a:pt x="2322" y="0"/>
                    <a:pt x="2193" y="309"/>
                    <a:pt x="2217" y="309"/>
                  </a:cubicBezTo>
                  <a:lnTo>
                    <a:pt x="2186" y="309"/>
                  </a:lnTo>
                  <a:cubicBezTo>
                    <a:pt x="2186" y="309"/>
                    <a:pt x="2051" y="0"/>
                    <a:pt x="1735" y="0"/>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6"/>
            <p:cNvSpPr/>
            <p:nvPr/>
          </p:nvSpPr>
          <p:spPr>
            <a:xfrm>
              <a:off x="1866906" y="3018837"/>
              <a:ext cx="186423" cy="99779"/>
            </a:xfrm>
            <a:custGeom>
              <a:avLst/>
              <a:gdLst/>
              <a:ahLst/>
              <a:cxnLst/>
              <a:rect l="l" t="t" r="r" b="b"/>
              <a:pathLst>
                <a:path w="6018" h="3221" extrusionOk="0">
                  <a:moveTo>
                    <a:pt x="349" y="1"/>
                  </a:moveTo>
                  <a:lnTo>
                    <a:pt x="349" y="1"/>
                  </a:lnTo>
                  <a:cubicBezTo>
                    <a:pt x="349" y="1"/>
                    <a:pt x="602" y="1806"/>
                    <a:pt x="0" y="3199"/>
                  </a:cubicBezTo>
                  <a:cubicBezTo>
                    <a:pt x="173" y="3214"/>
                    <a:pt x="342" y="3220"/>
                    <a:pt x="507" y="3220"/>
                  </a:cubicBezTo>
                  <a:cubicBezTo>
                    <a:pt x="4019" y="3220"/>
                    <a:pt x="5957" y="154"/>
                    <a:pt x="6017" y="33"/>
                  </a:cubicBezTo>
                  <a:lnTo>
                    <a:pt x="6017" y="33"/>
                  </a:lnTo>
                  <a:cubicBezTo>
                    <a:pt x="5194" y="666"/>
                    <a:pt x="4244" y="1014"/>
                    <a:pt x="3199" y="1014"/>
                  </a:cubicBezTo>
                  <a:cubicBezTo>
                    <a:pt x="2154" y="1014"/>
                    <a:pt x="1204" y="666"/>
                    <a:pt x="349"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6"/>
            <p:cNvSpPr/>
            <p:nvPr/>
          </p:nvSpPr>
          <p:spPr>
            <a:xfrm>
              <a:off x="1930656" y="2853052"/>
              <a:ext cx="70660" cy="23574"/>
            </a:xfrm>
            <a:custGeom>
              <a:avLst/>
              <a:gdLst/>
              <a:ahLst/>
              <a:cxnLst/>
              <a:rect l="l" t="t" r="r" b="b"/>
              <a:pathLst>
                <a:path w="2281" h="761" extrusionOk="0">
                  <a:moveTo>
                    <a:pt x="1141" y="1"/>
                  </a:moveTo>
                  <a:cubicBezTo>
                    <a:pt x="349" y="1"/>
                    <a:pt x="1" y="254"/>
                    <a:pt x="1" y="254"/>
                  </a:cubicBezTo>
                  <a:cubicBezTo>
                    <a:pt x="127" y="634"/>
                    <a:pt x="1141" y="761"/>
                    <a:pt x="1141" y="761"/>
                  </a:cubicBezTo>
                  <a:cubicBezTo>
                    <a:pt x="1141" y="761"/>
                    <a:pt x="2154" y="634"/>
                    <a:pt x="2281" y="254"/>
                  </a:cubicBezTo>
                  <a:cubicBezTo>
                    <a:pt x="2281" y="254"/>
                    <a:pt x="1933" y="1"/>
                    <a:pt x="1141"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6"/>
            <p:cNvSpPr/>
            <p:nvPr/>
          </p:nvSpPr>
          <p:spPr>
            <a:xfrm>
              <a:off x="2023864" y="2723198"/>
              <a:ext cx="100088" cy="53901"/>
            </a:xfrm>
            <a:custGeom>
              <a:avLst/>
              <a:gdLst/>
              <a:ahLst/>
              <a:cxnLst/>
              <a:rect l="l" t="t" r="r" b="b"/>
              <a:pathLst>
                <a:path w="3231" h="1740" extrusionOk="0">
                  <a:moveTo>
                    <a:pt x="1899" y="1"/>
                  </a:moveTo>
                  <a:cubicBezTo>
                    <a:pt x="1550" y="1"/>
                    <a:pt x="1189" y="114"/>
                    <a:pt x="887" y="329"/>
                  </a:cubicBezTo>
                  <a:cubicBezTo>
                    <a:pt x="444" y="614"/>
                    <a:pt x="159" y="1058"/>
                    <a:pt x="0" y="1564"/>
                  </a:cubicBezTo>
                  <a:cubicBezTo>
                    <a:pt x="342" y="1683"/>
                    <a:pt x="704" y="1739"/>
                    <a:pt x="1068" y="1739"/>
                  </a:cubicBezTo>
                  <a:cubicBezTo>
                    <a:pt x="1480" y="1739"/>
                    <a:pt x="1894" y="1667"/>
                    <a:pt x="2280" y="1533"/>
                  </a:cubicBezTo>
                  <a:cubicBezTo>
                    <a:pt x="2470" y="1469"/>
                    <a:pt x="3040" y="1184"/>
                    <a:pt x="3230" y="773"/>
                  </a:cubicBezTo>
                  <a:cubicBezTo>
                    <a:pt x="3072" y="456"/>
                    <a:pt x="2755" y="171"/>
                    <a:pt x="2375" y="76"/>
                  </a:cubicBezTo>
                  <a:cubicBezTo>
                    <a:pt x="2224" y="25"/>
                    <a:pt x="2063" y="1"/>
                    <a:pt x="1899"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6"/>
            <p:cNvSpPr/>
            <p:nvPr/>
          </p:nvSpPr>
          <p:spPr>
            <a:xfrm>
              <a:off x="1808051" y="2723198"/>
              <a:ext cx="101049" cy="53498"/>
            </a:xfrm>
            <a:custGeom>
              <a:avLst/>
              <a:gdLst/>
              <a:ahLst/>
              <a:cxnLst/>
              <a:rect l="l" t="t" r="r" b="b"/>
              <a:pathLst>
                <a:path w="3262" h="1727" extrusionOk="0">
                  <a:moveTo>
                    <a:pt x="1352" y="1"/>
                  </a:moveTo>
                  <a:cubicBezTo>
                    <a:pt x="1185" y="1"/>
                    <a:pt x="1017" y="25"/>
                    <a:pt x="855" y="76"/>
                  </a:cubicBezTo>
                  <a:cubicBezTo>
                    <a:pt x="507" y="171"/>
                    <a:pt x="190" y="456"/>
                    <a:pt x="0" y="773"/>
                  </a:cubicBezTo>
                  <a:cubicBezTo>
                    <a:pt x="190" y="1184"/>
                    <a:pt x="792" y="1469"/>
                    <a:pt x="950" y="1533"/>
                  </a:cubicBezTo>
                  <a:cubicBezTo>
                    <a:pt x="1326" y="1664"/>
                    <a:pt x="1728" y="1727"/>
                    <a:pt x="2133" y="1727"/>
                  </a:cubicBezTo>
                  <a:cubicBezTo>
                    <a:pt x="2512" y="1727"/>
                    <a:pt x="2895" y="1671"/>
                    <a:pt x="3262" y="1564"/>
                  </a:cubicBezTo>
                  <a:cubicBezTo>
                    <a:pt x="3104" y="1058"/>
                    <a:pt x="2787" y="614"/>
                    <a:pt x="2344" y="329"/>
                  </a:cubicBezTo>
                  <a:cubicBezTo>
                    <a:pt x="2063" y="114"/>
                    <a:pt x="1709" y="1"/>
                    <a:pt x="1352"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6"/>
            <p:cNvSpPr/>
            <p:nvPr/>
          </p:nvSpPr>
          <p:spPr>
            <a:xfrm>
              <a:off x="1673644" y="2403893"/>
              <a:ext cx="567074" cy="341310"/>
            </a:xfrm>
            <a:custGeom>
              <a:avLst/>
              <a:gdLst/>
              <a:ahLst/>
              <a:cxnLst/>
              <a:rect l="l" t="t" r="r" b="b"/>
              <a:pathLst>
                <a:path w="18306" h="11018" extrusionOk="0">
                  <a:moveTo>
                    <a:pt x="9498" y="0"/>
                  </a:moveTo>
                  <a:cubicBezTo>
                    <a:pt x="6215" y="0"/>
                    <a:pt x="4656" y="2625"/>
                    <a:pt x="4656" y="2625"/>
                  </a:cubicBezTo>
                  <a:cubicBezTo>
                    <a:pt x="0" y="3163"/>
                    <a:pt x="2122" y="10954"/>
                    <a:pt x="2122" y="10954"/>
                  </a:cubicBezTo>
                  <a:cubicBezTo>
                    <a:pt x="2210" y="10916"/>
                    <a:pt x="2307" y="10899"/>
                    <a:pt x="2404" y="10899"/>
                  </a:cubicBezTo>
                  <a:cubicBezTo>
                    <a:pt x="2554" y="10899"/>
                    <a:pt x="2704" y="10941"/>
                    <a:pt x="2819" y="11017"/>
                  </a:cubicBezTo>
                  <a:cubicBezTo>
                    <a:pt x="2819" y="10954"/>
                    <a:pt x="2819" y="10922"/>
                    <a:pt x="2819" y="10891"/>
                  </a:cubicBezTo>
                  <a:cubicBezTo>
                    <a:pt x="2629" y="5950"/>
                    <a:pt x="6081" y="3955"/>
                    <a:pt x="6081" y="3955"/>
                  </a:cubicBezTo>
                  <a:cubicBezTo>
                    <a:pt x="6081" y="3955"/>
                    <a:pt x="7284" y="6140"/>
                    <a:pt x="11306" y="6235"/>
                  </a:cubicBezTo>
                  <a:cubicBezTo>
                    <a:pt x="15202" y="6299"/>
                    <a:pt x="15993" y="9339"/>
                    <a:pt x="16025" y="9529"/>
                  </a:cubicBezTo>
                  <a:cubicBezTo>
                    <a:pt x="16088" y="9941"/>
                    <a:pt x="16088" y="10416"/>
                    <a:pt x="16088" y="10891"/>
                  </a:cubicBezTo>
                  <a:cubicBezTo>
                    <a:pt x="16057" y="10922"/>
                    <a:pt x="16057" y="10954"/>
                    <a:pt x="16057" y="11017"/>
                  </a:cubicBezTo>
                  <a:cubicBezTo>
                    <a:pt x="16183" y="10922"/>
                    <a:pt x="16342" y="10891"/>
                    <a:pt x="16500" y="10891"/>
                  </a:cubicBezTo>
                  <a:cubicBezTo>
                    <a:pt x="18305" y="5127"/>
                    <a:pt x="14632" y="788"/>
                    <a:pt x="10578" y="91"/>
                  </a:cubicBezTo>
                  <a:cubicBezTo>
                    <a:pt x="10199" y="29"/>
                    <a:pt x="9839" y="0"/>
                    <a:pt x="949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6"/>
            <p:cNvSpPr/>
            <p:nvPr/>
          </p:nvSpPr>
          <p:spPr>
            <a:xfrm>
              <a:off x="2016987" y="2681473"/>
              <a:ext cx="121680" cy="46064"/>
            </a:xfrm>
            <a:custGeom>
              <a:avLst/>
              <a:gdLst/>
              <a:ahLst/>
              <a:cxnLst/>
              <a:rect l="l" t="t" r="r" b="b"/>
              <a:pathLst>
                <a:path w="3928" h="1487" extrusionOk="0">
                  <a:moveTo>
                    <a:pt x="1773" y="0"/>
                  </a:moveTo>
                  <a:cubicBezTo>
                    <a:pt x="872" y="0"/>
                    <a:pt x="222" y="409"/>
                    <a:pt x="222" y="409"/>
                  </a:cubicBezTo>
                  <a:cubicBezTo>
                    <a:pt x="1" y="821"/>
                    <a:pt x="222" y="1486"/>
                    <a:pt x="222" y="1486"/>
                  </a:cubicBezTo>
                  <a:cubicBezTo>
                    <a:pt x="222" y="1486"/>
                    <a:pt x="571" y="948"/>
                    <a:pt x="1901" y="694"/>
                  </a:cubicBezTo>
                  <a:cubicBezTo>
                    <a:pt x="2085" y="663"/>
                    <a:pt x="2256" y="649"/>
                    <a:pt x="2415" y="649"/>
                  </a:cubicBezTo>
                  <a:cubicBezTo>
                    <a:pt x="3376" y="649"/>
                    <a:pt x="3873" y="1147"/>
                    <a:pt x="3928" y="1201"/>
                  </a:cubicBezTo>
                  <a:cubicBezTo>
                    <a:pt x="3864" y="1106"/>
                    <a:pt x="3231" y="188"/>
                    <a:pt x="2186" y="29"/>
                  </a:cubicBezTo>
                  <a:cubicBezTo>
                    <a:pt x="2044" y="9"/>
                    <a:pt x="1906" y="0"/>
                    <a:pt x="177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6"/>
            <p:cNvSpPr/>
            <p:nvPr/>
          </p:nvSpPr>
          <p:spPr>
            <a:xfrm>
              <a:off x="1794297" y="2681473"/>
              <a:ext cx="121680" cy="46064"/>
            </a:xfrm>
            <a:custGeom>
              <a:avLst/>
              <a:gdLst/>
              <a:ahLst/>
              <a:cxnLst/>
              <a:rect l="l" t="t" r="r" b="b"/>
              <a:pathLst>
                <a:path w="3928" h="1487" extrusionOk="0">
                  <a:moveTo>
                    <a:pt x="2146" y="0"/>
                  </a:moveTo>
                  <a:cubicBezTo>
                    <a:pt x="2015" y="0"/>
                    <a:pt x="1881" y="9"/>
                    <a:pt x="1742" y="29"/>
                  </a:cubicBezTo>
                  <a:cubicBezTo>
                    <a:pt x="666" y="188"/>
                    <a:pt x="64" y="1106"/>
                    <a:pt x="1" y="1201"/>
                  </a:cubicBezTo>
                  <a:cubicBezTo>
                    <a:pt x="55" y="1147"/>
                    <a:pt x="552" y="649"/>
                    <a:pt x="1493" y="649"/>
                  </a:cubicBezTo>
                  <a:cubicBezTo>
                    <a:pt x="1648" y="649"/>
                    <a:pt x="1816" y="663"/>
                    <a:pt x="1996" y="694"/>
                  </a:cubicBezTo>
                  <a:cubicBezTo>
                    <a:pt x="3358" y="948"/>
                    <a:pt x="3706" y="1486"/>
                    <a:pt x="3706" y="1486"/>
                  </a:cubicBezTo>
                  <a:cubicBezTo>
                    <a:pt x="3706" y="1486"/>
                    <a:pt x="3928" y="821"/>
                    <a:pt x="3706" y="409"/>
                  </a:cubicBezTo>
                  <a:cubicBezTo>
                    <a:pt x="3706" y="409"/>
                    <a:pt x="3032" y="0"/>
                    <a:pt x="214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6"/>
            <p:cNvSpPr/>
            <p:nvPr/>
          </p:nvSpPr>
          <p:spPr>
            <a:xfrm>
              <a:off x="1728565" y="2760060"/>
              <a:ext cx="35345" cy="80727"/>
            </a:xfrm>
            <a:custGeom>
              <a:avLst/>
              <a:gdLst/>
              <a:ahLst/>
              <a:cxnLst/>
              <a:rect l="l" t="t" r="r" b="b"/>
              <a:pathLst>
                <a:path w="1141" h="2606" extrusionOk="0">
                  <a:moveTo>
                    <a:pt x="375" y="1"/>
                  </a:moveTo>
                  <a:cubicBezTo>
                    <a:pt x="231" y="1"/>
                    <a:pt x="116" y="156"/>
                    <a:pt x="64" y="311"/>
                  </a:cubicBezTo>
                  <a:cubicBezTo>
                    <a:pt x="1" y="564"/>
                    <a:pt x="33" y="818"/>
                    <a:pt x="128" y="1039"/>
                  </a:cubicBezTo>
                  <a:cubicBezTo>
                    <a:pt x="137" y="1067"/>
                    <a:pt x="157" y="1079"/>
                    <a:pt x="180" y="1079"/>
                  </a:cubicBezTo>
                  <a:cubicBezTo>
                    <a:pt x="236" y="1079"/>
                    <a:pt x="308" y="1012"/>
                    <a:pt x="286" y="944"/>
                  </a:cubicBezTo>
                  <a:cubicBezTo>
                    <a:pt x="191" y="786"/>
                    <a:pt x="159" y="596"/>
                    <a:pt x="223" y="406"/>
                  </a:cubicBezTo>
                  <a:cubicBezTo>
                    <a:pt x="223" y="311"/>
                    <a:pt x="286" y="184"/>
                    <a:pt x="349" y="184"/>
                  </a:cubicBezTo>
                  <a:cubicBezTo>
                    <a:pt x="362" y="180"/>
                    <a:pt x="375" y="178"/>
                    <a:pt x="386" y="178"/>
                  </a:cubicBezTo>
                  <a:cubicBezTo>
                    <a:pt x="461" y="178"/>
                    <a:pt x="512" y="256"/>
                    <a:pt x="539" y="311"/>
                  </a:cubicBezTo>
                  <a:cubicBezTo>
                    <a:pt x="729" y="628"/>
                    <a:pt x="856" y="1008"/>
                    <a:pt x="951" y="1388"/>
                  </a:cubicBezTo>
                  <a:cubicBezTo>
                    <a:pt x="729" y="1483"/>
                    <a:pt x="571" y="1673"/>
                    <a:pt x="571" y="1926"/>
                  </a:cubicBezTo>
                  <a:cubicBezTo>
                    <a:pt x="539" y="2211"/>
                    <a:pt x="698" y="2496"/>
                    <a:pt x="951" y="2591"/>
                  </a:cubicBezTo>
                  <a:cubicBezTo>
                    <a:pt x="967" y="2602"/>
                    <a:pt x="982" y="2606"/>
                    <a:pt x="997" y="2606"/>
                  </a:cubicBezTo>
                  <a:cubicBezTo>
                    <a:pt x="1072" y="2606"/>
                    <a:pt x="1125" y="2491"/>
                    <a:pt x="1046" y="2464"/>
                  </a:cubicBezTo>
                  <a:cubicBezTo>
                    <a:pt x="856" y="2369"/>
                    <a:pt x="698" y="2179"/>
                    <a:pt x="729" y="1958"/>
                  </a:cubicBezTo>
                  <a:cubicBezTo>
                    <a:pt x="729" y="1768"/>
                    <a:pt x="888" y="1578"/>
                    <a:pt x="1078" y="1514"/>
                  </a:cubicBezTo>
                  <a:cubicBezTo>
                    <a:pt x="1109" y="1483"/>
                    <a:pt x="1141" y="1451"/>
                    <a:pt x="1141" y="1419"/>
                  </a:cubicBezTo>
                  <a:cubicBezTo>
                    <a:pt x="1046" y="1134"/>
                    <a:pt x="951" y="849"/>
                    <a:pt x="856" y="596"/>
                  </a:cubicBezTo>
                  <a:cubicBezTo>
                    <a:pt x="761" y="406"/>
                    <a:pt x="698" y="121"/>
                    <a:pt x="476" y="26"/>
                  </a:cubicBezTo>
                  <a:cubicBezTo>
                    <a:pt x="441" y="9"/>
                    <a:pt x="407" y="1"/>
                    <a:pt x="375"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6"/>
            <p:cNvSpPr/>
            <p:nvPr/>
          </p:nvSpPr>
          <p:spPr>
            <a:xfrm>
              <a:off x="2166107" y="2760060"/>
              <a:ext cx="35345" cy="80727"/>
            </a:xfrm>
            <a:custGeom>
              <a:avLst/>
              <a:gdLst/>
              <a:ahLst/>
              <a:cxnLst/>
              <a:rect l="l" t="t" r="r" b="b"/>
              <a:pathLst>
                <a:path w="1141" h="2606" extrusionOk="0">
                  <a:moveTo>
                    <a:pt x="778" y="1"/>
                  </a:moveTo>
                  <a:cubicBezTo>
                    <a:pt x="743" y="1"/>
                    <a:pt x="706" y="9"/>
                    <a:pt x="665" y="26"/>
                  </a:cubicBezTo>
                  <a:cubicBezTo>
                    <a:pt x="444" y="121"/>
                    <a:pt x="380" y="406"/>
                    <a:pt x="285" y="596"/>
                  </a:cubicBezTo>
                  <a:cubicBezTo>
                    <a:pt x="190" y="849"/>
                    <a:pt x="95" y="1134"/>
                    <a:pt x="0" y="1419"/>
                  </a:cubicBezTo>
                  <a:cubicBezTo>
                    <a:pt x="0" y="1451"/>
                    <a:pt x="32" y="1483"/>
                    <a:pt x="64" y="1514"/>
                  </a:cubicBezTo>
                  <a:cubicBezTo>
                    <a:pt x="254" y="1578"/>
                    <a:pt x="412" y="1768"/>
                    <a:pt x="412" y="1958"/>
                  </a:cubicBezTo>
                  <a:cubicBezTo>
                    <a:pt x="444" y="2179"/>
                    <a:pt x="285" y="2369"/>
                    <a:pt x="95" y="2464"/>
                  </a:cubicBezTo>
                  <a:cubicBezTo>
                    <a:pt x="16" y="2491"/>
                    <a:pt x="69" y="2606"/>
                    <a:pt x="144" y="2606"/>
                  </a:cubicBezTo>
                  <a:cubicBezTo>
                    <a:pt x="159" y="2606"/>
                    <a:pt x="175" y="2602"/>
                    <a:pt x="190" y="2591"/>
                  </a:cubicBezTo>
                  <a:cubicBezTo>
                    <a:pt x="444" y="2496"/>
                    <a:pt x="602" y="2211"/>
                    <a:pt x="570" y="1926"/>
                  </a:cubicBezTo>
                  <a:cubicBezTo>
                    <a:pt x="570" y="1673"/>
                    <a:pt x="412" y="1483"/>
                    <a:pt x="190" y="1388"/>
                  </a:cubicBezTo>
                  <a:cubicBezTo>
                    <a:pt x="285" y="1008"/>
                    <a:pt x="412" y="628"/>
                    <a:pt x="602" y="311"/>
                  </a:cubicBezTo>
                  <a:cubicBezTo>
                    <a:pt x="629" y="256"/>
                    <a:pt x="680" y="178"/>
                    <a:pt x="755" y="178"/>
                  </a:cubicBezTo>
                  <a:cubicBezTo>
                    <a:pt x="767" y="178"/>
                    <a:pt x="779" y="180"/>
                    <a:pt x="792" y="184"/>
                  </a:cubicBezTo>
                  <a:cubicBezTo>
                    <a:pt x="855" y="184"/>
                    <a:pt x="919" y="311"/>
                    <a:pt x="919" y="406"/>
                  </a:cubicBezTo>
                  <a:cubicBezTo>
                    <a:pt x="982" y="596"/>
                    <a:pt x="950" y="786"/>
                    <a:pt x="855" y="944"/>
                  </a:cubicBezTo>
                  <a:cubicBezTo>
                    <a:pt x="833" y="1012"/>
                    <a:pt x="906" y="1079"/>
                    <a:pt x="961" y="1079"/>
                  </a:cubicBezTo>
                  <a:cubicBezTo>
                    <a:pt x="984" y="1079"/>
                    <a:pt x="1004" y="1067"/>
                    <a:pt x="1014" y="1039"/>
                  </a:cubicBezTo>
                  <a:cubicBezTo>
                    <a:pt x="1109" y="818"/>
                    <a:pt x="1140" y="564"/>
                    <a:pt x="1077" y="311"/>
                  </a:cubicBezTo>
                  <a:cubicBezTo>
                    <a:pt x="1025" y="156"/>
                    <a:pt x="931" y="1"/>
                    <a:pt x="778"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6"/>
            <p:cNvSpPr/>
            <p:nvPr/>
          </p:nvSpPr>
          <p:spPr>
            <a:xfrm>
              <a:off x="1808051" y="2747112"/>
              <a:ext cx="101049" cy="36832"/>
            </a:xfrm>
            <a:custGeom>
              <a:avLst/>
              <a:gdLst/>
              <a:ahLst/>
              <a:cxnLst/>
              <a:rect l="l" t="t" r="r" b="b"/>
              <a:pathLst>
                <a:path w="3262" h="1189" extrusionOk="0">
                  <a:moveTo>
                    <a:pt x="0" y="1"/>
                  </a:moveTo>
                  <a:lnTo>
                    <a:pt x="0" y="1"/>
                  </a:lnTo>
                  <a:cubicBezTo>
                    <a:pt x="95" y="317"/>
                    <a:pt x="317" y="571"/>
                    <a:pt x="570" y="761"/>
                  </a:cubicBezTo>
                  <a:cubicBezTo>
                    <a:pt x="823" y="951"/>
                    <a:pt x="1140" y="1077"/>
                    <a:pt x="1457" y="1141"/>
                  </a:cubicBezTo>
                  <a:cubicBezTo>
                    <a:pt x="1615" y="1172"/>
                    <a:pt x="1774" y="1188"/>
                    <a:pt x="1932" y="1188"/>
                  </a:cubicBezTo>
                  <a:cubicBezTo>
                    <a:pt x="2090" y="1188"/>
                    <a:pt x="2249" y="1172"/>
                    <a:pt x="2407" y="1141"/>
                  </a:cubicBezTo>
                  <a:cubicBezTo>
                    <a:pt x="2534" y="1109"/>
                    <a:pt x="2692" y="1046"/>
                    <a:pt x="2850" y="1014"/>
                  </a:cubicBezTo>
                  <a:cubicBezTo>
                    <a:pt x="2977" y="951"/>
                    <a:pt x="3135" y="887"/>
                    <a:pt x="3262" y="792"/>
                  </a:cubicBezTo>
                  <a:cubicBezTo>
                    <a:pt x="3104" y="761"/>
                    <a:pt x="2945" y="761"/>
                    <a:pt x="2787" y="761"/>
                  </a:cubicBezTo>
                  <a:cubicBezTo>
                    <a:pt x="2660" y="761"/>
                    <a:pt x="2502" y="761"/>
                    <a:pt x="2375" y="729"/>
                  </a:cubicBezTo>
                  <a:cubicBezTo>
                    <a:pt x="2090" y="729"/>
                    <a:pt x="1805" y="697"/>
                    <a:pt x="1552" y="634"/>
                  </a:cubicBezTo>
                  <a:cubicBezTo>
                    <a:pt x="1267" y="602"/>
                    <a:pt x="1013" y="507"/>
                    <a:pt x="760" y="412"/>
                  </a:cubicBezTo>
                  <a:cubicBezTo>
                    <a:pt x="507" y="317"/>
                    <a:pt x="253" y="191"/>
                    <a:pt x="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6"/>
            <p:cNvSpPr/>
            <p:nvPr/>
          </p:nvSpPr>
          <p:spPr>
            <a:xfrm>
              <a:off x="1790394" y="2752998"/>
              <a:ext cx="32402" cy="12050"/>
            </a:xfrm>
            <a:custGeom>
              <a:avLst/>
              <a:gdLst/>
              <a:ahLst/>
              <a:cxnLst/>
              <a:rect l="l" t="t" r="r" b="b"/>
              <a:pathLst>
                <a:path w="1046" h="389" extrusionOk="0">
                  <a:moveTo>
                    <a:pt x="887" y="1"/>
                  </a:moveTo>
                  <a:cubicBezTo>
                    <a:pt x="633" y="191"/>
                    <a:pt x="348" y="286"/>
                    <a:pt x="0" y="317"/>
                  </a:cubicBezTo>
                  <a:cubicBezTo>
                    <a:pt x="158" y="365"/>
                    <a:pt x="333" y="389"/>
                    <a:pt x="511" y="389"/>
                  </a:cubicBezTo>
                  <a:cubicBezTo>
                    <a:pt x="689" y="389"/>
                    <a:pt x="871" y="365"/>
                    <a:pt x="1045" y="317"/>
                  </a:cubicBezTo>
                  <a:lnTo>
                    <a:pt x="887"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6"/>
            <p:cNvSpPr/>
            <p:nvPr/>
          </p:nvSpPr>
          <p:spPr>
            <a:xfrm>
              <a:off x="1806068" y="2761826"/>
              <a:ext cx="25556" cy="20631"/>
            </a:xfrm>
            <a:custGeom>
              <a:avLst/>
              <a:gdLst/>
              <a:ahLst/>
              <a:cxnLst/>
              <a:rect l="l" t="t" r="r" b="b"/>
              <a:pathLst>
                <a:path w="825" h="666" extrusionOk="0">
                  <a:moveTo>
                    <a:pt x="539" y="1"/>
                  </a:moveTo>
                  <a:cubicBezTo>
                    <a:pt x="412" y="254"/>
                    <a:pt x="222" y="476"/>
                    <a:pt x="1" y="666"/>
                  </a:cubicBezTo>
                  <a:cubicBezTo>
                    <a:pt x="286" y="602"/>
                    <a:pt x="571" y="444"/>
                    <a:pt x="824" y="222"/>
                  </a:cubicBezTo>
                  <a:lnTo>
                    <a:pt x="539"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6"/>
            <p:cNvSpPr/>
            <p:nvPr/>
          </p:nvSpPr>
          <p:spPr>
            <a:xfrm>
              <a:off x="1819822" y="2767711"/>
              <a:ext cx="23574" cy="24565"/>
            </a:xfrm>
            <a:custGeom>
              <a:avLst/>
              <a:gdLst/>
              <a:ahLst/>
              <a:cxnLst/>
              <a:rect l="l" t="t" r="r" b="b"/>
              <a:pathLst>
                <a:path w="761" h="793" extrusionOk="0">
                  <a:moveTo>
                    <a:pt x="443" y="1"/>
                  </a:moveTo>
                  <a:cubicBezTo>
                    <a:pt x="380" y="286"/>
                    <a:pt x="222" y="571"/>
                    <a:pt x="0" y="792"/>
                  </a:cubicBezTo>
                  <a:cubicBezTo>
                    <a:pt x="285" y="666"/>
                    <a:pt x="570" y="412"/>
                    <a:pt x="760" y="127"/>
                  </a:cubicBezTo>
                  <a:lnTo>
                    <a:pt x="443"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6"/>
            <p:cNvSpPr/>
            <p:nvPr/>
          </p:nvSpPr>
          <p:spPr>
            <a:xfrm>
              <a:off x="2023864" y="2748103"/>
              <a:ext cx="100088" cy="36801"/>
            </a:xfrm>
            <a:custGeom>
              <a:avLst/>
              <a:gdLst/>
              <a:ahLst/>
              <a:cxnLst/>
              <a:rect l="l" t="t" r="r" b="b"/>
              <a:pathLst>
                <a:path w="3231" h="1188" extrusionOk="0">
                  <a:moveTo>
                    <a:pt x="3230" y="0"/>
                  </a:moveTo>
                  <a:cubicBezTo>
                    <a:pt x="2977" y="190"/>
                    <a:pt x="2724" y="317"/>
                    <a:pt x="2470" y="412"/>
                  </a:cubicBezTo>
                  <a:cubicBezTo>
                    <a:pt x="2217" y="507"/>
                    <a:pt x="1964" y="602"/>
                    <a:pt x="1679" y="634"/>
                  </a:cubicBezTo>
                  <a:cubicBezTo>
                    <a:pt x="1425" y="697"/>
                    <a:pt x="1140" y="729"/>
                    <a:pt x="887" y="729"/>
                  </a:cubicBezTo>
                  <a:cubicBezTo>
                    <a:pt x="729" y="760"/>
                    <a:pt x="602" y="760"/>
                    <a:pt x="444" y="760"/>
                  </a:cubicBezTo>
                  <a:cubicBezTo>
                    <a:pt x="285" y="760"/>
                    <a:pt x="159" y="760"/>
                    <a:pt x="0" y="792"/>
                  </a:cubicBezTo>
                  <a:cubicBezTo>
                    <a:pt x="127" y="887"/>
                    <a:pt x="254" y="950"/>
                    <a:pt x="412" y="1014"/>
                  </a:cubicBezTo>
                  <a:cubicBezTo>
                    <a:pt x="539" y="1045"/>
                    <a:pt x="697" y="1109"/>
                    <a:pt x="855" y="1140"/>
                  </a:cubicBezTo>
                  <a:cubicBezTo>
                    <a:pt x="998" y="1172"/>
                    <a:pt x="1156" y="1188"/>
                    <a:pt x="1318" y="1188"/>
                  </a:cubicBezTo>
                  <a:cubicBezTo>
                    <a:pt x="1481" y="1188"/>
                    <a:pt x="1647" y="1172"/>
                    <a:pt x="1805" y="1140"/>
                  </a:cubicBezTo>
                  <a:cubicBezTo>
                    <a:pt x="2122" y="1077"/>
                    <a:pt x="2407" y="950"/>
                    <a:pt x="2660" y="760"/>
                  </a:cubicBezTo>
                  <a:cubicBezTo>
                    <a:pt x="2914" y="570"/>
                    <a:pt x="3135" y="317"/>
                    <a:pt x="323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6"/>
            <p:cNvSpPr/>
            <p:nvPr/>
          </p:nvSpPr>
          <p:spPr>
            <a:xfrm>
              <a:off x="2110195" y="2753989"/>
              <a:ext cx="31411" cy="12050"/>
            </a:xfrm>
            <a:custGeom>
              <a:avLst/>
              <a:gdLst/>
              <a:ahLst/>
              <a:cxnLst/>
              <a:rect l="l" t="t" r="r" b="b"/>
              <a:pathLst>
                <a:path w="1014" h="389" extrusionOk="0">
                  <a:moveTo>
                    <a:pt x="158" y="0"/>
                  </a:moveTo>
                  <a:lnTo>
                    <a:pt x="0" y="317"/>
                  </a:lnTo>
                  <a:cubicBezTo>
                    <a:pt x="174" y="364"/>
                    <a:pt x="348" y="388"/>
                    <a:pt x="519" y="388"/>
                  </a:cubicBezTo>
                  <a:cubicBezTo>
                    <a:pt x="689" y="388"/>
                    <a:pt x="855" y="364"/>
                    <a:pt x="1014" y="317"/>
                  </a:cubicBezTo>
                  <a:cubicBezTo>
                    <a:pt x="697" y="285"/>
                    <a:pt x="380" y="190"/>
                    <a:pt x="15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6"/>
            <p:cNvSpPr/>
            <p:nvPr/>
          </p:nvSpPr>
          <p:spPr>
            <a:xfrm>
              <a:off x="2101367" y="2762817"/>
              <a:ext cx="25525" cy="20631"/>
            </a:xfrm>
            <a:custGeom>
              <a:avLst/>
              <a:gdLst/>
              <a:ahLst/>
              <a:cxnLst/>
              <a:rect l="l" t="t" r="r" b="b"/>
              <a:pathLst>
                <a:path w="824" h="666" extrusionOk="0">
                  <a:moveTo>
                    <a:pt x="253" y="0"/>
                  </a:moveTo>
                  <a:lnTo>
                    <a:pt x="0" y="222"/>
                  </a:lnTo>
                  <a:cubicBezTo>
                    <a:pt x="222" y="444"/>
                    <a:pt x="507" y="602"/>
                    <a:pt x="824" y="665"/>
                  </a:cubicBezTo>
                  <a:cubicBezTo>
                    <a:pt x="570" y="475"/>
                    <a:pt x="380" y="254"/>
                    <a:pt x="25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6"/>
            <p:cNvSpPr/>
            <p:nvPr/>
          </p:nvSpPr>
          <p:spPr>
            <a:xfrm>
              <a:off x="2088604" y="2768703"/>
              <a:ext cx="23574" cy="24565"/>
            </a:xfrm>
            <a:custGeom>
              <a:avLst/>
              <a:gdLst/>
              <a:ahLst/>
              <a:cxnLst/>
              <a:rect l="l" t="t" r="r" b="b"/>
              <a:pathLst>
                <a:path w="761" h="793" extrusionOk="0">
                  <a:moveTo>
                    <a:pt x="317" y="0"/>
                  </a:moveTo>
                  <a:lnTo>
                    <a:pt x="0" y="127"/>
                  </a:lnTo>
                  <a:cubicBezTo>
                    <a:pt x="190" y="412"/>
                    <a:pt x="475" y="665"/>
                    <a:pt x="760" y="792"/>
                  </a:cubicBezTo>
                  <a:cubicBezTo>
                    <a:pt x="539" y="570"/>
                    <a:pt x="380" y="285"/>
                    <a:pt x="31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6"/>
            <p:cNvSpPr/>
            <p:nvPr/>
          </p:nvSpPr>
          <p:spPr>
            <a:xfrm>
              <a:off x="1799223" y="2573365"/>
              <a:ext cx="310023" cy="99964"/>
            </a:xfrm>
            <a:custGeom>
              <a:avLst/>
              <a:gdLst/>
              <a:ahLst/>
              <a:cxnLst/>
              <a:rect l="l" t="t" r="r" b="b"/>
              <a:pathLst>
                <a:path w="10008" h="3227" extrusionOk="0">
                  <a:moveTo>
                    <a:pt x="3184" y="1"/>
                  </a:moveTo>
                  <a:cubicBezTo>
                    <a:pt x="2940" y="1"/>
                    <a:pt x="2687" y="72"/>
                    <a:pt x="2470" y="131"/>
                  </a:cubicBezTo>
                  <a:cubicBezTo>
                    <a:pt x="2090" y="258"/>
                    <a:pt x="1742" y="448"/>
                    <a:pt x="1393" y="669"/>
                  </a:cubicBezTo>
                  <a:cubicBezTo>
                    <a:pt x="1330" y="701"/>
                    <a:pt x="1298" y="733"/>
                    <a:pt x="1235" y="764"/>
                  </a:cubicBezTo>
                  <a:cubicBezTo>
                    <a:pt x="1077" y="859"/>
                    <a:pt x="887" y="923"/>
                    <a:pt x="823" y="1113"/>
                  </a:cubicBezTo>
                  <a:cubicBezTo>
                    <a:pt x="760" y="1271"/>
                    <a:pt x="823" y="1398"/>
                    <a:pt x="950" y="1461"/>
                  </a:cubicBezTo>
                  <a:cubicBezTo>
                    <a:pt x="1013" y="1493"/>
                    <a:pt x="1077" y="1493"/>
                    <a:pt x="1140" y="1524"/>
                  </a:cubicBezTo>
                  <a:cubicBezTo>
                    <a:pt x="1235" y="1588"/>
                    <a:pt x="1077" y="1683"/>
                    <a:pt x="1013" y="1746"/>
                  </a:cubicBezTo>
                  <a:cubicBezTo>
                    <a:pt x="697" y="1936"/>
                    <a:pt x="348" y="2189"/>
                    <a:pt x="127" y="2538"/>
                  </a:cubicBezTo>
                  <a:cubicBezTo>
                    <a:pt x="32" y="2664"/>
                    <a:pt x="0" y="2854"/>
                    <a:pt x="95" y="3013"/>
                  </a:cubicBezTo>
                  <a:cubicBezTo>
                    <a:pt x="158" y="3139"/>
                    <a:pt x="317" y="3171"/>
                    <a:pt x="443" y="3203"/>
                  </a:cubicBezTo>
                  <a:cubicBezTo>
                    <a:pt x="538" y="3219"/>
                    <a:pt x="641" y="3227"/>
                    <a:pt x="744" y="3227"/>
                  </a:cubicBezTo>
                  <a:cubicBezTo>
                    <a:pt x="847" y="3227"/>
                    <a:pt x="950" y="3219"/>
                    <a:pt x="1045" y="3203"/>
                  </a:cubicBezTo>
                  <a:cubicBezTo>
                    <a:pt x="1267" y="3203"/>
                    <a:pt x="1488" y="3171"/>
                    <a:pt x="1710" y="3139"/>
                  </a:cubicBezTo>
                  <a:cubicBezTo>
                    <a:pt x="2185" y="3076"/>
                    <a:pt x="2660" y="3013"/>
                    <a:pt x="3135" y="2949"/>
                  </a:cubicBezTo>
                  <a:cubicBezTo>
                    <a:pt x="3610" y="2918"/>
                    <a:pt x="4054" y="2886"/>
                    <a:pt x="4529" y="2886"/>
                  </a:cubicBezTo>
                  <a:cubicBezTo>
                    <a:pt x="4710" y="2880"/>
                    <a:pt x="4892" y="2877"/>
                    <a:pt x="5073" y="2877"/>
                  </a:cubicBezTo>
                  <a:cubicBezTo>
                    <a:pt x="5841" y="2877"/>
                    <a:pt x="6604" y="2924"/>
                    <a:pt x="7347" y="2949"/>
                  </a:cubicBezTo>
                  <a:lnTo>
                    <a:pt x="8772" y="2949"/>
                  </a:lnTo>
                  <a:cubicBezTo>
                    <a:pt x="9121" y="2918"/>
                    <a:pt x="9659" y="2981"/>
                    <a:pt x="9817" y="2601"/>
                  </a:cubicBezTo>
                  <a:cubicBezTo>
                    <a:pt x="10007" y="2253"/>
                    <a:pt x="9564" y="1968"/>
                    <a:pt x="9311" y="1841"/>
                  </a:cubicBezTo>
                  <a:cubicBezTo>
                    <a:pt x="8931" y="1651"/>
                    <a:pt x="8519" y="1493"/>
                    <a:pt x="8076" y="1398"/>
                  </a:cubicBezTo>
                  <a:cubicBezTo>
                    <a:pt x="7189" y="1208"/>
                    <a:pt x="6271" y="1176"/>
                    <a:pt x="5352" y="1144"/>
                  </a:cubicBezTo>
                  <a:cubicBezTo>
                    <a:pt x="4972" y="1113"/>
                    <a:pt x="4497" y="1144"/>
                    <a:pt x="4212" y="859"/>
                  </a:cubicBezTo>
                  <a:cubicBezTo>
                    <a:pt x="3990" y="606"/>
                    <a:pt x="3895" y="258"/>
                    <a:pt x="3610" y="99"/>
                  </a:cubicBezTo>
                  <a:cubicBezTo>
                    <a:pt x="3478" y="27"/>
                    <a:pt x="3333" y="1"/>
                    <a:pt x="3184" y="1"/>
                  </a:cubicBezTo>
                  <a:close/>
                </a:path>
              </a:pathLst>
            </a:custGeom>
            <a:solidFill>
              <a:srgbClr val="D8A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6"/>
            <p:cNvSpPr/>
            <p:nvPr/>
          </p:nvSpPr>
          <p:spPr>
            <a:xfrm>
              <a:off x="1913990" y="2982192"/>
              <a:ext cx="120688" cy="61583"/>
            </a:xfrm>
            <a:custGeom>
              <a:avLst/>
              <a:gdLst/>
              <a:ahLst/>
              <a:cxnLst/>
              <a:rect l="l" t="t" r="r" b="b"/>
              <a:pathLst>
                <a:path w="3896" h="1988" extrusionOk="0">
                  <a:moveTo>
                    <a:pt x="1935" y="0"/>
                  </a:moveTo>
                  <a:cubicBezTo>
                    <a:pt x="1623" y="0"/>
                    <a:pt x="1310" y="55"/>
                    <a:pt x="1014" y="170"/>
                  </a:cubicBezTo>
                  <a:cubicBezTo>
                    <a:pt x="982" y="170"/>
                    <a:pt x="919" y="170"/>
                    <a:pt x="855" y="202"/>
                  </a:cubicBezTo>
                  <a:cubicBezTo>
                    <a:pt x="570" y="265"/>
                    <a:pt x="0" y="424"/>
                    <a:pt x="64" y="836"/>
                  </a:cubicBezTo>
                  <a:cubicBezTo>
                    <a:pt x="64" y="994"/>
                    <a:pt x="222" y="1057"/>
                    <a:pt x="380" y="1121"/>
                  </a:cubicBezTo>
                  <a:cubicBezTo>
                    <a:pt x="444" y="1121"/>
                    <a:pt x="475" y="1121"/>
                    <a:pt x="507" y="1152"/>
                  </a:cubicBezTo>
                  <a:cubicBezTo>
                    <a:pt x="539" y="1216"/>
                    <a:pt x="475" y="1279"/>
                    <a:pt x="475" y="1311"/>
                  </a:cubicBezTo>
                  <a:cubicBezTo>
                    <a:pt x="412" y="1374"/>
                    <a:pt x="412" y="1469"/>
                    <a:pt x="412" y="1564"/>
                  </a:cubicBezTo>
                  <a:cubicBezTo>
                    <a:pt x="475" y="1976"/>
                    <a:pt x="1077" y="1976"/>
                    <a:pt x="1394" y="1976"/>
                  </a:cubicBezTo>
                  <a:cubicBezTo>
                    <a:pt x="1513" y="1984"/>
                    <a:pt x="1631" y="1987"/>
                    <a:pt x="1750" y="1987"/>
                  </a:cubicBezTo>
                  <a:cubicBezTo>
                    <a:pt x="2104" y="1987"/>
                    <a:pt x="2455" y="1952"/>
                    <a:pt x="2787" y="1881"/>
                  </a:cubicBezTo>
                  <a:cubicBezTo>
                    <a:pt x="3009" y="1817"/>
                    <a:pt x="3231" y="1786"/>
                    <a:pt x="3452" y="1722"/>
                  </a:cubicBezTo>
                  <a:cubicBezTo>
                    <a:pt x="3611" y="1659"/>
                    <a:pt x="3769" y="1564"/>
                    <a:pt x="3832" y="1406"/>
                  </a:cubicBezTo>
                  <a:cubicBezTo>
                    <a:pt x="3896" y="1247"/>
                    <a:pt x="3832" y="1089"/>
                    <a:pt x="3706" y="994"/>
                  </a:cubicBezTo>
                  <a:cubicBezTo>
                    <a:pt x="3611" y="931"/>
                    <a:pt x="3452" y="899"/>
                    <a:pt x="3357" y="836"/>
                  </a:cubicBezTo>
                  <a:cubicBezTo>
                    <a:pt x="3294" y="804"/>
                    <a:pt x="3262" y="741"/>
                    <a:pt x="3294" y="646"/>
                  </a:cubicBezTo>
                  <a:cubicBezTo>
                    <a:pt x="3294" y="550"/>
                    <a:pt x="3294" y="455"/>
                    <a:pt x="3231" y="392"/>
                  </a:cubicBezTo>
                  <a:cubicBezTo>
                    <a:pt x="3136" y="265"/>
                    <a:pt x="2946" y="202"/>
                    <a:pt x="2787" y="139"/>
                  </a:cubicBezTo>
                  <a:cubicBezTo>
                    <a:pt x="2513" y="47"/>
                    <a:pt x="2224" y="0"/>
                    <a:pt x="1935" y="0"/>
                  </a:cubicBezTo>
                  <a:close/>
                </a:path>
              </a:pathLst>
            </a:custGeom>
            <a:solidFill>
              <a:srgbClr val="D8A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6"/>
            <p:cNvSpPr/>
            <p:nvPr/>
          </p:nvSpPr>
          <p:spPr>
            <a:xfrm>
              <a:off x="1799223" y="2778305"/>
              <a:ext cx="340443" cy="157056"/>
            </a:xfrm>
            <a:custGeom>
              <a:avLst/>
              <a:gdLst/>
              <a:ahLst/>
              <a:cxnLst/>
              <a:rect l="l" t="t" r="r" b="b"/>
              <a:pathLst>
                <a:path w="10990" h="5070" extrusionOk="0">
                  <a:moveTo>
                    <a:pt x="5481" y="1"/>
                  </a:moveTo>
                  <a:cubicBezTo>
                    <a:pt x="5133" y="1"/>
                    <a:pt x="4787" y="45"/>
                    <a:pt x="4465" y="165"/>
                  </a:cubicBezTo>
                  <a:cubicBezTo>
                    <a:pt x="3990" y="355"/>
                    <a:pt x="3579" y="672"/>
                    <a:pt x="3104" y="894"/>
                  </a:cubicBezTo>
                  <a:cubicBezTo>
                    <a:pt x="2850" y="1020"/>
                    <a:pt x="2597" y="1052"/>
                    <a:pt x="2312" y="1084"/>
                  </a:cubicBezTo>
                  <a:cubicBezTo>
                    <a:pt x="2027" y="1115"/>
                    <a:pt x="1742" y="1115"/>
                    <a:pt x="1488" y="1179"/>
                  </a:cubicBezTo>
                  <a:cubicBezTo>
                    <a:pt x="1425" y="1210"/>
                    <a:pt x="1362" y="1242"/>
                    <a:pt x="1298" y="1274"/>
                  </a:cubicBezTo>
                  <a:lnTo>
                    <a:pt x="1235" y="1274"/>
                  </a:lnTo>
                  <a:cubicBezTo>
                    <a:pt x="792" y="1495"/>
                    <a:pt x="443" y="1812"/>
                    <a:pt x="222" y="2255"/>
                  </a:cubicBezTo>
                  <a:cubicBezTo>
                    <a:pt x="127" y="2414"/>
                    <a:pt x="0" y="2667"/>
                    <a:pt x="63" y="2889"/>
                  </a:cubicBezTo>
                  <a:cubicBezTo>
                    <a:pt x="127" y="3111"/>
                    <a:pt x="412" y="3111"/>
                    <a:pt x="507" y="3301"/>
                  </a:cubicBezTo>
                  <a:cubicBezTo>
                    <a:pt x="602" y="3554"/>
                    <a:pt x="475" y="3807"/>
                    <a:pt x="412" y="4029"/>
                  </a:cubicBezTo>
                  <a:cubicBezTo>
                    <a:pt x="380" y="4251"/>
                    <a:pt x="348" y="4504"/>
                    <a:pt x="475" y="4694"/>
                  </a:cubicBezTo>
                  <a:cubicBezTo>
                    <a:pt x="652" y="4959"/>
                    <a:pt x="936" y="5070"/>
                    <a:pt x="1221" y="5070"/>
                  </a:cubicBezTo>
                  <a:cubicBezTo>
                    <a:pt x="1345" y="5070"/>
                    <a:pt x="1468" y="5049"/>
                    <a:pt x="1583" y="5011"/>
                  </a:cubicBezTo>
                  <a:cubicBezTo>
                    <a:pt x="2059" y="4821"/>
                    <a:pt x="2407" y="4409"/>
                    <a:pt x="2724" y="4029"/>
                  </a:cubicBezTo>
                  <a:cubicBezTo>
                    <a:pt x="3040" y="3586"/>
                    <a:pt x="3325" y="3111"/>
                    <a:pt x="3705" y="2699"/>
                  </a:cubicBezTo>
                  <a:cubicBezTo>
                    <a:pt x="4054" y="2319"/>
                    <a:pt x="4465" y="2002"/>
                    <a:pt x="4972" y="1907"/>
                  </a:cubicBezTo>
                  <a:cubicBezTo>
                    <a:pt x="5122" y="1872"/>
                    <a:pt x="5275" y="1856"/>
                    <a:pt x="5428" y="1856"/>
                  </a:cubicBezTo>
                  <a:cubicBezTo>
                    <a:pt x="5824" y="1856"/>
                    <a:pt x="6222" y="1960"/>
                    <a:pt x="6587" y="2097"/>
                  </a:cubicBezTo>
                  <a:cubicBezTo>
                    <a:pt x="7094" y="2287"/>
                    <a:pt x="7601" y="2604"/>
                    <a:pt x="8044" y="2889"/>
                  </a:cubicBezTo>
                  <a:cubicBezTo>
                    <a:pt x="8519" y="3206"/>
                    <a:pt x="8994" y="3522"/>
                    <a:pt x="9532" y="3681"/>
                  </a:cubicBezTo>
                  <a:cubicBezTo>
                    <a:pt x="9654" y="3715"/>
                    <a:pt x="9795" y="3741"/>
                    <a:pt x="9934" y="3741"/>
                  </a:cubicBezTo>
                  <a:cubicBezTo>
                    <a:pt x="10048" y="3741"/>
                    <a:pt x="10161" y="3723"/>
                    <a:pt x="10261" y="3681"/>
                  </a:cubicBezTo>
                  <a:cubicBezTo>
                    <a:pt x="10451" y="3586"/>
                    <a:pt x="10609" y="3396"/>
                    <a:pt x="10641" y="3206"/>
                  </a:cubicBezTo>
                  <a:cubicBezTo>
                    <a:pt x="10673" y="2952"/>
                    <a:pt x="10514" y="2826"/>
                    <a:pt x="10387" y="2636"/>
                  </a:cubicBezTo>
                  <a:cubicBezTo>
                    <a:pt x="10324" y="2572"/>
                    <a:pt x="10292" y="2477"/>
                    <a:pt x="10324" y="2382"/>
                  </a:cubicBezTo>
                  <a:cubicBezTo>
                    <a:pt x="10356" y="2287"/>
                    <a:pt x="10419" y="2224"/>
                    <a:pt x="10482" y="2160"/>
                  </a:cubicBezTo>
                  <a:cubicBezTo>
                    <a:pt x="10641" y="2065"/>
                    <a:pt x="10799" y="1939"/>
                    <a:pt x="10894" y="1780"/>
                  </a:cubicBezTo>
                  <a:cubicBezTo>
                    <a:pt x="10989" y="1590"/>
                    <a:pt x="10958" y="1337"/>
                    <a:pt x="10831" y="1179"/>
                  </a:cubicBezTo>
                  <a:cubicBezTo>
                    <a:pt x="10546" y="704"/>
                    <a:pt x="9944" y="704"/>
                    <a:pt x="9469" y="704"/>
                  </a:cubicBezTo>
                  <a:cubicBezTo>
                    <a:pt x="8867" y="704"/>
                    <a:pt x="8297" y="577"/>
                    <a:pt x="7727" y="419"/>
                  </a:cubicBezTo>
                  <a:cubicBezTo>
                    <a:pt x="7189" y="260"/>
                    <a:pt x="6651" y="102"/>
                    <a:pt x="6080" y="39"/>
                  </a:cubicBezTo>
                  <a:cubicBezTo>
                    <a:pt x="5883" y="15"/>
                    <a:pt x="5682" y="1"/>
                    <a:pt x="5481" y="1"/>
                  </a:cubicBezTo>
                  <a:close/>
                </a:path>
              </a:pathLst>
            </a:custGeom>
            <a:solidFill>
              <a:srgbClr val="D8A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6"/>
            <p:cNvSpPr/>
            <p:nvPr/>
          </p:nvSpPr>
          <p:spPr>
            <a:xfrm>
              <a:off x="1834536" y="2646067"/>
              <a:ext cx="6877" cy="4956"/>
            </a:xfrm>
            <a:custGeom>
              <a:avLst/>
              <a:gdLst/>
              <a:ahLst/>
              <a:cxnLst/>
              <a:rect l="l" t="t" r="r" b="b"/>
              <a:pathLst>
                <a:path w="222" h="160" extrusionOk="0">
                  <a:moveTo>
                    <a:pt x="95" y="1"/>
                  </a:moveTo>
                  <a:cubicBezTo>
                    <a:pt x="0" y="1"/>
                    <a:pt x="0" y="159"/>
                    <a:pt x="95" y="159"/>
                  </a:cubicBezTo>
                  <a:cubicBezTo>
                    <a:pt x="222" y="159"/>
                    <a:pt x="222" y="1"/>
                    <a:pt x="95"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6"/>
            <p:cNvSpPr/>
            <p:nvPr/>
          </p:nvSpPr>
          <p:spPr>
            <a:xfrm>
              <a:off x="1852192" y="2605860"/>
              <a:ext cx="5917" cy="5917"/>
            </a:xfrm>
            <a:custGeom>
              <a:avLst/>
              <a:gdLst/>
              <a:ahLst/>
              <a:cxnLst/>
              <a:rect l="l" t="t" r="r" b="b"/>
              <a:pathLst>
                <a:path w="191" h="191" extrusionOk="0">
                  <a:moveTo>
                    <a:pt x="64" y="0"/>
                  </a:moveTo>
                  <a:cubicBezTo>
                    <a:pt x="64" y="0"/>
                    <a:pt x="64" y="0"/>
                    <a:pt x="32" y="32"/>
                  </a:cubicBezTo>
                  <a:cubicBezTo>
                    <a:pt x="0" y="32"/>
                    <a:pt x="0" y="64"/>
                    <a:pt x="0" y="64"/>
                  </a:cubicBezTo>
                  <a:cubicBezTo>
                    <a:pt x="0" y="64"/>
                    <a:pt x="0" y="95"/>
                    <a:pt x="0" y="95"/>
                  </a:cubicBezTo>
                  <a:cubicBezTo>
                    <a:pt x="0" y="95"/>
                    <a:pt x="0" y="127"/>
                    <a:pt x="0" y="127"/>
                  </a:cubicBezTo>
                  <a:cubicBezTo>
                    <a:pt x="0" y="127"/>
                    <a:pt x="0" y="159"/>
                    <a:pt x="32" y="159"/>
                  </a:cubicBezTo>
                  <a:cubicBezTo>
                    <a:pt x="32" y="190"/>
                    <a:pt x="64" y="190"/>
                    <a:pt x="95" y="190"/>
                  </a:cubicBezTo>
                  <a:cubicBezTo>
                    <a:pt x="127" y="190"/>
                    <a:pt x="127" y="190"/>
                    <a:pt x="127" y="159"/>
                  </a:cubicBezTo>
                  <a:lnTo>
                    <a:pt x="159" y="159"/>
                  </a:lnTo>
                  <a:cubicBezTo>
                    <a:pt x="159" y="159"/>
                    <a:pt x="190" y="127"/>
                    <a:pt x="190" y="127"/>
                  </a:cubicBezTo>
                  <a:cubicBezTo>
                    <a:pt x="190" y="127"/>
                    <a:pt x="190" y="95"/>
                    <a:pt x="190" y="95"/>
                  </a:cubicBezTo>
                  <a:cubicBezTo>
                    <a:pt x="190" y="95"/>
                    <a:pt x="190" y="95"/>
                    <a:pt x="190" y="64"/>
                  </a:cubicBezTo>
                  <a:cubicBezTo>
                    <a:pt x="190" y="64"/>
                    <a:pt x="159" y="64"/>
                    <a:pt x="159" y="32"/>
                  </a:cubicBezTo>
                  <a:cubicBezTo>
                    <a:pt x="127" y="32"/>
                    <a:pt x="127"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6"/>
            <p:cNvSpPr/>
            <p:nvPr/>
          </p:nvSpPr>
          <p:spPr>
            <a:xfrm>
              <a:off x="1856095" y="2638230"/>
              <a:ext cx="6908" cy="4925"/>
            </a:xfrm>
            <a:custGeom>
              <a:avLst/>
              <a:gdLst/>
              <a:ahLst/>
              <a:cxnLst/>
              <a:rect l="l" t="t" r="r" b="b"/>
              <a:pathLst>
                <a:path w="223" h="159" extrusionOk="0">
                  <a:moveTo>
                    <a:pt x="128" y="0"/>
                  </a:moveTo>
                  <a:cubicBezTo>
                    <a:pt x="1" y="0"/>
                    <a:pt x="1" y="159"/>
                    <a:pt x="128" y="159"/>
                  </a:cubicBezTo>
                  <a:cubicBezTo>
                    <a:pt x="223" y="159"/>
                    <a:pt x="223" y="0"/>
                    <a:pt x="128"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6"/>
            <p:cNvSpPr/>
            <p:nvPr/>
          </p:nvSpPr>
          <p:spPr>
            <a:xfrm>
              <a:off x="1881620" y="2599974"/>
              <a:ext cx="6877" cy="4925"/>
            </a:xfrm>
            <a:custGeom>
              <a:avLst/>
              <a:gdLst/>
              <a:ahLst/>
              <a:cxnLst/>
              <a:rect l="l" t="t" r="r" b="b"/>
              <a:pathLst>
                <a:path w="222"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6"/>
            <p:cNvSpPr/>
            <p:nvPr/>
          </p:nvSpPr>
          <p:spPr>
            <a:xfrm>
              <a:off x="1896334" y="2633305"/>
              <a:ext cx="6877" cy="5948"/>
            </a:xfrm>
            <a:custGeom>
              <a:avLst/>
              <a:gdLst/>
              <a:ahLst/>
              <a:cxnLst/>
              <a:rect l="l" t="t" r="r" b="b"/>
              <a:pathLst>
                <a:path w="222" h="192" extrusionOk="0">
                  <a:moveTo>
                    <a:pt x="127" y="1"/>
                  </a:moveTo>
                  <a:cubicBezTo>
                    <a:pt x="0" y="1"/>
                    <a:pt x="0" y="191"/>
                    <a:pt x="127" y="191"/>
                  </a:cubicBezTo>
                  <a:cubicBezTo>
                    <a:pt x="222" y="191"/>
                    <a:pt x="222"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6"/>
            <p:cNvSpPr/>
            <p:nvPr/>
          </p:nvSpPr>
          <p:spPr>
            <a:xfrm>
              <a:off x="1919876" y="2644116"/>
              <a:ext cx="6908" cy="4925"/>
            </a:xfrm>
            <a:custGeom>
              <a:avLst/>
              <a:gdLst/>
              <a:ahLst/>
              <a:cxnLst/>
              <a:rect l="l" t="t" r="r" b="b"/>
              <a:pathLst>
                <a:path w="223"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6"/>
            <p:cNvSpPr/>
            <p:nvPr/>
          </p:nvSpPr>
          <p:spPr>
            <a:xfrm>
              <a:off x="1994436" y="2629402"/>
              <a:ext cx="5917" cy="6877"/>
            </a:xfrm>
            <a:custGeom>
              <a:avLst/>
              <a:gdLst/>
              <a:ahLst/>
              <a:cxnLst/>
              <a:rect l="l" t="t" r="r" b="b"/>
              <a:pathLst>
                <a:path w="191" h="222" extrusionOk="0">
                  <a:moveTo>
                    <a:pt x="32" y="0"/>
                  </a:moveTo>
                  <a:cubicBezTo>
                    <a:pt x="32" y="0"/>
                    <a:pt x="32" y="0"/>
                    <a:pt x="32" y="32"/>
                  </a:cubicBezTo>
                  <a:cubicBezTo>
                    <a:pt x="0" y="32"/>
                    <a:pt x="0" y="32"/>
                    <a:pt x="0" y="64"/>
                  </a:cubicBezTo>
                  <a:cubicBezTo>
                    <a:pt x="0" y="64"/>
                    <a:pt x="0" y="64"/>
                    <a:pt x="0" y="95"/>
                  </a:cubicBezTo>
                  <a:cubicBezTo>
                    <a:pt x="0" y="95"/>
                    <a:pt x="0" y="95"/>
                    <a:pt x="0" y="127"/>
                  </a:cubicBezTo>
                  <a:lnTo>
                    <a:pt x="32" y="159"/>
                  </a:lnTo>
                  <a:cubicBezTo>
                    <a:pt x="32" y="190"/>
                    <a:pt x="32" y="190"/>
                    <a:pt x="64" y="190"/>
                  </a:cubicBezTo>
                  <a:cubicBezTo>
                    <a:pt x="64" y="190"/>
                    <a:pt x="64" y="222"/>
                    <a:pt x="95" y="222"/>
                  </a:cubicBezTo>
                  <a:lnTo>
                    <a:pt x="127" y="222"/>
                  </a:lnTo>
                  <a:cubicBezTo>
                    <a:pt x="127" y="222"/>
                    <a:pt x="159" y="222"/>
                    <a:pt x="159" y="190"/>
                  </a:cubicBezTo>
                  <a:cubicBezTo>
                    <a:pt x="190" y="190"/>
                    <a:pt x="190" y="159"/>
                    <a:pt x="190" y="159"/>
                  </a:cubicBezTo>
                  <a:cubicBezTo>
                    <a:pt x="190" y="127"/>
                    <a:pt x="190" y="127"/>
                    <a:pt x="190" y="127"/>
                  </a:cubicBezTo>
                  <a:cubicBezTo>
                    <a:pt x="190" y="95"/>
                    <a:pt x="190" y="95"/>
                    <a:pt x="190" y="95"/>
                  </a:cubicBezTo>
                  <a:lnTo>
                    <a:pt x="159" y="32"/>
                  </a:lnTo>
                  <a:cubicBezTo>
                    <a:pt x="159" y="32"/>
                    <a:pt x="159" y="0"/>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6"/>
            <p:cNvSpPr/>
            <p:nvPr/>
          </p:nvSpPr>
          <p:spPr>
            <a:xfrm>
              <a:off x="2018938" y="2648050"/>
              <a:ext cx="6908" cy="5917"/>
            </a:xfrm>
            <a:custGeom>
              <a:avLst/>
              <a:gdLst/>
              <a:ahLst/>
              <a:cxnLst/>
              <a:rect l="l" t="t" r="r" b="b"/>
              <a:pathLst>
                <a:path w="223" h="191" extrusionOk="0">
                  <a:moveTo>
                    <a:pt x="96" y="0"/>
                  </a:moveTo>
                  <a:cubicBezTo>
                    <a:pt x="1" y="0"/>
                    <a:pt x="1" y="190"/>
                    <a:pt x="96" y="190"/>
                  </a:cubicBezTo>
                  <a:cubicBezTo>
                    <a:pt x="223" y="190"/>
                    <a:pt x="223" y="0"/>
                    <a:pt x="96"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6"/>
            <p:cNvSpPr/>
            <p:nvPr/>
          </p:nvSpPr>
          <p:spPr>
            <a:xfrm>
              <a:off x="1957140" y="2646067"/>
              <a:ext cx="6908" cy="4956"/>
            </a:xfrm>
            <a:custGeom>
              <a:avLst/>
              <a:gdLst/>
              <a:ahLst/>
              <a:cxnLst/>
              <a:rect l="l" t="t" r="r" b="b"/>
              <a:pathLst>
                <a:path w="223" h="160" extrusionOk="0">
                  <a:moveTo>
                    <a:pt x="96" y="1"/>
                  </a:moveTo>
                  <a:cubicBezTo>
                    <a:pt x="1" y="1"/>
                    <a:pt x="1" y="159"/>
                    <a:pt x="96" y="159"/>
                  </a:cubicBezTo>
                  <a:cubicBezTo>
                    <a:pt x="222" y="159"/>
                    <a:pt x="222" y="1"/>
                    <a:pt x="96"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6"/>
            <p:cNvSpPr/>
            <p:nvPr/>
          </p:nvSpPr>
          <p:spPr>
            <a:xfrm>
              <a:off x="1963026" y="2616639"/>
              <a:ext cx="4956" cy="6908"/>
            </a:xfrm>
            <a:custGeom>
              <a:avLst/>
              <a:gdLst/>
              <a:ahLst/>
              <a:cxnLst/>
              <a:rect l="l" t="t" r="r" b="b"/>
              <a:pathLst>
                <a:path w="160" h="223" extrusionOk="0">
                  <a:moveTo>
                    <a:pt x="64" y="1"/>
                  </a:moveTo>
                  <a:cubicBezTo>
                    <a:pt x="32" y="1"/>
                    <a:pt x="32" y="1"/>
                    <a:pt x="32" y="32"/>
                  </a:cubicBezTo>
                  <a:lnTo>
                    <a:pt x="1" y="32"/>
                  </a:lnTo>
                  <a:cubicBezTo>
                    <a:pt x="1" y="64"/>
                    <a:pt x="1" y="64"/>
                    <a:pt x="1" y="96"/>
                  </a:cubicBezTo>
                  <a:lnTo>
                    <a:pt x="1" y="127"/>
                  </a:lnTo>
                  <a:cubicBezTo>
                    <a:pt x="1" y="159"/>
                    <a:pt x="1" y="159"/>
                    <a:pt x="1" y="159"/>
                  </a:cubicBezTo>
                  <a:cubicBezTo>
                    <a:pt x="1" y="191"/>
                    <a:pt x="32" y="191"/>
                    <a:pt x="32" y="191"/>
                  </a:cubicBezTo>
                  <a:cubicBezTo>
                    <a:pt x="32" y="191"/>
                    <a:pt x="32" y="222"/>
                    <a:pt x="64" y="222"/>
                  </a:cubicBezTo>
                  <a:lnTo>
                    <a:pt x="96" y="222"/>
                  </a:lnTo>
                  <a:cubicBezTo>
                    <a:pt x="127" y="222"/>
                    <a:pt x="127" y="191"/>
                    <a:pt x="159" y="191"/>
                  </a:cubicBezTo>
                  <a:cubicBezTo>
                    <a:pt x="159" y="191"/>
                    <a:pt x="159" y="191"/>
                    <a:pt x="159" y="159"/>
                  </a:cubicBezTo>
                  <a:cubicBezTo>
                    <a:pt x="159" y="159"/>
                    <a:pt x="159" y="159"/>
                    <a:pt x="159" y="127"/>
                  </a:cubicBezTo>
                  <a:lnTo>
                    <a:pt x="159" y="96"/>
                  </a:lnTo>
                  <a:cubicBezTo>
                    <a:pt x="159" y="64"/>
                    <a:pt x="159" y="64"/>
                    <a:pt x="159" y="64"/>
                  </a:cubicBezTo>
                  <a:cubicBezTo>
                    <a:pt x="159" y="32"/>
                    <a:pt x="159" y="32"/>
                    <a:pt x="159" y="32"/>
                  </a:cubicBezTo>
                  <a:cubicBezTo>
                    <a:pt x="127" y="1"/>
                    <a:pt x="127"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6"/>
            <p:cNvSpPr/>
            <p:nvPr/>
          </p:nvSpPr>
          <p:spPr>
            <a:xfrm>
              <a:off x="1852192" y="2848157"/>
              <a:ext cx="6877" cy="4925"/>
            </a:xfrm>
            <a:custGeom>
              <a:avLst/>
              <a:gdLst/>
              <a:ahLst/>
              <a:cxnLst/>
              <a:rect l="l" t="t" r="r" b="b"/>
              <a:pathLst>
                <a:path w="222"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6"/>
            <p:cNvSpPr/>
            <p:nvPr/>
          </p:nvSpPr>
          <p:spPr>
            <a:xfrm>
              <a:off x="1840421" y="2895241"/>
              <a:ext cx="5917" cy="5917"/>
            </a:xfrm>
            <a:custGeom>
              <a:avLst/>
              <a:gdLst/>
              <a:ahLst/>
              <a:cxnLst/>
              <a:rect l="l" t="t" r="r" b="b"/>
              <a:pathLst>
                <a:path w="191" h="191" extrusionOk="0">
                  <a:moveTo>
                    <a:pt x="32" y="1"/>
                  </a:moveTo>
                  <a:cubicBezTo>
                    <a:pt x="0" y="32"/>
                    <a:pt x="0" y="32"/>
                    <a:pt x="0" y="32"/>
                  </a:cubicBezTo>
                  <a:cubicBezTo>
                    <a:pt x="0" y="32"/>
                    <a:pt x="0" y="64"/>
                    <a:pt x="0" y="64"/>
                  </a:cubicBezTo>
                  <a:cubicBezTo>
                    <a:pt x="0" y="96"/>
                    <a:pt x="0" y="96"/>
                    <a:pt x="0" y="96"/>
                  </a:cubicBezTo>
                  <a:cubicBezTo>
                    <a:pt x="0" y="127"/>
                    <a:pt x="0" y="127"/>
                    <a:pt x="32" y="127"/>
                  </a:cubicBezTo>
                  <a:lnTo>
                    <a:pt x="32" y="159"/>
                  </a:lnTo>
                  <a:cubicBezTo>
                    <a:pt x="63" y="159"/>
                    <a:pt x="63" y="191"/>
                    <a:pt x="63" y="191"/>
                  </a:cubicBezTo>
                  <a:lnTo>
                    <a:pt x="127" y="191"/>
                  </a:lnTo>
                  <a:cubicBezTo>
                    <a:pt x="158" y="191"/>
                    <a:pt x="158" y="159"/>
                    <a:pt x="158" y="159"/>
                  </a:cubicBezTo>
                  <a:lnTo>
                    <a:pt x="190" y="159"/>
                  </a:lnTo>
                  <a:cubicBezTo>
                    <a:pt x="190" y="127"/>
                    <a:pt x="190" y="127"/>
                    <a:pt x="190" y="96"/>
                  </a:cubicBezTo>
                  <a:cubicBezTo>
                    <a:pt x="190" y="96"/>
                    <a:pt x="190" y="96"/>
                    <a:pt x="190" y="64"/>
                  </a:cubicBezTo>
                  <a:cubicBezTo>
                    <a:pt x="190" y="64"/>
                    <a:pt x="190" y="64"/>
                    <a:pt x="158" y="32"/>
                  </a:cubicBezTo>
                  <a:lnTo>
                    <a:pt x="127" y="1"/>
                  </a:ln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6"/>
            <p:cNvSpPr/>
            <p:nvPr/>
          </p:nvSpPr>
          <p:spPr>
            <a:xfrm>
              <a:off x="1876695" y="2865814"/>
              <a:ext cx="6908" cy="4925"/>
            </a:xfrm>
            <a:custGeom>
              <a:avLst/>
              <a:gdLst/>
              <a:ahLst/>
              <a:cxnLst/>
              <a:rect l="l" t="t" r="r" b="b"/>
              <a:pathLst>
                <a:path w="223" h="159" extrusionOk="0">
                  <a:moveTo>
                    <a:pt x="128" y="1"/>
                  </a:moveTo>
                  <a:cubicBezTo>
                    <a:pt x="1" y="1"/>
                    <a:pt x="1" y="159"/>
                    <a:pt x="128" y="159"/>
                  </a:cubicBezTo>
                  <a:cubicBezTo>
                    <a:pt x="223" y="159"/>
                    <a:pt x="223" y="1"/>
                    <a:pt x="12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6"/>
            <p:cNvSpPr/>
            <p:nvPr/>
          </p:nvSpPr>
          <p:spPr>
            <a:xfrm>
              <a:off x="1824716" y="2864823"/>
              <a:ext cx="5917" cy="5917"/>
            </a:xfrm>
            <a:custGeom>
              <a:avLst/>
              <a:gdLst/>
              <a:ahLst/>
              <a:cxnLst/>
              <a:rect l="l" t="t" r="r" b="b"/>
              <a:pathLst>
                <a:path w="191" h="191" extrusionOk="0">
                  <a:moveTo>
                    <a:pt x="64" y="1"/>
                  </a:moveTo>
                  <a:cubicBezTo>
                    <a:pt x="64" y="1"/>
                    <a:pt x="32" y="33"/>
                    <a:pt x="32" y="33"/>
                  </a:cubicBezTo>
                  <a:lnTo>
                    <a:pt x="0" y="64"/>
                  </a:lnTo>
                  <a:cubicBezTo>
                    <a:pt x="0" y="64"/>
                    <a:pt x="0" y="64"/>
                    <a:pt x="0" y="96"/>
                  </a:cubicBezTo>
                  <a:cubicBezTo>
                    <a:pt x="0" y="96"/>
                    <a:pt x="0" y="96"/>
                    <a:pt x="0" y="128"/>
                  </a:cubicBezTo>
                  <a:cubicBezTo>
                    <a:pt x="0" y="128"/>
                    <a:pt x="0" y="128"/>
                    <a:pt x="0" y="159"/>
                  </a:cubicBezTo>
                  <a:cubicBezTo>
                    <a:pt x="0" y="191"/>
                    <a:pt x="32" y="191"/>
                    <a:pt x="32" y="191"/>
                  </a:cubicBezTo>
                  <a:lnTo>
                    <a:pt x="95" y="191"/>
                  </a:lnTo>
                  <a:cubicBezTo>
                    <a:pt x="95" y="191"/>
                    <a:pt x="127" y="191"/>
                    <a:pt x="127" y="159"/>
                  </a:cubicBezTo>
                  <a:lnTo>
                    <a:pt x="159" y="159"/>
                  </a:lnTo>
                  <a:cubicBezTo>
                    <a:pt x="159" y="128"/>
                    <a:pt x="159" y="128"/>
                    <a:pt x="159" y="128"/>
                  </a:cubicBezTo>
                  <a:cubicBezTo>
                    <a:pt x="159" y="96"/>
                    <a:pt x="190" y="96"/>
                    <a:pt x="190" y="96"/>
                  </a:cubicBezTo>
                  <a:cubicBezTo>
                    <a:pt x="190" y="64"/>
                    <a:pt x="159" y="64"/>
                    <a:pt x="159" y="64"/>
                  </a:cubicBezTo>
                  <a:cubicBezTo>
                    <a:pt x="159" y="33"/>
                    <a:pt x="159" y="33"/>
                    <a:pt x="159" y="33"/>
                  </a:cubicBezTo>
                  <a:cubicBezTo>
                    <a:pt x="159" y="33"/>
                    <a:pt x="127" y="33"/>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6"/>
            <p:cNvSpPr/>
            <p:nvPr/>
          </p:nvSpPr>
          <p:spPr>
            <a:xfrm>
              <a:off x="1884563" y="2832452"/>
              <a:ext cx="5917" cy="5917"/>
            </a:xfrm>
            <a:custGeom>
              <a:avLst/>
              <a:gdLst/>
              <a:ahLst/>
              <a:cxnLst/>
              <a:rect l="l" t="t" r="r" b="b"/>
              <a:pathLst>
                <a:path w="191" h="191" extrusionOk="0">
                  <a:moveTo>
                    <a:pt x="95" y="1"/>
                  </a:moveTo>
                  <a:cubicBezTo>
                    <a:pt x="64" y="1"/>
                    <a:pt x="64" y="32"/>
                    <a:pt x="32" y="32"/>
                  </a:cubicBezTo>
                  <a:lnTo>
                    <a:pt x="32" y="64"/>
                  </a:lnTo>
                  <a:cubicBezTo>
                    <a:pt x="0" y="64"/>
                    <a:pt x="0" y="64"/>
                    <a:pt x="0" y="96"/>
                  </a:cubicBezTo>
                  <a:cubicBezTo>
                    <a:pt x="0" y="96"/>
                    <a:pt x="0" y="96"/>
                    <a:pt x="0" y="127"/>
                  </a:cubicBezTo>
                  <a:cubicBezTo>
                    <a:pt x="0" y="127"/>
                    <a:pt x="0" y="127"/>
                    <a:pt x="0" y="159"/>
                  </a:cubicBezTo>
                  <a:lnTo>
                    <a:pt x="32" y="159"/>
                  </a:lnTo>
                  <a:cubicBezTo>
                    <a:pt x="32" y="191"/>
                    <a:pt x="32" y="191"/>
                    <a:pt x="32" y="191"/>
                  </a:cubicBezTo>
                  <a:lnTo>
                    <a:pt x="95" y="191"/>
                  </a:lnTo>
                  <a:cubicBezTo>
                    <a:pt x="127" y="191"/>
                    <a:pt x="127" y="191"/>
                    <a:pt x="127" y="159"/>
                  </a:cubicBezTo>
                  <a:lnTo>
                    <a:pt x="159" y="159"/>
                  </a:lnTo>
                  <a:cubicBezTo>
                    <a:pt x="159" y="127"/>
                    <a:pt x="190" y="127"/>
                    <a:pt x="190" y="127"/>
                  </a:cubicBezTo>
                  <a:cubicBezTo>
                    <a:pt x="190" y="96"/>
                    <a:pt x="190" y="96"/>
                    <a:pt x="190" y="96"/>
                  </a:cubicBezTo>
                  <a:cubicBezTo>
                    <a:pt x="190" y="64"/>
                    <a:pt x="190" y="64"/>
                    <a:pt x="190" y="64"/>
                  </a:cubicBezTo>
                  <a:cubicBezTo>
                    <a:pt x="190" y="32"/>
                    <a:pt x="159" y="32"/>
                    <a:pt x="159" y="32"/>
                  </a:cubicBezTo>
                  <a:cubicBezTo>
                    <a:pt x="159" y="32"/>
                    <a:pt x="159" y="32"/>
                    <a:pt x="159"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6"/>
            <p:cNvSpPr/>
            <p:nvPr/>
          </p:nvSpPr>
          <p:spPr>
            <a:xfrm>
              <a:off x="1925761" y="2805007"/>
              <a:ext cx="6908" cy="5917"/>
            </a:xfrm>
            <a:custGeom>
              <a:avLst/>
              <a:gdLst/>
              <a:ahLst/>
              <a:cxnLst/>
              <a:rect l="l" t="t" r="r" b="b"/>
              <a:pathLst>
                <a:path w="223" h="191" extrusionOk="0">
                  <a:moveTo>
                    <a:pt x="127" y="0"/>
                  </a:moveTo>
                  <a:cubicBezTo>
                    <a:pt x="0" y="0"/>
                    <a:pt x="0" y="190"/>
                    <a:pt x="127" y="190"/>
                  </a:cubicBezTo>
                  <a:cubicBezTo>
                    <a:pt x="222" y="190"/>
                    <a:pt x="222" y="0"/>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1936541" y="2819721"/>
              <a:ext cx="6908" cy="4925"/>
            </a:xfrm>
            <a:custGeom>
              <a:avLst/>
              <a:gdLst/>
              <a:ahLst/>
              <a:cxnLst/>
              <a:rect l="l" t="t" r="r" b="b"/>
              <a:pathLst>
                <a:path w="223" h="159" extrusionOk="0">
                  <a:moveTo>
                    <a:pt x="96" y="0"/>
                  </a:moveTo>
                  <a:cubicBezTo>
                    <a:pt x="1" y="0"/>
                    <a:pt x="1" y="158"/>
                    <a:pt x="96" y="158"/>
                  </a:cubicBezTo>
                  <a:cubicBezTo>
                    <a:pt x="222" y="158"/>
                    <a:pt x="222" y="0"/>
                    <a:pt x="96"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6"/>
            <p:cNvSpPr/>
            <p:nvPr/>
          </p:nvSpPr>
          <p:spPr>
            <a:xfrm>
              <a:off x="1967951" y="2810893"/>
              <a:ext cx="5917" cy="6877"/>
            </a:xfrm>
            <a:custGeom>
              <a:avLst/>
              <a:gdLst/>
              <a:ahLst/>
              <a:cxnLst/>
              <a:rect l="l" t="t" r="r" b="b"/>
              <a:pathLst>
                <a:path w="191" h="222" extrusionOk="0">
                  <a:moveTo>
                    <a:pt x="63" y="0"/>
                  </a:moveTo>
                  <a:cubicBezTo>
                    <a:pt x="63" y="0"/>
                    <a:pt x="32" y="0"/>
                    <a:pt x="32" y="32"/>
                  </a:cubicBezTo>
                  <a:cubicBezTo>
                    <a:pt x="0" y="32"/>
                    <a:pt x="0" y="63"/>
                    <a:pt x="0" y="63"/>
                  </a:cubicBezTo>
                  <a:lnTo>
                    <a:pt x="0" y="127"/>
                  </a:lnTo>
                  <a:cubicBezTo>
                    <a:pt x="0" y="127"/>
                    <a:pt x="0" y="158"/>
                    <a:pt x="32" y="158"/>
                  </a:cubicBezTo>
                  <a:cubicBezTo>
                    <a:pt x="32" y="158"/>
                    <a:pt x="32" y="190"/>
                    <a:pt x="32" y="190"/>
                  </a:cubicBezTo>
                  <a:lnTo>
                    <a:pt x="63" y="190"/>
                  </a:lnTo>
                  <a:cubicBezTo>
                    <a:pt x="63" y="190"/>
                    <a:pt x="63" y="222"/>
                    <a:pt x="95" y="222"/>
                  </a:cubicBezTo>
                  <a:cubicBezTo>
                    <a:pt x="95" y="222"/>
                    <a:pt x="95" y="222"/>
                    <a:pt x="127" y="190"/>
                  </a:cubicBezTo>
                  <a:lnTo>
                    <a:pt x="158" y="190"/>
                  </a:lnTo>
                  <a:cubicBezTo>
                    <a:pt x="158" y="190"/>
                    <a:pt x="158" y="158"/>
                    <a:pt x="158" y="158"/>
                  </a:cubicBezTo>
                  <a:cubicBezTo>
                    <a:pt x="190" y="158"/>
                    <a:pt x="190" y="127"/>
                    <a:pt x="190" y="127"/>
                  </a:cubicBezTo>
                  <a:lnTo>
                    <a:pt x="190" y="63"/>
                  </a:lnTo>
                  <a:cubicBezTo>
                    <a:pt x="190" y="63"/>
                    <a:pt x="158" y="63"/>
                    <a:pt x="158" y="32"/>
                  </a:cubicBezTo>
                  <a:cubicBezTo>
                    <a:pt x="158" y="32"/>
                    <a:pt x="158" y="32"/>
                    <a:pt x="158"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6"/>
            <p:cNvSpPr/>
            <p:nvPr/>
          </p:nvSpPr>
          <p:spPr>
            <a:xfrm>
              <a:off x="1998339" y="2817738"/>
              <a:ext cx="4956" cy="5917"/>
            </a:xfrm>
            <a:custGeom>
              <a:avLst/>
              <a:gdLst/>
              <a:ahLst/>
              <a:cxnLst/>
              <a:rect l="l" t="t" r="r" b="b"/>
              <a:pathLst>
                <a:path w="160" h="191" extrusionOk="0">
                  <a:moveTo>
                    <a:pt x="64" y="1"/>
                  </a:moveTo>
                  <a:cubicBezTo>
                    <a:pt x="33" y="1"/>
                    <a:pt x="33" y="32"/>
                    <a:pt x="33" y="32"/>
                  </a:cubicBezTo>
                  <a:cubicBezTo>
                    <a:pt x="1" y="32"/>
                    <a:pt x="1" y="32"/>
                    <a:pt x="1" y="64"/>
                  </a:cubicBezTo>
                  <a:cubicBezTo>
                    <a:pt x="1" y="64"/>
                    <a:pt x="1" y="64"/>
                    <a:pt x="1" y="96"/>
                  </a:cubicBezTo>
                  <a:lnTo>
                    <a:pt x="1" y="127"/>
                  </a:lnTo>
                  <a:cubicBezTo>
                    <a:pt x="1" y="127"/>
                    <a:pt x="1" y="127"/>
                    <a:pt x="1" y="159"/>
                  </a:cubicBezTo>
                  <a:cubicBezTo>
                    <a:pt x="1" y="159"/>
                    <a:pt x="1" y="159"/>
                    <a:pt x="33" y="191"/>
                  </a:cubicBezTo>
                  <a:lnTo>
                    <a:pt x="96" y="191"/>
                  </a:lnTo>
                  <a:cubicBezTo>
                    <a:pt x="128" y="191"/>
                    <a:pt x="128" y="191"/>
                    <a:pt x="128" y="159"/>
                  </a:cubicBezTo>
                  <a:lnTo>
                    <a:pt x="159" y="159"/>
                  </a:lnTo>
                  <a:cubicBezTo>
                    <a:pt x="159" y="159"/>
                    <a:pt x="159" y="127"/>
                    <a:pt x="159" y="127"/>
                  </a:cubicBezTo>
                  <a:lnTo>
                    <a:pt x="159" y="96"/>
                  </a:lnTo>
                  <a:cubicBezTo>
                    <a:pt x="159" y="64"/>
                    <a:pt x="159" y="64"/>
                    <a:pt x="159" y="64"/>
                  </a:cubicBezTo>
                  <a:cubicBezTo>
                    <a:pt x="159" y="32"/>
                    <a:pt x="159" y="32"/>
                    <a:pt x="128" y="32"/>
                  </a:cubicBezTo>
                  <a:cubicBezTo>
                    <a:pt x="128" y="32"/>
                    <a:pt x="128" y="1"/>
                    <a:pt x="12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6"/>
            <p:cNvSpPr/>
            <p:nvPr/>
          </p:nvSpPr>
          <p:spPr>
            <a:xfrm>
              <a:off x="2023864" y="2834435"/>
              <a:ext cx="6877" cy="5917"/>
            </a:xfrm>
            <a:custGeom>
              <a:avLst/>
              <a:gdLst/>
              <a:ahLst/>
              <a:cxnLst/>
              <a:rect l="l" t="t" r="r" b="b"/>
              <a:pathLst>
                <a:path w="222" h="191" extrusionOk="0">
                  <a:moveTo>
                    <a:pt x="95" y="0"/>
                  </a:moveTo>
                  <a:cubicBezTo>
                    <a:pt x="0" y="0"/>
                    <a:pt x="0" y="190"/>
                    <a:pt x="95" y="190"/>
                  </a:cubicBezTo>
                  <a:cubicBezTo>
                    <a:pt x="222" y="190"/>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6"/>
            <p:cNvSpPr/>
            <p:nvPr/>
          </p:nvSpPr>
          <p:spPr>
            <a:xfrm>
              <a:off x="2060168" y="2810893"/>
              <a:ext cx="6877" cy="4925"/>
            </a:xfrm>
            <a:custGeom>
              <a:avLst/>
              <a:gdLst/>
              <a:ahLst/>
              <a:cxnLst/>
              <a:rect l="l" t="t" r="r" b="b"/>
              <a:pathLst>
                <a:path w="222" h="159" extrusionOk="0">
                  <a:moveTo>
                    <a:pt x="32" y="0"/>
                  </a:moveTo>
                  <a:cubicBezTo>
                    <a:pt x="32" y="32"/>
                    <a:pt x="32" y="32"/>
                    <a:pt x="32" y="32"/>
                  </a:cubicBezTo>
                  <a:cubicBezTo>
                    <a:pt x="32" y="63"/>
                    <a:pt x="0" y="63"/>
                    <a:pt x="0" y="63"/>
                  </a:cubicBezTo>
                  <a:cubicBezTo>
                    <a:pt x="0" y="95"/>
                    <a:pt x="0" y="95"/>
                    <a:pt x="32" y="95"/>
                  </a:cubicBezTo>
                  <a:cubicBezTo>
                    <a:pt x="32" y="127"/>
                    <a:pt x="32" y="127"/>
                    <a:pt x="32" y="127"/>
                  </a:cubicBezTo>
                  <a:cubicBezTo>
                    <a:pt x="32" y="127"/>
                    <a:pt x="63" y="158"/>
                    <a:pt x="63" y="158"/>
                  </a:cubicBezTo>
                  <a:lnTo>
                    <a:pt x="190" y="158"/>
                  </a:lnTo>
                  <a:cubicBezTo>
                    <a:pt x="190" y="158"/>
                    <a:pt x="190" y="127"/>
                    <a:pt x="222" y="127"/>
                  </a:cubicBezTo>
                  <a:cubicBezTo>
                    <a:pt x="222" y="127"/>
                    <a:pt x="222" y="127"/>
                    <a:pt x="222" y="95"/>
                  </a:cubicBezTo>
                  <a:cubicBezTo>
                    <a:pt x="222" y="95"/>
                    <a:pt x="222" y="95"/>
                    <a:pt x="222" y="63"/>
                  </a:cubicBezTo>
                  <a:cubicBezTo>
                    <a:pt x="222" y="32"/>
                    <a:pt x="222" y="32"/>
                    <a:pt x="222"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6"/>
            <p:cNvSpPr/>
            <p:nvPr/>
          </p:nvSpPr>
          <p:spPr>
            <a:xfrm>
              <a:off x="2068005" y="2849148"/>
              <a:ext cx="5917" cy="6877"/>
            </a:xfrm>
            <a:custGeom>
              <a:avLst/>
              <a:gdLst/>
              <a:ahLst/>
              <a:cxnLst/>
              <a:rect l="l" t="t" r="r" b="b"/>
              <a:pathLst>
                <a:path w="191" h="222" extrusionOk="0">
                  <a:moveTo>
                    <a:pt x="64" y="0"/>
                  </a:moveTo>
                  <a:cubicBezTo>
                    <a:pt x="64" y="0"/>
                    <a:pt x="32" y="32"/>
                    <a:pt x="32" y="32"/>
                  </a:cubicBezTo>
                  <a:cubicBezTo>
                    <a:pt x="0" y="63"/>
                    <a:pt x="0" y="63"/>
                    <a:pt x="0" y="63"/>
                  </a:cubicBezTo>
                  <a:cubicBezTo>
                    <a:pt x="0" y="95"/>
                    <a:pt x="0" y="95"/>
                    <a:pt x="0" y="95"/>
                  </a:cubicBezTo>
                  <a:cubicBezTo>
                    <a:pt x="0" y="127"/>
                    <a:pt x="0" y="127"/>
                    <a:pt x="0" y="127"/>
                  </a:cubicBezTo>
                  <a:lnTo>
                    <a:pt x="32" y="190"/>
                  </a:lnTo>
                  <a:cubicBezTo>
                    <a:pt x="32" y="190"/>
                    <a:pt x="32" y="222"/>
                    <a:pt x="64" y="222"/>
                  </a:cubicBezTo>
                  <a:lnTo>
                    <a:pt x="159" y="222"/>
                  </a:lnTo>
                  <a:cubicBezTo>
                    <a:pt x="159" y="222"/>
                    <a:pt x="159" y="222"/>
                    <a:pt x="159" y="190"/>
                  </a:cubicBezTo>
                  <a:cubicBezTo>
                    <a:pt x="190" y="190"/>
                    <a:pt x="190" y="190"/>
                    <a:pt x="190" y="158"/>
                  </a:cubicBezTo>
                  <a:cubicBezTo>
                    <a:pt x="190" y="127"/>
                    <a:pt x="190" y="127"/>
                    <a:pt x="190" y="95"/>
                  </a:cubicBezTo>
                  <a:lnTo>
                    <a:pt x="159" y="63"/>
                  </a:lnTo>
                  <a:cubicBezTo>
                    <a:pt x="159" y="32"/>
                    <a:pt x="159" y="32"/>
                    <a:pt x="127" y="32"/>
                  </a:cubicBezTo>
                  <a:cubicBezTo>
                    <a:pt x="127" y="32"/>
                    <a:pt x="95" y="32"/>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6"/>
            <p:cNvSpPr/>
            <p:nvPr/>
          </p:nvSpPr>
          <p:spPr>
            <a:xfrm>
              <a:off x="2075842" y="2868757"/>
              <a:ext cx="4956" cy="6908"/>
            </a:xfrm>
            <a:custGeom>
              <a:avLst/>
              <a:gdLst/>
              <a:ahLst/>
              <a:cxnLst/>
              <a:rect l="l" t="t" r="r" b="b"/>
              <a:pathLst>
                <a:path w="160" h="223" extrusionOk="0">
                  <a:moveTo>
                    <a:pt x="32" y="1"/>
                  </a:moveTo>
                  <a:cubicBezTo>
                    <a:pt x="32" y="1"/>
                    <a:pt x="32" y="1"/>
                    <a:pt x="1" y="32"/>
                  </a:cubicBezTo>
                  <a:cubicBezTo>
                    <a:pt x="1" y="64"/>
                    <a:pt x="1" y="64"/>
                    <a:pt x="1" y="96"/>
                  </a:cubicBezTo>
                  <a:lnTo>
                    <a:pt x="1" y="127"/>
                  </a:lnTo>
                  <a:cubicBezTo>
                    <a:pt x="1" y="127"/>
                    <a:pt x="1" y="159"/>
                    <a:pt x="1" y="159"/>
                  </a:cubicBezTo>
                  <a:cubicBezTo>
                    <a:pt x="1" y="159"/>
                    <a:pt x="1" y="191"/>
                    <a:pt x="1" y="191"/>
                  </a:cubicBezTo>
                  <a:lnTo>
                    <a:pt x="32" y="191"/>
                  </a:lnTo>
                  <a:cubicBezTo>
                    <a:pt x="64" y="222"/>
                    <a:pt x="64" y="222"/>
                    <a:pt x="64" y="222"/>
                  </a:cubicBezTo>
                  <a:lnTo>
                    <a:pt x="96" y="222"/>
                  </a:lnTo>
                  <a:cubicBezTo>
                    <a:pt x="96" y="191"/>
                    <a:pt x="127" y="191"/>
                    <a:pt x="127" y="191"/>
                  </a:cubicBezTo>
                  <a:cubicBezTo>
                    <a:pt x="127" y="191"/>
                    <a:pt x="127" y="159"/>
                    <a:pt x="159" y="159"/>
                  </a:cubicBezTo>
                  <a:cubicBezTo>
                    <a:pt x="159" y="159"/>
                    <a:pt x="159" y="127"/>
                    <a:pt x="159" y="127"/>
                  </a:cubicBezTo>
                  <a:lnTo>
                    <a:pt x="159" y="64"/>
                  </a:lnTo>
                  <a:cubicBezTo>
                    <a:pt x="159" y="64"/>
                    <a:pt x="159" y="64"/>
                    <a:pt x="159" y="32"/>
                  </a:cubicBezTo>
                  <a:lnTo>
                    <a:pt x="127" y="32"/>
                  </a:lnTo>
                  <a:cubicBezTo>
                    <a:pt x="127" y="1"/>
                    <a:pt x="127" y="1"/>
                    <a:pt x="96"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6"/>
            <p:cNvSpPr/>
            <p:nvPr/>
          </p:nvSpPr>
          <p:spPr>
            <a:xfrm>
              <a:off x="2093499" y="2866805"/>
              <a:ext cx="4956" cy="5917"/>
            </a:xfrm>
            <a:custGeom>
              <a:avLst/>
              <a:gdLst/>
              <a:ahLst/>
              <a:cxnLst/>
              <a:rect l="l" t="t" r="r" b="b"/>
              <a:pathLst>
                <a:path w="160" h="191" extrusionOk="0">
                  <a:moveTo>
                    <a:pt x="1" y="0"/>
                  </a:moveTo>
                  <a:cubicBezTo>
                    <a:pt x="1" y="32"/>
                    <a:pt x="1" y="32"/>
                    <a:pt x="1" y="32"/>
                  </a:cubicBezTo>
                  <a:cubicBezTo>
                    <a:pt x="1" y="32"/>
                    <a:pt x="1" y="64"/>
                    <a:pt x="1" y="64"/>
                  </a:cubicBezTo>
                  <a:lnTo>
                    <a:pt x="1" y="95"/>
                  </a:lnTo>
                  <a:cubicBezTo>
                    <a:pt x="1" y="95"/>
                    <a:pt x="1" y="127"/>
                    <a:pt x="1" y="127"/>
                  </a:cubicBezTo>
                  <a:cubicBezTo>
                    <a:pt x="1" y="127"/>
                    <a:pt x="1" y="159"/>
                    <a:pt x="1" y="159"/>
                  </a:cubicBezTo>
                  <a:lnTo>
                    <a:pt x="32" y="159"/>
                  </a:lnTo>
                  <a:cubicBezTo>
                    <a:pt x="64" y="190"/>
                    <a:pt x="64" y="190"/>
                    <a:pt x="64" y="190"/>
                  </a:cubicBezTo>
                  <a:lnTo>
                    <a:pt x="96" y="190"/>
                  </a:lnTo>
                  <a:cubicBezTo>
                    <a:pt x="96" y="159"/>
                    <a:pt x="127" y="159"/>
                    <a:pt x="127" y="159"/>
                  </a:cubicBezTo>
                  <a:cubicBezTo>
                    <a:pt x="127" y="159"/>
                    <a:pt x="127" y="127"/>
                    <a:pt x="159" y="127"/>
                  </a:cubicBezTo>
                  <a:cubicBezTo>
                    <a:pt x="159" y="127"/>
                    <a:pt x="159" y="95"/>
                    <a:pt x="159" y="95"/>
                  </a:cubicBezTo>
                  <a:lnTo>
                    <a:pt x="159" y="64"/>
                  </a:lnTo>
                  <a:cubicBezTo>
                    <a:pt x="159" y="64"/>
                    <a:pt x="159" y="64"/>
                    <a:pt x="159" y="32"/>
                  </a:cubicBezTo>
                  <a:cubicBezTo>
                    <a:pt x="127" y="32"/>
                    <a:pt x="127" y="32"/>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6"/>
            <p:cNvSpPr/>
            <p:nvPr/>
          </p:nvSpPr>
          <p:spPr>
            <a:xfrm>
              <a:off x="2097433" y="2827558"/>
              <a:ext cx="6908" cy="4925"/>
            </a:xfrm>
            <a:custGeom>
              <a:avLst/>
              <a:gdLst/>
              <a:ahLst/>
              <a:cxnLst/>
              <a:rect l="l" t="t" r="r" b="b"/>
              <a:pathLst>
                <a:path w="223"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6"/>
            <p:cNvSpPr/>
            <p:nvPr/>
          </p:nvSpPr>
          <p:spPr>
            <a:xfrm>
              <a:off x="2019930" y="2806959"/>
              <a:ext cx="5917" cy="4925"/>
            </a:xfrm>
            <a:custGeom>
              <a:avLst/>
              <a:gdLst/>
              <a:ahLst/>
              <a:cxnLst/>
              <a:rect l="l" t="t" r="r" b="b"/>
              <a:pathLst>
                <a:path w="191" h="159" extrusionOk="0">
                  <a:moveTo>
                    <a:pt x="64" y="0"/>
                  </a:moveTo>
                  <a:cubicBezTo>
                    <a:pt x="32" y="0"/>
                    <a:pt x="32" y="0"/>
                    <a:pt x="32" y="32"/>
                  </a:cubicBezTo>
                  <a:cubicBezTo>
                    <a:pt x="1" y="64"/>
                    <a:pt x="1" y="64"/>
                    <a:pt x="1" y="64"/>
                  </a:cubicBezTo>
                  <a:cubicBezTo>
                    <a:pt x="1" y="95"/>
                    <a:pt x="1" y="95"/>
                    <a:pt x="1" y="95"/>
                  </a:cubicBezTo>
                  <a:cubicBezTo>
                    <a:pt x="1" y="127"/>
                    <a:pt x="32" y="127"/>
                    <a:pt x="32" y="127"/>
                  </a:cubicBezTo>
                  <a:cubicBezTo>
                    <a:pt x="32" y="159"/>
                    <a:pt x="32" y="159"/>
                    <a:pt x="64" y="159"/>
                  </a:cubicBezTo>
                  <a:lnTo>
                    <a:pt x="159" y="159"/>
                  </a:lnTo>
                  <a:cubicBezTo>
                    <a:pt x="159" y="159"/>
                    <a:pt x="159" y="159"/>
                    <a:pt x="191" y="127"/>
                  </a:cubicBezTo>
                  <a:cubicBezTo>
                    <a:pt x="191" y="95"/>
                    <a:pt x="191" y="95"/>
                    <a:pt x="191" y="95"/>
                  </a:cubicBezTo>
                  <a:cubicBezTo>
                    <a:pt x="191" y="64"/>
                    <a:pt x="191" y="64"/>
                    <a:pt x="191" y="64"/>
                  </a:cubicBezTo>
                  <a:cubicBezTo>
                    <a:pt x="191" y="32"/>
                    <a:pt x="191" y="32"/>
                    <a:pt x="191" y="32"/>
                  </a:cubicBezTo>
                  <a:cubicBezTo>
                    <a:pt x="159" y="0"/>
                    <a:pt x="159" y="0"/>
                    <a:pt x="159"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6"/>
            <p:cNvSpPr/>
            <p:nvPr/>
          </p:nvSpPr>
          <p:spPr>
            <a:xfrm>
              <a:off x="1982665" y="2787351"/>
              <a:ext cx="6877" cy="4925"/>
            </a:xfrm>
            <a:custGeom>
              <a:avLst/>
              <a:gdLst/>
              <a:ahLst/>
              <a:cxnLst/>
              <a:rect l="l" t="t" r="r" b="b"/>
              <a:pathLst>
                <a:path w="222" h="159" extrusionOk="0">
                  <a:moveTo>
                    <a:pt x="32" y="0"/>
                  </a:moveTo>
                  <a:cubicBezTo>
                    <a:pt x="32" y="32"/>
                    <a:pt x="0" y="32"/>
                    <a:pt x="0" y="32"/>
                  </a:cubicBezTo>
                  <a:cubicBezTo>
                    <a:pt x="0" y="63"/>
                    <a:pt x="0" y="63"/>
                    <a:pt x="0" y="63"/>
                  </a:cubicBezTo>
                  <a:cubicBezTo>
                    <a:pt x="0" y="95"/>
                    <a:pt x="0" y="95"/>
                    <a:pt x="0" y="95"/>
                  </a:cubicBezTo>
                  <a:cubicBezTo>
                    <a:pt x="0" y="127"/>
                    <a:pt x="32" y="127"/>
                    <a:pt x="32" y="127"/>
                  </a:cubicBezTo>
                  <a:cubicBezTo>
                    <a:pt x="32" y="127"/>
                    <a:pt x="32" y="158"/>
                    <a:pt x="32" y="158"/>
                  </a:cubicBezTo>
                  <a:lnTo>
                    <a:pt x="158" y="158"/>
                  </a:lnTo>
                  <a:cubicBezTo>
                    <a:pt x="190" y="158"/>
                    <a:pt x="190" y="158"/>
                    <a:pt x="190" y="127"/>
                  </a:cubicBezTo>
                  <a:cubicBezTo>
                    <a:pt x="222" y="127"/>
                    <a:pt x="222" y="127"/>
                    <a:pt x="222" y="95"/>
                  </a:cubicBezTo>
                  <a:cubicBezTo>
                    <a:pt x="222" y="95"/>
                    <a:pt x="222" y="95"/>
                    <a:pt x="222" y="63"/>
                  </a:cubicBezTo>
                  <a:cubicBezTo>
                    <a:pt x="222" y="32"/>
                    <a:pt x="222" y="32"/>
                    <a:pt x="190"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6"/>
            <p:cNvSpPr/>
            <p:nvPr/>
          </p:nvSpPr>
          <p:spPr>
            <a:xfrm>
              <a:off x="1911048" y="2847166"/>
              <a:ext cx="6877" cy="4956"/>
            </a:xfrm>
            <a:custGeom>
              <a:avLst/>
              <a:gdLst/>
              <a:ahLst/>
              <a:cxnLst/>
              <a:rect l="l" t="t" r="r" b="b"/>
              <a:pathLst>
                <a:path w="222" h="160" extrusionOk="0">
                  <a:moveTo>
                    <a:pt x="95" y="1"/>
                  </a:moveTo>
                  <a:cubicBezTo>
                    <a:pt x="0" y="1"/>
                    <a:pt x="0" y="159"/>
                    <a:pt x="95" y="159"/>
                  </a:cubicBezTo>
                  <a:cubicBezTo>
                    <a:pt x="222" y="159"/>
                    <a:pt x="222" y="1"/>
                    <a:pt x="95"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6"/>
            <p:cNvSpPr/>
            <p:nvPr/>
          </p:nvSpPr>
          <p:spPr>
            <a:xfrm>
              <a:off x="1832553" y="2837377"/>
              <a:ext cx="6908" cy="5917"/>
            </a:xfrm>
            <a:custGeom>
              <a:avLst/>
              <a:gdLst/>
              <a:ahLst/>
              <a:cxnLst/>
              <a:rect l="l" t="t" r="r" b="b"/>
              <a:pathLst>
                <a:path w="223" h="191" extrusionOk="0">
                  <a:moveTo>
                    <a:pt x="127" y="0"/>
                  </a:moveTo>
                  <a:cubicBezTo>
                    <a:pt x="1" y="0"/>
                    <a:pt x="1" y="190"/>
                    <a:pt x="127" y="190"/>
                  </a:cubicBezTo>
                  <a:cubicBezTo>
                    <a:pt x="222" y="190"/>
                    <a:pt x="222" y="0"/>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6"/>
            <p:cNvSpPr/>
            <p:nvPr/>
          </p:nvSpPr>
          <p:spPr>
            <a:xfrm>
              <a:off x="1853153" y="2878576"/>
              <a:ext cx="6908" cy="5917"/>
            </a:xfrm>
            <a:custGeom>
              <a:avLst/>
              <a:gdLst/>
              <a:ahLst/>
              <a:cxnLst/>
              <a:rect l="l" t="t" r="r" b="b"/>
              <a:pathLst>
                <a:path w="223" h="191" extrusionOk="0">
                  <a:moveTo>
                    <a:pt x="96" y="0"/>
                  </a:moveTo>
                  <a:cubicBezTo>
                    <a:pt x="96" y="32"/>
                    <a:pt x="64" y="32"/>
                    <a:pt x="64" y="32"/>
                  </a:cubicBezTo>
                  <a:lnTo>
                    <a:pt x="33" y="64"/>
                  </a:lnTo>
                  <a:cubicBezTo>
                    <a:pt x="33" y="64"/>
                    <a:pt x="33" y="64"/>
                    <a:pt x="33" y="95"/>
                  </a:cubicBezTo>
                  <a:cubicBezTo>
                    <a:pt x="33" y="95"/>
                    <a:pt x="1" y="95"/>
                    <a:pt x="1" y="127"/>
                  </a:cubicBezTo>
                  <a:cubicBezTo>
                    <a:pt x="1" y="127"/>
                    <a:pt x="1" y="159"/>
                    <a:pt x="33" y="159"/>
                  </a:cubicBezTo>
                  <a:cubicBezTo>
                    <a:pt x="33" y="159"/>
                    <a:pt x="33" y="159"/>
                    <a:pt x="33" y="190"/>
                  </a:cubicBezTo>
                  <a:lnTo>
                    <a:pt x="159" y="190"/>
                  </a:lnTo>
                  <a:lnTo>
                    <a:pt x="191" y="159"/>
                  </a:lnTo>
                  <a:cubicBezTo>
                    <a:pt x="191" y="159"/>
                    <a:pt x="191" y="127"/>
                    <a:pt x="191" y="127"/>
                  </a:cubicBezTo>
                  <a:cubicBezTo>
                    <a:pt x="191" y="127"/>
                    <a:pt x="223" y="95"/>
                    <a:pt x="223" y="95"/>
                  </a:cubicBezTo>
                  <a:cubicBezTo>
                    <a:pt x="191" y="95"/>
                    <a:pt x="191" y="64"/>
                    <a:pt x="191" y="64"/>
                  </a:cubicBezTo>
                  <a:cubicBezTo>
                    <a:pt x="191" y="64"/>
                    <a:pt x="191" y="32"/>
                    <a:pt x="191" y="32"/>
                  </a:cubicBezTo>
                  <a:lnTo>
                    <a:pt x="159" y="32"/>
                  </a:lnTo>
                  <a:cubicBezTo>
                    <a:pt x="159" y="0"/>
                    <a:pt x="128" y="0"/>
                    <a:pt x="128"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6"/>
            <p:cNvSpPr/>
            <p:nvPr/>
          </p:nvSpPr>
          <p:spPr>
            <a:xfrm>
              <a:off x="1829611" y="2915841"/>
              <a:ext cx="6908" cy="5917"/>
            </a:xfrm>
            <a:custGeom>
              <a:avLst/>
              <a:gdLst/>
              <a:ahLst/>
              <a:cxnLst/>
              <a:rect l="l" t="t" r="r" b="b"/>
              <a:pathLst>
                <a:path w="223" h="191" extrusionOk="0">
                  <a:moveTo>
                    <a:pt x="127" y="1"/>
                  </a:moveTo>
                  <a:cubicBezTo>
                    <a:pt x="1" y="1"/>
                    <a:pt x="1" y="191"/>
                    <a:pt x="127" y="191"/>
                  </a:cubicBezTo>
                  <a:cubicBezTo>
                    <a:pt x="222" y="191"/>
                    <a:pt x="222"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6"/>
            <p:cNvSpPr/>
            <p:nvPr/>
          </p:nvSpPr>
          <p:spPr>
            <a:xfrm>
              <a:off x="1947352" y="3004124"/>
              <a:ext cx="5917" cy="4956"/>
            </a:xfrm>
            <a:custGeom>
              <a:avLst/>
              <a:gdLst/>
              <a:ahLst/>
              <a:cxnLst/>
              <a:rect l="l" t="t" r="r" b="b"/>
              <a:pathLst>
                <a:path w="191" h="160" extrusionOk="0">
                  <a:moveTo>
                    <a:pt x="32" y="1"/>
                  </a:moveTo>
                  <a:cubicBezTo>
                    <a:pt x="32" y="33"/>
                    <a:pt x="0" y="33"/>
                    <a:pt x="0" y="33"/>
                  </a:cubicBezTo>
                  <a:cubicBezTo>
                    <a:pt x="0" y="64"/>
                    <a:pt x="0" y="64"/>
                    <a:pt x="0" y="64"/>
                  </a:cubicBezTo>
                  <a:cubicBezTo>
                    <a:pt x="0" y="64"/>
                    <a:pt x="0" y="96"/>
                    <a:pt x="0" y="96"/>
                  </a:cubicBezTo>
                  <a:cubicBezTo>
                    <a:pt x="0" y="96"/>
                    <a:pt x="32" y="128"/>
                    <a:pt x="32" y="128"/>
                  </a:cubicBezTo>
                  <a:cubicBezTo>
                    <a:pt x="63" y="159"/>
                    <a:pt x="63" y="159"/>
                    <a:pt x="95" y="159"/>
                  </a:cubicBezTo>
                  <a:lnTo>
                    <a:pt x="158" y="159"/>
                  </a:lnTo>
                  <a:cubicBezTo>
                    <a:pt x="158" y="128"/>
                    <a:pt x="158" y="128"/>
                    <a:pt x="190" y="128"/>
                  </a:cubicBezTo>
                  <a:cubicBezTo>
                    <a:pt x="190" y="128"/>
                    <a:pt x="190" y="128"/>
                    <a:pt x="190" y="96"/>
                  </a:cubicBezTo>
                  <a:cubicBezTo>
                    <a:pt x="190" y="96"/>
                    <a:pt x="190" y="96"/>
                    <a:pt x="190" y="64"/>
                  </a:cubicBezTo>
                  <a:cubicBezTo>
                    <a:pt x="190" y="33"/>
                    <a:pt x="190" y="33"/>
                    <a:pt x="15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6"/>
            <p:cNvSpPr/>
            <p:nvPr/>
          </p:nvSpPr>
          <p:spPr>
            <a:xfrm>
              <a:off x="1976780" y="2992352"/>
              <a:ext cx="5917" cy="4956"/>
            </a:xfrm>
            <a:custGeom>
              <a:avLst/>
              <a:gdLst/>
              <a:ahLst/>
              <a:cxnLst/>
              <a:rect l="l" t="t" r="r" b="b"/>
              <a:pathLst>
                <a:path w="191" h="160" extrusionOk="0">
                  <a:moveTo>
                    <a:pt x="32" y="1"/>
                  </a:moveTo>
                  <a:cubicBezTo>
                    <a:pt x="32" y="32"/>
                    <a:pt x="0" y="32"/>
                    <a:pt x="0" y="32"/>
                  </a:cubicBezTo>
                  <a:cubicBezTo>
                    <a:pt x="0" y="64"/>
                    <a:pt x="0" y="64"/>
                    <a:pt x="0" y="64"/>
                  </a:cubicBezTo>
                  <a:cubicBezTo>
                    <a:pt x="0" y="96"/>
                    <a:pt x="0" y="96"/>
                    <a:pt x="0" y="96"/>
                  </a:cubicBezTo>
                  <a:cubicBezTo>
                    <a:pt x="0" y="127"/>
                    <a:pt x="32" y="127"/>
                    <a:pt x="32" y="127"/>
                  </a:cubicBezTo>
                  <a:cubicBezTo>
                    <a:pt x="32" y="127"/>
                    <a:pt x="32" y="159"/>
                    <a:pt x="32" y="159"/>
                  </a:cubicBezTo>
                  <a:lnTo>
                    <a:pt x="158" y="159"/>
                  </a:lnTo>
                  <a:cubicBezTo>
                    <a:pt x="158" y="159"/>
                    <a:pt x="158" y="159"/>
                    <a:pt x="190" y="127"/>
                  </a:cubicBezTo>
                  <a:cubicBezTo>
                    <a:pt x="190" y="127"/>
                    <a:pt x="190" y="127"/>
                    <a:pt x="190" y="96"/>
                  </a:cubicBezTo>
                  <a:cubicBezTo>
                    <a:pt x="190" y="96"/>
                    <a:pt x="190" y="96"/>
                    <a:pt x="190" y="64"/>
                  </a:cubicBezTo>
                  <a:cubicBezTo>
                    <a:pt x="190" y="32"/>
                    <a:pt x="190" y="32"/>
                    <a:pt x="15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6"/>
            <p:cNvSpPr/>
            <p:nvPr/>
          </p:nvSpPr>
          <p:spPr>
            <a:xfrm>
              <a:off x="1976780" y="3005115"/>
              <a:ext cx="5917" cy="5917"/>
            </a:xfrm>
            <a:custGeom>
              <a:avLst/>
              <a:gdLst/>
              <a:ahLst/>
              <a:cxnLst/>
              <a:rect l="l" t="t" r="r" b="b"/>
              <a:pathLst>
                <a:path w="191" h="191" extrusionOk="0">
                  <a:moveTo>
                    <a:pt x="63" y="1"/>
                  </a:moveTo>
                  <a:cubicBezTo>
                    <a:pt x="32" y="32"/>
                    <a:pt x="32" y="32"/>
                    <a:pt x="32" y="32"/>
                  </a:cubicBezTo>
                  <a:cubicBezTo>
                    <a:pt x="32" y="32"/>
                    <a:pt x="0" y="32"/>
                    <a:pt x="0" y="64"/>
                  </a:cubicBezTo>
                  <a:cubicBezTo>
                    <a:pt x="0" y="64"/>
                    <a:pt x="0" y="64"/>
                    <a:pt x="0" y="96"/>
                  </a:cubicBezTo>
                  <a:cubicBezTo>
                    <a:pt x="0" y="96"/>
                    <a:pt x="0" y="96"/>
                    <a:pt x="0" y="127"/>
                  </a:cubicBezTo>
                  <a:cubicBezTo>
                    <a:pt x="0" y="127"/>
                    <a:pt x="32" y="127"/>
                    <a:pt x="32" y="159"/>
                  </a:cubicBezTo>
                  <a:cubicBezTo>
                    <a:pt x="63" y="159"/>
                    <a:pt x="63" y="191"/>
                    <a:pt x="95" y="191"/>
                  </a:cubicBezTo>
                  <a:lnTo>
                    <a:pt x="127" y="191"/>
                  </a:lnTo>
                  <a:cubicBezTo>
                    <a:pt x="127" y="191"/>
                    <a:pt x="127" y="191"/>
                    <a:pt x="158" y="159"/>
                  </a:cubicBezTo>
                  <a:lnTo>
                    <a:pt x="190" y="159"/>
                  </a:lnTo>
                  <a:cubicBezTo>
                    <a:pt x="190" y="159"/>
                    <a:pt x="190" y="127"/>
                    <a:pt x="190" y="127"/>
                  </a:cubicBezTo>
                  <a:cubicBezTo>
                    <a:pt x="190" y="127"/>
                    <a:pt x="190" y="96"/>
                    <a:pt x="190" y="96"/>
                  </a:cubicBezTo>
                  <a:cubicBezTo>
                    <a:pt x="190" y="64"/>
                    <a:pt x="190" y="64"/>
                    <a:pt x="190" y="64"/>
                  </a:cubicBezTo>
                  <a:cubicBezTo>
                    <a:pt x="190" y="64"/>
                    <a:pt x="190" y="32"/>
                    <a:pt x="158" y="32"/>
                  </a:cubicBezTo>
                  <a:cubicBezTo>
                    <a:pt x="158" y="1"/>
                    <a:pt x="127"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6"/>
            <p:cNvSpPr/>
            <p:nvPr/>
          </p:nvSpPr>
          <p:spPr>
            <a:xfrm>
              <a:off x="1953237" y="3020820"/>
              <a:ext cx="5917" cy="4925"/>
            </a:xfrm>
            <a:custGeom>
              <a:avLst/>
              <a:gdLst/>
              <a:ahLst/>
              <a:cxnLst/>
              <a:rect l="l" t="t" r="r" b="b"/>
              <a:pathLst>
                <a:path w="191" h="159" extrusionOk="0">
                  <a:moveTo>
                    <a:pt x="63" y="0"/>
                  </a:moveTo>
                  <a:cubicBezTo>
                    <a:pt x="32" y="0"/>
                    <a:pt x="32" y="0"/>
                    <a:pt x="32" y="32"/>
                  </a:cubicBezTo>
                  <a:lnTo>
                    <a:pt x="0" y="32"/>
                  </a:lnTo>
                  <a:cubicBezTo>
                    <a:pt x="0" y="64"/>
                    <a:pt x="0" y="64"/>
                    <a:pt x="0" y="64"/>
                  </a:cubicBezTo>
                  <a:cubicBezTo>
                    <a:pt x="0" y="95"/>
                    <a:pt x="0" y="95"/>
                    <a:pt x="0" y="95"/>
                  </a:cubicBezTo>
                  <a:cubicBezTo>
                    <a:pt x="0" y="127"/>
                    <a:pt x="32" y="127"/>
                    <a:pt x="32" y="127"/>
                  </a:cubicBezTo>
                  <a:cubicBezTo>
                    <a:pt x="32" y="159"/>
                    <a:pt x="32" y="159"/>
                    <a:pt x="32" y="159"/>
                  </a:cubicBezTo>
                  <a:lnTo>
                    <a:pt x="158" y="159"/>
                  </a:lnTo>
                  <a:cubicBezTo>
                    <a:pt x="158" y="159"/>
                    <a:pt x="158" y="159"/>
                    <a:pt x="158" y="127"/>
                  </a:cubicBezTo>
                  <a:lnTo>
                    <a:pt x="190" y="127"/>
                  </a:lnTo>
                  <a:cubicBezTo>
                    <a:pt x="190" y="95"/>
                    <a:pt x="190" y="95"/>
                    <a:pt x="190" y="95"/>
                  </a:cubicBezTo>
                  <a:cubicBezTo>
                    <a:pt x="190" y="64"/>
                    <a:pt x="190" y="64"/>
                    <a:pt x="190" y="64"/>
                  </a:cubicBezTo>
                  <a:cubicBezTo>
                    <a:pt x="190" y="32"/>
                    <a:pt x="190" y="32"/>
                    <a:pt x="158" y="32"/>
                  </a:cubicBezTo>
                  <a:cubicBezTo>
                    <a:pt x="158" y="0"/>
                    <a:pt x="158" y="0"/>
                    <a:pt x="158"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6"/>
            <p:cNvSpPr/>
            <p:nvPr/>
          </p:nvSpPr>
          <p:spPr>
            <a:xfrm>
              <a:off x="1991493" y="3019829"/>
              <a:ext cx="5917" cy="5917"/>
            </a:xfrm>
            <a:custGeom>
              <a:avLst/>
              <a:gdLst/>
              <a:ahLst/>
              <a:cxnLst/>
              <a:rect l="l" t="t" r="r" b="b"/>
              <a:pathLst>
                <a:path w="191" h="191" extrusionOk="0">
                  <a:moveTo>
                    <a:pt x="64" y="1"/>
                  </a:moveTo>
                  <a:cubicBezTo>
                    <a:pt x="32" y="1"/>
                    <a:pt x="32" y="32"/>
                    <a:pt x="32" y="32"/>
                  </a:cubicBezTo>
                  <a:lnTo>
                    <a:pt x="0" y="32"/>
                  </a:lnTo>
                  <a:cubicBezTo>
                    <a:pt x="0" y="64"/>
                    <a:pt x="0" y="64"/>
                    <a:pt x="0" y="96"/>
                  </a:cubicBezTo>
                  <a:cubicBezTo>
                    <a:pt x="0" y="127"/>
                    <a:pt x="0" y="127"/>
                    <a:pt x="32" y="159"/>
                  </a:cubicBezTo>
                  <a:lnTo>
                    <a:pt x="64" y="159"/>
                  </a:lnTo>
                  <a:cubicBezTo>
                    <a:pt x="64" y="191"/>
                    <a:pt x="64" y="191"/>
                    <a:pt x="64" y="191"/>
                  </a:cubicBezTo>
                  <a:lnTo>
                    <a:pt x="159" y="191"/>
                  </a:lnTo>
                  <a:cubicBezTo>
                    <a:pt x="159" y="191"/>
                    <a:pt x="159" y="191"/>
                    <a:pt x="159" y="159"/>
                  </a:cubicBezTo>
                  <a:lnTo>
                    <a:pt x="190" y="159"/>
                  </a:lnTo>
                  <a:cubicBezTo>
                    <a:pt x="190" y="159"/>
                    <a:pt x="190" y="127"/>
                    <a:pt x="190" y="127"/>
                  </a:cubicBezTo>
                  <a:cubicBezTo>
                    <a:pt x="190" y="96"/>
                    <a:pt x="190" y="96"/>
                    <a:pt x="190" y="96"/>
                  </a:cubicBezTo>
                  <a:cubicBezTo>
                    <a:pt x="190" y="64"/>
                    <a:pt x="190" y="64"/>
                    <a:pt x="159" y="64"/>
                  </a:cubicBezTo>
                  <a:lnTo>
                    <a:pt x="159" y="32"/>
                  </a:lnTo>
                  <a:cubicBezTo>
                    <a:pt x="127" y="1"/>
                    <a:pt x="127"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6"/>
            <p:cNvSpPr/>
            <p:nvPr/>
          </p:nvSpPr>
          <p:spPr>
            <a:xfrm>
              <a:off x="2001282" y="2995295"/>
              <a:ext cx="5917" cy="6660"/>
            </a:xfrm>
            <a:custGeom>
              <a:avLst/>
              <a:gdLst/>
              <a:ahLst/>
              <a:cxnLst/>
              <a:rect l="l" t="t" r="r" b="b"/>
              <a:pathLst>
                <a:path w="191" h="215" extrusionOk="0">
                  <a:moveTo>
                    <a:pt x="64" y="1"/>
                  </a:moveTo>
                  <a:cubicBezTo>
                    <a:pt x="64" y="1"/>
                    <a:pt x="33" y="32"/>
                    <a:pt x="33" y="32"/>
                  </a:cubicBezTo>
                  <a:lnTo>
                    <a:pt x="1" y="64"/>
                  </a:lnTo>
                  <a:cubicBezTo>
                    <a:pt x="1" y="96"/>
                    <a:pt x="1" y="96"/>
                    <a:pt x="1" y="96"/>
                  </a:cubicBezTo>
                  <a:cubicBezTo>
                    <a:pt x="1" y="127"/>
                    <a:pt x="1" y="127"/>
                    <a:pt x="1" y="159"/>
                  </a:cubicBezTo>
                  <a:lnTo>
                    <a:pt x="33" y="191"/>
                  </a:lnTo>
                  <a:lnTo>
                    <a:pt x="64" y="191"/>
                  </a:lnTo>
                  <a:cubicBezTo>
                    <a:pt x="64" y="207"/>
                    <a:pt x="72" y="215"/>
                    <a:pt x="80" y="215"/>
                  </a:cubicBezTo>
                  <a:cubicBezTo>
                    <a:pt x="88" y="215"/>
                    <a:pt x="96" y="207"/>
                    <a:pt x="96" y="191"/>
                  </a:cubicBezTo>
                  <a:lnTo>
                    <a:pt x="128" y="191"/>
                  </a:lnTo>
                  <a:cubicBezTo>
                    <a:pt x="128" y="191"/>
                    <a:pt x="128" y="191"/>
                    <a:pt x="159" y="159"/>
                  </a:cubicBezTo>
                  <a:lnTo>
                    <a:pt x="191" y="127"/>
                  </a:lnTo>
                  <a:cubicBezTo>
                    <a:pt x="191" y="96"/>
                    <a:pt x="191" y="96"/>
                    <a:pt x="191" y="96"/>
                  </a:cubicBezTo>
                  <a:cubicBezTo>
                    <a:pt x="191" y="64"/>
                    <a:pt x="191" y="64"/>
                    <a:pt x="191" y="64"/>
                  </a:cubicBezTo>
                  <a:cubicBezTo>
                    <a:pt x="191" y="32"/>
                    <a:pt x="191" y="32"/>
                    <a:pt x="159" y="32"/>
                  </a:cubicBezTo>
                  <a:lnTo>
                    <a:pt x="159" y="1"/>
                  </a:ln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6"/>
            <p:cNvSpPr/>
            <p:nvPr/>
          </p:nvSpPr>
          <p:spPr>
            <a:xfrm>
              <a:off x="1934590" y="3001181"/>
              <a:ext cx="6908" cy="4956"/>
            </a:xfrm>
            <a:custGeom>
              <a:avLst/>
              <a:gdLst/>
              <a:ahLst/>
              <a:cxnLst/>
              <a:rect l="l" t="t" r="r" b="b"/>
              <a:pathLst>
                <a:path w="223" h="160" extrusionOk="0">
                  <a:moveTo>
                    <a:pt x="95" y="1"/>
                  </a:moveTo>
                  <a:cubicBezTo>
                    <a:pt x="0" y="1"/>
                    <a:pt x="0" y="159"/>
                    <a:pt x="95" y="159"/>
                  </a:cubicBezTo>
                  <a:cubicBezTo>
                    <a:pt x="222" y="159"/>
                    <a:pt x="222" y="1"/>
                    <a:pt x="95"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6"/>
            <p:cNvSpPr/>
            <p:nvPr/>
          </p:nvSpPr>
          <p:spPr>
            <a:xfrm>
              <a:off x="2038578" y="2847166"/>
              <a:ext cx="5917" cy="4956"/>
            </a:xfrm>
            <a:custGeom>
              <a:avLst/>
              <a:gdLst/>
              <a:ahLst/>
              <a:cxnLst/>
              <a:rect l="l" t="t" r="r" b="b"/>
              <a:pathLst>
                <a:path w="191" h="160" extrusionOk="0">
                  <a:moveTo>
                    <a:pt x="64" y="1"/>
                  </a:moveTo>
                  <a:cubicBezTo>
                    <a:pt x="32" y="1"/>
                    <a:pt x="32" y="32"/>
                    <a:pt x="32" y="32"/>
                  </a:cubicBezTo>
                  <a:cubicBezTo>
                    <a:pt x="32" y="32"/>
                    <a:pt x="0" y="32"/>
                    <a:pt x="0" y="64"/>
                  </a:cubicBezTo>
                  <a:cubicBezTo>
                    <a:pt x="0" y="64"/>
                    <a:pt x="0" y="64"/>
                    <a:pt x="0" y="96"/>
                  </a:cubicBezTo>
                  <a:cubicBezTo>
                    <a:pt x="0" y="127"/>
                    <a:pt x="32" y="127"/>
                    <a:pt x="32" y="159"/>
                  </a:cubicBezTo>
                  <a:lnTo>
                    <a:pt x="159" y="159"/>
                  </a:lnTo>
                  <a:cubicBezTo>
                    <a:pt x="190" y="127"/>
                    <a:pt x="190" y="127"/>
                    <a:pt x="190" y="127"/>
                  </a:cubicBezTo>
                  <a:cubicBezTo>
                    <a:pt x="190" y="96"/>
                    <a:pt x="190" y="96"/>
                    <a:pt x="190" y="96"/>
                  </a:cubicBezTo>
                  <a:cubicBezTo>
                    <a:pt x="190" y="96"/>
                    <a:pt x="190" y="64"/>
                    <a:pt x="190" y="64"/>
                  </a:cubicBezTo>
                  <a:cubicBezTo>
                    <a:pt x="190" y="64"/>
                    <a:pt x="190" y="32"/>
                    <a:pt x="159" y="32"/>
                  </a:cubicBezTo>
                  <a:cubicBezTo>
                    <a:pt x="159" y="32"/>
                    <a:pt x="159" y="32"/>
                    <a:pt x="159"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6"/>
            <p:cNvSpPr/>
            <p:nvPr/>
          </p:nvSpPr>
          <p:spPr>
            <a:xfrm>
              <a:off x="2068996" y="2826567"/>
              <a:ext cx="6877" cy="4956"/>
            </a:xfrm>
            <a:custGeom>
              <a:avLst/>
              <a:gdLst/>
              <a:ahLst/>
              <a:cxnLst/>
              <a:rect l="l" t="t" r="r" b="b"/>
              <a:pathLst>
                <a:path w="222" h="160" extrusionOk="0">
                  <a:moveTo>
                    <a:pt x="95" y="1"/>
                  </a:moveTo>
                  <a:cubicBezTo>
                    <a:pt x="0" y="1"/>
                    <a:pt x="0" y="159"/>
                    <a:pt x="95" y="159"/>
                  </a:cubicBezTo>
                  <a:cubicBezTo>
                    <a:pt x="222" y="159"/>
                    <a:pt x="222" y="1"/>
                    <a:pt x="95"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6"/>
            <p:cNvSpPr/>
            <p:nvPr/>
          </p:nvSpPr>
          <p:spPr>
            <a:xfrm>
              <a:off x="2027767" y="2630362"/>
              <a:ext cx="6908" cy="5917"/>
            </a:xfrm>
            <a:custGeom>
              <a:avLst/>
              <a:gdLst/>
              <a:ahLst/>
              <a:cxnLst/>
              <a:rect l="l" t="t" r="r" b="b"/>
              <a:pathLst>
                <a:path w="223" h="191" extrusionOk="0">
                  <a:moveTo>
                    <a:pt x="128" y="1"/>
                  </a:moveTo>
                  <a:cubicBezTo>
                    <a:pt x="1" y="1"/>
                    <a:pt x="1" y="191"/>
                    <a:pt x="128" y="191"/>
                  </a:cubicBezTo>
                  <a:cubicBezTo>
                    <a:pt x="223" y="191"/>
                    <a:pt x="223" y="1"/>
                    <a:pt x="12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6"/>
            <p:cNvSpPr/>
            <p:nvPr/>
          </p:nvSpPr>
          <p:spPr>
            <a:xfrm>
              <a:off x="1912999" y="2611745"/>
              <a:ext cx="7868" cy="6877"/>
            </a:xfrm>
            <a:custGeom>
              <a:avLst/>
              <a:gdLst/>
              <a:ahLst/>
              <a:cxnLst/>
              <a:rect l="l" t="t" r="r" b="b"/>
              <a:pathLst>
                <a:path w="254" h="222" extrusionOk="0">
                  <a:moveTo>
                    <a:pt x="159" y="0"/>
                  </a:moveTo>
                  <a:lnTo>
                    <a:pt x="96" y="32"/>
                  </a:lnTo>
                  <a:cubicBezTo>
                    <a:pt x="64" y="32"/>
                    <a:pt x="64" y="64"/>
                    <a:pt x="64" y="64"/>
                  </a:cubicBezTo>
                  <a:lnTo>
                    <a:pt x="32" y="64"/>
                  </a:lnTo>
                  <a:cubicBezTo>
                    <a:pt x="32" y="95"/>
                    <a:pt x="32" y="95"/>
                    <a:pt x="32" y="127"/>
                  </a:cubicBezTo>
                  <a:cubicBezTo>
                    <a:pt x="1" y="127"/>
                    <a:pt x="32" y="127"/>
                    <a:pt x="32" y="159"/>
                  </a:cubicBezTo>
                  <a:cubicBezTo>
                    <a:pt x="32" y="190"/>
                    <a:pt x="32" y="190"/>
                    <a:pt x="64" y="190"/>
                  </a:cubicBezTo>
                  <a:cubicBezTo>
                    <a:pt x="64" y="190"/>
                    <a:pt x="64" y="190"/>
                    <a:pt x="64" y="222"/>
                  </a:cubicBezTo>
                  <a:lnTo>
                    <a:pt x="127" y="222"/>
                  </a:lnTo>
                  <a:lnTo>
                    <a:pt x="191" y="190"/>
                  </a:lnTo>
                  <a:cubicBezTo>
                    <a:pt x="222" y="190"/>
                    <a:pt x="222" y="190"/>
                    <a:pt x="222" y="159"/>
                  </a:cubicBezTo>
                  <a:lnTo>
                    <a:pt x="254" y="159"/>
                  </a:lnTo>
                  <a:cubicBezTo>
                    <a:pt x="254" y="127"/>
                    <a:pt x="254" y="127"/>
                    <a:pt x="254" y="127"/>
                  </a:cubicBezTo>
                  <a:cubicBezTo>
                    <a:pt x="254" y="95"/>
                    <a:pt x="254" y="95"/>
                    <a:pt x="254" y="64"/>
                  </a:cubicBezTo>
                  <a:cubicBezTo>
                    <a:pt x="254" y="32"/>
                    <a:pt x="222" y="32"/>
                    <a:pt x="222" y="32"/>
                  </a:cubicBezTo>
                  <a:cubicBezTo>
                    <a:pt x="222" y="32"/>
                    <a:pt x="191" y="32"/>
                    <a:pt x="191"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6"/>
            <p:cNvSpPr/>
            <p:nvPr/>
          </p:nvSpPr>
          <p:spPr>
            <a:xfrm>
              <a:off x="1836487" y="2661772"/>
              <a:ext cx="5917" cy="4925"/>
            </a:xfrm>
            <a:custGeom>
              <a:avLst/>
              <a:gdLst/>
              <a:ahLst/>
              <a:cxnLst/>
              <a:rect l="l" t="t" r="r" b="b"/>
              <a:pathLst>
                <a:path w="191" h="159" extrusionOk="0">
                  <a:moveTo>
                    <a:pt x="32" y="0"/>
                  </a:moveTo>
                  <a:cubicBezTo>
                    <a:pt x="32" y="32"/>
                    <a:pt x="0" y="32"/>
                    <a:pt x="0" y="32"/>
                  </a:cubicBezTo>
                  <a:cubicBezTo>
                    <a:pt x="0" y="64"/>
                    <a:pt x="0" y="64"/>
                    <a:pt x="0" y="64"/>
                  </a:cubicBezTo>
                  <a:cubicBezTo>
                    <a:pt x="0" y="95"/>
                    <a:pt x="0" y="95"/>
                    <a:pt x="0" y="95"/>
                  </a:cubicBezTo>
                  <a:cubicBezTo>
                    <a:pt x="0" y="127"/>
                    <a:pt x="32" y="127"/>
                    <a:pt x="32" y="127"/>
                  </a:cubicBezTo>
                  <a:cubicBezTo>
                    <a:pt x="32" y="127"/>
                    <a:pt x="32" y="159"/>
                    <a:pt x="32" y="159"/>
                  </a:cubicBezTo>
                  <a:lnTo>
                    <a:pt x="159" y="159"/>
                  </a:lnTo>
                  <a:cubicBezTo>
                    <a:pt x="159" y="159"/>
                    <a:pt x="159" y="159"/>
                    <a:pt x="190" y="127"/>
                  </a:cubicBezTo>
                  <a:cubicBezTo>
                    <a:pt x="190" y="127"/>
                    <a:pt x="190" y="127"/>
                    <a:pt x="190" y="95"/>
                  </a:cubicBezTo>
                  <a:cubicBezTo>
                    <a:pt x="190" y="95"/>
                    <a:pt x="190" y="95"/>
                    <a:pt x="190" y="64"/>
                  </a:cubicBezTo>
                  <a:cubicBezTo>
                    <a:pt x="190" y="32"/>
                    <a:pt x="190" y="32"/>
                    <a:pt x="159"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6"/>
            <p:cNvSpPr/>
            <p:nvPr/>
          </p:nvSpPr>
          <p:spPr>
            <a:xfrm>
              <a:off x="1890448" y="2583278"/>
              <a:ext cx="7868" cy="5917"/>
            </a:xfrm>
            <a:custGeom>
              <a:avLst/>
              <a:gdLst/>
              <a:ahLst/>
              <a:cxnLst/>
              <a:rect l="l" t="t" r="r" b="b"/>
              <a:pathLst>
                <a:path w="254" h="191" extrusionOk="0">
                  <a:moveTo>
                    <a:pt x="159" y="1"/>
                  </a:moveTo>
                  <a:cubicBezTo>
                    <a:pt x="127" y="1"/>
                    <a:pt x="127" y="1"/>
                    <a:pt x="95" y="33"/>
                  </a:cubicBezTo>
                  <a:lnTo>
                    <a:pt x="64" y="33"/>
                  </a:lnTo>
                  <a:cubicBezTo>
                    <a:pt x="32" y="33"/>
                    <a:pt x="32" y="64"/>
                    <a:pt x="32" y="64"/>
                  </a:cubicBezTo>
                  <a:cubicBezTo>
                    <a:pt x="32" y="64"/>
                    <a:pt x="32" y="96"/>
                    <a:pt x="32" y="96"/>
                  </a:cubicBezTo>
                  <a:cubicBezTo>
                    <a:pt x="0" y="96"/>
                    <a:pt x="0" y="128"/>
                    <a:pt x="32" y="128"/>
                  </a:cubicBezTo>
                  <a:cubicBezTo>
                    <a:pt x="32" y="128"/>
                    <a:pt x="32" y="159"/>
                    <a:pt x="32" y="159"/>
                  </a:cubicBezTo>
                  <a:cubicBezTo>
                    <a:pt x="32" y="159"/>
                    <a:pt x="32" y="159"/>
                    <a:pt x="32" y="191"/>
                  </a:cubicBezTo>
                  <a:lnTo>
                    <a:pt x="159" y="191"/>
                  </a:lnTo>
                  <a:lnTo>
                    <a:pt x="190" y="159"/>
                  </a:lnTo>
                  <a:lnTo>
                    <a:pt x="222" y="159"/>
                  </a:lnTo>
                  <a:cubicBezTo>
                    <a:pt x="222" y="128"/>
                    <a:pt x="222" y="128"/>
                    <a:pt x="222" y="128"/>
                  </a:cubicBezTo>
                  <a:cubicBezTo>
                    <a:pt x="254" y="96"/>
                    <a:pt x="254" y="96"/>
                    <a:pt x="222" y="96"/>
                  </a:cubicBezTo>
                  <a:cubicBezTo>
                    <a:pt x="222" y="64"/>
                    <a:pt x="222" y="64"/>
                    <a:pt x="222" y="64"/>
                  </a:cubicBezTo>
                  <a:cubicBezTo>
                    <a:pt x="222" y="33"/>
                    <a:pt x="222" y="33"/>
                    <a:pt x="222" y="33"/>
                  </a:cubicBezTo>
                  <a:cubicBezTo>
                    <a:pt x="190" y="33"/>
                    <a:pt x="190" y="1"/>
                    <a:pt x="159"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6"/>
            <p:cNvSpPr/>
            <p:nvPr/>
          </p:nvSpPr>
          <p:spPr>
            <a:xfrm>
              <a:off x="2062120" y="2647058"/>
              <a:ext cx="5917" cy="4925"/>
            </a:xfrm>
            <a:custGeom>
              <a:avLst/>
              <a:gdLst/>
              <a:ahLst/>
              <a:cxnLst/>
              <a:rect l="l" t="t" r="r" b="b"/>
              <a:pathLst>
                <a:path w="191" h="159" extrusionOk="0">
                  <a:moveTo>
                    <a:pt x="32" y="0"/>
                  </a:moveTo>
                  <a:cubicBezTo>
                    <a:pt x="0" y="32"/>
                    <a:pt x="0" y="32"/>
                    <a:pt x="0" y="32"/>
                  </a:cubicBezTo>
                  <a:cubicBezTo>
                    <a:pt x="0" y="64"/>
                    <a:pt x="0" y="64"/>
                    <a:pt x="0" y="64"/>
                  </a:cubicBezTo>
                  <a:cubicBezTo>
                    <a:pt x="0" y="64"/>
                    <a:pt x="0" y="95"/>
                    <a:pt x="0" y="95"/>
                  </a:cubicBezTo>
                  <a:cubicBezTo>
                    <a:pt x="0" y="95"/>
                    <a:pt x="0" y="127"/>
                    <a:pt x="32" y="127"/>
                  </a:cubicBezTo>
                  <a:cubicBezTo>
                    <a:pt x="64" y="159"/>
                    <a:pt x="64" y="159"/>
                    <a:pt x="95" y="159"/>
                  </a:cubicBezTo>
                  <a:lnTo>
                    <a:pt x="159" y="159"/>
                  </a:lnTo>
                  <a:cubicBezTo>
                    <a:pt x="159" y="127"/>
                    <a:pt x="159" y="127"/>
                    <a:pt x="159" y="127"/>
                  </a:cubicBezTo>
                  <a:cubicBezTo>
                    <a:pt x="190" y="127"/>
                    <a:pt x="190" y="127"/>
                    <a:pt x="190" y="95"/>
                  </a:cubicBezTo>
                  <a:cubicBezTo>
                    <a:pt x="190" y="95"/>
                    <a:pt x="190" y="95"/>
                    <a:pt x="190" y="64"/>
                  </a:cubicBezTo>
                  <a:cubicBezTo>
                    <a:pt x="190" y="32"/>
                    <a:pt x="190" y="32"/>
                    <a:pt x="159"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6"/>
            <p:cNvSpPr/>
            <p:nvPr/>
          </p:nvSpPr>
          <p:spPr>
            <a:xfrm>
              <a:off x="1880629" y="2648050"/>
              <a:ext cx="5917" cy="5917"/>
            </a:xfrm>
            <a:custGeom>
              <a:avLst/>
              <a:gdLst/>
              <a:ahLst/>
              <a:cxnLst/>
              <a:rect l="l" t="t" r="r" b="b"/>
              <a:pathLst>
                <a:path w="191" h="191" extrusionOk="0">
                  <a:moveTo>
                    <a:pt x="64" y="0"/>
                  </a:moveTo>
                  <a:cubicBezTo>
                    <a:pt x="32" y="32"/>
                    <a:pt x="32" y="32"/>
                    <a:pt x="32" y="32"/>
                  </a:cubicBezTo>
                  <a:cubicBezTo>
                    <a:pt x="1" y="32"/>
                    <a:pt x="1" y="32"/>
                    <a:pt x="1" y="63"/>
                  </a:cubicBezTo>
                  <a:cubicBezTo>
                    <a:pt x="1" y="63"/>
                    <a:pt x="1" y="63"/>
                    <a:pt x="1" y="95"/>
                  </a:cubicBezTo>
                  <a:cubicBezTo>
                    <a:pt x="1" y="95"/>
                    <a:pt x="1" y="95"/>
                    <a:pt x="1" y="127"/>
                  </a:cubicBezTo>
                  <a:cubicBezTo>
                    <a:pt x="1" y="127"/>
                    <a:pt x="1" y="127"/>
                    <a:pt x="32" y="158"/>
                  </a:cubicBezTo>
                  <a:cubicBezTo>
                    <a:pt x="64" y="158"/>
                    <a:pt x="64" y="190"/>
                    <a:pt x="96" y="190"/>
                  </a:cubicBezTo>
                  <a:cubicBezTo>
                    <a:pt x="127" y="190"/>
                    <a:pt x="127" y="190"/>
                    <a:pt x="127" y="158"/>
                  </a:cubicBezTo>
                  <a:lnTo>
                    <a:pt x="159" y="158"/>
                  </a:lnTo>
                  <a:cubicBezTo>
                    <a:pt x="191" y="127"/>
                    <a:pt x="191" y="127"/>
                    <a:pt x="191" y="127"/>
                  </a:cubicBezTo>
                  <a:cubicBezTo>
                    <a:pt x="191" y="127"/>
                    <a:pt x="191" y="95"/>
                    <a:pt x="191" y="95"/>
                  </a:cubicBezTo>
                  <a:cubicBezTo>
                    <a:pt x="191" y="95"/>
                    <a:pt x="191" y="63"/>
                    <a:pt x="191" y="63"/>
                  </a:cubicBezTo>
                  <a:cubicBezTo>
                    <a:pt x="191" y="63"/>
                    <a:pt x="191" y="32"/>
                    <a:pt x="159" y="32"/>
                  </a:cubicBezTo>
                  <a:cubicBezTo>
                    <a:pt x="127" y="0"/>
                    <a:pt x="127" y="0"/>
                    <a:pt x="96"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6"/>
            <p:cNvSpPr/>
            <p:nvPr/>
          </p:nvSpPr>
          <p:spPr>
            <a:xfrm>
              <a:off x="1881620" y="2614688"/>
              <a:ext cx="6877" cy="4925"/>
            </a:xfrm>
            <a:custGeom>
              <a:avLst/>
              <a:gdLst/>
              <a:ahLst/>
              <a:cxnLst/>
              <a:rect l="l" t="t" r="r" b="b"/>
              <a:pathLst>
                <a:path w="222"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6"/>
            <p:cNvSpPr/>
            <p:nvPr/>
          </p:nvSpPr>
          <p:spPr>
            <a:xfrm>
              <a:off x="1900237" y="2815539"/>
              <a:ext cx="5917" cy="5421"/>
            </a:xfrm>
            <a:custGeom>
              <a:avLst/>
              <a:gdLst/>
              <a:ahLst/>
              <a:cxnLst/>
              <a:rect l="l" t="t" r="r" b="b"/>
              <a:pathLst>
                <a:path w="191" h="175" extrusionOk="0">
                  <a:moveTo>
                    <a:pt x="84" y="0"/>
                  </a:moveTo>
                  <a:cubicBezTo>
                    <a:pt x="41" y="0"/>
                    <a:pt x="1" y="24"/>
                    <a:pt x="1" y="72"/>
                  </a:cubicBezTo>
                  <a:lnTo>
                    <a:pt x="1" y="103"/>
                  </a:lnTo>
                  <a:cubicBezTo>
                    <a:pt x="1" y="151"/>
                    <a:pt x="48" y="175"/>
                    <a:pt x="96" y="175"/>
                  </a:cubicBezTo>
                  <a:cubicBezTo>
                    <a:pt x="143" y="175"/>
                    <a:pt x="191" y="151"/>
                    <a:pt x="191" y="103"/>
                  </a:cubicBezTo>
                  <a:lnTo>
                    <a:pt x="191" y="72"/>
                  </a:lnTo>
                  <a:cubicBezTo>
                    <a:pt x="175" y="24"/>
                    <a:pt x="128" y="0"/>
                    <a:pt x="84"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6"/>
            <p:cNvSpPr/>
            <p:nvPr/>
          </p:nvSpPr>
          <p:spPr>
            <a:xfrm>
              <a:off x="1804117" y="2818730"/>
              <a:ext cx="6908" cy="4925"/>
            </a:xfrm>
            <a:custGeom>
              <a:avLst/>
              <a:gdLst/>
              <a:ahLst/>
              <a:cxnLst/>
              <a:rect l="l" t="t" r="r" b="b"/>
              <a:pathLst>
                <a:path w="223" h="159" extrusionOk="0">
                  <a:moveTo>
                    <a:pt x="95" y="0"/>
                  </a:moveTo>
                  <a:cubicBezTo>
                    <a:pt x="0" y="0"/>
                    <a:pt x="0" y="159"/>
                    <a:pt x="95" y="159"/>
                  </a:cubicBezTo>
                  <a:cubicBezTo>
                    <a:pt x="222" y="159"/>
                    <a:pt x="222" y="0"/>
                    <a:pt x="95"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6"/>
            <p:cNvSpPr/>
            <p:nvPr/>
          </p:nvSpPr>
          <p:spPr>
            <a:xfrm>
              <a:off x="1828650" y="2805967"/>
              <a:ext cx="6877" cy="5917"/>
            </a:xfrm>
            <a:custGeom>
              <a:avLst/>
              <a:gdLst/>
              <a:ahLst/>
              <a:cxnLst/>
              <a:rect l="l" t="t" r="r" b="b"/>
              <a:pathLst>
                <a:path w="222" h="191" extrusionOk="0">
                  <a:moveTo>
                    <a:pt x="63" y="1"/>
                  </a:moveTo>
                  <a:lnTo>
                    <a:pt x="32" y="32"/>
                  </a:lnTo>
                  <a:cubicBezTo>
                    <a:pt x="32" y="32"/>
                    <a:pt x="0" y="64"/>
                    <a:pt x="0" y="64"/>
                  </a:cubicBezTo>
                  <a:cubicBezTo>
                    <a:pt x="0" y="64"/>
                    <a:pt x="0" y="96"/>
                    <a:pt x="0" y="96"/>
                  </a:cubicBezTo>
                  <a:cubicBezTo>
                    <a:pt x="0" y="96"/>
                    <a:pt x="0" y="127"/>
                    <a:pt x="0" y="127"/>
                  </a:cubicBezTo>
                  <a:cubicBezTo>
                    <a:pt x="0" y="127"/>
                    <a:pt x="0" y="159"/>
                    <a:pt x="0" y="159"/>
                  </a:cubicBezTo>
                  <a:cubicBezTo>
                    <a:pt x="32" y="191"/>
                    <a:pt x="32" y="191"/>
                    <a:pt x="63" y="191"/>
                  </a:cubicBezTo>
                  <a:lnTo>
                    <a:pt x="127" y="191"/>
                  </a:lnTo>
                  <a:lnTo>
                    <a:pt x="158" y="159"/>
                  </a:lnTo>
                  <a:cubicBezTo>
                    <a:pt x="190" y="159"/>
                    <a:pt x="190" y="159"/>
                    <a:pt x="190" y="127"/>
                  </a:cubicBezTo>
                  <a:lnTo>
                    <a:pt x="222" y="127"/>
                  </a:lnTo>
                  <a:cubicBezTo>
                    <a:pt x="222" y="96"/>
                    <a:pt x="222" y="96"/>
                    <a:pt x="222" y="64"/>
                  </a:cubicBezTo>
                  <a:cubicBezTo>
                    <a:pt x="222" y="64"/>
                    <a:pt x="222" y="64"/>
                    <a:pt x="190" y="32"/>
                  </a:cubicBezTo>
                  <a:cubicBezTo>
                    <a:pt x="158" y="32"/>
                    <a:pt x="158" y="1"/>
                    <a:pt x="158"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6"/>
            <p:cNvSpPr/>
            <p:nvPr/>
          </p:nvSpPr>
          <p:spPr>
            <a:xfrm>
              <a:off x="1806068" y="2803025"/>
              <a:ext cx="6908" cy="5917"/>
            </a:xfrm>
            <a:custGeom>
              <a:avLst/>
              <a:gdLst/>
              <a:ahLst/>
              <a:cxnLst/>
              <a:rect l="l" t="t" r="r" b="b"/>
              <a:pathLst>
                <a:path w="223" h="191" extrusionOk="0">
                  <a:moveTo>
                    <a:pt x="96" y="1"/>
                  </a:moveTo>
                  <a:lnTo>
                    <a:pt x="32" y="32"/>
                  </a:lnTo>
                  <a:cubicBezTo>
                    <a:pt x="32" y="32"/>
                    <a:pt x="32" y="64"/>
                    <a:pt x="32" y="64"/>
                  </a:cubicBezTo>
                  <a:cubicBezTo>
                    <a:pt x="1" y="64"/>
                    <a:pt x="1" y="96"/>
                    <a:pt x="1" y="96"/>
                  </a:cubicBezTo>
                  <a:cubicBezTo>
                    <a:pt x="1" y="96"/>
                    <a:pt x="1" y="127"/>
                    <a:pt x="1" y="127"/>
                  </a:cubicBezTo>
                  <a:cubicBezTo>
                    <a:pt x="1" y="127"/>
                    <a:pt x="1" y="159"/>
                    <a:pt x="32" y="159"/>
                  </a:cubicBezTo>
                  <a:cubicBezTo>
                    <a:pt x="32" y="191"/>
                    <a:pt x="64" y="191"/>
                    <a:pt x="64" y="191"/>
                  </a:cubicBezTo>
                  <a:lnTo>
                    <a:pt x="127" y="191"/>
                  </a:lnTo>
                  <a:lnTo>
                    <a:pt x="191" y="159"/>
                  </a:lnTo>
                  <a:cubicBezTo>
                    <a:pt x="191" y="159"/>
                    <a:pt x="222" y="159"/>
                    <a:pt x="222" y="127"/>
                  </a:cubicBezTo>
                  <a:cubicBezTo>
                    <a:pt x="222" y="96"/>
                    <a:pt x="222" y="96"/>
                    <a:pt x="222" y="64"/>
                  </a:cubicBezTo>
                  <a:cubicBezTo>
                    <a:pt x="222" y="64"/>
                    <a:pt x="222" y="64"/>
                    <a:pt x="222" y="32"/>
                  </a:cubicBezTo>
                  <a:lnTo>
                    <a:pt x="191" y="32"/>
                  </a:lnTo>
                  <a:cubicBezTo>
                    <a:pt x="191" y="32"/>
                    <a:pt x="191" y="1"/>
                    <a:pt x="159"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6"/>
            <p:cNvSpPr/>
            <p:nvPr/>
          </p:nvSpPr>
          <p:spPr>
            <a:xfrm>
              <a:off x="2133737" y="2786359"/>
              <a:ext cx="4925" cy="5917"/>
            </a:xfrm>
            <a:custGeom>
              <a:avLst/>
              <a:gdLst/>
              <a:ahLst/>
              <a:cxnLst/>
              <a:rect l="l" t="t" r="r" b="b"/>
              <a:pathLst>
                <a:path w="159" h="191" extrusionOk="0">
                  <a:moveTo>
                    <a:pt x="79" y="0"/>
                  </a:moveTo>
                  <a:cubicBezTo>
                    <a:pt x="40" y="0"/>
                    <a:pt x="0" y="32"/>
                    <a:pt x="0" y="95"/>
                  </a:cubicBezTo>
                  <a:cubicBezTo>
                    <a:pt x="0" y="159"/>
                    <a:pt x="40" y="190"/>
                    <a:pt x="79" y="190"/>
                  </a:cubicBezTo>
                  <a:cubicBezTo>
                    <a:pt x="119" y="190"/>
                    <a:pt x="159" y="159"/>
                    <a:pt x="159" y="95"/>
                  </a:cubicBezTo>
                  <a:cubicBezTo>
                    <a:pt x="159" y="32"/>
                    <a:pt x="119" y="0"/>
                    <a:pt x="79"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6"/>
            <p:cNvSpPr/>
            <p:nvPr/>
          </p:nvSpPr>
          <p:spPr>
            <a:xfrm>
              <a:off x="2141574" y="2807950"/>
              <a:ext cx="5917" cy="6877"/>
            </a:xfrm>
            <a:custGeom>
              <a:avLst/>
              <a:gdLst/>
              <a:ahLst/>
              <a:cxnLst/>
              <a:rect l="l" t="t" r="r" b="b"/>
              <a:pathLst>
                <a:path w="191" h="222" extrusionOk="0">
                  <a:moveTo>
                    <a:pt x="96" y="0"/>
                  </a:moveTo>
                  <a:cubicBezTo>
                    <a:pt x="64" y="0"/>
                    <a:pt x="64" y="0"/>
                    <a:pt x="64" y="32"/>
                  </a:cubicBezTo>
                  <a:cubicBezTo>
                    <a:pt x="32" y="32"/>
                    <a:pt x="32" y="32"/>
                    <a:pt x="32" y="63"/>
                  </a:cubicBezTo>
                  <a:lnTo>
                    <a:pt x="1" y="95"/>
                  </a:lnTo>
                  <a:cubicBezTo>
                    <a:pt x="1" y="95"/>
                    <a:pt x="1" y="127"/>
                    <a:pt x="1" y="127"/>
                  </a:cubicBezTo>
                  <a:cubicBezTo>
                    <a:pt x="1" y="158"/>
                    <a:pt x="1" y="158"/>
                    <a:pt x="1" y="158"/>
                  </a:cubicBezTo>
                  <a:cubicBezTo>
                    <a:pt x="1" y="190"/>
                    <a:pt x="1" y="190"/>
                    <a:pt x="1" y="190"/>
                  </a:cubicBezTo>
                  <a:lnTo>
                    <a:pt x="32" y="222"/>
                  </a:lnTo>
                  <a:lnTo>
                    <a:pt x="127" y="222"/>
                  </a:lnTo>
                  <a:cubicBezTo>
                    <a:pt x="127" y="222"/>
                    <a:pt x="127" y="190"/>
                    <a:pt x="159" y="190"/>
                  </a:cubicBezTo>
                  <a:lnTo>
                    <a:pt x="159" y="127"/>
                  </a:lnTo>
                  <a:cubicBezTo>
                    <a:pt x="191" y="127"/>
                    <a:pt x="191" y="127"/>
                    <a:pt x="191" y="95"/>
                  </a:cubicBezTo>
                  <a:cubicBezTo>
                    <a:pt x="191" y="95"/>
                    <a:pt x="191" y="95"/>
                    <a:pt x="191" y="63"/>
                  </a:cubicBezTo>
                  <a:cubicBezTo>
                    <a:pt x="191" y="63"/>
                    <a:pt x="191" y="63"/>
                    <a:pt x="159" y="32"/>
                  </a:cubicBezTo>
                  <a:cubicBezTo>
                    <a:pt x="127" y="32"/>
                    <a:pt x="127" y="32"/>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6"/>
            <p:cNvSpPr/>
            <p:nvPr/>
          </p:nvSpPr>
          <p:spPr>
            <a:xfrm>
              <a:off x="2150402" y="2790293"/>
              <a:ext cx="6908" cy="4925"/>
            </a:xfrm>
            <a:custGeom>
              <a:avLst/>
              <a:gdLst/>
              <a:ahLst/>
              <a:cxnLst/>
              <a:rect l="l" t="t" r="r" b="b"/>
              <a:pathLst>
                <a:path w="223" h="159" extrusionOk="0">
                  <a:moveTo>
                    <a:pt x="96" y="0"/>
                  </a:moveTo>
                  <a:cubicBezTo>
                    <a:pt x="1" y="0"/>
                    <a:pt x="1" y="158"/>
                    <a:pt x="96" y="158"/>
                  </a:cubicBezTo>
                  <a:cubicBezTo>
                    <a:pt x="222" y="158"/>
                    <a:pt x="222" y="0"/>
                    <a:pt x="96"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6"/>
            <p:cNvSpPr/>
            <p:nvPr/>
          </p:nvSpPr>
          <p:spPr>
            <a:xfrm>
              <a:off x="1867866" y="2595049"/>
              <a:ext cx="5917" cy="5917"/>
            </a:xfrm>
            <a:custGeom>
              <a:avLst/>
              <a:gdLst/>
              <a:ahLst/>
              <a:cxnLst/>
              <a:rect l="l" t="t" r="r" b="b"/>
              <a:pathLst>
                <a:path w="191" h="191" extrusionOk="0">
                  <a:moveTo>
                    <a:pt x="64" y="1"/>
                  </a:moveTo>
                  <a:cubicBezTo>
                    <a:pt x="64" y="33"/>
                    <a:pt x="33" y="33"/>
                    <a:pt x="33" y="33"/>
                  </a:cubicBezTo>
                  <a:lnTo>
                    <a:pt x="1" y="64"/>
                  </a:lnTo>
                  <a:cubicBezTo>
                    <a:pt x="1" y="64"/>
                    <a:pt x="1" y="64"/>
                    <a:pt x="1" y="96"/>
                  </a:cubicBezTo>
                  <a:cubicBezTo>
                    <a:pt x="1" y="96"/>
                    <a:pt x="1" y="96"/>
                    <a:pt x="1" y="128"/>
                  </a:cubicBezTo>
                  <a:cubicBezTo>
                    <a:pt x="1" y="128"/>
                    <a:pt x="1" y="159"/>
                    <a:pt x="1" y="159"/>
                  </a:cubicBezTo>
                  <a:cubicBezTo>
                    <a:pt x="1" y="159"/>
                    <a:pt x="1" y="159"/>
                    <a:pt x="1" y="191"/>
                  </a:cubicBezTo>
                  <a:lnTo>
                    <a:pt x="128" y="191"/>
                  </a:lnTo>
                  <a:lnTo>
                    <a:pt x="159" y="159"/>
                  </a:lnTo>
                  <a:cubicBezTo>
                    <a:pt x="159" y="159"/>
                    <a:pt x="159" y="128"/>
                    <a:pt x="159" y="128"/>
                  </a:cubicBezTo>
                  <a:cubicBezTo>
                    <a:pt x="191" y="128"/>
                    <a:pt x="191" y="96"/>
                    <a:pt x="191" y="96"/>
                  </a:cubicBezTo>
                  <a:cubicBezTo>
                    <a:pt x="191" y="96"/>
                    <a:pt x="191" y="64"/>
                    <a:pt x="159" y="64"/>
                  </a:cubicBezTo>
                  <a:cubicBezTo>
                    <a:pt x="159" y="64"/>
                    <a:pt x="159" y="33"/>
                    <a:pt x="159" y="33"/>
                  </a:cubicBezTo>
                  <a:lnTo>
                    <a:pt x="128" y="33"/>
                  </a:lnTo>
                  <a:cubicBezTo>
                    <a:pt x="128" y="1"/>
                    <a:pt x="128" y="1"/>
                    <a:pt x="96"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6"/>
            <p:cNvSpPr/>
            <p:nvPr/>
          </p:nvSpPr>
          <p:spPr>
            <a:xfrm>
              <a:off x="1818831" y="2651953"/>
              <a:ext cx="6908" cy="4956"/>
            </a:xfrm>
            <a:custGeom>
              <a:avLst/>
              <a:gdLst/>
              <a:ahLst/>
              <a:cxnLst/>
              <a:rect l="l" t="t" r="r" b="b"/>
              <a:pathLst>
                <a:path w="223" h="160" extrusionOk="0">
                  <a:moveTo>
                    <a:pt x="127" y="1"/>
                  </a:moveTo>
                  <a:cubicBezTo>
                    <a:pt x="0" y="1"/>
                    <a:pt x="0" y="159"/>
                    <a:pt x="127" y="159"/>
                  </a:cubicBezTo>
                  <a:cubicBezTo>
                    <a:pt x="222" y="159"/>
                    <a:pt x="222" y="1"/>
                    <a:pt x="127" y="1"/>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6"/>
            <p:cNvSpPr/>
            <p:nvPr/>
          </p:nvSpPr>
          <p:spPr>
            <a:xfrm>
              <a:off x="1982665" y="2645107"/>
              <a:ext cx="6877" cy="5917"/>
            </a:xfrm>
            <a:custGeom>
              <a:avLst/>
              <a:gdLst/>
              <a:ahLst/>
              <a:cxnLst/>
              <a:rect l="l" t="t" r="r" b="b"/>
              <a:pathLst>
                <a:path w="222" h="191" extrusionOk="0">
                  <a:moveTo>
                    <a:pt x="127" y="0"/>
                  </a:moveTo>
                  <a:cubicBezTo>
                    <a:pt x="0" y="0"/>
                    <a:pt x="0" y="190"/>
                    <a:pt x="127" y="190"/>
                  </a:cubicBezTo>
                  <a:cubicBezTo>
                    <a:pt x="222" y="190"/>
                    <a:pt x="222" y="0"/>
                    <a:pt x="127" y="0"/>
                  </a:cubicBezTo>
                  <a:close/>
                </a:path>
              </a:pathLst>
            </a:custGeom>
            <a:solidFill>
              <a:srgbClr val="846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6"/>
            <p:cNvSpPr/>
            <p:nvPr/>
          </p:nvSpPr>
          <p:spPr>
            <a:xfrm>
              <a:off x="1696195" y="2790262"/>
              <a:ext cx="213900" cy="540588"/>
            </a:xfrm>
            <a:custGeom>
              <a:avLst/>
              <a:gdLst/>
              <a:ahLst/>
              <a:cxnLst/>
              <a:rect l="l" t="t" r="r" b="b"/>
              <a:pathLst>
                <a:path w="6905" h="17451" extrusionOk="0">
                  <a:moveTo>
                    <a:pt x="2712" y="0"/>
                  </a:moveTo>
                  <a:cubicBezTo>
                    <a:pt x="2705" y="0"/>
                    <a:pt x="2699" y="0"/>
                    <a:pt x="2693" y="1"/>
                  </a:cubicBezTo>
                  <a:cubicBezTo>
                    <a:pt x="2344" y="33"/>
                    <a:pt x="2123" y="634"/>
                    <a:pt x="1996" y="1046"/>
                  </a:cubicBezTo>
                  <a:cubicBezTo>
                    <a:pt x="1996" y="1046"/>
                    <a:pt x="1844" y="317"/>
                    <a:pt x="1570" y="317"/>
                  </a:cubicBezTo>
                  <a:cubicBezTo>
                    <a:pt x="1564" y="317"/>
                    <a:pt x="1558" y="317"/>
                    <a:pt x="1553" y="318"/>
                  </a:cubicBezTo>
                  <a:cubicBezTo>
                    <a:pt x="1299" y="349"/>
                    <a:pt x="1141" y="603"/>
                    <a:pt x="729" y="3263"/>
                  </a:cubicBezTo>
                  <a:cubicBezTo>
                    <a:pt x="729" y="3263"/>
                    <a:pt x="507" y="3928"/>
                    <a:pt x="381" y="4403"/>
                  </a:cubicBezTo>
                  <a:cubicBezTo>
                    <a:pt x="254" y="4878"/>
                    <a:pt x="381" y="5860"/>
                    <a:pt x="444" y="6240"/>
                  </a:cubicBezTo>
                  <a:cubicBezTo>
                    <a:pt x="476" y="6620"/>
                    <a:pt x="983" y="8488"/>
                    <a:pt x="1173" y="9122"/>
                  </a:cubicBezTo>
                  <a:cubicBezTo>
                    <a:pt x="1363" y="9723"/>
                    <a:pt x="2249" y="11243"/>
                    <a:pt x="2123" y="12510"/>
                  </a:cubicBezTo>
                  <a:cubicBezTo>
                    <a:pt x="1996" y="13809"/>
                    <a:pt x="1" y="17451"/>
                    <a:pt x="1" y="17451"/>
                  </a:cubicBezTo>
                  <a:lnTo>
                    <a:pt x="5100" y="17451"/>
                  </a:lnTo>
                  <a:cubicBezTo>
                    <a:pt x="5100" y="17451"/>
                    <a:pt x="5258" y="15139"/>
                    <a:pt x="5891" y="13175"/>
                  </a:cubicBezTo>
                  <a:cubicBezTo>
                    <a:pt x="6525" y="11180"/>
                    <a:pt x="6905" y="8647"/>
                    <a:pt x="5353" y="7665"/>
                  </a:cubicBezTo>
                  <a:lnTo>
                    <a:pt x="4846" y="5701"/>
                  </a:lnTo>
                  <a:cubicBezTo>
                    <a:pt x="4846" y="5701"/>
                    <a:pt x="5068" y="3580"/>
                    <a:pt x="3928" y="2915"/>
                  </a:cubicBezTo>
                  <a:cubicBezTo>
                    <a:pt x="3928" y="2915"/>
                    <a:pt x="4107" y="819"/>
                    <a:pt x="3361" y="819"/>
                  </a:cubicBezTo>
                  <a:cubicBezTo>
                    <a:pt x="3339" y="819"/>
                    <a:pt x="3317" y="821"/>
                    <a:pt x="3294" y="824"/>
                  </a:cubicBezTo>
                  <a:cubicBezTo>
                    <a:pt x="3294" y="824"/>
                    <a:pt x="3050" y="0"/>
                    <a:pt x="2712"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6"/>
            <p:cNvSpPr/>
            <p:nvPr/>
          </p:nvSpPr>
          <p:spPr>
            <a:xfrm>
              <a:off x="1766821" y="2848405"/>
              <a:ext cx="17316" cy="165823"/>
            </a:xfrm>
            <a:custGeom>
              <a:avLst/>
              <a:gdLst/>
              <a:ahLst/>
              <a:cxnLst/>
              <a:rect l="l" t="t" r="r" b="b"/>
              <a:pathLst>
                <a:path w="559" h="5353" extrusionOk="0">
                  <a:moveTo>
                    <a:pt x="458" y="1"/>
                  </a:moveTo>
                  <a:cubicBezTo>
                    <a:pt x="426" y="1"/>
                    <a:pt x="393" y="18"/>
                    <a:pt x="381" y="56"/>
                  </a:cubicBezTo>
                  <a:cubicBezTo>
                    <a:pt x="96" y="1386"/>
                    <a:pt x="1" y="2748"/>
                    <a:pt x="64" y="4109"/>
                  </a:cubicBezTo>
                  <a:cubicBezTo>
                    <a:pt x="96" y="4489"/>
                    <a:pt x="128" y="4901"/>
                    <a:pt x="159" y="5281"/>
                  </a:cubicBezTo>
                  <a:cubicBezTo>
                    <a:pt x="175" y="5329"/>
                    <a:pt x="223" y="5352"/>
                    <a:pt x="262" y="5352"/>
                  </a:cubicBezTo>
                  <a:cubicBezTo>
                    <a:pt x="302" y="5352"/>
                    <a:pt x="333" y="5329"/>
                    <a:pt x="318" y="5281"/>
                  </a:cubicBezTo>
                  <a:cubicBezTo>
                    <a:pt x="159" y="3951"/>
                    <a:pt x="159" y="2589"/>
                    <a:pt x="349" y="1259"/>
                  </a:cubicBezTo>
                  <a:cubicBezTo>
                    <a:pt x="413" y="848"/>
                    <a:pt x="476" y="468"/>
                    <a:pt x="539" y="119"/>
                  </a:cubicBezTo>
                  <a:cubicBezTo>
                    <a:pt x="559" y="42"/>
                    <a:pt x="508" y="1"/>
                    <a:pt x="45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6"/>
            <p:cNvSpPr/>
            <p:nvPr/>
          </p:nvSpPr>
          <p:spPr>
            <a:xfrm>
              <a:off x="1723671" y="2829695"/>
              <a:ext cx="35934" cy="165451"/>
            </a:xfrm>
            <a:custGeom>
              <a:avLst/>
              <a:gdLst/>
              <a:ahLst/>
              <a:cxnLst/>
              <a:rect l="l" t="t" r="r" b="b"/>
              <a:pathLst>
                <a:path w="1160" h="5341" extrusionOk="0">
                  <a:moveTo>
                    <a:pt x="1065" y="1"/>
                  </a:moveTo>
                  <a:cubicBezTo>
                    <a:pt x="1031" y="1"/>
                    <a:pt x="996" y="18"/>
                    <a:pt x="982" y="58"/>
                  </a:cubicBezTo>
                  <a:cubicBezTo>
                    <a:pt x="507" y="1357"/>
                    <a:pt x="1" y="2718"/>
                    <a:pt x="96" y="4143"/>
                  </a:cubicBezTo>
                  <a:cubicBezTo>
                    <a:pt x="127" y="4523"/>
                    <a:pt x="191" y="4935"/>
                    <a:pt x="317" y="5283"/>
                  </a:cubicBezTo>
                  <a:cubicBezTo>
                    <a:pt x="330" y="5323"/>
                    <a:pt x="366" y="5341"/>
                    <a:pt x="400" y="5341"/>
                  </a:cubicBezTo>
                  <a:cubicBezTo>
                    <a:pt x="448" y="5341"/>
                    <a:pt x="494" y="5307"/>
                    <a:pt x="476" y="5252"/>
                  </a:cubicBezTo>
                  <a:cubicBezTo>
                    <a:pt x="32" y="3922"/>
                    <a:pt x="317" y="2497"/>
                    <a:pt x="729" y="1198"/>
                  </a:cubicBezTo>
                  <a:cubicBezTo>
                    <a:pt x="856" y="818"/>
                    <a:pt x="982" y="470"/>
                    <a:pt x="1141" y="90"/>
                  </a:cubicBezTo>
                  <a:cubicBezTo>
                    <a:pt x="1159" y="35"/>
                    <a:pt x="1113" y="1"/>
                    <a:pt x="1065"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6"/>
            <p:cNvSpPr/>
            <p:nvPr/>
          </p:nvSpPr>
          <p:spPr>
            <a:xfrm>
              <a:off x="1796280" y="2914633"/>
              <a:ext cx="23047" cy="112727"/>
            </a:xfrm>
            <a:custGeom>
              <a:avLst/>
              <a:gdLst/>
              <a:ahLst/>
              <a:cxnLst/>
              <a:rect l="l" t="t" r="r" b="b"/>
              <a:pathLst>
                <a:path w="744" h="3639" extrusionOk="0">
                  <a:moveTo>
                    <a:pt x="399" y="0"/>
                  </a:moveTo>
                  <a:cubicBezTo>
                    <a:pt x="346" y="0"/>
                    <a:pt x="298" y="21"/>
                    <a:pt x="285" y="71"/>
                  </a:cubicBezTo>
                  <a:cubicBezTo>
                    <a:pt x="0" y="1180"/>
                    <a:pt x="63" y="2383"/>
                    <a:pt x="443" y="3555"/>
                  </a:cubicBezTo>
                  <a:cubicBezTo>
                    <a:pt x="477" y="3606"/>
                    <a:pt x="566" y="3638"/>
                    <a:pt x="636" y="3638"/>
                  </a:cubicBezTo>
                  <a:cubicBezTo>
                    <a:pt x="696" y="3638"/>
                    <a:pt x="743" y="3614"/>
                    <a:pt x="728" y="3555"/>
                  </a:cubicBezTo>
                  <a:cubicBezTo>
                    <a:pt x="317" y="2383"/>
                    <a:pt x="253" y="1211"/>
                    <a:pt x="570" y="103"/>
                  </a:cubicBezTo>
                  <a:cubicBezTo>
                    <a:pt x="570" y="46"/>
                    <a:pt x="479" y="0"/>
                    <a:pt x="399"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6"/>
            <p:cNvSpPr/>
            <p:nvPr/>
          </p:nvSpPr>
          <p:spPr>
            <a:xfrm>
              <a:off x="1772707" y="2789302"/>
              <a:ext cx="135434" cy="534827"/>
            </a:xfrm>
            <a:custGeom>
              <a:avLst/>
              <a:gdLst/>
              <a:ahLst/>
              <a:cxnLst/>
              <a:rect l="l" t="t" r="r" b="b"/>
              <a:pathLst>
                <a:path w="4372" h="17265" extrusionOk="0">
                  <a:moveTo>
                    <a:pt x="96" y="0"/>
                  </a:moveTo>
                  <a:cubicBezTo>
                    <a:pt x="33" y="0"/>
                    <a:pt x="1" y="32"/>
                    <a:pt x="1" y="64"/>
                  </a:cubicBezTo>
                  <a:cubicBezTo>
                    <a:pt x="1" y="127"/>
                    <a:pt x="33" y="159"/>
                    <a:pt x="96" y="159"/>
                  </a:cubicBezTo>
                  <a:cubicBezTo>
                    <a:pt x="476" y="159"/>
                    <a:pt x="666" y="570"/>
                    <a:pt x="793" y="887"/>
                  </a:cubicBezTo>
                  <a:cubicBezTo>
                    <a:pt x="793" y="919"/>
                    <a:pt x="824" y="919"/>
                    <a:pt x="888" y="919"/>
                  </a:cubicBezTo>
                  <a:cubicBezTo>
                    <a:pt x="888" y="919"/>
                    <a:pt x="888" y="950"/>
                    <a:pt x="919" y="950"/>
                  </a:cubicBezTo>
                  <a:cubicBezTo>
                    <a:pt x="1236" y="1045"/>
                    <a:pt x="1299" y="1489"/>
                    <a:pt x="1363" y="1774"/>
                  </a:cubicBezTo>
                  <a:cubicBezTo>
                    <a:pt x="1426" y="2122"/>
                    <a:pt x="1426" y="2502"/>
                    <a:pt x="1458" y="2851"/>
                  </a:cubicBezTo>
                  <a:cubicBezTo>
                    <a:pt x="1458" y="2882"/>
                    <a:pt x="1458" y="2914"/>
                    <a:pt x="1458" y="2914"/>
                  </a:cubicBezTo>
                  <a:cubicBezTo>
                    <a:pt x="2123" y="3706"/>
                    <a:pt x="2408" y="4719"/>
                    <a:pt x="2313" y="5701"/>
                  </a:cubicBezTo>
                  <a:cubicBezTo>
                    <a:pt x="2313" y="5732"/>
                    <a:pt x="2313" y="5764"/>
                    <a:pt x="2313" y="5764"/>
                  </a:cubicBezTo>
                  <a:cubicBezTo>
                    <a:pt x="2439" y="6397"/>
                    <a:pt x="2598" y="6999"/>
                    <a:pt x="2725" y="7601"/>
                  </a:cubicBezTo>
                  <a:cubicBezTo>
                    <a:pt x="2725" y="7633"/>
                    <a:pt x="2725" y="7664"/>
                    <a:pt x="2756" y="7696"/>
                  </a:cubicBezTo>
                  <a:cubicBezTo>
                    <a:pt x="3263" y="8013"/>
                    <a:pt x="3611" y="8519"/>
                    <a:pt x="3770" y="9058"/>
                  </a:cubicBezTo>
                  <a:cubicBezTo>
                    <a:pt x="3991" y="9691"/>
                    <a:pt x="3960" y="10388"/>
                    <a:pt x="3865" y="11053"/>
                  </a:cubicBezTo>
                  <a:cubicBezTo>
                    <a:pt x="3738" y="11750"/>
                    <a:pt x="3485" y="12415"/>
                    <a:pt x="3295" y="13111"/>
                  </a:cubicBezTo>
                  <a:cubicBezTo>
                    <a:pt x="3073" y="13776"/>
                    <a:pt x="2915" y="14473"/>
                    <a:pt x="2788" y="15170"/>
                  </a:cubicBezTo>
                  <a:cubicBezTo>
                    <a:pt x="2661" y="15961"/>
                    <a:pt x="2598" y="16373"/>
                    <a:pt x="2566" y="17165"/>
                  </a:cubicBezTo>
                  <a:cubicBezTo>
                    <a:pt x="2566" y="17233"/>
                    <a:pt x="2612" y="17264"/>
                    <a:pt x="2654" y="17264"/>
                  </a:cubicBezTo>
                  <a:cubicBezTo>
                    <a:pt x="2690" y="17264"/>
                    <a:pt x="2725" y="17241"/>
                    <a:pt x="2725" y="17197"/>
                  </a:cubicBezTo>
                  <a:cubicBezTo>
                    <a:pt x="2788" y="15708"/>
                    <a:pt x="3010" y="14631"/>
                    <a:pt x="3421" y="13238"/>
                  </a:cubicBezTo>
                  <a:cubicBezTo>
                    <a:pt x="3833" y="11908"/>
                    <a:pt x="4371" y="10483"/>
                    <a:pt x="3960" y="9089"/>
                  </a:cubicBezTo>
                  <a:cubicBezTo>
                    <a:pt x="3770" y="8488"/>
                    <a:pt x="3421" y="7918"/>
                    <a:pt x="2883" y="7569"/>
                  </a:cubicBezTo>
                  <a:lnTo>
                    <a:pt x="2471" y="5764"/>
                  </a:lnTo>
                  <a:cubicBezTo>
                    <a:pt x="2598" y="4719"/>
                    <a:pt x="2281" y="3642"/>
                    <a:pt x="1616" y="2851"/>
                  </a:cubicBezTo>
                  <a:cubicBezTo>
                    <a:pt x="1616" y="2439"/>
                    <a:pt x="1584" y="2027"/>
                    <a:pt x="1521" y="1647"/>
                  </a:cubicBezTo>
                  <a:cubicBezTo>
                    <a:pt x="1426" y="1330"/>
                    <a:pt x="1331" y="919"/>
                    <a:pt x="983" y="792"/>
                  </a:cubicBezTo>
                  <a:lnTo>
                    <a:pt x="919" y="792"/>
                  </a:lnTo>
                  <a:cubicBezTo>
                    <a:pt x="856" y="602"/>
                    <a:pt x="761" y="412"/>
                    <a:pt x="634" y="254"/>
                  </a:cubicBezTo>
                  <a:cubicBezTo>
                    <a:pt x="508" y="95"/>
                    <a:pt x="286" y="0"/>
                    <a:pt x="96"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6"/>
            <p:cNvSpPr/>
            <p:nvPr/>
          </p:nvSpPr>
          <p:spPr>
            <a:xfrm>
              <a:off x="1694801" y="3162413"/>
              <a:ext cx="72054" cy="163747"/>
            </a:xfrm>
            <a:custGeom>
              <a:avLst/>
              <a:gdLst/>
              <a:ahLst/>
              <a:cxnLst/>
              <a:rect l="l" t="t" r="r" b="b"/>
              <a:pathLst>
                <a:path w="2326" h="5286" extrusionOk="0">
                  <a:moveTo>
                    <a:pt x="2238" y="1"/>
                  </a:moveTo>
                  <a:cubicBezTo>
                    <a:pt x="2202" y="1"/>
                    <a:pt x="2168" y="26"/>
                    <a:pt x="2168" y="85"/>
                  </a:cubicBezTo>
                  <a:cubicBezTo>
                    <a:pt x="1883" y="1478"/>
                    <a:pt x="1408" y="2840"/>
                    <a:pt x="711" y="4106"/>
                  </a:cubicBezTo>
                  <a:cubicBezTo>
                    <a:pt x="489" y="4455"/>
                    <a:pt x="299" y="4803"/>
                    <a:pt x="46" y="5152"/>
                  </a:cubicBezTo>
                  <a:cubicBezTo>
                    <a:pt x="1" y="5219"/>
                    <a:pt x="67" y="5286"/>
                    <a:pt x="132" y="5286"/>
                  </a:cubicBezTo>
                  <a:cubicBezTo>
                    <a:pt x="159" y="5286"/>
                    <a:pt x="186" y="5274"/>
                    <a:pt x="204" y="5247"/>
                  </a:cubicBezTo>
                  <a:cubicBezTo>
                    <a:pt x="1028" y="4043"/>
                    <a:pt x="1661" y="2713"/>
                    <a:pt x="2041" y="1288"/>
                  </a:cubicBezTo>
                  <a:cubicBezTo>
                    <a:pt x="2168" y="908"/>
                    <a:pt x="2263" y="496"/>
                    <a:pt x="2326" y="85"/>
                  </a:cubicBezTo>
                  <a:cubicBezTo>
                    <a:pt x="2326" y="34"/>
                    <a:pt x="2281" y="1"/>
                    <a:pt x="223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6"/>
            <p:cNvSpPr/>
            <p:nvPr/>
          </p:nvSpPr>
          <p:spPr>
            <a:xfrm>
              <a:off x="1805108" y="2879350"/>
              <a:ext cx="24534" cy="45103"/>
            </a:xfrm>
            <a:custGeom>
              <a:avLst/>
              <a:gdLst/>
              <a:ahLst/>
              <a:cxnLst/>
              <a:rect l="l" t="t" r="r" b="b"/>
              <a:pathLst>
                <a:path w="792" h="1456" extrusionOk="0">
                  <a:moveTo>
                    <a:pt x="462" y="1"/>
                  </a:moveTo>
                  <a:cubicBezTo>
                    <a:pt x="445" y="1"/>
                    <a:pt x="428" y="3"/>
                    <a:pt x="412" y="7"/>
                  </a:cubicBezTo>
                  <a:cubicBezTo>
                    <a:pt x="412" y="7"/>
                    <a:pt x="253" y="39"/>
                    <a:pt x="190" y="134"/>
                  </a:cubicBezTo>
                  <a:cubicBezTo>
                    <a:pt x="127" y="229"/>
                    <a:pt x="63" y="355"/>
                    <a:pt x="32" y="482"/>
                  </a:cubicBezTo>
                  <a:cubicBezTo>
                    <a:pt x="0" y="640"/>
                    <a:pt x="0" y="767"/>
                    <a:pt x="0" y="925"/>
                  </a:cubicBezTo>
                  <a:cubicBezTo>
                    <a:pt x="32" y="1084"/>
                    <a:pt x="32" y="1242"/>
                    <a:pt x="158" y="1369"/>
                  </a:cubicBezTo>
                  <a:cubicBezTo>
                    <a:pt x="206" y="1432"/>
                    <a:pt x="269" y="1456"/>
                    <a:pt x="333" y="1456"/>
                  </a:cubicBezTo>
                  <a:cubicBezTo>
                    <a:pt x="396" y="1456"/>
                    <a:pt x="459" y="1432"/>
                    <a:pt x="507" y="1400"/>
                  </a:cubicBezTo>
                  <a:cubicBezTo>
                    <a:pt x="697" y="1242"/>
                    <a:pt x="760" y="925"/>
                    <a:pt x="792" y="672"/>
                  </a:cubicBezTo>
                  <a:cubicBezTo>
                    <a:pt x="792" y="514"/>
                    <a:pt x="792" y="355"/>
                    <a:pt x="728" y="197"/>
                  </a:cubicBezTo>
                  <a:cubicBezTo>
                    <a:pt x="673" y="87"/>
                    <a:pt x="571" y="1"/>
                    <a:pt x="462"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6"/>
            <p:cNvSpPr/>
            <p:nvPr/>
          </p:nvSpPr>
          <p:spPr>
            <a:xfrm>
              <a:off x="1781535" y="2815539"/>
              <a:ext cx="23605" cy="46373"/>
            </a:xfrm>
            <a:custGeom>
              <a:avLst/>
              <a:gdLst/>
              <a:ahLst/>
              <a:cxnLst/>
              <a:rect l="l" t="t" r="r" b="b"/>
              <a:pathLst>
                <a:path w="762" h="1497" extrusionOk="0">
                  <a:moveTo>
                    <a:pt x="502" y="1"/>
                  </a:moveTo>
                  <a:cubicBezTo>
                    <a:pt x="459" y="1"/>
                    <a:pt x="418" y="16"/>
                    <a:pt x="381" y="40"/>
                  </a:cubicBezTo>
                  <a:cubicBezTo>
                    <a:pt x="191" y="167"/>
                    <a:pt x="96" y="452"/>
                    <a:pt x="64" y="737"/>
                  </a:cubicBezTo>
                  <a:cubicBezTo>
                    <a:pt x="33" y="895"/>
                    <a:pt x="1" y="1053"/>
                    <a:pt x="64" y="1243"/>
                  </a:cubicBezTo>
                  <a:cubicBezTo>
                    <a:pt x="128" y="1370"/>
                    <a:pt x="223" y="1465"/>
                    <a:pt x="318" y="1497"/>
                  </a:cubicBezTo>
                  <a:cubicBezTo>
                    <a:pt x="318" y="1497"/>
                    <a:pt x="476" y="1465"/>
                    <a:pt x="539" y="1402"/>
                  </a:cubicBezTo>
                  <a:cubicBezTo>
                    <a:pt x="603" y="1307"/>
                    <a:pt x="666" y="1180"/>
                    <a:pt x="698" y="1053"/>
                  </a:cubicBezTo>
                  <a:cubicBezTo>
                    <a:pt x="761" y="895"/>
                    <a:pt x="761" y="768"/>
                    <a:pt x="761" y="610"/>
                  </a:cubicBezTo>
                  <a:cubicBezTo>
                    <a:pt x="761" y="452"/>
                    <a:pt x="761" y="262"/>
                    <a:pt x="698" y="135"/>
                  </a:cubicBezTo>
                  <a:cubicBezTo>
                    <a:pt x="640" y="38"/>
                    <a:pt x="569" y="1"/>
                    <a:pt x="502"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6"/>
            <p:cNvSpPr/>
            <p:nvPr/>
          </p:nvSpPr>
          <p:spPr>
            <a:xfrm>
              <a:off x="1756042" y="2793701"/>
              <a:ext cx="28468" cy="47612"/>
            </a:xfrm>
            <a:custGeom>
              <a:avLst/>
              <a:gdLst/>
              <a:ahLst/>
              <a:cxnLst/>
              <a:rect l="l" t="t" r="r" b="b"/>
              <a:pathLst>
                <a:path w="919" h="1537" extrusionOk="0">
                  <a:moveTo>
                    <a:pt x="598" y="0"/>
                  </a:moveTo>
                  <a:cubicBezTo>
                    <a:pt x="557" y="0"/>
                    <a:pt x="515" y="7"/>
                    <a:pt x="476" y="17"/>
                  </a:cubicBezTo>
                  <a:cubicBezTo>
                    <a:pt x="254" y="143"/>
                    <a:pt x="127" y="460"/>
                    <a:pt x="64" y="745"/>
                  </a:cubicBezTo>
                  <a:cubicBezTo>
                    <a:pt x="32" y="903"/>
                    <a:pt x="1" y="1062"/>
                    <a:pt x="32" y="1252"/>
                  </a:cubicBezTo>
                  <a:cubicBezTo>
                    <a:pt x="64" y="1410"/>
                    <a:pt x="159" y="1537"/>
                    <a:pt x="286" y="1537"/>
                  </a:cubicBezTo>
                  <a:cubicBezTo>
                    <a:pt x="286" y="1537"/>
                    <a:pt x="444" y="1537"/>
                    <a:pt x="539" y="1473"/>
                  </a:cubicBezTo>
                  <a:cubicBezTo>
                    <a:pt x="634" y="1378"/>
                    <a:pt x="697" y="1252"/>
                    <a:pt x="761" y="1093"/>
                  </a:cubicBezTo>
                  <a:cubicBezTo>
                    <a:pt x="824" y="967"/>
                    <a:pt x="856" y="808"/>
                    <a:pt x="856" y="650"/>
                  </a:cubicBezTo>
                  <a:cubicBezTo>
                    <a:pt x="887" y="492"/>
                    <a:pt x="919" y="302"/>
                    <a:pt x="824" y="143"/>
                  </a:cubicBezTo>
                  <a:cubicBezTo>
                    <a:pt x="780" y="34"/>
                    <a:pt x="691" y="0"/>
                    <a:pt x="598"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6"/>
            <p:cNvSpPr/>
            <p:nvPr/>
          </p:nvSpPr>
          <p:spPr>
            <a:xfrm>
              <a:off x="1727605" y="2800082"/>
              <a:ext cx="23574" cy="46156"/>
            </a:xfrm>
            <a:custGeom>
              <a:avLst/>
              <a:gdLst/>
              <a:ahLst/>
              <a:cxnLst/>
              <a:rect l="l" t="t" r="r" b="b"/>
              <a:pathLst>
                <a:path w="761" h="1490" extrusionOk="0">
                  <a:moveTo>
                    <a:pt x="483" y="1"/>
                  </a:moveTo>
                  <a:cubicBezTo>
                    <a:pt x="447" y="1"/>
                    <a:pt x="412" y="11"/>
                    <a:pt x="380" y="32"/>
                  </a:cubicBezTo>
                  <a:cubicBezTo>
                    <a:pt x="159" y="159"/>
                    <a:pt x="95" y="476"/>
                    <a:pt x="64" y="729"/>
                  </a:cubicBezTo>
                  <a:cubicBezTo>
                    <a:pt x="32" y="887"/>
                    <a:pt x="0" y="1077"/>
                    <a:pt x="64" y="1236"/>
                  </a:cubicBezTo>
                  <a:cubicBezTo>
                    <a:pt x="127" y="1362"/>
                    <a:pt x="222" y="1489"/>
                    <a:pt x="317" y="1489"/>
                  </a:cubicBezTo>
                  <a:cubicBezTo>
                    <a:pt x="317" y="1489"/>
                    <a:pt x="475" y="1457"/>
                    <a:pt x="539" y="1394"/>
                  </a:cubicBezTo>
                  <a:cubicBezTo>
                    <a:pt x="602" y="1331"/>
                    <a:pt x="665" y="1172"/>
                    <a:pt x="697" y="1046"/>
                  </a:cubicBezTo>
                  <a:cubicBezTo>
                    <a:pt x="729" y="919"/>
                    <a:pt x="760" y="761"/>
                    <a:pt x="760" y="602"/>
                  </a:cubicBezTo>
                  <a:cubicBezTo>
                    <a:pt x="760" y="444"/>
                    <a:pt x="760" y="254"/>
                    <a:pt x="697" y="127"/>
                  </a:cubicBezTo>
                  <a:cubicBezTo>
                    <a:pt x="634" y="43"/>
                    <a:pt x="556" y="1"/>
                    <a:pt x="483"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6"/>
            <p:cNvSpPr/>
            <p:nvPr/>
          </p:nvSpPr>
          <p:spPr>
            <a:xfrm>
              <a:off x="2001282" y="2791223"/>
              <a:ext cx="214891" cy="540619"/>
            </a:xfrm>
            <a:custGeom>
              <a:avLst/>
              <a:gdLst/>
              <a:ahLst/>
              <a:cxnLst/>
              <a:rect l="l" t="t" r="r" b="b"/>
              <a:pathLst>
                <a:path w="6937" h="17452" extrusionOk="0">
                  <a:moveTo>
                    <a:pt x="4196" y="1"/>
                  </a:moveTo>
                  <a:cubicBezTo>
                    <a:pt x="3886" y="1"/>
                    <a:pt x="3611" y="825"/>
                    <a:pt x="3611" y="825"/>
                  </a:cubicBezTo>
                  <a:cubicBezTo>
                    <a:pt x="3588" y="822"/>
                    <a:pt x="3566" y="820"/>
                    <a:pt x="3545" y="820"/>
                  </a:cubicBezTo>
                  <a:cubicBezTo>
                    <a:pt x="2798" y="820"/>
                    <a:pt x="2978" y="2915"/>
                    <a:pt x="2978" y="2915"/>
                  </a:cubicBezTo>
                  <a:cubicBezTo>
                    <a:pt x="1869" y="3580"/>
                    <a:pt x="2059" y="5702"/>
                    <a:pt x="2059" y="5702"/>
                  </a:cubicBezTo>
                  <a:lnTo>
                    <a:pt x="1553" y="7666"/>
                  </a:lnTo>
                  <a:cubicBezTo>
                    <a:pt x="1" y="8647"/>
                    <a:pt x="413" y="11181"/>
                    <a:pt x="1046" y="13176"/>
                  </a:cubicBezTo>
                  <a:cubicBezTo>
                    <a:pt x="1648" y="15139"/>
                    <a:pt x="1806" y="17451"/>
                    <a:pt x="1806" y="17451"/>
                  </a:cubicBezTo>
                  <a:lnTo>
                    <a:pt x="6936" y="17451"/>
                  </a:lnTo>
                  <a:cubicBezTo>
                    <a:pt x="6936" y="17451"/>
                    <a:pt x="4910" y="13809"/>
                    <a:pt x="4783" y="12511"/>
                  </a:cubicBezTo>
                  <a:cubicBezTo>
                    <a:pt x="4656" y="11244"/>
                    <a:pt x="5575" y="9724"/>
                    <a:pt x="5765" y="9091"/>
                  </a:cubicBezTo>
                  <a:cubicBezTo>
                    <a:pt x="5955" y="8489"/>
                    <a:pt x="6430" y="6589"/>
                    <a:pt x="6493" y="6209"/>
                  </a:cubicBezTo>
                  <a:cubicBezTo>
                    <a:pt x="6556" y="5860"/>
                    <a:pt x="6651" y="4879"/>
                    <a:pt x="6525" y="4404"/>
                  </a:cubicBezTo>
                  <a:cubicBezTo>
                    <a:pt x="6398" y="3897"/>
                    <a:pt x="6208" y="3264"/>
                    <a:pt x="6208" y="3264"/>
                  </a:cubicBezTo>
                  <a:cubicBezTo>
                    <a:pt x="5796" y="603"/>
                    <a:pt x="5606" y="350"/>
                    <a:pt x="5353" y="318"/>
                  </a:cubicBezTo>
                  <a:cubicBezTo>
                    <a:pt x="5348" y="318"/>
                    <a:pt x="5343" y="317"/>
                    <a:pt x="5338" y="317"/>
                  </a:cubicBezTo>
                  <a:cubicBezTo>
                    <a:pt x="5093" y="317"/>
                    <a:pt x="4941" y="1047"/>
                    <a:pt x="4941" y="1047"/>
                  </a:cubicBezTo>
                  <a:cubicBezTo>
                    <a:pt x="4783" y="635"/>
                    <a:pt x="4561" y="33"/>
                    <a:pt x="4213" y="2"/>
                  </a:cubicBezTo>
                  <a:cubicBezTo>
                    <a:pt x="4207" y="1"/>
                    <a:pt x="4201" y="1"/>
                    <a:pt x="4196"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6"/>
            <p:cNvSpPr/>
            <p:nvPr/>
          </p:nvSpPr>
          <p:spPr>
            <a:xfrm>
              <a:off x="2127263" y="2848901"/>
              <a:ext cx="18277" cy="166318"/>
            </a:xfrm>
            <a:custGeom>
              <a:avLst/>
              <a:gdLst/>
              <a:ahLst/>
              <a:cxnLst/>
              <a:rect l="l" t="t" r="r" b="b"/>
              <a:pathLst>
                <a:path w="590" h="5369" extrusionOk="0">
                  <a:moveTo>
                    <a:pt x="99" y="1"/>
                  </a:moveTo>
                  <a:cubicBezTo>
                    <a:pt x="50" y="1"/>
                    <a:pt x="0" y="46"/>
                    <a:pt x="19" y="103"/>
                  </a:cubicBezTo>
                  <a:cubicBezTo>
                    <a:pt x="83" y="483"/>
                    <a:pt x="178" y="863"/>
                    <a:pt x="209" y="1243"/>
                  </a:cubicBezTo>
                  <a:cubicBezTo>
                    <a:pt x="399" y="2573"/>
                    <a:pt x="399" y="3935"/>
                    <a:pt x="241" y="5297"/>
                  </a:cubicBezTo>
                  <a:cubicBezTo>
                    <a:pt x="241" y="5344"/>
                    <a:pt x="280" y="5368"/>
                    <a:pt x="320" y="5368"/>
                  </a:cubicBezTo>
                  <a:cubicBezTo>
                    <a:pt x="360" y="5368"/>
                    <a:pt x="399" y="5344"/>
                    <a:pt x="399" y="5297"/>
                  </a:cubicBezTo>
                  <a:cubicBezTo>
                    <a:pt x="463" y="4885"/>
                    <a:pt x="494" y="4505"/>
                    <a:pt x="526" y="4125"/>
                  </a:cubicBezTo>
                  <a:cubicBezTo>
                    <a:pt x="589" y="2763"/>
                    <a:pt x="463" y="1402"/>
                    <a:pt x="178" y="71"/>
                  </a:cubicBezTo>
                  <a:cubicBezTo>
                    <a:pt x="165" y="21"/>
                    <a:pt x="132" y="1"/>
                    <a:pt x="99"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6"/>
            <p:cNvSpPr/>
            <p:nvPr/>
          </p:nvSpPr>
          <p:spPr>
            <a:xfrm>
              <a:off x="2152757" y="2830253"/>
              <a:ext cx="34943" cy="165823"/>
            </a:xfrm>
            <a:custGeom>
              <a:avLst/>
              <a:gdLst/>
              <a:ahLst/>
              <a:cxnLst/>
              <a:rect l="l" t="t" r="r" b="b"/>
              <a:pathLst>
                <a:path w="1128" h="5353" extrusionOk="0">
                  <a:moveTo>
                    <a:pt x="99" y="1"/>
                  </a:moveTo>
                  <a:cubicBezTo>
                    <a:pt x="50" y="1"/>
                    <a:pt x="1" y="46"/>
                    <a:pt x="20" y="103"/>
                  </a:cubicBezTo>
                  <a:cubicBezTo>
                    <a:pt x="146" y="483"/>
                    <a:pt x="273" y="832"/>
                    <a:pt x="400" y="1212"/>
                  </a:cubicBezTo>
                  <a:cubicBezTo>
                    <a:pt x="811" y="2510"/>
                    <a:pt x="1096" y="3904"/>
                    <a:pt x="653" y="5234"/>
                  </a:cubicBezTo>
                  <a:cubicBezTo>
                    <a:pt x="634" y="5311"/>
                    <a:pt x="684" y="5352"/>
                    <a:pt x="734" y="5352"/>
                  </a:cubicBezTo>
                  <a:cubicBezTo>
                    <a:pt x="767" y="5352"/>
                    <a:pt x="799" y="5335"/>
                    <a:pt x="811" y="5297"/>
                  </a:cubicBezTo>
                  <a:cubicBezTo>
                    <a:pt x="938" y="4917"/>
                    <a:pt x="1001" y="4537"/>
                    <a:pt x="1033" y="4157"/>
                  </a:cubicBezTo>
                  <a:cubicBezTo>
                    <a:pt x="1128" y="2732"/>
                    <a:pt x="653" y="1370"/>
                    <a:pt x="178" y="72"/>
                  </a:cubicBezTo>
                  <a:cubicBezTo>
                    <a:pt x="165" y="21"/>
                    <a:pt x="132" y="1"/>
                    <a:pt x="99"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2093003" y="2915376"/>
              <a:ext cx="22118" cy="112572"/>
            </a:xfrm>
            <a:custGeom>
              <a:avLst/>
              <a:gdLst/>
              <a:ahLst/>
              <a:cxnLst/>
              <a:rect l="l" t="t" r="r" b="b"/>
              <a:pathLst>
                <a:path w="714" h="3634" extrusionOk="0">
                  <a:moveTo>
                    <a:pt x="336" y="0"/>
                  </a:moveTo>
                  <a:cubicBezTo>
                    <a:pt x="255" y="0"/>
                    <a:pt x="154" y="49"/>
                    <a:pt x="175" y="111"/>
                  </a:cubicBezTo>
                  <a:cubicBezTo>
                    <a:pt x="460" y="1219"/>
                    <a:pt x="397" y="2391"/>
                    <a:pt x="17" y="3563"/>
                  </a:cubicBezTo>
                  <a:cubicBezTo>
                    <a:pt x="1" y="3610"/>
                    <a:pt x="56" y="3634"/>
                    <a:pt x="120" y="3634"/>
                  </a:cubicBezTo>
                  <a:cubicBezTo>
                    <a:pt x="183" y="3634"/>
                    <a:pt x="254" y="3610"/>
                    <a:pt x="270" y="3563"/>
                  </a:cubicBezTo>
                  <a:cubicBezTo>
                    <a:pt x="682" y="2359"/>
                    <a:pt x="713" y="1187"/>
                    <a:pt x="428" y="47"/>
                  </a:cubicBezTo>
                  <a:cubicBezTo>
                    <a:pt x="417" y="14"/>
                    <a:pt x="379" y="0"/>
                    <a:pt x="336"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2004225" y="2789302"/>
              <a:ext cx="134442" cy="535322"/>
            </a:xfrm>
            <a:custGeom>
              <a:avLst/>
              <a:gdLst/>
              <a:ahLst/>
              <a:cxnLst/>
              <a:rect l="l" t="t" r="r" b="b"/>
              <a:pathLst>
                <a:path w="4340" h="17281" extrusionOk="0">
                  <a:moveTo>
                    <a:pt x="4245" y="0"/>
                  </a:moveTo>
                  <a:cubicBezTo>
                    <a:pt x="4055" y="0"/>
                    <a:pt x="3864" y="127"/>
                    <a:pt x="3738" y="285"/>
                  </a:cubicBezTo>
                  <a:cubicBezTo>
                    <a:pt x="3579" y="412"/>
                    <a:pt x="3484" y="634"/>
                    <a:pt x="3421" y="824"/>
                  </a:cubicBezTo>
                  <a:lnTo>
                    <a:pt x="3389" y="824"/>
                  </a:lnTo>
                  <a:cubicBezTo>
                    <a:pt x="3009" y="919"/>
                    <a:pt x="2914" y="1330"/>
                    <a:pt x="2851" y="1679"/>
                  </a:cubicBezTo>
                  <a:cubicBezTo>
                    <a:pt x="2756" y="2059"/>
                    <a:pt x="2756" y="2471"/>
                    <a:pt x="2724" y="2851"/>
                  </a:cubicBezTo>
                  <a:cubicBezTo>
                    <a:pt x="2091" y="3674"/>
                    <a:pt x="1743" y="4751"/>
                    <a:pt x="1869" y="5764"/>
                  </a:cubicBezTo>
                  <a:lnTo>
                    <a:pt x="1869" y="5796"/>
                  </a:lnTo>
                  <a:lnTo>
                    <a:pt x="1458" y="7601"/>
                  </a:lnTo>
                  <a:cubicBezTo>
                    <a:pt x="919" y="7949"/>
                    <a:pt x="571" y="8519"/>
                    <a:pt x="381" y="9121"/>
                  </a:cubicBezTo>
                  <a:cubicBezTo>
                    <a:pt x="1" y="10514"/>
                    <a:pt x="539" y="11940"/>
                    <a:pt x="919" y="13238"/>
                  </a:cubicBezTo>
                  <a:cubicBezTo>
                    <a:pt x="1363" y="14663"/>
                    <a:pt x="1584" y="15708"/>
                    <a:pt x="1616" y="17197"/>
                  </a:cubicBezTo>
                  <a:cubicBezTo>
                    <a:pt x="1616" y="17255"/>
                    <a:pt x="1657" y="17280"/>
                    <a:pt x="1701" y="17280"/>
                  </a:cubicBezTo>
                  <a:cubicBezTo>
                    <a:pt x="1752" y="17280"/>
                    <a:pt x="1806" y="17247"/>
                    <a:pt x="1806" y="17197"/>
                  </a:cubicBezTo>
                  <a:cubicBezTo>
                    <a:pt x="1774" y="16373"/>
                    <a:pt x="1711" y="15993"/>
                    <a:pt x="1553" y="15201"/>
                  </a:cubicBezTo>
                  <a:cubicBezTo>
                    <a:pt x="1426" y="14505"/>
                    <a:pt x="1268" y="13808"/>
                    <a:pt x="1078" y="13143"/>
                  </a:cubicBezTo>
                  <a:cubicBezTo>
                    <a:pt x="856" y="12446"/>
                    <a:pt x="634" y="11781"/>
                    <a:pt x="508" y="11084"/>
                  </a:cubicBezTo>
                  <a:cubicBezTo>
                    <a:pt x="381" y="10419"/>
                    <a:pt x="381" y="9723"/>
                    <a:pt x="571" y="9089"/>
                  </a:cubicBezTo>
                  <a:cubicBezTo>
                    <a:pt x="761" y="8519"/>
                    <a:pt x="1109" y="8044"/>
                    <a:pt x="1584" y="7728"/>
                  </a:cubicBezTo>
                  <a:cubicBezTo>
                    <a:pt x="1616" y="7696"/>
                    <a:pt x="1648" y="7664"/>
                    <a:pt x="1616" y="7633"/>
                  </a:cubicBezTo>
                  <a:cubicBezTo>
                    <a:pt x="1774" y="7031"/>
                    <a:pt x="1901" y="6397"/>
                    <a:pt x="2059" y="5796"/>
                  </a:cubicBezTo>
                  <a:cubicBezTo>
                    <a:pt x="2059" y="5764"/>
                    <a:pt x="2059" y="5764"/>
                    <a:pt x="2028" y="5732"/>
                  </a:cubicBezTo>
                  <a:cubicBezTo>
                    <a:pt x="1933" y="4751"/>
                    <a:pt x="2249" y="3706"/>
                    <a:pt x="2883" y="2946"/>
                  </a:cubicBezTo>
                  <a:cubicBezTo>
                    <a:pt x="2914" y="2914"/>
                    <a:pt x="2914" y="2914"/>
                    <a:pt x="2914" y="2882"/>
                  </a:cubicBezTo>
                  <a:cubicBezTo>
                    <a:pt x="2914" y="2882"/>
                    <a:pt x="2914" y="2882"/>
                    <a:pt x="2914" y="2851"/>
                  </a:cubicBezTo>
                  <a:cubicBezTo>
                    <a:pt x="2914" y="2502"/>
                    <a:pt x="2914" y="2154"/>
                    <a:pt x="2978" y="1805"/>
                  </a:cubicBezTo>
                  <a:cubicBezTo>
                    <a:pt x="3041" y="1520"/>
                    <a:pt x="3104" y="1077"/>
                    <a:pt x="3421" y="982"/>
                  </a:cubicBezTo>
                  <a:cubicBezTo>
                    <a:pt x="3453" y="950"/>
                    <a:pt x="3484" y="950"/>
                    <a:pt x="3484" y="950"/>
                  </a:cubicBezTo>
                  <a:cubicBezTo>
                    <a:pt x="3516" y="950"/>
                    <a:pt x="3548" y="919"/>
                    <a:pt x="3579" y="887"/>
                  </a:cubicBezTo>
                  <a:cubicBezTo>
                    <a:pt x="3706" y="602"/>
                    <a:pt x="3864" y="190"/>
                    <a:pt x="4276" y="190"/>
                  </a:cubicBezTo>
                  <a:cubicBezTo>
                    <a:pt x="4308" y="190"/>
                    <a:pt x="4340" y="127"/>
                    <a:pt x="4340" y="95"/>
                  </a:cubicBezTo>
                  <a:cubicBezTo>
                    <a:pt x="4340" y="32"/>
                    <a:pt x="4308" y="0"/>
                    <a:pt x="4245"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2144517" y="3162909"/>
              <a:ext cx="72054" cy="163251"/>
            </a:xfrm>
            <a:custGeom>
              <a:avLst/>
              <a:gdLst/>
              <a:ahLst/>
              <a:cxnLst/>
              <a:rect l="l" t="t" r="r" b="b"/>
              <a:pathLst>
                <a:path w="2326" h="5270" extrusionOk="0">
                  <a:moveTo>
                    <a:pt x="93" y="1"/>
                  </a:moveTo>
                  <a:cubicBezTo>
                    <a:pt x="46" y="1"/>
                    <a:pt x="1" y="32"/>
                    <a:pt x="1" y="100"/>
                  </a:cubicBezTo>
                  <a:cubicBezTo>
                    <a:pt x="96" y="480"/>
                    <a:pt x="191" y="892"/>
                    <a:pt x="286" y="1304"/>
                  </a:cubicBezTo>
                  <a:cubicBezTo>
                    <a:pt x="697" y="2697"/>
                    <a:pt x="1331" y="4027"/>
                    <a:pt x="2154" y="5231"/>
                  </a:cubicBezTo>
                  <a:cubicBezTo>
                    <a:pt x="2173" y="5258"/>
                    <a:pt x="2197" y="5270"/>
                    <a:pt x="2220" y="5270"/>
                  </a:cubicBezTo>
                  <a:cubicBezTo>
                    <a:pt x="2275" y="5270"/>
                    <a:pt x="2326" y="5203"/>
                    <a:pt x="2281" y="5136"/>
                  </a:cubicBezTo>
                  <a:cubicBezTo>
                    <a:pt x="2059" y="4819"/>
                    <a:pt x="1837" y="4471"/>
                    <a:pt x="1647" y="4122"/>
                  </a:cubicBezTo>
                  <a:cubicBezTo>
                    <a:pt x="951" y="2855"/>
                    <a:pt x="444" y="1494"/>
                    <a:pt x="191" y="69"/>
                  </a:cubicBezTo>
                  <a:cubicBezTo>
                    <a:pt x="176" y="24"/>
                    <a:pt x="134" y="1"/>
                    <a:pt x="93"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2081728" y="2880342"/>
              <a:ext cx="24565" cy="44608"/>
            </a:xfrm>
            <a:custGeom>
              <a:avLst/>
              <a:gdLst/>
              <a:ahLst/>
              <a:cxnLst/>
              <a:rect l="l" t="t" r="r" b="b"/>
              <a:pathLst>
                <a:path w="793" h="1440" extrusionOk="0">
                  <a:moveTo>
                    <a:pt x="342" y="0"/>
                  </a:moveTo>
                  <a:cubicBezTo>
                    <a:pt x="254" y="0"/>
                    <a:pt x="151" y="87"/>
                    <a:pt x="96" y="197"/>
                  </a:cubicBezTo>
                  <a:cubicBezTo>
                    <a:pt x="1" y="323"/>
                    <a:pt x="32" y="513"/>
                    <a:pt x="32" y="672"/>
                  </a:cubicBezTo>
                  <a:cubicBezTo>
                    <a:pt x="32" y="925"/>
                    <a:pt x="96" y="1242"/>
                    <a:pt x="317" y="1368"/>
                  </a:cubicBezTo>
                  <a:cubicBezTo>
                    <a:pt x="365" y="1416"/>
                    <a:pt x="428" y="1440"/>
                    <a:pt x="492" y="1440"/>
                  </a:cubicBezTo>
                  <a:cubicBezTo>
                    <a:pt x="555" y="1440"/>
                    <a:pt x="618" y="1416"/>
                    <a:pt x="666" y="1368"/>
                  </a:cubicBezTo>
                  <a:cubicBezTo>
                    <a:pt x="761" y="1242"/>
                    <a:pt x="792" y="1052"/>
                    <a:pt x="792" y="925"/>
                  </a:cubicBezTo>
                  <a:cubicBezTo>
                    <a:pt x="792" y="767"/>
                    <a:pt x="792" y="608"/>
                    <a:pt x="761" y="482"/>
                  </a:cubicBezTo>
                  <a:cubicBezTo>
                    <a:pt x="729" y="355"/>
                    <a:pt x="697" y="197"/>
                    <a:pt x="602" y="102"/>
                  </a:cubicBezTo>
                  <a:cubicBezTo>
                    <a:pt x="571" y="38"/>
                    <a:pt x="412" y="7"/>
                    <a:pt x="381" y="7"/>
                  </a:cubicBezTo>
                  <a:cubicBezTo>
                    <a:pt x="368" y="2"/>
                    <a:pt x="355" y="0"/>
                    <a:pt x="34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2106261" y="2816530"/>
              <a:ext cx="23574" cy="45382"/>
            </a:xfrm>
            <a:custGeom>
              <a:avLst/>
              <a:gdLst/>
              <a:ahLst/>
              <a:cxnLst/>
              <a:rect l="l" t="t" r="r" b="b"/>
              <a:pathLst>
                <a:path w="761" h="1465" extrusionOk="0">
                  <a:moveTo>
                    <a:pt x="282" y="0"/>
                  </a:moveTo>
                  <a:cubicBezTo>
                    <a:pt x="209" y="0"/>
                    <a:pt x="134" y="38"/>
                    <a:pt x="95" y="135"/>
                  </a:cubicBezTo>
                  <a:cubicBezTo>
                    <a:pt x="0" y="261"/>
                    <a:pt x="0" y="451"/>
                    <a:pt x="0" y="578"/>
                  </a:cubicBezTo>
                  <a:cubicBezTo>
                    <a:pt x="0" y="736"/>
                    <a:pt x="32" y="895"/>
                    <a:pt x="64" y="1021"/>
                  </a:cubicBezTo>
                  <a:cubicBezTo>
                    <a:pt x="95" y="1180"/>
                    <a:pt x="159" y="1307"/>
                    <a:pt x="222" y="1402"/>
                  </a:cubicBezTo>
                  <a:cubicBezTo>
                    <a:pt x="285" y="1465"/>
                    <a:pt x="444" y="1465"/>
                    <a:pt x="444" y="1465"/>
                  </a:cubicBezTo>
                  <a:cubicBezTo>
                    <a:pt x="570" y="1465"/>
                    <a:pt x="666" y="1338"/>
                    <a:pt x="697" y="1211"/>
                  </a:cubicBezTo>
                  <a:cubicBezTo>
                    <a:pt x="761" y="1053"/>
                    <a:pt x="729" y="863"/>
                    <a:pt x="729" y="736"/>
                  </a:cubicBezTo>
                  <a:cubicBezTo>
                    <a:pt x="666" y="451"/>
                    <a:pt x="602" y="166"/>
                    <a:pt x="412" y="40"/>
                  </a:cubicBezTo>
                  <a:cubicBezTo>
                    <a:pt x="375" y="15"/>
                    <a:pt x="329" y="0"/>
                    <a:pt x="28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2127852" y="2794227"/>
              <a:ext cx="28468" cy="48077"/>
            </a:xfrm>
            <a:custGeom>
              <a:avLst/>
              <a:gdLst/>
              <a:ahLst/>
              <a:cxnLst/>
              <a:rect l="l" t="t" r="r" b="b"/>
              <a:pathLst>
                <a:path w="919" h="1552" extrusionOk="0">
                  <a:moveTo>
                    <a:pt x="293" y="1"/>
                  </a:moveTo>
                  <a:cubicBezTo>
                    <a:pt x="208" y="1"/>
                    <a:pt x="128" y="50"/>
                    <a:pt x="64" y="158"/>
                  </a:cubicBezTo>
                  <a:cubicBezTo>
                    <a:pt x="0" y="285"/>
                    <a:pt x="0" y="506"/>
                    <a:pt x="32" y="665"/>
                  </a:cubicBezTo>
                  <a:cubicBezTo>
                    <a:pt x="32" y="823"/>
                    <a:pt x="95" y="981"/>
                    <a:pt x="159" y="1108"/>
                  </a:cubicBezTo>
                  <a:cubicBezTo>
                    <a:pt x="190" y="1266"/>
                    <a:pt x="285" y="1393"/>
                    <a:pt x="380" y="1488"/>
                  </a:cubicBezTo>
                  <a:cubicBezTo>
                    <a:pt x="444" y="1520"/>
                    <a:pt x="602" y="1551"/>
                    <a:pt x="634" y="1551"/>
                  </a:cubicBezTo>
                  <a:cubicBezTo>
                    <a:pt x="729" y="1520"/>
                    <a:pt x="824" y="1393"/>
                    <a:pt x="887" y="1266"/>
                  </a:cubicBezTo>
                  <a:cubicBezTo>
                    <a:pt x="919" y="1076"/>
                    <a:pt x="887" y="886"/>
                    <a:pt x="824" y="728"/>
                  </a:cubicBezTo>
                  <a:cubicBezTo>
                    <a:pt x="760" y="443"/>
                    <a:pt x="634" y="158"/>
                    <a:pt x="412" y="31"/>
                  </a:cubicBezTo>
                  <a:cubicBezTo>
                    <a:pt x="372" y="11"/>
                    <a:pt x="332" y="1"/>
                    <a:pt x="293"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2160222" y="2800825"/>
              <a:ext cx="23574" cy="45413"/>
            </a:xfrm>
            <a:custGeom>
              <a:avLst/>
              <a:gdLst/>
              <a:ahLst/>
              <a:cxnLst/>
              <a:rect l="l" t="t" r="r" b="b"/>
              <a:pathLst>
                <a:path w="761" h="1466" extrusionOk="0">
                  <a:moveTo>
                    <a:pt x="282" y="0"/>
                  </a:moveTo>
                  <a:cubicBezTo>
                    <a:pt x="209" y="0"/>
                    <a:pt x="134" y="38"/>
                    <a:pt x="95" y="135"/>
                  </a:cubicBezTo>
                  <a:cubicBezTo>
                    <a:pt x="0" y="262"/>
                    <a:pt x="0" y="452"/>
                    <a:pt x="0" y="610"/>
                  </a:cubicBezTo>
                  <a:cubicBezTo>
                    <a:pt x="0" y="768"/>
                    <a:pt x="32" y="895"/>
                    <a:pt x="64" y="1053"/>
                  </a:cubicBezTo>
                  <a:cubicBezTo>
                    <a:pt x="95" y="1180"/>
                    <a:pt x="159" y="1307"/>
                    <a:pt x="254" y="1402"/>
                  </a:cubicBezTo>
                  <a:cubicBezTo>
                    <a:pt x="285" y="1465"/>
                    <a:pt x="444" y="1465"/>
                    <a:pt x="444" y="1465"/>
                  </a:cubicBezTo>
                  <a:cubicBezTo>
                    <a:pt x="570" y="1465"/>
                    <a:pt x="665" y="1370"/>
                    <a:pt x="697" y="1212"/>
                  </a:cubicBezTo>
                  <a:cubicBezTo>
                    <a:pt x="760" y="1053"/>
                    <a:pt x="760" y="895"/>
                    <a:pt x="729" y="737"/>
                  </a:cubicBezTo>
                  <a:cubicBezTo>
                    <a:pt x="665" y="452"/>
                    <a:pt x="602" y="167"/>
                    <a:pt x="412" y="40"/>
                  </a:cubicBezTo>
                  <a:cubicBezTo>
                    <a:pt x="375" y="16"/>
                    <a:pt x="329" y="0"/>
                    <a:pt x="28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1495096" y="1164774"/>
              <a:ext cx="962409" cy="1188049"/>
            </a:xfrm>
            <a:custGeom>
              <a:avLst/>
              <a:gdLst/>
              <a:ahLst/>
              <a:cxnLst/>
              <a:rect l="l" t="t" r="r" b="b"/>
              <a:pathLst>
                <a:path w="31068" h="38352" extrusionOk="0">
                  <a:moveTo>
                    <a:pt x="30656" y="381"/>
                  </a:moveTo>
                  <a:lnTo>
                    <a:pt x="30656" y="37972"/>
                  </a:lnTo>
                  <a:lnTo>
                    <a:pt x="381" y="37972"/>
                  </a:lnTo>
                  <a:lnTo>
                    <a:pt x="381" y="381"/>
                  </a:lnTo>
                  <a:close/>
                  <a:moveTo>
                    <a:pt x="1" y="1"/>
                  </a:moveTo>
                  <a:lnTo>
                    <a:pt x="1" y="38352"/>
                  </a:lnTo>
                  <a:lnTo>
                    <a:pt x="31068" y="38352"/>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26"/>
          <p:cNvGrpSpPr/>
          <p:nvPr/>
        </p:nvGrpSpPr>
        <p:grpSpPr>
          <a:xfrm>
            <a:off x="7723433" y="1164774"/>
            <a:ext cx="963400" cy="2167083"/>
            <a:chOff x="7723433" y="1164774"/>
            <a:chExt cx="963400" cy="2167083"/>
          </a:xfrm>
        </p:grpSpPr>
        <p:sp>
          <p:nvSpPr>
            <p:cNvPr id="2232" name="Google Shape;2232;p26"/>
            <p:cNvSpPr/>
            <p:nvPr/>
          </p:nvSpPr>
          <p:spPr>
            <a:xfrm>
              <a:off x="7723433" y="2346866"/>
              <a:ext cx="962409" cy="984992"/>
            </a:xfrm>
            <a:custGeom>
              <a:avLst/>
              <a:gdLst/>
              <a:ahLst/>
              <a:cxnLst/>
              <a:rect l="l" t="t" r="r" b="b"/>
              <a:pathLst>
                <a:path w="31068" h="31797" extrusionOk="0">
                  <a:moveTo>
                    <a:pt x="1" y="1"/>
                  </a:moveTo>
                  <a:lnTo>
                    <a:pt x="1" y="31796"/>
                  </a:lnTo>
                  <a:lnTo>
                    <a:pt x="31068" y="31796"/>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7786222" y="3018837"/>
              <a:ext cx="725989" cy="311014"/>
            </a:xfrm>
            <a:custGeom>
              <a:avLst/>
              <a:gdLst/>
              <a:ahLst/>
              <a:cxnLst/>
              <a:rect l="l" t="t" r="r" b="b"/>
              <a:pathLst>
                <a:path w="23436" h="10040" extrusionOk="0">
                  <a:moveTo>
                    <a:pt x="14568" y="1"/>
                  </a:moveTo>
                  <a:cubicBezTo>
                    <a:pt x="14508" y="92"/>
                    <a:pt x="12539" y="3189"/>
                    <a:pt x="9050" y="3189"/>
                  </a:cubicBezTo>
                  <a:cubicBezTo>
                    <a:pt x="8887" y="3189"/>
                    <a:pt x="8721" y="3182"/>
                    <a:pt x="8551" y="3168"/>
                  </a:cubicBezTo>
                  <a:cubicBezTo>
                    <a:pt x="8298" y="3706"/>
                    <a:pt x="7949" y="4181"/>
                    <a:pt x="7379" y="4498"/>
                  </a:cubicBezTo>
                  <a:cubicBezTo>
                    <a:pt x="5352" y="5670"/>
                    <a:pt x="159" y="5606"/>
                    <a:pt x="0" y="10040"/>
                  </a:cubicBezTo>
                  <a:lnTo>
                    <a:pt x="23435" y="10040"/>
                  </a:lnTo>
                  <a:cubicBezTo>
                    <a:pt x="23309" y="5606"/>
                    <a:pt x="18115" y="5670"/>
                    <a:pt x="16057" y="4498"/>
                  </a:cubicBezTo>
                  <a:cubicBezTo>
                    <a:pt x="14030" y="3358"/>
                    <a:pt x="14568" y="1"/>
                    <a:pt x="14568"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7898047" y="2525414"/>
              <a:ext cx="505274" cy="523891"/>
            </a:xfrm>
            <a:custGeom>
              <a:avLst/>
              <a:gdLst/>
              <a:ahLst/>
              <a:cxnLst/>
              <a:rect l="l" t="t" r="r" b="b"/>
              <a:pathLst>
                <a:path w="16311" h="16912" extrusionOk="0">
                  <a:moveTo>
                    <a:pt x="4783" y="0"/>
                  </a:moveTo>
                  <a:cubicBezTo>
                    <a:pt x="4783" y="0"/>
                    <a:pt x="1331" y="1996"/>
                    <a:pt x="1521" y="6936"/>
                  </a:cubicBezTo>
                  <a:cubicBezTo>
                    <a:pt x="1521" y="6968"/>
                    <a:pt x="1521" y="7031"/>
                    <a:pt x="1521" y="7063"/>
                  </a:cubicBezTo>
                  <a:cubicBezTo>
                    <a:pt x="1387" y="6986"/>
                    <a:pt x="1241" y="6944"/>
                    <a:pt x="1090" y="6944"/>
                  </a:cubicBezTo>
                  <a:cubicBezTo>
                    <a:pt x="992" y="6944"/>
                    <a:pt x="892" y="6962"/>
                    <a:pt x="792" y="6999"/>
                  </a:cubicBezTo>
                  <a:cubicBezTo>
                    <a:pt x="476" y="7094"/>
                    <a:pt x="254" y="7348"/>
                    <a:pt x="127" y="7664"/>
                  </a:cubicBezTo>
                  <a:cubicBezTo>
                    <a:pt x="1" y="7949"/>
                    <a:pt x="1" y="8298"/>
                    <a:pt x="32" y="8614"/>
                  </a:cubicBezTo>
                  <a:cubicBezTo>
                    <a:pt x="127" y="9184"/>
                    <a:pt x="412" y="9723"/>
                    <a:pt x="824" y="10134"/>
                  </a:cubicBezTo>
                  <a:cubicBezTo>
                    <a:pt x="1204" y="10451"/>
                    <a:pt x="1647" y="10673"/>
                    <a:pt x="2154" y="10768"/>
                  </a:cubicBezTo>
                  <a:cubicBezTo>
                    <a:pt x="2788" y="12921"/>
                    <a:pt x="3864" y="14821"/>
                    <a:pt x="5289" y="15930"/>
                  </a:cubicBezTo>
                  <a:cubicBezTo>
                    <a:pt x="6113" y="16563"/>
                    <a:pt x="7095" y="16912"/>
                    <a:pt x="8140" y="16912"/>
                  </a:cubicBezTo>
                  <a:cubicBezTo>
                    <a:pt x="9185" y="16912"/>
                    <a:pt x="10135" y="16563"/>
                    <a:pt x="10958" y="15930"/>
                  </a:cubicBezTo>
                  <a:cubicBezTo>
                    <a:pt x="12415" y="14853"/>
                    <a:pt x="13492" y="12953"/>
                    <a:pt x="14125" y="10768"/>
                  </a:cubicBezTo>
                  <a:cubicBezTo>
                    <a:pt x="14632" y="10673"/>
                    <a:pt x="15107" y="10451"/>
                    <a:pt x="15455" y="10134"/>
                  </a:cubicBezTo>
                  <a:cubicBezTo>
                    <a:pt x="15867" y="9723"/>
                    <a:pt x="16152" y="9184"/>
                    <a:pt x="16247" y="8614"/>
                  </a:cubicBezTo>
                  <a:cubicBezTo>
                    <a:pt x="16310" y="8298"/>
                    <a:pt x="16279" y="7949"/>
                    <a:pt x="16152" y="7664"/>
                  </a:cubicBezTo>
                  <a:cubicBezTo>
                    <a:pt x="16025" y="7379"/>
                    <a:pt x="15772" y="7094"/>
                    <a:pt x="15487" y="6999"/>
                  </a:cubicBezTo>
                  <a:cubicBezTo>
                    <a:pt x="15392" y="6968"/>
                    <a:pt x="15297" y="6936"/>
                    <a:pt x="15202" y="6936"/>
                  </a:cubicBezTo>
                  <a:cubicBezTo>
                    <a:pt x="15043" y="6936"/>
                    <a:pt x="14885" y="6999"/>
                    <a:pt x="14758" y="7063"/>
                  </a:cubicBezTo>
                  <a:cubicBezTo>
                    <a:pt x="14758" y="7031"/>
                    <a:pt x="14758" y="6968"/>
                    <a:pt x="14758" y="6936"/>
                  </a:cubicBezTo>
                  <a:cubicBezTo>
                    <a:pt x="14790" y="6461"/>
                    <a:pt x="14758" y="6018"/>
                    <a:pt x="14727" y="5574"/>
                  </a:cubicBezTo>
                  <a:cubicBezTo>
                    <a:pt x="14663" y="5384"/>
                    <a:pt x="13903" y="2344"/>
                    <a:pt x="10008" y="2281"/>
                  </a:cubicBezTo>
                  <a:cubicBezTo>
                    <a:pt x="5986" y="2186"/>
                    <a:pt x="4783" y="0"/>
                    <a:pt x="4783"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8095243" y="2943317"/>
              <a:ext cx="109908" cy="30699"/>
            </a:xfrm>
            <a:custGeom>
              <a:avLst/>
              <a:gdLst/>
              <a:ahLst/>
              <a:cxnLst/>
              <a:rect l="l" t="t" r="r" b="b"/>
              <a:pathLst>
                <a:path w="3548" h="991" extrusionOk="0">
                  <a:moveTo>
                    <a:pt x="950" y="0"/>
                  </a:moveTo>
                  <a:cubicBezTo>
                    <a:pt x="760" y="111"/>
                    <a:pt x="586" y="151"/>
                    <a:pt x="428" y="151"/>
                  </a:cubicBezTo>
                  <a:cubicBezTo>
                    <a:pt x="269" y="151"/>
                    <a:pt x="127" y="111"/>
                    <a:pt x="0" y="64"/>
                  </a:cubicBezTo>
                  <a:lnTo>
                    <a:pt x="0" y="64"/>
                  </a:lnTo>
                  <a:cubicBezTo>
                    <a:pt x="285" y="570"/>
                    <a:pt x="887" y="824"/>
                    <a:pt x="1299" y="919"/>
                  </a:cubicBezTo>
                  <a:cubicBezTo>
                    <a:pt x="1457" y="966"/>
                    <a:pt x="1615" y="990"/>
                    <a:pt x="1774" y="990"/>
                  </a:cubicBezTo>
                  <a:cubicBezTo>
                    <a:pt x="1932" y="990"/>
                    <a:pt x="2090" y="966"/>
                    <a:pt x="2249" y="919"/>
                  </a:cubicBezTo>
                  <a:cubicBezTo>
                    <a:pt x="2692" y="824"/>
                    <a:pt x="3294" y="570"/>
                    <a:pt x="3547" y="64"/>
                  </a:cubicBezTo>
                  <a:lnTo>
                    <a:pt x="3547" y="64"/>
                  </a:lnTo>
                  <a:cubicBezTo>
                    <a:pt x="3441" y="124"/>
                    <a:pt x="3314" y="163"/>
                    <a:pt x="3165" y="163"/>
                  </a:cubicBezTo>
                  <a:cubicBezTo>
                    <a:pt x="3002" y="163"/>
                    <a:pt x="2812" y="116"/>
                    <a:pt x="2597" y="0"/>
                  </a:cubicBezTo>
                  <a:cubicBezTo>
                    <a:pt x="2597" y="0"/>
                    <a:pt x="2280" y="159"/>
                    <a:pt x="1774" y="159"/>
                  </a:cubicBezTo>
                  <a:cubicBezTo>
                    <a:pt x="1267" y="159"/>
                    <a:pt x="950" y="0"/>
                    <a:pt x="950" y="0"/>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8081490" y="2916089"/>
              <a:ext cx="137385" cy="32279"/>
            </a:xfrm>
            <a:custGeom>
              <a:avLst/>
              <a:gdLst/>
              <a:ahLst/>
              <a:cxnLst/>
              <a:rect l="l" t="t" r="r" b="b"/>
              <a:pathLst>
                <a:path w="4435" h="1042" extrusionOk="0">
                  <a:moveTo>
                    <a:pt x="1767" y="1"/>
                  </a:moveTo>
                  <a:cubicBezTo>
                    <a:pt x="1679" y="1"/>
                    <a:pt x="1576" y="25"/>
                    <a:pt x="1458" y="88"/>
                  </a:cubicBezTo>
                  <a:cubicBezTo>
                    <a:pt x="1008" y="312"/>
                    <a:pt x="657" y="557"/>
                    <a:pt x="295" y="557"/>
                  </a:cubicBezTo>
                  <a:cubicBezTo>
                    <a:pt x="199" y="557"/>
                    <a:pt x="101" y="539"/>
                    <a:pt x="1" y="499"/>
                  </a:cubicBezTo>
                  <a:lnTo>
                    <a:pt x="1" y="499"/>
                  </a:lnTo>
                  <a:cubicBezTo>
                    <a:pt x="1" y="499"/>
                    <a:pt x="159" y="784"/>
                    <a:pt x="476" y="943"/>
                  </a:cubicBezTo>
                  <a:cubicBezTo>
                    <a:pt x="582" y="1003"/>
                    <a:pt x="709" y="1042"/>
                    <a:pt x="854" y="1042"/>
                  </a:cubicBezTo>
                  <a:cubicBezTo>
                    <a:pt x="1014" y="1042"/>
                    <a:pt x="1195" y="995"/>
                    <a:pt x="1394" y="879"/>
                  </a:cubicBezTo>
                  <a:cubicBezTo>
                    <a:pt x="1394" y="879"/>
                    <a:pt x="1711" y="1038"/>
                    <a:pt x="2218" y="1038"/>
                  </a:cubicBezTo>
                  <a:cubicBezTo>
                    <a:pt x="2724" y="1038"/>
                    <a:pt x="3041" y="879"/>
                    <a:pt x="3041" y="879"/>
                  </a:cubicBezTo>
                  <a:cubicBezTo>
                    <a:pt x="3247" y="990"/>
                    <a:pt x="3429" y="1030"/>
                    <a:pt x="3587" y="1030"/>
                  </a:cubicBezTo>
                  <a:cubicBezTo>
                    <a:pt x="3746" y="1030"/>
                    <a:pt x="3880" y="990"/>
                    <a:pt x="3991" y="943"/>
                  </a:cubicBezTo>
                  <a:cubicBezTo>
                    <a:pt x="4276" y="784"/>
                    <a:pt x="4434" y="499"/>
                    <a:pt x="4434" y="499"/>
                  </a:cubicBezTo>
                  <a:lnTo>
                    <a:pt x="4434" y="499"/>
                  </a:lnTo>
                  <a:cubicBezTo>
                    <a:pt x="4341" y="539"/>
                    <a:pt x="4247" y="557"/>
                    <a:pt x="4153" y="557"/>
                  </a:cubicBezTo>
                  <a:cubicBezTo>
                    <a:pt x="3800" y="557"/>
                    <a:pt x="3434" y="312"/>
                    <a:pt x="3009" y="88"/>
                  </a:cubicBezTo>
                  <a:cubicBezTo>
                    <a:pt x="2884" y="25"/>
                    <a:pt x="2776" y="1"/>
                    <a:pt x="2683" y="1"/>
                  </a:cubicBezTo>
                  <a:cubicBezTo>
                    <a:pt x="2354" y="1"/>
                    <a:pt x="2225" y="309"/>
                    <a:pt x="2249" y="309"/>
                  </a:cubicBezTo>
                  <a:lnTo>
                    <a:pt x="2218" y="309"/>
                  </a:lnTo>
                  <a:cubicBezTo>
                    <a:pt x="2218" y="309"/>
                    <a:pt x="2083" y="1"/>
                    <a:pt x="1767"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8051102" y="3017877"/>
              <a:ext cx="186423" cy="99748"/>
            </a:xfrm>
            <a:custGeom>
              <a:avLst/>
              <a:gdLst/>
              <a:ahLst/>
              <a:cxnLst/>
              <a:rect l="l" t="t" r="r" b="b"/>
              <a:pathLst>
                <a:path w="6018" h="3220" extrusionOk="0">
                  <a:moveTo>
                    <a:pt x="348" y="0"/>
                  </a:moveTo>
                  <a:cubicBezTo>
                    <a:pt x="348" y="0"/>
                    <a:pt x="570" y="1805"/>
                    <a:pt x="0" y="3199"/>
                  </a:cubicBezTo>
                  <a:cubicBezTo>
                    <a:pt x="170" y="3213"/>
                    <a:pt x="336" y="3220"/>
                    <a:pt x="499" y="3220"/>
                  </a:cubicBezTo>
                  <a:cubicBezTo>
                    <a:pt x="3988" y="3220"/>
                    <a:pt x="5957" y="123"/>
                    <a:pt x="6017" y="32"/>
                  </a:cubicBezTo>
                  <a:lnTo>
                    <a:pt x="6017" y="32"/>
                  </a:lnTo>
                  <a:cubicBezTo>
                    <a:pt x="5194" y="665"/>
                    <a:pt x="4244" y="1014"/>
                    <a:pt x="3199" y="1014"/>
                  </a:cubicBezTo>
                  <a:cubicBezTo>
                    <a:pt x="2154" y="1014"/>
                    <a:pt x="1172" y="665"/>
                    <a:pt x="348"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8114851" y="2852091"/>
              <a:ext cx="70660" cy="23574"/>
            </a:xfrm>
            <a:custGeom>
              <a:avLst/>
              <a:gdLst/>
              <a:ahLst/>
              <a:cxnLst/>
              <a:rect l="l" t="t" r="r" b="b"/>
              <a:pathLst>
                <a:path w="2281" h="761" extrusionOk="0">
                  <a:moveTo>
                    <a:pt x="1141" y="0"/>
                  </a:moveTo>
                  <a:cubicBezTo>
                    <a:pt x="349" y="0"/>
                    <a:pt x="1" y="254"/>
                    <a:pt x="1" y="254"/>
                  </a:cubicBezTo>
                  <a:cubicBezTo>
                    <a:pt x="127" y="634"/>
                    <a:pt x="1141" y="760"/>
                    <a:pt x="1141" y="760"/>
                  </a:cubicBezTo>
                  <a:cubicBezTo>
                    <a:pt x="1141" y="760"/>
                    <a:pt x="2154" y="634"/>
                    <a:pt x="2281" y="254"/>
                  </a:cubicBezTo>
                  <a:cubicBezTo>
                    <a:pt x="2281" y="254"/>
                    <a:pt x="1932" y="0"/>
                    <a:pt x="1141"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8208059" y="2718490"/>
              <a:ext cx="102040" cy="58176"/>
            </a:xfrm>
            <a:custGeom>
              <a:avLst/>
              <a:gdLst/>
              <a:ahLst/>
              <a:cxnLst/>
              <a:rect l="l" t="t" r="r" b="b"/>
              <a:pathLst>
                <a:path w="3294" h="1878" extrusionOk="0">
                  <a:moveTo>
                    <a:pt x="1918" y="1"/>
                  </a:moveTo>
                  <a:cubicBezTo>
                    <a:pt x="1557" y="1"/>
                    <a:pt x="1198" y="123"/>
                    <a:pt x="887" y="323"/>
                  </a:cubicBezTo>
                  <a:cubicBezTo>
                    <a:pt x="443" y="608"/>
                    <a:pt x="158" y="1273"/>
                    <a:pt x="0" y="1780"/>
                  </a:cubicBezTo>
                  <a:cubicBezTo>
                    <a:pt x="226" y="1848"/>
                    <a:pt x="461" y="1878"/>
                    <a:pt x="699" y="1878"/>
                  </a:cubicBezTo>
                  <a:cubicBezTo>
                    <a:pt x="1230" y="1878"/>
                    <a:pt x="1778" y="1733"/>
                    <a:pt x="2280" y="1558"/>
                  </a:cubicBezTo>
                  <a:cubicBezTo>
                    <a:pt x="2470" y="1495"/>
                    <a:pt x="3104" y="1336"/>
                    <a:pt x="3294" y="925"/>
                  </a:cubicBezTo>
                  <a:cubicBezTo>
                    <a:pt x="3104" y="576"/>
                    <a:pt x="2755" y="196"/>
                    <a:pt x="2375" y="70"/>
                  </a:cubicBezTo>
                  <a:cubicBezTo>
                    <a:pt x="2225" y="22"/>
                    <a:pt x="2071" y="1"/>
                    <a:pt x="1918"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7992216" y="2722207"/>
              <a:ext cx="101080" cy="53529"/>
            </a:xfrm>
            <a:custGeom>
              <a:avLst/>
              <a:gdLst/>
              <a:ahLst/>
              <a:cxnLst/>
              <a:rect l="l" t="t" r="r" b="b"/>
              <a:pathLst>
                <a:path w="3263" h="1728" extrusionOk="0">
                  <a:moveTo>
                    <a:pt x="1353" y="1"/>
                  </a:moveTo>
                  <a:cubicBezTo>
                    <a:pt x="1186" y="1"/>
                    <a:pt x="1018" y="26"/>
                    <a:pt x="856" y="76"/>
                  </a:cubicBezTo>
                  <a:cubicBezTo>
                    <a:pt x="508" y="171"/>
                    <a:pt x="191" y="456"/>
                    <a:pt x="1" y="773"/>
                  </a:cubicBezTo>
                  <a:cubicBezTo>
                    <a:pt x="191" y="1185"/>
                    <a:pt x="793" y="1470"/>
                    <a:pt x="951" y="1533"/>
                  </a:cubicBezTo>
                  <a:cubicBezTo>
                    <a:pt x="1327" y="1664"/>
                    <a:pt x="1729" y="1727"/>
                    <a:pt x="2134" y="1727"/>
                  </a:cubicBezTo>
                  <a:cubicBezTo>
                    <a:pt x="2513" y="1727"/>
                    <a:pt x="2895" y="1672"/>
                    <a:pt x="3263" y="1565"/>
                  </a:cubicBezTo>
                  <a:cubicBezTo>
                    <a:pt x="3104" y="1058"/>
                    <a:pt x="2788" y="615"/>
                    <a:pt x="2344" y="330"/>
                  </a:cubicBezTo>
                  <a:cubicBezTo>
                    <a:pt x="2064" y="114"/>
                    <a:pt x="1710" y="1"/>
                    <a:pt x="1353"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7857840" y="2402902"/>
              <a:ext cx="566083" cy="341310"/>
            </a:xfrm>
            <a:custGeom>
              <a:avLst/>
              <a:gdLst/>
              <a:ahLst/>
              <a:cxnLst/>
              <a:rect l="l" t="t" r="r" b="b"/>
              <a:pathLst>
                <a:path w="18274" h="11018" extrusionOk="0">
                  <a:moveTo>
                    <a:pt x="9497" y="1"/>
                  </a:moveTo>
                  <a:cubicBezTo>
                    <a:pt x="6209" y="1"/>
                    <a:pt x="4624" y="2625"/>
                    <a:pt x="4624" y="2625"/>
                  </a:cubicBezTo>
                  <a:cubicBezTo>
                    <a:pt x="0" y="3164"/>
                    <a:pt x="2090" y="10954"/>
                    <a:pt x="2090" y="10954"/>
                  </a:cubicBezTo>
                  <a:cubicBezTo>
                    <a:pt x="2190" y="10917"/>
                    <a:pt x="2290" y="10899"/>
                    <a:pt x="2388" y="10899"/>
                  </a:cubicBezTo>
                  <a:cubicBezTo>
                    <a:pt x="2539" y="10899"/>
                    <a:pt x="2685" y="10941"/>
                    <a:pt x="2819" y="11018"/>
                  </a:cubicBezTo>
                  <a:cubicBezTo>
                    <a:pt x="2819" y="10986"/>
                    <a:pt x="2819" y="10923"/>
                    <a:pt x="2819" y="10891"/>
                  </a:cubicBezTo>
                  <a:cubicBezTo>
                    <a:pt x="2629" y="5951"/>
                    <a:pt x="6049" y="3955"/>
                    <a:pt x="6049" y="3955"/>
                  </a:cubicBezTo>
                  <a:cubicBezTo>
                    <a:pt x="6049" y="3955"/>
                    <a:pt x="7284" y="6141"/>
                    <a:pt x="11306" y="6236"/>
                  </a:cubicBezTo>
                  <a:cubicBezTo>
                    <a:pt x="15201" y="6299"/>
                    <a:pt x="15961" y="9339"/>
                    <a:pt x="16025" y="9529"/>
                  </a:cubicBezTo>
                  <a:cubicBezTo>
                    <a:pt x="16056" y="9941"/>
                    <a:pt x="16088" y="10416"/>
                    <a:pt x="16056" y="10891"/>
                  </a:cubicBezTo>
                  <a:cubicBezTo>
                    <a:pt x="16056" y="10923"/>
                    <a:pt x="16056" y="10954"/>
                    <a:pt x="16056" y="11018"/>
                  </a:cubicBezTo>
                  <a:cubicBezTo>
                    <a:pt x="16183" y="10923"/>
                    <a:pt x="16341" y="10891"/>
                    <a:pt x="16500" y="10891"/>
                  </a:cubicBezTo>
                  <a:cubicBezTo>
                    <a:pt x="18273" y="5127"/>
                    <a:pt x="14600" y="789"/>
                    <a:pt x="10578" y="92"/>
                  </a:cubicBezTo>
                  <a:cubicBezTo>
                    <a:pt x="10199" y="29"/>
                    <a:pt x="9839" y="1"/>
                    <a:pt x="94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8200191" y="2680482"/>
              <a:ext cx="122671" cy="46064"/>
            </a:xfrm>
            <a:custGeom>
              <a:avLst/>
              <a:gdLst/>
              <a:ahLst/>
              <a:cxnLst/>
              <a:rect l="l" t="t" r="r" b="b"/>
              <a:pathLst>
                <a:path w="3960" h="1487" extrusionOk="0">
                  <a:moveTo>
                    <a:pt x="1805" y="1"/>
                  </a:moveTo>
                  <a:cubicBezTo>
                    <a:pt x="904" y="1"/>
                    <a:pt x="254" y="410"/>
                    <a:pt x="254" y="410"/>
                  </a:cubicBezTo>
                  <a:cubicBezTo>
                    <a:pt x="1" y="821"/>
                    <a:pt x="222" y="1487"/>
                    <a:pt x="222" y="1487"/>
                  </a:cubicBezTo>
                  <a:cubicBezTo>
                    <a:pt x="222" y="1487"/>
                    <a:pt x="571" y="917"/>
                    <a:pt x="1933" y="695"/>
                  </a:cubicBezTo>
                  <a:cubicBezTo>
                    <a:pt x="2126" y="656"/>
                    <a:pt x="2306" y="640"/>
                    <a:pt x="2471" y="640"/>
                  </a:cubicBezTo>
                  <a:cubicBezTo>
                    <a:pt x="3389" y="640"/>
                    <a:pt x="3879" y="1148"/>
                    <a:pt x="3959" y="1202"/>
                  </a:cubicBezTo>
                  <a:cubicBezTo>
                    <a:pt x="3896" y="1107"/>
                    <a:pt x="3263" y="188"/>
                    <a:pt x="2218" y="30"/>
                  </a:cubicBezTo>
                  <a:cubicBezTo>
                    <a:pt x="2075" y="9"/>
                    <a:pt x="1938" y="1"/>
                    <a:pt x="180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7978493" y="2680482"/>
              <a:ext cx="121680" cy="46064"/>
            </a:xfrm>
            <a:custGeom>
              <a:avLst/>
              <a:gdLst/>
              <a:ahLst/>
              <a:cxnLst/>
              <a:rect l="l" t="t" r="r" b="b"/>
              <a:pathLst>
                <a:path w="3928" h="1487" extrusionOk="0">
                  <a:moveTo>
                    <a:pt x="2125" y="1"/>
                  </a:moveTo>
                  <a:cubicBezTo>
                    <a:pt x="1991" y="1"/>
                    <a:pt x="1853" y="9"/>
                    <a:pt x="1711" y="30"/>
                  </a:cubicBezTo>
                  <a:cubicBezTo>
                    <a:pt x="666" y="188"/>
                    <a:pt x="32" y="1107"/>
                    <a:pt x="1" y="1202"/>
                  </a:cubicBezTo>
                  <a:cubicBezTo>
                    <a:pt x="54" y="1148"/>
                    <a:pt x="540" y="640"/>
                    <a:pt x="1457" y="640"/>
                  </a:cubicBezTo>
                  <a:cubicBezTo>
                    <a:pt x="1623" y="640"/>
                    <a:pt x="1802" y="656"/>
                    <a:pt x="1996" y="695"/>
                  </a:cubicBezTo>
                  <a:cubicBezTo>
                    <a:pt x="3357" y="917"/>
                    <a:pt x="3706" y="1487"/>
                    <a:pt x="3706" y="1487"/>
                  </a:cubicBezTo>
                  <a:cubicBezTo>
                    <a:pt x="3706" y="1487"/>
                    <a:pt x="3927" y="821"/>
                    <a:pt x="3706" y="410"/>
                  </a:cubicBezTo>
                  <a:cubicBezTo>
                    <a:pt x="3706" y="410"/>
                    <a:pt x="3032" y="1"/>
                    <a:pt x="212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7978493" y="2819752"/>
              <a:ext cx="93242" cy="100212"/>
            </a:xfrm>
            <a:custGeom>
              <a:avLst/>
              <a:gdLst/>
              <a:ahLst/>
              <a:cxnLst/>
              <a:rect l="l" t="t" r="r" b="b"/>
              <a:pathLst>
                <a:path w="3010" h="3235" extrusionOk="0">
                  <a:moveTo>
                    <a:pt x="1120" y="0"/>
                  </a:moveTo>
                  <a:cubicBezTo>
                    <a:pt x="907" y="0"/>
                    <a:pt x="706" y="61"/>
                    <a:pt x="539" y="189"/>
                  </a:cubicBezTo>
                  <a:cubicBezTo>
                    <a:pt x="1" y="632"/>
                    <a:pt x="1" y="1614"/>
                    <a:pt x="507" y="2406"/>
                  </a:cubicBezTo>
                  <a:cubicBezTo>
                    <a:pt x="874" y="2945"/>
                    <a:pt x="1387" y="3234"/>
                    <a:pt x="1857" y="3234"/>
                  </a:cubicBezTo>
                  <a:cubicBezTo>
                    <a:pt x="2078" y="3234"/>
                    <a:pt x="2289" y="3171"/>
                    <a:pt x="2471" y="3039"/>
                  </a:cubicBezTo>
                  <a:cubicBezTo>
                    <a:pt x="3009" y="2596"/>
                    <a:pt x="3009" y="1614"/>
                    <a:pt x="2471" y="822"/>
                  </a:cubicBezTo>
                  <a:cubicBezTo>
                    <a:pt x="2121" y="299"/>
                    <a:pt x="1592" y="0"/>
                    <a:pt x="1120"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7912761" y="2759100"/>
              <a:ext cx="35345" cy="80727"/>
            </a:xfrm>
            <a:custGeom>
              <a:avLst/>
              <a:gdLst/>
              <a:ahLst/>
              <a:cxnLst/>
              <a:rect l="l" t="t" r="r" b="b"/>
              <a:pathLst>
                <a:path w="1141" h="2606" extrusionOk="0">
                  <a:moveTo>
                    <a:pt x="363" y="0"/>
                  </a:moveTo>
                  <a:cubicBezTo>
                    <a:pt x="210" y="0"/>
                    <a:pt x="116" y="155"/>
                    <a:pt x="64" y="310"/>
                  </a:cubicBezTo>
                  <a:cubicBezTo>
                    <a:pt x="1" y="564"/>
                    <a:pt x="32" y="817"/>
                    <a:pt x="127" y="1039"/>
                  </a:cubicBezTo>
                  <a:cubicBezTo>
                    <a:pt x="137" y="1067"/>
                    <a:pt x="157" y="1078"/>
                    <a:pt x="180" y="1078"/>
                  </a:cubicBezTo>
                  <a:cubicBezTo>
                    <a:pt x="235" y="1078"/>
                    <a:pt x="308" y="1011"/>
                    <a:pt x="286" y="944"/>
                  </a:cubicBezTo>
                  <a:cubicBezTo>
                    <a:pt x="191" y="785"/>
                    <a:pt x="159" y="564"/>
                    <a:pt x="222" y="405"/>
                  </a:cubicBezTo>
                  <a:cubicBezTo>
                    <a:pt x="222" y="310"/>
                    <a:pt x="286" y="184"/>
                    <a:pt x="349" y="184"/>
                  </a:cubicBezTo>
                  <a:cubicBezTo>
                    <a:pt x="362" y="179"/>
                    <a:pt x="374" y="177"/>
                    <a:pt x="386" y="177"/>
                  </a:cubicBezTo>
                  <a:cubicBezTo>
                    <a:pt x="461" y="177"/>
                    <a:pt x="512" y="256"/>
                    <a:pt x="539" y="310"/>
                  </a:cubicBezTo>
                  <a:cubicBezTo>
                    <a:pt x="729" y="627"/>
                    <a:pt x="856" y="1007"/>
                    <a:pt x="951" y="1355"/>
                  </a:cubicBezTo>
                  <a:cubicBezTo>
                    <a:pt x="729" y="1482"/>
                    <a:pt x="571" y="1672"/>
                    <a:pt x="571" y="1925"/>
                  </a:cubicBezTo>
                  <a:cubicBezTo>
                    <a:pt x="539" y="2210"/>
                    <a:pt x="697" y="2464"/>
                    <a:pt x="951" y="2590"/>
                  </a:cubicBezTo>
                  <a:cubicBezTo>
                    <a:pt x="966" y="2601"/>
                    <a:pt x="982" y="2605"/>
                    <a:pt x="997" y="2605"/>
                  </a:cubicBezTo>
                  <a:cubicBezTo>
                    <a:pt x="1072" y="2605"/>
                    <a:pt x="1125" y="2490"/>
                    <a:pt x="1046" y="2464"/>
                  </a:cubicBezTo>
                  <a:cubicBezTo>
                    <a:pt x="856" y="2369"/>
                    <a:pt x="697" y="2179"/>
                    <a:pt x="729" y="1957"/>
                  </a:cubicBezTo>
                  <a:cubicBezTo>
                    <a:pt x="729" y="1735"/>
                    <a:pt x="887" y="1577"/>
                    <a:pt x="1077" y="1514"/>
                  </a:cubicBezTo>
                  <a:cubicBezTo>
                    <a:pt x="1109" y="1482"/>
                    <a:pt x="1141" y="1450"/>
                    <a:pt x="1141" y="1387"/>
                  </a:cubicBezTo>
                  <a:cubicBezTo>
                    <a:pt x="1046" y="1134"/>
                    <a:pt x="951" y="849"/>
                    <a:pt x="856" y="595"/>
                  </a:cubicBezTo>
                  <a:cubicBezTo>
                    <a:pt x="761" y="405"/>
                    <a:pt x="697" y="120"/>
                    <a:pt x="476" y="25"/>
                  </a:cubicBezTo>
                  <a:cubicBezTo>
                    <a:pt x="435" y="8"/>
                    <a:pt x="398" y="0"/>
                    <a:pt x="363"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8226676" y="2819752"/>
              <a:ext cx="93242" cy="100212"/>
            </a:xfrm>
            <a:custGeom>
              <a:avLst/>
              <a:gdLst/>
              <a:ahLst/>
              <a:cxnLst/>
              <a:rect l="l" t="t" r="r" b="b"/>
              <a:pathLst>
                <a:path w="3010" h="3235" extrusionOk="0">
                  <a:moveTo>
                    <a:pt x="1890" y="0"/>
                  </a:moveTo>
                  <a:cubicBezTo>
                    <a:pt x="1418" y="0"/>
                    <a:pt x="888" y="299"/>
                    <a:pt x="539" y="822"/>
                  </a:cubicBezTo>
                  <a:cubicBezTo>
                    <a:pt x="1" y="1614"/>
                    <a:pt x="1" y="2596"/>
                    <a:pt x="539" y="3039"/>
                  </a:cubicBezTo>
                  <a:cubicBezTo>
                    <a:pt x="711" y="3171"/>
                    <a:pt x="918" y="3234"/>
                    <a:pt x="1138" y="3234"/>
                  </a:cubicBezTo>
                  <a:cubicBezTo>
                    <a:pt x="1605" y="3234"/>
                    <a:pt x="2126" y="2945"/>
                    <a:pt x="2471" y="2406"/>
                  </a:cubicBezTo>
                  <a:cubicBezTo>
                    <a:pt x="3009" y="1614"/>
                    <a:pt x="3009" y="632"/>
                    <a:pt x="2471" y="189"/>
                  </a:cubicBezTo>
                  <a:cubicBezTo>
                    <a:pt x="2304" y="61"/>
                    <a:pt x="2103" y="0"/>
                    <a:pt x="1890"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8350303" y="2759100"/>
              <a:ext cx="35345" cy="80727"/>
            </a:xfrm>
            <a:custGeom>
              <a:avLst/>
              <a:gdLst/>
              <a:ahLst/>
              <a:cxnLst/>
              <a:rect l="l" t="t" r="r" b="b"/>
              <a:pathLst>
                <a:path w="1141" h="2606" extrusionOk="0">
                  <a:moveTo>
                    <a:pt x="766" y="0"/>
                  </a:moveTo>
                  <a:cubicBezTo>
                    <a:pt x="734" y="0"/>
                    <a:pt x="700" y="8"/>
                    <a:pt x="665" y="25"/>
                  </a:cubicBezTo>
                  <a:cubicBezTo>
                    <a:pt x="443" y="120"/>
                    <a:pt x="348" y="405"/>
                    <a:pt x="285" y="595"/>
                  </a:cubicBezTo>
                  <a:cubicBezTo>
                    <a:pt x="158" y="849"/>
                    <a:pt x="63" y="1134"/>
                    <a:pt x="0" y="1387"/>
                  </a:cubicBezTo>
                  <a:cubicBezTo>
                    <a:pt x="0" y="1450"/>
                    <a:pt x="0" y="1482"/>
                    <a:pt x="63" y="1514"/>
                  </a:cubicBezTo>
                  <a:cubicBezTo>
                    <a:pt x="253" y="1577"/>
                    <a:pt x="380" y="1735"/>
                    <a:pt x="412" y="1957"/>
                  </a:cubicBezTo>
                  <a:cubicBezTo>
                    <a:pt x="412" y="2179"/>
                    <a:pt x="285" y="2369"/>
                    <a:pt x="95" y="2464"/>
                  </a:cubicBezTo>
                  <a:cubicBezTo>
                    <a:pt x="16" y="2490"/>
                    <a:pt x="69" y="2605"/>
                    <a:pt x="144" y="2605"/>
                  </a:cubicBezTo>
                  <a:cubicBezTo>
                    <a:pt x="159" y="2605"/>
                    <a:pt x="175" y="2601"/>
                    <a:pt x="190" y="2590"/>
                  </a:cubicBezTo>
                  <a:cubicBezTo>
                    <a:pt x="443" y="2464"/>
                    <a:pt x="602" y="2210"/>
                    <a:pt x="570" y="1925"/>
                  </a:cubicBezTo>
                  <a:cubicBezTo>
                    <a:pt x="538" y="1672"/>
                    <a:pt x="412" y="1482"/>
                    <a:pt x="190" y="1355"/>
                  </a:cubicBezTo>
                  <a:cubicBezTo>
                    <a:pt x="285" y="1007"/>
                    <a:pt x="412" y="627"/>
                    <a:pt x="602" y="310"/>
                  </a:cubicBezTo>
                  <a:cubicBezTo>
                    <a:pt x="629" y="256"/>
                    <a:pt x="680" y="177"/>
                    <a:pt x="734" y="177"/>
                  </a:cubicBezTo>
                  <a:cubicBezTo>
                    <a:pt x="743" y="177"/>
                    <a:pt x="751" y="179"/>
                    <a:pt x="760" y="184"/>
                  </a:cubicBezTo>
                  <a:cubicBezTo>
                    <a:pt x="855" y="184"/>
                    <a:pt x="887" y="310"/>
                    <a:pt x="918" y="405"/>
                  </a:cubicBezTo>
                  <a:cubicBezTo>
                    <a:pt x="950" y="564"/>
                    <a:pt x="950" y="785"/>
                    <a:pt x="855" y="944"/>
                  </a:cubicBezTo>
                  <a:cubicBezTo>
                    <a:pt x="833" y="1011"/>
                    <a:pt x="890" y="1078"/>
                    <a:pt x="947" y="1078"/>
                  </a:cubicBezTo>
                  <a:cubicBezTo>
                    <a:pt x="971" y="1078"/>
                    <a:pt x="995" y="1067"/>
                    <a:pt x="1013" y="1039"/>
                  </a:cubicBezTo>
                  <a:cubicBezTo>
                    <a:pt x="1109" y="817"/>
                    <a:pt x="1140" y="564"/>
                    <a:pt x="1077" y="310"/>
                  </a:cubicBezTo>
                  <a:cubicBezTo>
                    <a:pt x="1025" y="155"/>
                    <a:pt x="910" y="0"/>
                    <a:pt x="766"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8208059" y="2729239"/>
              <a:ext cx="106934" cy="54582"/>
            </a:xfrm>
            <a:custGeom>
              <a:avLst/>
              <a:gdLst/>
              <a:ahLst/>
              <a:cxnLst/>
              <a:rect l="l" t="t" r="r" b="b"/>
              <a:pathLst>
                <a:path w="3452" h="1762" extrusionOk="0">
                  <a:moveTo>
                    <a:pt x="1957" y="1"/>
                  </a:moveTo>
                  <a:cubicBezTo>
                    <a:pt x="1642" y="1"/>
                    <a:pt x="1327" y="92"/>
                    <a:pt x="1045" y="261"/>
                  </a:cubicBezTo>
                  <a:cubicBezTo>
                    <a:pt x="570" y="514"/>
                    <a:pt x="190" y="958"/>
                    <a:pt x="0" y="1464"/>
                  </a:cubicBezTo>
                  <a:cubicBezTo>
                    <a:pt x="455" y="1662"/>
                    <a:pt x="960" y="1761"/>
                    <a:pt x="1468" y="1761"/>
                  </a:cubicBezTo>
                  <a:cubicBezTo>
                    <a:pt x="1773" y="1761"/>
                    <a:pt x="2078" y="1726"/>
                    <a:pt x="2375" y="1654"/>
                  </a:cubicBezTo>
                  <a:cubicBezTo>
                    <a:pt x="2565" y="1591"/>
                    <a:pt x="3199" y="1338"/>
                    <a:pt x="3452" y="926"/>
                  </a:cubicBezTo>
                  <a:cubicBezTo>
                    <a:pt x="3294" y="578"/>
                    <a:pt x="2977" y="261"/>
                    <a:pt x="2597" y="134"/>
                  </a:cubicBezTo>
                  <a:cubicBezTo>
                    <a:pt x="2391" y="44"/>
                    <a:pt x="2174" y="1"/>
                    <a:pt x="1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8234544" y="2730230"/>
              <a:ext cx="55945" cy="53281"/>
            </a:xfrm>
            <a:custGeom>
              <a:avLst/>
              <a:gdLst/>
              <a:ahLst/>
              <a:cxnLst/>
              <a:rect l="l" t="t" r="r" b="b"/>
              <a:pathLst>
                <a:path w="1806" h="1720" extrusionOk="0">
                  <a:moveTo>
                    <a:pt x="878" y="0"/>
                  </a:moveTo>
                  <a:cubicBezTo>
                    <a:pt x="448" y="0"/>
                    <a:pt x="93" y="359"/>
                    <a:pt x="63" y="799"/>
                  </a:cubicBezTo>
                  <a:cubicBezTo>
                    <a:pt x="0" y="1274"/>
                    <a:pt x="380" y="1686"/>
                    <a:pt x="855" y="1717"/>
                  </a:cubicBezTo>
                  <a:cubicBezTo>
                    <a:pt x="875" y="1719"/>
                    <a:pt x="895" y="1719"/>
                    <a:pt x="915" y="1719"/>
                  </a:cubicBezTo>
                  <a:cubicBezTo>
                    <a:pt x="1364" y="1719"/>
                    <a:pt x="1743" y="1381"/>
                    <a:pt x="1774" y="926"/>
                  </a:cubicBezTo>
                  <a:cubicBezTo>
                    <a:pt x="1805" y="451"/>
                    <a:pt x="1457" y="39"/>
                    <a:pt x="982" y="7"/>
                  </a:cubicBezTo>
                  <a:cubicBezTo>
                    <a:pt x="947" y="3"/>
                    <a:pt x="912" y="0"/>
                    <a:pt x="878" y="0"/>
                  </a:cubicBezTo>
                  <a:close/>
                </a:path>
              </a:pathLst>
            </a:custGeom>
            <a:solidFill>
              <a:srgbClr val="BF6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8250218" y="2744169"/>
              <a:ext cx="25556" cy="25525"/>
            </a:xfrm>
            <a:custGeom>
              <a:avLst/>
              <a:gdLst/>
              <a:ahLst/>
              <a:cxnLst/>
              <a:rect l="l" t="t" r="r" b="b"/>
              <a:pathLst>
                <a:path w="825" h="824" extrusionOk="0">
                  <a:moveTo>
                    <a:pt x="444" y="1"/>
                  </a:moveTo>
                  <a:cubicBezTo>
                    <a:pt x="223" y="1"/>
                    <a:pt x="33" y="159"/>
                    <a:pt x="1" y="381"/>
                  </a:cubicBezTo>
                  <a:cubicBezTo>
                    <a:pt x="1" y="602"/>
                    <a:pt x="159" y="792"/>
                    <a:pt x="381" y="824"/>
                  </a:cubicBezTo>
                  <a:cubicBezTo>
                    <a:pt x="603" y="824"/>
                    <a:pt x="793" y="666"/>
                    <a:pt x="824" y="444"/>
                  </a:cubicBezTo>
                  <a:cubicBezTo>
                    <a:pt x="824" y="222"/>
                    <a:pt x="666" y="32"/>
                    <a:pt x="44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8264932" y="2739275"/>
              <a:ext cx="14745" cy="14900"/>
            </a:xfrm>
            <a:custGeom>
              <a:avLst/>
              <a:gdLst/>
              <a:ahLst/>
              <a:cxnLst/>
              <a:rect l="l" t="t" r="r" b="b"/>
              <a:pathLst>
                <a:path w="476" h="481" extrusionOk="0">
                  <a:moveTo>
                    <a:pt x="254" y="0"/>
                  </a:moveTo>
                  <a:cubicBezTo>
                    <a:pt x="128" y="0"/>
                    <a:pt x="1" y="95"/>
                    <a:pt x="1" y="222"/>
                  </a:cubicBezTo>
                  <a:cubicBezTo>
                    <a:pt x="1" y="349"/>
                    <a:pt x="96" y="475"/>
                    <a:pt x="223" y="475"/>
                  </a:cubicBezTo>
                  <a:cubicBezTo>
                    <a:pt x="236" y="479"/>
                    <a:pt x="249" y="480"/>
                    <a:pt x="263" y="480"/>
                  </a:cubicBezTo>
                  <a:cubicBezTo>
                    <a:pt x="375" y="480"/>
                    <a:pt x="476" y="367"/>
                    <a:pt x="476" y="254"/>
                  </a:cubicBezTo>
                  <a:cubicBezTo>
                    <a:pt x="476" y="127"/>
                    <a:pt x="381"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8208059" y="2723570"/>
              <a:ext cx="106934" cy="51051"/>
            </a:xfrm>
            <a:custGeom>
              <a:avLst/>
              <a:gdLst/>
              <a:ahLst/>
              <a:cxnLst/>
              <a:rect l="l" t="t" r="r" b="b"/>
              <a:pathLst>
                <a:path w="3452" h="1648" extrusionOk="0">
                  <a:moveTo>
                    <a:pt x="1869" y="1"/>
                  </a:moveTo>
                  <a:lnTo>
                    <a:pt x="1710" y="32"/>
                  </a:lnTo>
                  <a:lnTo>
                    <a:pt x="1552" y="64"/>
                  </a:lnTo>
                  <a:cubicBezTo>
                    <a:pt x="1172" y="127"/>
                    <a:pt x="823" y="349"/>
                    <a:pt x="538" y="634"/>
                  </a:cubicBezTo>
                  <a:cubicBezTo>
                    <a:pt x="253" y="919"/>
                    <a:pt x="63" y="1267"/>
                    <a:pt x="0" y="1647"/>
                  </a:cubicBezTo>
                  <a:cubicBezTo>
                    <a:pt x="222" y="1331"/>
                    <a:pt x="443" y="1077"/>
                    <a:pt x="728" y="856"/>
                  </a:cubicBezTo>
                  <a:cubicBezTo>
                    <a:pt x="1013" y="634"/>
                    <a:pt x="1299" y="476"/>
                    <a:pt x="1647" y="412"/>
                  </a:cubicBezTo>
                  <a:lnTo>
                    <a:pt x="1774" y="381"/>
                  </a:lnTo>
                  <a:lnTo>
                    <a:pt x="1900" y="381"/>
                  </a:lnTo>
                  <a:cubicBezTo>
                    <a:pt x="1964" y="349"/>
                    <a:pt x="2059" y="349"/>
                    <a:pt x="2154" y="349"/>
                  </a:cubicBezTo>
                  <a:cubicBezTo>
                    <a:pt x="2312" y="349"/>
                    <a:pt x="2470" y="381"/>
                    <a:pt x="2629" y="444"/>
                  </a:cubicBezTo>
                  <a:cubicBezTo>
                    <a:pt x="2945" y="571"/>
                    <a:pt x="3230" y="824"/>
                    <a:pt x="3452" y="1109"/>
                  </a:cubicBezTo>
                  <a:cubicBezTo>
                    <a:pt x="3357" y="761"/>
                    <a:pt x="3104" y="412"/>
                    <a:pt x="2755" y="191"/>
                  </a:cubicBezTo>
                  <a:cubicBezTo>
                    <a:pt x="2565" y="96"/>
                    <a:pt x="2375" y="32"/>
                    <a:pt x="215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8284571" y="2713751"/>
              <a:ext cx="20631" cy="19671"/>
            </a:xfrm>
            <a:custGeom>
              <a:avLst/>
              <a:gdLst/>
              <a:ahLst/>
              <a:cxnLst/>
              <a:rect l="l" t="t" r="r" b="b"/>
              <a:pathLst>
                <a:path w="666" h="635" extrusionOk="0">
                  <a:moveTo>
                    <a:pt x="665" y="1"/>
                  </a:moveTo>
                  <a:cubicBezTo>
                    <a:pt x="539" y="286"/>
                    <a:pt x="254" y="444"/>
                    <a:pt x="0" y="444"/>
                  </a:cubicBezTo>
                  <a:lnTo>
                    <a:pt x="32" y="634"/>
                  </a:lnTo>
                  <a:cubicBezTo>
                    <a:pt x="349" y="539"/>
                    <a:pt x="570" y="286"/>
                    <a:pt x="66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8297302" y="2721619"/>
              <a:ext cx="18679" cy="19640"/>
            </a:xfrm>
            <a:custGeom>
              <a:avLst/>
              <a:gdLst/>
              <a:ahLst/>
              <a:cxnLst/>
              <a:rect l="l" t="t" r="r" b="b"/>
              <a:pathLst>
                <a:path w="603" h="634" extrusionOk="0">
                  <a:moveTo>
                    <a:pt x="603" y="0"/>
                  </a:moveTo>
                  <a:lnTo>
                    <a:pt x="603" y="0"/>
                  </a:lnTo>
                  <a:cubicBezTo>
                    <a:pt x="476" y="254"/>
                    <a:pt x="254" y="444"/>
                    <a:pt x="1" y="475"/>
                  </a:cubicBezTo>
                  <a:lnTo>
                    <a:pt x="33" y="634"/>
                  </a:lnTo>
                  <a:cubicBezTo>
                    <a:pt x="318" y="539"/>
                    <a:pt x="539" y="285"/>
                    <a:pt x="60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8305170" y="2737293"/>
              <a:ext cx="24565" cy="9851"/>
            </a:xfrm>
            <a:custGeom>
              <a:avLst/>
              <a:gdLst/>
              <a:ahLst/>
              <a:cxnLst/>
              <a:rect l="l" t="t" r="r" b="b"/>
              <a:pathLst>
                <a:path w="793" h="318" extrusionOk="0">
                  <a:moveTo>
                    <a:pt x="792" y="1"/>
                  </a:moveTo>
                  <a:cubicBezTo>
                    <a:pt x="582" y="106"/>
                    <a:pt x="351" y="167"/>
                    <a:pt x="133" y="167"/>
                  </a:cubicBezTo>
                  <a:cubicBezTo>
                    <a:pt x="88" y="167"/>
                    <a:pt x="44" y="165"/>
                    <a:pt x="0" y="159"/>
                  </a:cubicBezTo>
                  <a:lnTo>
                    <a:pt x="0" y="318"/>
                  </a:lnTo>
                  <a:cubicBezTo>
                    <a:pt x="285" y="318"/>
                    <a:pt x="570" y="191"/>
                    <a:pt x="79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7992216" y="2746121"/>
              <a:ext cx="101080" cy="36832"/>
            </a:xfrm>
            <a:custGeom>
              <a:avLst/>
              <a:gdLst/>
              <a:ahLst/>
              <a:cxnLst/>
              <a:rect l="l" t="t" r="r" b="b"/>
              <a:pathLst>
                <a:path w="3263" h="1189" extrusionOk="0">
                  <a:moveTo>
                    <a:pt x="1" y="1"/>
                  </a:moveTo>
                  <a:lnTo>
                    <a:pt x="1" y="1"/>
                  </a:lnTo>
                  <a:cubicBezTo>
                    <a:pt x="96" y="318"/>
                    <a:pt x="318" y="571"/>
                    <a:pt x="571" y="761"/>
                  </a:cubicBezTo>
                  <a:cubicBezTo>
                    <a:pt x="824" y="951"/>
                    <a:pt x="1141" y="1078"/>
                    <a:pt x="1458" y="1141"/>
                  </a:cubicBezTo>
                  <a:cubicBezTo>
                    <a:pt x="1616" y="1173"/>
                    <a:pt x="1774" y="1189"/>
                    <a:pt x="1929" y="1189"/>
                  </a:cubicBezTo>
                  <a:cubicBezTo>
                    <a:pt x="2083" y="1189"/>
                    <a:pt x="2234" y="1173"/>
                    <a:pt x="2376" y="1141"/>
                  </a:cubicBezTo>
                  <a:cubicBezTo>
                    <a:pt x="2534" y="1109"/>
                    <a:pt x="2693" y="1046"/>
                    <a:pt x="2851" y="1014"/>
                  </a:cubicBezTo>
                  <a:cubicBezTo>
                    <a:pt x="2978" y="951"/>
                    <a:pt x="3104" y="856"/>
                    <a:pt x="3263" y="793"/>
                  </a:cubicBezTo>
                  <a:cubicBezTo>
                    <a:pt x="3104" y="761"/>
                    <a:pt x="2946" y="761"/>
                    <a:pt x="2788" y="761"/>
                  </a:cubicBezTo>
                  <a:cubicBezTo>
                    <a:pt x="2724" y="745"/>
                    <a:pt x="2653" y="745"/>
                    <a:pt x="2582" y="745"/>
                  </a:cubicBezTo>
                  <a:cubicBezTo>
                    <a:pt x="2511" y="745"/>
                    <a:pt x="2439" y="745"/>
                    <a:pt x="2376" y="729"/>
                  </a:cubicBezTo>
                  <a:cubicBezTo>
                    <a:pt x="2091" y="729"/>
                    <a:pt x="1806" y="698"/>
                    <a:pt x="1553" y="634"/>
                  </a:cubicBezTo>
                  <a:cubicBezTo>
                    <a:pt x="1268" y="571"/>
                    <a:pt x="1014" y="508"/>
                    <a:pt x="761" y="413"/>
                  </a:cubicBezTo>
                  <a:cubicBezTo>
                    <a:pt x="508" y="318"/>
                    <a:pt x="254" y="191"/>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7974559" y="2752006"/>
              <a:ext cx="31442" cy="12050"/>
            </a:xfrm>
            <a:custGeom>
              <a:avLst/>
              <a:gdLst/>
              <a:ahLst/>
              <a:cxnLst/>
              <a:rect l="l" t="t" r="r" b="b"/>
              <a:pathLst>
                <a:path w="1015" h="389" extrusionOk="0">
                  <a:moveTo>
                    <a:pt x="888" y="1"/>
                  </a:moveTo>
                  <a:cubicBezTo>
                    <a:pt x="634" y="191"/>
                    <a:pt x="349" y="286"/>
                    <a:pt x="1" y="318"/>
                  </a:cubicBezTo>
                  <a:cubicBezTo>
                    <a:pt x="159" y="365"/>
                    <a:pt x="325" y="389"/>
                    <a:pt x="496" y="389"/>
                  </a:cubicBezTo>
                  <a:cubicBezTo>
                    <a:pt x="666" y="389"/>
                    <a:pt x="840" y="365"/>
                    <a:pt x="1014" y="318"/>
                  </a:cubicBezTo>
                  <a:lnTo>
                    <a:pt x="888"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7990264" y="2760835"/>
              <a:ext cx="25525" cy="20631"/>
            </a:xfrm>
            <a:custGeom>
              <a:avLst/>
              <a:gdLst/>
              <a:ahLst/>
              <a:cxnLst/>
              <a:rect l="l" t="t" r="r" b="b"/>
              <a:pathLst>
                <a:path w="824" h="666" extrusionOk="0">
                  <a:moveTo>
                    <a:pt x="539" y="1"/>
                  </a:moveTo>
                  <a:cubicBezTo>
                    <a:pt x="412" y="254"/>
                    <a:pt x="222" y="476"/>
                    <a:pt x="1" y="666"/>
                  </a:cubicBezTo>
                  <a:cubicBezTo>
                    <a:pt x="286" y="603"/>
                    <a:pt x="571" y="444"/>
                    <a:pt x="824" y="223"/>
                  </a:cubicBezTo>
                  <a:lnTo>
                    <a:pt x="539"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8003987" y="2766720"/>
              <a:ext cx="23574" cy="24565"/>
            </a:xfrm>
            <a:custGeom>
              <a:avLst/>
              <a:gdLst/>
              <a:ahLst/>
              <a:cxnLst/>
              <a:rect l="l" t="t" r="r" b="b"/>
              <a:pathLst>
                <a:path w="761" h="793" extrusionOk="0">
                  <a:moveTo>
                    <a:pt x="444" y="1"/>
                  </a:moveTo>
                  <a:cubicBezTo>
                    <a:pt x="381" y="286"/>
                    <a:pt x="223" y="571"/>
                    <a:pt x="1" y="793"/>
                  </a:cubicBezTo>
                  <a:cubicBezTo>
                    <a:pt x="286" y="666"/>
                    <a:pt x="571" y="413"/>
                    <a:pt x="761" y="128"/>
                  </a:cubicBezTo>
                  <a:lnTo>
                    <a:pt x="444"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7974559" y="2798812"/>
              <a:ext cx="102071" cy="179731"/>
            </a:xfrm>
            <a:custGeom>
              <a:avLst/>
              <a:gdLst/>
              <a:ahLst/>
              <a:cxnLst/>
              <a:rect l="l" t="t" r="r" b="b"/>
              <a:pathLst>
                <a:path w="3295" h="5802" extrusionOk="0">
                  <a:moveTo>
                    <a:pt x="1956" y="1"/>
                  </a:moveTo>
                  <a:cubicBezTo>
                    <a:pt x="1835" y="1"/>
                    <a:pt x="1716" y="34"/>
                    <a:pt x="1616" y="105"/>
                  </a:cubicBezTo>
                  <a:cubicBezTo>
                    <a:pt x="1521" y="168"/>
                    <a:pt x="1458" y="295"/>
                    <a:pt x="1394" y="422"/>
                  </a:cubicBezTo>
                  <a:cubicBezTo>
                    <a:pt x="1363" y="453"/>
                    <a:pt x="1331" y="580"/>
                    <a:pt x="1268" y="580"/>
                  </a:cubicBezTo>
                  <a:cubicBezTo>
                    <a:pt x="1249" y="592"/>
                    <a:pt x="1232" y="597"/>
                    <a:pt x="1216" y="597"/>
                  </a:cubicBezTo>
                  <a:cubicBezTo>
                    <a:pt x="1148" y="597"/>
                    <a:pt x="1097" y="505"/>
                    <a:pt x="1046" y="453"/>
                  </a:cubicBezTo>
                  <a:cubicBezTo>
                    <a:pt x="915" y="300"/>
                    <a:pt x="753" y="193"/>
                    <a:pt x="583" y="193"/>
                  </a:cubicBezTo>
                  <a:cubicBezTo>
                    <a:pt x="506" y="193"/>
                    <a:pt x="428" y="214"/>
                    <a:pt x="349" y="263"/>
                  </a:cubicBezTo>
                  <a:cubicBezTo>
                    <a:pt x="64" y="422"/>
                    <a:pt x="1" y="738"/>
                    <a:pt x="1" y="1055"/>
                  </a:cubicBezTo>
                  <a:cubicBezTo>
                    <a:pt x="33" y="1593"/>
                    <a:pt x="191" y="2100"/>
                    <a:pt x="413" y="2639"/>
                  </a:cubicBezTo>
                  <a:cubicBezTo>
                    <a:pt x="634" y="3462"/>
                    <a:pt x="983" y="4285"/>
                    <a:pt x="1489" y="4982"/>
                  </a:cubicBezTo>
                  <a:cubicBezTo>
                    <a:pt x="1654" y="5217"/>
                    <a:pt x="2115" y="5802"/>
                    <a:pt x="2472" y="5802"/>
                  </a:cubicBezTo>
                  <a:cubicBezTo>
                    <a:pt x="2595" y="5802"/>
                    <a:pt x="2706" y="5731"/>
                    <a:pt x="2788" y="5552"/>
                  </a:cubicBezTo>
                  <a:cubicBezTo>
                    <a:pt x="2851" y="5457"/>
                    <a:pt x="2851" y="5299"/>
                    <a:pt x="2851" y="5204"/>
                  </a:cubicBezTo>
                  <a:cubicBezTo>
                    <a:pt x="2819" y="5045"/>
                    <a:pt x="2756" y="4855"/>
                    <a:pt x="2883" y="4760"/>
                  </a:cubicBezTo>
                  <a:cubicBezTo>
                    <a:pt x="2978" y="4697"/>
                    <a:pt x="3104" y="4697"/>
                    <a:pt x="3168" y="4570"/>
                  </a:cubicBezTo>
                  <a:cubicBezTo>
                    <a:pt x="3263" y="4475"/>
                    <a:pt x="3294" y="4317"/>
                    <a:pt x="3263" y="4190"/>
                  </a:cubicBezTo>
                  <a:cubicBezTo>
                    <a:pt x="3231" y="4064"/>
                    <a:pt x="3168" y="3937"/>
                    <a:pt x="3104" y="3810"/>
                  </a:cubicBezTo>
                  <a:cubicBezTo>
                    <a:pt x="3009" y="3620"/>
                    <a:pt x="2946" y="3430"/>
                    <a:pt x="2883" y="3209"/>
                  </a:cubicBezTo>
                  <a:cubicBezTo>
                    <a:pt x="2756" y="2829"/>
                    <a:pt x="2693" y="2449"/>
                    <a:pt x="2661" y="2069"/>
                  </a:cubicBezTo>
                  <a:cubicBezTo>
                    <a:pt x="2661" y="1467"/>
                    <a:pt x="2946" y="580"/>
                    <a:pt x="2376" y="137"/>
                  </a:cubicBezTo>
                  <a:cubicBezTo>
                    <a:pt x="2254" y="50"/>
                    <a:pt x="2104" y="1"/>
                    <a:pt x="1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7859791" y="2833412"/>
              <a:ext cx="242337" cy="496445"/>
            </a:xfrm>
            <a:custGeom>
              <a:avLst/>
              <a:gdLst/>
              <a:ahLst/>
              <a:cxnLst/>
              <a:rect l="l" t="t" r="r" b="b"/>
              <a:pathLst>
                <a:path w="7823" h="16026" extrusionOk="0">
                  <a:moveTo>
                    <a:pt x="5166" y="0"/>
                  </a:moveTo>
                  <a:cubicBezTo>
                    <a:pt x="4829" y="0"/>
                    <a:pt x="4523" y="550"/>
                    <a:pt x="4308" y="920"/>
                  </a:cubicBezTo>
                  <a:cubicBezTo>
                    <a:pt x="4308" y="920"/>
                    <a:pt x="4308" y="160"/>
                    <a:pt x="4023" y="128"/>
                  </a:cubicBezTo>
                  <a:cubicBezTo>
                    <a:pt x="4010" y="127"/>
                    <a:pt x="3998" y="126"/>
                    <a:pt x="3986" y="126"/>
                  </a:cubicBezTo>
                  <a:cubicBezTo>
                    <a:pt x="3747" y="126"/>
                    <a:pt x="3507" y="469"/>
                    <a:pt x="2692" y="2852"/>
                  </a:cubicBezTo>
                  <a:cubicBezTo>
                    <a:pt x="2692" y="2852"/>
                    <a:pt x="2376" y="3485"/>
                    <a:pt x="2154" y="3928"/>
                  </a:cubicBezTo>
                  <a:cubicBezTo>
                    <a:pt x="1964" y="4372"/>
                    <a:pt x="1901" y="5353"/>
                    <a:pt x="1869" y="5734"/>
                  </a:cubicBezTo>
                  <a:cubicBezTo>
                    <a:pt x="1869" y="6114"/>
                    <a:pt x="2027" y="8077"/>
                    <a:pt x="2091" y="8710"/>
                  </a:cubicBezTo>
                  <a:cubicBezTo>
                    <a:pt x="2154" y="9375"/>
                    <a:pt x="2787" y="10991"/>
                    <a:pt x="2439" y="12226"/>
                  </a:cubicBezTo>
                  <a:cubicBezTo>
                    <a:pt x="2091" y="13492"/>
                    <a:pt x="1" y="16026"/>
                    <a:pt x="1" y="16026"/>
                  </a:cubicBezTo>
                  <a:lnTo>
                    <a:pt x="4973" y="16026"/>
                  </a:lnTo>
                  <a:cubicBezTo>
                    <a:pt x="4973" y="16026"/>
                    <a:pt x="5068" y="15393"/>
                    <a:pt x="6018" y="13524"/>
                  </a:cubicBezTo>
                  <a:cubicBezTo>
                    <a:pt x="6968" y="11687"/>
                    <a:pt x="7823" y="9280"/>
                    <a:pt x="6461" y="8014"/>
                  </a:cubicBezTo>
                  <a:lnTo>
                    <a:pt x="6334" y="6019"/>
                  </a:lnTo>
                  <a:cubicBezTo>
                    <a:pt x="6334" y="6019"/>
                    <a:pt x="6904" y="3960"/>
                    <a:pt x="5923" y="3105"/>
                  </a:cubicBezTo>
                  <a:cubicBezTo>
                    <a:pt x="5923" y="3105"/>
                    <a:pt x="6493" y="952"/>
                    <a:pt x="5638" y="920"/>
                  </a:cubicBezTo>
                  <a:cubicBezTo>
                    <a:pt x="5638" y="920"/>
                    <a:pt x="5543" y="33"/>
                    <a:pt x="5194" y="1"/>
                  </a:cubicBezTo>
                  <a:cubicBezTo>
                    <a:pt x="5185" y="1"/>
                    <a:pt x="5176" y="0"/>
                    <a:pt x="5166"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7974032" y="2890874"/>
              <a:ext cx="41448" cy="162973"/>
            </a:xfrm>
            <a:custGeom>
              <a:avLst/>
              <a:gdLst/>
              <a:ahLst/>
              <a:cxnLst/>
              <a:rect l="l" t="t" r="r" b="b"/>
              <a:pathLst>
                <a:path w="1338" h="5261" extrusionOk="0">
                  <a:moveTo>
                    <a:pt x="1220" y="1"/>
                  </a:moveTo>
                  <a:cubicBezTo>
                    <a:pt x="1193" y="1"/>
                    <a:pt x="1168" y="15"/>
                    <a:pt x="1158" y="47"/>
                  </a:cubicBezTo>
                  <a:cubicBezTo>
                    <a:pt x="651" y="1313"/>
                    <a:pt x="271" y="2643"/>
                    <a:pt x="113" y="3974"/>
                  </a:cubicBezTo>
                  <a:cubicBezTo>
                    <a:pt x="50" y="4385"/>
                    <a:pt x="18" y="4765"/>
                    <a:pt x="18" y="5177"/>
                  </a:cubicBezTo>
                  <a:cubicBezTo>
                    <a:pt x="1" y="5228"/>
                    <a:pt x="47" y="5260"/>
                    <a:pt x="94" y="5260"/>
                  </a:cubicBezTo>
                  <a:cubicBezTo>
                    <a:pt x="135" y="5260"/>
                    <a:pt x="176" y="5236"/>
                    <a:pt x="176" y="5177"/>
                  </a:cubicBezTo>
                  <a:cubicBezTo>
                    <a:pt x="240" y="3847"/>
                    <a:pt x="493" y="2485"/>
                    <a:pt x="905" y="1218"/>
                  </a:cubicBezTo>
                  <a:cubicBezTo>
                    <a:pt x="1031" y="838"/>
                    <a:pt x="1158" y="490"/>
                    <a:pt x="1316" y="142"/>
                  </a:cubicBezTo>
                  <a:cubicBezTo>
                    <a:pt x="1337" y="57"/>
                    <a:pt x="1274" y="1"/>
                    <a:pt x="1220"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7938286" y="2868292"/>
              <a:ext cx="55605" cy="160061"/>
            </a:xfrm>
            <a:custGeom>
              <a:avLst/>
              <a:gdLst/>
              <a:ahLst/>
              <a:cxnLst/>
              <a:rect l="l" t="t" r="r" b="b"/>
              <a:pathLst>
                <a:path w="1795" h="5167" extrusionOk="0">
                  <a:moveTo>
                    <a:pt x="1695" y="0"/>
                  </a:moveTo>
                  <a:cubicBezTo>
                    <a:pt x="1667" y="0"/>
                    <a:pt x="1637" y="14"/>
                    <a:pt x="1615" y="47"/>
                  </a:cubicBezTo>
                  <a:cubicBezTo>
                    <a:pt x="918" y="1251"/>
                    <a:pt x="190" y="2517"/>
                    <a:pt x="32" y="3942"/>
                  </a:cubicBezTo>
                  <a:cubicBezTo>
                    <a:pt x="0" y="4323"/>
                    <a:pt x="0" y="4703"/>
                    <a:pt x="63" y="5083"/>
                  </a:cubicBezTo>
                  <a:cubicBezTo>
                    <a:pt x="63" y="5141"/>
                    <a:pt x="98" y="5166"/>
                    <a:pt x="134" y="5166"/>
                  </a:cubicBezTo>
                  <a:cubicBezTo>
                    <a:pt x="176" y="5166"/>
                    <a:pt x="222" y="5133"/>
                    <a:pt x="222" y="5083"/>
                  </a:cubicBezTo>
                  <a:cubicBezTo>
                    <a:pt x="0" y="3689"/>
                    <a:pt x="538" y="2359"/>
                    <a:pt x="1172" y="1156"/>
                  </a:cubicBezTo>
                  <a:cubicBezTo>
                    <a:pt x="1362" y="807"/>
                    <a:pt x="1584" y="459"/>
                    <a:pt x="1774" y="111"/>
                  </a:cubicBezTo>
                  <a:cubicBezTo>
                    <a:pt x="1794" y="49"/>
                    <a:pt x="1748" y="0"/>
                    <a:pt x="1695"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8003987" y="2961717"/>
              <a:ext cx="28221" cy="111860"/>
            </a:xfrm>
            <a:custGeom>
              <a:avLst/>
              <a:gdLst/>
              <a:ahLst/>
              <a:cxnLst/>
              <a:rect l="l" t="t" r="r" b="b"/>
              <a:pathLst>
                <a:path w="911" h="3611" extrusionOk="0">
                  <a:moveTo>
                    <a:pt x="720" y="0"/>
                  </a:moveTo>
                  <a:cubicBezTo>
                    <a:pt x="685" y="0"/>
                    <a:pt x="653" y="12"/>
                    <a:pt x="634" y="40"/>
                  </a:cubicBezTo>
                  <a:cubicBezTo>
                    <a:pt x="159" y="1085"/>
                    <a:pt x="1" y="2257"/>
                    <a:pt x="191" y="3492"/>
                  </a:cubicBezTo>
                  <a:cubicBezTo>
                    <a:pt x="191" y="3568"/>
                    <a:pt x="284" y="3610"/>
                    <a:pt x="357" y="3610"/>
                  </a:cubicBezTo>
                  <a:cubicBezTo>
                    <a:pt x="405" y="3610"/>
                    <a:pt x="444" y="3592"/>
                    <a:pt x="444" y="3555"/>
                  </a:cubicBezTo>
                  <a:cubicBezTo>
                    <a:pt x="254" y="2320"/>
                    <a:pt x="413" y="1148"/>
                    <a:pt x="888" y="135"/>
                  </a:cubicBezTo>
                  <a:cubicBezTo>
                    <a:pt x="910" y="68"/>
                    <a:pt x="806" y="0"/>
                    <a:pt x="720"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8024586" y="2928603"/>
              <a:ext cx="27508" cy="43430"/>
            </a:xfrm>
            <a:custGeom>
              <a:avLst/>
              <a:gdLst/>
              <a:ahLst/>
              <a:cxnLst/>
              <a:rect l="l" t="t" r="r" b="b"/>
              <a:pathLst>
                <a:path w="888" h="1402" extrusionOk="0">
                  <a:moveTo>
                    <a:pt x="571" y="0"/>
                  </a:moveTo>
                  <a:cubicBezTo>
                    <a:pt x="571" y="0"/>
                    <a:pt x="413" y="0"/>
                    <a:pt x="349" y="64"/>
                  </a:cubicBezTo>
                  <a:cubicBezTo>
                    <a:pt x="254" y="159"/>
                    <a:pt x="191" y="285"/>
                    <a:pt x="128" y="412"/>
                  </a:cubicBezTo>
                  <a:cubicBezTo>
                    <a:pt x="64" y="539"/>
                    <a:pt x="33" y="665"/>
                    <a:pt x="33" y="824"/>
                  </a:cubicBezTo>
                  <a:cubicBezTo>
                    <a:pt x="1" y="982"/>
                    <a:pt x="1" y="1172"/>
                    <a:pt x="96" y="1267"/>
                  </a:cubicBezTo>
                  <a:cubicBezTo>
                    <a:pt x="135" y="1364"/>
                    <a:pt x="209" y="1402"/>
                    <a:pt x="283" y="1402"/>
                  </a:cubicBezTo>
                  <a:cubicBezTo>
                    <a:pt x="330" y="1402"/>
                    <a:pt x="376" y="1387"/>
                    <a:pt x="413" y="1362"/>
                  </a:cubicBezTo>
                  <a:cubicBezTo>
                    <a:pt x="634" y="1267"/>
                    <a:pt x="761" y="982"/>
                    <a:pt x="824" y="697"/>
                  </a:cubicBezTo>
                  <a:cubicBezTo>
                    <a:pt x="856" y="570"/>
                    <a:pt x="888" y="380"/>
                    <a:pt x="856" y="222"/>
                  </a:cubicBezTo>
                  <a:cubicBezTo>
                    <a:pt x="793" y="95"/>
                    <a:pt x="698" y="0"/>
                    <a:pt x="571"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8012815" y="2861539"/>
              <a:ext cx="27508" cy="44515"/>
            </a:xfrm>
            <a:custGeom>
              <a:avLst/>
              <a:gdLst/>
              <a:ahLst/>
              <a:cxnLst/>
              <a:rect l="l" t="t" r="r" b="b"/>
              <a:pathLst>
                <a:path w="888" h="1437" extrusionOk="0">
                  <a:moveTo>
                    <a:pt x="607" y="1"/>
                  </a:moveTo>
                  <a:cubicBezTo>
                    <a:pt x="584" y="1"/>
                    <a:pt x="561" y="5"/>
                    <a:pt x="539" y="12"/>
                  </a:cubicBezTo>
                  <a:cubicBezTo>
                    <a:pt x="318" y="107"/>
                    <a:pt x="191" y="392"/>
                    <a:pt x="96" y="645"/>
                  </a:cubicBezTo>
                  <a:cubicBezTo>
                    <a:pt x="64" y="804"/>
                    <a:pt x="1" y="962"/>
                    <a:pt x="33" y="1152"/>
                  </a:cubicBezTo>
                  <a:cubicBezTo>
                    <a:pt x="64" y="1279"/>
                    <a:pt x="128" y="1405"/>
                    <a:pt x="254" y="1437"/>
                  </a:cubicBezTo>
                  <a:cubicBezTo>
                    <a:pt x="254" y="1437"/>
                    <a:pt x="413" y="1437"/>
                    <a:pt x="476" y="1405"/>
                  </a:cubicBezTo>
                  <a:cubicBezTo>
                    <a:pt x="571" y="1310"/>
                    <a:pt x="634" y="1184"/>
                    <a:pt x="698" y="1057"/>
                  </a:cubicBezTo>
                  <a:cubicBezTo>
                    <a:pt x="761" y="930"/>
                    <a:pt x="793" y="804"/>
                    <a:pt x="824" y="645"/>
                  </a:cubicBezTo>
                  <a:cubicBezTo>
                    <a:pt x="856" y="519"/>
                    <a:pt x="888" y="297"/>
                    <a:pt x="824" y="170"/>
                  </a:cubicBezTo>
                  <a:cubicBezTo>
                    <a:pt x="775" y="47"/>
                    <a:pt x="688" y="1"/>
                    <a:pt x="607"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7991255" y="2836138"/>
              <a:ext cx="32402" cy="45661"/>
            </a:xfrm>
            <a:custGeom>
              <a:avLst/>
              <a:gdLst/>
              <a:ahLst/>
              <a:cxnLst/>
              <a:rect l="l" t="t" r="r" b="b"/>
              <a:pathLst>
                <a:path w="1046" h="1474" extrusionOk="0">
                  <a:moveTo>
                    <a:pt x="728" y="1"/>
                  </a:moveTo>
                  <a:cubicBezTo>
                    <a:pt x="707" y="1"/>
                    <a:pt x="686" y="3"/>
                    <a:pt x="665" y="8"/>
                  </a:cubicBezTo>
                  <a:cubicBezTo>
                    <a:pt x="412" y="72"/>
                    <a:pt x="254" y="357"/>
                    <a:pt x="127" y="642"/>
                  </a:cubicBezTo>
                  <a:cubicBezTo>
                    <a:pt x="64" y="769"/>
                    <a:pt x="0" y="959"/>
                    <a:pt x="0" y="1149"/>
                  </a:cubicBezTo>
                  <a:cubicBezTo>
                    <a:pt x="0" y="1275"/>
                    <a:pt x="95" y="1434"/>
                    <a:pt x="190" y="1465"/>
                  </a:cubicBezTo>
                  <a:cubicBezTo>
                    <a:pt x="206" y="1465"/>
                    <a:pt x="254" y="1473"/>
                    <a:pt x="305" y="1473"/>
                  </a:cubicBezTo>
                  <a:cubicBezTo>
                    <a:pt x="356" y="1473"/>
                    <a:pt x="412" y="1465"/>
                    <a:pt x="444" y="1434"/>
                  </a:cubicBezTo>
                  <a:cubicBezTo>
                    <a:pt x="570" y="1370"/>
                    <a:pt x="665" y="1244"/>
                    <a:pt x="729" y="1117"/>
                  </a:cubicBezTo>
                  <a:cubicBezTo>
                    <a:pt x="824" y="990"/>
                    <a:pt x="887" y="864"/>
                    <a:pt x="950" y="705"/>
                  </a:cubicBezTo>
                  <a:cubicBezTo>
                    <a:pt x="982" y="547"/>
                    <a:pt x="1045" y="357"/>
                    <a:pt x="982" y="198"/>
                  </a:cubicBezTo>
                  <a:cubicBezTo>
                    <a:pt x="929" y="67"/>
                    <a:pt x="832" y="1"/>
                    <a:pt x="728"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7962788" y="2837037"/>
              <a:ext cx="27508" cy="44515"/>
            </a:xfrm>
            <a:custGeom>
              <a:avLst/>
              <a:gdLst/>
              <a:ahLst/>
              <a:cxnLst/>
              <a:rect l="l" t="t" r="r" b="b"/>
              <a:pathLst>
                <a:path w="888" h="1437" extrusionOk="0">
                  <a:moveTo>
                    <a:pt x="592" y="0"/>
                  </a:moveTo>
                  <a:cubicBezTo>
                    <a:pt x="564" y="0"/>
                    <a:pt x="536" y="4"/>
                    <a:pt x="508" y="11"/>
                  </a:cubicBezTo>
                  <a:cubicBezTo>
                    <a:pt x="317" y="106"/>
                    <a:pt x="191" y="391"/>
                    <a:pt x="96" y="645"/>
                  </a:cubicBezTo>
                  <a:cubicBezTo>
                    <a:pt x="32" y="803"/>
                    <a:pt x="1" y="961"/>
                    <a:pt x="32" y="1120"/>
                  </a:cubicBezTo>
                  <a:cubicBezTo>
                    <a:pt x="32" y="1278"/>
                    <a:pt x="127" y="1405"/>
                    <a:pt x="222" y="1436"/>
                  </a:cubicBezTo>
                  <a:cubicBezTo>
                    <a:pt x="222" y="1436"/>
                    <a:pt x="381" y="1436"/>
                    <a:pt x="444" y="1373"/>
                  </a:cubicBezTo>
                  <a:cubicBezTo>
                    <a:pt x="539" y="1310"/>
                    <a:pt x="603" y="1183"/>
                    <a:pt x="666" y="1056"/>
                  </a:cubicBezTo>
                  <a:cubicBezTo>
                    <a:pt x="729" y="930"/>
                    <a:pt x="793" y="803"/>
                    <a:pt x="824" y="645"/>
                  </a:cubicBezTo>
                  <a:cubicBezTo>
                    <a:pt x="856" y="486"/>
                    <a:pt x="888" y="296"/>
                    <a:pt x="824" y="169"/>
                  </a:cubicBezTo>
                  <a:cubicBezTo>
                    <a:pt x="775" y="47"/>
                    <a:pt x="688" y="0"/>
                    <a:pt x="59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8011855" y="3124064"/>
              <a:ext cx="78497" cy="207518"/>
            </a:xfrm>
            <a:custGeom>
              <a:avLst/>
              <a:gdLst/>
              <a:ahLst/>
              <a:cxnLst/>
              <a:rect l="l" t="t" r="r" b="b"/>
              <a:pathLst>
                <a:path w="2534" h="6699" extrusionOk="0">
                  <a:moveTo>
                    <a:pt x="2258" y="1"/>
                  </a:moveTo>
                  <a:cubicBezTo>
                    <a:pt x="2212" y="1"/>
                    <a:pt x="2154" y="42"/>
                    <a:pt x="2154" y="119"/>
                  </a:cubicBezTo>
                  <a:cubicBezTo>
                    <a:pt x="2534" y="1956"/>
                    <a:pt x="1172" y="3571"/>
                    <a:pt x="444" y="5154"/>
                  </a:cubicBezTo>
                  <a:cubicBezTo>
                    <a:pt x="254" y="5630"/>
                    <a:pt x="95" y="6105"/>
                    <a:pt x="0" y="6580"/>
                  </a:cubicBezTo>
                  <a:cubicBezTo>
                    <a:pt x="0" y="6656"/>
                    <a:pt x="58" y="6698"/>
                    <a:pt x="111" y="6698"/>
                  </a:cubicBezTo>
                  <a:cubicBezTo>
                    <a:pt x="146" y="6698"/>
                    <a:pt x="178" y="6680"/>
                    <a:pt x="190" y="6643"/>
                  </a:cubicBezTo>
                  <a:cubicBezTo>
                    <a:pt x="475" y="4774"/>
                    <a:pt x="1900" y="3381"/>
                    <a:pt x="2280" y="1576"/>
                  </a:cubicBezTo>
                  <a:cubicBezTo>
                    <a:pt x="2407" y="1069"/>
                    <a:pt x="2439" y="562"/>
                    <a:pt x="2312" y="56"/>
                  </a:cubicBezTo>
                  <a:cubicBezTo>
                    <a:pt x="2312" y="18"/>
                    <a:pt x="2287" y="1"/>
                    <a:pt x="225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7857220" y="3185862"/>
              <a:ext cx="87573" cy="144541"/>
            </a:xfrm>
            <a:custGeom>
              <a:avLst/>
              <a:gdLst/>
              <a:ahLst/>
              <a:cxnLst/>
              <a:rect l="l" t="t" r="r" b="b"/>
              <a:pathLst>
                <a:path w="2827" h="4666" extrusionOk="0">
                  <a:moveTo>
                    <a:pt x="2726" y="1"/>
                  </a:moveTo>
                  <a:cubicBezTo>
                    <a:pt x="2693" y="1"/>
                    <a:pt x="2661" y="18"/>
                    <a:pt x="2649" y="56"/>
                  </a:cubicBezTo>
                  <a:cubicBezTo>
                    <a:pt x="2237" y="1323"/>
                    <a:pt x="1604" y="2558"/>
                    <a:pt x="780" y="3635"/>
                  </a:cubicBezTo>
                  <a:cubicBezTo>
                    <a:pt x="559" y="3920"/>
                    <a:pt x="305" y="4236"/>
                    <a:pt x="52" y="4521"/>
                  </a:cubicBezTo>
                  <a:cubicBezTo>
                    <a:pt x="1" y="4572"/>
                    <a:pt x="74" y="4665"/>
                    <a:pt x="137" y="4665"/>
                  </a:cubicBezTo>
                  <a:cubicBezTo>
                    <a:pt x="152" y="4665"/>
                    <a:pt x="166" y="4660"/>
                    <a:pt x="179" y="4648"/>
                  </a:cubicBezTo>
                  <a:cubicBezTo>
                    <a:pt x="1097" y="3603"/>
                    <a:pt x="1857" y="2463"/>
                    <a:pt x="2395" y="1196"/>
                  </a:cubicBezTo>
                  <a:cubicBezTo>
                    <a:pt x="2554" y="848"/>
                    <a:pt x="2680" y="468"/>
                    <a:pt x="2807" y="119"/>
                  </a:cubicBezTo>
                  <a:cubicBezTo>
                    <a:pt x="2826" y="43"/>
                    <a:pt x="2776" y="1"/>
                    <a:pt x="2726"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8318893" y="2866155"/>
              <a:ext cx="239394" cy="115453"/>
            </a:xfrm>
            <a:custGeom>
              <a:avLst/>
              <a:gdLst/>
              <a:ahLst/>
              <a:cxnLst/>
              <a:rect l="l" t="t" r="r" b="b"/>
              <a:pathLst>
                <a:path w="7728" h="3727" extrusionOk="0">
                  <a:moveTo>
                    <a:pt x="2752" y="1"/>
                  </a:moveTo>
                  <a:cubicBezTo>
                    <a:pt x="2693" y="1"/>
                    <a:pt x="2631" y="34"/>
                    <a:pt x="2598" y="85"/>
                  </a:cubicBezTo>
                  <a:cubicBezTo>
                    <a:pt x="2376" y="433"/>
                    <a:pt x="2376" y="845"/>
                    <a:pt x="2534" y="1225"/>
                  </a:cubicBezTo>
                  <a:cubicBezTo>
                    <a:pt x="2375" y="1200"/>
                    <a:pt x="2215" y="1185"/>
                    <a:pt x="2056" y="1185"/>
                  </a:cubicBezTo>
                  <a:cubicBezTo>
                    <a:pt x="1803" y="1185"/>
                    <a:pt x="1551" y="1223"/>
                    <a:pt x="1299" y="1320"/>
                  </a:cubicBezTo>
                  <a:cubicBezTo>
                    <a:pt x="1046" y="1446"/>
                    <a:pt x="824" y="1700"/>
                    <a:pt x="856" y="1985"/>
                  </a:cubicBezTo>
                  <a:cubicBezTo>
                    <a:pt x="444" y="2080"/>
                    <a:pt x="96" y="2428"/>
                    <a:pt x="32" y="2840"/>
                  </a:cubicBezTo>
                  <a:cubicBezTo>
                    <a:pt x="1" y="3093"/>
                    <a:pt x="64" y="3346"/>
                    <a:pt x="254" y="3536"/>
                  </a:cubicBezTo>
                  <a:cubicBezTo>
                    <a:pt x="444" y="3726"/>
                    <a:pt x="729" y="3726"/>
                    <a:pt x="982" y="3726"/>
                  </a:cubicBezTo>
                  <a:cubicBezTo>
                    <a:pt x="1711" y="3663"/>
                    <a:pt x="2439" y="3536"/>
                    <a:pt x="3168" y="3441"/>
                  </a:cubicBezTo>
                  <a:cubicBezTo>
                    <a:pt x="3495" y="3413"/>
                    <a:pt x="3829" y="3397"/>
                    <a:pt x="4163" y="3397"/>
                  </a:cubicBezTo>
                  <a:cubicBezTo>
                    <a:pt x="4573" y="3397"/>
                    <a:pt x="4983" y="3421"/>
                    <a:pt x="5384" y="3473"/>
                  </a:cubicBezTo>
                  <a:cubicBezTo>
                    <a:pt x="5828" y="3505"/>
                    <a:pt x="6239" y="3568"/>
                    <a:pt x="6651" y="3663"/>
                  </a:cubicBezTo>
                  <a:cubicBezTo>
                    <a:pt x="6774" y="3688"/>
                    <a:pt x="6897" y="3703"/>
                    <a:pt x="7017" y="3703"/>
                  </a:cubicBezTo>
                  <a:cubicBezTo>
                    <a:pt x="7209" y="3703"/>
                    <a:pt x="7395" y="3665"/>
                    <a:pt x="7570" y="3568"/>
                  </a:cubicBezTo>
                  <a:cubicBezTo>
                    <a:pt x="7633" y="3536"/>
                    <a:pt x="7633" y="3473"/>
                    <a:pt x="7633" y="3441"/>
                  </a:cubicBezTo>
                  <a:cubicBezTo>
                    <a:pt x="7665" y="3410"/>
                    <a:pt x="7665" y="3378"/>
                    <a:pt x="7696" y="3346"/>
                  </a:cubicBezTo>
                  <a:cubicBezTo>
                    <a:pt x="7728" y="2935"/>
                    <a:pt x="7696" y="2460"/>
                    <a:pt x="7380" y="2143"/>
                  </a:cubicBezTo>
                  <a:cubicBezTo>
                    <a:pt x="7095" y="1890"/>
                    <a:pt x="6683" y="1921"/>
                    <a:pt x="6334" y="1795"/>
                  </a:cubicBezTo>
                  <a:cubicBezTo>
                    <a:pt x="6461" y="1605"/>
                    <a:pt x="6429" y="1351"/>
                    <a:pt x="6271" y="1161"/>
                  </a:cubicBezTo>
                  <a:cubicBezTo>
                    <a:pt x="6079" y="921"/>
                    <a:pt x="5777" y="863"/>
                    <a:pt x="5476" y="863"/>
                  </a:cubicBezTo>
                  <a:cubicBezTo>
                    <a:pt x="5381" y="863"/>
                    <a:pt x="5286" y="869"/>
                    <a:pt x="5194" y="876"/>
                  </a:cubicBezTo>
                  <a:cubicBezTo>
                    <a:pt x="4998" y="898"/>
                    <a:pt x="4793" y="913"/>
                    <a:pt x="4589" y="913"/>
                  </a:cubicBezTo>
                  <a:cubicBezTo>
                    <a:pt x="3904" y="913"/>
                    <a:pt x="3224" y="743"/>
                    <a:pt x="2883" y="85"/>
                  </a:cubicBezTo>
                  <a:cubicBezTo>
                    <a:pt x="2853" y="26"/>
                    <a:pt x="2803" y="1"/>
                    <a:pt x="2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8304179" y="2967850"/>
              <a:ext cx="267862" cy="133451"/>
            </a:xfrm>
            <a:custGeom>
              <a:avLst/>
              <a:gdLst/>
              <a:ahLst/>
              <a:cxnLst/>
              <a:rect l="l" t="t" r="r" b="b"/>
              <a:pathLst>
                <a:path w="8647" h="4308" extrusionOk="0">
                  <a:moveTo>
                    <a:pt x="1" y="0"/>
                  </a:moveTo>
                  <a:lnTo>
                    <a:pt x="1" y="3800"/>
                  </a:lnTo>
                  <a:cubicBezTo>
                    <a:pt x="1" y="4085"/>
                    <a:pt x="317" y="4307"/>
                    <a:pt x="697" y="4307"/>
                  </a:cubicBezTo>
                  <a:lnTo>
                    <a:pt x="7950" y="4307"/>
                  </a:lnTo>
                  <a:cubicBezTo>
                    <a:pt x="8330" y="4307"/>
                    <a:pt x="8646" y="4085"/>
                    <a:pt x="8646" y="3800"/>
                  </a:cubicBezTo>
                  <a:lnTo>
                    <a:pt x="864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8314959" y="2955088"/>
              <a:ext cx="246271" cy="12794"/>
            </a:xfrm>
            <a:custGeom>
              <a:avLst/>
              <a:gdLst/>
              <a:ahLst/>
              <a:cxnLst/>
              <a:rect l="l" t="t" r="r" b="b"/>
              <a:pathLst>
                <a:path w="7950" h="413" extrusionOk="0">
                  <a:moveTo>
                    <a:pt x="1" y="0"/>
                  </a:moveTo>
                  <a:lnTo>
                    <a:pt x="1" y="412"/>
                  </a:lnTo>
                  <a:lnTo>
                    <a:pt x="7950" y="412"/>
                  </a:lnTo>
                  <a:lnTo>
                    <a:pt x="7950" y="0"/>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8304179" y="2990401"/>
              <a:ext cx="267862" cy="83422"/>
            </a:xfrm>
            <a:custGeom>
              <a:avLst/>
              <a:gdLst/>
              <a:ahLst/>
              <a:cxnLst/>
              <a:rect l="l" t="t" r="r" b="b"/>
              <a:pathLst>
                <a:path w="8647" h="2693" extrusionOk="0">
                  <a:moveTo>
                    <a:pt x="1" y="0"/>
                  </a:moveTo>
                  <a:lnTo>
                    <a:pt x="1" y="2692"/>
                  </a:lnTo>
                  <a:lnTo>
                    <a:pt x="8646" y="2692"/>
                  </a:lnTo>
                  <a:lnTo>
                    <a:pt x="8646"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8400268" y="2890254"/>
              <a:ext cx="106222" cy="34447"/>
            </a:xfrm>
            <a:custGeom>
              <a:avLst/>
              <a:gdLst/>
              <a:ahLst/>
              <a:cxnLst/>
              <a:rect l="l" t="t" r="r" b="b"/>
              <a:pathLst>
                <a:path w="3429" h="1112" extrusionOk="0">
                  <a:moveTo>
                    <a:pt x="285" y="0"/>
                  </a:moveTo>
                  <a:cubicBezTo>
                    <a:pt x="142" y="0"/>
                    <a:pt x="1" y="186"/>
                    <a:pt x="129" y="288"/>
                  </a:cubicBezTo>
                  <a:cubicBezTo>
                    <a:pt x="572" y="605"/>
                    <a:pt x="1079" y="700"/>
                    <a:pt x="1617" y="700"/>
                  </a:cubicBezTo>
                  <a:cubicBezTo>
                    <a:pt x="1828" y="700"/>
                    <a:pt x="2040" y="686"/>
                    <a:pt x="2251" y="686"/>
                  </a:cubicBezTo>
                  <a:cubicBezTo>
                    <a:pt x="2356" y="686"/>
                    <a:pt x="2462" y="689"/>
                    <a:pt x="2567" y="700"/>
                  </a:cubicBezTo>
                  <a:cubicBezTo>
                    <a:pt x="2757" y="732"/>
                    <a:pt x="3011" y="763"/>
                    <a:pt x="3074" y="985"/>
                  </a:cubicBezTo>
                  <a:cubicBezTo>
                    <a:pt x="3087" y="1073"/>
                    <a:pt x="3149" y="1111"/>
                    <a:pt x="3216" y="1111"/>
                  </a:cubicBezTo>
                  <a:cubicBezTo>
                    <a:pt x="3318" y="1111"/>
                    <a:pt x="3429" y="1024"/>
                    <a:pt x="3391" y="890"/>
                  </a:cubicBezTo>
                  <a:cubicBezTo>
                    <a:pt x="3264" y="352"/>
                    <a:pt x="2536" y="352"/>
                    <a:pt x="2092" y="352"/>
                  </a:cubicBezTo>
                  <a:cubicBezTo>
                    <a:pt x="1950" y="352"/>
                    <a:pt x="1801" y="356"/>
                    <a:pt x="1651" y="356"/>
                  </a:cubicBezTo>
                  <a:cubicBezTo>
                    <a:pt x="1202" y="356"/>
                    <a:pt x="739" y="320"/>
                    <a:pt x="382" y="35"/>
                  </a:cubicBezTo>
                  <a:cubicBezTo>
                    <a:pt x="352" y="11"/>
                    <a:pt x="318" y="0"/>
                    <a:pt x="285" y="0"/>
                  </a:cubicBezTo>
                  <a:close/>
                </a:path>
              </a:pathLst>
            </a:custGeom>
            <a:solidFill>
              <a:srgbClr val="CCE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8351263" y="2923616"/>
              <a:ext cx="166845" cy="25990"/>
            </a:xfrm>
            <a:custGeom>
              <a:avLst/>
              <a:gdLst/>
              <a:ahLst/>
              <a:cxnLst/>
              <a:rect l="l" t="t" r="r" b="b"/>
              <a:pathLst>
                <a:path w="5386" h="839" extrusionOk="0">
                  <a:moveTo>
                    <a:pt x="361" y="0"/>
                  </a:moveTo>
                  <a:cubicBezTo>
                    <a:pt x="315" y="0"/>
                    <a:pt x="269" y="1"/>
                    <a:pt x="222" y="3"/>
                  </a:cubicBezTo>
                  <a:cubicBezTo>
                    <a:pt x="1" y="3"/>
                    <a:pt x="1" y="320"/>
                    <a:pt x="222" y="320"/>
                  </a:cubicBezTo>
                  <a:cubicBezTo>
                    <a:pt x="247" y="319"/>
                    <a:pt x="272" y="319"/>
                    <a:pt x="297" y="319"/>
                  </a:cubicBezTo>
                  <a:cubicBezTo>
                    <a:pt x="1466" y="319"/>
                    <a:pt x="2665" y="838"/>
                    <a:pt x="3839" y="838"/>
                  </a:cubicBezTo>
                  <a:cubicBezTo>
                    <a:pt x="4296" y="838"/>
                    <a:pt x="4749" y="760"/>
                    <a:pt x="5194" y="541"/>
                  </a:cubicBezTo>
                  <a:cubicBezTo>
                    <a:pt x="5385" y="432"/>
                    <a:pt x="5271" y="206"/>
                    <a:pt x="5114" y="206"/>
                  </a:cubicBezTo>
                  <a:cubicBezTo>
                    <a:pt x="5089" y="206"/>
                    <a:pt x="5062" y="212"/>
                    <a:pt x="5036" y="225"/>
                  </a:cubicBezTo>
                  <a:cubicBezTo>
                    <a:pt x="4627" y="429"/>
                    <a:pt x="4203" y="503"/>
                    <a:pt x="3770" y="503"/>
                  </a:cubicBezTo>
                  <a:cubicBezTo>
                    <a:pt x="2641" y="503"/>
                    <a:pt x="1457" y="0"/>
                    <a:pt x="361" y="0"/>
                  </a:cubicBezTo>
                  <a:close/>
                </a:path>
              </a:pathLst>
            </a:custGeom>
            <a:solidFill>
              <a:srgbClr val="CCE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8380040" y="2973705"/>
              <a:ext cx="246922" cy="356148"/>
            </a:xfrm>
            <a:custGeom>
              <a:avLst/>
              <a:gdLst/>
              <a:ahLst/>
              <a:cxnLst/>
              <a:rect l="l" t="t" r="r" b="b"/>
              <a:pathLst>
                <a:path w="7971" h="11497" extrusionOk="0">
                  <a:moveTo>
                    <a:pt x="2101" y="0"/>
                  </a:moveTo>
                  <a:cubicBezTo>
                    <a:pt x="1927" y="0"/>
                    <a:pt x="1799" y="29"/>
                    <a:pt x="1732" y="96"/>
                  </a:cubicBezTo>
                  <a:cubicBezTo>
                    <a:pt x="1415" y="381"/>
                    <a:pt x="2080" y="1078"/>
                    <a:pt x="2080" y="1078"/>
                  </a:cubicBezTo>
                  <a:cubicBezTo>
                    <a:pt x="2080" y="1078"/>
                    <a:pt x="1791" y="1053"/>
                    <a:pt x="1441" y="1053"/>
                  </a:cubicBezTo>
                  <a:cubicBezTo>
                    <a:pt x="915" y="1053"/>
                    <a:pt x="250" y="1110"/>
                    <a:pt x="212" y="1395"/>
                  </a:cubicBezTo>
                  <a:cubicBezTo>
                    <a:pt x="149" y="1870"/>
                    <a:pt x="719" y="2218"/>
                    <a:pt x="782" y="2250"/>
                  </a:cubicBezTo>
                  <a:cubicBezTo>
                    <a:pt x="761" y="2250"/>
                    <a:pt x="666" y="2236"/>
                    <a:pt x="550" y="2236"/>
                  </a:cubicBezTo>
                  <a:cubicBezTo>
                    <a:pt x="317" y="2236"/>
                    <a:pt x="1" y="2292"/>
                    <a:pt x="22" y="2630"/>
                  </a:cubicBezTo>
                  <a:cubicBezTo>
                    <a:pt x="22" y="3168"/>
                    <a:pt x="1669" y="3738"/>
                    <a:pt x="1669" y="3738"/>
                  </a:cubicBezTo>
                  <a:cubicBezTo>
                    <a:pt x="1162" y="4118"/>
                    <a:pt x="2302" y="5353"/>
                    <a:pt x="2302" y="5353"/>
                  </a:cubicBezTo>
                  <a:lnTo>
                    <a:pt x="3189" y="7095"/>
                  </a:lnTo>
                  <a:cubicBezTo>
                    <a:pt x="1700" y="7982"/>
                    <a:pt x="1574" y="10040"/>
                    <a:pt x="1700" y="11497"/>
                  </a:cubicBezTo>
                  <a:lnTo>
                    <a:pt x="5912" y="11497"/>
                  </a:lnTo>
                  <a:cubicBezTo>
                    <a:pt x="5881" y="11275"/>
                    <a:pt x="5881" y="11054"/>
                    <a:pt x="5881" y="10895"/>
                  </a:cubicBezTo>
                  <a:cubicBezTo>
                    <a:pt x="5881" y="9470"/>
                    <a:pt x="6989" y="7475"/>
                    <a:pt x="7084" y="7253"/>
                  </a:cubicBezTo>
                  <a:cubicBezTo>
                    <a:pt x="7211" y="7032"/>
                    <a:pt x="7242" y="6968"/>
                    <a:pt x="7591" y="6430"/>
                  </a:cubicBezTo>
                  <a:cubicBezTo>
                    <a:pt x="7939" y="5892"/>
                    <a:pt x="7591" y="5321"/>
                    <a:pt x="7591" y="5321"/>
                  </a:cubicBezTo>
                  <a:cubicBezTo>
                    <a:pt x="7591" y="5321"/>
                    <a:pt x="7971" y="4625"/>
                    <a:pt x="7844" y="4403"/>
                  </a:cubicBezTo>
                  <a:cubicBezTo>
                    <a:pt x="7717" y="4181"/>
                    <a:pt x="7337" y="3105"/>
                    <a:pt x="6957" y="2471"/>
                  </a:cubicBezTo>
                  <a:cubicBezTo>
                    <a:pt x="6577" y="1806"/>
                    <a:pt x="6799" y="1046"/>
                    <a:pt x="5247" y="666"/>
                  </a:cubicBezTo>
                  <a:cubicBezTo>
                    <a:pt x="4026" y="392"/>
                    <a:pt x="2745" y="0"/>
                    <a:pt x="2101"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8441529" y="3001800"/>
              <a:ext cx="176603" cy="133823"/>
            </a:xfrm>
            <a:custGeom>
              <a:avLst/>
              <a:gdLst/>
              <a:ahLst/>
              <a:cxnLst/>
              <a:rect l="l" t="t" r="r" b="b"/>
              <a:pathLst>
                <a:path w="5701" h="4320" extrusionOk="0">
                  <a:moveTo>
                    <a:pt x="140" y="0"/>
                  </a:moveTo>
                  <a:cubicBezTo>
                    <a:pt x="95" y="0"/>
                    <a:pt x="55" y="29"/>
                    <a:pt x="32" y="76"/>
                  </a:cubicBezTo>
                  <a:cubicBezTo>
                    <a:pt x="0" y="139"/>
                    <a:pt x="32" y="234"/>
                    <a:pt x="95" y="234"/>
                  </a:cubicBezTo>
                  <a:cubicBezTo>
                    <a:pt x="507" y="393"/>
                    <a:pt x="950" y="424"/>
                    <a:pt x="1362" y="488"/>
                  </a:cubicBezTo>
                  <a:cubicBezTo>
                    <a:pt x="1900" y="519"/>
                    <a:pt x="2439" y="583"/>
                    <a:pt x="2851" y="868"/>
                  </a:cubicBezTo>
                  <a:cubicBezTo>
                    <a:pt x="3199" y="1089"/>
                    <a:pt x="3452" y="1438"/>
                    <a:pt x="3674" y="1754"/>
                  </a:cubicBezTo>
                  <a:lnTo>
                    <a:pt x="5447" y="4256"/>
                  </a:lnTo>
                  <a:cubicBezTo>
                    <a:pt x="5479" y="4288"/>
                    <a:pt x="5511" y="4319"/>
                    <a:pt x="5574" y="4319"/>
                  </a:cubicBezTo>
                  <a:cubicBezTo>
                    <a:pt x="5606" y="4319"/>
                    <a:pt x="5606" y="4319"/>
                    <a:pt x="5637" y="4288"/>
                  </a:cubicBezTo>
                  <a:cubicBezTo>
                    <a:pt x="5701" y="4256"/>
                    <a:pt x="5701" y="4161"/>
                    <a:pt x="5669" y="4098"/>
                  </a:cubicBezTo>
                  <a:lnTo>
                    <a:pt x="3896" y="1628"/>
                  </a:lnTo>
                  <a:cubicBezTo>
                    <a:pt x="3642" y="1279"/>
                    <a:pt x="3389" y="899"/>
                    <a:pt x="3009" y="646"/>
                  </a:cubicBezTo>
                  <a:cubicBezTo>
                    <a:pt x="2502" y="329"/>
                    <a:pt x="1932" y="266"/>
                    <a:pt x="1394" y="234"/>
                  </a:cubicBezTo>
                  <a:cubicBezTo>
                    <a:pt x="982" y="171"/>
                    <a:pt x="570" y="139"/>
                    <a:pt x="190" y="13"/>
                  </a:cubicBezTo>
                  <a:cubicBezTo>
                    <a:pt x="173" y="4"/>
                    <a:pt x="156" y="0"/>
                    <a:pt x="140"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8404233" y="3038198"/>
              <a:ext cx="169757" cy="105262"/>
            </a:xfrm>
            <a:custGeom>
              <a:avLst/>
              <a:gdLst/>
              <a:ahLst/>
              <a:cxnLst/>
              <a:rect l="l" t="t" r="r" b="b"/>
              <a:pathLst>
                <a:path w="5480" h="3398" extrusionOk="0">
                  <a:moveTo>
                    <a:pt x="125" y="1"/>
                  </a:moveTo>
                  <a:cubicBezTo>
                    <a:pt x="74" y="1"/>
                    <a:pt x="27" y="53"/>
                    <a:pt x="1" y="104"/>
                  </a:cubicBezTo>
                  <a:cubicBezTo>
                    <a:pt x="1" y="168"/>
                    <a:pt x="33" y="231"/>
                    <a:pt x="96" y="263"/>
                  </a:cubicBezTo>
                  <a:cubicBezTo>
                    <a:pt x="476" y="358"/>
                    <a:pt x="856" y="421"/>
                    <a:pt x="1236" y="453"/>
                  </a:cubicBezTo>
                  <a:cubicBezTo>
                    <a:pt x="1711" y="516"/>
                    <a:pt x="2154" y="579"/>
                    <a:pt x="2598" y="769"/>
                  </a:cubicBezTo>
                  <a:cubicBezTo>
                    <a:pt x="3168" y="1023"/>
                    <a:pt x="3643" y="1498"/>
                    <a:pt x="3991" y="1941"/>
                  </a:cubicBezTo>
                  <a:cubicBezTo>
                    <a:pt x="4086" y="2036"/>
                    <a:pt x="4181" y="2163"/>
                    <a:pt x="4276" y="2289"/>
                  </a:cubicBezTo>
                  <a:cubicBezTo>
                    <a:pt x="4593" y="2669"/>
                    <a:pt x="4878" y="3049"/>
                    <a:pt x="5258" y="3366"/>
                  </a:cubicBezTo>
                  <a:cubicBezTo>
                    <a:pt x="5290" y="3398"/>
                    <a:pt x="5321" y="3398"/>
                    <a:pt x="5353" y="3398"/>
                  </a:cubicBezTo>
                  <a:cubicBezTo>
                    <a:pt x="5385" y="3398"/>
                    <a:pt x="5416" y="3398"/>
                    <a:pt x="5448" y="3366"/>
                  </a:cubicBezTo>
                  <a:cubicBezTo>
                    <a:pt x="5480" y="3303"/>
                    <a:pt x="5480" y="3208"/>
                    <a:pt x="5416" y="3176"/>
                  </a:cubicBezTo>
                  <a:cubicBezTo>
                    <a:pt x="5068" y="2859"/>
                    <a:pt x="4751" y="2479"/>
                    <a:pt x="4466" y="2131"/>
                  </a:cubicBezTo>
                  <a:cubicBezTo>
                    <a:pt x="4371" y="2004"/>
                    <a:pt x="4276" y="1878"/>
                    <a:pt x="4181" y="1783"/>
                  </a:cubicBezTo>
                  <a:cubicBezTo>
                    <a:pt x="3801" y="1308"/>
                    <a:pt x="3326" y="801"/>
                    <a:pt x="2693" y="516"/>
                  </a:cubicBezTo>
                  <a:cubicBezTo>
                    <a:pt x="2249" y="326"/>
                    <a:pt x="1743" y="263"/>
                    <a:pt x="1236" y="199"/>
                  </a:cubicBezTo>
                  <a:cubicBezTo>
                    <a:pt x="888" y="168"/>
                    <a:pt x="508" y="104"/>
                    <a:pt x="159" y="9"/>
                  </a:cubicBezTo>
                  <a:cubicBezTo>
                    <a:pt x="148" y="3"/>
                    <a:pt x="136" y="1"/>
                    <a:pt x="125"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8431709" y="3085561"/>
              <a:ext cx="98137" cy="90268"/>
            </a:xfrm>
            <a:custGeom>
              <a:avLst/>
              <a:gdLst/>
              <a:ahLst/>
              <a:cxnLst/>
              <a:rect l="l" t="t" r="r" b="b"/>
              <a:pathLst>
                <a:path w="3168" h="2914" extrusionOk="0">
                  <a:moveTo>
                    <a:pt x="159" y="0"/>
                  </a:moveTo>
                  <a:cubicBezTo>
                    <a:pt x="96" y="0"/>
                    <a:pt x="32" y="32"/>
                    <a:pt x="1" y="95"/>
                  </a:cubicBezTo>
                  <a:cubicBezTo>
                    <a:pt x="1" y="159"/>
                    <a:pt x="32" y="254"/>
                    <a:pt x="96" y="254"/>
                  </a:cubicBezTo>
                  <a:cubicBezTo>
                    <a:pt x="602" y="380"/>
                    <a:pt x="1141" y="539"/>
                    <a:pt x="1552" y="855"/>
                  </a:cubicBezTo>
                  <a:cubicBezTo>
                    <a:pt x="1901" y="1140"/>
                    <a:pt x="2122" y="1520"/>
                    <a:pt x="2344" y="1964"/>
                  </a:cubicBezTo>
                  <a:cubicBezTo>
                    <a:pt x="2502" y="2249"/>
                    <a:pt x="2692" y="2597"/>
                    <a:pt x="2946" y="2851"/>
                  </a:cubicBezTo>
                  <a:cubicBezTo>
                    <a:pt x="2946" y="2882"/>
                    <a:pt x="2978" y="2914"/>
                    <a:pt x="3041" y="2914"/>
                  </a:cubicBezTo>
                  <a:cubicBezTo>
                    <a:pt x="3073" y="2914"/>
                    <a:pt x="3104" y="2882"/>
                    <a:pt x="3104" y="2882"/>
                  </a:cubicBezTo>
                  <a:cubicBezTo>
                    <a:pt x="3168" y="2819"/>
                    <a:pt x="3168" y="2756"/>
                    <a:pt x="3136" y="2692"/>
                  </a:cubicBezTo>
                  <a:cubicBezTo>
                    <a:pt x="2914" y="2439"/>
                    <a:pt x="2724" y="2122"/>
                    <a:pt x="2566" y="1837"/>
                  </a:cubicBezTo>
                  <a:cubicBezTo>
                    <a:pt x="2344" y="1425"/>
                    <a:pt x="2091" y="982"/>
                    <a:pt x="1711" y="665"/>
                  </a:cubicBezTo>
                  <a:cubicBezTo>
                    <a:pt x="1267" y="285"/>
                    <a:pt x="666" y="159"/>
                    <a:pt x="159"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8425824" y="3214794"/>
              <a:ext cx="32124" cy="111147"/>
            </a:xfrm>
            <a:custGeom>
              <a:avLst/>
              <a:gdLst/>
              <a:ahLst/>
              <a:cxnLst/>
              <a:rect l="l" t="t" r="r" b="b"/>
              <a:pathLst>
                <a:path w="1037" h="3588" extrusionOk="0">
                  <a:moveTo>
                    <a:pt x="922" y="1"/>
                  </a:moveTo>
                  <a:cubicBezTo>
                    <a:pt x="898" y="1"/>
                    <a:pt x="874" y="12"/>
                    <a:pt x="856" y="40"/>
                  </a:cubicBezTo>
                  <a:cubicBezTo>
                    <a:pt x="254" y="1085"/>
                    <a:pt x="1" y="2320"/>
                    <a:pt x="127" y="3492"/>
                  </a:cubicBezTo>
                  <a:cubicBezTo>
                    <a:pt x="127" y="3556"/>
                    <a:pt x="167" y="3587"/>
                    <a:pt x="206" y="3587"/>
                  </a:cubicBezTo>
                  <a:cubicBezTo>
                    <a:pt x="246" y="3587"/>
                    <a:pt x="286" y="3556"/>
                    <a:pt x="286" y="3492"/>
                  </a:cubicBezTo>
                  <a:cubicBezTo>
                    <a:pt x="159" y="2352"/>
                    <a:pt x="412" y="1149"/>
                    <a:pt x="1014" y="135"/>
                  </a:cubicBezTo>
                  <a:cubicBezTo>
                    <a:pt x="1036" y="68"/>
                    <a:pt x="980" y="1"/>
                    <a:pt x="922"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8426815" y="2970049"/>
              <a:ext cx="43183" cy="13506"/>
            </a:xfrm>
            <a:custGeom>
              <a:avLst/>
              <a:gdLst/>
              <a:ahLst/>
              <a:cxnLst/>
              <a:rect l="l" t="t" r="r" b="b"/>
              <a:pathLst>
                <a:path w="1394" h="436" extrusionOk="0">
                  <a:moveTo>
                    <a:pt x="713" y="0"/>
                  </a:moveTo>
                  <a:cubicBezTo>
                    <a:pt x="634" y="0"/>
                    <a:pt x="554" y="8"/>
                    <a:pt x="475" y="24"/>
                  </a:cubicBezTo>
                  <a:lnTo>
                    <a:pt x="412" y="24"/>
                  </a:lnTo>
                  <a:cubicBezTo>
                    <a:pt x="285" y="24"/>
                    <a:pt x="0" y="56"/>
                    <a:pt x="0" y="214"/>
                  </a:cubicBezTo>
                  <a:cubicBezTo>
                    <a:pt x="32" y="309"/>
                    <a:pt x="95" y="341"/>
                    <a:pt x="190" y="341"/>
                  </a:cubicBezTo>
                  <a:cubicBezTo>
                    <a:pt x="254" y="372"/>
                    <a:pt x="349" y="404"/>
                    <a:pt x="444" y="404"/>
                  </a:cubicBezTo>
                  <a:cubicBezTo>
                    <a:pt x="602" y="436"/>
                    <a:pt x="792" y="436"/>
                    <a:pt x="982" y="436"/>
                  </a:cubicBezTo>
                  <a:cubicBezTo>
                    <a:pt x="1077" y="436"/>
                    <a:pt x="1394" y="436"/>
                    <a:pt x="1330" y="246"/>
                  </a:cubicBezTo>
                  <a:cubicBezTo>
                    <a:pt x="1330" y="182"/>
                    <a:pt x="1267" y="151"/>
                    <a:pt x="1204" y="119"/>
                  </a:cubicBezTo>
                  <a:cubicBezTo>
                    <a:pt x="1140" y="87"/>
                    <a:pt x="1045" y="56"/>
                    <a:pt x="950" y="24"/>
                  </a:cubicBezTo>
                  <a:cubicBezTo>
                    <a:pt x="871" y="8"/>
                    <a:pt x="792" y="0"/>
                    <a:pt x="713"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8383634" y="3004124"/>
              <a:ext cx="42222" cy="15737"/>
            </a:xfrm>
            <a:custGeom>
              <a:avLst/>
              <a:gdLst/>
              <a:ahLst/>
              <a:cxnLst/>
              <a:rect l="l" t="t" r="r" b="b"/>
              <a:pathLst>
                <a:path w="1363" h="508" extrusionOk="0">
                  <a:moveTo>
                    <a:pt x="1109" y="1"/>
                  </a:moveTo>
                  <a:cubicBezTo>
                    <a:pt x="919" y="1"/>
                    <a:pt x="761" y="1"/>
                    <a:pt x="571" y="64"/>
                  </a:cubicBezTo>
                  <a:cubicBezTo>
                    <a:pt x="476" y="64"/>
                    <a:pt x="413" y="96"/>
                    <a:pt x="318" y="128"/>
                  </a:cubicBezTo>
                  <a:cubicBezTo>
                    <a:pt x="223" y="128"/>
                    <a:pt x="159" y="191"/>
                    <a:pt x="96" y="223"/>
                  </a:cubicBezTo>
                  <a:cubicBezTo>
                    <a:pt x="33" y="286"/>
                    <a:pt x="1" y="381"/>
                    <a:pt x="33" y="444"/>
                  </a:cubicBezTo>
                  <a:cubicBezTo>
                    <a:pt x="96" y="508"/>
                    <a:pt x="223" y="508"/>
                    <a:pt x="286" y="508"/>
                  </a:cubicBezTo>
                  <a:cubicBezTo>
                    <a:pt x="476" y="508"/>
                    <a:pt x="666" y="476"/>
                    <a:pt x="856" y="444"/>
                  </a:cubicBezTo>
                  <a:cubicBezTo>
                    <a:pt x="919" y="444"/>
                    <a:pt x="1014" y="413"/>
                    <a:pt x="1109" y="381"/>
                  </a:cubicBezTo>
                  <a:cubicBezTo>
                    <a:pt x="1173" y="349"/>
                    <a:pt x="1268" y="318"/>
                    <a:pt x="1299" y="254"/>
                  </a:cubicBezTo>
                  <a:cubicBezTo>
                    <a:pt x="1363" y="191"/>
                    <a:pt x="1363" y="96"/>
                    <a:pt x="1299" y="64"/>
                  </a:cubicBezTo>
                  <a:cubicBezTo>
                    <a:pt x="1268" y="1"/>
                    <a:pt x="1204" y="1"/>
                    <a:pt x="1141"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8378739" y="3040428"/>
              <a:ext cx="37297" cy="13042"/>
            </a:xfrm>
            <a:custGeom>
              <a:avLst/>
              <a:gdLst/>
              <a:ahLst/>
              <a:cxnLst/>
              <a:rect l="l" t="t" r="r" b="b"/>
              <a:pathLst>
                <a:path w="1204" h="421" extrusionOk="0">
                  <a:moveTo>
                    <a:pt x="349" y="1"/>
                  </a:moveTo>
                  <a:cubicBezTo>
                    <a:pt x="286" y="32"/>
                    <a:pt x="222" y="32"/>
                    <a:pt x="159" y="32"/>
                  </a:cubicBezTo>
                  <a:cubicBezTo>
                    <a:pt x="127" y="64"/>
                    <a:pt x="64" y="64"/>
                    <a:pt x="32" y="127"/>
                  </a:cubicBezTo>
                  <a:cubicBezTo>
                    <a:pt x="0" y="191"/>
                    <a:pt x="0" y="254"/>
                    <a:pt x="64" y="286"/>
                  </a:cubicBezTo>
                  <a:cubicBezTo>
                    <a:pt x="64" y="317"/>
                    <a:pt x="95" y="349"/>
                    <a:pt x="127" y="349"/>
                  </a:cubicBezTo>
                  <a:cubicBezTo>
                    <a:pt x="307" y="375"/>
                    <a:pt x="507" y="421"/>
                    <a:pt x="694" y="421"/>
                  </a:cubicBezTo>
                  <a:cubicBezTo>
                    <a:pt x="738" y="421"/>
                    <a:pt x="782" y="418"/>
                    <a:pt x="824" y="412"/>
                  </a:cubicBezTo>
                  <a:cubicBezTo>
                    <a:pt x="951" y="412"/>
                    <a:pt x="1077" y="412"/>
                    <a:pt x="1141" y="317"/>
                  </a:cubicBezTo>
                  <a:cubicBezTo>
                    <a:pt x="1204" y="191"/>
                    <a:pt x="1109" y="96"/>
                    <a:pt x="1014" y="64"/>
                  </a:cubicBezTo>
                  <a:cubicBezTo>
                    <a:pt x="919" y="32"/>
                    <a:pt x="792" y="32"/>
                    <a:pt x="697"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8425824" y="3086087"/>
              <a:ext cx="40271" cy="21313"/>
            </a:xfrm>
            <a:custGeom>
              <a:avLst/>
              <a:gdLst/>
              <a:ahLst/>
              <a:cxnLst/>
              <a:rect l="l" t="t" r="r" b="b"/>
              <a:pathLst>
                <a:path w="1300" h="688" extrusionOk="0">
                  <a:moveTo>
                    <a:pt x="199" y="1"/>
                  </a:moveTo>
                  <a:cubicBezTo>
                    <a:pt x="173" y="1"/>
                    <a:pt x="148" y="4"/>
                    <a:pt x="127" y="15"/>
                  </a:cubicBezTo>
                  <a:cubicBezTo>
                    <a:pt x="64" y="47"/>
                    <a:pt x="1" y="78"/>
                    <a:pt x="1" y="173"/>
                  </a:cubicBezTo>
                  <a:cubicBezTo>
                    <a:pt x="1" y="268"/>
                    <a:pt x="64" y="300"/>
                    <a:pt x="127" y="363"/>
                  </a:cubicBezTo>
                  <a:cubicBezTo>
                    <a:pt x="191" y="395"/>
                    <a:pt x="286" y="427"/>
                    <a:pt x="349" y="490"/>
                  </a:cubicBezTo>
                  <a:cubicBezTo>
                    <a:pt x="507" y="553"/>
                    <a:pt x="666" y="617"/>
                    <a:pt x="824" y="648"/>
                  </a:cubicBezTo>
                  <a:cubicBezTo>
                    <a:pt x="887" y="664"/>
                    <a:pt x="982" y="688"/>
                    <a:pt x="1065" y="688"/>
                  </a:cubicBezTo>
                  <a:cubicBezTo>
                    <a:pt x="1149" y="688"/>
                    <a:pt x="1220" y="664"/>
                    <a:pt x="1236" y="585"/>
                  </a:cubicBezTo>
                  <a:cubicBezTo>
                    <a:pt x="1299" y="427"/>
                    <a:pt x="1109" y="300"/>
                    <a:pt x="982" y="237"/>
                  </a:cubicBezTo>
                  <a:cubicBezTo>
                    <a:pt x="856" y="142"/>
                    <a:pt x="697" y="78"/>
                    <a:pt x="539" y="78"/>
                  </a:cubicBezTo>
                  <a:cubicBezTo>
                    <a:pt x="539" y="47"/>
                    <a:pt x="507" y="47"/>
                    <a:pt x="476" y="47"/>
                  </a:cubicBezTo>
                  <a:cubicBezTo>
                    <a:pt x="444" y="47"/>
                    <a:pt x="412" y="15"/>
                    <a:pt x="349" y="15"/>
                  </a:cubicBezTo>
                  <a:cubicBezTo>
                    <a:pt x="307" y="15"/>
                    <a:pt x="250" y="1"/>
                    <a:pt x="199"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7723433" y="1164774"/>
              <a:ext cx="963400" cy="1188049"/>
            </a:xfrm>
            <a:custGeom>
              <a:avLst/>
              <a:gdLst/>
              <a:ahLst/>
              <a:cxnLst/>
              <a:rect l="l" t="t" r="r" b="b"/>
              <a:pathLst>
                <a:path w="31100" h="38352" extrusionOk="0">
                  <a:moveTo>
                    <a:pt x="30688" y="381"/>
                  </a:moveTo>
                  <a:lnTo>
                    <a:pt x="30688" y="37972"/>
                  </a:lnTo>
                  <a:lnTo>
                    <a:pt x="412" y="37972"/>
                  </a:lnTo>
                  <a:lnTo>
                    <a:pt x="412" y="381"/>
                  </a:lnTo>
                  <a:close/>
                  <a:moveTo>
                    <a:pt x="1" y="1"/>
                  </a:moveTo>
                  <a:lnTo>
                    <a:pt x="1" y="38352"/>
                  </a:lnTo>
                  <a:lnTo>
                    <a:pt x="31100" y="38352"/>
                  </a:lnTo>
                  <a:lnTo>
                    <a:pt x="31100"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26"/>
          <p:cNvGrpSpPr/>
          <p:nvPr/>
        </p:nvGrpSpPr>
        <p:grpSpPr>
          <a:xfrm>
            <a:off x="5647641" y="1164774"/>
            <a:ext cx="962440" cy="2167083"/>
            <a:chOff x="5647641" y="1164774"/>
            <a:chExt cx="962440" cy="2167083"/>
          </a:xfrm>
        </p:grpSpPr>
        <p:sp>
          <p:nvSpPr>
            <p:cNvPr id="2288" name="Google Shape;2288;p26"/>
            <p:cNvSpPr/>
            <p:nvPr/>
          </p:nvSpPr>
          <p:spPr>
            <a:xfrm>
              <a:off x="5647641" y="2346866"/>
              <a:ext cx="962440" cy="984992"/>
            </a:xfrm>
            <a:custGeom>
              <a:avLst/>
              <a:gdLst/>
              <a:ahLst/>
              <a:cxnLst/>
              <a:rect l="l" t="t" r="r" b="b"/>
              <a:pathLst>
                <a:path w="31069" h="31797" extrusionOk="0">
                  <a:moveTo>
                    <a:pt x="1" y="1"/>
                  </a:moveTo>
                  <a:lnTo>
                    <a:pt x="1" y="31796"/>
                  </a:lnTo>
                  <a:lnTo>
                    <a:pt x="31068" y="31796"/>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5766343" y="3020820"/>
              <a:ext cx="725028" cy="311014"/>
            </a:xfrm>
            <a:custGeom>
              <a:avLst/>
              <a:gdLst/>
              <a:ahLst/>
              <a:cxnLst/>
              <a:rect l="l" t="t" r="r" b="b"/>
              <a:pathLst>
                <a:path w="23405" h="10040" extrusionOk="0">
                  <a:moveTo>
                    <a:pt x="14537" y="0"/>
                  </a:moveTo>
                  <a:cubicBezTo>
                    <a:pt x="14476" y="91"/>
                    <a:pt x="12537" y="3188"/>
                    <a:pt x="9022" y="3188"/>
                  </a:cubicBezTo>
                  <a:cubicBezTo>
                    <a:pt x="8858" y="3188"/>
                    <a:pt x="8691" y="3181"/>
                    <a:pt x="8520" y="3167"/>
                  </a:cubicBezTo>
                  <a:cubicBezTo>
                    <a:pt x="8298" y="3705"/>
                    <a:pt x="7918" y="4181"/>
                    <a:pt x="7348" y="4497"/>
                  </a:cubicBezTo>
                  <a:cubicBezTo>
                    <a:pt x="5321" y="5637"/>
                    <a:pt x="127" y="5606"/>
                    <a:pt x="1" y="10039"/>
                  </a:cubicBezTo>
                  <a:lnTo>
                    <a:pt x="23404" y="10039"/>
                  </a:lnTo>
                  <a:cubicBezTo>
                    <a:pt x="23278" y="5606"/>
                    <a:pt x="18084" y="5637"/>
                    <a:pt x="16057" y="4497"/>
                  </a:cubicBezTo>
                  <a:cubicBezTo>
                    <a:pt x="14030" y="3357"/>
                    <a:pt x="14537" y="1"/>
                    <a:pt x="14537"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5877207" y="2526405"/>
              <a:ext cx="505243" cy="524852"/>
            </a:xfrm>
            <a:custGeom>
              <a:avLst/>
              <a:gdLst/>
              <a:ahLst/>
              <a:cxnLst/>
              <a:rect l="l" t="t" r="r" b="b"/>
              <a:pathLst>
                <a:path w="16310" h="16943" extrusionOk="0">
                  <a:moveTo>
                    <a:pt x="4751" y="0"/>
                  </a:moveTo>
                  <a:cubicBezTo>
                    <a:pt x="4751" y="0"/>
                    <a:pt x="1330" y="2027"/>
                    <a:pt x="1520" y="6967"/>
                  </a:cubicBezTo>
                  <a:cubicBezTo>
                    <a:pt x="1520" y="6999"/>
                    <a:pt x="1520" y="7031"/>
                    <a:pt x="1520" y="7094"/>
                  </a:cubicBezTo>
                  <a:cubicBezTo>
                    <a:pt x="1386" y="7017"/>
                    <a:pt x="1240" y="6975"/>
                    <a:pt x="1090" y="6975"/>
                  </a:cubicBezTo>
                  <a:cubicBezTo>
                    <a:pt x="992" y="6975"/>
                    <a:pt x="892" y="6993"/>
                    <a:pt x="792" y="7031"/>
                  </a:cubicBezTo>
                  <a:cubicBezTo>
                    <a:pt x="507" y="7126"/>
                    <a:pt x="254" y="7379"/>
                    <a:pt x="127" y="7696"/>
                  </a:cubicBezTo>
                  <a:cubicBezTo>
                    <a:pt x="0" y="7981"/>
                    <a:pt x="0" y="8329"/>
                    <a:pt x="32" y="8646"/>
                  </a:cubicBezTo>
                  <a:cubicBezTo>
                    <a:pt x="127" y="9216"/>
                    <a:pt x="412" y="9754"/>
                    <a:pt x="824" y="10134"/>
                  </a:cubicBezTo>
                  <a:cubicBezTo>
                    <a:pt x="1204" y="10482"/>
                    <a:pt x="1647" y="10704"/>
                    <a:pt x="2154" y="10799"/>
                  </a:cubicBezTo>
                  <a:cubicBezTo>
                    <a:pt x="2787" y="12953"/>
                    <a:pt x="3864" y="14853"/>
                    <a:pt x="5289" y="15930"/>
                  </a:cubicBezTo>
                  <a:cubicBezTo>
                    <a:pt x="6144" y="16563"/>
                    <a:pt x="7094" y="16943"/>
                    <a:pt x="8139" y="16943"/>
                  </a:cubicBezTo>
                  <a:cubicBezTo>
                    <a:pt x="9184" y="16943"/>
                    <a:pt x="10134" y="16595"/>
                    <a:pt x="10958" y="15961"/>
                  </a:cubicBezTo>
                  <a:cubicBezTo>
                    <a:pt x="12415" y="14884"/>
                    <a:pt x="13491" y="12953"/>
                    <a:pt x="14125" y="10799"/>
                  </a:cubicBezTo>
                  <a:cubicBezTo>
                    <a:pt x="14631" y="10704"/>
                    <a:pt x="15107" y="10482"/>
                    <a:pt x="15455" y="10134"/>
                  </a:cubicBezTo>
                  <a:cubicBezTo>
                    <a:pt x="15867" y="9754"/>
                    <a:pt x="16152" y="9216"/>
                    <a:pt x="16247" y="8646"/>
                  </a:cubicBezTo>
                  <a:cubicBezTo>
                    <a:pt x="16310" y="8329"/>
                    <a:pt x="16278" y="7981"/>
                    <a:pt x="16152" y="7696"/>
                  </a:cubicBezTo>
                  <a:cubicBezTo>
                    <a:pt x="16025" y="7379"/>
                    <a:pt x="15772" y="7126"/>
                    <a:pt x="15487" y="7031"/>
                  </a:cubicBezTo>
                  <a:cubicBezTo>
                    <a:pt x="15392" y="6999"/>
                    <a:pt x="15297" y="6967"/>
                    <a:pt x="15202" y="6967"/>
                  </a:cubicBezTo>
                  <a:cubicBezTo>
                    <a:pt x="15043" y="6967"/>
                    <a:pt x="14885" y="6999"/>
                    <a:pt x="14758" y="7094"/>
                  </a:cubicBezTo>
                  <a:cubicBezTo>
                    <a:pt x="14758" y="7031"/>
                    <a:pt x="14758" y="6999"/>
                    <a:pt x="14758" y="6967"/>
                  </a:cubicBezTo>
                  <a:cubicBezTo>
                    <a:pt x="14790" y="6492"/>
                    <a:pt x="14758" y="6017"/>
                    <a:pt x="14726" y="5605"/>
                  </a:cubicBezTo>
                  <a:cubicBezTo>
                    <a:pt x="14663" y="5415"/>
                    <a:pt x="13903" y="2375"/>
                    <a:pt x="9976" y="2312"/>
                  </a:cubicBezTo>
                  <a:cubicBezTo>
                    <a:pt x="5986" y="2217"/>
                    <a:pt x="4751" y="0"/>
                    <a:pt x="4751"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6075363" y="2945268"/>
              <a:ext cx="108917" cy="30699"/>
            </a:xfrm>
            <a:custGeom>
              <a:avLst/>
              <a:gdLst/>
              <a:ahLst/>
              <a:cxnLst/>
              <a:rect l="l" t="t" r="r" b="b"/>
              <a:pathLst>
                <a:path w="3516" h="991" extrusionOk="0">
                  <a:moveTo>
                    <a:pt x="919" y="1"/>
                  </a:moveTo>
                  <a:cubicBezTo>
                    <a:pt x="729" y="112"/>
                    <a:pt x="555" y="151"/>
                    <a:pt x="400" y="151"/>
                  </a:cubicBezTo>
                  <a:cubicBezTo>
                    <a:pt x="246" y="151"/>
                    <a:pt x="111" y="112"/>
                    <a:pt x="1" y="64"/>
                  </a:cubicBezTo>
                  <a:lnTo>
                    <a:pt x="1" y="64"/>
                  </a:lnTo>
                  <a:cubicBezTo>
                    <a:pt x="254" y="571"/>
                    <a:pt x="856" y="824"/>
                    <a:pt x="1267" y="919"/>
                  </a:cubicBezTo>
                  <a:cubicBezTo>
                    <a:pt x="1426" y="967"/>
                    <a:pt x="1592" y="990"/>
                    <a:pt x="1754" y="990"/>
                  </a:cubicBezTo>
                  <a:cubicBezTo>
                    <a:pt x="1916" y="990"/>
                    <a:pt x="2075" y="967"/>
                    <a:pt x="2217" y="919"/>
                  </a:cubicBezTo>
                  <a:cubicBezTo>
                    <a:pt x="2661" y="824"/>
                    <a:pt x="3262" y="571"/>
                    <a:pt x="3516" y="64"/>
                  </a:cubicBezTo>
                  <a:lnTo>
                    <a:pt x="3516" y="64"/>
                  </a:lnTo>
                  <a:cubicBezTo>
                    <a:pt x="3411" y="109"/>
                    <a:pt x="3285" y="140"/>
                    <a:pt x="3139" y="140"/>
                  </a:cubicBezTo>
                  <a:cubicBezTo>
                    <a:pt x="2974" y="140"/>
                    <a:pt x="2783" y="101"/>
                    <a:pt x="2566" y="1"/>
                  </a:cubicBezTo>
                  <a:cubicBezTo>
                    <a:pt x="2566" y="1"/>
                    <a:pt x="2249" y="159"/>
                    <a:pt x="1742" y="159"/>
                  </a:cubicBezTo>
                  <a:cubicBezTo>
                    <a:pt x="1236" y="159"/>
                    <a:pt x="919" y="1"/>
                    <a:pt x="919" y="1"/>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6060650" y="2917513"/>
              <a:ext cx="137385" cy="32093"/>
            </a:xfrm>
            <a:custGeom>
              <a:avLst/>
              <a:gdLst/>
              <a:ahLst/>
              <a:cxnLst/>
              <a:rect l="l" t="t" r="r" b="b"/>
              <a:pathLst>
                <a:path w="4435" h="1036" extrusionOk="0">
                  <a:moveTo>
                    <a:pt x="1789" y="1"/>
                  </a:moveTo>
                  <a:cubicBezTo>
                    <a:pt x="1696" y="1"/>
                    <a:pt x="1585" y="30"/>
                    <a:pt x="1457" y="105"/>
                  </a:cubicBezTo>
                  <a:cubicBezTo>
                    <a:pt x="1008" y="330"/>
                    <a:pt x="656" y="574"/>
                    <a:pt x="295" y="574"/>
                  </a:cubicBezTo>
                  <a:cubicBezTo>
                    <a:pt x="198" y="574"/>
                    <a:pt x="101" y="557"/>
                    <a:pt x="0" y="517"/>
                  </a:cubicBezTo>
                  <a:lnTo>
                    <a:pt x="0" y="517"/>
                  </a:lnTo>
                  <a:cubicBezTo>
                    <a:pt x="1" y="517"/>
                    <a:pt x="159" y="802"/>
                    <a:pt x="476" y="960"/>
                  </a:cubicBezTo>
                  <a:cubicBezTo>
                    <a:pt x="580" y="1005"/>
                    <a:pt x="706" y="1036"/>
                    <a:pt x="849" y="1036"/>
                  </a:cubicBezTo>
                  <a:cubicBezTo>
                    <a:pt x="1010" y="1036"/>
                    <a:pt x="1193" y="997"/>
                    <a:pt x="1394" y="897"/>
                  </a:cubicBezTo>
                  <a:cubicBezTo>
                    <a:pt x="1394" y="897"/>
                    <a:pt x="1711" y="1023"/>
                    <a:pt x="2217" y="1023"/>
                  </a:cubicBezTo>
                  <a:cubicBezTo>
                    <a:pt x="2724" y="1023"/>
                    <a:pt x="3041" y="897"/>
                    <a:pt x="3041" y="897"/>
                  </a:cubicBezTo>
                  <a:cubicBezTo>
                    <a:pt x="3258" y="997"/>
                    <a:pt x="3449" y="1036"/>
                    <a:pt x="3614" y="1036"/>
                  </a:cubicBezTo>
                  <a:cubicBezTo>
                    <a:pt x="3760" y="1036"/>
                    <a:pt x="3886" y="1005"/>
                    <a:pt x="3991" y="960"/>
                  </a:cubicBezTo>
                  <a:cubicBezTo>
                    <a:pt x="4276" y="802"/>
                    <a:pt x="4434" y="517"/>
                    <a:pt x="4434" y="517"/>
                  </a:cubicBezTo>
                  <a:lnTo>
                    <a:pt x="4434" y="517"/>
                  </a:lnTo>
                  <a:cubicBezTo>
                    <a:pt x="4341" y="557"/>
                    <a:pt x="4247" y="574"/>
                    <a:pt x="4152" y="574"/>
                  </a:cubicBezTo>
                  <a:cubicBezTo>
                    <a:pt x="3799" y="574"/>
                    <a:pt x="3434" y="330"/>
                    <a:pt x="3009" y="105"/>
                  </a:cubicBezTo>
                  <a:cubicBezTo>
                    <a:pt x="2873" y="30"/>
                    <a:pt x="2757" y="1"/>
                    <a:pt x="2660" y="1"/>
                  </a:cubicBezTo>
                  <a:cubicBezTo>
                    <a:pt x="2348" y="1"/>
                    <a:pt x="2225" y="295"/>
                    <a:pt x="2249" y="295"/>
                  </a:cubicBezTo>
                  <a:lnTo>
                    <a:pt x="2217" y="295"/>
                  </a:lnTo>
                  <a:cubicBezTo>
                    <a:pt x="2217" y="295"/>
                    <a:pt x="2089" y="1"/>
                    <a:pt x="1789"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6030231" y="3019829"/>
              <a:ext cx="186423" cy="99748"/>
            </a:xfrm>
            <a:custGeom>
              <a:avLst/>
              <a:gdLst/>
              <a:ahLst/>
              <a:cxnLst/>
              <a:rect l="l" t="t" r="r" b="b"/>
              <a:pathLst>
                <a:path w="6018" h="3220" extrusionOk="0">
                  <a:moveTo>
                    <a:pt x="349" y="1"/>
                  </a:moveTo>
                  <a:cubicBezTo>
                    <a:pt x="349" y="1"/>
                    <a:pt x="602" y="1806"/>
                    <a:pt x="1" y="3199"/>
                  </a:cubicBezTo>
                  <a:cubicBezTo>
                    <a:pt x="172" y="3213"/>
                    <a:pt x="339" y="3220"/>
                    <a:pt x="503" y="3220"/>
                  </a:cubicBezTo>
                  <a:cubicBezTo>
                    <a:pt x="4018" y="3220"/>
                    <a:pt x="5957" y="123"/>
                    <a:pt x="6018" y="32"/>
                  </a:cubicBezTo>
                  <a:lnTo>
                    <a:pt x="6018" y="32"/>
                  </a:lnTo>
                  <a:cubicBezTo>
                    <a:pt x="5194" y="666"/>
                    <a:pt x="4244" y="1014"/>
                    <a:pt x="3199" y="1014"/>
                  </a:cubicBezTo>
                  <a:cubicBezTo>
                    <a:pt x="2154" y="1014"/>
                    <a:pt x="1204" y="634"/>
                    <a:pt x="349"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6094011" y="2853052"/>
              <a:ext cx="70660" cy="24565"/>
            </a:xfrm>
            <a:custGeom>
              <a:avLst/>
              <a:gdLst/>
              <a:ahLst/>
              <a:cxnLst/>
              <a:rect l="l" t="t" r="r" b="b"/>
              <a:pathLst>
                <a:path w="2281" h="793" extrusionOk="0">
                  <a:moveTo>
                    <a:pt x="1140" y="1"/>
                  </a:moveTo>
                  <a:cubicBezTo>
                    <a:pt x="349" y="1"/>
                    <a:pt x="0" y="254"/>
                    <a:pt x="0" y="254"/>
                  </a:cubicBezTo>
                  <a:cubicBezTo>
                    <a:pt x="127" y="666"/>
                    <a:pt x="1140" y="793"/>
                    <a:pt x="1140" y="793"/>
                  </a:cubicBezTo>
                  <a:cubicBezTo>
                    <a:pt x="1140" y="793"/>
                    <a:pt x="2154" y="666"/>
                    <a:pt x="2280" y="254"/>
                  </a:cubicBezTo>
                  <a:cubicBezTo>
                    <a:pt x="2280" y="254"/>
                    <a:pt x="1932" y="1"/>
                    <a:pt x="1140" y="1"/>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5836969" y="2404854"/>
              <a:ext cx="567074" cy="341310"/>
            </a:xfrm>
            <a:custGeom>
              <a:avLst/>
              <a:gdLst/>
              <a:ahLst/>
              <a:cxnLst/>
              <a:rect l="l" t="t" r="r" b="b"/>
              <a:pathLst>
                <a:path w="18306" h="11018" extrusionOk="0">
                  <a:moveTo>
                    <a:pt x="9489" y="0"/>
                  </a:moveTo>
                  <a:cubicBezTo>
                    <a:pt x="6212" y="0"/>
                    <a:pt x="4656" y="2594"/>
                    <a:pt x="4656" y="2594"/>
                  </a:cubicBezTo>
                  <a:cubicBezTo>
                    <a:pt x="1" y="3132"/>
                    <a:pt x="2091" y="10955"/>
                    <a:pt x="2091" y="10955"/>
                  </a:cubicBezTo>
                  <a:cubicBezTo>
                    <a:pt x="2191" y="10917"/>
                    <a:pt x="2296" y="10899"/>
                    <a:pt x="2398" y="10899"/>
                  </a:cubicBezTo>
                  <a:cubicBezTo>
                    <a:pt x="2555" y="10899"/>
                    <a:pt x="2704" y="10941"/>
                    <a:pt x="2819" y="11018"/>
                  </a:cubicBezTo>
                  <a:cubicBezTo>
                    <a:pt x="2819" y="10955"/>
                    <a:pt x="2819" y="10923"/>
                    <a:pt x="2819" y="10891"/>
                  </a:cubicBezTo>
                  <a:cubicBezTo>
                    <a:pt x="2629" y="5951"/>
                    <a:pt x="6081" y="3924"/>
                    <a:pt x="6081" y="3924"/>
                  </a:cubicBezTo>
                  <a:cubicBezTo>
                    <a:pt x="6081" y="3924"/>
                    <a:pt x="7285" y="6141"/>
                    <a:pt x="11307" y="6236"/>
                  </a:cubicBezTo>
                  <a:cubicBezTo>
                    <a:pt x="15202" y="6299"/>
                    <a:pt x="15994" y="9339"/>
                    <a:pt x="16025" y="9529"/>
                  </a:cubicBezTo>
                  <a:cubicBezTo>
                    <a:pt x="16089" y="9941"/>
                    <a:pt x="16089" y="10416"/>
                    <a:pt x="16057" y="10891"/>
                  </a:cubicBezTo>
                  <a:cubicBezTo>
                    <a:pt x="16057" y="10923"/>
                    <a:pt x="16057" y="10955"/>
                    <a:pt x="16057" y="10986"/>
                  </a:cubicBezTo>
                  <a:cubicBezTo>
                    <a:pt x="16184" y="10923"/>
                    <a:pt x="16342" y="10891"/>
                    <a:pt x="16501" y="10891"/>
                  </a:cubicBezTo>
                  <a:cubicBezTo>
                    <a:pt x="18306" y="5128"/>
                    <a:pt x="14632" y="757"/>
                    <a:pt x="10578" y="92"/>
                  </a:cubicBezTo>
                  <a:cubicBezTo>
                    <a:pt x="10196" y="29"/>
                    <a:pt x="9833" y="0"/>
                    <a:pt x="948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6169532" y="2682433"/>
              <a:ext cx="121680" cy="46064"/>
            </a:xfrm>
            <a:custGeom>
              <a:avLst/>
              <a:gdLst/>
              <a:ahLst/>
              <a:cxnLst/>
              <a:rect l="l" t="t" r="r" b="b"/>
              <a:pathLst>
                <a:path w="3928" h="1487" extrusionOk="0">
                  <a:moveTo>
                    <a:pt x="1773" y="1"/>
                  </a:moveTo>
                  <a:cubicBezTo>
                    <a:pt x="872" y="1"/>
                    <a:pt x="222" y="410"/>
                    <a:pt x="222" y="410"/>
                  </a:cubicBezTo>
                  <a:cubicBezTo>
                    <a:pt x="1" y="822"/>
                    <a:pt x="222" y="1487"/>
                    <a:pt x="222" y="1487"/>
                  </a:cubicBezTo>
                  <a:cubicBezTo>
                    <a:pt x="222" y="1487"/>
                    <a:pt x="571" y="917"/>
                    <a:pt x="1901" y="695"/>
                  </a:cubicBezTo>
                  <a:cubicBezTo>
                    <a:pt x="2106" y="655"/>
                    <a:pt x="2296" y="638"/>
                    <a:pt x="2470" y="638"/>
                  </a:cubicBezTo>
                  <a:cubicBezTo>
                    <a:pt x="3395" y="638"/>
                    <a:pt x="3874" y="1122"/>
                    <a:pt x="3928" y="1202"/>
                  </a:cubicBezTo>
                  <a:cubicBezTo>
                    <a:pt x="3864" y="1107"/>
                    <a:pt x="3231" y="188"/>
                    <a:pt x="2186" y="30"/>
                  </a:cubicBezTo>
                  <a:cubicBezTo>
                    <a:pt x="2044" y="10"/>
                    <a:pt x="1906" y="1"/>
                    <a:pt x="177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5967442" y="2682433"/>
              <a:ext cx="122671" cy="46064"/>
            </a:xfrm>
            <a:custGeom>
              <a:avLst/>
              <a:gdLst/>
              <a:ahLst/>
              <a:cxnLst/>
              <a:rect l="l" t="t" r="r" b="b"/>
              <a:pathLst>
                <a:path w="3960" h="1487" extrusionOk="0">
                  <a:moveTo>
                    <a:pt x="2157" y="1"/>
                  </a:moveTo>
                  <a:cubicBezTo>
                    <a:pt x="2023" y="1"/>
                    <a:pt x="1885" y="10"/>
                    <a:pt x="1743" y="30"/>
                  </a:cubicBezTo>
                  <a:cubicBezTo>
                    <a:pt x="698" y="188"/>
                    <a:pt x="64" y="1107"/>
                    <a:pt x="1" y="1170"/>
                  </a:cubicBezTo>
                  <a:cubicBezTo>
                    <a:pt x="82" y="1116"/>
                    <a:pt x="584" y="618"/>
                    <a:pt x="1525" y="618"/>
                  </a:cubicBezTo>
                  <a:cubicBezTo>
                    <a:pt x="1680" y="618"/>
                    <a:pt x="1848" y="632"/>
                    <a:pt x="2028" y="663"/>
                  </a:cubicBezTo>
                  <a:cubicBezTo>
                    <a:pt x="3390" y="917"/>
                    <a:pt x="3738" y="1487"/>
                    <a:pt x="3738" y="1487"/>
                  </a:cubicBezTo>
                  <a:cubicBezTo>
                    <a:pt x="3738" y="1487"/>
                    <a:pt x="3960" y="822"/>
                    <a:pt x="3738" y="410"/>
                  </a:cubicBezTo>
                  <a:cubicBezTo>
                    <a:pt x="3738" y="410"/>
                    <a:pt x="3064" y="1"/>
                    <a:pt x="215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5957653" y="2821084"/>
              <a:ext cx="93211" cy="100646"/>
            </a:xfrm>
            <a:custGeom>
              <a:avLst/>
              <a:gdLst/>
              <a:ahLst/>
              <a:cxnLst/>
              <a:rect l="l" t="t" r="r" b="b"/>
              <a:pathLst>
                <a:path w="3009" h="3249" extrusionOk="0">
                  <a:moveTo>
                    <a:pt x="1138" y="0"/>
                  </a:moveTo>
                  <a:cubicBezTo>
                    <a:pt x="919" y="0"/>
                    <a:pt x="711" y="68"/>
                    <a:pt x="539" y="209"/>
                  </a:cubicBezTo>
                  <a:cubicBezTo>
                    <a:pt x="0" y="653"/>
                    <a:pt x="0" y="1635"/>
                    <a:pt x="507" y="2426"/>
                  </a:cubicBezTo>
                  <a:cubicBezTo>
                    <a:pt x="878" y="2950"/>
                    <a:pt x="1399" y="3248"/>
                    <a:pt x="1874" y="3248"/>
                  </a:cubicBezTo>
                  <a:cubicBezTo>
                    <a:pt x="2089" y="3248"/>
                    <a:pt x="2293" y="3188"/>
                    <a:pt x="2470" y="3060"/>
                  </a:cubicBezTo>
                  <a:cubicBezTo>
                    <a:pt x="3009" y="2616"/>
                    <a:pt x="3009" y="1635"/>
                    <a:pt x="2470" y="843"/>
                  </a:cubicBezTo>
                  <a:cubicBezTo>
                    <a:pt x="2126" y="304"/>
                    <a:pt x="1605" y="0"/>
                    <a:pt x="1138"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891921" y="2761052"/>
              <a:ext cx="35345" cy="80727"/>
            </a:xfrm>
            <a:custGeom>
              <a:avLst/>
              <a:gdLst/>
              <a:ahLst/>
              <a:cxnLst/>
              <a:rect l="l" t="t" r="r" b="b"/>
              <a:pathLst>
                <a:path w="1141" h="2606" extrusionOk="0">
                  <a:moveTo>
                    <a:pt x="374" y="0"/>
                  </a:moveTo>
                  <a:cubicBezTo>
                    <a:pt x="231" y="0"/>
                    <a:pt x="115" y="155"/>
                    <a:pt x="64" y="311"/>
                  </a:cubicBezTo>
                  <a:cubicBezTo>
                    <a:pt x="0" y="532"/>
                    <a:pt x="32" y="786"/>
                    <a:pt x="127" y="1039"/>
                  </a:cubicBezTo>
                  <a:cubicBezTo>
                    <a:pt x="146" y="1067"/>
                    <a:pt x="170" y="1078"/>
                    <a:pt x="193" y="1078"/>
                  </a:cubicBezTo>
                  <a:cubicBezTo>
                    <a:pt x="251" y="1078"/>
                    <a:pt x="308" y="1011"/>
                    <a:pt x="285" y="944"/>
                  </a:cubicBezTo>
                  <a:cubicBezTo>
                    <a:pt x="190" y="754"/>
                    <a:pt x="190" y="564"/>
                    <a:pt x="222" y="374"/>
                  </a:cubicBezTo>
                  <a:cubicBezTo>
                    <a:pt x="222" y="311"/>
                    <a:pt x="285" y="184"/>
                    <a:pt x="349" y="152"/>
                  </a:cubicBezTo>
                  <a:cubicBezTo>
                    <a:pt x="444" y="152"/>
                    <a:pt x="507" y="247"/>
                    <a:pt x="539" y="311"/>
                  </a:cubicBezTo>
                  <a:cubicBezTo>
                    <a:pt x="729" y="627"/>
                    <a:pt x="855" y="1007"/>
                    <a:pt x="950" y="1356"/>
                  </a:cubicBezTo>
                  <a:cubicBezTo>
                    <a:pt x="729" y="1482"/>
                    <a:pt x="570" y="1672"/>
                    <a:pt x="570" y="1926"/>
                  </a:cubicBezTo>
                  <a:cubicBezTo>
                    <a:pt x="539" y="2211"/>
                    <a:pt x="697" y="2464"/>
                    <a:pt x="950" y="2591"/>
                  </a:cubicBezTo>
                  <a:cubicBezTo>
                    <a:pt x="966" y="2601"/>
                    <a:pt x="981" y="2605"/>
                    <a:pt x="996" y="2605"/>
                  </a:cubicBezTo>
                  <a:cubicBezTo>
                    <a:pt x="1071" y="2605"/>
                    <a:pt x="1125" y="2486"/>
                    <a:pt x="1045" y="2432"/>
                  </a:cubicBezTo>
                  <a:cubicBezTo>
                    <a:pt x="855" y="2369"/>
                    <a:pt x="729" y="2147"/>
                    <a:pt x="729" y="1957"/>
                  </a:cubicBezTo>
                  <a:cubicBezTo>
                    <a:pt x="729" y="1736"/>
                    <a:pt x="887" y="1546"/>
                    <a:pt x="1077" y="1482"/>
                  </a:cubicBezTo>
                  <a:cubicBezTo>
                    <a:pt x="1109" y="1482"/>
                    <a:pt x="1140" y="1451"/>
                    <a:pt x="1140" y="1387"/>
                  </a:cubicBezTo>
                  <a:cubicBezTo>
                    <a:pt x="1045" y="1102"/>
                    <a:pt x="982" y="849"/>
                    <a:pt x="855" y="564"/>
                  </a:cubicBezTo>
                  <a:cubicBezTo>
                    <a:pt x="760" y="406"/>
                    <a:pt x="697" y="89"/>
                    <a:pt x="475" y="26"/>
                  </a:cubicBezTo>
                  <a:cubicBezTo>
                    <a:pt x="441" y="8"/>
                    <a:pt x="407" y="0"/>
                    <a:pt x="374"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6205836" y="2821084"/>
              <a:ext cx="93242" cy="100646"/>
            </a:xfrm>
            <a:custGeom>
              <a:avLst/>
              <a:gdLst/>
              <a:ahLst/>
              <a:cxnLst/>
              <a:rect l="l" t="t" r="r" b="b"/>
              <a:pathLst>
                <a:path w="3010" h="3249" extrusionOk="0">
                  <a:moveTo>
                    <a:pt x="1871" y="0"/>
                  </a:moveTo>
                  <a:cubicBezTo>
                    <a:pt x="1404" y="0"/>
                    <a:pt x="883" y="304"/>
                    <a:pt x="539" y="843"/>
                  </a:cubicBezTo>
                  <a:cubicBezTo>
                    <a:pt x="0" y="1635"/>
                    <a:pt x="0" y="2616"/>
                    <a:pt x="539" y="3060"/>
                  </a:cubicBezTo>
                  <a:cubicBezTo>
                    <a:pt x="706" y="3188"/>
                    <a:pt x="907" y="3248"/>
                    <a:pt x="1120" y="3248"/>
                  </a:cubicBezTo>
                  <a:cubicBezTo>
                    <a:pt x="1592" y="3248"/>
                    <a:pt x="2121" y="2950"/>
                    <a:pt x="2471" y="2426"/>
                  </a:cubicBezTo>
                  <a:cubicBezTo>
                    <a:pt x="3009" y="1635"/>
                    <a:pt x="3009" y="653"/>
                    <a:pt x="2471" y="209"/>
                  </a:cubicBezTo>
                  <a:cubicBezTo>
                    <a:pt x="2298" y="68"/>
                    <a:pt x="2091" y="0"/>
                    <a:pt x="1871" y="0"/>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6329432" y="2761052"/>
              <a:ext cx="35345" cy="80727"/>
            </a:xfrm>
            <a:custGeom>
              <a:avLst/>
              <a:gdLst/>
              <a:ahLst/>
              <a:cxnLst/>
              <a:rect l="l" t="t" r="r" b="b"/>
              <a:pathLst>
                <a:path w="1141" h="2606" extrusionOk="0">
                  <a:moveTo>
                    <a:pt x="767" y="0"/>
                  </a:moveTo>
                  <a:cubicBezTo>
                    <a:pt x="735" y="0"/>
                    <a:pt x="701" y="8"/>
                    <a:pt x="666" y="26"/>
                  </a:cubicBezTo>
                  <a:cubicBezTo>
                    <a:pt x="444" y="89"/>
                    <a:pt x="381" y="406"/>
                    <a:pt x="286" y="564"/>
                  </a:cubicBezTo>
                  <a:cubicBezTo>
                    <a:pt x="159" y="849"/>
                    <a:pt x="96" y="1102"/>
                    <a:pt x="1" y="1387"/>
                  </a:cubicBezTo>
                  <a:cubicBezTo>
                    <a:pt x="1" y="1451"/>
                    <a:pt x="32" y="1482"/>
                    <a:pt x="64" y="1482"/>
                  </a:cubicBezTo>
                  <a:cubicBezTo>
                    <a:pt x="254" y="1546"/>
                    <a:pt x="412" y="1736"/>
                    <a:pt x="412" y="1957"/>
                  </a:cubicBezTo>
                  <a:cubicBezTo>
                    <a:pt x="412" y="2147"/>
                    <a:pt x="286" y="2369"/>
                    <a:pt x="96" y="2432"/>
                  </a:cubicBezTo>
                  <a:cubicBezTo>
                    <a:pt x="16" y="2486"/>
                    <a:pt x="70" y="2605"/>
                    <a:pt x="146" y="2605"/>
                  </a:cubicBezTo>
                  <a:cubicBezTo>
                    <a:pt x="160" y="2605"/>
                    <a:pt x="175" y="2601"/>
                    <a:pt x="191" y="2591"/>
                  </a:cubicBezTo>
                  <a:cubicBezTo>
                    <a:pt x="444" y="2464"/>
                    <a:pt x="603" y="2211"/>
                    <a:pt x="571" y="1926"/>
                  </a:cubicBezTo>
                  <a:cubicBezTo>
                    <a:pt x="571" y="1672"/>
                    <a:pt x="412" y="1482"/>
                    <a:pt x="191" y="1356"/>
                  </a:cubicBezTo>
                  <a:cubicBezTo>
                    <a:pt x="286" y="1007"/>
                    <a:pt x="412" y="627"/>
                    <a:pt x="603" y="311"/>
                  </a:cubicBezTo>
                  <a:cubicBezTo>
                    <a:pt x="634" y="247"/>
                    <a:pt x="698" y="152"/>
                    <a:pt x="793" y="152"/>
                  </a:cubicBezTo>
                  <a:cubicBezTo>
                    <a:pt x="856" y="184"/>
                    <a:pt x="919" y="311"/>
                    <a:pt x="919" y="374"/>
                  </a:cubicBezTo>
                  <a:cubicBezTo>
                    <a:pt x="951" y="564"/>
                    <a:pt x="951" y="754"/>
                    <a:pt x="856" y="944"/>
                  </a:cubicBezTo>
                  <a:cubicBezTo>
                    <a:pt x="833" y="1011"/>
                    <a:pt x="890" y="1078"/>
                    <a:pt x="948" y="1078"/>
                  </a:cubicBezTo>
                  <a:cubicBezTo>
                    <a:pt x="972" y="1078"/>
                    <a:pt x="996" y="1067"/>
                    <a:pt x="1014" y="1039"/>
                  </a:cubicBezTo>
                  <a:cubicBezTo>
                    <a:pt x="1109" y="786"/>
                    <a:pt x="1141" y="532"/>
                    <a:pt x="1078" y="311"/>
                  </a:cubicBezTo>
                  <a:cubicBezTo>
                    <a:pt x="1026" y="155"/>
                    <a:pt x="911" y="0"/>
                    <a:pt x="767"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5973327" y="2732181"/>
              <a:ext cx="106965" cy="54582"/>
            </a:xfrm>
            <a:custGeom>
              <a:avLst/>
              <a:gdLst/>
              <a:ahLst/>
              <a:cxnLst/>
              <a:rect l="l" t="t" r="r" b="b"/>
              <a:pathLst>
                <a:path w="3453" h="1762" extrusionOk="0">
                  <a:moveTo>
                    <a:pt x="1476" y="1"/>
                  </a:moveTo>
                  <a:cubicBezTo>
                    <a:pt x="1253" y="1"/>
                    <a:pt x="1031" y="44"/>
                    <a:pt x="824" y="134"/>
                  </a:cubicBezTo>
                  <a:cubicBezTo>
                    <a:pt x="476" y="261"/>
                    <a:pt x="159" y="578"/>
                    <a:pt x="1" y="926"/>
                  </a:cubicBezTo>
                  <a:cubicBezTo>
                    <a:pt x="254" y="1338"/>
                    <a:pt x="856" y="1591"/>
                    <a:pt x="1046" y="1654"/>
                  </a:cubicBezTo>
                  <a:cubicBezTo>
                    <a:pt x="1343" y="1726"/>
                    <a:pt x="1649" y="1761"/>
                    <a:pt x="1955" y="1761"/>
                  </a:cubicBezTo>
                  <a:cubicBezTo>
                    <a:pt x="2466" y="1761"/>
                    <a:pt x="2978" y="1662"/>
                    <a:pt x="3453" y="1464"/>
                  </a:cubicBezTo>
                  <a:cubicBezTo>
                    <a:pt x="3231" y="958"/>
                    <a:pt x="2883" y="514"/>
                    <a:pt x="2408" y="261"/>
                  </a:cubicBezTo>
                  <a:cubicBezTo>
                    <a:pt x="2126" y="92"/>
                    <a:pt x="1800" y="1"/>
                    <a:pt x="1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5996869" y="2733173"/>
              <a:ext cx="55976" cy="53281"/>
            </a:xfrm>
            <a:custGeom>
              <a:avLst/>
              <a:gdLst/>
              <a:ahLst/>
              <a:cxnLst/>
              <a:rect l="l" t="t" r="r" b="b"/>
              <a:pathLst>
                <a:path w="1807" h="1720" extrusionOk="0">
                  <a:moveTo>
                    <a:pt x="960" y="0"/>
                  </a:moveTo>
                  <a:cubicBezTo>
                    <a:pt x="926" y="0"/>
                    <a:pt x="891" y="3"/>
                    <a:pt x="856" y="7"/>
                  </a:cubicBezTo>
                  <a:cubicBezTo>
                    <a:pt x="349" y="39"/>
                    <a:pt x="1" y="451"/>
                    <a:pt x="64" y="926"/>
                  </a:cubicBezTo>
                  <a:cubicBezTo>
                    <a:pt x="95" y="1381"/>
                    <a:pt x="474" y="1719"/>
                    <a:pt x="923" y="1719"/>
                  </a:cubicBezTo>
                  <a:cubicBezTo>
                    <a:pt x="943" y="1719"/>
                    <a:pt x="963" y="1719"/>
                    <a:pt x="983" y="1717"/>
                  </a:cubicBezTo>
                  <a:cubicBezTo>
                    <a:pt x="1458" y="1686"/>
                    <a:pt x="1806" y="1274"/>
                    <a:pt x="1774" y="799"/>
                  </a:cubicBezTo>
                  <a:cubicBezTo>
                    <a:pt x="1745" y="359"/>
                    <a:pt x="1390" y="0"/>
                    <a:pt x="960" y="0"/>
                  </a:cubicBezTo>
                  <a:close/>
                </a:path>
              </a:pathLst>
            </a:custGeom>
            <a:solidFill>
              <a:srgbClr val="BF6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6012574" y="2747112"/>
              <a:ext cx="25556" cy="25525"/>
            </a:xfrm>
            <a:custGeom>
              <a:avLst/>
              <a:gdLst/>
              <a:ahLst/>
              <a:cxnLst/>
              <a:rect l="l" t="t" r="r" b="b"/>
              <a:pathLst>
                <a:path w="825" h="824" extrusionOk="0">
                  <a:moveTo>
                    <a:pt x="381" y="1"/>
                  </a:moveTo>
                  <a:cubicBezTo>
                    <a:pt x="159" y="32"/>
                    <a:pt x="1" y="222"/>
                    <a:pt x="1" y="444"/>
                  </a:cubicBezTo>
                  <a:cubicBezTo>
                    <a:pt x="32" y="666"/>
                    <a:pt x="222" y="824"/>
                    <a:pt x="444" y="824"/>
                  </a:cubicBezTo>
                  <a:cubicBezTo>
                    <a:pt x="666" y="792"/>
                    <a:pt x="824" y="602"/>
                    <a:pt x="824" y="381"/>
                  </a:cubicBezTo>
                  <a:cubicBezTo>
                    <a:pt x="792" y="159"/>
                    <a:pt x="602" y="1"/>
                    <a:pt x="38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6007680" y="2742218"/>
              <a:ext cx="15737" cy="14931"/>
            </a:xfrm>
            <a:custGeom>
              <a:avLst/>
              <a:gdLst/>
              <a:ahLst/>
              <a:cxnLst/>
              <a:rect l="l" t="t" r="r" b="b"/>
              <a:pathLst>
                <a:path w="508" h="482" extrusionOk="0">
                  <a:moveTo>
                    <a:pt x="222" y="0"/>
                  </a:moveTo>
                  <a:cubicBezTo>
                    <a:pt x="95" y="0"/>
                    <a:pt x="0" y="127"/>
                    <a:pt x="0" y="254"/>
                  </a:cubicBezTo>
                  <a:cubicBezTo>
                    <a:pt x="28" y="391"/>
                    <a:pt x="104" y="481"/>
                    <a:pt x="227" y="481"/>
                  </a:cubicBezTo>
                  <a:cubicBezTo>
                    <a:pt x="246" y="481"/>
                    <a:pt x="265" y="479"/>
                    <a:pt x="285" y="475"/>
                  </a:cubicBezTo>
                  <a:cubicBezTo>
                    <a:pt x="412" y="475"/>
                    <a:pt x="507" y="349"/>
                    <a:pt x="507" y="222"/>
                  </a:cubicBezTo>
                  <a:cubicBezTo>
                    <a:pt x="475" y="95"/>
                    <a:pt x="380"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5973327" y="2726513"/>
              <a:ext cx="106965" cy="51051"/>
            </a:xfrm>
            <a:custGeom>
              <a:avLst/>
              <a:gdLst/>
              <a:ahLst/>
              <a:cxnLst/>
              <a:rect l="l" t="t" r="r" b="b"/>
              <a:pathLst>
                <a:path w="3453" h="1648" extrusionOk="0">
                  <a:moveTo>
                    <a:pt x="1268" y="1"/>
                  </a:moveTo>
                  <a:cubicBezTo>
                    <a:pt x="1078" y="32"/>
                    <a:pt x="856" y="96"/>
                    <a:pt x="698" y="191"/>
                  </a:cubicBezTo>
                  <a:cubicBezTo>
                    <a:pt x="349" y="412"/>
                    <a:pt x="96" y="761"/>
                    <a:pt x="1" y="1109"/>
                  </a:cubicBezTo>
                  <a:cubicBezTo>
                    <a:pt x="223" y="824"/>
                    <a:pt x="508" y="571"/>
                    <a:pt x="824" y="444"/>
                  </a:cubicBezTo>
                  <a:cubicBezTo>
                    <a:pt x="983" y="381"/>
                    <a:pt x="1141" y="349"/>
                    <a:pt x="1299" y="349"/>
                  </a:cubicBezTo>
                  <a:cubicBezTo>
                    <a:pt x="1394" y="349"/>
                    <a:pt x="1458" y="349"/>
                    <a:pt x="1553" y="381"/>
                  </a:cubicBezTo>
                  <a:lnTo>
                    <a:pt x="1679" y="381"/>
                  </a:lnTo>
                  <a:lnTo>
                    <a:pt x="1806" y="412"/>
                  </a:lnTo>
                  <a:cubicBezTo>
                    <a:pt x="2123" y="476"/>
                    <a:pt x="2439" y="634"/>
                    <a:pt x="2724" y="856"/>
                  </a:cubicBezTo>
                  <a:cubicBezTo>
                    <a:pt x="2978" y="1077"/>
                    <a:pt x="3231" y="1331"/>
                    <a:pt x="3453" y="1647"/>
                  </a:cubicBezTo>
                  <a:cubicBezTo>
                    <a:pt x="3358" y="1267"/>
                    <a:pt x="3168" y="919"/>
                    <a:pt x="2914" y="634"/>
                  </a:cubicBezTo>
                  <a:cubicBezTo>
                    <a:pt x="2629" y="349"/>
                    <a:pt x="2281" y="127"/>
                    <a:pt x="1869" y="64"/>
                  </a:cubicBezTo>
                  <a:lnTo>
                    <a:pt x="1743" y="32"/>
                  </a:lnTo>
                  <a:lnTo>
                    <a:pt x="1584"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6"/>
            <p:cNvSpPr/>
            <p:nvPr/>
          </p:nvSpPr>
          <p:spPr>
            <a:xfrm>
              <a:off x="5983147" y="2717685"/>
              <a:ext cx="20631" cy="18679"/>
            </a:xfrm>
            <a:custGeom>
              <a:avLst/>
              <a:gdLst/>
              <a:ahLst/>
              <a:cxnLst/>
              <a:rect l="l" t="t" r="r" b="b"/>
              <a:pathLst>
                <a:path w="666" h="603" extrusionOk="0">
                  <a:moveTo>
                    <a:pt x="1" y="1"/>
                  </a:moveTo>
                  <a:lnTo>
                    <a:pt x="1" y="1"/>
                  </a:lnTo>
                  <a:cubicBezTo>
                    <a:pt x="64" y="286"/>
                    <a:pt x="317" y="507"/>
                    <a:pt x="634" y="602"/>
                  </a:cubicBezTo>
                  <a:lnTo>
                    <a:pt x="666" y="412"/>
                  </a:lnTo>
                  <a:cubicBezTo>
                    <a:pt x="412" y="412"/>
                    <a:pt x="127" y="254"/>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6"/>
            <p:cNvSpPr/>
            <p:nvPr/>
          </p:nvSpPr>
          <p:spPr>
            <a:xfrm>
              <a:off x="5971376" y="2725522"/>
              <a:ext cx="19640" cy="18679"/>
            </a:xfrm>
            <a:custGeom>
              <a:avLst/>
              <a:gdLst/>
              <a:ahLst/>
              <a:cxnLst/>
              <a:rect l="l" t="t" r="r" b="b"/>
              <a:pathLst>
                <a:path w="634" h="603" extrusionOk="0">
                  <a:moveTo>
                    <a:pt x="1" y="1"/>
                  </a:moveTo>
                  <a:cubicBezTo>
                    <a:pt x="96" y="254"/>
                    <a:pt x="286" y="508"/>
                    <a:pt x="602" y="603"/>
                  </a:cubicBezTo>
                  <a:lnTo>
                    <a:pt x="634" y="444"/>
                  </a:lnTo>
                  <a:cubicBezTo>
                    <a:pt x="381" y="413"/>
                    <a:pt x="127" y="223"/>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6"/>
            <p:cNvSpPr/>
            <p:nvPr/>
          </p:nvSpPr>
          <p:spPr>
            <a:xfrm>
              <a:off x="5957653" y="2740235"/>
              <a:ext cx="25525" cy="9851"/>
            </a:xfrm>
            <a:custGeom>
              <a:avLst/>
              <a:gdLst/>
              <a:ahLst/>
              <a:cxnLst/>
              <a:rect l="l" t="t" r="r" b="b"/>
              <a:pathLst>
                <a:path w="824" h="318" extrusionOk="0">
                  <a:moveTo>
                    <a:pt x="0" y="1"/>
                  </a:moveTo>
                  <a:lnTo>
                    <a:pt x="0" y="1"/>
                  </a:lnTo>
                  <a:cubicBezTo>
                    <a:pt x="222" y="191"/>
                    <a:pt x="507" y="318"/>
                    <a:pt x="824" y="318"/>
                  </a:cubicBezTo>
                  <a:lnTo>
                    <a:pt x="824" y="159"/>
                  </a:lnTo>
                  <a:cubicBezTo>
                    <a:pt x="775" y="165"/>
                    <a:pt x="726" y="167"/>
                    <a:pt x="677" y="167"/>
                  </a:cubicBezTo>
                  <a:cubicBezTo>
                    <a:pt x="442" y="167"/>
                    <a:pt x="210" y="106"/>
                    <a:pt x="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6"/>
            <p:cNvSpPr/>
            <p:nvPr/>
          </p:nvSpPr>
          <p:spPr>
            <a:xfrm>
              <a:off x="6173466" y="2732181"/>
              <a:ext cx="106965" cy="54582"/>
            </a:xfrm>
            <a:custGeom>
              <a:avLst/>
              <a:gdLst/>
              <a:ahLst/>
              <a:cxnLst/>
              <a:rect l="l" t="t" r="r" b="b"/>
              <a:pathLst>
                <a:path w="3453" h="1762" extrusionOk="0">
                  <a:moveTo>
                    <a:pt x="1977" y="1"/>
                  </a:moveTo>
                  <a:cubicBezTo>
                    <a:pt x="1653" y="1"/>
                    <a:pt x="1327" y="92"/>
                    <a:pt x="1045" y="261"/>
                  </a:cubicBezTo>
                  <a:cubicBezTo>
                    <a:pt x="570" y="514"/>
                    <a:pt x="222" y="958"/>
                    <a:pt x="0" y="1464"/>
                  </a:cubicBezTo>
                  <a:cubicBezTo>
                    <a:pt x="475" y="1662"/>
                    <a:pt x="988" y="1761"/>
                    <a:pt x="1498" y="1761"/>
                  </a:cubicBezTo>
                  <a:cubicBezTo>
                    <a:pt x="1805" y="1761"/>
                    <a:pt x="2110" y="1726"/>
                    <a:pt x="2407" y="1654"/>
                  </a:cubicBezTo>
                  <a:cubicBezTo>
                    <a:pt x="2597" y="1591"/>
                    <a:pt x="3231" y="1338"/>
                    <a:pt x="3452" y="926"/>
                  </a:cubicBezTo>
                  <a:cubicBezTo>
                    <a:pt x="3294" y="578"/>
                    <a:pt x="3009" y="261"/>
                    <a:pt x="2629" y="134"/>
                  </a:cubicBezTo>
                  <a:cubicBezTo>
                    <a:pt x="2423" y="44"/>
                    <a:pt x="2200" y="1"/>
                    <a:pt x="1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6"/>
            <p:cNvSpPr/>
            <p:nvPr/>
          </p:nvSpPr>
          <p:spPr>
            <a:xfrm>
              <a:off x="6200942" y="2733173"/>
              <a:ext cx="55945" cy="53281"/>
            </a:xfrm>
            <a:custGeom>
              <a:avLst/>
              <a:gdLst/>
              <a:ahLst/>
              <a:cxnLst/>
              <a:rect l="l" t="t" r="r" b="b"/>
              <a:pathLst>
                <a:path w="1806" h="1720" extrusionOk="0">
                  <a:moveTo>
                    <a:pt x="878" y="0"/>
                  </a:moveTo>
                  <a:cubicBezTo>
                    <a:pt x="444" y="0"/>
                    <a:pt x="61" y="359"/>
                    <a:pt x="32" y="799"/>
                  </a:cubicBezTo>
                  <a:cubicBezTo>
                    <a:pt x="0" y="1274"/>
                    <a:pt x="349" y="1686"/>
                    <a:pt x="824" y="1717"/>
                  </a:cubicBezTo>
                  <a:cubicBezTo>
                    <a:pt x="844" y="1719"/>
                    <a:pt x="864" y="1719"/>
                    <a:pt x="883" y="1719"/>
                  </a:cubicBezTo>
                  <a:cubicBezTo>
                    <a:pt x="1333" y="1719"/>
                    <a:pt x="1713" y="1381"/>
                    <a:pt x="1774" y="926"/>
                  </a:cubicBezTo>
                  <a:cubicBezTo>
                    <a:pt x="1805" y="451"/>
                    <a:pt x="1457" y="39"/>
                    <a:pt x="982" y="7"/>
                  </a:cubicBezTo>
                  <a:cubicBezTo>
                    <a:pt x="947" y="3"/>
                    <a:pt x="912" y="0"/>
                    <a:pt x="878" y="0"/>
                  </a:cubicBezTo>
                  <a:close/>
                </a:path>
              </a:pathLst>
            </a:custGeom>
            <a:solidFill>
              <a:srgbClr val="BF6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6"/>
            <p:cNvSpPr/>
            <p:nvPr/>
          </p:nvSpPr>
          <p:spPr>
            <a:xfrm>
              <a:off x="6215656" y="2747112"/>
              <a:ext cx="26517" cy="25525"/>
            </a:xfrm>
            <a:custGeom>
              <a:avLst/>
              <a:gdLst/>
              <a:ahLst/>
              <a:cxnLst/>
              <a:rect l="l" t="t" r="r" b="b"/>
              <a:pathLst>
                <a:path w="856" h="824" extrusionOk="0">
                  <a:moveTo>
                    <a:pt x="475" y="1"/>
                  </a:moveTo>
                  <a:cubicBezTo>
                    <a:pt x="254" y="1"/>
                    <a:pt x="32" y="159"/>
                    <a:pt x="32" y="381"/>
                  </a:cubicBezTo>
                  <a:cubicBezTo>
                    <a:pt x="0" y="602"/>
                    <a:pt x="159" y="792"/>
                    <a:pt x="380" y="824"/>
                  </a:cubicBezTo>
                  <a:cubicBezTo>
                    <a:pt x="602" y="824"/>
                    <a:pt x="824" y="666"/>
                    <a:pt x="824" y="444"/>
                  </a:cubicBezTo>
                  <a:cubicBezTo>
                    <a:pt x="855" y="222"/>
                    <a:pt x="697" y="32"/>
                    <a:pt x="47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6"/>
            <p:cNvSpPr/>
            <p:nvPr/>
          </p:nvSpPr>
          <p:spPr>
            <a:xfrm>
              <a:off x="6230369" y="2742218"/>
              <a:ext cx="15706" cy="14931"/>
            </a:xfrm>
            <a:custGeom>
              <a:avLst/>
              <a:gdLst/>
              <a:ahLst/>
              <a:cxnLst/>
              <a:rect l="l" t="t" r="r" b="b"/>
              <a:pathLst>
                <a:path w="507" h="482" extrusionOk="0">
                  <a:moveTo>
                    <a:pt x="285" y="0"/>
                  </a:moveTo>
                  <a:cubicBezTo>
                    <a:pt x="159" y="0"/>
                    <a:pt x="32" y="95"/>
                    <a:pt x="32" y="222"/>
                  </a:cubicBezTo>
                  <a:cubicBezTo>
                    <a:pt x="0" y="349"/>
                    <a:pt x="95" y="475"/>
                    <a:pt x="254" y="475"/>
                  </a:cubicBezTo>
                  <a:cubicBezTo>
                    <a:pt x="270" y="479"/>
                    <a:pt x="286" y="481"/>
                    <a:pt x="302" y="481"/>
                  </a:cubicBezTo>
                  <a:cubicBezTo>
                    <a:pt x="411" y="481"/>
                    <a:pt x="507" y="391"/>
                    <a:pt x="507" y="254"/>
                  </a:cubicBezTo>
                  <a:cubicBezTo>
                    <a:pt x="507" y="127"/>
                    <a:pt x="412"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6"/>
            <p:cNvSpPr/>
            <p:nvPr/>
          </p:nvSpPr>
          <p:spPr>
            <a:xfrm>
              <a:off x="6173466" y="2726513"/>
              <a:ext cx="106965" cy="51051"/>
            </a:xfrm>
            <a:custGeom>
              <a:avLst/>
              <a:gdLst/>
              <a:ahLst/>
              <a:cxnLst/>
              <a:rect l="l" t="t" r="r" b="b"/>
              <a:pathLst>
                <a:path w="3453" h="1648" extrusionOk="0">
                  <a:moveTo>
                    <a:pt x="1869" y="1"/>
                  </a:moveTo>
                  <a:lnTo>
                    <a:pt x="1742" y="32"/>
                  </a:lnTo>
                  <a:lnTo>
                    <a:pt x="1584" y="64"/>
                  </a:lnTo>
                  <a:cubicBezTo>
                    <a:pt x="1204" y="127"/>
                    <a:pt x="824" y="349"/>
                    <a:pt x="570" y="634"/>
                  </a:cubicBezTo>
                  <a:cubicBezTo>
                    <a:pt x="285" y="919"/>
                    <a:pt x="95" y="1267"/>
                    <a:pt x="0" y="1647"/>
                  </a:cubicBezTo>
                  <a:cubicBezTo>
                    <a:pt x="222" y="1331"/>
                    <a:pt x="475" y="1077"/>
                    <a:pt x="760" y="856"/>
                  </a:cubicBezTo>
                  <a:cubicBezTo>
                    <a:pt x="1014" y="634"/>
                    <a:pt x="1331" y="476"/>
                    <a:pt x="1679" y="412"/>
                  </a:cubicBezTo>
                  <a:lnTo>
                    <a:pt x="1774" y="381"/>
                  </a:lnTo>
                  <a:lnTo>
                    <a:pt x="1901" y="381"/>
                  </a:lnTo>
                  <a:cubicBezTo>
                    <a:pt x="1996" y="349"/>
                    <a:pt x="2091" y="349"/>
                    <a:pt x="2154" y="349"/>
                  </a:cubicBezTo>
                  <a:cubicBezTo>
                    <a:pt x="2344" y="349"/>
                    <a:pt x="2502" y="381"/>
                    <a:pt x="2661" y="444"/>
                  </a:cubicBezTo>
                  <a:cubicBezTo>
                    <a:pt x="2946" y="571"/>
                    <a:pt x="3231" y="824"/>
                    <a:pt x="3452" y="1109"/>
                  </a:cubicBezTo>
                  <a:cubicBezTo>
                    <a:pt x="3389" y="761"/>
                    <a:pt x="3136" y="412"/>
                    <a:pt x="2756" y="191"/>
                  </a:cubicBezTo>
                  <a:cubicBezTo>
                    <a:pt x="2597" y="96"/>
                    <a:pt x="2376" y="32"/>
                    <a:pt x="218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6"/>
            <p:cNvSpPr/>
            <p:nvPr/>
          </p:nvSpPr>
          <p:spPr>
            <a:xfrm>
              <a:off x="6250969" y="2717685"/>
              <a:ext cx="20631" cy="18679"/>
            </a:xfrm>
            <a:custGeom>
              <a:avLst/>
              <a:gdLst/>
              <a:ahLst/>
              <a:cxnLst/>
              <a:rect l="l" t="t" r="r" b="b"/>
              <a:pathLst>
                <a:path w="666" h="603" extrusionOk="0">
                  <a:moveTo>
                    <a:pt x="665" y="1"/>
                  </a:moveTo>
                  <a:cubicBezTo>
                    <a:pt x="507" y="254"/>
                    <a:pt x="254" y="412"/>
                    <a:pt x="0" y="412"/>
                  </a:cubicBezTo>
                  <a:lnTo>
                    <a:pt x="0" y="602"/>
                  </a:lnTo>
                  <a:cubicBezTo>
                    <a:pt x="317" y="507"/>
                    <a:pt x="570" y="286"/>
                    <a:pt x="66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6"/>
            <p:cNvSpPr/>
            <p:nvPr/>
          </p:nvSpPr>
          <p:spPr>
            <a:xfrm>
              <a:off x="6262740" y="2725522"/>
              <a:ext cx="19640" cy="18679"/>
            </a:xfrm>
            <a:custGeom>
              <a:avLst/>
              <a:gdLst/>
              <a:ahLst/>
              <a:cxnLst/>
              <a:rect l="l" t="t" r="r" b="b"/>
              <a:pathLst>
                <a:path w="634" h="603" extrusionOk="0">
                  <a:moveTo>
                    <a:pt x="634" y="1"/>
                  </a:moveTo>
                  <a:cubicBezTo>
                    <a:pt x="507" y="223"/>
                    <a:pt x="254" y="413"/>
                    <a:pt x="0" y="444"/>
                  </a:cubicBezTo>
                  <a:lnTo>
                    <a:pt x="64" y="603"/>
                  </a:lnTo>
                  <a:cubicBezTo>
                    <a:pt x="349" y="508"/>
                    <a:pt x="570" y="254"/>
                    <a:pt x="63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6"/>
            <p:cNvSpPr/>
            <p:nvPr/>
          </p:nvSpPr>
          <p:spPr>
            <a:xfrm>
              <a:off x="6270577" y="2740235"/>
              <a:ext cx="25556" cy="9851"/>
            </a:xfrm>
            <a:custGeom>
              <a:avLst/>
              <a:gdLst/>
              <a:ahLst/>
              <a:cxnLst/>
              <a:rect l="l" t="t" r="r" b="b"/>
              <a:pathLst>
                <a:path w="825" h="318" extrusionOk="0">
                  <a:moveTo>
                    <a:pt x="824" y="1"/>
                  </a:moveTo>
                  <a:lnTo>
                    <a:pt x="824" y="1"/>
                  </a:lnTo>
                  <a:cubicBezTo>
                    <a:pt x="614" y="106"/>
                    <a:pt x="383" y="167"/>
                    <a:pt x="147" y="167"/>
                  </a:cubicBezTo>
                  <a:cubicBezTo>
                    <a:pt x="98" y="167"/>
                    <a:pt x="50" y="165"/>
                    <a:pt x="1" y="159"/>
                  </a:cubicBezTo>
                  <a:lnTo>
                    <a:pt x="1" y="318"/>
                  </a:lnTo>
                  <a:cubicBezTo>
                    <a:pt x="317" y="318"/>
                    <a:pt x="602" y="191"/>
                    <a:pt x="82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6"/>
            <p:cNvSpPr/>
            <p:nvPr/>
          </p:nvSpPr>
          <p:spPr>
            <a:xfrm>
              <a:off x="5931168" y="2589163"/>
              <a:ext cx="388520" cy="444434"/>
            </a:xfrm>
            <a:custGeom>
              <a:avLst/>
              <a:gdLst/>
              <a:ahLst/>
              <a:cxnLst/>
              <a:rect l="l" t="t" r="r" b="b"/>
              <a:pathLst>
                <a:path w="12542" h="14347" extrusionOk="0">
                  <a:moveTo>
                    <a:pt x="3367" y="2534"/>
                  </a:moveTo>
                  <a:cubicBezTo>
                    <a:pt x="6113" y="2534"/>
                    <a:pt x="6170" y="5643"/>
                    <a:pt x="5067" y="6588"/>
                  </a:cubicBezTo>
                  <a:cubicBezTo>
                    <a:pt x="4725" y="6880"/>
                    <a:pt x="4113" y="7031"/>
                    <a:pt x="3455" y="7031"/>
                  </a:cubicBezTo>
                  <a:cubicBezTo>
                    <a:pt x="2043" y="7031"/>
                    <a:pt x="415" y="6336"/>
                    <a:pt x="760" y="4846"/>
                  </a:cubicBezTo>
                  <a:cubicBezTo>
                    <a:pt x="1267" y="2661"/>
                    <a:pt x="3325" y="2534"/>
                    <a:pt x="3325" y="2534"/>
                  </a:cubicBezTo>
                  <a:cubicBezTo>
                    <a:pt x="3339" y="2534"/>
                    <a:pt x="3353" y="2534"/>
                    <a:pt x="3367" y="2534"/>
                  </a:cubicBezTo>
                  <a:close/>
                  <a:moveTo>
                    <a:pt x="9174" y="2534"/>
                  </a:moveTo>
                  <a:cubicBezTo>
                    <a:pt x="9188" y="2534"/>
                    <a:pt x="9202" y="2534"/>
                    <a:pt x="9216" y="2534"/>
                  </a:cubicBezTo>
                  <a:cubicBezTo>
                    <a:pt x="9216" y="2534"/>
                    <a:pt x="11274" y="2661"/>
                    <a:pt x="11781" y="4846"/>
                  </a:cubicBezTo>
                  <a:cubicBezTo>
                    <a:pt x="12127" y="6336"/>
                    <a:pt x="10513" y="7031"/>
                    <a:pt x="9101" y="7031"/>
                  </a:cubicBezTo>
                  <a:cubicBezTo>
                    <a:pt x="8442" y="7031"/>
                    <a:pt x="7827" y="6880"/>
                    <a:pt x="7474" y="6588"/>
                  </a:cubicBezTo>
                  <a:cubicBezTo>
                    <a:pt x="6371" y="5643"/>
                    <a:pt x="6428" y="2534"/>
                    <a:pt x="9174" y="2534"/>
                  </a:cubicBezTo>
                  <a:close/>
                  <a:moveTo>
                    <a:pt x="6271" y="7348"/>
                  </a:moveTo>
                  <a:cubicBezTo>
                    <a:pt x="6587" y="7506"/>
                    <a:pt x="7284" y="7981"/>
                    <a:pt x="7284" y="8773"/>
                  </a:cubicBezTo>
                  <a:cubicBezTo>
                    <a:pt x="7284" y="8773"/>
                    <a:pt x="7062" y="9248"/>
                    <a:pt x="6271" y="9280"/>
                  </a:cubicBezTo>
                  <a:cubicBezTo>
                    <a:pt x="5479" y="9248"/>
                    <a:pt x="5257" y="8773"/>
                    <a:pt x="5257" y="8773"/>
                  </a:cubicBezTo>
                  <a:cubicBezTo>
                    <a:pt x="5257" y="7981"/>
                    <a:pt x="5986" y="7506"/>
                    <a:pt x="6271" y="7348"/>
                  </a:cubicBezTo>
                  <a:close/>
                  <a:moveTo>
                    <a:pt x="8044" y="10262"/>
                  </a:moveTo>
                  <a:cubicBezTo>
                    <a:pt x="8044" y="10293"/>
                    <a:pt x="8646" y="10325"/>
                    <a:pt x="8582" y="11022"/>
                  </a:cubicBezTo>
                  <a:cubicBezTo>
                    <a:pt x="8519" y="11718"/>
                    <a:pt x="8044" y="12732"/>
                    <a:pt x="6271" y="12732"/>
                  </a:cubicBezTo>
                  <a:cubicBezTo>
                    <a:pt x="4529" y="12732"/>
                    <a:pt x="4022" y="11718"/>
                    <a:pt x="3959" y="11022"/>
                  </a:cubicBezTo>
                  <a:cubicBezTo>
                    <a:pt x="3895" y="10325"/>
                    <a:pt x="4497" y="10262"/>
                    <a:pt x="4497" y="10262"/>
                  </a:cubicBezTo>
                  <a:close/>
                  <a:moveTo>
                    <a:pt x="6271" y="1"/>
                  </a:moveTo>
                  <a:cubicBezTo>
                    <a:pt x="5067" y="128"/>
                    <a:pt x="222" y="793"/>
                    <a:pt x="127" y="4910"/>
                  </a:cubicBezTo>
                  <a:cubicBezTo>
                    <a:pt x="0" y="9628"/>
                    <a:pt x="2819" y="14347"/>
                    <a:pt x="6271" y="14347"/>
                  </a:cubicBezTo>
                  <a:cubicBezTo>
                    <a:pt x="9723" y="14347"/>
                    <a:pt x="12541" y="9628"/>
                    <a:pt x="12414" y="4910"/>
                  </a:cubicBezTo>
                  <a:cubicBezTo>
                    <a:pt x="12351" y="793"/>
                    <a:pt x="7474" y="128"/>
                    <a:pt x="6271"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6"/>
            <p:cNvSpPr/>
            <p:nvPr/>
          </p:nvSpPr>
          <p:spPr>
            <a:xfrm>
              <a:off x="6092029" y="2988449"/>
              <a:ext cx="77537" cy="37080"/>
            </a:xfrm>
            <a:custGeom>
              <a:avLst/>
              <a:gdLst/>
              <a:ahLst/>
              <a:cxnLst/>
              <a:rect l="l" t="t" r="r" b="b"/>
              <a:pathLst>
                <a:path w="2503" h="1197" extrusionOk="0">
                  <a:moveTo>
                    <a:pt x="1078" y="0"/>
                  </a:moveTo>
                  <a:cubicBezTo>
                    <a:pt x="793" y="0"/>
                    <a:pt x="539" y="63"/>
                    <a:pt x="254" y="190"/>
                  </a:cubicBezTo>
                  <a:cubicBezTo>
                    <a:pt x="1" y="348"/>
                    <a:pt x="1" y="792"/>
                    <a:pt x="254" y="950"/>
                  </a:cubicBezTo>
                  <a:cubicBezTo>
                    <a:pt x="628" y="1104"/>
                    <a:pt x="1002" y="1197"/>
                    <a:pt x="1386" y="1197"/>
                  </a:cubicBezTo>
                  <a:cubicBezTo>
                    <a:pt x="1555" y="1197"/>
                    <a:pt x="1727" y="1179"/>
                    <a:pt x="1901" y="1140"/>
                  </a:cubicBezTo>
                  <a:cubicBezTo>
                    <a:pt x="2091" y="1109"/>
                    <a:pt x="2249" y="1045"/>
                    <a:pt x="2376" y="855"/>
                  </a:cubicBezTo>
                  <a:cubicBezTo>
                    <a:pt x="2503" y="634"/>
                    <a:pt x="2376" y="285"/>
                    <a:pt x="2154" y="190"/>
                  </a:cubicBezTo>
                  <a:cubicBezTo>
                    <a:pt x="1869" y="63"/>
                    <a:pt x="1584" y="0"/>
                    <a:pt x="129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6"/>
            <p:cNvSpPr/>
            <p:nvPr/>
          </p:nvSpPr>
          <p:spPr>
            <a:xfrm>
              <a:off x="6096954" y="2758542"/>
              <a:ext cx="40240" cy="55388"/>
            </a:xfrm>
            <a:custGeom>
              <a:avLst/>
              <a:gdLst/>
              <a:ahLst/>
              <a:cxnLst/>
              <a:rect l="l" t="t" r="r" b="b"/>
              <a:pathLst>
                <a:path w="1299" h="1788" extrusionOk="0">
                  <a:moveTo>
                    <a:pt x="840" y="1"/>
                  </a:moveTo>
                  <a:cubicBezTo>
                    <a:pt x="711" y="1"/>
                    <a:pt x="581" y="47"/>
                    <a:pt x="507" y="170"/>
                  </a:cubicBezTo>
                  <a:cubicBezTo>
                    <a:pt x="412" y="233"/>
                    <a:pt x="349" y="328"/>
                    <a:pt x="317" y="423"/>
                  </a:cubicBezTo>
                  <a:lnTo>
                    <a:pt x="159" y="867"/>
                  </a:lnTo>
                  <a:cubicBezTo>
                    <a:pt x="127" y="930"/>
                    <a:pt x="95" y="1025"/>
                    <a:pt x="64" y="1088"/>
                  </a:cubicBezTo>
                  <a:cubicBezTo>
                    <a:pt x="0" y="1278"/>
                    <a:pt x="32" y="1437"/>
                    <a:pt x="159" y="1595"/>
                  </a:cubicBezTo>
                  <a:cubicBezTo>
                    <a:pt x="240" y="1718"/>
                    <a:pt x="388" y="1788"/>
                    <a:pt x="534" y="1788"/>
                  </a:cubicBezTo>
                  <a:cubicBezTo>
                    <a:pt x="614" y="1788"/>
                    <a:pt x="693" y="1767"/>
                    <a:pt x="760" y="1722"/>
                  </a:cubicBezTo>
                  <a:cubicBezTo>
                    <a:pt x="887" y="1658"/>
                    <a:pt x="950" y="1563"/>
                    <a:pt x="1014" y="1468"/>
                  </a:cubicBezTo>
                  <a:cubicBezTo>
                    <a:pt x="1109" y="1310"/>
                    <a:pt x="1172" y="1152"/>
                    <a:pt x="1204" y="993"/>
                  </a:cubicBezTo>
                  <a:cubicBezTo>
                    <a:pt x="1267" y="803"/>
                    <a:pt x="1299" y="613"/>
                    <a:pt x="1267" y="423"/>
                  </a:cubicBezTo>
                  <a:cubicBezTo>
                    <a:pt x="1267" y="328"/>
                    <a:pt x="1235" y="233"/>
                    <a:pt x="1172" y="170"/>
                  </a:cubicBezTo>
                  <a:cubicBezTo>
                    <a:pt x="1109" y="75"/>
                    <a:pt x="1045" y="12"/>
                    <a:pt x="950" y="12"/>
                  </a:cubicBezTo>
                  <a:cubicBezTo>
                    <a:pt x="915" y="4"/>
                    <a:pt x="878" y="1"/>
                    <a:pt x="840"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6"/>
            <p:cNvSpPr/>
            <p:nvPr/>
          </p:nvSpPr>
          <p:spPr>
            <a:xfrm>
              <a:off x="6161695" y="2809406"/>
              <a:ext cx="138346" cy="74470"/>
            </a:xfrm>
            <a:custGeom>
              <a:avLst/>
              <a:gdLst/>
              <a:ahLst/>
              <a:cxnLst/>
              <a:rect l="l" t="t" r="r" b="b"/>
              <a:pathLst>
                <a:path w="4466" h="2404" extrusionOk="0">
                  <a:moveTo>
                    <a:pt x="3473" y="1"/>
                  </a:moveTo>
                  <a:cubicBezTo>
                    <a:pt x="3383" y="1"/>
                    <a:pt x="3291" y="7"/>
                    <a:pt x="3199" y="16"/>
                  </a:cubicBezTo>
                  <a:cubicBezTo>
                    <a:pt x="2534" y="16"/>
                    <a:pt x="1869" y="48"/>
                    <a:pt x="1204" y="80"/>
                  </a:cubicBezTo>
                  <a:cubicBezTo>
                    <a:pt x="919" y="111"/>
                    <a:pt x="602" y="175"/>
                    <a:pt x="380" y="365"/>
                  </a:cubicBezTo>
                  <a:cubicBezTo>
                    <a:pt x="127" y="586"/>
                    <a:pt x="0" y="935"/>
                    <a:pt x="127" y="1251"/>
                  </a:cubicBezTo>
                  <a:cubicBezTo>
                    <a:pt x="127" y="1283"/>
                    <a:pt x="127" y="1283"/>
                    <a:pt x="127" y="1315"/>
                  </a:cubicBezTo>
                  <a:cubicBezTo>
                    <a:pt x="159" y="1346"/>
                    <a:pt x="159" y="1410"/>
                    <a:pt x="190" y="1441"/>
                  </a:cubicBezTo>
                  <a:cubicBezTo>
                    <a:pt x="444" y="1980"/>
                    <a:pt x="1109" y="2233"/>
                    <a:pt x="1647" y="2360"/>
                  </a:cubicBezTo>
                  <a:cubicBezTo>
                    <a:pt x="1824" y="2389"/>
                    <a:pt x="2003" y="2404"/>
                    <a:pt x="2183" y="2404"/>
                  </a:cubicBezTo>
                  <a:cubicBezTo>
                    <a:pt x="2584" y="2404"/>
                    <a:pt x="2986" y="2333"/>
                    <a:pt x="3357" y="2202"/>
                  </a:cubicBezTo>
                  <a:cubicBezTo>
                    <a:pt x="3896" y="2012"/>
                    <a:pt x="4466" y="1600"/>
                    <a:pt x="4466" y="966"/>
                  </a:cubicBezTo>
                  <a:cubicBezTo>
                    <a:pt x="4466" y="681"/>
                    <a:pt x="4339" y="365"/>
                    <a:pt x="4086" y="175"/>
                  </a:cubicBezTo>
                  <a:cubicBezTo>
                    <a:pt x="3906" y="40"/>
                    <a:pt x="3694" y="1"/>
                    <a:pt x="3473"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6"/>
            <p:cNvSpPr/>
            <p:nvPr/>
          </p:nvSpPr>
          <p:spPr>
            <a:xfrm>
              <a:off x="5953719" y="2811853"/>
              <a:ext cx="137385" cy="74625"/>
            </a:xfrm>
            <a:custGeom>
              <a:avLst/>
              <a:gdLst/>
              <a:ahLst/>
              <a:cxnLst/>
              <a:rect l="l" t="t" r="r" b="b"/>
              <a:pathLst>
                <a:path w="4435" h="2409" extrusionOk="0">
                  <a:moveTo>
                    <a:pt x="3167" y="1"/>
                  </a:moveTo>
                  <a:cubicBezTo>
                    <a:pt x="2502" y="32"/>
                    <a:pt x="1837" y="32"/>
                    <a:pt x="1172" y="96"/>
                  </a:cubicBezTo>
                  <a:cubicBezTo>
                    <a:pt x="887" y="96"/>
                    <a:pt x="571" y="159"/>
                    <a:pt x="349" y="349"/>
                  </a:cubicBezTo>
                  <a:cubicBezTo>
                    <a:pt x="96" y="571"/>
                    <a:pt x="1" y="919"/>
                    <a:pt x="96" y="1267"/>
                  </a:cubicBezTo>
                  <a:cubicBezTo>
                    <a:pt x="96" y="1267"/>
                    <a:pt x="96" y="1299"/>
                    <a:pt x="127" y="1299"/>
                  </a:cubicBezTo>
                  <a:cubicBezTo>
                    <a:pt x="127" y="1331"/>
                    <a:pt x="127" y="1394"/>
                    <a:pt x="159" y="1426"/>
                  </a:cubicBezTo>
                  <a:cubicBezTo>
                    <a:pt x="412" y="1964"/>
                    <a:pt x="1077" y="2218"/>
                    <a:pt x="1616" y="2344"/>
                  </a:cubicBezTo>
                  <a:cubicBezTo>
                    <a:pt x="1811" y="2388"/>
                    <a:pt x="2011" y="2409"/>
                    <a:pt x="2211" y="2409"/>
                  </a:cubicBezTo>
                  <a:cubicBezTo>
                    <a:pt x="2595" y="2409"/>
                    <a:pt x="2983" y="2332"/>
                    <a:pt x="3357" y="2186"/>
                  </a:cubicBezTo>
                  <a:cubicBezTo>
                    <a:pt x="3864" y="1996"/>
                    <a:pt x="4434" y="1584"/>
                    <a:pt x="4434" y="982"/>
                  </a:cubicBezTo>
                  <a:cubicBezTo>
                    <a:pt x="4434" y="666"/>
                    <a:pt x="4308" y="381"/>
                    <a:pt x="4054" y="191"/>
                  </a:cubicBezTo>
                  <a:cubicBezTo>
                    <a:pt x="3801" y="1"/>
                    <a:pt x="3484" y="1"/>
                    <a:pt x="3167"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6"/>
            <p:cNvSpPr/>
            <p:nvPr/>
          </p:nvSpPr>
          <p:spPr>
            <a:xfrm>
              <a:off x="6013565" y="2608555"/>
              <a:ext cx="72611" cy="41293"/>
            </a:xfrm>
            <a:custGeom>
              <a:avLst/>
              <a:gdLst/>
              <a:ahLst/>
              <a:cxnLst/>
              <a:rect l="l" t="t" r="r" b="b"/>
              <a:pathLst>
                <a:path w="2344" h="1333" extrusionOk="0">
                  <a:moveTo>
                    <a:pt x="1965" y="0"/>
                  </a:moveTo>
                  <a:cubicBezTo>
                    <a:pt x="1944" y="0"/>
                    <a:pt x="1923" y="3"/>
                    <a:pt x="1901" y="8"/>
                  </a:cubicBezTo>
                  <a:cubicBezTo>
                    <a:pt x="1330" y="72"/>
                    <a:pt x="792" y="230"/>
                    <a:pt x="285" y="547"/>
                  </a:cubicBezTo>
                  <a:cubicBezTo>
                    <a:pt x="95" y="642"/>
                    <a:pt x="0" y="927"/>
                    <a:pt x="127" y="1117"/>
                  </a:cubicBezTo>
                  <a:cubicBezTo>
                    <a:pt x="214" y="1247"/>
                    <a:pt x="361" y="1333"/>
                    <a:pt x="505" y="1333"/>
                  </a:cubicBezTo>
                  <a:cubicBezTo>
                    <a:pt x="572" y="1333"/>
                    <a:pt x="637" y="1315"/>
                    <a:pt x="697" y="1275"/>
                  </a:cubicBezTo>
                  <a:cubicBezTo>
                    <a:pt x="824" y="1212"/>
                    <a:pt x="950" y="1117"/>
                    <a:pt x="1109" y="1085"/>
                  </a:cubicBezTo>
                  <a:cubicBezTo>
                    <a:pt x="1394" y="958"/>
                    <a:pt x="1679" y="895"/>
                    <a:pt x="1964" y="832"/>
                  </a:cubicBezTo>
                  <a:lnTo>
                    <a:pt x="1932" y="832"/>
                  </a:lnTo>
                  <a:cubicBezTo>
                    <a:pt x="2027" y="832"/>
                    <a:pt x="2122" y="800"/>
                    <a:pt x="2217" y="737"/>
                  </a:cubicBezTo>
                  <a:cubicBezTo>
                    <a:pt x="2281" y="642"/>
                    <a:pt x="2344" y="515"/>
                    <a:pt x="2344" y="420"/>
                  </a:cubicBezTo>
                  <a:cubicBezTo>
                    <a:pt x="2344" y="325"/>
                    <a:pt x="2312" y="198"/>
                    <a:pt x="2217" y="135"/>
                  </a:cubicBezTo>
                  <a:cubicBezTo>
                    <a:pt x="2139" y="57"/>
                    <a:pt x="2061" y="0"/>
                    <a:pt x="1965" y="0"/>
                  </a:cubicBezTo>
                  <a:close/>
                </a:path>
              </a:pathLst>
            </a:custGeom>
            <a:solidFill>
              <a:srgbClr val="4EC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6"/>
            <p:cNvSpPr/>
            <p:nvPr/>
          </p:nvSpPr>
          <p:spPr>
            <a:xfrm>
              <a:off x="6092029" y="2598983"/>
              <a:ext cx="27508" cy="26517"/>
            </a:xfrm>
            <a:custGeom>
              <a:avLst/>
              <a:gdLst/>
              <a:ahLst/>
              <a:cxnLst/>
              <a:rect l="l" t="t" r="r" b="b"/>
              <a:pathLst>
                <a:path w="888" h="856" extrusionOk="0">
                  <a:moveTo>
                    <a:pt x="413" y="1"/>
                  </a:moveTo>
                  <a:cubicBezTo>
                    <a:pt x="381" y="1"/>
                    <a:pt x="318" y="1"/>
                    <a:pt x="254" y="32"/>
                  </a:cubicBezTo>
                  <a:cubicBezTo>
                    <a:pt x="191" y="32"/>
                    <a:pt x="159" y="64"/>
                    <a:pt x="128" y="127"/>
                  </a:cubicBezTo>
                  <a:cubicBezTo>
                    <a:pt x="64" y="159"/>
                    <a:pt x="33" y="191"/>
                    <a:pt x="33" y="254"/>
                  </a:cubicBezTo>
                  <a:cubicBezTo>
                    <a:pt x="1" y="317"/>
                    <a:pt x="1" y="349"/>
                    <a:pt x="1" y="412"/>
                  </a:cubicBezTo>
                  <a:cubicBezTo>
                    <a:pt x="1" y="444"/>
                    <a:pt x="1" y="507"/>
                    <a:pt x="1" y="539"/>
                  </a:cubicBezTo>
                  <a:cubicBezTo>
                    <a:pt x="33" y="602"/>
                    <a:pt x="64" y="666"/>
                    <a:pt x="128" y="729"/>
                  </a:cubicBezTo>
                  <a:lnTo>
                    <a:pt x="223" y="792"/>
                  </a:lnTo>
                  <a:cubicBezTo>
                    <a:pt x="286" y="824"/>
                    <a:pt x="349" y="856"/>
                    <a:pt x="413" y="856"/>
                  </a:cubicBezTo>
                  <a:lnTo>
                    <a:pt x="444" y="856"/>
                  </a:lnTo>
                  <a:cubicBezTo>
                    <a:pt x="508" y="856"/>
                    <a:pt x="571" y="824"/>
                    <a:pt x="603" y="824"/>
                  </a:cubicBezTo>
                  <a:cubicBezTo>
                    <a:pt x="666" y="792"/>
                    <a:pt x="698" y="761"/>
                    <a:pt x="761" y="729"/>
                  </a:cubicBezTo>
                  <a:cubicBezTo>
                    <a:pt x="793" y="697"/>
                    <a:pt x="824" y="634"/>
                    <a:pt x="824" y="602"/>
                  </a:cubicBezTo>
                  <a:cubicBezTo>
                    <a:pt x="856" y="539"/>
                    <a:pt x="888" y="476"/>
                    <a:pt x="888" y="412"/>
                  </a:cubicBezTo>
                  <a:cubicBezTo>
                    <a:pt x="856" y="381"/>
                    <a:pt x="856" y="349"/>
                    <a:pt x="856" y="317"/>
                  </a:cubicBezTo>
                  <a:cubicBezTo>
                    <a:pt x="856" y="222"/>
                    <a:pt x="793" y="159"/>
                    <a:pt x="761" y="127"/>
                  </a:cubicBezTo>
                  <a:lnTo>
                    <a:pt x="666" y="64"/>
                  </a:lnTo>
                  <a:cubicBezTo>
                    <a:pt x="603" y="1"/>
                    <a:pt x="508" y="1"/>
                    <a:pt x="444" y="1"/>
                  </a:cubicBezTo>
                  <a:close/>
                </a:path>
              </a:pathLst>
            </a:custGeom>
            <a:solidFill>
              <a:srgbClr val="4EC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6"/>
            <p:cNvSpPr/>
            <p:nvPr/>
          </p:nvSpPr>
          <p:spPr>
            <a:xfrm>
              <a:off x="5982155" y="2894591"/>
              <a:ext cx="40271" cy="52352"/>
            </a:xfrm>
            <a:custGeom>
              <a:avLst/>
              <a:gdLst/>
              <a:ahLst/>
              <a:cxnLst/>
              <a:rect l="l" t="t" r="r" b="b"/>
              <a:pathLst>
                <a:path w="1300" h="1690" extrusionOk="0">
                  <a:moveTo>
                    <a:pt x="409" y="1"/>
                  </a:moveTo>
                  <a:cubicBezTo>
                    <a:pt x="345" y="1"/>
                    <a:pt x="278" y="16"/>
                    <a:pt x="223" y="53"/>
                  </a:cubicBezTo>
                  <a:cubicBezTo>
                    <a:pt x="128" y="117"/>
                    <a:pt x="64" y="212"/>
                    <a:pt x="33" y="307"/>
                  </a:cubicBezTo>
                  <a:cubicBezTo>
                    <a:pt x="1" y="433"/>
                    <a:pt x="1" y="528"/>
                    <a:pt x="64" y="655"/>
                  </a:cubicBezTo>
                  <a:cubicBezTo>
                    <a:pt x="191" y="908"/>
                    <a:pt x="349" y="1193"/>
                    <a:pt x="476" y="1478"/>
                  </a:cubicBezTo>
                  <a:cubicBezTo>
                    <a:pt x="539" y="1573"/>
                    <a:pt x="634" y="1637"/>
                    <a:pt x="729" y="1668"/>
                  </a:cubicBezTo>
                  <a:cubicBezTo>
                    <a:pt x="782" y="1681"/>
                    <a:pt x="834" y="1689"/>
                    <a:pt x="884" y="1689"/>
                  </a:cubicBezTo>
                  <a:cubicBezTo>
                    <a:pt x="956" y="1689"/>
                    <a:pt x="1022" y="1674"/>
                    <a:pt x="1078" y="1637"/>
                  </a:cubicBezTo>
                  <a:cubicBezTo>
                    <a:pt x="1173" y="1573"/>
                    <a:pt x="1236" y="1478"/>
                    <a:pt x="1268" y="1383"/>
                  </a:cubicBezTo>
                  <a:cubicBezTo>
                    <a:pt x="1299" y="1257"/>
                    <a:pt x="1268" y="1162"/>
                    <a:pt x="1236" y="1067"/>
                  </a:cubicBezTo>
                  <a:cubicBezTo>
                    <a:pt x="1078" y="782"/>
                    <a:pt x="951" y="497"/>
                    <a:pt x="793" y="212"/>
                  </a:cubicBezTo>
                  <a:cubicBezTo>
                    <a:pt x="761" y="117"/>
                    <a:pt x="634" y="53"/>
                    <a:pt x="539" y="22"/>
                  </a:cubicBezTo>
                  <a:cubicBezTo>
                    <a:pt x="500" y="8"/>
                    <a:pt x="455" y="1"/>
                    <a:pt x="409" y="1"/>
                  </a:cubicBezTo>
                  <a:close/>
                </a:path>
              </a:pathLst>
            </a:custGeom>
            <a:solidFill>
              <a:srgbClr val="4EC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6"/>
            <p:cNvSpPr/>
            <p:nvPr/>
          </p:nvSpPr>
          <p:spPr>
            <a:xfrm>
              <a:off x="6014557" y="2953136"/>
              <a:ext cx="27477" cy="27477"/>
            </a:xfrm>
            <a:custGeom>
              <a:avLst/>
              <a:gdLst/>
              <a:ahLst/>
              <a:cxnLst/>
              <a:rect l="l" t="t" r="r" b="b"/>
              <a:pathLst>
                <a:path w="887" h="887" extrusionOk="0">
                  <a:moveTo>
                    <a:pt x="443" y="0"/>
                  </a:moveTo>
                  <a:cubicBezTo>
                    <a:pt x="380" y="0"/>
                    <a:pt x="317" y="32"/>
                    <a:pt x="285" y="63"/>
                  </a:cubicBezTo>
                  <a:cubicBezTo>
                    <a:pt x="222" y="63"/>
                    <a:pt x="158" y="95"/>
                    <a:pt x="127" y="127"/>
                  </a:cubicBezTo>
                  <a:cubicBezTo>
                    <a:pt x="95" y="158"/>
                    <a:pt x="95" y="190"/>
                    <a:pt x="63" y="222"/>
                  </a:cubicBezTo>
                  <a:cubicBezTo>
                    <a:pt x="32" y="285"/>
                    <a:pt x="0" y="348"/>
                    <a:pt x="0" y="443"/>
                  </a:cubicBezTo>
                  <a:cubicBezTo>
                    <a:pt x="0" y="475"/>
                    <a:pt x="0" y="507"/>
                    <a:pt x="32" y="538"/>
                  </a:cubicBezTo>
                  <a:cubicBezTo>
                    <a:pt x="32" y="633"/>
                    <a:pt x="63" y="697"/>
                    <a:pt x="127" y="728"/>
                  </a:cubicBezTo>
                  <a:lnTo>
                    <a:pt x="158" y="760"/>
                  </a:lnTo>
                  <a:cubicBezTo>
                    <a:pt x="190" y="823"/>
                    <a:pt x="222" y="823"/>
                    <a:pt x="285" y="855"/>
                  </a:cubicBezTo>
                  <a:cubicBezTo>
                    <a:pt x="348" y="887"/>
                    <a:pt x="412" y="887"/>
                    <a:pt x="443" y="887"/>
                  </a:cubicBezTo>
                  <a:cubicBezTo>
                    <a:pt x="507" y="887"/>
                    <a:pt x="570" y="887"/>
                    <a:pt x="633" y="855"/>
                  </a:cubicBezTo>
                  <a:cubicBezTo>
                    <a:pt x="665" y="823"/>
                    <a:pt x="728" y="792"/>
                    <a:pt x="760" y="760"/>
                  </a:cubicBezTo>
                  <a:cubicBezTo>
                    <a:pt x="792" y="728"/>
                    <a:pt x="792" y="697"/>
                    <a:pt x="823" y="665"/>
                  </a:cubicBezTo>
                  <a:cubicBezTo>
                    <a:pt x="855" y="602"/>
                    <a:pt x="887" y="538"/>
                    <a:pt x="887" y="475"/>
                  </a:cubicBezTo>
                  <a:cubicBezTo>
                    <a:pt x="887" y="412"/>
                    <a:pt x="887" y="380"/>
                    <a:pt x="887" y="348"/>
                  </a:cubicBezTo>
                  <a:cubicBezTo>
                    <a:pt x="855" y="285"/>
                    <a:pt x="823" y="222"/>
                    <a:pt x="760" y="158"/>
                  </a:cubicBezTo>
                  <a:lnTo>
                    <a:pt x="728" y="127"/>
                  </a:lnTo>
                  <a:cubicBezTo>
                    <a:pt x="697" y="95"/>
                    <a:pt x="665" y="63"/>
                    <a:pt x="602" y="63"/>
                  </a:cubicBezTo>
                  <a:cubicBezTo>
                    <a:pt x="538" y="32"/>
                    <a:pt x="507" y="0"/>
                    <a:pt x="443" y="0"/>
                  </a:cubicBezTo>
                  <a:close/>
                </a:path>
              </a:pathLst>
            </a:custGeom>
            <a:solidFill>
              <a:srgbClr val="4EC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6"/>
            <p:cNvSpPr/>
            <p:nvPr/>
          </p:nvSpPr>
          <p:spPr>
            <a:xfrm>
              <a:off x="5647641" y="1164774"/>
              <a:ext cx="962440" cy="1188049"/>
            </a:xfrm>
            <a:custGeom>
              <a:avLst/>
              <a:gdLst/>
              <a:ahLst/>
              <a:cxnLst/>
              <a:rect l="l" t="t" r="r" b="b"/>
              <a:pathLst>
                <a:path w="31069" h="38352" extrusionOk="0">
                  <a:moveTo>
                    <a:pt x="30688" y="381"/>
                  </a:moveTo>
                  <a:lnTo>
                    <a:pt x="30688" y="37972"/>
                  </a:lnTo>
                  <a:lnTo>
                    <a:pt x="412" y="37972"/>
                  </a:lnTo>
                  <a:lnTo>
                    <a:pt x="412" y="381"/>
                  </a:lnTo>
                  <a:close/>
                  <a:moveTo>
                    <a:pt x="1" y="1"/>
                  </a:moveTo>
                  <a:lnTo>
                    <a:pt x="1" y="38352"/>
                  </a:lnTo>
                  <a:lnTo>
                    <a:pt x="31068" y="38352"/>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 name="Google Shape;2328;p26"/>
          <p:cNvGrpSpPr/>
          <p:nvPr/>
        </p:nvGrpSpPr>
        <p:grpSpPr>
          <a:xfrm>
            <a:off x="3570888" y="1164774"/>
            <a:ext cx="962409" cy="2167083"/>
            <a:chOff x="3570888" y="1164774"/>
            <a:chExt cx="962409" cy="2167083"/>
          </a:xfrm>
        </p:grpSpPr>
        <p:sp>
          <p:nvSpPr>
            <p:cNvPr id="2329" name="Google Shape;2329;p26"/>
            <p:cNvSpPr/>
            <p:nvPr/>
          </p:nvSpPr>
          <p:spPr>
            <a:xfrm>
              <a:off x="3570888" y="2346866"/>
              <a:ext cx="962409" cy="984992"/>
            </a:xfrm>
            <a:custGeom>
              <a:avLst/>
              <a:gdLst/>
              <a:ahLst/>
              <a:cxnLst/>
              <a:rect l="l" t="t" r="r" b="b"/>
              <a:pathLst>
                <a:path w="31068" h="31797" extrusionOk="0">
                  <a:moveTo>
                    <a:pt x="0" y="1"/>
                  </a:moveTo>
                  <a:lnTo>
                    <a:pt x="0" y="31796"/>
                  </a:lnTo>
                  <a:lnTo>
                    <a:pt x="31068" y="31796"/>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6"/>
            <p:cNvSpPr/>
            <p:nvPr/>
          </p:nvSpPr>
          <p:spPr>
            <a:xfrm>
              <a:off x="3651334" y="3018837"/>
              <a:ext cx="725989" cy="310054"/>
            </a:xfrm>
            <a:custGeom>
              <a:avLst/>
              <a:gdLst/>
              <a:ahLst/>
              <a:cxnLst/>
              <a:rect l="l" t="t" r="r" b="b"/>
              <a:pathLst>
                <a:path w="23436" h="10009" extrusionOk="0">
                  <a:moveTo>
                    <a:pt x="14568" y="1"/>
                  </a:moveTo>
                  <a:cubicBezTo>
                    <a:pt x="14508" y="92"/>
                    <a:pt x="12539" y="3189"/>
                    <a:pt x="9050" y="3189"/>
                  </a:cubicBezTo>
                  <a:cubicBezTo>
                    <a:pt x="8887" y="3189"/>
                    <a:pt x="8720" y="3182"/>
                    <a:pt x="8551" y="3168"/>
                  </a:cubicBezTo>
                  <a:cubicBezTo>
                    <a:pt x="8298" y="3674"/>
                    <a:pt x="7949" y="4181"/>
                    <a:pt x="7379" y="4498"/>
                  </a:cubicBezTo>
                  <a:cubicBezTo>
                    <a:pt x="5352" y="5638"/>
                    <a:pt x="159" y="5606"/>
                    <a:pt x="0" y="10008"/>
                  </a:cubicBezTo>
                  <a:lnTo>
                    <a:pt x="23435" y="10008"/>
                  </a:lnTo>
                  <a:cubicBezTo>
                    <a:pt x="23309" y="5606"/>
                    <a:pt x="18115" y="5638"/>
                    <a:pt x="16088" y="4498"/>
                  </a:cubicBezTo>
                  <a:cubicBezTo>
                    <a:pt x="14030" y="3326"/>
                    <a:pt x="14568" y="1"/>
                    <a:pt x="14568"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6"/>
            <p:cNvSpPr/>
            <p:nvPr/>
          </p:nvSpPr>
          <p:spPr>
            <a:xfrm>
              <a:off x="3763159" y="2524423"/>
              <a:ext cx="504283" cy="524883"/>
            </a:xfrm>
            <a:custGeom>
              <a:avLst/>
              <a:gdLst/>
              <a:ahLst/>
              <a:cxnLst/>
              <a:rect l="l" t="t" r="r" b="b"/>
              <a:pathLst>
                <a:path w="16279" h="16944" extrusionOk="0">
                  <a:moveTo>
                    <a:pt x="4751" y="1"/>
                  </a:moveTo>
                  <a:cubicBezTo>
                    <a:pt x="4751" y="1"/>
                    <a:pt x="1331" y="1996"/>
                    <a:pt x="1521" y="6968"/>
                  </a:cubicBezTo>
                  <a:cubicBezTo>
                    <a:pt x="1521" y="7000"/>
                    <a:pt x="1521" y="7031"/>
                    <a:pt x="1521" y="7063"/>
                  </a:cubicBezTo>
                  <a:cubicBezTo>
                    <a:pt x="1377" y="7002"/>
                    <a:pt x="1221" y="6967"/>
                    <a:pt x="1060" y="6967"/>
                  </a:cubicBezTo>
                  <a:cubicBezTo>
                    <a:pt x="972" y="6967"/>
                    <a:pt x="882" y="6977"/>
                    <a:pt x="792" y="7000"/>
                  </a:cubicBezTo>
                  <a:cubicBezTo>
                    <a:pt x="507" y="7126"/>
                    <a:pt x="254" y="7380"/>
                    <a:pt x="127" y="7665"/>
                  </a:cubicBezTo>
                  <a:cubicBezTo>
                    <a:pt x="1" y="7981"/>
                    <a:pt x="1" y="8330"/>
                    <a:pt x="32" y="8646"/>
                  </a:cubicBezTo>
                  <a:cubicBezTo>
                    <a:pt x="127" y="9216"/>
                    <a:pt x="412" y="9755"/>
                    <a:pt x="824" y="10135"/>
                  </a:cubicBezTo>
                  <a:cubicBezTo>
                    <a:pt x="1204" y="10483"/>
                    <a:pt x="1647" y="10705"/>
                    <a:pt x="2154" y="10768"/>
                  </a:cubicBezTo>
                  <a:cubicBezTo>
                    <a:pt x="2787" y="12953"/>
                    <a:pt x="3864" y="14822"/>
                    <a:pt x="5289" y="15930"/>
                  </a:cubicBezTo>
                  <a:cubicBezTo>
                    <a:pt x="6113" y="16564"/>
                    <a:pt x="7094" y="16944"/>
                    <a:pt x="8139" y="16944"/>
                  </a:cubicBezTo>
                  <a:cubicBezTo>
                    <a:pt x="9185" y="16944"/>
                    <a:pt x="10135" y="16564"/>
                    <a:pt x="10958" y="15962"/>
                  </a:cubicBezTo>
                  <a:cubicBezTo>
                    <a:pt x="12415" y="14853"/>
                    <a:pt x="13492" y="12953"/>
                    <a:pt x="14125" y="10768"/>
                  </a:cubicBezTo>
                  <a:cubicBezTo>
                    <a:pt x="14632" y="10705"/>
                    <a:pt x="15075" y="10483"/>
                    <a:pt x="15455" y="10135"/>
                  </a:cubicBezTo>
                  <a:cubicBezTo>
                    <a:pt x="15867" y="9755"/>
                    <a:pt x="16152" y="9216"/>
                    <a:pt x="16247" y="8646"/>
                  </a:cubicBezTo>
                  <a:cubicBezTo>
                    <a:pt x="16278" y="8330"/>
                    <a:pt x="16278" y="7981"/>
                    <a:pt x="16152" y="7665"/>
                  </a:cubicBezTo>
                  <a:cubicBezTo>
                    <a:pt x="16025" y="7380"/>
                    <a:pt x="15772" y="7126"/>
                    <a:pt x="15455" y="7000"/>
                  </a:cubicBezTo>
                  <a:cubicBezTo>
                    <a:pt x="15392" y="6968"/>
                    <a:pt x="15297" y="6968"/>
                    <a:pt x="15202" y="6968"/>
                  </a:cubicBezTo>
                  <a:cubicBezTo>
                    <a:pt x="15043" y="6968"/>
                    <a:pt x="14885" y="7000"/>
                    <a:pt x="14758" y="7063"/>
                  </a:cubicBezTo>
                  <a:cubicBezTo>
                    <a:pt x="14758" y="7031"/>
                    <a:pt x="14758" y="7000"/>
                    <a:pt x="14758" y="6968"/>
                  </a:cubicBezTo>
                  <a:cubicBezTo>
                    <a:pt x="14790" y="6493"/>
                    <a:pt x="14758" y="6018"/>
                    <a:pt x="14727" y="5606"/>
                  </a:cubicBezTo>
                  <a:cubicBezTo>
                    <a:pt x="14663" y="5384"/>
                    <a:pt x="13872" y="2376"/>
                    <a:pt x="9976" y="2281"/>
                  </a:cubicBezTo>
                  <a:cubicBezTo>
                    <a:pt x="5986" y="2218"/>
                    <a:pt x="4751" y="1"/>
                    <a:pt x="4751"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6"/>
            <p:cNvSpPr/>
            <p:nvPr/>
          </p:nvSpPr>
          <p:spPr>
            <a:xfrm>
              <a:off x="3960324" y="2943317"/>
              <a:ext cx="109908" cy="30699"/>
            </a:xfrm>
            <a:custGeom>
              <a:avLst/>
              <a:gdLst/>
              <a:ahLst/>
              <a:cxnLst/>
              <a:rect l="l" t="t" r="r" b="b"/>
              <a:pathLst>
                <a:path w="3548" h="991" extrusionOk="0">
                  <a:moveTo>
                    <a:pt x="951" y="0"/>
                  </a:moveTo>
                  <a:cubicBezTo>
                    <a:pt x="761" y="95"/>
                    <a:pt x="587" y="135"/>
                    <a:pt x="429" y="135"/>
                  </a:cubicBezTo>
                  <a:cubicBezTo>
                    <a:pt x="270" y="135"/>
                    <a:pt x="128" y="95"/>
                    <a:pt x="1" y="32"/>
                  </a:cubicBezTo>
                  <a:lnTo>
                    <a:pt x="1" y="32"/>
                  </a:lnTo>
                  <a:cubicBezTo>
                    <a:pt x="286" y="570"/>
                    <a:pt x="888" y="792"/>
                    <a:pt x="1299" y="919"/>
                  </a:cubicBezTo>
                  <a:cubicBezTo>
                    <a:pt x="1458" y="966"/>
                    <a:pt x="1616" y="990"/>
                    <a:pt x="1774" y="990"/>
                  </a:cubicBezTo>
                  <a:cubicBezTo>
                    <a:pt x="1933" y="990"/>
                    <a:pt x="2091" y="966"/>
                    <a:pt x="2250" y="919"/>
                  </a:cubicBezTo>
                  <a:cubicBezTo>
                    <a:pt x="2693" y="792"/>
                    <a:pt x="3295" y="570"/>
                    <a:pt x="3548" y="32"/>
                  </a:cubicBezTo>
                  <a:lnTo>
                    <a:pt x="3548" y="32"/>
                  </a:lnTo>
                  <a:cubicBezTo>
                    <a:pt x="3437" y="95"/>
                    <a:pt x="3302" y="135"/>
                    <a:pt x="3144" y="135"/>
                  </a:cubicBezTo>
                  <a:cubicBezTo>
                    <a:pt x="2986" y="135"/>
                    <a:pt x="2804" y="95"/>
                    <a:pt x="2598" y="0"/>
                  </a:cubicBezTo>
                  <a:cubicBezTo>
                    <a:pt x="2598" y="0"/>
                    <a:pt x="2281" y="127"/>
                    <a:pt x="1774" y="127"/>
                  </a:cubicBezTo>
                  <a:cubicBezTo>
                    <a:pt x="1268" y="127"/>
                    <a:pt x="951" y="0"/>
                    <a:pt x="951" y="0"/>
                  </a:cubicBezTo>
                  <a:close/>
                </a:path>
              </a:pathLst>
            </a:custGeom>
            <a:solidFill>
              <a:srgbClr val="ED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6"/>
            <p:cNvSpPr/>
            <p:nvPr/>
          </p:nvSpPr>
          <p:spPr>
            <a:xfrm>
              <a:off x="3946601" y="2915097"/>
              <a:ext cx="137385" cy="32310"/>
            </a:xfrm>
            <a:custGeom>
              <a:avLst/>
              <a:gdLst/>
              <a:ahLst/>
              <a:cxnLst/>
              <a:rect l="l" t="t" r="r" b="b"/>
              <a:pathLst>
                <a:path w="4435" h="1043" extrusionOk="0">
                  <a:moveTo>
                    <a:pt x="1767" y="1"/>
                  </a:moveTo>
                  <a:cubicBezTo>
                    <a:pt x="1679" y="1"/>
                    <a:pt x="1576" y="25"/>
                    <a:pt x="1457" y="88"/>
                  </a:cubicBezTo>
                  <a:cubicBezTo>
                    <a:pt x="1007" y="338"/>
                    <a:pt x="655" y="589"/>
                    <a:pt x="293" y="589"/>
                  </a:cubicBezTo>
                  <a:cubicBezTo>
                    <a:pt x="197" y="589"/>
                    <a:pt x="100" y="571"/>
                    <a:pt x="1" y="531"/>
                  </a:cubicBezTo>
                  <a:lnTo>
                    <a:pt x="1" y="531"/>
                  </a:lnTo>
                  <a:cubicBezTo>
                    <a:pt x="1" y="531"/>
                    <a:pt x="159" y="816"/>
                    <a:pt x="444" y="943"/>
                  </a:cubicBezTo>
                  <a:cubicBezTo>
                    <a:pt x="565" y="1003"/>
                    <a:pt x="693" y="1042"/>
                    <a:pt x="839" y="1042"/>
                  </a:cubicBezTo>
                  <a:cubicBezTo>
                    <a:pt x="998" y="1042"/>
                    <a:pt x="1179" y="996"/>
                    <a:pt x="1394" y="880"/>
                  </a:cubicBezTo>
                  <a:cubicBezTo>
                    <a:pt x="1394" y="880"/>
                    <a:pt x="1711" y="1038"/>
                    <a:pt x="2217" y="1038"/>
                  </a:cubicBezTo>
                  <a:cubicBezTo>
                    <a:pt x="2724" y="1038"/>
                    <a:pt x="3041" y="880"/>
                    <a:pt x="3041" y="880"/>
                  </a:cubicBezTo>
                  <a:cubicBezTo>
                    <a:pt x="3256" y="996"/>
                    <a:pt x="3445" y="1042"/>
                    <a:pt x="3609" y="1042"/>
                  </a:cubicBezTo>
                  <a:cubicBezTo>
                    <a:pt x="3758" y="1042"/>
                    <a:pt x="3885" y="1003"/>
                    <a:pt x="3991" y="943"/>
                  </a:cubicBezTo>
                  <a:cubicBezTo>
                    <a:pt x="4276" y="816"/>
                    <a:pt x="4434" y="531"/>
                    <a:pt x="4434" y="531"/>
                  </a:cubicBezTo>
                  <a:lnTo>
                    <a:pt x="4434" y="531"/>
                  </a:lnTo>
                  <a:cubicBezTo>
                    <a:pt x="4341" y="571"/>
                    <a:pt x="4249" y="589"/>
                    <a:pt x="4155" y="589"/>
                  </a:cubicBezTo>
                  <a:cubicBezTo>
                    <a:pt x="3801" y="589"/>
                    <a:pt x="3435" y="338"/>
                    <a:pt x="3009" y="88"/>
                  </a:cubicBezTo>
                  <a:cubicBezTo>
                    <a:pt x="2884" y="25"/>
                    <a:pt x="2776" y="1"/>
                    <a:pt x="2683" y="1"/>
                  </a:cubicBezTo>
                  <a:cubicBezTo>
                    <a:pt x="2353" y="1"/>
                    <a:pt x="2217" y="310"/>
                    <a:pt x="2217" y="310"/>
                  </a:cubicBezTo>
                  <a:cubicBezTo>
                    <a:pt x="2217" y="310"/>
                    <a:pt x="2082" y="1"/>
                    <a:pt x="1767" y="1"/>
                  </a:cubicBezTo>
                  <a:close/>
                </a:path>
              </a:pathLst>
            </a:custGeom>
            <a:solidFill>
              <a:srgbClr val="F9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6"/>
            <p:cNvSpPr/>
            <p:nvPr/>
          </p:nvSpPr>
          <p:spPr>
            <a:xfrm>
              <a:off x="3916183" y="3017877"/>
              <a:ext cx="186423" cy="99748"/>
            </a:xfrm>
            <a:custGeom>
              <a:avLst/>
              <a:gdLst/>
              <a:ahLst/>
              <a:cxnLst/>
              <a:rect l="l" t="t" r="r" b="b"/>
              <a:pathLst>
                <a:path w="6018" h="3220" extrusionOk="0">
                  <a:moveTo>
                    <a:pt x="349" y="0"/>
                  </a:moveTo>
                  <a:cubicBezTo>
                    <a:pt x="349" y="0"/>
                    <a:pt x="603" y="1805"/>
                    <a:pt x="1" y="3199"/>
                  </a:cubicBezTo>
                  <a:cubicBezTo>
                    <a:pt x="170" y="3213"/>
                    <a:pt x="337" y="3220"/>
                    <a:pt x="500" y="3220"/>
                  </a:cubicBezTo>
                  <a:cubicBezTo>
                    <a:pt x="3989" y="3220"/>
                    <a:pt x="5958" y="123"/>
                    <a:pt x="6018" y="32"/>
                  </a:cubicBezTo>
                  <a:lnTo>
                    <a:pt x="6018" y="32"/>
                  </a:lnTo>
                  <a:cubicBezTo>
                    <a:pt x="5195" y="665"/>
                    <a:pt x="4245" y="1014"/>
                    <a:pt x="3199" y="1014"/>
                  </a:cubicBezTo>
                  <a:cubicBezTo>
                    <a:pt x="2154" y="1014"/>
                    <a:pt x="1204" y="634"/>
                    <a:pt x="349"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6"/>
            <p:cNvSpPr/>
            <p:nvPr/>
          </p:nvSpPr>
          <p:spPr>
            <a:xfrm>
              <a:off x="3979963" y="2851100"/>
              <a:ext cx="70660" cy="23574"/>
            </a:xfrm>
            <a:custGeom>
              <a:avLst/>
              <a:gdLst/>
              <a:ahLst/>
              <a:cxnLst/>
              <a:rect l="l" t="t" r="r" b="b"/>
              <a:pathLst>
                <a:path w="2281" h="761" extrusionOk="0">
                  <a:moveTo>
                    <a:pt x="1140" y="0"/>
                  </a:moveTo>
                  <a:cubicBezTo>
                    <a:pt x="349" y="0"/>
                    <a:pt x="0" y="254"/>
                    <a:pt x="0" y="254"/>
                  </a:cubicBezTo>
                  <a:cubicBezTo>
                    <a:pt x="127" y="634"/>
                    <a:pt x="1140" y="761"/>
                    <a:pt x="1140" y="761"/>
                  </a:cubicBezTo>
                  <a:cubicBezTo>
                    <a:pt x="1140" y="761"/>
                    <a:pt x="2154" y="634"/>
                    <a:pt x="2281" y="254"/>
                  </a:cubicBezTo>
                  <a:cubicBezTo>
                    <a:pt x="2281" y="254"/>
                    <a:pt x="1932" y="0"/>
                    <a:pt x="1140"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6"/>
            <p:cNvSpPr/>
            <p:nvPr/>
          </p:nvSpPr>
          <p:spPr>
            <a:xfrm>
              <a:off x="4073140" y="2721433"/>
              <a:ext cx="100119" cy="54149"/>
            </a:xfrm>
            <a:custGeom>
              <a:avLst/>
              <a:gdLst/>
              <a:ahLst/>
              <a:cxnLst/>
              <a:rect l="l" t="t" r="r" b="b"/>
              <a:pathLst>
                <a:path w="3232" h="1748" extrusionOk="0">
                  <a:moveTo>
                    <a:pt x="1919" y="1"/>
                  </a:moveTo>
                  <a:cubicBezTo>
                    <a:pt x="1558" y="1"/>
                    <a:pt x="1199" y="123"/>
                    <a:pt x="888" y="323"/>
                  </a:cubicBezTo>
                  <a:cubicBezTo>
                    <a:pt x="444" y="608"/>
                    <a:pt x="159" y="1083"/>
                    <a:pt x="1" y="1558"/>
                  </a:cubicBezTo>
                  <a:cubicBezTo>
                    <a:pt x="365" y="1685"/>
                    <a:pt x="753" y="1748"/>
                    <a:pt x="1141" y="1748"/>
                  </a:cubicBezTo>
                  <a:cubicBezTo>
                    <a:pt x="1529" y="1748"/>
                    <a:pt x="1917" y="1685"/>
                    <a:pt x="2281" y="1558"/>
                  </a:cubicBezTo>
                  <a:cubicBezTo>
                    <a:pt x="2471" y="1495"/>
                    <a:pt x="3041" y="1210"/>
                    <a:pt x="3231" y="798"/>
                  </a:cubicBezTo>
                  <a:cubicBezTo>
                    <a:pt x="3073" y="450"/>
                    <a:pt x="2756" y="196"/>
                    <a:pt x="2376" y="70"/>
                  </a:cubicBezTo>
                  <a:cubicBezTo>
                    <a:pt x="2225" y="22"/>
                    <a:pt x="2072" y="1"/>
                    <a:pt x="1919"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6"/>
            <p:cNvSpPr/>
            <p:nvPr/>
          </p:nvSpPr>
          <p:spPr>
            <a:xfrm>
              <a:off x="3857327" y="2721433"/>
              <a:ext cx="101080" cy="54149"/>
            </a:xfrm>
            <a:custGeom>
              <a:avLst/>
              <a:gdLst/>
              <a:ahLst/>
              <a:cxnLst/>
              <a:rect l="l" t="t" r="r" b="b"/>
              <a:pathLst>
                <a:path w="3263" h="1748" extrusionOk="0">
                  <a:moveTo>
                    <a:pt x="1319" y="1"/>
                  </a:moveTo>
                  <a:cubicBezTo>
                    <a:pt x="1163" y="1"/>
                    <a:pt x="1007" y="22"/>
                    <a:pt x="856" y="70"/>
                  </a:cubicBezTo>
                  <a:cubicBezTo>
                    <a:pt x="507" y="196"/>
                    <a:pt x="191" y="450"/>
                    <a:pt x="1" y="798"/>
                  </a:cubicBezTo>
                  <a:cubicBezTo>
                    <a:pt x="191" y="1210"/>
                    <a:pt x="792" y="1495"/>
                    <a:pt x="951" y="1558"/>
                  </a:cubicBezTo>
                  <a:cubicBezTo>
                    <a:pt x="1315" y="1685"/>
                    <a:pt x="1703" y="1748"/>
                    <a:pt x="2095" y="1748"/>
                  </a:cubicBezTo>
                  <a:cubicBezTo>
                    <a:pt x="2487" y="1748"/>
                    <a:pt x="2883" y="1685"/>
                    <a:pt x="3263" y="1558"/>
                  </a:cubicBezTo>
                  <a:cubicBezTo>
                    <a:pt x="3104" y="1083"/>
                    <a:pt x="2788" y="608"/>
                    <a:pt x="2344" y="323"/>
                  </a:cubicBezTo>
                  <a:cubicBezTo>
                    <a:pt x="2055" y="123"/>
                    <a:pt x="1688" y="1"/>
                    <a:pt x="1319" y="1"/>
                  </a:cubicBezTo>
                  <a:close/>
                </a:path>
              </a:pathLst>
            </a:custGeom>
            <a:solidFill>
              <a:srgbClr val="F4B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6"/>
            <p:cNvSpPr/>
            <p:nvPr/>
          </p:nvSpPr>
          <p:spPr>
            <a:xfrm>
              <a:off x="3722952" y="2402654"/>
              <a:ext cx="567043" cy="340567"/>
            </a:xfrm>
            <a:custGeom>
              <a:avLst/>
              <a:gdLst/>
              <a:ahLst/>
              <a:cxnLst/>
              <a:rect l="l" t="t" r="r" b="b"/>
              <a:pathLst>
                <a:path w="18305" h="10994" extrusionOk="0">
                  <a:moveTo>
                    <a:pt x="9454" y="1"/>
                  </a:moveTo>
                  <a:cubicBezTo>
                    <a:pt x="6201" y="1"/>
                    <a:pt x="4655" y="2602"/>
                    <a:pt x="4655" y="2602"/>
                  </a:cubicBezTo>
                  <a:cubicBezTo>
                    <a:pt x="0" y="3140"/>
                    <a:pt x="2090" y="10931"/>
                    <a:pt x="2090" y="10931"/>
                  </a:cubicBezTo>
                  <a:cubicBezTo>
                    <a:pt x="2195" y="10904"/>
                    <a:pt x="2300" y="10889"/>
                    <a:pt x="2403" y="10889"/>
                  </a:cubicBezTo>
                  <a:cubicBezTo>
                    <a:pt x="2548" y="10889"/>
                    <a:pt x="2689" y="10920"/>
                    <a:pt x="2819" y="10994"/>
                  </a:cubicBezTo>
                  <a:cubicBezTo>
                    <a:pt x="2819" y="10962"/>
                    <a:pt x="2819" y="10931"/>
                    <a:pt x="2819" y="10899"/>
                  </a:cubicBezTo>
                  <a:cubicBezTo>
                    <a:pt x="2629" y="5927"/>
                    <a:pt x="6081" y="3932"/>
                    <a:pt x="6081" y="3932"/>
                  </a:cubicBezTo>
                  <a:cubicBezTo>
                    <a:pt x="6081" y="3932"/>
                    <a:pt x="7284" y="6149"/>
                    <a:pt x="11306" y="6212"/>
                  </a:cubicBezTo>
                  <a:cubicBezTo>
                    <a:pt x="15201" y="6307"/>
                    <a:pt x="15961" y="9315"/>
                    <a:pt x="16025" y="9505"/>
                  </a:cubicBezTo>
                  <a:cubicBezTo>
                    <a:pt x="16025" y="9537"/>
                    <a:pt x="16025" y="9537"/>
                    <a:pt x="16025" y="9537"/>
                  </a:cubicBezTo>
                  <a:cubicBezTo>
                    <a:pt x="16056" y="9949"/>
                    <a:pt x="16088" y="10392"/>
                    <a:pt x="16056" y="10899"/>
                  </a:cubicBezTo>
                  <a:cubicBezTo>
                    <a:pt x="16056" y="10931"/>
                    <a:pt x="16056" y="10962"/>
                    <a:pt x="16056" y="10994"/>
                  </a:cubicBezTo>
                  <a:cubicBezTo>
                    <a:pt x="16183" y="10931"/>
                    <a:pt x="16341" y="10899"/>
                    <a:pt x="16500" y="10899"/>
                  </a:cubicBezTo>
                  <a:cubicBezTo>
                    <a:pt x="18305" y="5135"/>
                    <a:pt x="14600" y="765"/>
                    <a:pt x="10578" y="100"/>
                  </a:cubicBezTo>
                  <a:cubicBezTo>
                    <a:pt x="10183" y="31"/>
                    <a:pt x="9808" y="1"/>
                    <a:pt x="945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6"/>
            <p:cNvSpPr/>
            <p:nvPr/>
          </p:nvSpPr>
          <p:spPr>
            <a:xfrm>
              <a:off x="4065303" y="2680482"/>
              <a:ext cx="122671" cy="46064"/>
            </a:xfrm>
            <a:custGeom>
              <a:avLst/>
              <a:gdLst/>
              <a:ahLst/>
              <a:cxnLst/>
              <a:rect l="l" t="t" r="r" b="b"/>
              <a:pathLst>
                <a:path w="3960" h="1487" extrusionOk="0">
                  <a:moveTo>
                    <a:pt x="1805" y="1"/>
                  </a:moveTo>
                  <a:cubicBezTo>
                    <a:pt x="903" y="1"/>
                    <a:pt x="250" y="410"/>
                    <a:pt x="222" y="410"/>
                  </a:cubicBezTo>
                  <a:cubicBezTo>
                    <a:pt x="1" y="821"/>
                    <a:pt x="222" y="1487"/>
                    <a:pt x="222" y="1487"/>
                  </a:cubicBezTo>
                  <a:cubicBezTo>
                    <a:pt x="222" y="1487"/>
                    <a:pt x="571" y="917"/>
                    <a:pt x="1932" y="663"/>
                  </a:cubicBezTo>
                  <a:cubicBezTo>
                    <a:pt x="2112" y="632"/>
                    <a:pt x="2280" y="618"/>
                    <a:pt x="2435" y="618"/>
                  </a:cubicBezTo>
                  <a:cubicBezTo>
                    <a:pt x="3376" y="618"/>
                    <a:pt x="3878" y="1116"/>
                    <a:pt x="3959" y="1170"/>
                  </a:cubicBezTo>
                  <a:cubicBezTo>
                    <a:pt x="3896" y="1107"/>
                    <a:pt x="3263" y="188"/>
                    <a:pt x="2217" y="30"/>
                  </a:cubicBezTo>
                  <a:cubicBezTo>
                    <a:pt x="2075" y="9"/>
                    <a:pt x="1937" y="1"/>
                    <a:pt x="180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6"/>
            <p:cNvSpPr/>
            <p:nvPr/>
          </p:nvSpPr>
          <p:spPr>
            <a:xfrm>
              <a:off x="3842614" y="2680482"/>
              <a:ext cx="122671" cy="46064"/>
            </a:xfrm>
            <a:custGeom>
              <a:avLst/>
              <a:gdLst/>
              <a:ahLst/>
              <a:cxnLst/>
              <a:rect l="l" t="t" r="r" b="b"/>
              <a:pathLst>
                <a:path w="3960" h="1487" extrusionOk="0">
                  <a:moveTo>
                    <a:pt x="2156" y="1"/>
                  </a:moveTo>
                  <a:cubicBezTo>
                    <a:pt x="2023" y="1"/>
                    <a:pt x="1885" y="9"/>
                    <a:pt x="1743" y="30"/>
                  </a:cubicBezTo>
                  <a:cubicBezTo>
                    <a:pt x="697" y="188"/>
                    <a:pt x="64" y="1107"/>
                    <a:pt x="1" y="1170"/>
                  </a:cubicBezTo>
                  <a:cubicBezTo>
                    <a:pt x="82" y="1116"/>
                    <a:pt x="584" y="618"/>
                    <a:pt x="1525" y="618"/>
                  </a:cubicBezTo>
                  <a:cubicBezTo>
                    <a:pt x="1680" y="618"/>
                    <a:pt x="1848" y="632"/>
                    <a:pt x="2028" y="663"/>
                  </a:cubicBezTo>
                  <a:cubicBezTo>
                    <a:pt x="3389" y="917"/>
                    <a:pt x="3738" y="1487"/>
                    <a:pt x="3738" y="1487"/>
                  </a:cubicBezTo>
                  <a:cubicBezTo>
                    <a:pt x="3738" y="1487"/>
                    <a:pt x="3959" y="821"/>
                    <a:pt x="3738" y="410"/>
                  </a:cubicBezTo>
                  <a:cubicBezTo>
                    <a:pt x="3738" y="410"/>
                    <a:pt x="3064" y="1"/>
                    <a:pt x="215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6"/>
            <p:cNvSpPr/>
            <p:nvPr/>
          </p:nvSpPr>
          <p:spPr>
            <a:xfrm>
              <a:off x="3843605" y="2819101"/>
              <a:ext cx="93211" cy="100305"/>
            </a:xfrm>
            <a:custGeom>
              <a:avLst/>
              <a:gdLst/>
              <a:ahLst/>
              <a:cxnLst/>
              <a:rect l="l" t="t" r="r" b="b"/>
              <a:pathLst>
                <a:path w="3009" h="3238" extrusionOk="0">
                  <a:moveTo>
                    <a:pt x="1139" y="1"/>
                  </a:moveTo>
                  <a:cubicBezTo>
                    <a:pt x="919" y="1"/>
                    <a:pt x="711" y="68"/>
                    <a:pt x="539" y="210"/>
                  </a:cubicBezTo>
                  <a:cubicBezTo>
                    <a:pt x="0" y="653"/>
                    <a:pt x="0" y="1635"/>
                    <a:pt x="507" y="2395"/>
                  </a:cubicBezTo>
                  <a:cubicBezTo>
                    <a:pt x="873" y="2934"/>
                    <a:pt x="1386" y="3238"/>
                    <a:pt x="1846" y="3238"/>
                  </a:cubicBezTo>
                  <a:cubicBezTo>
                    <a:pt x="2062" y="3238"/>
                    <a:pt x="2267" y="3170"/>
                    <a:pt x="2439" y="3029"/>
                  </a:cubicBezTo>
                  <a:cubicBezTo>
                    <a:pt x="3009" y="2617"/>
                    <a:pt x="3009" y="1635"/>
                    <a:pt x="2471" y="843"/>
                  </a:cubicBezTo>
                  <a:cubicBezTo>
                    <a:pt x="2126" y="305"/>
                    <a:pt x="1606" y="1"/>
                    <a:pt x="1139" y="1"/>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6"/>
            <p:cNvSpPr/>
            <p:nvPr/>
          </p:nvSpPr>
          <p:spPr>
            <a:xfrm>
              <a:off x="3777873" y="2759100"/>
              <a:ext cx="35345" cy="80418"/>
            </a:xfrm>
            <a:custGeom>
              <a:avLst/>
              <a:gdLst/>
              <a:ahLst/>
              <a:cxnLst/>
              <a:rect l="l" t="t" r="r" b="b"/>
              <a:pathLst>
                <a:path w="1141" h="2596" extrusionOk="0">
                  <a:moveTo>
                    <a:pt x="360" y="0"/>
                  </a:moveTo>
                  <a:cubicBezTo>
                    <a:pt x="200" y="0"/>
                    <a:pt x="90" y="155"/>
                    <a:pt x="64" y="310"/>
                  </a:cubicBezTo>
                  <a:cubicBezTo>
                    <a:pt x="1" y="532"/>
                    <a:pt x="32" y="785"/>
                    <a:pt x="127" y="1007"/>
                  </a:cubicBezTo>
                  <a:cubicBezTo>
                    <a:pt x="138" y="1051"/>
                    <a:pt x="164" y="1068"/>
                    <a:pt x="192" y="1068"/>
                  </a:cubicBezTo>
                  <a:cubicBezTo>
                    <a:pt x="246" y="1068"/>
                    <a:pt x="306" y="1006"/>
                    <a:pt x="286" y="944"/>
                  </a:cubicBezTo>
                  <a:cubicBezTo>
                    <a:pt x="191" y="754"/>
                    <a:pt x="159" y="564"/>
                    <a:pt x="222" y="374"/>
                  </a:cubicBezTo>
                  <a:cubicBezTo>
                    <a:pt x="222" y="310"/>
                    <a:pt x="254" y="184"/>
                    <a:pt x="349" y="152"/>
                  </a:cubicBezTo>
                  <a:cubicBezTo>
                    <a:pt x="444" y="152"/>
                    <a:pt x="507" y="247"/>
                    <a:pt x="539" y="310"/>
                  </a:cubicBezTo>
                  <a:cubicBezTo>
                    <a:pt x="729" y="627"/>
                    <a:pt x="856" y="1007"/>
                    <a:pt x="951" y="1355"/>
                  </a:cubicBezTo>
                  <a:cubicBezTo>
                    <a:pt x="729" y="1482"/>
                    <a:pt x="571" y="1672"/>
                    <a:pt x="539" y="1894"/>
                  </a:cubicBezTo>
                  <a:cubicBezTo>
                    <a:pt x="539" y="2179"/>
                    <a:pt x="697" y="2464"/>
                    <a:pt x="951" y="2590"/>
                  </a:cubicBezTo>
                  <a:cubicBezTo>
                    <a:pt x="961" y="2594"/>
                    <a:pt x="971" y="2595"/>
                    <a:pt x="981" y="2595"/>
                  </a:cubicBezTo>
                  <a:cubicBezTo>
                    <a:pt x="1064" y="2595"/>
                    <a:pt x="1127" y="2489"/>
                    <a:pt x="1014" y="2432"/>
                  </a:cubicBezTo>
                  <a:cubicBezTo>
                    <a:pt x="824" y="2337"/>
                    <a:pt x="697" y="2147"/>
                    <a:pt x="729" y="1925"/>
                  </a:cubicBezTo>
                  <a:cubicBezTo>
                    <a:pt x="729" y="1735"/>
                    <a:pt x="887" y="1545"/>
                    <a:pt x="1077" y="1482"/>
                  </a:cubicBezTo>
                  <a:cubicBezTo>
                    <a:pt x="1109" y="1482"/>
                    <a:pt x="1141" y="1450"/>
                    <a:pt x="1141" y="1387"/>
                  </a:cubicBezTo>
                  <a:cubicBezTo>
                    <a:pt x="1046" y="1102"/>
                    <a:pt x="951" y="849"/>
                    <a:pt x="856" y="564"/>
                  </a:cubicBezTo>
                  <a:cubicBezTo>
                    <a:pt x="761" y="374"/>
                    <a:pt x="666" y="89"/>
                    <a:pt x="476" y="25"/>
                  </a:cubicBezTo>
                  <a:cubicBezTo>
                    <a:pt x="435" y="8"/>
                    <a:pt x="396" y="0"/>
                    <a:pt x="360"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6"/>
            <p:cNvSpPr/>
            <p:nvPr/>
          </p:nvSpPr>
          <p:spPr>
            <a:xfrm>
              <a:off x="4091788" y="2819101"/>
              <a:ext cx="93242" cy="100305"/>
            </a:xfrm>
            <a:custGeom>
              <a:avLst/>
              <a:gdLst/>
              <a:ahLst/>
              <a:cxnLst/>
              <a:rect l="l" t="t" r="r" b="b"/>
              <a:pathLst>
                <a:path w="3010" h="3238" extrusionOk="0">
                  <a:moveTo>
                    <a:pt x="1870" y="1"/>
                  </a:moveTo>
                  <a:cubicBezTo>
                    <a:pt x="1401" y="1"/>
                    <a:pt x="873" y="305"/>
                    <a:pt x="507" y="843"/>
                  </a:cubicBezTo>
                  <a:cubicBezTo>
                    <a:pt x="1" y="1635"/>
                    <a:pt x="1" y="2617"/>
                    <a:pt x="539" y="3029"/>
                  </a:cubicBezTo>
                  <a:cubicBezTo>
                    <a:pt x="711" y="3170"/>
                    <a:pt x="919" y="3238"/>
                    <a:pt x="1139" y="3238"/>
                  </a:cubicBezTo>
                  <a:cubicBezTo>
                    <a:pt x="1606" y="3238"/>
                    <a:pt x="2126" y="2934"/>
                    <a:pt x="2471" y="2395"/>
                  </a:cubicBezTo>
                  <a:cubicBezTo>
                    <a:pt x="3009" y="1635"/>
                    <a:pt x="3009" y="653"/>
                    <a:pt x="2471" y="210"/>
                  </a:cubicBezTo>
                  <a:cubicBezTo>
                    <a:pt x="2299" y="68"/>
                    <a:pt x="2091" y="1"/>
                    <a:pt x="1870" y="1"/>
                  </a:cubicBezTo>
                  <a:close/>
                </a:path>
              </a:pathLst>
            </a:custGeom>
            <a:solidFill>
              <a:srgbClr val="F7C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6"/>
            <p:cNvSpPr/>
            <p:nvPr/>
          </p:nvSpPr>
          <p:spPr>
            <a:xfrm>
              <a:off x="4215384" y="2759100"/>
              <a:ext cx="35376" cy="80418"/>
            </a:xfrm>
            <a:custGeom>
              <a:avLst/>
              <a:gdLst/>
              <a:ahLst/>
              <a:cxnLst/>
              <a:rect l="l" t="t" r="r" b="b"/>
              <a:pathLst>
                <a:path w="1142" h="2596" extrusionOk="0">
                  <a:moveTo>
                    <a:pt x="767" y="0"/>
                  </a:moveTo>
                  <a:cubicBezTo>
                    <a:pt x="735" y="0"/>
                    <a:pt x="701" y="8"/>
                    <a:pt x="666" y="25"/>
                  </a:cubicBezTo>
                  <a:cubicBezTo>
                    <a:pt x="444" y="89"/>
                    <a:pt x="349" y="374"/>
                    <a:pt x="286" y="564"/>
                  </a:cubicBezTo>
                  <a:cubicBezTo>
                    <a:pt x="159" y="849"/>
                    <a:pt x="64" y="1102"/>
                    <a:pt x="1" y="1387"/>
                  </a:cubicBezTo>
                  <a:cubicBezTo>
                    <a:pt x="1" y="1450"/>
                    <a:pt x="1" y="1482"/>
                    <a:pt x="64" y="1482"/>
                  </a:cubicBezTo>
                  <a:cubicBezTo>
                    <a:pt x="254" y="1545"/>
                    <a:pt x="381" y="1735"/>
                    <a:pt x="413" y="1925"/>
                  </a:cubicBezTo>
                  <a:cubicBezTo>
                    <a:pt x="413" y="2147"/>
                    <a:pt x="286" y="2337"/>
                    <a:pt x="96" y="2432"/>
                  </a:cubicBezTo>
                  <a:cubicBezTo>
                    <a:pt x="11" y="2489"/>
                    <a:pt x="78" y="2595"/>
                    <a:pt x="160" y="2595"/>
                  </a:cubicBezTo>
                  <a:cubicBezTo>
                    <a:pt x="170" y="2595"/>
                    <a:pt x="181" y="2594"/>
                    <a:pt x="191" y="2590"/>
                  </a:cubicBezTo>
                  <a:cubicBezTo>
                    <a:pt x="444" y="2464"/>
                    <a:pt x="603" y="2179"/>
                    <a:pt x="571" y="1894"/>
                  </a:cubicBezTo>
                  <a:cubicBezTo>
                    <a:pt x="539" y="1672"/>
                    <a:pt x="413" y="1482"/>
                    <a:pt x="191" y="1355"/>
                  </a:cubicBezTo>
                  <a:cubicBezTo>
                    <a:pt x="286" y="1007"/>
                    <a:pt x="413" y="627"/>
                    <a:pt x="603" y="310"/>
                  </a:cubicBezTo>
                  <a:cubicBezTo>
                    <a:pt x="634" y="247"/>
                    <a:pt x="698" y="152"/>
                    <a:pt x="761" y="152"/>
                  </a:cubicBezTo>
                  <a:cubicBezTo>
                    <a:pt x="856" y="184"/>
                    <a:pt x="888" y="310"/>
                    <a:pt x="919" y="374"/>
                  </a:cubicBezTo>
                  <a:cubicBezTo>
                    <a:pt x="951" y="564"/>
                    <a:pt x="951" y="754"/>
                    <a:pt x="856" y="944"/>
                  </a:cubicBezTo>
                  <a:cubicBezTo>
                    <a:pt x="835" y="1006"/>
                    <a:pt x="882" y="1068"/>
                    <a:pt x="935" y="1068"/>
                  </a:cubicBezTo>
                  <a:cubicBezTo>
                    <a:pt x="963" y="1068"/>
                    <a:pt x="992" y="1051"/>
                    <a:pt x="1014" y="1007"/>
                  </a:cubicBezTo>
                  <a:cubicBezTo>
                    <a:pt x="1109" y="785"/>
                    <a:pt x="1141" y="532"/>
                    <a:pt x="1078" y="310"/>
                  </a:cubicBezTo>
                  <a:cubicBezTo>
                    <a:pt x="1026" y="155"/>
                    <a:pt x="911" y="0"/>
                    <a:pt x="767" y="0"/>
                  </a:cubicBezTo>
                  <a:close/>
                </a:path>
              </a:pathLst>
            </a:custGeom>
            <a:solidFill>
              <a:srgbClr val="ED9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6"/>
            <p:cNvSpPr/>
            <p:nvPr/>
          </p:nvSpPr>
          <p:spPr>
            <a:xfrm>
              <a:off x="3857327" y="2746121"/>
              <a:ext cx="100088" cy="36430"/>
            </a:xfrm>
            <a:custGeom>
              <a:avLst/>
              <a:gdLst/>
              <a:ahLst/>
              <a:cxnLst/>
              <a:rect l="l" t="t" r="r" b="b"/>
              <a:pathLst>
                <a:path w="3231" h="1176" extrusionOk="0">
                  <a:moveTo>
                    <a:pt x="1" y="1"/>
                  </a:moveTo>
                  <a:cubicBezTo>
                    <a:pt x="96" y="286"/>
                    <a:pt x="317" y="539"/>
                    <a:pt x="571" y="729"/>
                  </a:cubicBezTo>
                  <a:cubicBezTo>
                    <a:pt x="824" y="951"/>
                    <a:pt x="1109" y="1078"/>
                    <a:pt x="1426" y="1141"/>
                  </a:cubicBezTo>
                  <a:cubicBezTo>
                    <a:pt x="1547" y="1165"/>
                    <a:pt x="1672" y="1176"/>
                    <a:pt x="1797" y="1176"/>
                  </a:cubicBezTo>
                  <a:cubicBezTo>
                    <a:pt x="1999" y="1176"/>
                    <a:pt x="2200" y="1148"/>
                    <a:pt x="2376" y="1109"/>
                  </a:cubicBezTo>
                  <a:cubicBezTo>
                    <a:pt x="2534" y="1109"/>
                    <a:pt x="2693" y="1046"/>
                    <a:pt x="2819" y="983"/>
                  </a:cubicBezTo>
                  <a:cubicBezTo>
                    <a:pt x="2978" y="919"/>
                    <a:pt x="3104" y="856"/>
                    <a:pt x="3231" y="761"/>
                  </a:cubicBezTo>
                  <a:lnTo>
                    <a:pt x="2788" y="761"/>
                  </a:lnTo>
                  <a:cubicBezTo>
                    <a:pt x="2661" y="729"/>
                    <a:pt x="2503" y="729"/>
                    <a:pt x="2376" y="729"/>
                  </a:cubicBezTo>
                  <a:cubicBezTo>
                    <a:pt x="2091" y="698"/>
                    <a:pt x="1806" y="666"/>
                    <a:pt x="1553" y="634"/>
                  </a:cubicBezTo>
                  <a:cubicBezTo>
                    <a:pt x="1268" y="571"/>
                    <a:pt x="1014" y="508"/>
                    <a:pt x="761" y="413"/>
                  </a:cubicBezTo>
                  <a:cubicBezTo>
                    <a:pt x="507" y="286"/>
                    <a:pt x="254" y="159"/>
                    <a:pt x="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6"/>
            <p:cNvSpPr/>
            <p:nvPr/>
          </p:nvSpPr>
          <p:spPr>
            <a:xfrm>
              <a:off x="3839671" y="2752006"/>
              <a:ext cx="31442" cy="11802"/>
            </a:xfrm>
            <a:custGeom>
              <a:avLst/>
              <a:gdLst/>
              <a:ahLst/>
              <a:cxnLst/>
              <a:rect l="l" t="t" r="r" b="b"/>
              <a:pathLst>
                <a:path w="1015" h="381" extrusionOk="0">
                  <a:moveTo>
                    <a:pt x="887" y="1"/>
                  </a:moveTo>
                  <a:cubicBezTo>
                    <a:pt x="634" y="159"/>
                    <a:pt x="349" y="286"/>
                    <a:pt x="1" y="286"/>
                  </a:cubicBezTo>
                  <a:cubicBezTo>
                    <a:pt x="159" y="349"/>
                    <a:pt x="325" y="381"/>
                    <a:pt x="496" y="381"/>
                  </a:cubicBezTo>
                  <a:cubicBezTo>
                    <a:pt x="666" y="381"/>
                    <a:pt x="840" y="349"/>
                    <a:pt x="1014" y="286"/>
                  </a:cubicBezTo>
                  <a:lnTo>
                    <a:pt x="887"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6"/>
            <p:cNvSpPr/>
            <p:nvPr/>
          </p:nvSpPr>
          <p:spPr>
            <a:xfrm>
              <a:off x="3854385" y="2760835"/>
              <a:ext cx="25556" cy="19671"/>
            </a:xfrm>
            <a:custGeom>
              <a:avLst/>
              <a:gdLst/>
              <a:ahLst/>
              <a:cxnLst/>
              <a:rect l="l" t="t" r="r" b="b"/>
              <a:pathLst>
                <a:path w="825" h="635" extrusionOk="0">
                  <a:moveTo>
                    <a:pt x="571" y="1"/>
                  </a:moveTo>
                  <a:cubicBezTo>
                    <a:pt x="444" y="254"/>
                    <a:pt x="254" y="476"/>
                    <a:pt x="1" y="634"/>
                  </a:cubicBezTo>
                  <a:cubicBezTo>
                    <a:pt x="317" y="571"/>
                    <a:pt x="602" y="444"/>
                    <a:pt x="824" y="191"/>
                  </a:cubicBezTo>
                  <a:lnTo>
                    <a:pt x="571"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6"/>
            <p:cNvSpPr/>
            <p:nvPr/>
          </p:nvSpPr>
          <p:spPr>
            <a:xfrm>
              <a:off x="3869098" y="2765760"/>
              <a:ext cx="23574" cy="24565"/>
            </a:xfrm>
            <a:custGeom>
              <a:avLst/>
              <a:gdLst/>
              <a:ahLst/>
              <a:cxnLst/>
              <a:rect l="l" t="t" r="r" b="b"/>
              <a:pathLst>
                <a:path w="761" h="793" extrusionOk="0">
                  <a:moveTo>
                    <a:pt x="444" y="0"/>
                  </a:moveTo>
                  <a:cubicBezTo>
                    <a:pt x="381" y="285"/>
                    <a:pt x="222" y="570"/>
                    <a:pt x="1" y="792"/>
                  </a:cubicBezTo>
                  <a:cubicBezTo>
                    <a:pt x="286" y="665"/>
                    <a:pt x="571" y="444"/>
                    <a:pt x="761" y="127"/>
                  </a:cubicBezTo>
                  <a:lnTo>
                    <a:pt x="444"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6"/>
            <p:cNvSpPr/>
            <p:nvPr/>
          </p:nvSpPr>
          <p:spPr>
            <a:xfrm>
              <a:off x="4072180" y="2747112"/>
              <a:ext cx="101080" cy="36430"/>
            </a:xfrm>
            <a:custGeom>
              <a:avLst/>
              <a:gdLst/>
              <a:ahLst/>
              <a:cxnLst/>
              <a:rect l="l" t="t" r="r" b="b"/>
              <a:pathLst>
                <a:path w="3263" h="1176" extrusionOk="0">
                  <a:moveTo>
                    <a:pt x="3262" y="1"/>
                  </a:moveTo>
                  <a:cubicBezTo>
                    <a:pt x="3009" y="159"/>
                    <a:pt x="2755" y="286"/>
                    <a:pt x="2502" y="412"/>
                  </a:cubicBezTo>
                  <a:cubicBezTo>
                    <a:pt x="2249" y="507"/>
                    <a:pt x="1995" y="571"/>
                    <a:pt x="1710" y="634"/>
                  </a:cubicBezTo>
                  <a:cubicBezTo>
                    <a:pt x="1457" y="666"/>
                    <a:pt x="1172" y="697"/>
                    <a:pt x="887" y="729"/>
                  </a:cubicBezTo>
                  <a:cubicBezTo>
                    <a:pt x="760" y="729"/>
                    <a:pt x="602" y="729"/>
                    <a:pt x="475" y="761"/>
                  </a:cubicBezTo>
                  <a:lnTo>
                    <a:pt x="0" y="761"/>
                  </a:lnTo>
                  <a:cubicBezTo>
                    <a:pt x="159" y="856"/>
                    <a:pt x="285" y="919"/>
                    <a:pt x="412" y="982"/>
                  </a:cubicBezTo>
                  <a:cubicBezTo>
                    <a:pt x="570" y="1046"/>
                    <a:pt x="729" y="1109"/>
                    <a:pt x="887" y="1109"/>
                  </a:cubicBezTo>
                  <a:cubicBezTo>
                    <a:pt x="1063" y="1148"/>
                    <a:pt x="1251" y="1175"/>
                    <a:pt x="1444" y="1175"/>
                  </a:cubicBezTo>
                  <a:cubicBezTo>
                    <a:pt x="1563" y="1175"/>
                    <a:pt x="1684" y="1165"/>
                    <a:pt x="1805" y="1141"/>
                  </a:cubicBezTo>
                  <a:cubicBezTo>
                    <a:pt x="2122" y="1077"/>
                    <a:pt x="2439" y="951"/>
                    <a:pt x="2692" y="729"/>
                  </a:cubicBezTo>
                  <a:cubicBezTo>
                    <a:pt x="2945" y="539"/>
                    <a:pt x="3167" y="286"/>
                    <a:pt x="326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6"/>
            <p:cNvSpPr/>
            <p:nvPr/>
          </p:nvSpPr>
          <p:spPr>
            <a:xfrm>
              <a:off x="4159471" y="2752998"/>
              <a:ext cx="31442" cy="11802"/>
            </a:xfrm>
            <a:custGeom>
              <a:avLst/>
              <a:gdLst/>
              <a:ahLst/>
              <a:cxnLst/>
              <a:rect l="l" t="t" r="r" b="b"/>
              <a:pathLst>
                <a:path w="1015" h="381" extrusionOk="0">
                  <a:moveTo>
                    <a:pt x="127" y="1"/>
                  </a:moveTo>
                  <a:lnTo>
                    <a:pt x="1" y="286"/>
                  </a:lnTo>
                  <a:cubicBezTo>
                    <a:pt x="175" y="349"/>
                    <a:pt x="349" y="381"/>
                    <a:pt x="519" y="381"/>
                  </a:cubicBezTo>
                  <a:cubicBezTo>
                    <a:pt x="690" y="381"/>
                    <a:pt x="856" y="349"/>
                    <a:pt x="1014" y="286"/>
                  </a:cubicBezTo>
                  <a:cubicBezTo>
                    <a:pt x="666" y="286"/>
                    <a:pt x="381" y="159"/>
                    <a:pt x="12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6"/>
            <p:cNvSpPr/>
            <p:nvPr/>
          </p:nvSpPr>
          <p:spPr>
            <a:xfrm>
              <a:off x="4150643" y="2761826"/>
              <a:ext cx="25556" cy="19640"/>
            </a:xfrm>
            <a:custGeom>
              <a:avLst/>
              <a:gdLst/>
              <a:ahLst/>
              <a:cxnLst/>
              <a:rect l="l" t="t" r="r" b="b"/>
              <a:pathLst>
                <a:path w="825" h="634" extrusionOk="0">
                  <a:moveTo>
                    <a:pt x="254" y="1"/>
                  </a:moveTo>
                  <a:lnTo>
                    <a:pt x="1" y="191"/>
                  </a:lnTo>
                  <a:cubicBezTo>
                    <a:pt x="222" y="444"/>
                    <a:pt x="508" y="571"/>
                    <a:pt x="824" y="634"/>
                  </a:cubicBezTo>
                  <a:cubicBezTo>
                    <a:pt x="571" y="476"/>
                    <a:pt x="381" y="254"/>
                    <a:pt x="25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6"/>
            <p:cNvSpPr/>
            <p:nvPr/>
          </p:nvSpPr>
          <p:spPr>
            <a:xfrm>
              <a:off x="4137912" y="2766720"/>
              <a:ext cx="23574" cy="24565"/>
            </a:xfrm>
            <a:custGeom>
              <a:avLst/>
              <a:gdLst/>
              <a:ahLst/>
              <a:cxnLst/>
              <a:rect l="l" t="t" r="r" b="b"/>
              <a:pathLst>
                <a:path w="761" h="793" extrusionOk="0">
                  <a:moveTo>
                    <a:pt x="317" y="1"/>
                  </a:moveTo>
                  <a:lnTo>
                    <a:pt x="0" y="128"/>
                  </a:lnTo>
                  <a:cubicBezTo>
                    <a:pt x="190" y="444"/>
                    <a:pt x="475" y="666"/>
                    <a:pt x="760" y="793"/>
                  </a:cubicBezTo>
                  <a:cubicBezTo>
                    <a:pt x="538" y="571"/>
                    <a:pt x="380" y="286"/>
                    <a:pt x="31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6"/>
            <p:cNvSpPr/>
            <p:nvPr/>
          </p:nvSpPr>
          <p:spPr>
            <a:xfrm>
              <a:off x="3816129" y="2802777"/>
              <a:ext cx="110404" cy="174125"/>
            </a:xfrm>
            <a:custGeom>
              <a:avLst/>
              <a:gdLst/>
              <a:ahLst/>
              <a:cxnLst/>
              <a:rect l="l" t="t" r="r" b="b"/>
              <a:pathLst>
                <a:path w="3564" h="5621" extrusionOk="0">
                  <a:moveTo>
                    <a:pt x="943" y="1"/>
                  </a:moveTo>
                  <a:cubicBezTo>
                    <a:pt x="472" y="1"/>
                    <a:pt x="122" y="308"/>
                    <a:pt x="64" y="800"/>
                  </a:cubicBezTo>
                  <a:cubicBezTo>
                    <a:pt x="1" y="1307"/>
                    <a:pt x="127" y="1909"/>
                    <a:pt x="317" y="2447"/>
                  </a:cubicBezTo>
                  <a:cubicBezTo>
                    <a:pt x="507" y="3176"/>
                    <a:pt x="824" y="3904"/>
                    <a:pt x="1236" y="4537"/>
                  </a:cubicBezTo>
                  <a:cubicBezTo>
                    <a:pt x="1552" y="4981"/>
                    <a:pt x="1932" y="5456"/>
                    <a:pt x="2471" y="5582"/>
                  </a:cubicBezTo>
                  <a:cubicBezTo>
                    <a:pt x="2559" y="5608"/>
                    <a:pt x="2647" y="5621"/>
                    <a:pt x="2733" y="5621"/>
                  </a:cubicBezTo>
                  <a:cubicBezTo>
                    <a:pt x="3177" y="5621"/>
                    <a:pt x="3564" y="5294"/>
                    <a:pt x="3484" y="4791"/>
                  </a:cubicBezTo>
                  <a:cubicBezTo>
                    <a:pt x="3421" y="4474"/>
                    <a:pt x="3231" y="4221"/>
                    <a:pt x="3073" y="3967"/>
                  </a:cubicBezTo>
                  <a:cubicBezTo>
                    <a:pt x="2914" y="3682"/>
                    <a:pt x="2756" y="3366"/>
                    <a:pt x="2629" y="3049"/>
                  </a:cubicBezTo>
                  <a:cubicBezTo>
                    <a:pt x="2407" y="2416"/>
                    <a:pt x="2281" y="1782"/>
                    <a:pt x="2091" y="1149"/>
                  </a:cubicBezTo>
                  <a:cubicBezTo>
                    <a:pt x="1964" y="610"/>
                    <a:pt x="1616" y="104"/>
                    <a:pt x="1077" y="9"/>
                  </a:cubicBezTo>
                  <a:cubicBezTo>
                    <a:pt x="1032" y="3"/>
                    <a:pt x="987" y="1"/>
                    <a:pt x="943" y="1"/>
                  </a:cubicBezTo>
                  <a:close/>
                </a:path>
              </a:pathLst>
            </a:custGeom>
            <a:solidFill>
              <a:srgbClr val="CCE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6"/>
            <p:cNvSpPr/>
            <p:nvPr/>
          </p:nvSpPr>
          <p:spPr>
            <a:xfrm>
              <a:off x="3683705" y="2833412"/>
              <a:ext cx="242337" cy="496445"/>
            </a:xfrm>
            <a:custGeom>
              <a:avLst/>
              <a:gdLst/>
              <a:ahLst/>
              <a:cxnLst/>
              <a:rect l="l" t="t" r="r" b="b"/>
              <a:pathLst>
                <a:path w="7823" h="16026" extrusionOk="0">
                  <a:moveTo>
                    <a:pt x="5166" y="0"/>
                  </a:moveTo>
                  <a:cubicBezTo>
                    <a:pt x="4829" y="0"/>
                    <a:pt x="4523" y="550"/>
                    <a:pt x="4307" y="920"/>
                  </a:cubicBezTo>
                  <a:cubicBezTo>
                    <a:pt x="4307" y="920"/>
                    <a:pt x="4307" y="160"/>
                    <a:pt x="4022" y="128"/>
                  </a:cubicBezTo>
                  <a:cubicBezTo>
                    <a:pt x="4010" y="127"/>
                    <a:pt x="3998" y="126"/>
                    <a:pt x="3986" y="126"/>
                  </a:cubicBezTo>
                  <a:cubicBezTo>
                    <a:pt x="3746" y="126"/>
                    <a:pt x="3505" y="469"/>
                    <a:pt x="2661" y="2852"/>
                  </a:cubicBezTo>
                  <a:cubicBezTo>
                    <a:pt x="2661" y="2852"/>
                    <a:pt x="2344" y="3485"/>
                    <a:pt x="2154" y="3928"/>
                  </a:cubicBezTo>
                  <a:cubicBezTo>
                    <a:pt x="1932" y="4372"/>
                    <a:pt x="1869" y="5353"/>
                    <a:pt x="1869" y="5734"/>
                  </a:cubicBezTo>
                  <a:cubicBezTo>
                    <a:pt x="1869" y="6114"/>
                    <a:pt x="2027" y="8077"/>
                    <a:pt x="2090" y="8710"/>
                  </a:cubicBezTo>
                  <a:cubicBezTo>
                    <a:pt x="2185" y="9375"/>
                    <a:pt x="2787" y="10991"/>
                    <a:pt x="2439" y="12226"/>
                  </a:cubicBezTo>
                  <a:cubicBezTo>
                    <a:pt x="2090" y="13492"/>
                    <a:pt x="0" y="16026"/>
                    <a:pt x="0" y="16026"/>
                  </a:cubicBezTo>
                  <a:lnTo>
                    <a:pt x="4972" y="16026"/>
                  </a:lnTo>
                  <a:cubicBezTo>
                    <a:pt x="4972" y="16026"/>
                    <a:pt x="5036" y="15393"/>
                    <a:pt x="6017" y="13524"/>
                  </a:cubicBezTo>
                  <a:cubicBezTo>
                    <a:pt x="6968" y="11687"/>
                    <a:pt x="7823" y="9280"/>
                    <a:pt x="6461" y="8014"/>
                  </a:cubicBezTo>
                  <a:lnTo>
                    <a:pt x="6302" y="6019"/>
                  </a:lnTo>
                  <a:cubicBezTo>
                    <a:pt x="6302" y="6019"/>
                    <a:pt x="6904" y="3960"/>
                    <a:pt x="5922" y="3105"/>
                  </a:cubicBezTo>
                  <a:cubicBezTo>
                    <a:pt x="5922" y="3105"/>
                    <a:pt x="6492" y="952"/>
                    <a:pt x="5637" y="920"/>
                  </a:cubicBezTo>
                  <a:cubicBezTo>
                    <a:pt x="5637" y="920"/>
                    <a:pt x="5542" y="33"/>
                    <a:pt x="5194" y="1"/>
                  </a:cubicBezTo>
                  <a:cubicBezTo>
                    <a:pt x="5185" y="1"/>
                    <a:pt x="5175" y="0"/>
                    <a:pt x="5166" y="0"/>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6"/>
            <p:cNvSpPr/>
            <p:nvPr/>
          </p:nvSpPr>
          <p:spPr>
            <a:xfrm>
              <a:off x="3797481" y="2890874"/>
              <a:ext cx="41572" cy="162973"/>
            </a:xfrm>
            <a:custGeom>
              <a:avLst/>
              <a:gdLst/>
              <a:ahLst/>
              <a:cxnLst/>
              <a:rect l="l" t="t" r="r" b="b"/>
              <a:pathLst>
                <a:path w="1342" h="5261" extrusionOk="0">
                  <a:moveTo>
                    <a:pt x="1224" y="1"/>
                  </a:moveTo>
                  <a:cubicBezTo>
                    <a:pt x="1194" y="1"/>
                    <a:pt x="1162" y="15"/>
                    <a:pt x="1141" y="47"/>
                  </a:cubicBezTo>
                  <a:cubicBezTo>
                    <a:pt x="634" y="1313"/>
                    <a:pt x="286" y="2643"/>
                    <a:pt x="128" y="3974"/>
                  </a:cubicBezTo>
                  <a:cubicBezTo>
                    <a:pt x="64" y="4385"/>
                    <a:pt x="33" y="4765"/>
                    <a:pt x="1" y="5177"/>
                  </a:cubicBezTo>
                  <a:cubicBezTo>
                    <a:pt x="1" y="5228"/>
                    <a:pt x="46" y="5260"/>
                    <a:pt x="88" y="5260"/>
                  </a:cubicBezTo>
                  <a:cubicBezTo>
                    <a:pt x="125" y="5260"/>
                    <a:pt x="159" y="5236"/>
                    <a:pt x="159" y="5177"/>
                  </a:cubicBezTo>
                  <a:cubicBezTo>
                    <a:pt x="254" y="3847"/>
                    <a:pt x="476" y="2485"/>
                    <a:pt x="919" y="1218"/>
                  </a:cubicBezTo>
                  <a:cubicBezTo>
                    <a:pt x="1014" y="838"/>
                    <a:pt x="1173" y="490"/>
                    <a:pt x="1299" y="142"/>
                  </a:cubicBezTo>
                  <a:cubicBezTo>
                    <a:pt x="1342" y="57"/>
                    <a:pt x="1285" y="1"/>
                    <a:pt x="1224"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6"/>
            <p:cNvSpPr/>
            <p:nvPr/>
          </p:nvSpPr>
          <p:spPr>
            <a:xfrm>
              <a:off x="3761208" y="2868292"/>
              <a:ext cx="56224" cy="160061"/>
            </a:xfrm>
            <a:custGeom>
              <a:avLst/>
              <a:gdLst/>
              <a:ahLst/>
              <a:cxnLst/>
              <a:rect l="l" t="t" r="r" b="b"/>
              <a:pathLst>
                <a:path w="1815" h="5167" extrusionOk="0">
                  <a:moveTo>
                    <a:pt x="1712" y="0"/>
                  </a:moveTo>
                  <a:cubicBezTo>
                    <a:pt x="1684" y="0"/>
                    <a:pt x="1658" y="14"/>
                    <a:pt x="1647" y="47"/>
                  </a:cubicBezTo>
                  <a:cubicBezTo>
                    <a:pt x="919" y="1251"/>
                    <a:pt x="222" y="2517"/>
                    <a:pt x="64" y="3942"/>
                  </a:cubicBezTo>
                  <a:cubicBezTo>
                    <a:pt x="0" y="4323"/>
                    <a:pt x="0" y="4703"/>
                    <a:pt x="64" y="5083"/>
                  </a:cubicBezTo>
                  <a:cubicBezTo>
                    <a:pt x="78" y="5141"/>
                    <a:pt x="120" y="5166"/>
                    <a:pt x="161" y="5166"/>
                  </a:cubicBezTo>
                  <a:cubicBezTo>
                    <a:pt x="208" y="5166"/>
                    <a:pt x="254" y="5133"/>
                    <a:pt x="254" y="5083"/>
                  </a:cubicBezTo>
                  <a:cubicBezTo>
                    <a:pt x="32" y="3689"/>
                    <a:pt x="570" y="2359"/>
                    <a:pt x="1204" y="1156"/>
                  </a:cubicBezTo>
                  <a:cubicBezTo>
                    <a:pt x="1394" y="807"/>
                    <a:pt x="1584" y="459"/>
                    <a:pt x="1774" y="111"/>
                  </a:cubicBezTo>
                  <a:cubicBezTo>
                    <a:pt x="1815" y="49"/>
                    <a:pt x="1762" y="0"/>
                    <a:pt x="1712"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6"/>
            <p:cNvSpPr/>
            <p:nvPr/>
          </p:nvSpPr>
          <p:spPr>
            <a:xfrm>
              <a:off x="3827900" y="2961717"/>
              <a:ext cx="28190" cy="111860"/>
            </a:xfrm>
            <a:custGeom>
              <a:avLst/>
              <a:gdLst/>
              <a:ahLst/>
              <a:cxnLst/>
              <a:rect l="l" t="t" r="r" b="b"/>
              <a:pathLst>
                <a:path w="910" h="3611" extrusionOk="0">
                  <a:moveTo>
                    <a:pt x="720" y="0"/>
                  </a:moveTo>
                  <a:cubicBezTo>
                    <a:pt x="685" y="0"/>
                    <a:pt x="653" y="12"/>
                    <a:pt x="634" y="40"/>
                  </a:cubicBezTo>
                  <a:cubicBezTo>
                    <a:pt x="159" y="1085"/>
                    <a:pt x="1" y="2257"/>
                    <a:pt x="191" y="3492"/>
                  </a:cubicBezTo>
                  <a:cubicBezTo>
                    <a:pt x="191" y="3568"/>
                    <a:pt x="284" y="3610"/>
                    <a:pt x="357" y="3610"/>
                  </a:cubicBezTo>
                  <a:cubicBezTo>
                    <a:pt x="405" y="3610"/>
                    <a:pt x="444" y="3592"/>
                    <a:pt x="444" y="3555"/>
                  </a:cubicBezTo>
                  <a:cubicBezTo>
                    <a:pt x="254" y="2320"/>
                    <a:pt x="412" y="1148"/>
                    <a:pt x="887" y="135"/>
                  </a:cubicBezTo>
                  <a:cubicBezTo>
                    <a:pt x="910" y="68"/>
                    <a:pt x="806" y="0"/>
                    <a:pt x="720"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6"/>
            <p:cNvSpPr/>
            <p:nvPr/>
          </p:nvSpPr>
          <p:spPr>
            <a:xfrm>
              <a:off x="3848499" y="2928603"/>
              <a:ext cx="27508" cy="43430"/>
            </a:xfrm>
            <a:custGeom>
              <a:avLst/>
              <a:gdLst/>
              <a:ahLst/>
              <a:cxnLst/>
              <a:rect l="l" t="t" r="r" b="b"/>
              <a:pathLst>
                <a:path w="888" h="1402" extrusionOk="0">
                  <a:moveTo>
                    <a:pt x="571" y="0"/>
                  </a:moveTo>
                  <a:cubicBezTo>
                    <a:pt x="571" y="0"/>
                    <a:pt x="412" y="0"/>
                    <a:pt x="349" y="64"/>
                  </a:cubicBezTo>
                  <a:cubicBezTo>
                    <a:pt x="254" y="159"/>
                    <a:pt x="159" y="285"/>
                    <a:pt x="127" y="412"/>
                  </a:cubicBezTo>
                  <a:cubicBezTo>
                    <a:pt x="64" y="539"/>
                    <a:pt x="32" y="665"/>
                    <a:pt x="1" y="824"/>
                  </a:cubicBezTo>
                  <a:cubicBezTo>
                    <a:pt x="1" y="982"/>
                    <a:pt x="1" y="1172"/>
                    <a:pt x="64" y="1267"/>
                  </a:cubicBezTo>
                  <a:cubicBezTo>
                    <a:pt x="122" y="1364"/>
                    <a:pt x="204" y="1402"/>
                    <a:pt x="281" y="1402"/>
                  </a:cubicBezTo>
                  <a:cubicBezTo>
                    <a:pt x="329" y="1402"/>
                    <a:pt x="376" y="1387"/>
                    <a:pt x="412" y="1362"/>
                  </a:cubicBezTo>
                  <a:cubicBezTo>
                    <a:pt x="634" y="1267"/>
                    <a:pt x="761" y="982"/>
                    <a:pt x="824" y="697"/>
                  </a:cubicBezTo>
                  <a:cubicBezTo>
                    <a:pt x="856" y="570"/>
                    <a:pt x="887" y="380"/>
                    <a:pt x="856" y="222"/>
                  </a:cubicBezTo>
                  <a:cubicBezTo>
                    <a:pt x="792" y="95"/>
                    <a:pt x="697" y="0"/>
                    <a:pt x="571"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6"/>
            <p:cNvSpPr/>
            <p:nvPr/>
          </p:nvSpPr>
          <p:spPr>
            <a:xfrm>
              <a:off x="3836728" y="2861539"/>
              <a:ext cx="27508" cy="44515"/>
            </a:xfrm>
            <a:custGeom>
              <a:avLst/>
              <a:gdLst/>
              <a:ahLst/>
              <a:cxnLst/>
              <a:rect l="l" t="t" r="r" b="b"/>
              <a:pathLst>
                <a:path w="888" h="1437" extrusionOk="0">
                  <a:moveTo>
                    <a:pt x="607" y="1"/>
                  </a:moveTo>
                  <a:cubicBezTo>
                    <a:pt x="583" y="1"/>
                    <a:pt x="560" y="5"/>
                    <a:pt x="539" y="12"/>
                  </a:cubicBezTo>
                  <a:cubicBezTo>
                    <a:pt x="317" y="107"/>
                    <a:pt x="191" y="392"/>
                    <a:pt x="96" y="645"/>
                  </a:cubicBezTo>
                  <a:cubicBezTo>
                    <a:pt x="32" y="804"/>
                    <a:pt x="1" y="962"/>
                    <a:pt x="32" y="1152"/>
                  </a:cubicBezTo>
                  <a:cubicBezTo>
                    <a:pt x="64" y="1279"/>
                    <a:pt x="127" y="1405"/>
                    <a:pt x="222" y="1437"/>
                  </a:cubicBezTo>
                  <a:cubicBezTo>
                    <a:pt x="222" y="1437"/>
                    <a:pt x="381" y="1437"/>
                    <a:pt x="444" y="1405"/>
                  </a:cubicBezTo>
                  <a:cubicBezTo>
                    <a:pt x="539" y="1310"/>
                    <a:pt x="634" y="1184"/>
                    <a:pt x="697" y="1057"/>
                  </a:cubicBezTo>
                  <a:cubicBezTo>
                    <a:pt x="761" y="930"/>
                    <a:pt x="792" y="804"/>
                    <a:pt x="824" y="645"/>
                  </a:cubicBezTo>
                  <a:cubicBezTo>
                    <a:pt x="856" y="519"/>
                    <a:pt x="887" y="297"/>
                    <a:pt x="824" y="170"/>
                  </a:cubicBezTo>
                  <a:cubicBezTo>
                    <a:pt x="775" y="47"/>
                    <a:pt x="688" y="1"/>
                    <a:pt x="607"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6"/>
            <p:cNvSpPr/>
            <p:nvPr/>
          </p:nvSpPr>
          <p:spPr>
            <a:xfrm>
              <a:off x="3814177" y="2836138"/>
              <a:ext cx="32402" cy="45661"/>
            </a:xfrm>
            <a:custGeom>
              <a:avLst/>
              <a:gdLst/>
              <a:ahLst/>
              <a:cxnLst/>
              <a:rect l="l" t="t" r="r" b="b"/>
              <a:pathLst>
                <a:path w="1046" h="1474" extrusionOk="0">
                  <a:moveTo>
                    <a:pt x="760" y="1"/>
                  </a:moveTo>
                  <a:cubicBezTo>
                    <a:pt x="739" y="1"/>
                    <a:pt x="718" y="3"/>
                    <a:pt x="697" y="8"/>
                  </a:cubicBezTo>
                  <a:cubicBezTo>
                    <a:pt x="444" y="72"/>
                    <a:pt x="285" y="357"/>
                    <a:pt x="159" y="642"/>
                  </a:cubicBezTo>
                  <a:cubicBezTo>
                    <a:pt x="64" y="769"/>
                    <a:pt x="0" y="959"/>
                    <a:pt x="32" y="1149"/>
                  </a:cubicBezTo>
                  <a:cubicBezTo>
                    <a:pt x="32" y="1275"/>
                    <a:pt x="127" y="1434"/>
                    <a:pt x="222" y="1465"/>
                  </a:cubicBezTo>
                  <a:cubicBezTo>
                    <a:pt x="222" y="1465"/>
                    <a:pt x="262" y="1473"/>
                    <a:pt x="313" y="1473"/>
                  </a:cubicBezTo>
                  <a:cubicBezTo>
                    <a:pt x="365" y="1473"/>
                    <a:pt x="428" y="1465"/>
                    <a:pt x="475" y="1434"/>
                  </a:cubicBezTo>
                  <a:cubicBezTo>
                    <a:pt x="570" y="1370"/>
                    <a:pt x="697" y="1244"/>
                    <a:pt x="760" y="1117"/>
                  </a:cubicBezTo>
                  <a:cubicBezTo>
                    <a:pt x="855" y="990"/>
                    <a:pt x="919" y="864"/>
                    <a:pt x="950" y="705"/>
                  </a:cubicBezTo>
                  <a:cubicBezTo>
                    <a:pt x="1014" y="547"/>
                    <a:pt x="1045" y="357"/>
                    <a:pt x="1014" y="198"/>
                  </a:cubicBezTo>
                  <a:cubicBezTo>
                    <a:pt x="961" y="67"/>
                    <a:pt x="864" y="1"/>
                    <a:pt x="760"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6"/>
            <p:cNvSpPr/>
            <p:nvPr/>
          </p:nvSpPr>
          <p:spPr>
            <a:xfrm>
              <a:off x="3786701" y="2837037"/>
              <a:ext cx="26517" cy="44515"/>
            </a:xfrm>
            <a:custGeom>
              <a:avLst/>
              <a:gdLst/>
              <a:ahLst/>
              <a:cxnLst/>
              <a:rect l="l" t="t" r="r" b="b"/>
              <a:pathLst>
                <a:path w="856" h="1437" extrusionOk="0">
                  <a:moveTo>
                    <a:pt x="592" y="0"/>
                  </a:moveTo>
                  <a:cubicBezTo>
                    <a:pt x="564" y="0"/>
                    <a:pt x="536" y="4"/>
                    <a:pt x="507" y="11"/>
                  </a:cubicBezTo>
                  <a:cubicBezTo>
                    <a:pt x="317" y="106"/>
                    <a:pt x="159" y="391"/>
                    <a:pt x="96" y="645"/>
                  </a:cubicBezTo>
                  <a:cubicBezTo>
                    <a:pt x="32" y="803"/>
                    <a:pt x="1" y="961"/>
                    <a:pt x="1" y="1120"/>
                  </a:cubicBezTo>
                  <a:cubicBezTo>
                    <a:pt x="32" y="1278"/>
                    <a:pt x="127" y="1405"/>
                    <a:pt x="222" y="1436"/>
                  </a:cubicBezTo>
                  <a:cubicBezTo>
                    <a:pt x="222" y="1436"/>
                    <a:pt x="381" y="1436"/>
                    <a:pt x="444" y="1373"/>
                  </a:cubicBezTo>
                  <a:cubicBezTo>
                    <a:pt x="539" y="1310"/>
                    <a:pt x="602" y="1183"/>
                    <a:pt x="666" y="1056"/>
                  </a:cubicBezTo>
                  <a:cubicBezTo>
                    <a:pt x="729" y="930"/>
                    <a:pt x="792" y="803"/>
                    <a:pt x="824" y="645"/>
                  </a:cubicBezTo>
                  <a:cubicBezTo>
                    <a:pt x="824" y="486"/>
                    <a:pt x="856" y="296"/>
                    <a:pt x="824" y="169"/>
                  </a:cubicBezTo>
                  <a:cubicBezTo>
                    <a:pt x="775" y="47"/>
                    <a:pt x="688" y="0"/>
                    <a:pt x="592"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6"/>
            <p:cNvSpPr/>
            <p:nvPr/>
          </p:nvSpPr>
          <p:spPr>
            <a:xfrm>
              <a:off x="3835768" y="3124064"/>
              <a:ext cx="77506" cy="207518"/>
            </a:xfrm>
            <a:custGeom>
              <a:avLst/>
              <a:gdLst/>
              <a:ahLst/>
              <a:cxnLst/>
              <a:rect l="l" t="t" r="r" b="b"/>
              <a:pathLst>
                <a:path w="2502" h="6699" extrusionOk="0">
                  <a:moveTo>
                    <a:pt x="2248" y="1"/>
                  </a:moveTo>
                  <a:cubicBezTo>
                    <a:pt x="2196" y="1"/>
                    <a:pt x="2134" y="42"/>
                    <a:pt x="2154" y="119"/>
                  </a:cubicBezTo>
                  <a:cubicBezTo>
                    <a:pt x="2502" y="1956"/>
                    <a:pt x="1172" y="3571"/>
                    <a:pt x="443" y="5154"/>
                  </a:cubicBezTo>
                  <a:cubicBezTo>
                    <a:pt x="253" y="5630"/>
                    <a:pt x="95" y="6105"/>
                    <a:pt x="0" y="6580"/>
                  </a:cubicBezTo>
                  <a:cubicBezTo>
                    <a:pt x="0" y="6656"/>
                    <a:pt x="58" y="6698"/>
                    <a:pt x="104" y="6698"/>
                  </a:cubicBezTo>
                  <a:cubicBezTo>
                    <a:pt x="134" y="6698"/>
                    <a:pt x="158" y="6680"/>
                    <a:pt x="158" y="6643"/>
                  </a:cubicBezTo>
                  <a:cubicBezTo>
                    <a:pt x="475" y="4774"/>
                    <a:pt x="1900" y="3381"/>
                    <a:pt x="2280" y="1576"/>
                  </a:cubicBezTo>
                  <a:cubicBezTo>
                    <a:pt x="2407" y="1069"/>
                    <a:pt x="2407" y="562"/>
                    <a:pt x="2312" y="56"/>
                  </a:cubicBezTo>
                  <a:cubicBezTo>
                    <a:pt x="2312" y="18"/>
                    <a:pt x="2282" y="1"/>
                    <a:pt x="224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6"/>
            <p:cNvSpPr/>
            <p:nvPr/>
          </p:nvSpPr>
          <p:spPr>
            <a:xfrm>
              <a:off x="3681257" y="3185800"/>
              <a:ext cx="87419" cy="144138"/>
            </a:xfrm>
            <a:custGeom>
              <a:avLst/>
              <a:gdLst/>
              <a:ahLst/>
              <a:cxnLst/>
              <a:rect l="l" t="t" r="r" b="b"/>
              <a:pathLst>
                <a:path w="2822" h="4653" extrusionOk="0">
                  <a:moveTo>
                    <a:pt x="2728" y="1"/>
                  </a:moveTo>
                  <a:cubicBezTo>
                    <a:pt x="2693" y="1"/>
                    <a:pt x="2658" y="18"/>
                    <a:pt x="2645" y="58"/>
                  </a:cubicBezTo>
                  <a:cubicBezTo>
                    <a:pt x="2233" y="1325"/>
                    <a:pt x="1599" y="2560"/>
                    <a:pt x="776" y="3637"/>
                  </a:cubicBezTo>
                  <a:cubicBezTo>
                    <a:pt x="554" y="3922"/>
                    <a:pt x="301" y="4238"/>
                    <a:pt x="48" y="4523"/>
                  </a:cubicBezTo>
                  <a:cubicBezTo>
                    <a:pt x="1" y="4570"/>
                    <a:pt x="58" y="4652"/>
                    <a:pt x="117" y="4652"/>
                  </a:cubicBezTo>
                  <a:cubicBezTo>
                    <a:pt x="138" y="4652"/>
                    <a:pt x="158" y="4643"/>
                    <a:pt x="174" y="4618"/>
                  </a:cubicBezTo>
                  <a:cubicBezTo>
                    <a:pt x="1093" y="3605"/>
                    <a:pt x="1853" y="2433"/>
                    <a:pt x="2391" y="1198"/>
                  </a:cubicBezTo>
                  <a:cubicBezTo>
                    <a:pt x="2550" y="818"/>
                    <a:pt x="2676" y="470"/>
                    <a:pt x="2803" y="90"/>
                  </a:cubicBezTo>
                  <a:cubicBezTo>
                    <a:pt x="2821" y="34"/>
                    <a:pt x="2775" y="1"/>
                    <a:pt x="2728"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6"/>
            <p:cNvSpPr/>
            <p:nvPr/>
          </p:nvSpPr>
          <p:spPr>
            <a:xfrm>
              <a:off x="3836759" y="2832452"/>
              <a:ext cx="48077" cy="98137"/>
            </a:xfrm>
            <a:custGeom>
              <a:avLst/>
              <a:gdLst/>
              <a:ahLst/>
              <a:cxnLst/>
              <a:rect l="l" t="t" r="r" b="b"/>
              <a:pathLst>
                <a:path w="1552" h="3168" extrusionOk="0">
                  <a:moveTo>
                    <a:pt x="126" y="1"/>
                  </a:moveTo>
                  <a:cubicBezTo>
                    <a:pt x="9" y="1"/>
                    <a:pt x="0" y="163"/>
                    <a:pt x="99" y="163"/>
                  </a:cubicBezTo>
                  <a:cubicBezTo>
                    <a:pt x="108" y="163"/>
                    <a:pt x="117" y="162"/>
                    <a:pt x="126" y="159"/>
                  </a:cubicBezTo>
                  <a:cubicBezTo>
                    <a:pt x="253" y="159"/>
                    <a:pt x="411" y="286"/>
                    <a:pt x="475" y="381"/>
                  </a:cubicBezTo>
                  <a:cubicBezTo>
                    <a:pt x="570" y="539"/>
                    <a:pt x="601" y="729"/>
                    <a:pt x="633" y="919"/>
                  </a:cubicBezTo>
                  <a:cubicBezTo>
                    <a:pt x="633" y="951"/>
                    <a:pt x="665" y="1014"/>
                    <a:pt x="696" y="1014"/>
                  </a:cubicBezTo>
                  <a:cubicBezTo>
                    <a:pt x="728" y="1014"/>
                    <a:pt x="728" y="983"/>
                    <a:pt x="728" y="983"/>
                  </a:cubicBezTo>
                  <a:cubicBezTo>
                    <a:pt x="1045" y="1204"/>
                    <a:pt x="1108" y="1584"/>
                    <a:pt x="1076" y="1933"/>
                  </a:cubicBezTo>
                  <a:cubicBezTo>
                    <a:pt x="1045" y="2313"/>
                    <a:pt x="950" y="2693"/>
                    <a:pt x="950" y="3073"/>
                  </a:cubicBezTo>
                  <a:cubicBezTo>
                    <a:pt x="934" y="3136"/>
                    <a:pt x="974" y="3168"/>
                    <a:pt x="1017" y="3168"/>
                  </a:cubicBezTo>
                  <a:cubicBezTo>
                    <a:pt x="1061" y="3168"/>
                    <a:pt x="1108" y="3136"/>
                    <a:pt x="1108" y="3073"/>
                  </a:cubicBezTo>
                  <a:cubicBezTo>
                    <a:pt x="1108" y="2344"/>
                    <a:pt x="1551" y="1394"/>
                    <a:pt x="823" y="856"/>
                  </a:cubicBezTo>
                  <a:cubicBezTo>
                    <a:pt x="823" y="824"/>
                    <a:pt x="791" y="824"/>
                    <a:pt x="791" y="824"/>
                  </a:cubicBezTo>
                  <a:cubicBezTo>
                    <a:pt x="760" y="634"/>
                    <a:pt x="728" y="444"/>
                    <a:pt x="601" y="286"/>
                  </a:cubicBezTo>
                  <a:cubicBezTo>
                    <a:pt x="506" y="127"/>
                    <a:pt x="316" y="1"/>
                    <a:pt x="126"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6"/>
            <p:cNvSpPr/>
            <p:nvPr/>
          </p:nvSpPr>
          <p:spPr>
            <a:xfrm>
              <a:off x="3873621" y="2939166"/>
              <a:ext cx="14157" cy="37545"/>
            </a:xfrm>
            <a:custGeom>
              <a:avLst/>
              <a:gdLst/>
              <a:ahLst/>
              <a:cxnLst/>
              <a:rect l="l" t="t" r="r" b="b"/>
              <a:pathLst>
                <a:path w="457" h="1212" extrusionOk="0">
                  <a:moveTo>
                    <a:pt x="120" y="0"/>
                  </a:moveTo>
                  <a:cubicBezTo>
                    <a:pt x="66" y="0"/>
                    <a:pt x="0" y="67"/>
                    <a:pt x="45" y="134"/>
                  </a:cubicBezTo>
                  <a:cubicBezTo>
                    <a:pt x="171" y="419"/>
                    <a:pt x="266" y="768"/>
                    <a:pt x="298" y="1116"/>
                  </a:cubicBezTo>
                  <a:cubicBezTo>
                    <a:pt x="298" y="1179"/>
                    <a:pt x="338" y="1211"/>
                    <a:pt x="377" y="1211"/>
                  </a:cubicBezTo>
                  <a:cubicBezTo>
                    <a:pt x="417" y="1211"/>
                    <a:pt x="456" y="1179"/>
                    <a:pt x="456" y="1116"/>
                  </a:cubicBezTo>
                  <a:cubicBezTo>
                    <a:pt x="425" y="736"/>
                    <a:pt x="361" y="388"/>
                    <a:pt x="171" y="39"/>
                  </a:cubicBezTo>
                  <a:cubicBezTo>
                    <a:pt x="162" y="12"/>
                    <a:pt x="142" y="0"/>
                    <a:pt x="120"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6"/>
            <p:cNvSpPr/>
            <p:nvPr/>
          </p:nvSpPr>
          <p:spPr>
            <a:xfrm>
              <a:off x="4196767" y="2854043"/>
              <a:ext cx="147174" cy="333566"/>
            </a:xfrm>
            <a:custGeom>
              <a:avLst/>
              <a:gdLst/>
              <a:ahLst/>
              <a:cxnLst/>
              <a:rect l="l" t="t" r="r" b="b"/>
              <a:pathLst>
                <a:path w="4751" h="10768" extrusionOk="0">
                  <a:moveTo>
                    <a:pt x="1330" y="0"/>
                  </a:moveTo>
                  <a:lnTo>
                    <a:pt x="1330" y="1236"/>
                  </a:lnTo>
                  <a:cubicBezTo>
                    <a:pt x="602" y="1236"/>
                    <a:pt x="0" y="2027"/>
                    <a:pt x="0" y="2977"/>
                  </a:cubicBezTo>
                  <a:lnTo>
                    <a:pt x="0" y="9026"/>
                  </a:lnTo>
                  <a:cubicBezTo>
                    <a:pt x="0" y="9976"/>
                    <a:pt x="602" y="10768"/>
                    <a:pt x="1330" y="10768"/>
                  </a:cubicBezTo>
                  <a:lnTo>
                    <a:pt x="3421" y="10768"/>
                  </a:lnTo>
                  <a:cubicBezTo>
                    <a:pt x="4149" y="10768"/>
                    <a:pt x="4751" y="9976"/>
                    <a:pt x="4751" y="9026"/>
                  </a:cubicBezTo>
                  <a:lnTo>
                    <a:pt x="4751" y="2977"/>
                  </a:lnTo>
                  <a:cubicBezTo>
                    <a:pt x="4751" y="2027"/>
                    <a:pt x="4149" y="1267"/>
                    <a:pt x="3421" y="1236"/>
                  </a:cubicBezTo>
                  <a:lnTo>
                    <a:pt x="3421"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6"/>
            <p:cNvSpPr/>
            <p:nvPr/>
          </p:nvSpPr>
          <p:spPr>
            <a:xfrm>
              <a:off x="4234032" y="2865814"/>
              <a:ext cx="72642" cy="16697"/>
            </a:xfrm>
            <a:custGeom>
              <a:avLst/>
              <a:gdLst/>
              <a:ahLst/>
              <a:cxnLst/>
              <a:rect l="l" t="t" r="r" b="b"/>
              <a:pathLst>
                <a:path w="2345" h="539" extrusionOk="0">
                  <a:moveTo>
                    <a:pt x="1" y="1"/>
                  </a:moveTo>
                  <a:lnTo>
                    <a:pt x="1" y="539"/>
                  </a:lnTo>
                  <a:lnTo>
                    <a:pt x="2344" y="539"/>
                  </a:lnTo>
                  <a:lnTo>
                    <a:pt x="2344" y="1"/>
                  </a:ln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6"/>
            <p:cNvSpPr/>
            <p:nvPr/>
          </p:nvSpPr>
          <p:spPr>
            <a:xfrm>
              <a:off x="4196767" y="2946260"/>
              <a:ext cx="147174" cy="187414"/>
            </a:xfrm>
            <a:custGeom>
              <a:avLst/>
              <a:gdLst/>
              <a:ahLst/>
              <a:cxnLst/>
              <a:rect l="l" t="t" r="r" b="b"/>
              <a:pathLst>
                <a:path w="4751" h="6050" extrusionOk="0">
                  <a:moveTo>
                    <a:pt x="0" y="0"/>
                  </a:moveTo>
                  <a:lnTo>
                    <a:pt x="0" y="6049"/>
                  </a:lnTo>
                  <a:lnTo>
                    <a:pt x="4751" y="6049"/>
                  </a:lnTo>
                  <a:lnTo>
                    <a:pt x="4751" y="0"/>
                  </a:ln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6"/>
            <p:cNvSpPr/>
            <p:nvPr/>
          </p:nvSpPr>
          <p:spPr>
            <a:xfrm>
              <a:off x="4209498" y="2974076"/>
              <a:ext cx="247262" cy="355777"/>
            </a:xfrm>
            <a:custGeom>
              <a:avLst/>
              <a:gdLst/>
              <a:ahLst/>
              <a:cxnLst/>
              <a:rect l="l" t="t" r="r" b="b"/>
              <a:pathLst>
                <a:path w="7982" h="11485" extrusionOk="0">
                  <a:moveTo>
                    <a:pt x="2091" y="1"/>
                  </a:moveTo>
                  <a:cubicBezTo>
                    <a:pt x="1928" y="1"/>
                    <a:pt x="1807" y="26"/>
                    <a:pt x="1743" y="84"/>
                  </a:cubicBezTo>
                  <a:cubicBezTo>
                    <a:pt x="1426" y="401"/>
                    <a:pt x="2059" y="1098"/>
                    <a:pt x="2059" y="1098"/>
                  </a:cubicBezTo>
                  <a:cubicBezTo>
                    <a:pt x="2059" y="1098"/>
                    <a:pt x="1776" y="1072"/>
                    <a:pt x="1431" y="1072"/>
                  </a:cubicBezTo>
                  <a:cubicBezTo>
                    <a:pt x="914" y="1072"/>
                    <a:pt x="261" y="1129"/>
                    <a:pt x="223" y="1414"/>
                  </a:cubicBezTo>
                  <a:cubicBezTo>
                    <a:pt x="159" y="1858"/>
                    <a:pt x="729" y="2238"/>
                    <a:pt x="793" y="2269"/>
                  </a:cubicBezTo>
                  <a:cubicBezTo>
                    <a:pt x="770" y="2258"/>
                    <a:pt x="658" y="2234"/>
                    <a:pt x="526" y="2234"/>
                  </a:cubicBezTo>
                  <a:cubicBezTo>
                    <a:pt x="295" y="2234"/>
                    <a:pt x="1" y="2307"/>
                    <a:pt x="1" y="2649"/>
                  </a:cubicBezTo>
                  <a:cubicBezTo>
                    <a:pt x="33" y="3188"/>
                    <a:pt x="1679" y="3726"/>
                    <a:pt x="1679" y="3726"/>
                  </a:cubicBezTo>
                  <a:cubicBezTo>
                    <a:pt x="1141" y="4138"/>
                    <a:pt x="2313" y="5373"/>
                    <a:pt x="2313" y="5373"/>
                  </a:cubicBezTo>
                  <a:lnTo>
                    <a:pt x="3168" y="7115"/>
                  </a:lnTo>
                  <a:cubicBezTo>
                    <a:pt x="1711" y="8001"/>
                    <a:pt x="1584" y="10060"/>
                    <a:pt x="1711" y="11485"/>
                  </a:cubicBezTo>
                  <a:lnTo>
                    <a:pt x="5891" y="11485"/>
                  </a:lnTo>
                  <a:cubicBezTo>
                    <a:pt x="5891" y="11263"/>
                    <a:pt x="5891" y="11073"/>
                    <a:pt x="5891" y="10883"/>
                  </a:cubicBezTo>
                  <a:cubicBezTo>
                    <a:pt x="5891" y="9490"/>
                    <a:pt x="6968" y="7495"/>
                    <a:pt x="7095" y="7273"/>
                  </a:cubicBezTo>
                  <a:cubicBezTo>
                    <a:pt x="7221" y="7020"/>
                    <a:pt x="7253" y="6988"/>
                    <a:pt x="7602" y="6450"/>
                  </a:cubicBezTo>
                  <a:cubicBezTo>
                    <a:pt x="7950" y="5880"/>
                    <a:pt x="7602" y="5341"/>
                    <a:pt x="7602" y="5341"/>
                  </a:cubicBezTo>
                  <a:cubicBezTo>
                    <a:pt x="7602" y="5341"/>
                    <a:pt x="7982" y="4644"/>
                    <a:pt x="7823" y="4423"/>
                  </a:cubicBezTo>
                  <a:cubicBezTo>
                    <a:pt x="7697" y="4169"/>
                    <a:pt x="7348" y="3124"/>
                    <a:pt x="6968" y="2459"/>
                  </a:cubicBezTo>
                  <a:cubicBezTo>
                    <a:pt x="6556" y="1826"/>
                    <a:pt x="6810" y="1034"/>
                    <a:pt x="5258" y="686"/>
                  </a:cubicBezTo>
                  <a:cubicBezTo>
                    <a:pt x="4023" y="383"/>
                    <a:pt x="2728" y="1"/>
                    <a:pt x="2091" y="1"/>
                  </a:cubicBezTo>
                  <a:close/>
                </a:path>
              </a:pathLst>
            </a:custGeom>
            <a:solidFill>
              <a:srgbClr val="FCD5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6"/>
            <p:cNvSpPr/>
            <p:nvPr/>
          </p:nvSpPr>
          <p:spPr>
            <a:xfrm>
              <a:off x="4271327" y="3002761"/>
              <a:ext cx="176603" cy="133854"/>
            </a:xfrm>
            <a:custGeom>
              <a:avLst/>
              <a:gdLst/>
              <a:ahLst/>
              <a:cxnLst/>
              <a:rect l="l" t="t" r="r" b="b"/>
              <a:pathLst>
                <a:path w="5701" h="4321" extrusionOk="0">
                  <a:moveTo>
                    <a:pt x="135" y="1"/>
                  </a:moveTo>
                  <a:cubicBezTo>
                    <a:pt x="83" y="1"/>
                    <a:pt x="32" y="30"/>
                    <a:pt x="32" y="77"/>
                  </a:cubicBezTo>
                  <a:cubicBezTo>
                    <a:pt x="0" y="140"/>
                    <a:pt x="32" y="203"/>
                    <a:pt x="95" y="235"/>
                  </a:cubicBezTo>
                  <a:cubicBezTo>
                    <a:pt x="507" y="393"/>
                    <a:pt x="918" y="425"/>
                    <a:pt x="1330" y="457"/>
                  </a:cubicBezTo>
                  <a:cubicBezTo>
                    <a:pt x="1900" y="520"/>
                    <a:pt x="2407" y="583"/>
                    <a:pt x="2850" y="868"/>
                  </a:cubicBezTo>
                  <a:cubicBezTo>
                    <a:pt x="3199" y="1090"/>
                    <a:pt x="3420" y="1438"/>
                    <a:pt x="3674" y="1755"/>
                  </a:cubicBezTo>
                  <a:lnTo>
                    <a:pt x="5447" y="4257"/>
                  </a:lnTo>
                  <a:cubicBezTo>
                    <a:pt x="5479" y="4288"/>
                    <a:pt x="5511" y="4320"/>
                    <a:pt x="5542" y="4320"/>
                  </a:cubicBezTo>
                  <a:cubicBezTo>
                    <a:pt x="5574" y="4320"/>
                    <a:pt x="5606" y="4288"/>
                    <a:pt x="5637" y="4288"/>
                  </a:cubicBezTo>
                  <a:cubicBezTo>
                    <a:pt x="5701" y="4257"/>
                    <a:pt x="5701" y="4162"/>
                    <a:pt x="5669" y="4098"/>
                  </a:cubicBezTo>
                  <a:lnTo>
                    <a:pt x="3895" y="1597"/>
                  </a:lnTo>
                  <a:cubicBezTo>
                    <a:pt x="3642" y="1280"/>
                    <a:pt x="3389" y="900"/>
                    <a:pt x="3009" y="647"/>
                  </a:cubicBezTo>
                  <a:cubicBezTo>
                    <a:pt x="2502" y="330"/>
                    <a:pt x="1932" y="267"/>
                    <a:pt x="1362" y="203"/>
                  </a:cubicBezTo>
                  <a:cubicBezTo>
                    <a:pt x="982" y="172"/>
                    <a:pt x="570" y="140"/>
                    <a:pt x="190" y="13"/>
                  </a:cubicBezTo>
                  <a:cubicBezTo>
                    <a:pt x="173" y="5"/>
                    <a:pt x="154" y="1"/>
                    <a:pt x="135"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6"/>
            <p:cNvSpPr/>
            <p:nvPr/>
          </p:nvSpPr>
          <p:spPr>
            <a:xfrm>
              <a:off x="4234032" y="3039065"/>
              <a:ext cx="169757" cy="105385"/>
            </a:xfrm>
            <a:custGeom>
              <a:avLst/>
              <a:gdLst/>
              <a:ahLst/>
              <a:cxnLst/>
              <a:rect l="l" t="t" r="r" b="b"/>
              <a:pathLst>
                <a:path w="5480" h="3402" extrusionOk="0">
                  <a:moveTo>
                    <a:pt x="109" y="0"/>
                  </a:moveTo>
                  <a:cubicBezTo>
                    <a:pt x="64" y="0"/>
                    <a:pt x="24" y="30"/>
                    <a:pt x="1" y="76"/>
                  </a:cubicBezTo>
                  <a:cubicBezTo>
                    <a:pt x="1" y="171"/>
                    <a:pt x="32" y="235"/>
                    <a:pt x="96" y="235"/>
                  </a:cubicBezTo>
                  <a:cubicBezTo>
                    <a:pt x="476" y="361"/>
                    <a:pt x="856" y="393"/>
                    <a:pt x="1204" y="456"/>
                  </a:cubicBezTo>
                  <a:cubicBezTo>
                    <a:pt x="1711" y="520"/>
                    <a:pt x="2154" y="583"/>
                    <a:pt x="2598" y="773"/>
                  </a:cubicBezTo>
                  <a:cubicBezTo>
                    <a:pt x="3168" y="1026"/>
                    <a:pt x="3611" y="1501"/>
                    <a:pt x="3991" y="1945"/>
                  </a:cubicBezTo>
                  <a:cubicBezTo>
                    <a:pt x="4086" y="2040"/>
                    <a:pt x="4181" y="2166"/>
                    <a:pt x="4276" y="2261"/>
                  </a:cubicBezTo>
                  <a:cubicBezTo>
                    <a:pt x="4561" y="2641"/>
                    <a:pt x="4878" y="3053"/>
                    <a:pt x="5258" y="3370"/>
                  </a:cubicBezTo>
                  <a:cubicBezTo>
                    <a:pt x="5289" y="3370"/>
                    <a:pt x="5321" y="3401"/>
                    <a:pt x="5353" y="3401"/>
                  </a:cubicBezTo>
                  <a:cubicBezTo>
                    <a:pt x="5384" y="3401"/>
                    <a:pt x="5416" y="3370"/>
                    <a:pt x="5448" y="3338"/>
                  </a:cubicBezTo>
                  <a:cubicBezTo>
                    <a:pt x="5479" y="3306"/>
                    <a:pt x="5479" y="3211"/>
                    <a:pt x="5416" y="3180"/>
                  </a:cubicBezTo>
                  <a:cubicBezTo>
                    <a:pt x="5068" y="2863"/>
                    <a:pt x="4751" y="2483"/>
                    <a:pt x="4466" y="2103"/>
                  </a:cubicBezTo>
                  <a:cubicBezTo>
                    <a:pt x="4371" y="2008"/>
                    <a:pt x="4276" y="1881"/>
                    <a:pt x="4181" y="1755"/>
                  </a:cubicBezTo>
                  <a:cubicBezTo>
                    <a:pt x="3801" y="1311"/>
                    <a:pt x="3326" y="805"/>
                    <a:pt x="2693" y="520"/>
                  </a:cubicBezTo>
                  <a:cubicBezTo>
                    <a:pt x="2218" y="330"/>
                    <a:pt x="1742" y="266"/>
                    <a:pt x="1236" y="203"/>
                  </a:cubicBezTo>
                  <a:cubicBezTo>
                    <a:pt x="887" y="140"/>
                    <a:pt x="507" y="108"/>
                    <a:pt x="159" y="13"/>
                  </a:cubicBezTo>
                  <a:cubicBezTo>
                    <a:pt x="142" y="4"/>
                    <a:pt x="125" y="0"/>
                    <a:pt x="109" y="0"/>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6"/>
            <p:cNvSpPr/>
            <p:nvPr/>
          </p:nvSpPr>
          <p:spPr>
            <a:xfrm>
              <a:off x="4260517" y="3086273"/>
              <a:ext cx="99128" cy="89556"/>
            </a:xfrm>
            <a:custGeom>
              <a:avLst/>
              <a:gdLst/>
              <a:ahLst/>
              <a:cxnLst/>
              <a:rect l="l" t="t" r="r" b="b"/>
              <a:pathLst>
                <a:path w="3200" h="2891" extrusionOk="0">
                  <a:moveTo>
                    <a:pt x="156" y="1"/>
                  </a:moveTo>
                  <a:cubicBezTo>
                    <a:pt x="105" y="1"/>
                    <a:pt x="58" y="52"/>
                    <a:pt x="32" y="104"/>
                  </a:cubicBezTo>
                  <a:cubicBezTo>
                    <a:pt x="1" y="167"/>
                    <a:pt x="64" y="231"/>
                    <a:pt x="127" y="262"/>
                  </a:cubicBezTo>
                  <a:cubicBezTo>
                    <a:pt x="602" y="389"/>
                    <a:pt x="1172" y="516"/>
                    <a:pt x="1584" y="864"/>
                  </a:cubicBezTo>
                  <a:cubicBezTo>
                    <a:pt x="1933" y="1149"/>
                    <a:pt x="2123" y="1529"/>
                    <a:pt x="2376" y="1941"/>
                  </a:cubicBezTo>
                  <a:cubicBezTo>
                    <a:pt x="2534" y="2258"/>
                    <a:pt x="2724" y="2574"/>
                    <a:pt x="2946" y="2859"/>
                  </a:cubicBezTo>
                  <a:cubicBezTo>
                    <a:pt x="2978" y="2891"/>
                    <a:pt x="3009" y="2891"/>
                    <a:pt x="3041" y="2891"/>
                  </a:cubicBezTo>
                  <a:cubicBezTo>
                    <a:pt x="3073" y="2891"/>
                    <a:pt x="3104" y="2891"/>
                    <a:pt x="3136" y="2859"/>
                  </a:cubicBezTo>
                  <a:cubicBezTo>
                    <a:pt x="3199" y="2828"/>
                    <a:pt x="3199" y="2733"/>
                    <a:pt x="3136" y="2701"/>
                  </a:cubicBezTo>
                  <a:cubicBezTo>
                    <a:pt x="2914" y="2448"/>
                    <a:pt x="2756" y="2131"/>
                    <a:pt x="2598" y="1814"/>
                  </a:cubicBezTo>
                  <a:cubicBezTo>
                    <a:pt x="2344" y="1402"/>
                    <a:pt x="2123" y="959"/>
                    <a:pt x="1743" y="674"/>
                  </a:cubicBezTo>
                  <a:cubicBezTo>
                    <a:pt x="1267" y="294"/>
                    <a:pt x="697" y="136"/>
                    <a:pt x="191" y="9"/>
                  </a:cubicBezTo>
                  <a:cubicBezTo>
                    <a:pt x="179" y="3"/>
                    <a:pt x="168" y="1"/>
                    <a:pt x="156"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6"/>
            <p:cNvSpPr/>
            <p:nvPr/>
          </p:nvSpPr>
          <p:spPr>
            <a:xfrm>
              <a:off x="4254631" y="3215754"/>
              <a:ext cx="32805" cy="110807"/>
            </a:xfrm>
            <a:custGeom>
              <a:avLst/>
              <a:gdLst/>
              <a:ahLst/>
              <a:cxnLst/>
              <a:rect l="l" t="t" r="r" b="b"/>
              <a:pathLst>
                <a:path w="1059" h="3577" extrusionOk="0">
                  <a:moveTo>
                    <a:pt x="942" y="1"/>
                  </a:moveTo>
                  <a:cubicBezTo>
                    <a:pt x="918" y="1"/>
                    <a:pt x="897" y="12"/>
                    <a:pt x="887" y="41"/>
                  </a:cubicBezTo>
                  <a:cubicBezTo>
                    <a:pt x="286" y="1086"/>
                    <a:pt x="1" y="2289"/>
                    <a:pt x="127" y="3493"/>
                  </a:cubicBezTo>
                  <a:cubicBezTo>
                    <a:pt x="144" y="3544"/>
                    <a:pt x="198" y="3576"/>
                    <a:pt x="243" y="3576"/>
                  </a:cubicBezTo>
                  <a:cubicBezTo>
                    <a:pt x="283" y="3576"/>
                    <a:pt x="317" y="3552"/>
                    <a:pt x="317" y="3493"/>
                  </a:cubicBezTo>
                  <a:cubicBezTo>
                    <a:pt x="191" y="2321"/>
                    <a:pt x="444" y="1149"/>
                    <a:pt x="1014" y="104"/>
                  </a:cubicBezTo>
                  <a:cubicBezTo>
                    <a:pt x="1058" y="60"/>
                    <a:pt x="995" y="1"/>
                    <a:pt x="942" y="1"/>
                  </a:cubicBezTo>
                  <a:close/>
                </a:path>
              </a:pathLst>
            </a:custGeom>
            <a:solidFill>
              <a:srgbClr val="E5A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6"/>
            <p:cNvSpPr/>
            <p:nvPr/>
          </p:nvSpPr>
          <p:spPr>
            <a:xfrm>
              <a:off x="4256614" y="2970359"/>
              <a:ext cx="42191" cy="14188"/>
            </a:xfrm>
            <a:custGeom>
              <a:avLst/>
              <a:gdLst/>
              <a:ahLst/>
              <a:cxnLst/>
              <a:rect l="l" t="t" r="r" b="b"/>
              <a:pathLst>
                <a:path w="1362" h="458" extrusionOk="0">
                  <a:moveTo>
                    <a:pt x="614" y="1"/>
                  </a:moveTo>
                  <a:cubicBezTo>
                    <a:pt x="568" y="1"/>
                    <a:pt x="521" y="5"/>
                    <a:pt x="475" y="14"/>
                  </a:cubicBezTo>
                  <a:lnTo>
                    <a:pt x="380" y="14"/>
                  </a:lnTo>
                  <a:cubicBezTo>
                    <a:pt x="285" y="46"/>
                    <a:pt x="0" y="46"/>
                    <a:pt x="0" y="236"/>
                  </a:cubicBezTo>
                  <a:cubicBezTo>
                    <a:pt x="0" y="331"/>
                    <a:pt x="95" y="331"/>
                    <a:pt x="158" y="362"/>
                  </a:cubicBezTo>
                  <a:cubicBezTo>
                    <a:pt x="253" y="394"/>
                    <a:pt x="348" y="426"/>
                    <a:pt x="412" y="426"/>
                  </a:cubicBezTo>
                  <a:cubicBezTo>
                    <a:pt x="602" y="457"/>
                    <a:pt x="792" y="457"/>
                    <a:pt x="950" y="457"/>
                  </a:cubicBezTo>
                  <a:cubicBezTo>
                    <a:pt x="1077" y="457"/>
                    <a:pt x="1362" y="457"/>
                    <a:pt x="1330" y="267"/>
                  </a:cubicBezTo>
                  <a:cubicBezTo>
                    <a:pt x="1330" y="204"/>
                    <a:pt x="1267" y="141"/>
                    <a:pt x="1203" y="141"/>
                  </a:cubicBezTo>
                  <a:cubicBezTo>
                    <a:pt x="1108" y="77"/>
                    <a:pt x="1045" y="77"/>
                    <a:pt x="950" y="46"/>
                  </a:cubicBezTo>
                  <a:cubicBezTo>
                    <a:pt x="838" y="23"/>
                    <a:pt x="726" y="1"/>
                    <a:pt x="614"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6"/>
            <p:cNvSpPr/>
            <p:nvPr/>
          </p:nvSpPr>
          <p:spPr>
            <a:xfrm>
              <a:off x="4212441" y="3004124"/>
              <a:ext cx="43214" cy="16728"/>
            </a:xfrm>
            <a:custGeom>
              <a:avLst/>
              <a:gdLst/>
              <a:ahLst/>
              <a:cxnLst/>
              <a:rect l="l" t="t" r="r" b="b"/>
              <a:pathLst>
                <a:path w="1395" h="540" extrusionOk="0">
                  <a:moveTo>
                    <a:pt x="1141" y="1"/>
                  </a:moveTo>
                  <a:cubicBezTo>
                    <a:pt x="951" y="33"/>
                    <a:pt x="761" y="33"/>
                    <a:pt x="603" y="64"/>
                  </a:cubicBezTo>
                  <a:cubicBezTo>
                    <a:pt x="508" y="96"/>
                    <a:pt x="413" y="96"/>
                    <a:pt x="349" y="128"/>
                  </a:cubicBezTo>
                  <a:cubicBezTo>
                    <a:pt x="254" y="159"/>
                    <a:pt x="191" y="191"/>
                    <a:pt x="128" y="254"/>
                  </a:cubicBezTo>
                  <a:cubicBezTo>
                    <a:pt x="33" y="318"/>
                    <a:pt x="1" y="413"/>
                    <a:pt x="64" y="476"/>
                  </a:cubicBezTo>
                  <a:cubicBezTo>
                    <a:pt x="128" y="539"/>
                    <a:pt x="254" y="539"/>
                    <a:pt x="318" y="539"/>
                  </a:cubicBezTo>
                  <a:cubicBezTo>
                    <a:pt x="508" y="539"/>
                    <a:pt x="698" y="508"/>
                    <a:pt x="888" y="476"/>
                  </a:cubicBezTo>
                  <a:cubicBezTo>
                    <a:pt x="951" y="444"/>
                    <a:pt x="1046" y="444"/>
                    <a:pt x="1141" y="413"/>
                  </a:cubicBezTo>
                  <a:cubicBezTo>
                    <a:pt x="1204" y="381"/>
                    <a:pt x="1299" y="349"/>
                    <a:pt x="1331" y="286"/>
                  </a:cubicBezTo>
                  <a:cubicBezTo>
                    <a:pt x="1394" y="223"/>
                    <a:pt x="1394" y="128"/>
                    <a:pt x="1331" y="64"/>
                  </a:cubicBezTo>
                  <a:cubicBezTo>
                    <a:pt x="1299" y="33"/>
                    <a:pt x="1236" y="33"/>
                    <a:pt x="1173" y="1"/>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6"/>
            <p:cNvSpPr/>
            <p:nvPr/>
          </p:nvSpPr>
          <p:spPr>
            <a:xfrm>
              <a:off x="4208538" y="3041419"/>
              <a:ext cx="37297" cy="12763"/>
            </a:xfrm>
            <a:custGeom>
              <a:avLst/>
              <a:gdLst/>
              <a:ahLst/>
              <a:cxnLst/>
              <a:rect l="l" t="t" r="r" b="b"/>
              <a:pathLst>
                <a:path w="1204" h="412" extrusionOk="0">
                  <a:moveTo>
                    <a:pt x="349" y="0"/>
                  </a:moveTo>
                  <a:cubicBezTo>
                    <a:pt x="285" y="0"/>
                    <a:pt x="222" y="32"/>
                    <a:pt x="159" y="32"/>
                  </a:cubicBezTo>
                  <a:cubicBezTo>
                    <a:pt x="127" y="32"/>
                    <a:pt x="64" y="64"/>
                    <a:pt x="32" y="95"/>
                  </a:cubicBezTo>
                  <a:cubicBezTo>
                    <a:pt x="0" y="159"/>
                    <a:pt x="0" y="222"/>
                    <a:pt x="64" y="285"/>
                  </a:cubicBezTo>
                  <a:cubicBezTo>
                    <a:pt x="64" y="285"/>
                    <a:pt x="95" y="317"/>
                    <a:pt x="127" y="317"/>
                  </a:cubicBezTo>
                  <a:cubicBezTo>
                    <a:pt x="349" y="380"/>
                    <a:pt x="602" y="412"/>
                    <a:pt x="824" y="412"/>
                  </a:cubicBezTo>
                  <a:cubicBezTo>
                    <a:pt x="950" y="412"/>
                    <a:pt x="1077" y="380"/>
                    <a:pt x="1140" y="285"/>
                  </a:cubicBezTo>
                  <a:cubicBezTo>
                    <a:pt x="1204" y="190"/>
                    <a:pt x="1109" y="95"/>
                    <a:pt x="1014" y="64"/>
                  </a:cubicBezTo>
                  <a:cubicBezTo>
                    <a:pt x="919" y="32"/>
                    <a:pt x="792" y="0"/>
                    <a:pt x="697"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6"/>
            <p:cNvSpPr/>
            <p:nvPr/>
          </p:nvSpPr>
          <p:spPr>
            <a:xfrm>
              <a:off x="4255622" y="3086552"/>
              <a:ext cx="40240" cy="21839"/>
            </a:xfrm>
            <a:custGeom>
              <a:avLst/>
              <a:gdLst/>
              <a:ahLst/>
              <a:cxnLst/>
              <a:rect l="l" t="t" r="r" b="b"/>
              <a:pathLst>
                <a:path w="1299" h="705" extrusionOk="0">
                  <a:moveTo>
                    <a:pt x="127" y="0"/>
                  </a:moveTo>
                  <a:cubicBezTo>
                    <a:pt x="32" y="32"/>
                    <a:pt x="0" y="95"/>
                    <a:pt x="0" y="190"/>
                  </a:cubicBezTo>
                  <a:cubicBezTo>
                    <a:pt x="0" y="253"/>
                    <a:pt x="64" y="317"/>
                    <a:pt x="127" y="348"/>
                  </a:cubicBezTo>
                  <a:cubicBezTo>
                    <a:pt x="190" y="412"/>
                    <a:pt x="285" y="443"/>
                    <a:pt x="349" y="475"/>
                  </a:cubicBezTo>
                  <a:cubicBezTo>
                    <a:pt x="507" y="570"/>
                    <a:pt x="665" y="602"/>
                    <a:pt x="824" y="665"/>
                  </a:cubicBezTo>
                  <a:cubicBezTo>
                    <a:pt x="887" y="681"/>
                    <a:pt x="974" y="705"/>
                    <a:pt x="1053" y="705"/>
                  </a:cubicBezTo>
                  <a:cubicBezTo>
                    <a:pt x="1133" y="705"/>
                    <a:pt x="1204" y="681"/>
                    <a:pt x="1235" y="602"/>
                  </a:cubicBezTo>
                  <a:cubicBezTo>
                    <a:pt x="1299" y="443"/>
                    <a:pt x="1109" y="285"/>
                    <a:pt x="982" y="222"/>
                  </a:cubicBezTo>
                  <a:cubicBezTo>
                    <a:pt x="855" y="158"/>
                    <a:pt x="697" y="95"/>
                    <a:pt x="539" y="63"/>
                  </a:cubicBezTo>
                  <a:lnTo>
                    <a:pt x="475" y="63"/>
                  </a:lnTo>
                  <a:cubicBezTo>
                    <a:pt x="444" y="63"/>
                    <a:pt x="380" y="32"/>
                    <a:pt x="349" y="32"/>
                  </a:cubicBezTo>
                  <a:cubicBezTo>
                    <a:pt x="285" y="0"/>
                    <a:pt x="190" y="0"/>
                    <a:pt x="127" y="0"/>
                  </a:cubicBezTo>
                  <a:close/>
                </a:path>
              </a:pathLst>
            </a:custGeom>
            <a:solidFill>
              <a:srgbClr val="E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6"/>
            <p:cNvSpPr/>
            <p:nvPr/>
          </p:nvSpPr>
          <p:spPr>
            <a:xfrm>
              <a:off x="4230098" y="2836386"/>
              <a:ext cx="79519" cy="25525"/>
            </a:xfrm>
            <a:custGeom>
              <a:avLst/>
              <a:gdLst/>
              <a:ahLst/>
              <a:cxnLst/>
              <a:rect l="l" t="t" r="r" b="b"/>
              <a:pathLst>
                <a:path w="2567" h="824" extrusionOk="0">
                  <a:moveTo>
                    <a:pt x="1" y="0"/>
                  </a:moveTo>
                  <a:lnTo>
                    <a:pt x="1" y="824"/>
                  </a:lnTo>
                  <a:lnTo>
                    <a:pt x="2566" y="824"/>
                  </a:lnTo>
                  <a:lnTo>
                    <a:pt x="2566" y="0"/>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6"/>
            <p:cNvSpPr/>
            <p:nvPr/>
          </p:nvSpPr>
          <p:spPr>
            <a:xfrm>
              <a:off x="4236014" y="2836386"/>
              <a:ext cx="14745" cy="25525"/>
            </a:xfrm>
            <a:custGeom>
              <a:avLst/>
              <a:gdLst/>
              <a:ahLst/>
              <a:cxnLst/>
              <a:rect l="l" t="t" r="r" b="b"/>
              <a:pathLst>
                <a:path w="476" h="824" extrusionOk="0">
                  <a:moveTo>
                    <a:pt x="0" y="0"/>
                  </a:moveTo>
                  <a:lnTo>
                    <a:pt x="0" y="824"/>
                  </a:lnTo>
                  <a:lnTo>
                    <a:pt x="475" y="824"/>
                  </a:lnTo>
                  <a:lnTo>
                    <a:pt x="475" y="0"/>
                  </a:lnTo>
                  <a:close/>
                </a:path>
              </a:pathLst>
            </a:custGeom>
            <a:solidFill>
              <a:srgbClr val="CA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6"/>
            <p:cNvSpPr/>
            <p:nvPr/>
          </p:nvSpPr>
          <p:spPr>
            <a:xfrm>
              <a:off x="4261508" y="2836386"/>
              <a:ext cx="13754" cy="25525"/>
            </a:xfrm>
            <a:custGeom>
              <a:avLst/>
              <a:gdLst/>
              <a:ahLst/>
              <a:cxnLst/>
              <a:rect l="l" t="t" r="r" b="b"/>
              <a:pathLst>
                <a:path w="444" h="824" extrusionOk="0">
                  <a:moveTo>
                    <a:pt x="0" y="0"/>
                  </a:moveTo>
                  <a:lnTo>
                    <a:pt x="0" y="824"/>
                  </a:lnTo>
                  <a:lnTo>
                    <a:pt x="444" y="824"/>
                  </a:lnTo>
                  <a:lnTo>
                    <a:pt x="444" y="0"/>
                  </a:lnTo>
                  <a:close/>
                </a:path>
              </a:pathLst>
            </a:custGeom>
            <a:solidFill>
              <a:srgbClr val="CA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6"/>
            <p:cNvSpPr/>
            <p:nvPr/>
          </p:nvSpPr>
          <p:spPr>
            <a:xfrm>
              <a:off x="4287993" y="2836386"/>
              <a:ext cx="13754" cy="25525"/>
            </a:xfrm>
            <a:custGeom>
              <a:avLst/>
              <a:gdLst/>
              <a:ahLst/>
              <a:cxnLst/>
              <a:rect l="l" t="t" r="r" b="b"/>
              <a:pathLst>
                <a:path w="444" h="824" extrusionOk="0">
                  <a:moveTo>
                    <a:pt x="0" y="0"/>
                  </a:moveTo>
                  <a:lnTo>
                    <a:pt x="0" y="824"/>
                  </a:lnTo>
                  <a:lnTo>
                    <a:pt x="444" y="824"/>
                  </a:lnTo>
                  <a:lnTo>
                    <a:pt x="444" y="0"/>
                  </a:lnTo>
                  <a:close/>
                </a:path>
              </a:pathLst>
            </a:custGeom>
            <a:solidFill>
              <a:srgbClr val="CA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6"/>
            <p:cNvSpPr/>
            <p:nvPr/>
          </p:nvSpPr>
          <p:spPr>
            <a:xfrm>
              <a:off x="4244842" y="2823624"/>
              <a:ext cx="50060" cy="12794"/>
            </a:xfrm>
            <a:custGeom>
              <a:avLst/>
              <a:gdLst/>
              <a:ahLst/>
              <a:cxnLst/>
              <a:rect l="l" t="t" r="r" b="b"/>
              <a:pathLst>
                <a:path w="1616" h="413" extrusionOk="0">
                  <a:moveTo>
                    <a:pt x="0" y="1"/>
                  </a:moveTo>
                  <a:lnTo>
                    <a:pt x="0" y="412"/>
                  </a:lnTo>
                  <a:lnTo>
                    <a:pt x="1615" y="412"/>
                  </a:lnTo>
                  <a:lnTo>
                    <a:pt x="1615" y="1"/>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6"/>
            <p:cNvSpPr/>
            <p:nvPr/>
          </p:nvSpPr>
          <p:spPr>
            <a:xfrm>
              <a:off x="4263459" y="2799122"/>
              <a:ext cx="10842" cy="24534"/>
            </a:xfrm>
            <a:custGeom>
              <a:avLst/>
              <a:gdLst/>
              <a:ahLst/>
              <a:cxnLst/>
              <a:rect l="l" t="t" r="r" b="b"/>
              <a:pathLst>
                <a:path w="350" h="792" extrusionOk="0">
                  <a:moveTo>
                    <a:pt x="1" y="0"/>
                  </a:moveTo>
                  <a:lnTo>
                    <a:pt x="1" y="792"/>
                  </a:lnTo>
                  <a:lnTo>
                    <a:pt x="349" y="792"/>
                  </a:lnTo>
                  <a:lnTo>
                    <a:pt x="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6"/>
            <p:cNvSpPr/>
            <p:nvPr/>
          </p:nvSpPr>
          <p:spPr>
            <a:xfrm>
              <a:off x="4254631" y="2790293"/>
              <a:ext cx="30451" cy="8860"/>
            </a:xfrm>
            <a:custGeom>
              <a:avLst/>
              <a:gdLst/>
              <a:ahLst/>
              <a:cxnLst/>
              <a:rect l="l" t="t" r="r" b="b"/>
              <a:pathLst>
                <a:path w="983" h="286" extrusionOk="0">
                  <a:moveTo>
                    <a:pt x="1" y="0"/>
                  </a:moveTo>
                  <a:lnTo>
                    <a:pt x="1" y="285"/>
                  </a:lnTo>
                  <a:lnTo>
                    <a:pt x="982" y="285"/>
                  </a:lnTo>
                  <a:lnTo>
                    <a:pt x="982" y="0"/>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6"/>
            <p:cNvSpPr/>
            <p:nvPr/>
          </p:nvSpPr>
          <p:spPr>
            <a:xfrm>
              <a:off x="4274270" y="2799122"/>
              <a:ext cx="53003" cy="19640"/>
            </a:xfrm>
            <a:custGeom>
              <a:avLst/>
              <a:gdLst/>
              <a:ahLst/>
              <a:cxnLst/>
              <a:rect l="l" t="t" r="r" b="b"/>
              <a:pathLst>
                <a:path w="1711" h="634" extrusionOk="0">
                  <a:moveTo>
                    <a:pt x="0" y="0"/>
                  </a:moveTo>
                  <a:lnTo>
                    <a:pt x="0" y="633"/>
                  </a:lnTo>
                  <a:cubicBezTo>
                    <a:pt x="0" y="633"/>
                    <a:pt x="1077" y="222"/>
                    <a:pt x="1267" y="222"/>
                  </a:cubicBezTo>
                  <a:cubicBezTo>
                    <a:pt x="1457" y="222"/>
                    <a:pt x="1489" y="380"/>
                    <a:pt x="1489" y="380"/>
                  </a:cubicBezTo>
                  <a:lnTo>
                    <a:pt x="1710" y="380"/>
                  </a:lnTo>
                  <a:cubicBezTo>
                    <a:pt x="1615" y="95"/>
                    <a:pt x="1362" y="0"/>
                    <a:pt x="1362" y="0"/>
                  </a:cubicBezTo>
                  <a:close/>
                </a:path>
              </a:pathLst>
            </a:custGeom>
            <a:solidFill>
              <a:srgbClr val="CAED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6"/>
            <p:cNvSpPr/>
            <p:nvPr/>
          </p:nvSpPr>
          <p:spPr>
            <a:xfrm>
              <a:off x="3570888" y="1164774"/>
              <a:ext cx="962409" cy="1188049"/>
            </a:xfrm>
            <a:custGeom>
              <a:avLst/>
              <a:gdLst/>
              <a:ahLst/>
              <a:cxnLst/>
              <a:rect l="l" t="t" r="r" b="b"/>
              <a:pathLst>
                <a:path w="31068" h="38352" extrusionOk="0">
                  <a:moveTo>
                    <a:pt x="30688" y="381"/>
                  </a:moveTo>
                  <a:lnTo>
                    <a:pt x="30688" y="37972"/>
                  </a:lnTo>
                  <a:lnTo>
                    <a:pt x="412" y="37972"/>
                  </a:lnTo>
                  <a:lnTo>
                    <a:pt x="412" y="381"/>
                  </a:lnTo>
                  <a:close/>
                  <a:moveTo>
                    <a:pt x="0" y="1"/>
                  </a:moveTo>
                  <a:lnTo>
                    <a:pt x="0" y="38352"/>
                  </a:lnTo>
                  <a:lnTo>
                    <a:pt x="31068" y="38352"/>
                  </a:lnTo>
                  <a:lnTo>
                    <a:pt x="31068" y="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7" name="Google Shape;2387;p26"/>
          <p:cNvSpPr txBox="1"/>
          <p:nvPr/>
        </p:nvSpPr>
        <p:spPr>
          <a:xfrm>
            <a:off x="393238" y="4171800"/>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Cleanse</a:t>
            </a:r>
            <a:endParaRPr sz="1500">
              <a:latin typeface="Fira Sans Extra Condensed Medium"/>
              <a:ea typeface="Fira Sans Extra Condensed Medium"/>
              <a:cs typeface="Fira Sans Extra Condensed Medium"/>
              <a:sym typeface="Fira Sans Extra Condensed Medium"/>
            </a:endParaRPr>
          </a:p>
        </p:txBody>
      </p:sp>
      <p:sp>
        <p:nvSpPr>
          <p:cNvPr id="2388" name="Google Shape;2388;p26"/>
          <p:cNvSpPr txBox="1"/>
          <p:nvPr/>
        </p:nvSpPr>
        <p:spPr>
          <a:xfrm>
            <a:off x="2501988" y="4171800"/>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Toning</a:t>
            </a:r>
            <a:endParaRPr sz="1500">
              <a:latin typeface="Fira Sans Extra Condensed Medium"/>
              <a:ea typeface="Fira Sans Extra Condensed Medium"/>
              <a:cs typeface="Fira Sans Extra Condensed Medium"/>
              <a:sym typeface="Fira Sans Extra Condensed Medium"/>
            </a:endParaRPr>
          </a:p>
        </p:txBody>
      </p:sp>
      <p:sp>
        <p:nvSpPr>
          <p:cNvPr id="2389" name="Google Shape;2389;p26"/>
          <p:cNvSpPr txBox="1"/>
          <p:nvPr/>
        </p:nvSpPr>
        <p:spPr>
          <a:xfrm>
            <a:off x="4578263" y="4171800"/>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Serum</a:t>
            </a:r>
            <a:endParaRPr sz="1500">
              <a:latin typeface="Fira Sans Extra Condensed Medium"/>
              <a:ea typeface="Fira Sans Extra Condensed Medium"/>
              <a:cs typeface="Fira Sans Extra Condensed Medium"/>
              <a:sym typeface="Fira Sans Extra Condensed Medium"/>
            </a:endParaRPr>
          </a:p>
        </p:txBody>
      </p:sp>
      <p:sp>
        <p:nvSpPr>
          <p:cNvPr id="2390" name="Google Shape;2390;p26"/>
          <p:cNvSpPr txBox="1"/>
          <p:nvPr/>
        </p:nvSpPr>
        <p:spPr>
          <a:xfrm>
            <a:off x="6654525" y="4171800"/>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Eye cream</a:t>
            </a:r>
            <a:endParaRPr sz="1500">
              <a:latin typeface="Fira Sans Extra Condensed Medium"/>
              <a:ea typeface="Fira Sans Extra Condensed Medium"/>
              <a:cs typeface="Fira Sans Extra Condensed Medium"/>
              <a:sym typeface="Fira Sans Extra Condensed Medium"/>
            </a:endParaRPr>
          </a:p>
        </p:txBody>
      </p:sp>
      <p:sp>
        <p:nvSpPr>
          <p:cNvPr id="2391" name="Google Shape;2391;p26"/>
          <p:cNvSpPr txBox="1"/>
          <p:nvPr/>
        </p:nvSpPr>
        <p:spPr>
          <a:xfrm>
            <a:off x="1463600" y="1678838"/>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Exfoliate</a:t>
            </a:r>
            <a:endParaRPr sz="1500">
              <a:latin typeface="Fira Sans Extra Condensed Medium"/>
              <a:ea typeface="Fira Sans Extra Condensed Medium"/>
              <a:cs typeface="Fira Sans Extra Condensed Medium"/>
              <a:sym typeface="Fira Sans Extra Condensed Medium"/>
            </a:endParaRPr>
          </a:p>
        </p:txBody>
      </p:sp>
      <p:sp>
        <p:nvSpPr>
          <p:cNvPr id="2392" name="Google Shape;2392;p26"/>
          <p:cNvSpPr txBox="1"/>
          <p:nvPr/>
        </p:nvSpPr>
        <p:spPr>
          <a:xfrm>
            <a:off x="3539875" y="1678838"/>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Essence</a:t>
            </a:r>
            <a:endParaRPr sz="1500">
              <a:latin typeface="Fira Sans Extra Condensed Medium"/>
              <a:ea typeface="Fira Sans Extra Condensed Medium"/>
              <a:cs typeface="Fira Sans Extra Condensed Medium"/>
              <a:sym typeface="Fira Sans Extra Condensed Medium"/>
            </a:endParaRPr>
          </a:p>
        </p:txBody>
      </p:sp>
      <p:sp>
        <p:nvSpPr>
          <p:cNvPr id="2393" name="Google Shape;2393;p26"/>
          <p:cNvSpPr txBox="1"/>
          <p:nvPr/>
        </p:nvSpPr>
        <p:spPr>
          <a:xfrm>
            <a:off x="5615650" y="1678838"/>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Facemask</a:t>
            </a:r>
            <a:endParaRPr sz="1500">
              <a:latin typeface="Fira Sans Extra Condensed Medium"/>
              <a:ea typeface="Fira Sans Extra Condensed Medium"/>
              <a:cs typeface="Fira Sans Extra Condensed Medium"/>
              <a:sym typeface="Fira Sans Extra Condensed Medium"/>
            </a:endParaRPr>
          </a:p>
        </p:txBody>
      </p:sp>
      <p:sp>
        <p:nvSpPr>
          <p:cNvPr id="2394" name="Google Shape;2394;p26"/>
          <p:cNvSpPr txBox="1"/>
          <p:nvPr/>
        </p:nvSpPr>
        <p:spPr>
          <a:xfrm>
            <a:off x="7723388" y="1678838"/>
            <a:ext cx="1025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Face cream</a:t>
            </a:r>
            <a:endParaRPr sz="15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sp>
        <p:nvSpPr>
          <p:cNvPr id="2399" name="Google Shape;2399;p2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Customer Reviews Page</a:t>
            </a:r>
            <a:endParaRPr sz="2800">
              <a:latin typeface="Fira Sans Extra Condensed Medium"/>
              <a:ea typeface="Fira Sans Extra Condensed Medium"/>
              <a:cs typeface="Fira Sans Extra Condensed Medium"/>
              <a:sym typeface="Fira Sans Extra Condensed Medium"/>
            </a:endParaRPr>
          </a:p>
        </p:txBody>
      </p:sp>
      <p:grpSp>
        <p:nvGrpSpPr>
          <p:cNvPr id="2400" name="Google Shape;2400;p27"/>
          <p:cNvGrpSpPr/>
          <p:nvPr/>
        </p:nvGrpSpPr>
        <p:grpSpPr>
          <a:xfrm>
            <a:off x="659286" y="1642354"/>
            <a:ext cx="1374183" cy="1858787"/>
            <a:chOff x="3871361" y="3275629"/>
            <a:chExt cx="1374183" cy="1858787"/>
          </a:xfrm>
        </p:grpSpPr>
        <p:sp>
          <p:nvSpPr>
            <p:cNvPr id="2401" name="Google Shape;2401;p27"/>
            <p:cNvSpPr/>
            <p:nvPr/>
          </p:nvSpPr>
          <p:spPr>
            <a:xfrm>
              <a:off x="3871361" y="4656909"/>
              <a:ext cx="1374183" cy="477507"/>
            </a:xfrm>
            <a:custGeom>
              <a:avLst/>
              <a:gdLst/>
              <a:ahLst/>
              <a:cxnLst/>
              <a:rect l="l" t="t" r="r" b="b"/>
              <a:pathLst>
                <a:path w="53047" h="18433" extrusionOk="0">
                  <a:moveTo>
                    <a:pt x="18717" y="1"/>
                  </a:moveTo>
                  <a:cubicBezTo>
                    <a:pt x="18717" y="64"/>
                    <a:pt x="18717" y="128"/>
                    <a:pt x="18717" y="223"/>
                  </a:cubicBezTo>
                  <a:cubicBezTo>
                    <a:pt x="18876" y="2186"/>
                    <a:pt x="18559" y="4213"/>
                    <a:pt x="17862" y="6050"/>
                  </a:cubicBezTo>
                  <a:cubicBezTo>
                    <a:pt x="17640" y="6683"/>
                    <a:pt x="17355" y="7285"/>
                    <a:pt x="17039" y="7855"/>
                  </a:cubicBezTo>
                  <a:cubicBezTo>
                    <a:pt x="15519" y="10578"/>
                    <a:pt x="13048" y="12764"/>
                    <a:pt x="10167" y="13935"/>
                  </a:cubicBezTo>
                  <a:cubicBezTo>
                    <a:pt x="8425" y="14664"/>
                    <a:pt x="6556" y="15012"/>
                    <a:pt x="4783" y="15582"/>
                  </a:cubicBezTo>
                  <a:cubicBezTo>
                    <a:pt x="2978" y="16120"/>
                    <a:pt x="1204" y="16944"/>
                    <a:pt x="1" y="18401"/>
                  </a:cubicBezTo>
                  <a:lnTo>
                    <a:pt x="32" y="18432"/>
                  </a:lnTo>
                  <a:lnTo>
                    <a:pt x="53015" y="18432"/>
                  </a:lnTo>
                  <a:lnTo>
                    <a:pt x="53046" y="18401"/>
                  </a:lnTo>
                  <a:cubicBezTo>
                    <a:pt x="51811" y="16944"/>
                    <a:pt x="50038" y="16120"/>
                    <a:pt x="48233" y="15582"/>
                  </a:cubicBezTo>
                  <a:cubicBezTo>
                    <a:pt x="46459" y="15012"/>
                    <a:pt x="44591" y="14664"/>
                    <a:pt x="42849" y="13967"/>
                  </a:cubicBezTo>
                  <a:cubicBezTo>
                    <a:pt x="39967" y="12764"/>
                    <a:pt x="37497" y="10578"/>
                    <a:pt x="35977" y="7855"/>
                  </a:cubicBezTo>
                  <a:cubicBezTo>
                    <a:pt x="34678" y="5480"/>
                    <a:pt x="34077" y="2693"/>
                    <a:pt x="34298" y="1"/>
                  </a:cubicBezTo>
                  <a:lnTo>
                    <a:pt x="34298" y="1"/>
                  </a:lnTo>
                  <a:cubicBezTo>
                    <a:pt x="34140" y="96"/>
                    <a:pt x="33982" y="223"/>
                    <a:pt x="33792" y="318"/>
                  </a:cubicBezTo>
                  <a:cubicBezTo>
                    <a:pt x="33665" y="413"/>
                    <a:pt x="33538" y="508"/>
                    <a:pt x="33412" y="571"/>
                  </a:cubicBezTo>
                  <a:cubicBezTo>
                    <a:pt x="33285" y="634"/>
                    <a:pt x="33158" y="729"/>
                    <a:pt x="33032" y="793"/>
                  </a:cubicBezTo>
                  <a:cubicBezTo>
                    <a:pt x="32937" y="856"/>
                    <a:pt x="32810" y="919"/>
                    <a:pt x="32652" y="1014"/>
                  </a:cubicBezTo>
                  <a:cubicBezTo>
                    <a:pt x="32588" y="1046"/>
                    <a:pt x="32493" y="1109"/>
                    <a:pt x="32398" y="1141"/>
                  </a:cubicBezTo>
                  <a:cubicBezTo>
                    <a:pt x="32177" y="1268"/>
                    <a:pt x="31923" y="1394"/>
                    <a:pt x="31702" y="1489"/>
                  </a:cubicBezTo>
                  <a:cubicBezTo>
                    <a:pt x="31607" y="1521"/>
                    <a:pt x="31512" y="1584"/>
                    <a:pt x="31385" y="1616"/>
                  </a:cubicBezTo>
                  <a:cubicBezTo>
                    <a:pt x="31163" y="1711"/>
                    <a:pt x="30941" y="1806"/>
                    <a:pt x="30688" y="1901"/>
                  </a:cubicBezTo>
                  <a:cubicBezTo>
                    <a:pt x="30625" y="1933"/>
                    <a:pt x="30530" y="1964"/>
                    <a:pt x="30466" y="1996"/>
                  </a:cubicBezTo>
                  <a:cubicBezTo>
                    <a:pt x="30340" y="2028"/>
                    <a:pt x="30245" y="2059"/>
                    <a:pt x="30118" y="2091"/>
                  </a:cubicBezTo>
                  <a:cubicBezTo>
                    <a:pt x="30118" y="2091"/>
                    <a:pt x="30118" y="2123"/>
                    <a:pt x="30086" y="2123"/>
                  </a:cubicBezTo>
                  <a:cubicBezTo>
                    <a:pt x="29991" y="2154"/>
                    <a:pt x="29896" y="2186"/>
                    <a:pt x="29801" y="2186"/>
                  </a:cubicBezTo>
                  <a:cubicBezTo>
                    <a:pt x="29675" y="2249"/>
                    <a:pt x="29548" y="2281"/>
                    <a:pt x="29390" y="2313"/>
                  </a:cubicBezTo>
                  <a:cubicBezTo>
                    <a:pt x="29326" y="2344"/>
                    <a:pt x="29263" y="2344"/>
                    <a:pt x="29200" y="2376"/>
                  </a:cubicBezTo>
                  <a:cubicBezTo>
                    <a:pt x="29105" y="2408"/>
                    <a:pt x="29041" y="2408"/>
                    <a:pt x="28946" y="2439"/>
                  </a:cubicBezTo>
                  <a:lnTo>
                    <a:pt x="28915" y="2439"/>
                  </a:lnTo>
                  <a:cubicBezTo>
                    <a:pt x="28788" y="2471"/>
                    <a:pt x="28661" y="2503"/>
                    <a:pt x="28535" y="2534"/>
                  </a:cubicBezTo>
                  <a:cubicBezTo>
                    <a:pt x="28376" y="2566"/>
                    <a:pt x="28218" y="2598"/>
                    <a:pt x="28060" y="2629"/>
                  </a:cubicBezTo>
                  <a:cubicBezTo>
                    <a:pt x="27901" y="2661"/>
                    <a:pt x="27743" y="2693"/>
                    <a:pt x="27553" y="2724"/>
                  </a:cubicBezTo>
                  <a:lnTo>
                    <a:pt x="27521" y="2724"/>
                  </a:lnTo>
                  <a:cubicBezTo>
                    <a:pt x="27395" y="2724"/>
                    <a:pt x="27268" y="2756"/>
                    <a:pt x="27110" y="2788"/>
                  </a:cubicBezTo>
                  <a:cubicBezTo>
                    <a:pt x="26920" y="2788"/>
                    <a:pt x="26698" y="2820"/>
                    <a:pt x="26508" y="2820"/>
                  </a:cubicBezTo>
                  <a:cubicBezTo>
                    <a:pt x="23721" y="2598"/>
                    <a:pt x="20997" y="1616"/>
                    <a:pt x="18717" y="1"/>
                  </a:cubicBezTo>
                  <a:close/>
                </a:path>
              </a:pathLst>
            </a:custGeom>
            <a:solidFill>
              <a:srgbClr val="FF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4095335" y="3733992"/>
              <a:ext cx="925430" cy="995970"/>
            </a:xfrm>
            <a:custGeom>
              <a:avLst/>
              <a:gdLst/>
              <a:ahLst/>
              <a:cxnLst/>
              <a:rect l="l" t="t" r="r" b="b"/>
              <a:pathLst>
                <a:path w="35724" h="38447" extrusionOk="0">
                  <a:moveTo>
                    <a:pt x="22042" y="0"/>
                  </a:moveTo>
                  <a:cubicBezTo>
                    <a:pt x="20839" y="1932"/>
                    <a:pt x="18812" y="3326"/>
                    <a:pt x="16722" y="4244"/>
                  </a:cubicBezTo>
                  <a:cubicBezTo>
                    <a:pt x="14188" y="5384"/>
                    <a:pt x="11465" y="5954"/>
                    <a:pt x="8836" y="6873"/>
                  </a:cubicBezTo>
                  <a:cubicBezTo>
                    <a:pt x="7474" y="7348"/>
                    <a:pt x="6113" y="7918"/>
                    <a:pt x="4941" y="8804"/>
                  </a:cubicBezTo>
                  <a:cubicBezTo>
                    <a:pt x="3769" y="9659"/>
                    <a:pt x="2819" y="10863"/>
                    <a:pt x="2376" y="12256"/>
                  </a:cubicBezTo>
                  <a:cubicBezTo>
                    <a:pt x="1964" y="13650"/>
                    <a:pt x="2154" y="15265"/>
                    <a:pt x="3041" y="16405"/>
                  </a:cubicBezTo>
                  <a:lnTo>
                    <a:pt x="2977" y="16468"/>
                  </a:lnTo>
                  <a:cubicBezTo>
                    <a:pt x="2718" y="16209"/>
                    <a:pt x="2345" y="16075"/>
                    <a:pt x="1970" y="16075"/>
                  </a:cubicBezTo>
                  <a:cubicBezTo>
                    <a:pt x="1750" y="16075"/>
                    <a:pt x="1530" y="16121"/>
                    <a:pt x="1331" y="16215"/>
                  </a:cubicBezTo>
                  <a:cubicBezTo>
                    <a:pt x="887" y="16405"/>
                    <a:pt x="571" y="16753"/>
                    <a:pt x="349" y="17165"/>
                  </a:cubicBezTo>
                  <a:cubicBezTo>
                    <a:pt x="285" y="17323"/>
                    <a:pt x="222" y="17482"/>
                    <a:pt x="159" y="17640"/>
                  </a:cubicBezTo>
                  <a:cubicBezTo>
                    <a:pt x="0" y="18273"/>
                    <a:pt x="32" y="18938"/>
                    <a:pt x="127" y="19572"/>
                  </a:cubicBezTo>
                  <a:cubicBezTo>
                    <a:pt x="349" y="20744"/>
                    <a:pt x="824" y="21915"/>
                    <a:pt x="1584" y="22865"/>
                  </a:cubicBezTo>
                  <a:cubicBezTo>
                    <a:pt x="2154" y="23499"/>
                    <a:pt x="2882" y="24037"/>
                    <a:pt x="3706" y="24322"/>
                  </a:cubicBezTo>
                  <a:cubicBezTo>
                    <a:pt x="3991" y="28059"/>
                    <a:pt x="5701" y="31669"/>
                    <a:pt x="8424" y="34235"/>
                  </a:cubicBezTo>
                  <a:cubicBezTo>
                    <a:pt x="8931" y="34741"/>
                    <a:pt x="9470" y="35185"/>
                    <a:pt x="10071" y="35596"/>
                  </a:cubicBezTo>
                  <a:cubicBezTo>
                    <a:pt x="12351" y="37243"/>
                    <a:pt x="15075" y="38225"/>
                    <a:pt x="17862" y="38447"/>
                  </a:cubicBezTo>
                  <a:cubicBezTo>
                    <a:pt x="20649" y="38225"/>
                    <a:pt x="23372" y="37243"/>
                    <a:pt x="25652" y="35596"/>
                  </a:cubicBezTo>
                  <a:cubicBezTo>
                    <a:pt x="26254" y="35185"/>
                    <a:pt x="26792" y="34741"/>
                    <a:pt x="27299" y="34235"/>
                  </a:cubicBezTo>
                  <a:cubicBezTo>
                    <a:pt x="30023" y="31669"/>
                    <a:pt x="31733" y="28059"/>
                    <a:pt x="32018" y="24322"/>
                  </a:cubicBezTo>
                  <a:cubicBezTo>
                    <a:pt x="32841" y="24037"/>
                    <a:pt x="33570" y="23499"/>
                    <a:pt x="34140" y="22865"/>
                  </a:cubicBezTo>
                  <a:cubicBezTo>
                    <a:pt x="34931" y="21915"/>
                    <a:pt x="35375" y="20744"/>
                    <a:pt x="35596" y="19572"/>
                  </a:cubicBezTo>
                  <a:cubicBezTo>
                    <a:pt x="35691" y="18938"/>
                    <a:pt x="35723" y="18273"/>
                    <a:pt x="35565" y="17640"/>
                  </a:cubicBezTo>
                  <a:cubicBezTo>
                    <a:pt x="35406" y="17165"/>
                    <a:pt x="35121" y="16658"/>
                    <a:pt x="34710" y="16373"/>
                  </a:cubicBezTo>
                  <a:cubicBezTo>
                    <a:pt x="34615" y="16310"/>
                    <a:pt x="34520" y="16247"/>
                    <a:pt x="34393" y="16215"/>
                  </a:cubicBezTo>
                  <a:cubicBezTo>
                    <a:pt x="34191" y="16120"/>
                    <a:pt x="33959" y="16072"/>
                    <a:pt x="33729" y="16072"/>
                  </a:cubicBezTo>
                  <a:cubicBezTo>
                    <a:pt x="33418" y="16072"/>
                    <a:pt x="33109" y="16160"/>
                    <a:pt x="32873" y="16342"/>
                  </a:cubicBezTo>
                  <a:cubicBezTo>
                    <a:pt x="33158" y="13428"/>
                    <a:pt x="32588" y="10451"/>
                    <a:pt x="31258" y="7823"/>
                  </a:cubicBezTo>
                  <a:cubicBezTo>
                    <a:pt x="29896" y="5163"/>
                    <a:pt x="27743" y="2914"/>
                    <a:pt x="25146" y="1426"/>
                  </a:cubicBezTo>
                  <a:cubicBezTo>
                    <a:pt x="24164" y="856"/>
                    <a:pt x="23119" y="412"/>
                    <a:pt x="22042" y="0"/>
                  </a:cubicBezTo>
                  <a:close/>
                </a:path>
              </a:pathLst>
            </a:custGeom>
            <a:solidFill>
              <a:srgbClr val="FF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7"/>
            <p:cNvSpPr/>
            <p:nvPr/>
          </p:nvSpPr>
          <p:spPr>
            <a:xfrm>
              <a:off x="4318475" y="3307401"/>
              <a:ext cx="554600" cy="273239"/>
            </a:xfrm>
            <a:custGeom>
              <a:avLst/>
              <a:gdLst/>
              <a:ahLst/>
              <a:cxnLst/>
              <a:rect l="l" t="t" r="r" b="b"/>
              <a:pathLst>
                <a:path w="21409" h="9945" extrusionOk="0">
                  <a:moveTo>
                    <a:pt x="9632" y="0"/>
                  </a:moveTo>
                  <a:cubicBezTo>
                    <a:pt x="7532" y="0"/>
                    <a:pt x="5571" y="1667"/>
                    <a:pt x="5258" y="3706"/>
                  </a:cubicBezTo>
                  <a:cubicBezTo>
                    <a:pt x="5021" y="3665"/>
                    <a:pt x="4781" y="3645"/>
                    <a:pt x="4542" y="3645"/>
                  </a:cubicBezTo>
                  <a:cubicBezTo>
                    <a:pt x="2919" y="3645"/>
                    <a:pt x="1292" y="4551"/>
                    <a:pt x="602" y="5986"/>
                  </a:cubicBezTo>
                  <a:cubicBezTo>
                    <a:pt x="0" y="7253"/>
                    <a:pt x="222" y="8836"/>
                    <a:pt x="1046" y="9945"/>
                  </a:cubicBezTo>
                  <a:cubicBezTo>
                    <a:pt x="1331" y="9786"/>
                    <a:pt x="1647" y="9628"/>
                    <a:pt x="1932" y="9501"/>
                  </a:cubicBezTo>
                  <a:cubicBezTo>
                    <a:pt x="4118" y="8454"/>
                    <a:pt x="6536" y="7936"/>
                    <a:pt x="8954" y="7936"/>
                  </a:cubicBezTo>
                  <a:cubicBezTo>
                    <a:pt x="11653" y="7936"/>
                    <a:pt x="14350" y="8580"/>
                    <a:pt x="16722" y="9850"/>
                  </a:cubicBezTo>
                  <a:lnTo>
                    <a:pt x="16817" y="9881"/>
                  </a:lnTo>
                  <a:cubicBezTo>
                    <a:pt x="19192" y="8773"/>
                    <a:pt x="20997" y="6429"/>
                    <a:pt x="21409" y="3833"/>
                  </a:cubicBezTo>
                  <a:lnTo>
                    <a:pt x="21314" y="3801"/>
                  </a:lnTo>
                  <a:cubicBezTo>
                    <a:pt x="20747" y="4159"/>
                    <a:pt x="20095" y="4313"/>
                    <a:pt x="19426" y="4313"/>
                  </a:cubicBezTo>
                  <a:cubicBezTo>
                    <a:pt x="18674" y="4313"/>
                    <a:pt x="17900" y="4119"/>
                    <a:pt x="17197" y="3801"/>
                  </a:cubicBezTo>
                  <a:cubicBezTo>
                    <a:pt x="15898" y="3231"/>
                    <a:pt x="14790" y="2312"/>
                    <a:pt x="13618" y="1521"/>
                  </a:cubicBezTo>
                  <a:cubicBezTo>
                    <a:pt x="12415" y="729"/>
                    <a:pt x="11116" y="1"/>
                    <a:pt x="9691" y="1"/>
                  </a:cubicBezTo>
                  <a:cubicBezTo>
                    <a:pt x="9671" y="0"/>
                    <a:pt x="9652" y="0"/>
                    <a:pt x="963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7"/>
            <p:cNvSpPr/>
            <p:nvPr/>
          </p:nvSpPr>
          <p:spPr>
            <a:xfrm>
              <a:off x="4055959" y="3512556"/>
              <a:ext cx="972992" cy="666095"/>
            </a:xfrm>
            <a:custGeom>
              <a:avLst/>
              <a:gdLst/>
              <a:ahLst/>
              <a:cxnLst/>
              <a:rect l="l" t="t" r="r" b="b"/>
              <a:pathLst>
                <a:path w="37560" h="25713" extrusionOk="0">
                  <a:moveTo>
                    <a:pt x="19077" y="1"/>
                  </a:moveTo>
                  <a:cubicBezTo>
                    <a:pt x="16663" y="1"/>
                    <a:pt x="14251" y="517"/>
                    <a:pt x="12066" y="1550"/>
                  </a:cubicBezTo>
                  <a:cubicBezTo>
                    <a:pt x="11750" y="1708"/>
                    <a:pt x="11465" y="1866"/>
                    <a:pt x="11180" y="2025"/>
                  </a:cubicBezTo>
                  <a:cubicBezTo>
                    <a:pt x="7031" y="4337"/>
                    <a:pt x="3927" y="8517"/>
                    <a:pt x="2977" y="13172"/>
                  </a:cubicBezTo>
                  <a:cubicBezTo>
                    <a:pt x="1425" y="14787"/>
                    <a:pt x="444" y="16941"/>
                    <a:pt x="222" y="19189"/>
                  </a:cubicBezTo>
                  <a:cubicBezTo>
                    <a:pt x="0" y="21438"/>
                    <a:pt x="570" y="23781"/>
                    <a:pt x="1805" y="25681"/>
                  </a:cubicBezTo>
                  <a:lnTo>
                    <a:pt x="1869" y="25713"/>
                  </a:lnTo>
                  <a:cubicBezTo>
                    <a:pt x="2091" y="25301"/>
                    <a:pt x="2407" y="24953"/>
                    <a:pt x="2851" y="24763"/>
                  </a:cubicBezTo>
                  <a:cubicBezTo>
                    <a:pt x="3050" y="24669"/>
                    <a:pt x="3270" y="24623"/>
                    <a:pt x="3490" y="24623"/>
                  </a:cubicBezTo>
                  <a:cubicBezTo>
                    <a:pt x="3865" y="24623"/>
                    <a:pt x="4238" y="24757"/>
                    <a:pt x="4497" y="25016"/>
                  </a:cubicBezTo>
                  <a:cubicBezTo>
                    <a:pt x="4497" y="25016"/>
                    <a:pt x="4466" y="24953"/>
                    <a:pt x="4466" y="24826"/>
                  </a:cubicBezTo>
                  <a:cubicBezTo>
                    <a:pt x="4339" y="23750"/>
                    <a:pt x="4371" y="18714"/>
                    <a:pt x="14315" y="16814"/>
                  </a:cubicBezTo>
                  <a:cubicBezTo>
                    <a:pt x="25462" y="14692"/>
                    <a:pt x="23562" y="8549"/>
                    <a:pt x="23562" y="8548"/>
                  </a:cubicBezTo>
                  <a:lnTo>
                    <a:pt x="23562" y="8548"/>
                  </a:lnTo>
                  <a:cubicBezTo>
                    <a:pt x="24639" y="8960"/>
                    <a:pt x="25652" y="9404"/>
                    <a:pt x="26634" y="9974"/>
                  </a:cubicBezTo>
                  <a:cubicBezTo>
                    <a:pt x="29231" y="11462"/>
                    <a:pt x="31416" y="13711"/>
                    <a:pt x="32778" y="16371"/>
                  </a:cubicBezTo>
                  <a:cubicBezTo>
                    <a:pt x="34108" y="18999"/>
                    <a:pt x="34678" y="21976"/>
                    <a:pt x="34393" y="24890"/>
                  </a:cubicBezTo>
                  <a:cubicBezTo>
                    <a:pt x="34629" y="24708"/>
                    <a:pt x="34938" y="24620"/>
                    <a:pt x="35249" y="24620"/>
                  </a:cubicBezTo>
                  <a:cubicBezTo>
                    <a:pt x="35479" y="24620"/>
                    <a:pt x="35711" y="24668"/>
                    <a:pt x="35913" y="24763"/>
                  </a:cubicBezTo>
                  <a:cubicBezTo>
                    <a:pt x="36040" y="24795"/>
                    <a:pt x="36135" y="24858"/>
                    <a:pt x="36230" y="24921"/>
                  </a:cubicBezTo>
                  <a:cubicBezTo>
                    <a:pt x="37148" y="23179"/>
                    <a:pt x="37560" y="21121"/>
                    <a:pt x="37370" y="19158"/>
                  </a:cubicBezTo>
                  <a:cubicBezTo>
                    <a:pt x="37180" y="17289"/>
                    <a:pt x="36483" y="15516"/>
                    <a:pt x="35375" y="14027"/>
                  </a:cubicBezTo>
                  <a:cubicBezTo>
                    <a:pt x="34615" y="8992"/>
                    <a:pt x="31416" y="4400"/>
                    <a:pt x="26919" y="1961"/>
                  </a:cubicBezTo>
                  <a:cubicBezTo>
                    <a:pt x="26919" y="1961"/>
                    <a:pt x="26887" y="1930"/>
                    <a:pt x="26856" y="1930"/>
                  </a:cubicBezTo>
                  <a:cubicBezTo>
                    <a:pt x="24467" y="644"/>
                    <a:pt x="21771" y="1"/>
                    <a:pt x="1907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7"/>
            <p:cNvSpPr/>
            <p:nvPr/>
          </p:nvSpPr>
          <p:spPr>
            <a:xfrm>
              <a:off x="4334075" y="4656106"/>
              <a:ext cx="425800" cy="159057"/>
            </a:xfrm>
            <a:custGeom>
              <a:avLst/>
              <a:gdLst/>
              <a:ahLst/>
              <a:cxnLst/>
              <a:rect l="l" t="t" r="r" b="b"/>
              <a:pathLst>
                <a:path w="16437" h="6140" extrusionOk="0">
                  <a:moveTo>
                    <a:pt x="855" y="0"/>
                  </a:moveTo>
                  <a:cubicBezTo>
                    <a:pt x="855" y="95"/>
                    <a:pt x="855" y="159"/>
                    <a:pt x="855" y="222"/>
                  </a:cubicBezTo>
                  <a:cubicBezTo>
                    <a:pt x="982" y="2217"/>
                    <a:pt x="697" y="4212"/>
                    <a:pt x="0" y="6081"/>
                  </a:cubicBezTo>
                  <a:cubicBezTo>
                    <a:pt x="635" y="6121"/>
                    <a:pt x="1249" y="6140"/>
                    <a:pt x="1842" y="6140"/>
                  </a:cubicBezTo>
                  <a:cubicBezTo>
                    <a:pt x="12514" y="6140"/>
                    <a:pt x="16436" y="1"/>
                    <a:pt x="16436" y="0"/>
                  </a:cubicBezTo>
                  <a:lnTo>
                    <a:pt x="16436" y="0"/>
                  </a:lnTo>
                  <a:cubicBezTo>
                    <a:pt x="16278" y="127"/>
                    <a:pt x="16120" y="254"/>
                    <a:pt x="15930" y="349"/>
                  </a:cubicBezTo>
                  <a:cubicBezTo>
                    <a:pt x="15803" y="444"/>
                    <a:pt x="15676" y="507"/>
                    <a:pt x="15550" y="602"/>
                  </a:cubicBezTo>
                  <a:cubicBezTo>
                    <a:pt x="15423" y="665"/>
                    <a:pt x="15296" y="760"/>
                    <a:pt x="15170" y="824"/>
                  </a:cubicBezTo>
                  <a:cubicBezTo>
                    <a:pt x="15075" y="887"/>
                    <a:pt x="14948" y="950"/>
                    <a:pt x="14790" y="1014"/>
                  </a:cubicBezTo>
                  <a:cubicBezTo>
                    <a:pt x="14726" y="1077"/>
                    <a:pt x="14631" y="1140"/>
                    <a:pt x="14536" y="1172"/>
                  </a:cubicBezTo>
                  <a:cubicBezTo>
                    <a:pt x="14315" y="1299"/>
                    <a:pt x="14061" y="1394"/>
                    <a:pt x="13840" y="1520"/>
                  </a:cubicBezTo>
                  <a:cubicBezTo>
                    <a:pt x="13745" y="1552"/>
                    <a:pt x="13650" y="1615"/>
                    <a:pt x="13523" y="1647"/>
                  </a:cubicBezTo>
                  <a:cubicBezTo>
                    <a:pt x="13301" y="1742"/>
                    <a:pt x="13079" y="1837"/>
                    <a:pt x="12826" y="1932"/>
                  </a:cubicBezTo>
                  <a:cubicBezTo>
                    <a:pt x="12763" y="1964"/>
                    <a:pt x="12668" y="1995"/>
                    <a:pt x="12604" y="1995"/>
                  </a:cubicBezTo>
                  <a:cubicBezTo>
                    <a:pt x="12478" y="2059"/>
                    <a:pt x="12383" y="2090"/>
                    <a:pt x="12256" y="2122"/>
                  </a:cubicBezTo>
                  <a:lnTo>
                    <a:pt x="12224" y="2122"/>
                  </a:lnTo>
                  <a:cubicBezTo>
                    <a:pt x="12129" y="2154"/>
                    <a:pt x="12034" y="2185"/>
                    <a:pt x="11939" y="2217"/>
                  </a:cubicBezTo>
                  <a:cubicBezTo>
                    <a:pt x="11813" y="2280"/>
                    <a:pt x="11654" y="2312"/>
                    <a:pt x="11528" y="2344"/>
                  </a:cubicBezTo>
                  <a:cubicBezTo>
                    <a:pt x="11464" y="2375"/>
                    <a:pt x="11401" y="2375"/>
                    <a:pt x="11338" y="2407"/>
                  </a:cubicBezTo>
                  <a:cubicBezTo>
                    <a:pt x="11243" y="2407"/>
                    <a:pt x="11148" y="2439"/>
                    <a:pt x="11084" y="2470"/>
                  </a:cubicBezTo>
                  <a:lnTo>
                    <a:pt x="11053" y="2470"/>
                  </a:lnTo>
                  <a:cubicBezTo>
                    <a:pt x="10926" y="2502"/>
                    <a:pt x="10799" y="2534"/>
                    <a:pt x="10673" y="2565"/>
                  </a:cubicBezTo>
                  <a:cubicBezTo>
                    <a:pt x="10514" y="2597"/>
                    <a:pt x="10356" y="2629"/>
                    <a:pt x="10198" y="2660"/>
                  </a:cubicBezTo>
                  <a:cubicBezTo>
                    <a:pt x="10039" y="2692"/>
                    <a:pt x="9881" y="2724"/>
                    <a:pt x="9691" y="2724"/>
                  </a:cubicBezTo>
                  <a:cubicBezTo>
                    <a:pt x="9691" y="2724"/>
                    <a:pt x="9691" y="2724"/>
                    <a:pt x="9659" y="2755"/>
                  </a:cubicBezTo>
                  <a:cubicBezTo>
                    <a:pt x="9533" y="2755"/>
                    <a:pt x="9406" y="2787"/>
                    <a:pt x="9248" y="2787"/>
                  </a:cubicBezTo>
                  <a:cubicBezTo>
                    <a:pt x="9058" y="2819"/>
                    <a:pt x="8836" y="2851"/>
                    <a:pt x="8646" y="2851"/>
                  </a:cubicBezTo>
                  <a:cubicBezTo>
                    <a:pt x="5859" y="2629"/>
                    <a:pt x="3135" y="1647"/>
                    <a:pt x="8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4304543" y="3275629"/>
              <a:ext cx="554315" cy="305031"/>
            </a:xfrm>
            <a:custGeom>
              <a:avLst/>
              <a:gdLst/>
              <a:ahLst/>
              <a:cxnLst/>
              <a:rect l="l" t="t" r="r" b="b"/>
              <a:pathLst>
                <a:path w="21398" h="11775" extrusionOk="0">
                  <a:moveTo>
                    <a:pt x="10186" y="0"/>
                  </a:moveTo>
                  <a:cubicBezTo>
                    <a:pt x="10021" y="0"/>
                    <a:pt x="9856" y="8"/>
                    <a:pt x="9691" y="23"/>
                  </a:cubicBezTo>
                  <a:cubicBezTo>
                    <a:pt x="8424" y="150"/>
                    <a:pt x="7189" y="752"/>
                    <a:pt x="6429" y="1797"/>
                  </a:cubicBezTo>
                  <a:cubicBezTo>
                    <a:pt x="5891" y="2525"/>
                    <a:pt x="5637" y="3412"/>
                    <a:pt x="5732" y="4299"/>
                  </a:cubicBezTo>
                  <a:cubicBezTo>
                    <a:pt x="5225" y="3934"/>
                    <a:pt x="4600" y="3752"/>
                    <a:pt x="3963" y="3752"/>
                  </a:cubicBezTo>
                  <a:cubicBezTo>
                    <a:pt x="3325" y="3752"/>
                    <a:pt x="2676" y="3934"/>
                    <a:pt x="2122" y="4299"/>
                  </a:cubicBezTo>
                  <a:cubicBezTo>
                    <a:pt x="602" y="5280"/>
                    <a:pt x="0" y="7244"/>
                    <a:pt x="222" y="8986"/>
                  </a:cubicBezTo>
                  <a:cubicBezTo>
                    <a:pt x="380" y="9967"/>
                    <a:pt x="792" y="10886"/>
                    <a:pt x="1425" y="11677"/>
                  </a:cubicBezTo>
                  <a:cubicBezTo>
                    <a:pt x="1478" y="11746"/>
                    <a:pt x="1542" y="11774"/>
                    <a:pt x="1606" y="11774"/>
                  </a:cubicBezTo>
                  <a:cubicBezTo>
                    <a:pt x="1806" y="11774"/>
                    <a:pt x="1998" y="11490"/>
                    <a:pt x="1805" y="11297"/>
                  </a:cubicBezTo>
                  <a:cubicBezTo>
                    <a:pt x="602" y="9809"/>
                    <a:pt x="348" y="7560"/>
                    <a:pt x="1330" y="5882"/>
                  </a:cubicBezTo>
                  <a:cubicBezTo>
                    <a:pt x="1837" y="5059"/>
                    <a:pt x="2692" y="4394"/>
                    <a:pt x="3705" y="4299"/>
                  </a:cubicBezTo>
                  <a:cubicBezTo>
                    <a:pt x="3786" y="4290"/>
                    <a:pt x="3866" y="4287"/>
                    <a:pt x="3946" y="4287"/>
                  </a:cubicBezTo>
                  <a:cubicBezTo>
                    <a:pt x="4812" y="4287"/>
                    <a:pt x="5643" y="4751"/>
                    <a:pt x="6049" y="5534"/>
                  </a:cubicBezTo>
                  <a:cubicBezTo>
                    <a:pt x="6049" y="5534"/>
                    <a:pt x="6049" y="5534"/>
                    <a:pt x="6049" y="5565"/>
                  </a:cubicBezTo>
                  <a:cubicBezTo>
                    <a:pt x="6049" y="5565"/>
                    <a:pt x="6081" y="5597"/>
                    <a:pt x="6081" y="5629"/>
                  </a:cubicBezTo>
                  <a:cubicBezTo>
                    <a:pt x="6129" y="5726"/>
                    <a:pt x="6208" y="5767"/>
                    <a:pt x="6289" y="5767"/>
                  </a:cubicBezTo>
                  <a:cubicBezTo>
                    <a:pt x="6471" y="5767"/>
                    <a:pt x="6665" y="5563"/>
                    <a:pt x="6556" y="5344"/>
                  </a:cubicBezTo>
                  <a:cubicBezTo>
                    <a:pt x="5986" y="4267"/>
                    <a:pt x="6239" y="2905"/>
                    <a:pt x="6999" y="1955"/>
                  </a:cubicBezTo>
                  <a:cubicBezTo>
                    <a:pt x="7791" y="1005"/>
                    <a:pt x="9057" y="562"/>
                    <a:pt x="10261" y="562"/>
                  </a:cubicBezTo>
                  <a:cubicBezTo>
                    <a:pt x="11591" y="562"/>
                    <a:pt x="12858" y="1132"/>
                    <a:pt x="13903" y="1892"/>
                  </a:cubicBezTo>
                  <a:cubicBezTo>
                    <a:pt x="15075" y="2778"/>
                    <a:pt x="15961" y="3950"/>
                    <a:pt x="17070" y="4869"/>
                  </a:cubicBezTo>
                  <a:cubicBezTo>
                    <a:pt x="18033" y="5694"/>
                    <a:pt x="19212" y="6305"/>
                    <a:pt x="20481" y="6305"/>
                  </a:cubicBezTo>
                  <a:cubicBezTo>
                    <a:pt x="20672" y="6305"/>
                    <a:pt x="20865" y="6291"/>
                    <a:pt x="21060" y="6262"/>
                  </a:cubicBezTo>
                  <a:cubicBezTo>
                    <a:pt x="21398" y="6201"/>
                    <a:pt x="21259" y="5722"/>
                    <a:pt x="20933" y="5722"/>
                  </a:cubicBezTo>
                  <a:cubicBezTo>
                    <a:pt x="20923" y="5722"/>
                    <a:pt x="20912" y="5723"/>
                    <a:pt x="20902" y="5724"/>
                  </a:cubicBezTo>
                  <a:cubicBezTo>
                    <a:pt x="20738" y="5750"/>
                    <a:pt x="20575" y="5763"/>
                    <a:pt x="20415" y="5763"/>
                  </a:cubicBezTo>
                  <a:cubicBezTo>
                    <a:pt x="19053" y="5763"/>
                    <a:pt x="17811" y="4857"/>
                    <a:pt x="16848" y="3950"/>
                  </a:cubicBezTo>
                  <a:cubicBezTo>
                    <a:pt x="15803" y="2905"/>
                    <a:pt x="14821" y="1765"/>
                    <a:pt x="13523" y="973"/>
                  </a:cubicBezTo>
                  <a:cubicBezTo>
                    <a:pt x="12521" y="389"/>
                    <a:pt x="11373" y="0"/>
                    <a:pt x="1018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4487484" y="4185205"/>
              <a:ext cx="143591" cy="213328"/>
            </a:xfrm>
            <a:custGeom>
              <a:avLst/>
              <a:gdLst/>
              <a:ahLst/>
              <a:cxnLst/>
              <a:rect l="l" t="t" r="r" b="b"/>
              <a:pathLst>
                <a:path w="5543" h="8235" extrusionOk="0">
                  <a:moveTo>
                    <a:pt x="2724" y="0"/>
                  </a:moveTo>
                  <a:cubicBezTo>
                    <a:pt x="1204" y="0"/>
                    <a:pt x="0" y="4402"/>
                    <a:pt x="0" y="5859"/>
                  </a:cubicBezTo>
                  <a:cubicBezTo>
                    <a:pt x="0" y="7316"/>
                    <a:pt x="1710" y="8234"/>
                    <a:pt x="2755" y="8234"/>
                  </a:cubicBezTo>
                  <a:cubicBezTo>
                    <a:pt x="3864" y="8234"/>
                    <a:pt x="5542" y="7316"/>
                    <a:pt x="5542" y="5859"/>
                  </a:cubicBezTo>
                  <a:cubicBezTo>
                    <a:pt x="5542" y="4402"/>
                    <a:pt x="4244" y="0"/>
                    <a:pt x="272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4224134" y="4258905"/>
              <a:ext cx="229726" cy="172450"/>
            </a:xfrm>
            <a:custGeom>
              <a:avLst/>
              <a:gdLst/>
              <a:ahLst/>
              <a:cxnLst/>
              <a:rect l="l" t="t" r="r" b="b"/>
              <a:pathLst>
                <a:path w="8868" h="6657" extrusionOk="0">
                  <a:moveTo>
                    <a:pt x="3335" y="0"/>
                  </a:moveTo>
                  <a:cubicBezTo>
                    <a:pt x="1406" y="0"/>
                    <a:pt x="1" y="159"/>
                    <a:pt x="1" y="2222"/>
                  </a:cubicBezTo>
                  <a:cubicBezTo>
                    <a:pt x="1" y="4693"/>
                    <a:pt x="1964" y="6656"/>
                    <a:pt x="4434" y="6656"/>
                  </a:cubicBezTo>
                  <a:cubicBezTo>
                    <a:pt x="6873" y="6656"/>
                    <a:pt x="8868" y="4693"/>
                    <a:pt x="8868" y="2222"/>
                  </a:cubicBezTo>
                  <a:cubicBezTo>
                    <a:pt x="8868" y="159"/>
                    <a:pt x="7439" y="0"/>
                    <a:pt x="5523" y="0"/>
                  </a:cubicBezTo>
                  <a:cubicBezTo>
                    <a:pt x="5174" y="0"/>
                    <a:pt x="4809" y="6"/>
                    <a:pt x="4434" y="6"/>
                  </a:cubicBezTo>
                  <a:cubicBezTo>
                    <a:pt x="4054" y="6"/>
                    <a:pt x="3686" y="0"/>
                    <a:pt x="3335" y="0"/>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4473521" y="4446897"/>
              <a:ext cx="169030" cy="138669"/>
            </a:xfrm>
            <a:custGeom>
              <a:avLst/>
              <a:gdLst/>
              <a:ahLst/>
              <a:cxnLst/>
              <a:rect l="l" t="t" r="r" b="b"/>
              <a:pathLst>
                <a:path w="6525" h="5353" extrusionOk="0">
                  <a:moveTo>
                    <a:pt x="1901" y="1"/>
                  </a:moveTo>
                  <a:cubicBezTo>
                    <a:pt x="888" y="1"/>
                    <a:pt x="96" y="761"/>
                    <a:pt x="96" y="1743"/>
                  </a:cubicBezTo>
                  <a:cubicBezTo>
                    <a:pt x="96" y="1933"/>
                    <a:pt x="128" y="2123"/>
                    <a:pt x="191" y="2281"/>
                  </a:cubicBezTo>
                  <a:cubicBezTo>
                    <a:pt x="64" y="2534"/>
                    <a:pt x="1" y="2788"/>
                    <a:pt x="1" y="3041"/>
                  </a:cubicBezTo>
                  <a:cubicBezTo>
                    <a:pt x="1" y="4308"/>
                    <a:pt x="1458" y="5353"/>
                    <a:pt x="3263" y="5353"/>
                  </a:cubicBezTo>
                  <a:cubicBezTo>
                    <a:pt x="5068" y="5353"/>
                    <a:pt x="6525" y="4308"/>
                    <a:pt x="6525" y="3041"/>
                  </a:cubicBezTo>
                  <a:cubicBezTo>
                    <a:pt x="6525" y="2788"/>
                    <a:pt x="6461" y="2503"/>
                    <a:pt x="6335" y="2281"/>
                  </a:cubicBezTo>
                  <a:cubicBezTo>
                    <a:pt x="6398" y="2123"/>
                    <a:pt x="6430" y="1933"/>
                    <a:pt x="6430" y="1743"/>
                  </a:cubicBezTo>
                  <a:cubicBezTo>
                    <a:pt x="6430" y="761"/>
                    <a:pt x="5638" y="1"/>
                    <a:pt x="4625" y="1"/>
                  </a:cubicBezTo>
                  <a:cubicBezTo>
                    <a:pt x="4086" y="1"/>
                    <a:pt x="3580" y="222"/>
                    <a:pt x="3263" y="602"/>
                  </a:cubicBezTo>
                  <a:cubicBezTo>
                    <a:pt x="2946" y="222"/>
                    <a:pt x="2439" y="1"/>
                    <a:pt x="1901" y="1"/>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4410365" y="4476429"/>
              <a:ext cx="297830" cy="46784"/>
            </a:xfrm>
            <a:custGeom>
              <a:avLst/>
              <a:gdLst/>
              <a:ahLst/>
              <a:cxnLst/>
              <a:rect l="l" t="t" r="r" b="b"/>
              <a:pathLst>
                <a:path w="11497" h="1806" extrusionOk="0">
                  <a:moveTo>
                    <a:pt x="310" y="1"/>
                  </a:moveTo>
                  <a:cubicBezTo>
                    <a:pt x="219" y="1"/>
                    <a:pt x="127" y="43"/>
                    <a:pt x="64" y="127"/>
                  </a:cubicBezTo>
                  <a:cubicBezTo>
                    <a:pt x="0" y="254"/>
                    <a:pt x="32" y="444"/>
                    <a:pt x="159" y="508"/>
                  </a:cubicBezTo>
                  <a:cubicBezTo>
                    <a:pt x="1616" y="1363"/>
                    <a:pt x="3452" y="1806"/>
                    <a:pt x="5701" y="1806"/>
                  </a:cubicBezTo>
                  <a:lnTo>
                    <a:pt x="5796" y="1806"/>
                  </a:lnTo>
                  <a:cubicBezTo>
                    <a:pt x="8013" y="1806"/>
                    <a:pt x="9881" y="1363"/>
                    <a:pt x="11306" y="508"/>
                  </a:cubicBezTo>
                  <a:cubicBezTo>
                    <a:pt x="11433" y="444"/>
                    <a:pt x="11496" y="254"/>
                    <a:pt x="11401" y="127"/>
                  </a:cubicBezTo>
                  <a:cubicBezTo>
                    <a:pt x="11359" y="43"/>
                    <a:pt x="11260" y="1"/>
                    <a:pt x="11162" y="1"/>
                  </a:cubicBezTo>
                  <a:cubicBezTo>
                    <a:pt x="11113" y="1"/>
                    <a:pt x="11063" y="11"/>
                    <a:pt x="11021" y="32"/>
                  </a:cubicBezTo>
                  <a:cubicBezTo>
                    <a:pt x="9691" y="856"/>
                    <a:pt x="7918" y="1268"/>
                    <a:pt x="5796" y="1268"/>
                  </a:cubicBezTo>
                  <a:lnTo>
                    <a:pt x="5701" y="1268"/>
                  </a:lnTo>
                  <a:cubicBezTo>
                    <a:pt x="3547" y="1268"/>
                    <a:pt x="1806" y="856"/>
                    <a:pt x="444" y="32"/>
                  </a:cubicBezTo>
                  <a:cubicBezTo>
                    <a:pt x="402" y="11"/>
                    <a:pt x="356" y="1"/>
                    <a:pt x="31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7"/>
            <p:cNvSpPr/>
            <p:nvPr/>
          </p:nvSpPr>
          <p:spPr>
            <a:xfrm>
              <a:off x="4233149" y="4083321"/>
              <a:ext cx="226876" cy="100408"/>
            </a:xfrm>
            <a:custGeom>
              <a:avLst/>
              <a:gdLst/>
              <a:ahLst/>
              <a:cxnLst/>
              <a:rect l="l" t="t" r="r" b="b"/>
              <a:pathLst>
                <a:path w="8758" h="3876" extrusionOk="0">
                  <a:moveTo>
                    <a:pt x="3029" y="0"/>
                  </a:moveTo>
                  <a:cubicBezTo>
                    <a:pt x="3012" y="0"/>
                    <a:pt x="2994" y="2"/>
                    <a:pt x="2978" y="6"/>
                  </a:cubicBezTo>
                  <a:cubicBezTo>
                    <a:pt x="2851" y="70"/>
                    <a:pt x="2756" y="196"/>
                    <a:pt x="2788" y="355"/>
                  </a:cubicBezTo>
                  <a:cubicBezTo>
                    <a:pt x="2914" y="735"/>
                    <a:pt x="3009" y="1083"/>
                    <a:pt x="3104" y="1463"/>
                  </a:cubicBezTo>
                  <a:cubicBezTo>
                    <a:pt x="2819" y="1558"/>
                    <a:pt x="2503" y="1685"/>
                    <a:pt x="2218" y="1812"/>
                  </a:cubicBezTo>
                  <a:cubicBezTo>
                    <a:pt x="2028" y="1495"/>
                    <a:pt x="1838" y="1146"/>
                    <a:pt x="1648" y="798"/>
                  </a:cubicBezTo>
                  <a:cubicBezTo>
                    <a:pt x="1584" y="714"/>
                    <a:pt x="1493" y="657"/>
                    <a:pt x="1411" y="657"/>
                  </a:cubicBezTo>
                  <a:cubicBezTo>
                    <a:pt x="1370" y="657"/>
                    <a:pt x="1331" y="671"/>
                    <a:pt x="1299" y="703"/>
                  </a:cubicBezTo>
                  <a:cubicBezTo>
                    <a:pt x="1173" y="766"/>
                    <a:pt x="1109" y="956"/>
                    <a:pt x="1204" y="1083"/>
                  </a:cubicBezTo>
                  <a:cubicBezTo>
                    <a:pt x="1394" y="1400"/>
                    <a:pt x="1584" y="1748"/>
                    <a:pt x="1774" y="2097"/>
                  </a:cubicBezTo>
                  <a:cubicBezTo>
                    <a:pt x="1584" y="2223"/>
                    <a:pt x="1363" y="2350"/>
                    <a:pt x="1204" y="2508"/>
                  </a:cubicBezTo>
                  <a:lnTo>
                    <a:pt x="444" y="1685"/>
                  </a:lnTo>
                  <a:cubicBezTo>
                    <a:pt x="393" y="1634"/>
                    <a:pt x="324" y="1601"/>
                    <a:pt x="257" y="1601"/>
                  </a:cubicBezTo>
                  <a:cubicBezTo>
                    <a:pt x="198" y="1601"/>
                    <a:pt x="140" y="1626"/>
                    <a:pt x="96" y="1685"/>
                  </a:cubicBezTo>
                  <a:cubicBezTo>
                    <a:pt x="1" y="1780"/>
                    <a:pt x="1" y="1970"/>
                    <a:pt x="96" y="2065"/>
                  </a:cubicBezTo>
                  <a:cubicBezTo>
                    <a:pt x="318" y="2350"/>
                    <a:pt x="571" y="2603"/>
                    <a:pt x="824" y="2888"/>
                  </a:cubicBezTo>
                  <a:cubicBezTo>
                    <a:pt x="666" y="3047"/>
                    <a:pt x="539" y="3205"/>
                    <a:pt x="413" y="3363"/>
                  </a:cubicBezTo>
                  <a:cubicBezTo>
                    <a:pt x="242" y="3583"/>
                    <a:pt x="428" y="3858"/>
                    <a:pt x="609" y="3858"/>
                  </a:cubicBezTo>
                  <a:cubicBezTo>
                    <a:pt x="663" y="3858"/>
                    <a:pt x="717" y="3833"/>
                    <a:pt x="761" y="3775"/>
                  </a:cubicBezTo>
                  <a:cubicBezTo>
                    <a:pt x="1679" y="2540"/>
                    <a:pt x="3041" y="1780"/>
                    <a:pt x="4498" y="1780"/>
                  </a:cubicBezTo>
                  <a:cubicBezTo>
                    <a:pt x="5955" y="1780"/>
                    <a:pt x="7348" y="2572"/>
                    <a:pt x="8235" y="3775"/>
                  </a:cubicBezTo>
                  <a:cubicBezTo>
                    <a:pt x="8290" y="3846"/>
                    <a:pt x="8354" y="3876"/>
                    <a:pt x="8414" y="3876"/>
                  </a:cubicBezTo>
                  <a:cubicBezTo>
                    <a:pt x="8597" y="3876"/>
                    <a:pt x="8757" y="3609"/>
                    <a:pt x="8615" y="3395"/>
                  </a:cubicBezTo>
                  <a:cubicBezTo>
                    <a:pt x="7633" y="2065"/>
                    <a:pt x="6081" y="1242"/>
                    <a:pt x="4498" y="1242"/>
                  </a:cubicBezTo>
                  <a:cubicBezTo>
                    <a:pt x="4213" y="1242"/>
                    <a:pt x="3896" y="1273"/>
                    <a:pt x="3611" y="1337"/>
                  </a:cubicBezTo>
                  <a:cubicBezTo>
                    <a:pt x="3516" y="956"/>
                    <a:pt x="3389" y="576"/>
                    <a:pt x="3294" y="196"/>
                  </a:cubicBezTo>
                  <a:cubicBezTo>
                    <a:pt x="3267" y="86"/>
                    <a:pt x="3144" y="0"/>
                    <a:pt x="30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7"/>
            <p:cNvSpPr/>
            <p:nvPr/>
          </p:nvSpPr>
          <p:spPr>
            <a:xfrm>
              <a:off x="4289777" y="4117101"/>
              <a:ext cx="105848" cy="105874"/>
            </a:xfrm>
            <a:custGeom>
              <a:avLst/>
              <a:gdLst/>
              <a:ahLst/>
              <a:cxnLst/>
              <a:rect l="l" t="t" r="r" b="b"/>
              <a:pathLst>
                <a:path w="4086" h="4087" extrusionOk="0">
                  <a:moveTo>
                    <a:pt x="2059" y="1"/>
                  </a:moveTo>
                  <a:cubicBezTo>
                    <a:pt x="918" y="1"/>
                    <a:pt x="0" y="919"/>
                    <a:pt x="0" y="2059"/>
                  </a:cubicBezTo>
                  <a:cubicBezTo>
                    <a:pt x="0" y="3168"/>
                    <a:pt x="918" y="4086"/>
                    <a:pt x="2059" y="4086"/>
                  </a:cubicBezTo>
                  <a:cubicBezTo>
                    <a:pt x="3167" y="4086"/>
                    <a:pt x="4085" y="3168"/>
                    <a:pt x="4085" y="2059"/>
                  </a:cubicBezTo>
                  <a:cubicBezTo>
                    <a:pt x="4085" y="919"/>
                    <a:pt x="3167" y="1"/>
                    <a:pt x="205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7"/>
            <p:cNvSpPr/>
            <p:nvPr/>
          </p:nvSpPr>
          <p:spPr>
            <a:xfrm>
              <a:off x="4237890" y="4011202"/>
              <a:ext cx="186438" cy="69943"/>
            </a:xfrm>
            <a:custGeom>
              <a:avLst/>
              <a:gdLst/>
              <a:ahLst/>
              <a:cxnLst/>
              <a:rect l="l" t="t" r="r" b="b"/>
              <a:pathLst>
                <a:path w="7197" h="2700" extrusionOk="0">
                  <a:moveTo>
                    <a:pt x="5683" y="1"/>
                  </a:moveTo>
                  <a:cubicBezTo>
                    <a:pt x="4101" y="1"/>
                    <a:pt x="2547" y="257"/>
                    <a:pt x="1021" y="795"/>
                  </a:cubicBezTo>
                  <a:cubicBezTo>
                    <a:pt x="1" y="1164"/>
                    <a:pt x="274" y="2700"/>
                    <a:pt x="1183" y="2700"/>
                  </a:cubicBezTo>
                  <a:cubicBezTo>
                    <a:pt x="1290" y="2700"/>
                    <a:pt x="1405" y="2679"/>
                    <a:pt x="1528" y="2632"/>
                  </a:cubicBezTo>
                  <a:cubicBezTo>
                    <a:pt x="2894" y="2157"/>
                    <a:pt x="4260" y="1932"/>
                    <a:pt x="5678" y="1932"/>
                  </a:cubicBezTo>
                  <a:cubicBezTo>
                    <a:pt x="5773" y="1932"/>
                    <a:pt x="5867" y="1933"/>
                    <a:pt x="5962" y="1935"/>
                  </a:cubicBezTo>
                  <a:cubicBezTo>
                    <a:pt x="5972" y="1936"/>
                    <a:pt x="5982" y="1936"/>
                    <a:pt x="5992" y="1936"/>
                  </a:cubicBezTo>
                  <a:cubicBezTo>
                    <a:pt x="7197" y="1936"/>
                    <a:pt x="7187" y="35"/>
                    <a:pt x="5962" y="4"/>
                  </a:cubicBezTo>
                  <a:cubicBezTo>
                    <a:pt x="5869" y="2"/>
                    <a:pt x="5776" y="1"/>
                    <a:pt x="568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4670424" y="4258905"/>
              <a:ext cx="229726" cy="172450"/>
            </a:xfrm>
            <a:custGeom>
              <a:avLst/>
              <a:gdLst/>
              <a:ahLst/>
              <a:cxnLst/>
              <a:rect l="l" t="t" r="r" b="b"/>
              <a:pathLst>
                <a:path w="8868" h="6657" extrusionOk="0">
                  <a:moveTo>
                    <a:pt x="3335" y="0"/>
                  </a:moveTo>
                  <a:cubicBezTo>
                    <a:pt x="1406" y="0"/>
                    <a:pt x="0" y="159"/>
                    <a:pt x="0" y="2222"/>
                  </a:cubicBezTo>
                  <a:cubicBezTo>
                    <a:pt x="0" y="4693"/>
                    <a:pt x="1964" y="6656"/>
                    <a:pt x="4434" y="6656"/>
                  </a:cubicBezTo>
                  <a:cubicBezTo>
                    <a:pt x="6873" y="6656"/>
                    <a:pt x="8868" y="4693"/>
                    <a:pt x="8868" y="2222"/>
                  </a:cubicBezTo>
                  <a:cubicBezTo>
                    <a:pt x="8868" y="159"/>
                    <a:pt x="7439" y="0"/>
                    <a:pt x="5522" y="0"/>
                  </a:cubicBezTo>
                  <a:cubicBezTo>
                    <a:pt x="5174" y="0"/>
                    <a:pt x="4809" y="6"/>
                    <a:pt x="4434" y="6"/>
                  </a:cubicBezTo>
                  <a:cubicBezTo>
                    <a:pt x="4054" y="6"/>
                    <a:pt x="3686" y="0"/>
                    <a:pt x="3335" y="0"/>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4664259" y="4083321"/>
              <a:ext cx="226876" cy="100408"/>
            </a:xfrm>
            <a:custGeom>
              <a:avLst/>
              <a:gdLst/>
              <a:ahLst/>
              <a:cxnLst/>
              <a:rect l="l" t="t" r="r" b="b"/>
              <a:pathLst>
                <a:path w="8758" h="3876" extrusionOk="0">
                  <a:moveTo>
                    <a:pt x="5699" y="0"/>
                  </a:moveTo>
                  <a:cubicBezTo>
                    <a:pt x="5590" y="0"/>
                    <a:pt x="5487" y="86"/>
                    <a:pt x="5432" y="196"/>
                  </a:cubicBezTo>
                  <a:cubicBezTo>
                    <a:pt x="5337" y="576"/>
                    <a:pt x="5242" y="956"/>
                    <a:pt x="5147" y="1337"/>
                  </a:cubicBezTo>
                  <a:cubicBezTo>
                    <a:pt x="4830" y="1273"/>
                    <a:pt x="4545" y="1242"/>
                    <a:pt x="4229" y="1242"/>
                  </a:cubicBezTo>
                  <a:cubicBezTo>
                    <a:pt x="2645" y="1242"/>
                    <a:pt x="1125" y="2065"/>
                    <a:pt x="143" y="3395"/>
                  </a:cubicBezTo>
                  <a:cubicBezTo>
                    <a:pt x="1" y="3609"/>
                    <a:pt x="161" y="3876"/>
                    <a:pt x="331" y="3876"/>
                  </a:cubicBezTo>
                  <a:cubicBezTo>
                    <a:pt x="387" y="3876"/>
                    <a:pt x="444" y="3846"/>
                    <a:pt x="492" y="3775"/>
                  </a:cubicBezTo>
                  <a:cubicBezTo>
                    <a:pt x="1410" y="2572"/>
                    <a:pt x="2772" y="1780"/>
                    <a:pt x="4229" y="1780"/>
                  </a:cubicBezTo>
                  <a:cubicBezTo>
                    <a:pt x="5686" y="1780"/>
                    <a:pt x="7079" y="2540"/>
                    <a:pt x="7966" y="3775"/>
                  </a:cubicBezTo>
                  <a:cubicBezTo>
                    <a:pt x="8017" y="3833"/>
                    <a:pt x="8075" y="3858"/>
                    <a:pt x="8131" y="3858"/>
                  </a:cubicBezTo>
                  <a:cubicBezTo>
                    <a:pt x="8319" y="3858"/>
                    <a:pt x="8492" y="3583"/>
                    <a:pt x="8346" y="3363"/>
                  </a:cubicBezTo>
                  <a:cubicBezTo>
                    <a:pt x="8219" y="3205"/>
                    <a:pt x="8061" y="3047"/>
                    <a:pt x="7934" y="2888"/>
                  </a:cubicBezTo>
                  <a:cubicBezTo>
                    <a:pt x="8156" y="2603"/>
                    <a:pt x="8409" y="2350"/>
                    <a:pt x="8662" y="2065"/>
                  </a:cubicBezTo>
                  <a:cubicBezTo>
                    <a:pt x="8757" y="1970"/>
                    <a:pt x="8757" y="1780"/>
                    <a:pt x="8662" y="1685"/>
                  </a:cubicBezTo>
                  <a:cubicBezTo>
                    <a:pt x="8618" y="1626"/>
                    <a:pt x="8554" y="1601"/>
                    <a:pt x="8487" y="1601"/>
                  </a:cubicBezTo>
                  <a:cubicBezTo>
                    <a:pt x="8411" y="1601"/>
                    <a:pt x="8333" y="1634"/>
                    <a:pt x="8282" y="1685"/>
                  </a:cubicBezTo>
                  <a:lnTo>
                    <a:pt x="7554" y="2508"/>
                  </a:lnTo>
                  <a:cubicBezTo>
                    <a:pt x="7364" y="2350"/>
                    <a:pt x="7174" y="2223"/>
                    <a:pt x="6984" y="2097"/>
                  </a:cubicBezTo>
                  <a:cubicBezTo>
                    <a:pt x="7174" y="1748"/>
                    <a:pt x="7364" y="1400"/>
                    <a:pt x="7554" y="1083"/>
                  </a:cubicBezTo>
                  <a:cubicBezTo>
                    <a:pt x="7617" y="956"/>
                    <a:pt x="7586" y="766"/>
                    <a:pt x="7459" y="703"/>
                  </a:cubicBezTo>
                  <a:cubicBezTo>
                    <a:pt x="7417" y="671"/>
                    <a:pt x="7371" y="657"/>
                    <a:pt x="7326" y="657"/>
                  </a:cubicBezTo>
                  <a:cubicBezTo>
                    <a:pt x="7237" y="657"/>
                    <a:pt x="7153" y="714"/>
                    <a:pt x="7111" y="798"/>
                  </a:cubicBezTo>
                  <a:cubicBezTo>
                    <a:pt x="6921" y="1146"/>
                    <a:pt x="6731" y="1495"/>
                    <a:pt x="6509" y="1812"/>
                  </a:cubicBezTo>
                  <a:cubicBezTo>
                    <a:pt x="6224" y="1685"/>
                    <a:pt x="5939" y="1558"/>
                    <a:pt x="5622" y="1463"/>
                  </a:cubicBezTo>
                  <a:cubicBezTo>
                    <a:pt x="5749" y="1083"/>
                    <a:pt x="5844" y="735"/>
                    <a:pt x="5939" y="355"/>
                  </a:cubicBezTo>
                  <a:cubicBezTo>
                    <a:pt x="5971" y="196"/>
                    <a:pt x="5876" y="70"/>
                    <a:pt x="5749" y="6"/>
                  </a:cubicBezTo>
                  <a:cubicBezTo>
                    <a:pt x="5732" y="2"/>
                    <a:pt x="5716" y="0"/>
                    <a:pt x="569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4727856" y="4117101"/>
              <a:ext cx="105848" cy="105874"/>
            </a:xfrm>
            <a:custGeom>
              <a:avLst/>
              <a:gdLst/>
              <a:ahLst/>
              <a:cxnLst/>
              <a:rect l="l" t="t" r="r" b="b"/>
              <a:pathLst>
                <a:path w="4086" h="4087" extrusionOk="0">
                  <a:moveTo>
                    <a:pt x="2059" y="1"/>
                  </a:moveTo>
                  <a:cubicBezTo>
                    <a:pt x="919" y="1"/>
                    <a:pt x="0" y="919"/>
                    <a:pt x="0" y="2059"/>
                  </a:cubicBezTo>
                  <a:cubicBezTo>
                    <a:pt x="0" y="3168"/>
                    <a:pt x="919" y="4086"/>
                    <a:pt x="2059" y="4086"/>
                  </a:cubicBezTo>
                  <a:cubicBezTo>
                    <a:pt x="3167" y="4086"/>
                    <a:pt x="4086" y="3168"/>
                    <a:pt x="4086" y="2059"/>
                  </a:cubicBezTo>
                  <a:cubicBezTo>
                    <a:pt x="4086" y="919"/>
                    <a:pt x="3167" y="1"/>
                    <a:pt x="205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4699127" y="4011202"/>
              <a:ext cx="187190" cy="69943"/>
            </a:xfrm>
            <a:custGeom>
              <a:avLst/>
              <a:gdLst/>
              <a:ahLst/>
              <a:cxnLst/>
              <a:rect l="l" t="t" r="r" b="b"/>
              <a:pathLst>
                <a:path w="7226" h="2700" extrusionOk="0">
                  <a:moveTo>
                    <a:pt x="1520" y="1"/>
                  </a:moveTo>
                  <a:cubicBezTo>
                    <a:pt x="1425" y="1"/>
                    <a:pt x="1331" y="2"/>
                    <a:pt x="1236" y="4"/>
                  </a:cubicBezTo>
                  <a:cubicBezTo>
                    <a:pt x="11" y="35"/>
                    <a:pt x="1" y="1936"/>
                    <a:pt x="1206" y="1936"/>
                  </a:cubicBezTo>
                  <a:cubicBezTo>
                    <a:pt x="1216" y="1936"/>
                    <a:pt x="1226" y="1936"/>
                    <a:pt x="1236" y="1935"/>
                  </a:cubicBezTo>
                  <a:cubicBezTo>
                    <a:pt x="1333" y="1933"/>
                    <a:pt x="1429" y="1932"/>
                    <a:pt x="1524" y="1932"/>
                  </a:cubicBezTo>
                  <a:cubicBezTo>
                    <a:pt x="2965" y="1932"/>
                    <a:pt x="4304" y="2157"/>
                    <a:pt x="5670" y="2632"/>
                  </a:cubicBezTo>
                  <a:cubicBezTo>
                    <a:pt x="5793" y="2679"/>
                    <a:pt x="5908" y="2700"/>
                    <a:pt x="6015" y="2700"/>
                  </a:cubicBezTo>
                  <a:cubicBezTo>
                    <a:pt x="6929" y="2700"/>
                    <a:pt x="7225" y="1164"/>
                    <a:pt x="6176" y="795"/>
                  </a:cubicBezTo>
                  <a:cubicBezTo>
                    <a:pt x="4681" y="257"/>
                    <a:pt x="3128" y="1"/>
                    <a:pt x="152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8" name="Google Shape;2418;p27"/>
          <p:cNvSpPr txBox="1"/>
          <p:nvPr/>
        </p:nvSpPr>
        <p:spPr>
          <a:xfrm>
            <a:off x="2298825" y="1256775"/>
            <a:ext cx="6382200" cy="292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Reviews not only have the power to influence consumer decisions but can strengthen a company's credibility. Reviews have the power to gain customer trust, and they encourage people to interact with the company. Customer interaction ultimately leads to improved profits for businesses.</a:t>
            </a:r>
            <a:endParaRPr>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endParaRPr>
              <a:solidFill>
                <a:schemeClr val="dk1"/>
              </a:solidFill>
              <a:highlight>
                <a:srgbClr val="FFFFFF"/>
              </a:highlight>
              <a:latin typeface="Roboto"/>
              <a:ea typeface="Roboto"/>
              <a:cs typeface="Roboto"/>
              <a:sym typeface="Roboto"/>
            </a:endParaRPr>
          </a:p>
          <a:p>
            <a:pPr marL="457200" lvl="0" indent="-317500" algn="l" rtl="0">
              <a:lnSpc>
                <a:spcPct val="100000"/>
              </a:lnSpc>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 Reviews Generate More Reviews - When a business has already received</a:t>
            </a:r>
            <a:endParaRPr>
              <a:solidFill>
                <a:schemeClr val="dk1"/>
              </a:solidFill>
              <a:highlight>
                <a:srgbClr val="FFFFFF"/>
              </a:highlight>
              <a:latin typeface="Roboto"/>
              <a:ea typeface="Roboto"/>
              <a:cs typeface="Roboto"/>
              <a:sym typeface="Roboto"/>
            </a:endParaRPr>
          </a:p>
          <a:p>
            <a:pPr marL="457200" lvl="0" indent="0" algn="l" rtl="0">
              <a:lnSpc>
                <a:spcPct val="173076"/>
              </a:lnSpc>
              <a:spcBef>
                <a:spcPts val="0"/>
              </a:spcBef>
              <a:spcAft>
                <a:spcPts val="0"/>
              </a:spcAft>
              <a:buNone/>
            </a:pPr>
            <a:r>
              <a:rPr lang="en">
                <a:solidFill>
                  <a:schemeClr val="dk1"/>
                </a:solidFill>
                <a:highlight>
                  <a:srgbClr val="FFFFFF"/>
                </a:highlight>
                <a:latin typeface="Roboto"/>
                <a:ea typeface="Roboto"/>
                <a:cs typeface="Roboto"/>
                <a:sym typeface="Roboto"/>
              </a:rPr>
              <a:t>online reviews, it encourages other visitors to leave their own feedback.</a:t>
            </a:r>
            <a:endParaRPr>
              <a:solidFill>
                <a:schemeClr val="dk1"/>
              </a:solidFill>
              <a:highlight>
                <a:srgbClr val="FFFFFF"/>
              </a:highlight>
              <a:latin typeface="Roboto"/>
              <a:ea typeface="Roboto"/>
              <a:cs typeface="Roboto"/>
              <a:sym typeface="Roboto"/>
            </a:endParaRPr>
          </a:p>
          <a:p>
            <a:pPr marL="457200" lvl="0" indent="-317500" algn="l" rtl="0">
              <a:lnSpc>
                <a:spcPct val="100000"/>
              </a:lnSpc>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Consumers that take the time to leave an online review for your business are far more likely to feel a certain loyalty to you and keep coming back.</a:t>
            </a:r>
            <a:endParaRPr>
              <a:solidFill>
                <a:schemeClr val="dk1"/>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highlight>
                  <a:srgbClr val="FFFFFF"/>
                </a:highlight>
                <a:latin typeface="Roboto"/>
                <a:ea typeface="Roboto"/>
                <a:cs typeface="Roboto"/>
                <a:sym typeface="Roboto"/>
              </a:rPr>
              <a:t>Reviews enable new businesses to stand shoulder to shoulder with more established competition</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2"/>
        <p:cNvGrpSpPr/>
        <p:nvPr/>
      </p:nvGrpSpPr>
      <p:grpSpPr>
        <a:xfrm>
          <a:off x="0" y="0"/>
          <a:ext cx="0" cy="0"/>
          <a:chOff x="0" y="0"/>
          <a:chExt cx="0" cy="0"/>
        </a:xfrm>
      </p:grpSpPr>
      <p:sp>
        <p:nvSpPr>
          <p:cNvPr id="2423" name="Google Shape;2423;p28"/>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Customer Reviews Page </a:t>
            </a:r>
            <a:endParaRPr sz="2800">
              <a:latin typeface="Fira Sans Extra Condensed Medium"/>
              <a:ea typeface="Fira Sans Extra Condensed Medium"/>
              <a:cs typeface="Fira Sans Extra Condensed Medium"/>
              <a:sym typeface="Fira Sans Extra Condensed Medium"/>
            </a:endParaRPr>
          </a:p>
        </p:txBody>
      </p:sp>
      <p:grpSp>
        <p:nvGrpSpPr>
          <p:cNvPr id="2424" name="Google Shape;2424;p28"/>
          <p:cNvGrpSpPr/>
          <p:nvPr/>
        </p:nvGrpSpPr>
        <p:grpSpPr>
          <a:xfrm>
            <a:off x="580123" y="1270381"/>
            <a:ext cx="3689494" cy="1572067"/>
            <a:chOff x="580123" y="1270381"/>
            <a:chExt cx="3689494" cy="1572067"/>
          </a:xfrm>
        </p:grpSpPr>
        <p:sp>
          <p:nvSpPr>
            <p:cNvPr id="2425" name="Google Shape;2425;p28"/>
            <p:cNvSpPr/>
            <p:nvPr/>
          </p:nvSpPr>
          <p:spPr>
            <a:xfrm>
              <a:off x="933844" y="2349358"/>
              <a:ext cx="922896" cy="492086"/>
            </a:xfrm>
            <a:custGeom>
              <a:avLst/>
              <a:gdLst/>
              <a:ahLst/>
              <a:cxnLst/>
              <a:rect l="l" t="t" r="r" b="b"/>
              <a:pathLst>
                <a:path w="29580" h="15772" extrusionOk="0">
                  <a:moveTo>
                    <a:pt x="11560" y="1"/>
                  </a:moveTo>
                  <a:lnTo>
                    <a:pt x="11560" y="3136"/>
                  </a:lnTo>
                  <a:cubicBezTo>
                    <a:pt x="11560" y="3136"/>
                    <a:pt x="10167" y="5923"/>
                    <a:pt x="7000" y="6746"/>
                  </a:cubicBezTo>
                  <a:cubicBezTo>
                    <a:pt x="444" y="8425"/>
                    <a:pt x="1" y="9976"/>
                    <a:pt x="1" y="15772"/>
                  </a:cubicBezTo>
                  <a:lnTo>
                    <a:pt x="29580" y="15772"/>
                  </a:lnTo>
                  <a:cubicBezTo>
                    <a:pt x="29580" y="9976"/>
                    <a:pt x="29137" y="8425"/>
                    <a:pt x="22581" y="6746"/>
                  </a:cubicBezTo>
                  <a:cubicBezTo>
                    <a:pt x="19382" y="5923"/>
                    <a:pt x="18021" y="3136"/>
                    <a:pt x="18021" y="3136"/>
                  </a:cubicBezTo>
                  <a:lnTo>
                    <a:pt x="18021" y="1"/>
                  </a:ln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8"/>
            <p:cNvSpPr/>
            <p:nvPr/>
          </p:nvSpPr>
          <p:spPr>
            <a:xfrm>
              <a:off x="1294523" y="2349358"/>
              <a:ext cx="218400" cy="141367"/>
            </a:xfrm>
            <a:custGeom>
              <a:avLst/>
              <a:gdLst/>
              <a:ahLst/>
              <a:cxnLst/>
              <a:rect l="l" t="t" r="r" b="b"/>
              <a:pathLst>
                <a:path w="7000" h="4531" extrusionOk="0">
                  <a:moveTo>
                    <a:pt x="0" y="1"/>
                  </a:moveTo>
                  <a:lnTo>
                    <a:pt x="0" y="2883"/>
                  </a:lnTo>
                  <a:cubicBezTo>
                    <a:pt x="1578" y="3873"/>
                    <a:pt x="3247" y="4530"/>
                    <a:pt x="4593" y="4530"/>
                  </a:cubicBezTo>
                  <a:cubicBezTo>
                    <a:pt x="4625" y="4530"/>
                    <a:pt x="4656" y="4530"/>
                    <a:pt x="4687" y="4529"/>
                  </a:cubicBezTo>
                  <a:cubicBezTo>
                    <a:pt x="5416" y="4529"/>
                    <a:pt x="6176" y="4339"/>
                    <a:pt x="6999" y="3991"/>
                  </a:cubicBezTo>
                  <a:cubicBezTo>
                    <a:pt x="6619" y="3484"/>
                    <a:pt x="6461" y="3136"/>
                    <a:pt x="6461" y="3136"/>
                  </a:cubicBezTo>
                  <a:lnTo>
                    <a:pt x="6461" y="1"/>
                  </a:ln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8"/>
            <p:cNvSpPr/>
            <p:nvPr/>
          </p:nvSpPr>
          <p:spPr>
            <a:xfrm>
              <a:off x="1102857" y="1642198"/>
              <a:ext cx="575047" cy="773386"/>
            </a:xfrm>
            <a:custGeom>
              <a:avLst/>
              <a:gdLst/>
              <a:ahLst/>
              <a:cxnLst/>
              <a:rect l="l" t="t" r="r" b="b"/>
              <a:pathLst>
                <a:path w="18431" h="24788" extrusionOk="0">
                  <a:moveTo>
                    <a:pt x="9725" y="1"/>
                  </a:moveTo>
                  <a:cubicBezTo>
                    <a:pt x="9403" y="1"/>
                    <a:pt x="9215" y="22"/>
                    <a:pt x="9215" y="22"/>
                  </a:cubicBezTo>
                  <a:cubicBezTo>
                    <a:pt x="9215" y="22"/>
                    <a:pt x="9098" y="12"/>
                    <a:pt x="8890" y="12"/>
                  </a:cubicBezTo>
                  <a:cubicBezTo>
                    <a:pt x="7251" y="12"/>
                    <a:pt x="0" y="660"/>
                    <a:pt x="506" y="12183"/>
                  </a:cubicBezTo>
                  <a:cubicBezTo>
                    <a:pt x="506" y="12183"/>
                    <a:pt x="538" y="17377"/>
                    <a:pt x="1995" y="19594"/>
                  </a:cubicBezTo>
                  <a:cubicBezTo>
                    <a:pt x="3819" y="22394"/>
                    <a:pt x="7176" y="24788"/>
                    <a:pt x="9486" y="24788"/>
                  </a:cubicBezTo>
                  <a:cubicBezTo>
                    <a:pt x="9502" y="24788"/>
                    <a:pt x="9517" y="24788"/>
                    <a:pt x="9532" y="24787"/>
                  </a:cubicBezTo>
                  <a:cubicBezTo>
                    <a:pt x="11812" y="24756"/>
                    <a:pt x="15137" y="22064"/>
                    <a:pt x="16942" y="19372"/>
                  </a:cubicBezTo>
                  <a:cubicBezTo>
                    <a:pt x="18304" y="17314"/>
                    <a:pt x="18241" y="11898"/>
                    <a:pt x="18241" y="11898"/>
                  </a:cubicBezTo>
                  <a:cubicBezTo>
                    <a:pt x="18431" y="792"/>
                    <a:pt x="11659" y="1"/>
                    <a:pt x="9725"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8"/>
            <p:cNvSpPr/>
            <p:nvPr/>
          </p:nvSpPr>
          <p:spPr>
            <a:xfrm>
              <a:off x="1071314" y="2052797"/>
              <a:ext cx="65146" cy="122710"/>
            </a:xfrm>
            <a:custGeom>
              <a:avLst/>
              <a:gdLst/>
              <a:ahLst/>
              <a:cxnLst/>
              <a:rect l="l" t="t" r="r" b="b"/>
              <a:pathLst>
                <a:path w="2088" h="3933" extrusionOk="0">
                  <a:moveTo>
                    <a:pt x="1050" y="0"/>
                  </a:moveTo>
                  <a:cubicBezTo>
                    <a:pt x="908" y="0"/>
                    <a:pt x="754" y="70"/>
                    <a:pt x="599" y="258"/>
                  </a:cubicBezTo>
                  <a:cubicBezTo>
                    <a:pt x="0" y="983"/>
                    <a:pt x="154" y="3932"/>
                    <a:pt x="2057" y="3932"/>
                  </a:cubicBezTo>
                  <a:cubicBezTo>
                    <a:pt x="2067" y="3932"/>
                    <a:pt x="2077" y="3932"/>
                    <a:pt x="2087" y="3932"/>
                  </a:cubicBezTo>
                  <a:cubicBezTo>
                    <a:pt x="2087" y="3932"/>
                    <a:pt x="1770" y="1272"/>
                    <a:pt x="1770" y="575"/>
                  </a:cubicBezTo>
                  <a:cubicBezTo>
                    <a:pt x="1770" y="575"/>
                    <a:pt x="1457" y="0"/>
                    <a:pt x="1050" y="0"/>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8"/>
            <p:cNvSpPr/>
            <p:nvPr/>
          </p:nvSpPr>
          <p:spPr>
            <a:xfrm>
              <a:off x="1659133" y="2044622"/>
              <a:ext cx="65239" cy="123958"/>
            </a:xfrm>
            <a:custGeom>
              <a:avLst/>
              <a:gdLst/>
              <a:ahLst/>
              <a:cxnLst/>
              <a:rect l="l" t="t" r="r" b="b"/>
              <a:pathLst>
                <a:path w="2091" h="3973" extrusionOk="0">
                  <a:moveTo>
                    <a:pt x="1048" y="1"/>
                  </a:moveTo>
                  <a:cubicBezTo>
                    <a:pt x="624" y="1"/>
                    <a:pt x="317" y="615"/>
                    <a:pt x="317" y="615"/>
                  </a:cubicBezTo>
                  <a:cubicBezTo>
                    <a:pt x="317" y="1312"/>
                    <a:pt x="0" y="3972"/>
                    <a:pt x="0" y="3972"/>
                  </a:cubicBezTo>
                  <a:cubicBezTo>
                    <a:pt x="1932" y="3941"/>
                    <a:pt x="2090" y="964"/>
                    <a:pt x="1489" y="235"/>
                  </a:cubicBezTo>
                  <a:cubicBezTo>
                    <a:pt x="1334" y="65"/>
                    <a:pt x="1185" y="1"/>
                    <a:pt x="1048"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8"/>
            <p:cNvSpPr/>
            <p:nvPr/>
          </p:nvSpPr>
          <p:spPr>
            <a:xfrm>
              <a:off x="1355769" y="2200157"/>
              <a:ext cx="84022" cy="22776"/>
            </a:xfrm>
            <a:custGeom>
              <a:avLst/>
              <a:gdLst/>
              <a:ahLst/>
              <a:cxnLst/>
              <a:rect l="l" t="t" r="r" b="b"/>
              <a:pathLst>
                <a:path w="2693" h="730" extrusionOk="0">
                  <a:moveTo>
                    <a:pt x="2693" y="1"/>
                  </a:moveTo>
                  <a:cubicBezTo>
                    <a:pt x="2693" y="1"/>
                    <a:pt x="2661" y="1"/>
                    <a:pt x="2566" y="32"/>
                  </a:cubicBezTo>
                  <a:cubicBezTo>
                    <a:pt x="2534" y="32"/>
                    <a:pt x="2471" y="32"/>
                    <a:pt x="2408" y="64"/>
                  </a:cubicBezTo>
                  <a:cubicBezTo>
                    <a:pt x="2376" y="64"/>
                    <a:pt x="2313" y="64"/>
                    <a:pt x="2249" y="96"/>
                  </a:cubicBezTo>
                  <a:cubicBezTo>
                    <a:pt x="2186" y="96"/>
                    <a:pt x="2123" y="127"/>
                    <a:pt x="2028" y="127"/>
                  </a:cubicBezTo>
                  <a:cubicBezTo>
                    <a:pt x="1964" y="127"/>
                    <a:pt x="1901" y="159"/>
                    <a:pt x="1806" y="159"/>
                  </a:cubicBezTo>
                  <a:cubicBezTo>
                    <a:pt x="1742" y="159"/>
                    <a:pt x="1647" y="191"/>
                    <a:pt x="1584" y="191"/>
                  </a:cubicBezTo>
                  <a:lnTo>
                    <a:pt x="1331" y="191"/>
                  </a:lnTo>
                  <a:cubicBezTo>
                    <a:pt x="1172" y="191"/>
                    <a:pt x="1014" y="191"/>
                    <a:pt x="887" y="159"/>
                  </a:cubicBezTo>
                  <a:cubicBezTo>
                    <a:pt x="729" y="159"/>
                    <a:pt x="571" y="127"/>
                    <a:pt x="444" y="96"/>
                  </a:cubicBezTo>
                  <a:cubicBezTo>
                    <a:pt x="191" y="64"/>
                    <a:pt x="1" y="1"/>
                    <a:pt x="1" y="1"/>
                  </a:cubicBezTo>
                  <a:lnTo>
                    <a:pt x="1" y="1"/>
                  </a:lnTo>
                  <a:cubicBezTo>
                    <a:pt x="1" y="1"/>
                    <a:pt x="1" y="64"/>
                    <a:pt x="64" y="127"/>
                  </a:cubicBezTo>
                  <a:cubicBezTo>
                    <a:pt x="127" y="191"/>
                    <a:pt x="191" y="286"/>
                    <a:pt x="317" y="381"/>
                  </a:cubicBezTo>
                  <a:cubicBezTo>
                    <a:pt x="412" y="476"/>
                    <a:pt x="571" y="571"/>
                    <a:pt x="761" y="634"/>
                  </a:cubicBezTo>
                  <a:cubicBezTo>
                    <a:pt x="856" y="666"/>
                    <a:pt x="951" y="697"/>
                    <a:pt x="1046" y="697"/>
                  </a:cubicBezTo>
                  <a:cubicBezTo>
                    <a:pt x="1141" y="729"/>
                    <a:pt x="1236" y="729"/>
                    <a:pt x="1362" y="729"/>
                  </a:cubicBezTo>
                  <a:cubicBezTo>
                    <a:pt x="1457" y="729"/>
                    <a:pt x="1552" y="697"/>
                    <a:pt x="1647" y="697"/>
                  </a:cubicBezTo>
                  <a:cubicBezTo>
                    <a:pt x="1742" y="666"/>
                    <a:pt x="1837" y="634"/>
                    <a:pt x="1932" y="634"/>
                  </a:cubicBezTo>
                  <a:cubicBezTo>
                    <a:pt x="2028" y="571"/>
                    <a:pt x="2091" y="539"/>
                    <a:pt x="2186" y="507"/>
                  </a:cubicBezTo>
                  <a:cubicBezTo>
                    <a:pt x="2249" y="476"/>
                    <a:pt x="2313" y="412"/>
                    <a:pt x="2376" y="349"/>
                  </a:cubicBezTo>
                  <a:cubicBezTo>
                    <a:pt x="2503" y="286"/>
                    <a:pt x="2566" y="191"/>
                    <a:pt x="2629" y="96"/>
                  </a:cubicBezTo>
                  <a:cubicBezTo>
                    <a:pt x="2693" y="32"/>
                    <a:pt x="2693" y="1"/>
                    <a:pt x="2693" y="1"/>
                  </a:cubicBezTo>
                  <a:close/>
                </a:path>
              </a:pathLst>
            </a:custGeom>
            <a:solidFill>
              <a:srgbClr val="F8A7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8"/>
            <p:cNvSpPr/>
            <p:nvPr/>
          </p:nvSpPr>
          <p:spPr>
            <a:xfrm>
              <a:off x="1481258" y="2057726"/>
              <a:ext cx="121555" cy="59654"/>
            </a:xfrm>
            <a:custGeom>
              <a:avLst/>
              <a:gdLst/>
              <a:ahLst/>
              <a:cxnLst/>
              <a:rect l="l" t="t" r="r" b="b"/>
              <a:pathLst>
                <a:path w="3896" h="1912" extrusionOk="0">
                  <a:moveTo>
                    <a:pt x="2043" y="1"/>
                  </a:moveTo>
                  <a:cubicBezTo>
                    <a:pt x="1836" y="1"/>
                    <a:pt x="1619" y="11"/>
                    <a:pt x="1394" y="37"/>
                  </a:cubicBezTo>
                  <a:cubicBezTo>
                    <a:pt x="1" y="227"/>
                    <a:pt x="1" y="1557"/>
                    <a:pt x="1" y="1557"/>
                  </a:cubicBezTo>
                  <a:cubicBezTo>
                    <a:pt x="653" y="1810"/>
                    <a:pt x="1200" y="1912"/>
                    <a:pt x="1658" y="1912"/>
                  </a:cubicBezTo>
                  <a:cubicBezTo>
                    <a:pt x="3491" y="1912"/>
                    <a:pt x="3896" y="290"/>
                    <a:pt x="3896" y="290"/>
                  </a:cubicBezTo>
                  <a:cubicBezTo>
                    <a:pt x="3896" y="290"/>
                    <a:pt x="3116"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8"/>
            <p:cNvSpPr/>
            <p:nvPr/>
          </p:nvSpPr>
          <p:spPr>
            <a:xfrm>
              <a:off x="1504970" y="2043000"/>
              <a:ext cx="69202" cy="67330"/>
            </a:xfrm>
            <a:custGeom>
              <a:avLst/>
              <a:gdLst/>
              <a:ahLst/>
              <a:cxnLst/>
              <a:rect l="l" t="t" r="r" b="b"/>
              <a:pathLst>
                <a:path w="2218" h="2158" extrusionOk="0">
                  <a:moveTo>
                    <a:pt x="1106" y="1"/>
                  </a:moveTo>
                  <a:cubicBezTo>
                    <a:pt x="1086" y="1"/>
                    <a:pt x="1066" y="1"/>
                    <a:pt x="1046" y="2"/>
                  </a:cubicBezTo>
                  <a:cubicBezTo>
                    <a:pt x="444" y="34"/>
                    <a:pt x="1" y="541"/>
                    <a:pt x="32" y="1142"/>
                  </a:cubicBezTo>
                  <a:cubicBezTo>
                    <a:pt x="63" y="1724"/>
                    <a:pt x="537" y="2157"/>
                    <a:pt x="1112" y="2157"/>
                  </a:cubicBezTo>
                  <a:cubicBezTo>
                    <a:pt x="1132" y="2157"/>
                    <a:pt x="1152" y="2157"/>
                    <a:pt x="1172" y="2156"/>
                  </a:cubicBezTo>
                  <a:cubicBezTo>
                    <a:pt x="1774" y="2124"/>
                    <a:pt x="2218" y="1617"/>
                    <a:pt x="2186" y="1016"/>
                  </a:cubicBezTo>
                  <a:cubicBezTo>
                    <a:pt x="2155" y="434"/>
                    <a:pt x="1681" y="1"/>
                    <a:pt x="1106" y="1"/>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8"/>
            <p:cNvSpPr/>
            <p:nvPr/>
          </p:nvSpPr>
          <p:spPr>
            <a:xfrm>
              <a:off x="1525719" y="2062812"/>
              <a:ext cx="27706" cy="26832"/>
            </a:xfrm>
            <a:custGeom>
              <a:avLst/>
              <a:gdLst/>
              <a:ahLst/>
              <a:cxnLst/>
              <a:rect l="l" t="t" r="r" b="b"/>
              <a:pathLst>
                <a:path w="888" h="860" extrusionOk="0">
                  <a:moveTo>
                    <a:pt x="412" y="1"/>
                  </a:moveTo>
                  <a:cubicBezTo>
                    <a:pt x="191" y="32"/>
                    <a:pt x="1" y="222"/>
                    <a:pt x="32" y="476"/>
                  </a:cubicBezTo>
                  <a:cubicBezTo>
                    <a:pt x="32" y="681"/>
                    <a:pt x="223" y="859"/>
                    <a:pt x="427" y="859"/>
                  </a:cubicBezTo>
                  <a:cubicBezTo>
                    <a:pt x="443" y="859"/>
                    <a:pt x="459" y="858"/>
                    <a:pt x="476" y="856"/>
                  </a:cubicBezTo>
                  <a:cubicBezTo>
                    <a:pt x="697" y="856"/>
                    <a:pt x="887" y="634"/>
                    <a:pt x="887" y="412"/>
                  </a:cubicBezTo>
                  <a:cubicBezTo>
                    <a:pt x="856" y="191"/>
                    <a:pt x="666" y="1"/>
                    <a:pt x="412"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8"/>
            <p:cNvSpPr/>
            <p:nvPr/>
          </p:nvSpPr>
          <p:spPr>
            <a:xfrm>
              <a:off x="1549431" y="2068740"/>
              <a:ext cx="15850" cy="15007"/>
            </a:xfrm>
            <a:custGeom>
              <a:avLst/>
              <a:gdLst/>
              <a:ahLst/>
              <a:cxnLst/>
              <a:rect l="l" t="t" r="r" b="b"/>
              <a:pathLst>
                <a:path w="508" h="481" extrusionOk="0">
                  <a:moveTo>
                    <a:pt x="254" y="1"/>
                  </a:moveTo>
                  <a:cubicBezTo>
                    <a:pt x="127" y="32"/>
                    <a:pt x="1" y="127"/>
                    <a:pt x="32" y="254"/>
                  </a:cubicBezTo>
                  <a:cubicBezTo>
                    <a:pt x="32" y="367"/>
                    <a:pt x="108" y="481"/>
                    <a:pt x="238" y="481"/>
                  </a:cubicBezTo>
                  <a:cubicBezTo>
                    <a:pt x="253" y="481"/>
                    <a:pt x="269" y="479"/>
                    <a:pt x="286" y="476"/>
                  </a:cubicBezTo>
                  <a:cubicBezTo>
                    <a:pt x="413" y="476"/>
                    <a:pt x="508" y="381"/>
                    <a:pt x="476" y="222"/>
                  </a:cubicBezTo>
                  <a:cubicBezTo>
                    <a:pt x="476" y="96"/>
                    <a:pt x="381"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8"/>
            <p:cNvSpPr/>
            <p:nvPr/>
          </p:nvSpPr>
          <p:spPr>
            <a:xfrm>
              <a:off x="1478637" y="2048491"/>
              <a:ext cx="138029" cy="57845"/>
            </a:xfrm>
            <a:custGeom>
              <a:avLst/>
              <a:gdLst/>
              <a:ahLst/>
              <a:cxnLst/>
              <a:rect l="l" t="t" r="r" b="b"/>
              <a:pathLst>
                <a:path w="4424" h="1854" extrusionOk="0">
                  <a:moveTo>
                    <a:pt x="2507" y="0"/>
                  </a:moveTo>
                  <a:cubicBezTo>
                    <a:pt x="1322" y="0"/>
                    <a:pt x="0" y="387"/>
                    <a:pt x="85" y="1853"/>
                  </a:cubicBezTo>
                  <a:cubicBezTo>
                    <a:pt x="85" y="1853"/>
                    <a:pt x="85" y="338"/>
                    <a:pt x="2239" y="338"/>
                  </a:cubicBezTo>
                  <a:cubicBezTo>
                    <a:pt x="2709" y="338"/>
                    <a:pt x="3282" y="410"/>
                    <a:pt x="3980" y="586"/>
                  </a:cubicBezTo>
                  <a:lnTo>
                    <a:pt x="4423" y="48"/>
                  </a:lnTo>
                  <a:lnTo>
                    <a:pt x="4423" y="48"/>
                  </a:lnTo>
                  <a:cubicBezTo>
                    <a:pt x="4423" y="48"/>
                    <a:pt x="4305" y="56"/>
                    <a:pt x="4059" y="56"/>
                  </a:cubicBezTo>
                  <a:cubicBezTo>
                    <a:pt x="3814" y="56"/>
                    <a:pt x="3442" y="48"/>
                    <a:pt x="2935" y="16"/>
                  </a:cubicBezTo>
                  <a:cubicBezTo>
                    <a:pt x="2796" y="6"/>
                    <a:pt x="2652" y="0"/>
                    <a:pt x="2507"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8"/>
            <p:cNvSpPr/>
            <p:nvPr/>
          </p:nvSpPr>
          <p:spPr>
            <a:xfrm>
              <a:off x="1194712" y="2057726"/>
              <a:ext cx="122554" cy="59654"/>
            </a:xfrm>
            <a:custGeom>
              <a:avLst/>
              <a:gdLst/>
              <a:ahLst/>
              <a:cxnLst/>
              <a:rect l="l" t="t" r="r" b="b"/>
              <a:pathLst>
                <a:path w="3928" h="1912" extrusionOk="0">
                  <a:moveTo>
                    <a:pt x="1873" y="1"/>
                  </a:moveTo>
                  <a:cubicBezTo>
                    <a:pt x="780" y="1"/>
                    <a:pt x="1" y="290"/>
                    <a:pt x="1" y="290"/>
                  </a:cubicBezTo>
                  <a:cubicBezTo>
                    <a:pt x="1" y="290"/>
                    <a:pt x="426" y="1912"/>
                    <a:pt x="2267" y="1912"/>
                  </a:cubicBezTo>
                  <a:cubicBezTo>
                    <a:pt x="2727" y="1912"/>
                    <a:pt x="3275" y="1810"/>
                    <a:pt x="3928" y="1557"/>
                  </a:cubicBezTo>
                  <a:cubicBezTo>
                    <a:pt x="3928" y="1557"/>
                    <a:pt x="3928" y="227"/>
                    <a:pt x="2534" y="37"/>
                  </a:cubicBezTo>
                  <a:cubicBezTo>
                    <a:pt x="2304" y="11"/>
                    <a:pt x="2083" y="1"/>
                    <a:pt x="1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8"/>
            <p:cNvSpPr/>
            <p:nvPr/>
          </p:nvSpPr>
          <p:spPr>
            <a:xfrm>
              <a:off x="1223385" y="2043000"/>
              <a:ext cx="70169" cy="67330"/>
            </a:xfrm>
            <a:custGeom>
              <a:avLst/>
              <a:gdLst/>
              <a:ahLst/>
              <a:cxnLst/>
              <a:rect l="l" t="t" r="r" b="b"/>
              <a:pathLst>
                <a:path w="2249" h="2158" extrusionOk="0">
                  <a:moveTo>
                    <a:pt x="1143" y="1"/>
                  </a:moveTo>
                  <a:cubicBezTo>
                    <a:pt x="568" y="1"/>
                    <a:pt x="93" y="434"/>
                    <a:pt x="32" y="1016"/>
                  </a:cubicBezTo>
                  <a:cubicBezTo>
                    <a:pt x="0" y="1617"/>
                    <a:pt x="475" y="2124"/>
                    <a:pt x="1077" y="2156"/>
                  </a:cubicBezTo>
                  <a:cubicBezTo>
                    <a:pt x="1096" y="2157"/>
                    <a:pt x="1115" y="2157"/>
                    <a:pt x="1134" y="2157"/>
                  </a:cubicBezTo>
                  <a:cubicBezTo>
                    <a:pt x="1683" y="2157"/>
                    <a:pt x="2186" y="1724"/>
                    <a:pt x="2217" y="1142"/>
                  </a:cubicBezTo>
                  <a:cubicBezTo>
                    <a:pt x="2249" y="541"/>
                    <a:pt x="1805" y="34"/>
                    <a:pt x="1203" y="2"/>
                  </a:cubicBezTo>
                  <a:cubicBezTo>
                    <a:pt x="1183" y="1"/>
                    <a:pt x="1163" y="1"/>
                    <a:pt x="1143" y="1"/>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8"/>
            <p:cNvSpPr/>
            <p:nvPr/>
          </p:nvSpPr>
          <p:spPr>
            <a:xfrm>
              <a:off x="1245101" y="2062812"/>
              <a:ext cx="27706" cy="26832"/>
            </a:xfrm>
            <a:custGeom>
              <a:avLst/>
              <a:gdLst/>
              <a:ahLst/>
              <a:cxnLst/>
              <a:rect l="l" t="t" r="r" b="b"/>
              <a:pathLst>
                <a:path w="888" h="860" extrusionOk="0">
                  <a:moveTo>
                    <a:pt x="476" y="1"/>
                  </a:moveTo>
                  <a:cubicBezTo>
                    <a:pt x="222" y="1"/>
                    <a:pt x="32" y="191"/>
                    <a:pt x="1" y="412"/>
                  </a:cubicBezTo>
                  <a:cubicBezTo>
                    <a:pt x="1" y="634"/>
                    <a:pt x="159" y="856"/>
                    <a:pt x="412" y="856"/>
                  </a:cubicBezTo>
                  <a:cubicBezTo>
                    <a:pt x="429" y="858"/>
                    <a:pt x="445" y="859"/>
                    <a:pt x="461" y="859"/>
                  </a:cubicBezTo>
                  <a:cubicBezTo>
                    <a:pt x="666" y="859"/>
                    <a:pt x="856" y="681"/>
                    <a:pt x="856" y="476"/>
                  </a:cubicBezTo>
                  <a:cubicBezTo>
                    <a:pt x="887" y="222"/>
                    <a:pt x="697" y="32"/>
                    <a:pt x="476"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8"/>
            <p:cNvSpPr/>
            <p:nvPr/>
          </p:nvSpPr>
          <p:spPr>
            <a:xfrm>
              <a:off x="1266848" y="2068740"/>
              <a:ext cx="14851" cy="15007"/>
            </a:xfrm>
            <a:custGeom>
              <a:avLst/>
              <a:gdLst/>
              <a:ahLst/>
              <a:cxnLst/>
              <a:rect l="l" t="t" r="r" b="b"/>
              <a:pathLst>
                <a:path w="476" h="481" extrusionOk="0">
                  <a:moveTo>
                    <a:pt x="254" y="1"/>
                  </a:moveTo>
                  <a:cubicBezTo>
                    <a:pt x="127" y="1"/>
                    <a:pt x="0" y="96"/>
                    <a:pt x="0" y="222"/>
                  </a:cubicBezTo>
                  <a:cubicBezTo>
                    <a:pt x="0" y="381"/>
                    <a:pt x="95" y="476"/>
                    <a:pt x="222" y="476"/>
                  </a:cubicBezTo>
                  <a:cubicBezTo>
                    <a:pt x="236" y="479"/>
                    <a:pt x="249" y="481"/>
                    <a:pt x="261" y="481"/>
                  </a:cubicBezTo>
                  <a:cubicBezTo>
                    <a:pt x="368" y="481"/>
                    <a:pt x="447" y="367"/>
                    <a:pt x="476" y="254"/>
                  </a:cubicBezTo>
                  <a:cubicBezTo>
                    <a:pt x="476" y="127"/>
                    <a:pt x="380" y="32"/>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8"/>
            <p:cNvSpPr/>
            <p:nvPr/>
          </p:nvSpPr>
          <p:spPr>
            <a:xfrm>
              <a:off x="1180890" y="2048491"/>
              <a:ext cx="139027" cy="57845"/>
            </a:xfrm>
            <a:custGeom>
              <a:avLst/>
              <a:gdLst/>
              <a:ahLst/>
              <a:cxnLst/>
              <a:rect l="l" t="t" r="r" b="b"/>
              <a:pathLst>
                <a:path w="4456" h="1854" extrusionOk="0">
                  <a:moveTo>
                    <a:pt x="1948" y="0"/>
                  </a:moveTo>
                  <a:cubicBezTo>
                    <a:pt x="1803" y="0"/>
                    <a:pt x="1659" y="6"/>
                    <a:pt x="1520" y="16"/>
                  </a:cubicBezTo>
                  <a:cubicBezTo>
                    <a:pt x="998" y="48"/>
                    <a:pt x="618" y="56"/>
                    <a:pt x="368" y="56"/>
                  </a:cubicBezTo>
                  <a:cubicBezTo>
                    <a:pt x="119" y="56"/>
                    <a:pt x="0" y="48"/>
                    <a:pt x="0" y="48"/>
                  </a:cubicBezTo>
                  <a:lnTo>
                    <a:pt x="0" y="48"/>
                  </a:lnTo>
                  <a:lnTo>
                    <a:pt x="444" y="586"/>
                  </a:lnTo>
                  <a:cubicBezTo>
                    <a:pt x="1147" y="410"/>
                    <a:pt x="1725" y="338"/>
                    <a:pt x="2199" y="338"/>
                  </a:cubicBezTo>
                  <a:cubicBezTo>
                    <a:pt x="4371" y="338"/>
                    <a:pt x="4371" y="1853"/>
                    <a:pt x="4371" y="1853"/>
                  </a:cubicBezTo>
                  <a:cubicBezTo>
                    <a:pt x="4455" y="387"/>
                    <a:pt x="3133" y="0"/>
                    <a:pt x="1948"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8"/>
            <p:cNvSpPr/>
            <p:nvPr/>
          </p:nvSpPr>
          <p:spPr>
            <a:xfrm>
              <a:off x="1467436" y="1979382"/>
              <a:ext cx="168012" cy="45989"/>
            </a:xfrm>
            <a:custGeom>
              <a:avLst/>
              <a:gdLst/>
              <a:ahLst/>
              <a:cxnLst/>
              <a:rect l="l" t="t" r="r" b="b"/>
              <a:pathLst>
                <a:path w="5385" h="1474" extrusionOk="0">
                  <a:moveTo>
                    <a:pt x="2957" y="0"/>
                  </a:moveTo>
                  <a:cubicBezTo>
                    <a:pt x="1696" y="0"/>
                    <a:pt x="349" y="521"/>
                    <a:pt x="349" y="521"/>
                  </a:cubicBezTo>
                  <a:cubicBezTo>
                    <a:pt x="222" y="553"/>
                    <a:pt x="159" y="616"/>
                    <a:pt x="159" y="711"/>
                  </a:cubicBezTo>
                  <a:cubicBezTo>
                    <a:pt x="159" y="711"/>
                    <a:pt x="0" y="1376"/>
                    <a:pt x="412" y="1471"/>
                  </a:cubicBezTo>
                  <a:cubicBezTo>
                    <a:pt x="419" y="1473"/>
                    <a:pt x="428" y="1473"/>
                    <a:pt x="437" y="1473"/>
                  </a:cubicBezTo>
                  <a:cubicBezTo>
                    <a:pt x="772" y="1473"/>
                    <a:pt x="2198" y="569"/>
                    <a:pt x="3913" y="569"/>
                  </a:cubicBezTo>
                  <a:cubicBezTo>
                    <a:pt x="4317" y="569"/>
                    <a:pt x="4737" y="619"/>
                    <a:pt x="5162" y="743"/>
                  </a:cubicBezTo>
                  <a:lnTo>
                    <a:pt x="5194" y="743"/>
                  </a:lnTo>
                  <a:cubicBezTo>
                    <a:pt x="5257" y="775"/>
                    <a:pt x="5321" y="806"/>
                    <a:pt x="5384" y="806"/>
                  </a:cubicBezTo>
                  <a:cubicBezTo>
                    <a:pt x="5384" y="806"/>
                    <a:pt x="5352" y="806"/>
                    <a:pt x="5289" y="775"/>
                  </a:cubicBezTo>
                  <a:cubicBezTo>
                    <a:pt x="5131" y="680"/>
                    <a:pt x="4877" y="521"/>
                    <a:pt x="4117" y="205"/>
                  </a:cubicBezTo>
                  <a:cubicBezTo>
                    <a:pt x="3773" y="56"/>
                    <a:pt x="3370" y="0"/>
                    <a:pt x="295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8"/>
            <p:cNvSpPr/>
            <p:nvPr/>
          </p:nvSpPr>
          <p:spPr>
            <a:xfrm>
              <a:off x="1161109" y="1979382"/>
              <a:ext cx="168012" cy="45989"/>
            </a:xfrm>
            <a:custGeom>
              <a:avLst/>
              <a:gdLst/>
              <a:ahLst/>
              <a:cxnLst/>
              <a:rect l="l" t="t" r="r" b="b"/>
              <a:pathLst>
                <a:path w="5385" h="1474" extrusionOk="0">
                  <a:moveTo>
                    <a:pt x="2428" y="0"/>
                  </a:moveTo>
                  <a:cubicBezTo>
                    <a:pt x="2015" y="0"/>
                    <a:pt x="1611" y="56"/>
                    <a:pt x="1268" y="205"/>
                  </a:cubicBezTo>
                  <a:cubicBezTo>
                    <a:pt x="508" y="521"/>
                    <a:pt x="254" y="680"/>
                    <a:pt x="96" y="775"/>
                  </a:cubicBezTo>
                  <a:cubicBezTo>
                    <a:pt x="33" y="806"/>
                    <a:pt x="1" y="806"/>
                    <a:pt x="1" y="806"/>
                  </a:cubicBezTo>
                  <a:cubicBezTo>
                    <a:pt x="64" y="806"/>
                    <a:pt x="128" y="775"/>
                    <a:pt x="191" y="743"/>
                  </a:cubicBezTo>
                  <a:lnTo>
                    <a:pt x="223" y="743"/>
                  </a:lnTo>
                  <a:cubicBezTo>
                    <a:pt x="648" y="619"/>
                    <a:pt x="1068" y="569"/>
                    <a:pt x="1472" y="569"/>
                  </a:cubicBezTo>
                  <a:cubicBezTo>
                    <a:pt x="3187" y="569"/>
                    <a:pt x="4613" y="1473"/>
                    <a:pt x="4948" y="1473"/>
                  </a:cubicBezTo>
                  <a:cubicBezTo>
                    <a:pt x="4957" y="1473"/>
                    <a:pt x="4965" y="1473"/>
                    <a:pt x="4973" y="1471"/>
                  </a:cubicBezTo>
                  <a:cubicBezTo>
                    <a:pt x="5385" y="1376"/>
                    <a:pt x="5226" y="711"/>
                    <a:pt x="5226" y="711"/>
                  </a:cubicBezTo>
                  <a:cubicBezTo>
                    <a:pt x="5226" y="616"/>
                    <a:pt x="5163" y="553"/>
                    <a:pt x="5036" y="521"/>
                  </a:cubicBezTo>
                  <a:cubicBezTo>
                    <a:pt x="5036" y="521"/>
                    <a:pt x="3689" y="0"/>
                    <a:pt x="242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8"/>
            <p:cNvSpPr/>
            <p:nvPr/>
          </p:nvSpPr>
          <p:spPr>
            <a:xfrm>
              <a:off x="1305380" y="2254914"/>
              <a:ext cx="187762" cy="23431"/>
            </a:xfrm>
            <a:custGeom>
              <a:avLst/>
              <a:gdLst/>
              <a:ahLst/>
              <a:cxnLst/>
              <a:rect l="l" t="t" r="r" b="b"/>
              <a:pathLst>
                <a:path w="6018" h="751" extrusionOk="0">
                  <a:moveTo>
                    <a:pt x="1776" y="1"/>
                  </a:moveTo>
                  <a:cubicBezTo>
                    <a:pt x="1668" y="1"/>
                    <a:pt x="1523" y="13"/>
                    <a:pt x="1299" y="51"/>
                  </a:cubicBezTo>
                  <a:cubicBezTo>
                    <a:pt x="697" y="146"/>
                    <a:pt x="1" y="336"/>
                    <a:pt x="1" y="336"/>
                  </a:cubicBezTo>
                  <a:cubicBezTo>
                    <a:pt x="801" y="711"/>
                    <a:pt x="2213" y="750"/>
                    <a:pt x="2772" y="750"/>
                  </a:cubicBezTo>
                  <a:cubicBezTo>
                    <a:pt x="2921" y="750"/>
                    <a:pt x="3009" y="747"/>
                    <a:pt x="3009" y="747"/>
                  </a:cubicBezTo>
                  <a:cubicBezTo>
                    <a:pt x="3009" y="747"/>
                    <a:pt x="3096" y="750"/>
                    <a:pt x="3243" y="750"/>
                  </a:cubicBezTo>
                  <a:cubicBezTo>
                    <a:pt x="3795" y="750"/>
                    <a:pt x="5193" y="711"/>
                    <a:pt x="6018" y="336"/>
                  </a:cubicBezTo>
                  <a:cubicBezTo>
                    <a:pt x="6018" y="336"/>
                    <a:pt x="5289" y="146"/>
                    <a:pt x="4719" y="51"/>
                  </a:cubicBezTo>
                  <a:cubicBezTo>
                    <a:pt x="4483" y="13"/>
                    <a:pt x="4335" y="1"/>
                    <a:pt x="4226" y="1"/>
                  </a:cubicBezTo>
                  <a:cubicBezTo>
                    <a:pt x="4059" y="1"/>
                    <a:pt x="3986" y="32"/>
                    <a:pt x="3833" y="51"/>
                  </a:cubicBezTo>
                  <a:cubicBezTo>
                    <a:pt x="3611" y="82"/>
                    <a:pt x="3452" y="177"/>
                    <a:pt x="3009" y="177"/>
                  </a:cubicBezTo>
                  <a:cubicBezTo>
                    <a:pt x="2534" y="177"/>
                    <a:pt x="2407" y="82"/>
                    <a:pt x="2154" y="51"/>
                  </a:cubicBezTo>
                  <a:cubicBezTo>
                    <a:pt x="2019" y="32"/>
                    <a:pt x="1943" y="1"/>
                    <a:pt x="177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8"/>
            <p:cNvSpPr/>
            <p:nvPr/>
          </p:nvSpPr>
          <p:spPr>
            <a:xfrm>
              <a:off x="1305380" y="2265366"/>
              <a:ext cx="187762" cy="39562"/>
            </a:xfrm>
            <a:custGeom>
              <a:avLst/>
              <a:gdLst/>
              <a:ahLst/>
              <a:cxnLst/>
              <a:rect l="l" t="t" r="r" b="b"/>
              <a:pathLst>
                <a:path w="6018" h="1268" extrusionOk="0">
                  <a:moveTo>
                    <a:pt x="1" y="1"/>
                  </a:moveTo>
                  <a:cubicBezTo>
                    <a:pt x="1" y="1"/>
                    <a:pt x="412" y="1268"/>
                    <a:pt x="2914" y="1268"/>
                  </a:cubicBezTo>
                  <a:cubicBezTo>
                    <a:pt x="5384" y="1268"/>
                    <a:pt x="6018" y="1"/>
                    <a:pt x="6018" y="1"/>
                  </a:cubicBezTo>
                  <a:lnTo>
                    <a:pt x="6018" y="1"/>
                  </a:lnTo>
                  <a:cubicBezTo>
                    <a:pt x="6018" y="1"/>
                    <a:pt x="4849" y="325"/>
                    <a:pt x="3067" y="325"/>
                  </a:cubicBezTo>
                  <a:cubicBezTo>
                    <a:pt x="2175" y="325"/>
                    <a:pt x="1130" y="244"/>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8"/>
            <p:cNvSpPr/>
            <p:nvPr/>
          </p:nvSpPr>
          <p:spPr>
            <a:xfrm>
              <a:off x="1288033" y="2260312"/>
              <a:ext cx="221458" cy="18065"/>
            </a:xfrm>
            <a:custGeom>
              <a:avLst/>
              <a:gdLst/>
              <a:ahLst/>
              <a:cxnLst/>
              <a:rect l="l" t="t" r="r" b="b"/>
              <a:pathLst>
                <a:path w="7098" h="579" extrusionOk="0">
                  <a:moveTo>
                    <a:pt x="168" y="0"/>
                  </a:moveTo>
                  <a:cubicBezTo>
                    <a:pt x="40" y="0"/>
                    <a:pt x="1" y="134"/>
                    <a:pt x="145" y="163"/>
                  </a:cubicBezTo>
                  <a:cubicBezTo>
                    <a:pt x="1206" y="444"/>
                    <a:pt x="2352" y="579"/>
                    <a:pt x="3499" y="579"/>
                  </a:cubicBezTo>
                  <a:cubicBezTo>
                    <a:pt x="4680" y="579"/>
                    <a:pt x="5862" y="436"/>
                    <a:pt x="6954" y="163"/>
                  </a:cubicBezTo>
                  <a:cubicBezTo>
                    <a:pt x="7098" y="134"/>
                    <a:pt x="7058" y="0"/>
                    <a:pt x="6931" y="0"/>
                  </a:cubicBezTo>
                  <a:cubicBezTo>
                    <a:pt x="6918" y="0"/>
                    <a:pt x="6905" y="2"/>
                    <a:pt x="6890" y="4"/>
                  </a:cubicBezTo>
                  <a:cubicBezTo>
                    <a:pt x="5813" y="262"/>
                    <a:pt x="4655" y="396"/>
                    <a:pt x="3498" y="396"/>
                  </a:cubicBezTo>
                  <a:cubicBezTo>
                    <a:pt x="2375" y="396"/>
                    <a:pt x="1253" y="270"/>
                    <a:pt x="208" y="4"/>
                  </a:cubicBezTo>
                  <a:cubicBezTo>
                    <a:pt x="194" y="2"/>
                    <a:pt x="180" y="0"/>
                    <a:pt x="168"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8"/>
            <p:cNvSpPr/>
            <p:nvPr/>
          </p:nvSpPr>
          <p:spPr>
            <a:xfrm>
              <a:off x="974373" y="1586567"/>
              <a:ext cx="861619" cy="484193"/>
            </a:xfrm>
            <a:custGeom>
              <a:avLst/>
              <a:gdLst/>
              <a:ahLst/>
              <a:cxnLst/>
              <a:rect l="l" t="t" r="r" b="b"/>
              <a:pathLst>
                <a:path w="27616" h="15519" extrusionOk="0">
                  <a:moveTo>
                    <a:pt x="13143" y="0"/>
                  </a:moveTo>
                  <a:cubicBezTo>
                    <a:pt x="0" y="0"/>
                    <a:pt x="3706" y="15201"/>
                    <a:pt x="3706" y="15201"/>
                  </a:cubicBezTo>
                  <a:cubicBezTo>
                    <a:pt x="3706" y="15201"/>
                    <a:pt x="3822" y="15085"/>
                    <a:pt x="4044" y="15085"/>
                  </a:cubicBezTo>
                  <a:cubicBezTo>
                    <a:pt x="4241" y="15085"/>
                    <a:pt x="4521" y="15176"/>
                    <a:pt x="4877" y="15518"/>
                  </a:cubicBezTo>
                  <a:cubicBezTo>
                    <a:pt x="4877" y="15518"/>
                    <a:pt x="7569" y="9786"/>
                    <a:pt x="7791" y="6207"/>
                  </a:cubicBezTo>
                  <a:cubicBezTo>
                    <a:pt x="7791" y="6207"/>
                    <a:pt x="8519" y="8234"/>
                    <a:pt x="12700" y="8234"/>
                  </a:cubicBezTo>
                  <a:cubicBezTo>
                    <a:pt x="16848" y="8234"/>
                    <a:pt x="21124" y="8931"/>
                    <a:pt x="22264" y="15296"/>
                  </a:cubicBezTo>
                  <a:cubicBezTo>
                    <a:pt x="22264" y="15296"/>
                    <a:pt x="22574" y="14974"/>
                    <a:pt x="22952" y="14974"/>
                  </a:cubicBezTo>
                  <a:cubicBezTo>
                    <a:pt x="23191" y="14974"/>
                    <a:pt x="23456" y="15102"/>
                    <a:pt x="23689" y="15518"/>
                  </a:cubicBezTo>
                  <a:cubicBezTo>
                    <a:pt x="23689" y="15518"/>
                    <a:pt x="27616" y="0"/>
                    <a:pt x="1314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a:off x="1217457" y="1780229"/>
              <a:ext cx="292500" cy="121555"/>
            </a:xfrm>
            <a:custGeom>
              <a:avLst/>
              <a:gdLst/>
              <a:ahLst/>
              <a:cxnLst/>
              <a:rect l="l" t="t" r="r" b="b"/>
              <a:pathLst>
                <a:path w="9375" h="3896" extrusionOk="0">
                  <a:moveTo>
                    <a:pt x="0" y="0"/>
                  </a:moveTo>
                  <a:cubicBezTo>
                    <a:pt x="0" y="0"/>
                    <a:pt x="0" y="64"/>
                    <a:pt x="0" y="127"/>
                  </a:cubicBezTo>
                  <a:cubicBezTo>
                    <a:pt x="32" y="190"/>
                    <a:pt x="63" y="317"/>
                    <a:pt x="95" y="444"/>
                  </a:cubicBezTo>
                  <a:cubicBezTo>
                    <a:pt x="158" y="602"/>
                    <a:pt x="253" y="760"/>
                    <a:pt x="348" y="919"/>
                  </a:cubicBezTo>
                  <a:cubicBezTo>
                    <a:pt x="475" y="1109"/>
                    <a:pt x="602" y="1299"/>
                    <a:pt x="792" y="1489"/>
                  </a:cubicBezTo>
                  <a:cubicBezTo>
                    <a:pt x="982" y="1647"/>
                    <a:pt x="1203" y="1837"/>
                    <a:pt x="1457" y="1996"/>
                  </a:cubicBezTo>
                  <a:cubicBezTo>
                    <a:pt x="1583" y="2059"/>
                    <a:pt x="1742" y="2122"/>
                    <a:pt x="1868" y="2186"/>
                  </a:cubicBezTo>
                  <a:cubicBezTo>
                    <a:pt x="2027" y="2281"/>
                    <a:pt x="2185" y="2312"/>
                    <a:pt x="2312" y="2376"/>
                  </a:cubicBezTo>
                  <a:cubicBezTo>
                    <a:pt x="2470" y="2439"/>
                    <a:pt x="2629" y="2471"/>
                    <a:pt x="2787" y="2502"/>
                  </a:cubicBezTo>
                  <a:cubicBezTo>
                    <a:pt x="2945" y="2566"/>
                    <a:pt x="3135" y="2566"/>
                    <a:pt x="3294" y="2597"/>
                  </a:cubicBezTo>
                  <a:cubicBezTo>
                    <a:pt x="3610" y="2661"/>
                    <a:pt x="3959" y="2692"/>
                    <a:pt x="4275" y="2724"/>
                  </a:cubicBezTo>
                  <a:cubicBezTo>
                    <a:pt x="4940" y="2819"/>
                    <a:pt x="5605" y="2882"/>
                    <a:pt x="6207" y="2946"/>
                  </a:cubicBezTo>
                  <a:cubicBezTo>
                    <a:pt x="6524" y="2977"/>
                    <a:pt x="6809" y="3041"/>
                    <a:pt x="7094" y="3072"/>
                  </a:cubicBezTo>
                  <a:cubicBezTo>
                    <a:pt x="7379" y="3136"/>
                    <a:pt x="7632" y="3167"/>
                    <a:pt x="7886" y="3231"/>
                  </a:cubicBezTo>
                  <a:cubicBezTo>
                    <a:pt x="7981" y="3262"/>
                    <a:pt x="8107" y="3294"/>
                    <a:pt x="8202" y="3326"/>
                  </a:cubicBezTo>
                  <a:cubicBezTo>
                    <a:pt x="8297" y="3357"/>
                    <a:pt x="8424" y="3389"/>
                    <a:pt x="8519" y="3421"/>
                  </a:cubicBezTo>
                  <a:cubicBezTo>
                    <a:pt x="8614" y="3484"/>
                    <a:pt x="8677" y="3516"/>
                    <a:pt x="8772" y="3547"/>
                  </a:cubicBezTo>
                  <a:cubicBezTo>
                    <a:pt x="8836" y="3579"/>
                    <a:pt x="8899" y="3611"/>
                    <a:pt x="8962" y="3642"/>
                  </a:cubicBezTo>
                  <a:cubicBezTo>
                    <a:pt x="9089" y="3706"/>
                    <a:pt x="9216" y="3769"/>
                    <a:pt x="9279" y="3832"/>
                  </a:cubicBezTo>
                  <a:cubicBezTo>
                    <a:pt x="9342" y="3864"/>
                    <a:pt x="9374" y="3896"/>
                    <a:pt x="9374" y="3896"/>
                  </a:cubicBezTo>
                  <a:cubicBezTo>
                    <a:pt x="9374" y="3896"/>
                    <a:pt x="9342" y="3864"/>
                    <a:pt x="9279" y="3801"/>
                  </a:cubicBezTo>
                  <a:cubicBezTo>
                    <a:pt x="9216" y="3737"/>
                    <a:pt x="9152" y="3674"/>
                    <a:pt x="9026" y="3579"/>
                  </a:cubicBezTo>
                  <a:cubicBezTo>
                    <a:pt x="8962" y="3516"/>
                    <a:pt x="8899" y="3484"/>
                    <a:pt x="8836" y="3421"/>
                  </a:cubicBezTo>
                  <a:cubicBezTo>
                    <a:pt x="8772" y="3389"/>
                    <a:pt x="8677" y="3326"/>
                    <a:pt x="8582" y="3262"/>
                  </a:cubicBezTo>
                  <a:cubicBezTo>
                    <a:pt x="8392" y="3167"/>
                    <a:pt x="8202" y="3072"/>
                    <a:pt x="7949" y="2977"/>
                  </a:cubicBezTo>
                  <a:cubicBezTo>
                    <a:pt x="7727" y="2882"/>
                    <a:pt x="7442" y="2787"/>
                    <a:pt x="7157" y="2724"/>
                  </a:cubicBezTo>
                  <a:cubicBezTo>
                    <a:pt x="6904" y="2661"/>
                    <a:pt x="6587" y="2597"/>
                    <a:pt x="6270" y="2534"/>
                  </a:cubicBezTo>
                  <a:cubicBezTo>
                    <a:pt x="5954" y="2471"/>
                    <a:pt x="5637" y="2439"/>
                    <a:pt x="5320" y="2376"/>
                  </a:cubicBezTo>
                  <a:cubicBezTo>
                    <a:pt x="5004" y="2344"/>
                    <a:pt x="4655" y="2312"/>
                    <a:pt x="4339" y="2249"/>
                  </a:cubicBezTo>
                  <a:cubicBezTo>
                    <a:pt x="4022" y="2217"/>
                    <a:pt x="3674" y="2186"/>
                    <a:pt x="3357" y="2154"/>
                  </a:cubicBezTo>
                  <a:cubicBezTo>
                    <a:pt x="3199" y="2122"/>
                    <a:pt x="3040" y="2122"/>
                    <a:pt x="2882" y="2091"/>
                  </a:cubicBezTo>
                  <a:cubicBezTo>
                    <a:pt x="2755" y="2059"/>
                    <a:pt x="2597" y="2027"/>
                    <a:pt x="2439" y="1964"/>
                  </a:cubicBezTo>
                  <a:cubicBezTo>
                    <a:pt x="2312" y="1932"/>
                    <a:pt x="2154" y="1901"/>
                    <a:pt x="2027" y="1837"/>
                  </a:cubicBezTo>
                  <a:cubicBezTo>
                    <a:pt x="1900" y="1774"/>
                    <a:pt x="1742" y="1742"/>
                    <a:pt x="1647" y="1679"/>
                  </a:cubicBezTo>
                  <a:cubicBezTo>
                    <a:pt x="1393" y="1552"/>
                    <a:pt x="1172" y="1425"/>
                    <a:pt x="982" y="1267"/>
                  </a:cubicBezTo>
                  <a:cubicBezTo>
                    <a:pt x="792" y="1140"/>
                    <a:pt x="633" y="982"/>
                    <a:pt x="507" y="824"/>
                  </a:cubicBezTo>
                  <a:cubicBezTo>
                    <a:pt x="380" y="665"/>
                    <a:pt x="285" y="539"/>
                    <a:pt x="190" y="412"/>
                  </a:cubicBezTo>
                  <a:cubicBezTo>
                    <a:pt x="32" y="159"/>
                    <a:pt x="0" y="0"/>
                    <a:pt x="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a:off x="1200640" y="1774301"/>
              <a:ext cx="21778" cy="162084"/>
            </a:xfrm>
            <a:custGeom>
              <a:avLst/>
              <a:gdLst/>
              <a:ahLst/>
              <a:cxnLst/>
              <a:rect l="l" t="t" r="r" b="b"/>
              <a:pathLst>
                <a:path w="698" h="5195" extrusionOk="0">
                  <a:moveTo>
                    <a:pt x="476" y="0"/>
                  </a:moveTo>
                  <a:cubicBezTo>
                    <a:pt x="476" y="0"/>
                    <a:pt x="476" y="64"/>
                    <a:pt x="476" y="222"/>
                  </a:cubicBezTo>
                  <a:cubicBezTo>
                    <a:pt x="476" y="349"/>
                    <a:pt x="476" y="570"/>
                    <a:pt x="476" y="824"/>
                  </a:cubicBezTo>
                  <a:cubicBezTo>
                    <a:pt x="507" y="919"/>
                    <a:pt x="507" y="1077"/>
                    <a:pt x="476" y="1204"/>
                  </a:cubicBezTo>
                  <a:cubicBezTo>
                    <a:pt x="476" y="1330"/>
                    <a:pt x="476" y="1489"/>
                    <a:pt x="476" y="1647"/>
                  </a:cubicBezTo>
                  <a:cubicBezTo>
                    <a:pt x="476" y="1805"/>
                    <a:pt x="476" y="1964"/>
                    <a:pt x="444" y="2122"/>
                  </a:cubicBezTo>
                  <a:cubicBezTo>
                    <a:pt x="444" y="2281"/>
                    <a:pt x="412" y="2439"/>
                    <a:pt x="412" y="2597"/>
                  </a:cubicBezTo>
                  <a:lnTo>
                    <a:pt x="381" y="2851"/>
                  </a:lnTo>
                  <a:cubicBezTo>
                    <a:pt x="381" y="2914"/>
                    <a:pt x="349" y="3009"/>
                    <a:pt x="349" y="3104"/>
                  </a:cubicBezTo>
                  <a:cubicBezTo>
                    <a:pt x="317" y="3262"/>
                    <a:pt x="317" y="3421"/>
                    <a:pt x="286" y="3547"/>
                  </a:cubicBezTo>
                  <a:cubicBezTo>
                    <a:pt x="254" y="3706"/>
                    <a:pt x="254" y="3864"/>
                    <a:pt x="222" y="3991"/>
                  </a:cubicBezTo>
                  <a:cubicBezTo>
                    <a:pt x="191" y="4117"/>
                    <a:pt x="191" y="4276"/>
                    <a:pt x="159" y="4371"/>
                  </a:cubicBezTo>
                  <a:cubicBezTo>
                    <a:pt x="96" y="4624"/>
                    <a:pt x="64" y="4846"/>
                    <a:pt x="32" y="4972"/>
                  </a:cubicBezTo>
                  <a:cubicBezTo>
                    <a:pt x="1" y="5099"/>
                    <a:pt x="1" y="5194"/>
                    <a:pt x="1" y="5194"/>
                  </a:cubicBezTo>
                  <a:cubicBezTo>
                    <a:pt x="1" y="5194"/>
                    <a:pt x="127" y="4877"/>
                    <a:pt x="286" y="4402"/>
                  </a:cubicBezTo>
                  <a:cubicBezTo>
                    <a:pt x="317" y="4307"/>
                    <a:pt x="349" y="4149"/>
                    <a:pt x="381" y="4022"/>
                  </a:cubicBezTo>
                  <a:cubicBezTo>
                    <a:pt x="412" y="3896"/>
                    <a:pt x="476" y="3737"/>
                    <a:pt x="507" y="3579"/>
                  </a:cubicBezTo>
                  <a:cubicBezTo>
                    <a:pt x="507" y="3452"/>
                    <a:pt x="539" y="3294"/>
                    <a:pt x="571" y="3104"/>
                  </a:cubicBezTo>
                  <a:cubicBezTo>
                    <a:pt x="602" y="3041"/>
                    <a:pt x="602" y="2946"/>
                    <a:pt x="602" y="2882"/>
                  </a:cubicBezTo>
                  <a:lnTo>
                    <a:pt x="634" y="2629"/>
                  </a:lnTo>
                  <a:cubicBezTo>
                    <a:pt x="666" y="2471"/>
                    <a:pt x="666" y="2281"/>
                    <a:pt x="666" y="2122"/>
                  </a:cubicBezTo>
                  <a:cubicBezTo>
                    <a:pt x="697" y="1964"/>
                    <a:pt x="666" y="1805"/>
                    <a:pt x="666" y="1647"/>
                  </a:cubicBezTo>
                  <a:cubicBezTo>
                    <a:pt x="666" y="1489"/>
                    <a:pt x="666" y="1330"/>
                    <a:pt x="666" y="1204"/>
                  </a:cubicBezTo>
                  <a:cubicBezTo>
                    <a:pt x="666" y="1140"/>
                    <a:pt x="666" y="1077"/>
                    <a:pt x="666" y="982"/>
                  </a:cubicBezTo>
                  <a:cubicBezTo>
                    <a:pt x="634" y="919"/>
                    <a:pt x="634" y="855"/>
                    <a:pt x="634" y="792"/>
                  </a:cubicBezTo>
                  <a:cubicBezTo>
                    <a:pt x="602" y="539"/>
                    <a:pt x="539" y="349"/>
                    <a:pt x="539" y="222"/>
                  </a:cubicBezTo>
                  <a:cubicBezTo>
                    <a:pt x="507" y="64"/>
                    <a:pt x="476" y="0"/>
                    <a:pt x="47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a:off x="1256957" y="1469222"/>
              <a:ext cx="340954" cy="183144"/>
            </a:xfrm>
            <a:custGeom>
              <a:avLst/>
              <a:gdLst/>
              <a:ahLst/>
              <a:cxnLst/>
              <a:rect l="l" t="t" r="r" b="b"/>
              <a:pathLst>
                <a:path w="10928" h="5870" extrusionOk="0">
                  <a:moveTo>
                    <a:pt x="4179" y="1"/>
                  </a:moveTo>
                  <a:cubicBezTo>
                    <a:pt x="3399" y="1"/>
                    <a:pt x="2685" y="149"/>
                    <a:pt x="2123" y="404"/>
                  </a:cubicBezTo>
                  <a:cubicBezTo>
                    <a:pt x="1" y="1323"/>
                    <a:pt x="254" y="3983"/>
                    <a:pt x="254" y="3983"/>
                  </a:cubicBezTo>
                  <a:cubicBezTo>
                    <a:pt x="254" y="3983"/>
                    <a:pt x="5656" y="5869"/>
                    <a:pt x="8617" y="5869"/>
                  </a:cubicBezTo>
                  <a:cubicBezTo>
                    <a:pt x="10063" y="5869"/>
                    <a:pt x="10927" y="5419"/>
                    <a:pt x="10293" y="4078"/>
                  </a:cubicBezTo>
                  <a:cubicBezTo>
                    <a:pt x="8904" y="1092"/>
                    <a:pt x="6297" y="1"/>
                    <a:pt x="4179" y="1"/>
                  </a:cubicBezTo>
                  <a:close/>
                </a:path>
              </a:pathLst>
            </a:custGeom>
            <a:solidFill>
              <a:srgbClr val="41B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a:off x="1386408" y="1543978"/>
              <a:ext cx="501977" cy="752045"/>
            </a:xfrm>
            <a:custGeom>
              <a:avLst/>
              <a:gdLst/>
              <a:ahLst/>
              <a:cxnLst/>
              <a:rect l="l" t="t" r="r" b="b"/>
              <a:pathLst>
                <a:path w="16089" h="24104" extrusionOk="0">
                  <a:moveTo>
                    <a:pt x="1126" y="0"/>
                  </a:moveTo>
                  <a:cubicBezTo>
                    <a:pt x="433" y="0"/>
                    <a:pt x="0" y="67"/>
                    <a:pt x="0" y="67"/>
                  </a:cubicBezTo>
                  <a:lnTo>
                    <a:pt x="0" y="7572"/>
                  </a:lnTo>
                  <a:cubicBezTo>
                    <a:pt x="13713" y="12861"/>
                    <a:pt x="6619" y="24104"/>
                    <a:pt x="6619" y="24104"/>
                  </a:cubicBezTo>
                  <a:cubicBezTo>
                    <a:pt x="16088" y="18593"/>
                    <a:pt x="11243" y="6021"/>
                    <a:pt x="7981" y="2695"/>
                  </a:cubicBezTo>
                  <a:cubicBezTo>
                    <a:pt x="5706" y="354"/>
                    <a:pt x="2723" y="0"/>
                    <a:pt x="112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a:off x="1539572" y="1652775"/>
              <a:ext cx="218369" cy="244078"/>
            </a:xfrm>
            <a:custGeom>
              <a:avLst/>
              <a:gdLst/>
              <a:ahLst/>
              <a:cxnLst/>
              <a:rect l="l" t="t" r="r" b="b"/>
              <a:pathLst>
                <a:path w="6999" h="7823" extrusionOk="0">
                  <a:moveTo>
                    <a:pt x="0" y="0"/>
                  </a:moveTo>
                  <a:lnTo>
                    <a:pt x="0" y="0"/>
                  </a:lnTo>
                  <a:cubicBezTo>
                    <a:pt x="0" y="0"/>
                    <a:pt x="159" y="127"/>
                    <a:pt x="443" y="317"/>
                  </a:cubicBezTo>
                  <a:cubicBezTo>
                    <a:pt x="602" y="412"/>
                    <a:pt x="792" y="538"/>
                    <a:pt x="982" y="665"/>
                  </a:cubicBezTo>
                  <a:cubicBezTo>
                    <a:pt x="1172" y="823"/>
                    <a:pt x="1394" y="1013"/>
                    <a:pt x="1647" y="1204"/>
                  </a:cubicBezTo>
                  <a:cubicBezTo>
                    <a:pt x="1742" y="1267"/>
                    <a:pt x="1869" y="1362"/>
                    <a:pt x="1995" y="1489"/>
                  </a:cubicBezTo>
                  <a:cubicBezTo>
                    <a:pt x="2122" y="1584"/>
                    <a:pt x="2249" y="1710"/>
                    <a:pt x="2375" y="1805"/>
                  </a:cubicBezTo>
                  <a:cubicBezTo>
                    <a:pt x="2502" y="1932"/>
                    <a:pt x="2629" y="2059"/>
                    <a:pt x="2787" y="2154"/>
                  </a:cubicBezTo>
                  <a:cubicBezTo>
                    <a:pt x="2914" y="2280"/>
                    <a:pt x="3040" y="2439"/>
                    <a:pt x="3167" y="2565"/>
                  </a:cubicBezTo>
                  <a:cubicBezTo>
                    <a:pt x="3294" y="2692"/>
                    <a:pt x="3420" y="2819"/>
                    <a:pt x="3579" y="2977"/>
                  </a:cubicBezTo>
                  <a:cubicBezTo>
                    <a:pt x="3705" y="3104"/>
                    <a:pt x="3832" y="3262"/>
                    <a:pt x="3959" y="3420"/>
                  </a:cubicBezTo>
                  <a:cubicBezTo>
                    <a:pt x="4085" y="3547"/>
                    <a:pt x="4212" y="3705"/>
                    <a:pt x="4339" y="3864"/>
                  </a:cubicBezTo>
                  <a:cubicBezTo>
                    <a:pt x="4465" y="4022"/>
                    <a:pt x="4592" y="4149"/>
                    <a:pt x="4719" y="4339"/>
                  </a:cubicBezTo>
                  <a:cubicBezTo>
                    <a:pt x="4972" y="4624"/>
                    <a:pt x="5194" y="4972"/>
                    <a:pt x="5447" y="5289"/>
                  </a:cubicBezTo>
                  <a:cubicBezTo>
                    <a:pt x="5669" y="5605"/>
                    <a:pt x="5891" y="5922"/>
                    <a:pt x="6081" y="6239"/>
                  </a:cubicBezTo>
                  <a:cubicBezTo>
                    <a:pt x="6271" y="6587"/>
                    <a:pt x="6492" y="6872"/>
                    <a:pt x="6651" y="7189"/>
                  </a:cubicBezTo>
                  <a:cubicBezTo>
                    <a:pt x="6714" y="7316"/>
                    <a:pt x="6809" y="7474"/>
                    <a:pt x="6904" y="7632"/>
                  </a:cubicBezTo>
                  <a:cubicBezTo>
                    <a:pt x="6936" y="7696"/>
                    <a:pt x="6967" y="7759"/>
                    <a:pt x="6999" y="7822"/>
                  </a:cubicBezTo>
                  <a:cubicBezTo>
                    <a:pt x="6872" y="7094"/>
                    <a:pt x="6682" y="6397"/>
                    <a:pt x="6492" y="5700"/>
                  </a:cubicBezTo>
                  <a:cubicBezTo>
                    <a:pt x="6429" y="5605"/>
                    <a:pt x="6397" y="5510"/>
                    <a:pt x="6334" y="5415"/>
                  </a:cubicBezTo>
                  <a:cubicBezTo>
                    <a:pt x="6239" y="5225"/>
                    <a:pt x="6144" y="5067"/>
                    <a:pt x="6017" y="4877"/>
                  </a:cubicBezTo>
                  <a:cubicBezTo>
                    <a:pt x="5796" y="4560"/>
                    <a:pt x="5542" y="4212"/>
                    <a:pt x="5289" y="3864"/>
                  </a:cubicBezTo>
                  <a:lnTo>
                    <a:pt x="4909" y="3389"/>
                  </a:lnTo>
                  <a:cubicBezTo>
                    <a:pt x="4750" y="3230"/>
                    <a:pt x="4624" y="3072"/>
                    <a:pt x="4465" y="2945"/>
                  </a:cubicBezTo>
                  <a:cubicBezTo>
                    <a:pt x="4339" y="2787"/>
                    <a:pt x="4212" y="2629"/>
                    <a:pt x="4054" y="2502"/>
                  </a:cubicBezTo>
                  <a:cubicBezTo>
                    <a:pt x="3895" y="2344"/>
                    <a:pt x="3737" y="2217"/>
                    <a:pt x="3610" y="2090"/>
                  </a:cubicBezTo>
                  <a:cubicBezTo>
                    <a:pt x="3452" y="1964"/>
                    <a:pt x="3325" y="1837"/>
                    <a:pt x="3167" y="1710"/>
                  </a:cubicBezTo>
                  <a:cubicBezTo>
                    <a:pt x="3009" y="1615"/>
                    <a:pt x="2850" y="1520"/>
                    <a:pt x="2724" y="1394"/>
                  </a:cubicBezTo>
                  <a:cubicBezTo>
                    <a:pt x="2565" y="1299"/>
                    <a:pt x="2439" y="1204"/>
                    <a:pt x="2280" y="1108"/>
                  </a:cubicBezTo>
                  <a:cubicBezTo>
                    <a:pt x="2154" y="1013"/>
                    <a:pt x="1995" y="918"/>
                    <a:pt x="1869" y="855"/>
                  </a:cubicBezTo>
                  <a:cubicBezTo>
                    <a:pt x="1584" y="697"/>
                    <a:pt x="1362" y="538"/>
                    <a:pt x="1140" y="443"/>
                  </a:cubicBezTo>
                  <a:cubicBezTo>
                    <a:pt x="887" y="348"/>
                    <a:pt x="697" y="253"/>
                    <a:pt x="507" y="190"/>
                  </a:cubicBezTo>
                  <a:cubicBezTo>
                    <a:pt x="190" y="63"/>
                    <a:pt x="0" y="0"/>
                    <a:pt x="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1669990" y="1867185"/>
              <a:ext cx="94879" cy="201583"/>
            </a:xfrm>
            <a:custGeom>
              <a:avLst/>
              <a:gdLst/>
              <a:ahLst/>
              <a:cxnLst/>
              <a:rect l="l" t="t" r="r" b="b"/>
              <a:pathLst>
                <a:path w="3041" h="6461" extrusionOk="0">
                  <a:moveTo>
                    <a:pt x="0" y="0"/>
                  </a:moveTo>
                  <a:cubicBezTo>
                    <a:pt x="0" y="0"/>
                    <a:pt x="95" y="190"/>
                    <a:pt x="317" y="475"/>
                  </a:cubicBezTo>
                  <a:cubicBezTo>
                    <a:pt x="380" y="634"/>
                    <a:pt x="507" y="824"/>
                    <a:pt x="634" y="1014"/>
                  </a:cubicBezTo>
                  <a:cubicBezTo>
                    <a:pt x="761" y="1235"/>
                    <a:pt x="887" y="1489"/>
                    <a:pt x="1046" y="1742"/>
                  </a:cubicBezTo>
                  <a:cubicBezTo>
                    <a:pt x="1109" y="1869"/>
                    <a:pt x="1204" y="2027"/>
                    <a:pt x="1267" y="2154"/>
                  </a:cubicBezTo>
                  <a:cubicBezTo>
                    <a:pt x="1331" y="2312"/>
                    <a:pt x="1426" y="2439"/>
                    <a:pt x="1489" y="2597"/>
                  </a:cubicBezTo>
                  <a:cubicBezTo>
                    <a:pt x="1552" y="2755"/>
                    <a:pt x="1647" y="2914"/>
                    <a:pt x="1711" y="3104"/>
                  </a:cubicBezTo>
                  <a:cubicBezTo>
                    <a:pt x="1774" y="3262"/>
                    <a:pt x="1837" y="3420"/>
                    <a:pt x="1932" y="3610"/>
                  </a:cubicBezTo>
                  <a:cubicBezTo>
                    <a:pt x="1996" y="3769"/>
                    <a:pt x="2059" y="3959"/>
                    <a:pt x="2122" y="4117"/>
                  </a:cubicBezTo>
                  <a:cubicBezTo>
                    <a:pt x="2186" y="4307"/>
                    <a:pt x="2249" y="4497"/>
                    <a:pt x="2312" y="4687"/>
                  </a:cubicBezTo>
                  <a:cubicBezTo>
                    <a:pt x="2376" y="4877"/>
                    <a:pt x="2439" y="5067"/>
                    <a:pt x="2502" y="5257"/>
                  </a:cubicBezTo>
                  <a:cubicBezTo>
                    <a:pt x="2566" y="5447"/>
                    <a:pt x="2597" y="5637"/>
                    <a:pt x="2661" y="5827"/>
                  </a:cubicBezTo>
                  <a:cubicBezTo>
                    <a:pt x="2724" y="6049"/>
                    <a:pt x="2787" y="6239"/>
                    <a:pt x="2819" y="6461"/>
                  </a:cubicBezTo>
                  <a:cubicBezTo>
                    <a:pt x="2946" y="5891"/>
                    <a:pt x="3009" y="5289"/>
                    <a:pt x="3041" y="4687"/>
                  </a:cubicBezTo>
                  <a:cubicBezTo>
                    <a:pt x="3009" y="4624"/>
                    <a:pt x="3009" y="4529"/>
                    <a:pt x="2977" y="4466"/>
                  </a:cubicBezTo>
                  <a:cubicBezTo>
                    <a:pt x="2914" y="4276"/>
                    <a:pt x="2819" y="4086"/>
                    <a:pt x="2756" y="3896"/>
                  </a:cubicBezTo>
                  <a:cubicBezTo>
                    <a:pt x="2661" y="3705"/>
                    <a:pt x="2566" y="3515"/>
                    <a:pt x="2502" y="3357"/>
                  </a:cubicBezTo>
                  <a:cubicBezTo>
                    <a:pt x="2407" y="3167"/>
                    <a:pt x="2344" y="3009"/>
                    <a:pt x="2249" y="2819"/>
                  </a:cubicBezTo>
                  <a:cubicBezTo>
                    <a:pt x="2154" y="2660"/>
                    <a:pt x="2059" y="2502"/>
                    <a:pt x="1964" y="2375"/>
                  </a:cubicBezTo>
                  <a:cubicBezTo>
                    <a:pt x="1869" y="2217"/>
                    <a:pt x="1774" y="2059"/>
                    <a:pt x="1679" y="1900"/>
                  </a:cubicBezTo>
                  <a:cubicBezTo>
                    <a:pt x="1584" y="1774"/>
                    <a:pt x="1489" y="1647"/>
                    <a:pt x="1394" y="1520"/>
                  </a:cubicBezTo>
                  <a:cubicBezTo>
                    <a:pt x="1204" y="1267"/>
                    <a:pt x="1046" y="1045"/>
                    <a:pt x="887" y="855"/>
                  </a:cubicBezTo>
                  <a:cubicBezTo>
                    <a:pt x="697" y="665"/>
                    <a:pt x="539" y="507"/>
                    <a:pt x="412" y="380"/>
                  </a:cubicBezTo>
                  <a:cubicBezTo>
                    <a:pt x="159" y="127"/>
                    <a:pt x="0" y="0"/>
                    <a:pt x="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905202" y="1521514"/>
              <a:ext cx="550493" cy="753761"/>
            </a:xfrm>
            <a:custGeom>
              <a:avLst/>
              <a:gdLst/>
              <a:ahLst/>
              <a:cxnLst/>
              <a:rect l="l" t="t" r="r" b="b"/>
              <a:pathLst>
                <a:path w="17644" h="24159" extrusionOk="0">
                  <a:moveTo>
                    <a:pt x="13085" y="0"/>
                  </a:moveTo>
                  <a:cubicBezTo>
                    <a:pt x="12384" y="0"/>
                    <a:pt x="11624" y="170"/>
                    <a:pt x="10831" y="533"/>
                  </a:cubicBezTo>
                  <a:cubicBezTo>
                    <a:pt x="5733" y="2909"/>
                    <a:pt x="1" y="17571"/>
                    <a:pt x="8836" y="24158"/>
                  </a:cubicBezTo>
                  <a:cubicBezTo>
                    <a:pt x="8836" y="24158"/>
                    <a:pt x="5986" y="19693"/>
                    <a:pt x="7823" y="15893"/>
                  </a:cubicBezTo>
                  <a:cubicBezTo>
                    <a:pt x="9691" y="12093"/>
                    <a:pt x="16532" y="10699"/>
                    <a:pt x="17165" y="6139"/>
                  </a:cubicBezTo>
                  <a:cubicBezTo>
                    <a:pt x="17643" y="2539"/>
                    <a:pt x="15801" y="0"/>
                    <a:pt x="13085" y="0"/>
                  </a:cubicBezTo>
                  <a:close/>
                </a:path>
              </a:pathLst>
            </a:custGeom>
            <a:solidFill>
              <a:srgbClr val="4AC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1043545" y="1651776"/>
              <a:ext cx="212472" cy="233220"/>
            </a:xfrm>
            <a:custGeom>
              <a:avLst/>
              <a:gdLst/>
              <a:ahLst/>
              <a:cxnLst/>
              <a:rect l="l" t="t" r="r" b="b"/>
              <a:pathLst>
                <a:path w="6810" h="7475" extrusionOk="0">
                  <a:moveTo>
                    <a:pt x="6809" y="0"/>
                  </a:moveTo>
                  <a:cubicBezTo>
                    <a:pt x="6809" y="0"/>
                    <a:pt x="6619" y="95"/>
                    <a:pt x="6302" y="222"/>
                  </a:cubicBezTo>
                  <a:cubicBezTo>
                    <a:pt x="6112" y="285"/>
                    <a:pt x="5922" y="380"/>
                    <a:pt x="5669" y="475"/>
                  </a:cubicBezTo>
                  <a:cubicBezTo>
                    <a:pt x="5447" y="570"/>
                    <a:pt x="5194" y="729"/>
                    <a:pt x="4941" y="887"/>
                  </a:cubicBezTo>
                  <a:cubicBezTo>
                    <a:pt x="4814" y="950"/>
                    <a:pt x="4656" y="1014"/>
                    <a:pt x="4529" y="1109"/>
                  </a:cubicBezTo>
                  <a:cubicBezTo>
                    <a:pt x="4371" y="1236"/>
                    <a:pt x="4244" y="1331"/>
                    <a:pt x="4086" y="1426"/>
                  </a:cubicBezTo>
                  <a:cubicBezTo>
                    <a:pt x="3959" y="1521"/>
                    <a:pt x="3801" y="1647"/>
                    <a:pt x="3642" y="1742"/>
                  </a:cubicBezTo>
                  <a:cubicBezTo>
                    <a:pt x="3484" y="1869"/>
                    <a:pt x="3357" y="1996"/>
                    <a:pt x="3199" y="2122"/>
                  </a:cubicBezTo>
                  <a:cubicBezTo>
                    <a:pt x="3072" y="2249"/>
                    <a:pt x="2914" y="2376"/>
                    <a:pt x="2755" y="2534"/>
                  </a:cubicBezTo>
                  <a:cubicBezTo>
                    <a:pt x="2629" y="2661"/>
                    <a:pt x="2470" y="2819"/>
                    <a:pt x="2344" y="2946"/>
                  </a:cubicBezTo>
                  <a:cubicBezTo>
                    <a:pt x="2185" y="3104"/>
                    <a:pt x="2059" y="3262"/>
                    <a:pt x="1900" y="3421"/>
                  </a:cubicBezTo>
                  <a:lnTo>
                    <a:pt x="1520" y="3896"/>
                  </a:lnTo>
                  <a:cubicBezTo>
                    <a:pt x="1267" y="4212"/>
                    <a:pt x="1014" y="4592"/>
                    <a:pt x="792" y="4909"/>
                  </a:cubicBezTo>
                  <a:cubicBezTo>
                    <a:pt x="665" y="5067"/>
                    <a:pt x="570" y="5257"/>
                    <a:pt x="475" y="5447"/>
                  </a:cubicBezTo>
                  <a:cubicBezTo>
                    <a:pt x="444" y="5479"/>
                    <a:pt x="444" y="5511"/>
                    <a:pt x="412" y="5542"/>
                  </a:cubicBezTo>
                  <a:cubicBezTo>
                    <a:pt x="254" y="6176"/>
                    <a:pt x="127" y="6809"/>
                    <a:pt x="0" y="7474"/>
                  </a:cubicBezTo>
                  <a:cubicBezTo>
                    <a:pt x="64" y="7379"/>
                    <a:pt x="127" y="7284"/>
                    <a:pt x="159" y="7189"/>
                  </a:cubicBezTo>
                  <a:cubicBezTo>
                    <a:pt x="317" y="6904"/>
                    <a:pt x="539" y="6588"/>
                    <a:pt x="729" y="6271"/>
                  </a:cubicBezTo>
                  <a:cubicBezTo>
                    <a:pt x="919" y="5954"/>
                    <a:pt x="1140" y="5637"/>
                    <a:pt x="1362" y="5321"/>
                  </a:cubicBezTo>
                  <a:cubicBezTo>
                    <a:pt x="1615" y="5004"/>
                    <a:pt x="1837" y="4656"/>
                    <a:pt x="2090" y="4339"/>
                  </a:cubicBezTo>
                  <a:cubicBezTo>
                    <a:pt x="2217" y="4181"/>
                    <a:pt x="2344" y="4054"/>
                    <a:pt x="2439" y="3896"/>
                  </a:cubicBezTo>
                  <a:cubicBezTo>
                    <a:pt x="2597" y="3737"/>
                    <a:pt x="2724" y="3579"/>
                    <a:pt x="2850" y="3421"/>
                  </a:cubicBezTo>
                  <a:cubicBezTo>
                    <a:pt x="2977" y="3294"/>
                    <a:pt x="3104" y="3136"/>
                    <a:pt x="3231" y="3009"/>
                  </a:cubicBezTo>
                  <a:cubicBezTo>
                    <a:pt x="3357" y="2851"/>
                    <a:pt x="3516" y="2724"/>
                    <a:pt x="3642" y="2597"/>
                  </a:cubicBezTo>
                  <a:cubicBezTo>
                    <a:pt x="3769" y="2471"/>
                    <a:pt x="3896" y="2312"/>
                    <a:pt x="4022" y="2186"/>
                  </a:cubicBezTo>
                  <a:cubicBezTo>
                    <a:pt x="4149" y="2091"/>
                    <a:pt x="4307" y="1964"/>
                    <a:pt x="4434" y="1837"/>
                  </a:cubicBezTo>
                  <a:cubicBezTo>
                    <a:pt x="4561" y="1742"/>
                    <a:pt x="4687" y="1616"/>
                    <a:pt x="4814" y="1521"/>
                  </a:cubicBezTo>
                  <a:cubicBezTo>
                    <a:pt x="4909" y="1394"/>
                    <a:pt x="5036" y="1299"/>
                    <a:pt x="5162" y="1204"/>
                  </a:cubicBezTo>
                  <a:cubicBezTo>
                    <a:pt x="5416" y="1045"/>
                    <a:pt x="5637" y="855"/>
                    <a:pt x="5827" y="697"/>
                  </a:cubicBezTo>
                  <a:cubicBezTo>
                    <a:pt x="6017" y="570"/>
                    <a:pt x="6207" y="444"/>
                    <a:pt x="6366" y="349"/>
                  </a:cubicBezTo>
                  <a:cubicBezTo>
                    <a:pt x="6651" y="127"/>
                    <a:pt x="6809" y="0"/>
                    <a:pt x="680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1037617" y="1867185"/>
              <a:ext cx="87953" cy="178870"/>
            </a:xfrm>
            <a:custGeom>
              <a:avLst/>
              <a:gdLst/>
              <a:ahLst/>
              <a:cxnLst/>
              <a:rect l="l" t="t" r="r" b="b"/>
              <a:pathLst>
                <a:path w="2819" h="5733" extrusionOk="0">
                  <a:moveTo>
                    <a:pt x="2819" y="0"/>
                  </a:moveTo>
                  <a:lnTo>
                    <a:pt x="2819" y="0"/>
                  </a:lnTo>
                  <a:cubicBezTo>
                    <a:pt x="2819" y="0"/>
                    <a:pt x="2660" y="127"/>
                    <a:pt x="2407" y="380"/>
                  </a:cubicBezTo>
                  <a:cubicBezTo>
                    <a:pt x="2280" y="507"/>
                    <a:pt x="2122" y="665"/>
                    <a:pt x="1932" y="855"/>
                  </a:cubicBezTo>
                  <a:cubicBezTo>
                    <a:pt x="1774" y="1045"/>
                    <a:pt x="1615" y="1267"/>
                    <a:pt x="1425" y="1520"/>
                  </a:cubicBezTo>
                  <a:cubicBezTo>
                    <a:pt x="1330" y="1647"/>
                    <a:pt x="1235" y="1774"/>
                    <a:pt x="1140" y="1932"/>
                  </a:cubicBezTo>
                  <a:cubicBezTo>
                    <a:pt x="1045" y="2059"/>
                    <a:pt x="950" y="2217"/>
                    <a:pt x="855" y="2375"/>
                  </a:cubicBezTo>
                  <a:cubicBezTo>
                    <a:pt x="760" y="2534"/>
                    <a:pt x="665" y="2692"/>
                    <a:pt x="570" y="2850"/>
                  </a:cubicBezTo>
                  <a:cubicBezTo>
                    <a:pt x="475" y="3009"/>
                    <a:pt x="412" y="3167"/>
                    <a:pt x="317" y="3357"/>
                  </a:cubicBezTo>
                  <a:cubicBezTo>
                    <a:pt x="222" y="3547"/>
                    <a:pt x="159" y="3705"/>
                    <a:pt x="64" y="3896"/>
                  </a:cubicBezTo>
                  <a:cubicBezTo>
                    <a:pt x="32" y="3927"/>
                    <a:pt x="32" y="3991"/>
                    <a:pt x="0" y="4022"/>
                  </a:cubicBezTo>
                  <a:cubicBezTo>
                    <a:pt x="32" y="4592"/>
                    <a:pt x="95" y="5162"/>
                    <a:pt x="190" y="5732"/>
                  </a:cubicBezTo>
                  <a:cubicBezTo>
                    <a:pt x="222" y="5574"/>
                    <a:pt x="285" y="5416"/>
                    <a:pt x="317" y="5257"/>
                  </a:cubicBezTo>
                  <a:cubicBezTo>
                    <a:pt x="380" y="5067"/>
                    <a:pt x="444" y="4877"/>
                    <a:pt x="507" y="4687"/>
                  </a:cubicBezTo>
                  <a:cubicBezTo>
                    <a:pt x="570" y="4497"/>
                    <a:pt x="634" y="4307"/>
                    <a:pt x="697" y="4149"/>
                  </a:cubicBezTo>
                  <a:cubicBezTo>
                    <a:pt x="760" y="3959"/>
                    <a:pt x="824" y="3769"/>
                    <a:pt x="887" y="3610"/>
                  </a:cubicBezTo>
                  <a:cubicBezTo>
                    <a:pt x="982" y="3420"/>
                    <a:pt x="1045" y="3262"/>
                    <a:pt x="1109" y="3104"/>
                  </a:cubicBezTo>
                  <a:cubicBezTo>
                    <a:pt x="1172" y="2945"/>
                    <a:pt x="1267" y="2787"/>
                    <a:pt x="1330" y="2629"/>
                  </a:cubicBezTo>
                  <a:cubicBezTo>
                    <a:pt x="1394" y="2470"/>
                    <a:pt x="1457" y="2312"/>
                    <a:pt x="1552" y="2154"/>
                  </a:cubicBezTo>
                  <a:cubicBezTo>
                    <a:pt x="1615" y="2027"/>
                    <a:pt x="1710" y="1869"/>
                    <a:pt x="1774" y="1742"/>
                  </a:cubicBezTo>
                  <a:cubicBezTo>
                    <a:pt x="1932" y="1489"/>
                    <a:pt x="2059" y="1235"/>
                    <a:pt x="2154" y="1014"/>
                  </a:cubicBezTo>
                  <a:cubicBezTo>
                    <a:pt x="2312" y="824"/>
                    <a:pt x="2407" y="634"/>
                    <a:pt x="2502" y="475"/>
                  </a:cubicBezTo>
                  <a:cubicBezTo>
                    <a:pt x="2692" y="190"/>
                    <a:pt x="2819" y="0"/>
                    <a:pt x="281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1070222" y="2665544"/>
              <a:ext cx="666962" cy="175906"/>
            </a:xfrm>
            <a:custGeom>
              <a:avLst/>
              <a:gdLst/>
              <a:ahLst/>
              <a:cxnLst/>
              <a:rect l="l" t="t" r="r" b="b"/>
              <a:pathLst>
                <a:path w="21377" h="5638" extrusionOk="0">
                  <a:moveTo>
                    <a:pt x="10641" y="1"/>
                  </a:moveTo>
                  <a:cubicBezTo>
                    <a:pt x="6968" y="1"/>
                    <a:pt x="1774" y="254"/>
                    <a:pt x="919" y="856"/>
                  </a:cubicBezTo>
                  <a:cubicBezTo>
                    <a:pt x="64" y="1457"/>
                    <a:pt x="0" y="5638"/>
                    <a:pt x="0" y="5638"/>
                  </a:cubicBezTo>
                  <a:lnTo>
                    <a:pt x="21377" y="5638"/>
                  </a:lnTo>
                  <a:cubicBezTo>
                    <a:pt x="21345" y="5638"/>
                    <a:pt x="21314" y="1457"/>
                    <a:pt x="20459" y="856"/>
                  </a:cubicBezTo>
                  <a:cubicBezTo>
                    <a:pt x="19603" y="254"/>
                    <a:pt x="14378" y="32"/>
                    <a:pt x="10736" y="1"/>
                  </a:cubicBezTo>
                  <a:close/>
                </a:path>
              </a:pathLst>
            </a:custGeom>
            <a:solidFill>
              <a:srgbClr val="F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1369622" y="2666543"/>
              <a:ext cx="46457" cy="175906"/>
            </a:xfrm>
            <a:custGeom>
              <a:avLst/>
              <a:gdLst/>
              <a:ahLst/>
              <a:cxnLst/>
              <a:rect l="l" t="t" r="r" b="b"/>
              <a:pathLst>
                <a:path w="1489" h="5638" extrusionOk="0">
                  <a:moveTo>
                    <a:pt x="443" y="0"/>
                  </a:moveTo>
                  <a:cubicBezTo>
                    <a:pt x="443" y="0"/>
                    <a:pt x="0" y="1932"/>
                    <a:pt x="95" y="5606"/>
                  </a:cubicBezTo>
                  <a:lnTo>
                    <a:pt x="1488" y="5637"/>
                  </a:lnTo>
                  <a:lnTo>
                    <a:pt x="443" y="0"/>
                  </a:lnTo>
                  <a:close/>
                </a:path>
              </a:pathLst>
            </a:custGeom>
            <a:solidFill>
              <a:srgbClr val="E9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1374552" y="2633564"/>
              <a:ext cx="363636" cy="207886"/>
            </a:xfrm>
            <a:custGeom>
              <a:avLst/>
              <a:gdLst/>
              <a:ahLst/>
              <a:cxnLst/>
              <a:rect l="l" t="t" r="r" b="b"/>
              <a:pathLst>
                <a:path w="11655" h="6663" extrusionOk="0">
                  <a:moveTo>
                    <a:pt x="1299" y="0"/>
                  </a:moveTo>
                  <a:cubicBezTo>
                    <a:pt x="785" y="0"/>
                    <a:pt x="448" y="35"/>
                    <a:pt x="380" y="107"/>
                  </a:cubicBezTo>
                  <a:cubicBezTo>
                    <a:pt x="0" y="519"/>
                    <a:pt x="665" y="6663"/>
                    <a:pt x="665" y="6663"/>
                  </a:cubicBezTo>
                  <a:lnTo>
                    <a:pt x="11591" y="6663"/>
                  </a:lnTo>
                  <a:cubicBezTo>
                    <a:pt x="11655" y="5333"/>
                    <a:pt x="11623" y="3021"/>
                    <a:pt x="10705" y="1786"/>
                  </a:cubicBezTo>
                  <a:cubicBezTo>
                    <a:pt x="9948" y="743"/>
                    <a:pt x="3697" y="0"/>
                    <a:pt x="1299" y="0"/>
                  </a:cubicBezTo>
                  <a:close/>
                </a:path>
              </a:pathLst>
            </a:custGeom>
            <a:solidFill>
              <a:srgbClr val="F8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1489183" y="2121126"/>
              <a:ext cx="150197" cy="110510"/>
            </a:xfrm>
            <a:custGeom>
              <a:avLst/>
              <a:gdLst/>
              <a:ahLst/>
              <a:cxnLst/>
              <a:rect l="l" t="t" r="r" b="b"/>
              <a:pathLst>
                <a:path w="4814" h="3542" extrusionOk="0">
                  <a:moveTo>
                    <a:pt x="3699" y="1"/>
                  </a:moveTo>
                  <a:cubicBezTo>
                    <a:pt x="3383" y="1"/>
                    <a:pt x="3032" y="280"/>
                    <a:pt x="2629" y="665"/>
                  </a:cubicBezTo>
                  <a:cubicBezTo>
                    <a:pt x="1963" y="1330"/>
                    <a:pt x="1742" y="1109"/>
                    <a:pt x="760" y="1647"/>
                  </a:cubicBezTo>
                  <a:cubicBezTo>
                    <a:pt x="348" y="1900"/>
                    <a:pt x="0" y="2692"/>
                    <a:pt x="602" y="3294"/>
                  </a:cubicBezTo>
                  <a:cubicBezTo>
                    <a:pt x="785" y="3468"/>
                    <a:pt x="990" y="3541"/>
                    <a:pt x="1205" y="3541"/>
                  </a:cubicBezTo>
                  <a:cubicBezTo>
                    <a:pt x="1730" y="3541"/>
                    <a:pt x="2315" y="3101"/>
                    <a:pt x="2787" y="2629"/>
                  </a:cubicBezTo>
                  <a:cubicBezTo>
                    <a:pt x="3484" y="1964"/>
                    <a:pt x="4814" y="1330"/>
                    <a:pt x="4339" y="507"/>
                  </a:cubicBezTo>
                  <a:cubicBezTo>
                    <a:pt x="4139" y="147"/>
                    <a:pt x="3928" y="1"/>
                    <a:pt x="3699" y="1"/>
                  </a:cubicBezTo>
                  <a:close/>
                </a:path>
              </a:pathLst>
            </a:custGeom>
            <a:solidFill>
              <a:srgbClr val="F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1146289" y="2124308"/>
              <a:ext cx="151226" cy="106922"/>
            </a:xfrm>
            <a:custGeom>
              <a:avLst/>
              <a:gdLst/>
              <a:ahLst/>
              <a:cxnLst/>
              <a:rect l="l" t="t" r="r" b="b"/>
              <a:pathLst>
                <a:path w="4847" h="3427" extrusionOk="0">
                  <a:moveTo>
                    <a:pt x="1505" y="1"/>
                  </a:moveTo>
                  <a:cubicBezTo>
                    <a:pt x="1413" y="1"/>
                    <a:pt x="1312" y="18"/>
                    <a:pt x="1204" y="56"/>
                  </a:cubicBezTo>
                  <a:cubicBezTo>
                    <a:pt x="318" y="342"/>
                    <a:pt x="1" y="1292"/>
                    <a:pt x="983" y="1893"/>
                  </a:cubicBezTo>
                  <a:cubicBezTo>
                    <a:pt x="1690" y="2313"/>
                    <a:pt x="2983" y="3427"/>
                    <a:pt x="3883" y="3427"/>
                  </a:cubicBezTo>
                  <a:cubicBezTo>
                    <a:pt x="4273" y="3427"/>
                    <a:pt x="4588" y="3218"/>
                    <a:pt x="4751" y="2653"/>
                  </a:cubicBezTo>
                  <a:cubicBezTo>
                    <a:pt x="4846" y="2242"/>
                    <a:pt x="4466" y="1545"/>
                    <a:pt x="3928" y="1133"/>
                  </a:cubicBezTo>
                  <a:cubicBezTo>
                    <a:pt x="3638" y="894"/>
                    <a:pt x="3229" y="839"/>
                    <a:pt x="2913" y="839"/>
                  </a:cubicBezTo>
                  <a:cubicBezTo>
                    <a:pt x="2642" y="839"/>
                    <a:pt x="2439" y="880"/>
                    <a:pt x="2439" y="880"/>
                  </a:cubicBezTo>
                  <a:cubicBezTo>
                    <a:pt x="2439" y="880"/>
                    <a:pt x="2171" y="1"/>
                    <a:pt x="1505" y="1"/>
                  </a:cubicBezTo>
                  <a:close/>
                </a:path>
              </a:pathLst>
            </a:custGeom>
            <a:solidFill>
              <a:srgbClr val="F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1092936" y="2275506"/>
              <a:ext cx="59311" cy="117374"/>
            </a:xfrm>
            <a:custGeom>
              <a:avLst/>
              <a:gdLst/>
              <a:ahLst/>
              <a:cxnLst/>
              <a:rect l="l" t="t" r="r" b="b"/>
              <a:pathLst>
                <a:path w="1901" h="3762" extrusionOk="0">
                  <a:moveTo>
                    <a:pt x="365" y="0"/>
                  </a:moveTo>
                  <a:cubicBezTo>
                    <a:pt x="175" y="0"/>
                    <a:pt x="48" y="72"/>
                    <a:pt x="32" y="214"/>
                  </a:cubicBezTo>
                  <a:cubicBezTo>
                    <a:pt x="1" y="499"/>
                    <a:pt x="1362" y="3128"/>
                    <a:pt x="1489" y="3761"/>
                  </a:cubicBezTo>
                  <a:lnTo>
                    <a:pt x="1901" y="1639"/>
                  </a:lnTo>
                  <a:cubicBezTo>
                    <a:pt x="1901" y="1639"/>
                    <a:pt x="1648" y="499"/>
                    <a:pt x="1077" y="214"/>
                  </a:cubicBezTo>
                  <a:cubicBezTo>
                    <a:pt x="808" y="72"/>
                    <a:pt x="555" y="0"/>
                    <a:pt x="365"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1093934" y="2279219"/>
              <a:ext cx="24742" cy="35599"/>
            </a:xfrm>
            <a:custGeom>
              <a:avLst/>
              <a:gdLst/>
              <a:ahLst/>
              <a:cxnLst/>
              <a:rect l="l" t="t" r="r" b="b"/>
              <a:pathLst>
                <a:path w="793" h="1141" extrusionOk="0">
                  <a:moveTo>
                    <a:pt x="64" y="0"/>
                  </a:moveTo>
                  <a:cubicBezTo>
                    <a:pt x="32" y="32"/>
                    <a:pt x="0" y="63"/>
                    <a:pt x="0" y="95"/>
                  </a:cubicBezTo>
                  <a:cubicBezTo>
                    <a:pt x="0" y="190"/>
                    <a:pt x="159" y="602"/>
                    <a:pt x="380" y="1140"/>
                  </a:cubicBezTo>
                  <a:cubicBezTo>
                    <a:pt x="792" y="729"/>
                    <a:pt x="380" y="159"/>
                    <a:pt x="6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1102826" y="2158629"/>
              <a:ext cx="188760" cy="682812"/>
            </a:xfrm>
            <a:custGeom>
              <a:avLst/>
              <a:gdLst/>
              <a:ahLst/>
              <a:cxnLst/>
              <a:rect l="l" t="t" r="r" b="b"/>
              <a:pathLst>
                <a:path w="6050" h="21885" extrusionOk="0">
                  <a:moveTo>
                    <a:pt x="3310" y="1"/>
                  </a:moveTo>
                  <a:cubicBezTo>
                    <a:pt x="3057" y="1"/>
                    <a:pt x="2692" y="730"/>
                    <a:pt x="2692" y="730"/>
                  </a:cubicBezTo>
                  <a:cubicBezTo>
                    <a:pt x="2650" y="714"/>
                    <a:pt x="2608" y="706"/>
                    <a:pt x="2565" y="706"/>
                  </a:cubicBezTo>
                  <a:cubicBezTo>
                    <a:pt x="1610" y="706"/>
                    <a:pt x="511" y="4607"/>
                    <a:pt x="602" y="5607"/>
                  </a:cubicBezTo>
                  <a:cubicBezTo>
                    <a:pt x="697" y="6620"/>
                    <a:pt x="1869" y="11149"/>
                    <a:pt x="1869" y="11149"/>
                  </a:cubicBezTo>
                  <a:cubicBezTo>
                    <a:pt x="1869" y="11149"/>
                    <a:pt x="1014" y="17958"/>
                    <a:pt x="0" y="21885"/>
                  </a:cubicBezTo>
                  <a:lnTo>
                    <a:pt x="4909" y="21885"/>
                  </a:lnTo>
                  <a:lnTo>
                    <a:pt x="4909" y="11212"/>
                  </a:lnTo>
                  <a:cubicBezTo>
                    <a:pt x="6049" y="9122"/>
                    <a:pt x="5004" y="6969"/>
                    <a:pt x="4941" y="6494"/>
                  </a:cubicBezTo>
                  <a:cubicBezTo>
                    <a:pt x="4846" y="6050"/>
                    <a:pt x="5162" y="3295"/>
                    <a:pt x="5542" y="2820"/>
                  </a:cubicBezTo>
                  <a:cubicBezTo>
                    <a:pt x="5891" y="2345"/>
                    <a:pt x="5637" y="1680"/>
                    <a:pt x="5542" y="1648"/>
                  </a:cubicBezTo>
                  <a:cubicBezTo>
                    <a:pt x="5447" y="1648"/>
                    <a:pt x="4497" y="2820"/>
                    <a:pt x="4339" y="3137"/>
                  </a:cubicBezTo>
                  <a:cubicBezTo>
                    <a:pt x="4219" y="3407"/>
                    <a:pt x="4099" y="5500"/>
                    <a:pt x="3790" y="5500"/>
                  </a:cubicBezTo>
                  <a:cubicBezTo>
                    <a:pt x="3773" y="5500"/>
                    <a:pt x="3755" y="5493"/>
                    <a:pt x="3737" y="5480"/>
                  </a:cubicBezTo>
                  <a:cubicBezTo>
                    <a:pt x="3357" y="5259"/>
                    <a:pt x="3706" y="3485"/>
                    <a:pt x="3959" y="2662"/>
                  </a:cubicBezTo>
                  <a:cubicBezTo>
                    <a:pt x="4181" y="1807"/>
                    <a:pt x="4592" y="1047"/>
                    <a:pt x="4402" y="825"/>
                  </a:cubicBezTo>
                  <a:cubicBezTo>
                    <a:pt x="4359" y="775"/>
                    <a:pt x="4304" y="756"/>
                    <a:pt x="4243" y="756"/>
                  </a:cubicBezTo>
                  <a:cubicBezTo>
                    <a:pt x="4035" y="756"/>
                    <a:pt x="3769" y="983"/>
                    <a:pt x="3769" y="983"/>
                  </a:cubicBezTo>
                  <a:cubicBezTo>
                    <a:pt x="3769" y="983"/>
                    <a:pt x="3959" y="97"/>
                    <a:pt x="3326" y="2"/>
                  </a:cubicBezTo>
                  <a:cubicBezTo>
                    <a:pt x="3320" y="1"/>
                    <a:pt x="3315" y="1"/>
                    <a:pt x="3310" y="1"/>
                  </a:cubicBezTo>
                  <a:close/>
                </a:path>
              </a:pathLst>
            </a:custGeom>
            <a:solidFill>
              <a:srgbClr val="F8B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1143325" y="2181374"/>
              <a:ext cx="43524" cy="217433"/>
            </a:xfrm>
            <a:custGeom>
              <a:avLst/>
              <a:gdLst/>
              <a:ahLst/>
              <a:cxnLst/>
              <a:rect l="l" t="t" r="r" b="b"/>
              <a:pathLst>
                <a:path w="1395" h="6969" extrusionOk="0">
                  <a:moveTo>
                    <a:pt x="1394" y="1"/>
                  </a:moveTo>
                  <a:lnTo>
                    <a:pt x="1394" y="1"/>
                  </a:lnTo>
                  <a:cubicBezTo>
                    <a:pt x="1394" y="1"/>
                    <a:pt x="1363" y="96"/>
                    <a:pt x="1299" y="286"/>
                  </a:cubicBezTo>
                  <a:cubicBezTo>
                    <a:pt x="1204" y="476"/>
                    <a:pt x="1109" y="729"/>
                    <a:pt x="983" y="1046"/>
                  </a:cubicBezTo>
                  <a:cubicBezTo>
                    <a:pt x="888" y="1363"/>
                    <a:pt x="729" y="1743"/>
                    <a:pt x="603" y="2123"/>
                  </a:cubicBezTo>
                  <a:cubicBezTo>
                    <a:pt x="539" y="2344"/>
                    <a:pt x="476" y="2534"/>
                    <a:pt x="413" y="2756"/>
                  </a:cubicBezTo>
                  <a:cubicBezTo>
                    <a:pt x="349" y="2978"/>
                    <a:pt x="286" y="3199"/>
                    <a:pt x="191" y="3390"/>
                  </a:cubicBezTo>
                  <a:cubicBezTo>
                    <a:pt x="159" y="3611"/>
                    <a:pt x="64" y="3833"/>
                    <a:pt x="33" y="4055"/>
                  </a:cubicBezTo>
                  <a:lnTo>
                    <a:pt x="1" y="4245"/>
                  </a:lnTo>
                  <a:cubicBezTo>
                    <a:pt x="1" y="4308"/>
                    <a:pt x="1" y="4340"/>
                    <a:pt x="1" y="4403"/>
                  </a:cubicBezTo>
                  <a:cubicBezTo>
                    <a:pt x="1" y="4530"/>
                    <a:pt x="1" y="4625"/>
                    <a:pt x="33" y="4751"/>
                  </a:cubicBezTo>
                  <a:cubicBezTo>
                    <a:pt x="64" y="4973"/>
                    <a:pt x="96" y="5163"/>
                    <a:pt x="128" y="5353"/>
                  </a:cubicBezTo>
                  <a:cubicBezTo>
                    <a:pt x="159" y="5543"/>
                    <a:pt x="223" y="5733"/>
                    <a:pt x="254" y="5891"/>
                  </a:cubicBezTo>
                  <a:cubicBezTo>
                    <a:pt x="413" y="6556"/>
                    <a:pt x="571" y="6968"/>
                    <a:pt x="571" y="6968"/>
                  </a:cubicBezTo>
                  <a:cubicBezTo>
                    <a:pt x="571" y="6968"/>
                    <a:pt x="539" y="6873"/>
                    <a:pt x="508" y="6651"/>
                  </a:cubicBezTo>
                  <a:cubicBezTo>
                    <a:pt x="476" y="6461"/>
                    <a:pt x="444" y="6176"/>
                    <a:pt x="381" y="5860"/>
                  </a:cubicBezTo>
                  <a:cubicBezTo>
                    <a:pt x="381" y="5701"/>
                    <a:pt x="349" y="5511"/>
                    <a:pt x="318" y="5321"/>
                  </a:cubicBezTo>
                  <a:cubicBezTo>
                    <a:pt x="286" y="5131"/>
                    <a:pt x="286" y="4910"/>
                    <a:pt x="254" y="4720"/>
                  </a:cubicBezTo>
                  <a:cubicBezTo>
                    <a:pt x="254" y="4625"/>
                    <a:pt x="223" y="4530"/>
                    <a:pt x="223" y="4403"/>
                  </a:cubicBezTo>
                  <a:cubicBezTo>
                    <a:pt x="223" y="4371"/>
                    <a:pt x="223" y="4308"/>
                    <a:pt x="254" y="4276"/>
                  </a:cubicBezTo>
                  <a:lnTo>
                    <a:pt x="286" y="4118"/>
                  </a:lnTo>
                  <a:cubicBezTo>
                    <a:pt x="318" y="3896"/>
                    <a:pt x="381" y="3675"/>
                    <a:pt x="444" y="3485"/>
                  </a:cubicBezTo>
                  <a:cubicBezTo>
                    <a:pt x="571" y="3041"/>
                    <a:pt x="698" y="2598"/>
                    <a:pt x="824" y="2218"/>
                  </a:cubicBezTo>
                  <a:cubicBezTo>
                    <a:pt x="919" y="1806"/>
                    <a:pt x="1046" y="1426"/>
                    <a:pt x="1109" y="1109"/>
                  </a:cubicBezTo>
                  <a:cubicBezTo>
                    <a:pt x="1204" y="761"/>
                    <a:pt x="1268" y="476"/>
                    <a:pt x="1331" y="318"/>
                  </a:cubicBezTo>
                  <a:cubicBezTo>
                    <a:pt x="1363" y="128"/>
                    <a:pt x="1394" y="1"/>
                    <a:pt x="1394" y="1"/>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1176928" y="2189299"/>
              <a:ext cx="43524" cy="226294"/>
            </a:xfrm>
            <a:custGeom>
              <a:avLst/>
              <a:gdLst/>
              <a:ahLst/>
              <a:cxnLst/>
              <a:rect l="l" t="t" r="r" b="b"/>
              <a:pathLst>
                <a:path w="1395" h="7253" extrusionOk="0">
                  <a:moveTo>
                    <a:pt x="1394" y="0"/>
                  </a:moveTo>
                  <a:cubicBezTo>
                    <a:pt x="1394" y="0"/>
                    <a:pt x="1331" y="95"/>
                    <a:pt x="1267" y="285"/>
                  </a:cubicBezTo>
                  <a:cubicBezTo>
                    <a:pt x="1172" y="475"/>
                    <a:pt x="1077" y="760"/>
                    <a:pt x="951" y="1077"/>
                  </a:cubicBezTo>
                  <a:cubicBezTo>
                    <a:pt x="824" y="1425"/>
                    <a:pt x="697" y="1805"/>
                    <a:pt x="539" y="2217"/>
                  </a:cubicBezTo>
                  <a:cubicBezTo>
                    <a:pt x="476" y="2439"/>
                    <a:pt x="412" y="2629"/>
                    <a:pt x="349" y="2882"/>
                  </a:cubicBezTo>
                  <a:cubicBezTo>
                    <a:pt x="286" y="3104"/>
                    <a:pt x="222" y="3326"/>
                    <a:pt x="159" y="3547"/>
                  </a:cubicBezTo>
                  <a:lnTo>
                    <a:pt x="64" y="3896"/>
                  </a:lnTo>
                  <a:cubicBezTo>
                    <a:pt x="32" y="3991"/>
                    <a:pt x="32" y="4149"/>
                    <a:pt x="32" y="4244"/>
                  </a:cubicBezTo>
                  <a:lnTo>
                    <a:pt x="1" y="4307"/>
                  </a:lnTo>
                  <a:cubicBezTo>
                    <a:pt x="1" y="4307"/>
                    <a:pt x="1" y="4307"/>
                    <a:pt x="1" y="4339"/>
                  </a:cubicBezTo>
                  <a:lnTo>
                    <a:pt x="1" y="4371"/>
                  </a:lnTo>
                  <a:lnTo>
                    <a:pt x="32" y="4434"/>
                  </a:lnTo>
                  <a:lnTo>
                    <a:pt x="32" y="4624"/>
                  </a:lnTo>
                  <a:cubicBezTo>
                    <a:pt x="64" y="4719"/>
                    <a:pt x="96" y="4846"/>
                    <a:pt x="96" y="4941"/>
                  </a:cubicBezTo>
                  <a:cubicBezTo>
                    <a:pt x="127" y="5162"/>
                    <a:pt x="191" y="5384"/>
                    <a:pt x="254" y="5574"/>
                  </a:cubicBezTo>
                  <a:cubicBezTo>
                    <a:pt x="317" y="5764"/>
                    <a:pt x="349" y="5954"/>
                    <a:pt x="412" y="6112"/>
                  </a:cubicBezTo>
                  <a:cubicBezTo>
                    <a:pt x="476" y="6461"/>
                    <a:pt x="602" y="6746"/>
                    <a:pt x="634" y="6936"/>
                  </a:cubicBezTo>
                  <a:cubicBezTo>
                    <a:pt x="729" y="7126"/>
                    <a:pt x="761" y="7252"/>
                    <a:pt x="761" y="7252"/>
                  </a:cubicBezTo>
                  <a:cubicBezTo>
                    <a:pt x="761" y="7252"/>
                    <a:pt x="729" y="7126"/>
                    <a:pt x="697" y="6936"/>
                  </a:cubicBezTo>
                  <a:cubicBezTo>
                    <a:pt x="666" y="6714"/>
                    <a:pt x="602" y="6429"/>
                    <a:pt x="539" y="6081"/>
                  </a:cubicBezTo>
                  <a:cubicBezTo>
                    <a:pt x="476" y="5764"/>
                    <a:pt x="412" y="5352"/>
                    <a:pt x="317" y="4909"/>
                  </a:cubicBezTo>
                  <a:lnTo>
                    <a:pt x="286" y="4592"/>
                  </a:lnTo>
                  <a:lnTo>
                    <a:pt x="254" y="4434"/>
                  </a:lnTo>
                  <a:lnTo>
                    <a:pt x="254" y="4339"/>
                  </a:lnTo>
                  <a:lnTo>
                    <a:pt x="254" y="4307"/>
                  </a:lnTo>
                  <a:lnTo>
                    <a:pt x="286" y="4276"/>
                  </a:lnTo>
                  <a:cubicBezTo>
                    <a:pt x="286" y="4149"/>
                    <a:pt x="286" y="4054"/>
                    <a:pt x="317" y="3959"/>
                  </a:cubicBezTo>
                  <a:lnTo>
                    <a:pt x="412" y="3611"/>
                  </a:lnTo>
                  <a:cubicBezTo>
                    <a:pt x="476" y="3389"/>
                    <a:pt x="539" y="3167"/>
                    <a:pt x="602" y="2945"/>
                  </a:cubicBezTo>
                  <a:cubicBezTo>
                    <a:pt x="666" y="2724"/>
                    <a:pt x="729" y="2502"/>
                    <a:pt x="761" y="2280"/>
                  </a:cubicBezTo>
                  <a:cubicBezTo>
                    <a:pt x="887" y="1869"/>
                    <a:pt x="982" y="1457"/>
                    <a:pt x="1077" y="1140"/>
                  </a:cubicBezTo>
                  <a:cubicBezTo>
                    <a:pt x="1204" y="792"/>
                    <a:pt x="1267" y="507"/>
                    <a:pt x="1299" y="317"/>
                  </a:cubicBezTo>
                  <a:cubicBezTo>
                    <a:pt x="1362" y="95"/>
                    <a:pt x="1394" y="0"/>
                    <a:pt x="1394"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1162107" y="2180345"/>
              <a:ext cx="21778" cy="19282"/>
            </a:xfrm>
            <a:custGeom>
              <a:avLst/>
              <a:gdLst/>
              <a:ahLst/>
              <a:cxnLst/>
              <a:rect l="l" t="t" r="r" b="b"/>
              <a:pathLst>
                <a:path w="698" h="618" extrusionOk="0">
                  <a:moveTo>
                    <a:pt x="674" y="1"/>
                  </a:moveTo>
                  <a:cubicBezTo>
                    <a:pt x="599" y="1"/>
                    <a:pt x="344" y="44"/>
                    <a:pt x="1" y="572"/>
                  </a:cubicBezTo>
                  <a:cubicBezTo>
                    <a:pt x="1" y="572"/>
                    <a:pt x="51" y="618"/>
                    <a:pt x="136" y="618"/>
                  </a:cubicBezTo>
                  <a:cubicBezTo>
                    <a:pt x="264" y="618"/>
                    <a:pt x="469" y="515"/>
                    <a:pt x="697" y="2"/>
                  </a:cubicBezTo>
                  <a:cubicBezTo>
                    <a:pt x="697" y="2"/>
                    <a:pt x="689" y="1"/>
                    <a:pt x="67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1186818" y="2157911"/>
              <a:ext cx="23743" cy="23868"/>
            </a:xfrm>
            <a:custGeom>
              <a:avLst/>
              <a:gdLst/>
              <a:ahLst/>
              <a:cxnLst/>
              <a:rect l="l" t="t" r="r" b="b"/>
              <a:pathLst>
                <a:path w="761" h="765" extrusionOk="0">
                  <a:moveTo>
                    <a:pt x="602" y="0"/>
                  </a:moveTo>
                  <a:cubicBezTo>
                    <a:pt x="456" y="0"/>
                    <a:pt x="228" y="126"/>
                    <a:pt x="0" y="753"/>
                  </a:cubicBezTo>
                  <a:cubicBezTo>
                    <a:pt x="0" y="753"/>
                    <a:pt x="28" y="765"/>
                    <a:pt x="76" y="765"/>
                  </a:cubicBezTo>
                  <a:cubicBezTo>
                    <a:pt x="206" y="765"/>
                    <a:pt x="483" y="680"/>
                    <a:pt x="760" y="56"/>
                  </a:cubicBezTo>
                  <a:cubicBezTo>
                    <a:pt x="760" y="56"/>
                    <a:pt x="700" y="0"/>
                    <a:pt x="602"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1215460" y="2182154"/>
              <a:ext cx="20779" cy="27269"/>
            </a:xfrm>
            <a:custGeom>
              <a:avLst/>
              <a:gdLst/>
              <a:ahLst/>
              <a:cxnLst/>
              <a:rect l="l" t="t" r="r" b="b"/>
              <a:pathLst>
                <a:path w="666" h="874" extrusionOk="0">
                  <a:moveTo>
                    <a:pt x="583" y="1"/>
                  </a:moveTo>
                  <a:cubicBezTo>
                    <a:pt x="58" y="1"/>
                    <a:pt x="1" y="863"/>
                    <a:pt x="1" y="863"/>
                  </a:cubicBezTo>
                  <a:cubicBezTo>
                    <a:pt x="18" y="870"/>
                    <a:pt x="36" y="874"/>
                    <a:pt x="53" y="874"/>
                  </a:cubicBezTo>
                  <a:cubicBezTo>
                    <a:pt x="330" y="874"/>
                    <a:pt x="666" y="8"/>
                    <a:pt x="666" y="8"/>
                  </a:cubicBezTo>
                  <a:cubicBezTo>
                    <a:pt x="637" y="3"/>
                    <a:pt x="610" y="1"/>
                    <a:pt x="58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1258954" y="2210016"/>
              <a:ext cx="20779" cy="18689"/>
            </a:xfrm>
            <a:custGeom>
              <a:avLst/>
              <a:gdLst/>
              <a:ahLst/>
              <a:cxnLst/>
              <a:rect l="l" t="t" r="r" b="b"/>
              <a:pathLst>
                <a:path w="666" h="599" extrusionOk="0">
                  <a:moveTo>
                    <a:pt x="531" y="0"/>
                  </a:moveTo>
                  <a:cubicBezTo>
                    <a:pt x="421" y="0"/>
                    <a:pt x="0" y="571"/>
                    <a:pt x="0" y="571"/>
                  </a:cubicBezTo>
                  <a:cubicBezTo>
                    <a:pt x="0" y="571"/>
                    <a:pt x="31" y="598"/>
                    <a:pt x="92" y="598"/>
                  </a:cubicBezTo>
                  <a:cubicBezTo>
                    <a:pt x="193" y="598"/>
                    <a:pt x="376" y="524"/>
                    <a:pt x="633" y="128"/>
                  </a:cubicBezTo>
                  <a:cubicBezTo>
                    <a:pt x="633" y="128"/>
                    <a:pt x="665" y="65"/>
                    <a:pt x="538" y="1"/>
                  </a:cubicBezTo>
                  <a:cubicBezTo>
                    <a:pt x="536" y="1"/>
                    <a:pt x="533" y="0"/>
                    <a:pt x="531"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1653204" y="2275506"/>
              <a:ext cx="59311" cy="117374"/>
            </a:xfrm>
            <a:custGeom>
              <a:avLst/>
              <a:gdLst/>
              <a:ahLst/>
              <a:cxnLst/>
              <a:rect l="l" t="t" r="r" b="b"/>
              <a:pathLst>
                <a:path w="1901" h="3762" extrusionOk="0">
                  <a:moveTo>
                    <a:pt x="1536" y="0"/>
                  </a:moveTo>
                  <a:cubicBezTo>
                    <a:pt x="1346" y="0"/>
                    <a:pt x="1093" y="72"/>
                    <a:pt x="823" y="214"/>
                  </a:cubicBezTo>
                  <a:cubicBezTo>
                    <a:pt x="253" y="499"/>
                    <a:pt x="0" y="1639"/>
                    <a:pt x="0" y="1639"/>
                  </a:cubicBezTo>
                  <a:lnTo>
                    <a:pt x="412" y="3761"/>
                  </a:lnTo>
                  <a:cubicBezTo>
                    <a:pt x="538" y="3128"/>
                    <a:pt x="1900" y="499"/>
                    <a:pt x="1869" y="214"/>
                  </a:cubicBezTo>
                  <a:cubicBezTo>
                    <a:pt x="1853" y="72"/>
                    <a:pt x="1726" y="0"/>
                    <a:pt x="1536"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1686776" y="2279219"/>
              <a:ext cx="24742" cy="35599"/>
            </a:xfrm>
            <a:custGeom>
              <a:avLst/>
              <a:gdLst/>
              <a:ahLst/>
              <a:cxnLst/>
              <a:rect l="l" t="t" r="r" b="b"/>
              <a:pathLst>
                <a:path w="793" h="1141" extrusionOk="0">
                  <a:moveTo>
                    <a:pt x="729" y="0"/>
                  </a:moveTo>
                  <a:cubicBezTo>
                    <a:pt x="413" y="159"/>
                    <a:pt x="1" y="729"/>
                    <a:pt x="381" y="1140"/>
                  </a:cubicBezTo>
                  <a:cubicBezTo>
                    <a:pt x="634" y="602"/>
                    <a:pt x="793" y="190"/>
                    <a:pt x="793" y="95"/>
                  </a:cubicBezTo>
                  <a:cubicBezTo>
                    <a:pt x="793" y="63"/>
                    <a:pt x="761" y="32"/>
                    <a:pt x="72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1513863" y="2158535"/>
              <a:ext cx="188760" cy="682906"/>
            </a:xfrm>
            <a:custGeom>
              <a:avLst/>
              <a:gdLst/>
              <a:ahLst/>
              <a:cxnLst/>
              <a:rect l="l" t="t" r="r" b="b"/>
              <a:pathLst>
                <a:path w="6050" h="21888" extrusionOk="0">
                  <a:moveTo>
                    <a:pt x="2754" y="1"/>
                  </a:moveTo>
                  <a:cubicBezTo>
                    <a:pt x="2744" y="1"/>
                    <a:pt x="2734" y="2"/>
                    <a:pt x="2724" y="5"/>
                  </a:cubicBezTo>
                  <a:cubicBezTo>
                    <a:pt x="2059" y="100"/>
                    <a:pt x="2281" y="986"/>
                    <a:pt x="2281" y="986"/>
                  </a:cubicBezTo>
                  <a:cubicBezTo>
                    <a:pt x="2281" y="986"/>
                    <a:pt x="2015" y="759"/>
                    <a:pt x="1807" y="759"/>
                  </a:cubicBezTo>
                  <a:cubicBezTo>
                    <a:pt x="1746" y="759"/>
                    <a:pt x="1690" y="778"/>
                    <a:pt x="1648" y="828"/>
                  </a:cubicBezTo>
                  <a:cubicBezTo>
                    <a:pt x="1458" y="1050"/>
                    <a:pt x="1869" y="1810"/>
                    <a:pt x="2091" y="2633"/>
                  </a:cubicBezTo>
                  <a:cubicBezTo>
                    <a:pt x="2344" y="3488"/>
                    <a:pt x="2693" y="5262"/>
                    <a:pt x="2313" y="5483"/>
                  </a:cubicBezTo>
                  <a:cubicBezTo>
                    <a:pt x="2295" y="5496"/>
                    <a:pt x="2277" y="5503"/>
                    <a:pt x="2260" y="5503"/>
                  </a:cubicBezTo>
                  <a:cubicBezTo>
                    <a:pt x="1951" y="5503"/>
                    <a:pt x="1831" y="3410"/>
                    <a:pt x="1711" y="3140"/>
                  </a:cubicBezTo>
                  <a:cubicBezTo>
                    <a:pt x="1555" y="2827"/>
                    <a:pt x="627" y="1651"/>
                    <a:pt x="512" y="1651"/>
                  </a:cubicBezTo>
                  <a:cubicBezTo>
                    <a:pt x="510" y="1651"/>
                    <a:pt x="509" y="1651"/>
                    <a:pt x="507" y="1651"/>
                  </a:cubicBezTo>
                  <a:cubicBezTo>
                    <a:pt x="412" y="1683"/>
                    <a:pt x="159" y="2348"/>
                    <a:pt x="507" y="2791"/>
                  </a:cubicBezTo>
                  <a:cubicBezTo>
                    <a:pt x="887" y="3266"/>
                    <a:pt x="1204" y="6053"/>
                    <a:pt x="1109" y="6497"/>
                  </a:cubicBezTo>
                  <a:cubicBezTo>
                    <a:pt x="1046" y="6972"/>
                    <a:pt x="1" y="9125"/>
                    <a:pt x="1141" y="11184"/>
                  </a:cubicBezTo>
                  <a:lnTo>
                    <a:pt x="1141" y="21888"/>
                  </a:lnTo>
                  <a:lnTo>
                    <a:pt x="6050" y="21888"/>
                  </a:lnTo>
                  <a:cubicBezTo>
                    <a:pt x="5036" y="17961"/>
                    <a:pt x="4181" y="11152"/>
                    <a:pt x="4181" y="11152"/>
                  </a:cubicBezTo>
                  <a:cubicBezTo>
                    <a:pt x="4181" y="11152"/>
                    <a:pt x="5353" y="6623"/>
                    <a:pt x="5448" y="5610"/>
                  </a:cubicBezTo>
                  <a:cubicBezTo>
                    <a:pt x="5539" y="4610"/>
                    <a:pt x="4440" y="709"/>
                    <a:pt x="3485" y="709"/>
                  </a:cubicBezTo>
                  <a:cubicBezTo>
                    <a:pt x="3442" y="709"/>
                    <a:pt x="3400" y="717"/>
                    <a:pt x="3358" y="733"/>
                  </a:cubicBezTo>
                  <a:cubicBezTo>
                    <a:pt x="3358" y="733"/>
                    <a:pt x="3006" y="1"/>
                    <a:pt x="2754" y="1"/>
                  </a:cubicBezTo>
                  <a:close/>
                </a:path>
              </a:pathLst>
            </a:custGeom>
            <a:solidFill>
              <a:srgbClr val="F8B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1618603" y="2181374"/>
              <a:ext cx="43524" cy="217433"/>
            </a:xfrm>
            <a:custGeom>
              <a:avLst/>
              <a:gdLst/>
              <a:ahLst/>
              <a:cxnLst/>
              <a:rect l="l" t="t" r="r" b="b"/>
              <a:pathLst>
                <a:path w="1395" h="6969" extrusionOk="0">
                  <a:moveTo>
                    <a:pt x="1" y="1"/>
                  </a:moveTo>
                  <a:cubicBezTo>
                    <a:pt x="1" y="1"/>
                    <a:pt x="32" y="128"/>
                    <a:pt x="64" y="318"/>
                  </a:cubicBezTo>
                  <a:cubicBezTo>
                    <a:pt x="127" y="476"/>
                    <a:pt x="191" y="761"/>
                    <a:pt x="286" y="1109"/>
                  </a:cubicBezTo>
                  <a:cubicBezTo>
                    <a:pt x="349" y="1426"/>
                    <a:pt x="476" y="1806"/>
                    <a:pt x="571" y="2218"/>
                  </a:cubicBezTo>
                  <a:cubicBezTo>
                    <a:pt x="697" y="2598"/>
                    <a:pt x="824" y="3041"/>
                    <a:pt x="951" y="3485"/>
                  </a:cubicBezTo>
                  <a:cubicBezTo>
                    <a:pt x="1014" y="3675"/>
                    <a:pt x="1077" y="3896"/>
                    <a:pt x="1109" y="4118"/>
                  </a:cubicBezTo>
                  <a:lnTo>
                    <a:pt x="1141" y="4276"/>
                  </a:lnTo>
                  <a:cubicBezTo>
                    <a:pt x="1141" y="4308"/>
                    <a:pt x="1141" y="4371"/>
                    <a:pt x="1141" y="4403"/>
                  </a:cubicBezTo>
                  <a:cubicBezTo>
                    <a:pt x="1172" y="4530"/>
                    <a:pt x="1141" y="4625"/>
                    <a:pt x="1141" y="4720"/>
                  </a:cubicBezTo>
                  <a:cubicBezTo>
                    <a:pt x="1109" y="4910"/>
                    <a:pt x="1109" y="5131"/>
                    <a:pt x="1077" y="5321"/>
                  </a:cubicBezTo>
                  <a:cubicBezTo>
                    <a:pt x="1046" y="5511"/>
                    <a:pt x="1014" y="5701"/>
                    <a:pt x="982" y="5860"/>
                  </a:cubicBezTo>
                  <a:cubicBezTo>
                    <a:pt x="951" y="6176"/>
                    <a:pt x="919" y="6461"/>
                    <a:pt x="887" y="6651"/>
                  </a:cubicBezTo>
                  <a:cubicBezTo>
                    <a:pt x="856" y="6873"/>
                    <a:pt x="824" y="6968"/>
                    <a:pt x="824" y="6968"/>
                  </a:cubicBezTo>
                  <a:cubicBezTo>
                    <a:pt x="824" y="6968"/>
                    <a:pt x="982" y="6556"/>
                    <a:pt x="1141" y="5891"/>
                  </a:cubicBezTo>
                  <a:cubicBezTo>
                    <a:pt x="1172" y="5733"/>
                    <a:pt x="1204" y="5543"/>
                    <a:pt x="1267" y="5353"/>
                  </a:cubicBezTo>
                  <a:cubicBezTo>
                    <a:pt x="1299" y="5163"/>
                    <a:pt x="1331" y="4973"/>
                    <a:pt x="1362" y="4751"/>
                  </a:cubicBezTo>
                  <a:cubicBezTo>
                    <a:pt x="1394" y="4625"/>
                    <a:pt x="1394" y="4530"/>
                    <a:pt x="1394" y="4403"/>
                  </a:cubicBezTo>
                  <a:cubicBezTo>
                    <a:pt x="1394" y="4340"/>
                    <a:pt x="1394" y="4308"/>
                    <a:pt x="1394" y="4245"/>
                  </a:cubicBezTo>
                  <a:lnTo>
                    <a:pt x="1362" y="4055"/>
                  </a:lnTo>
                  <a:cubicBezTo>
                    <a:pt x="1331" y="3833"/>
                    <a:pt x="1236" y="3611"/>
                    <a:pt x="1204" y="3390"/>
                  </a:cubicBezTo>
                  <a:cubicBezTo>
                    <a:pt x="1109" y="3199"/>
                    <a:pt x="1046" y="2978"/>
                    <a:pt x="982" y="2756"/>
                  </a:cubicBezTo>
                  <a:cubicBezTo>
                    <a:pt x="919" y="2534"/>
                    <a:pt x="856" y="2344"/>
                    <a:pt x="792" y="2123"/>
                  </a:cubicBezTo>
                  <a:cubicBezTo>
                    <a:pt x="666" y="1743"/>
                    <a:pt x="507" y="1363"/>
                    <a:pt x="412" y="1046"/>
                  </a:cubicBezTo>
                  <a:cubicBezTo>
                    <a:pt x="286" y="729"/>
                    <a:pt x="191" y="476"/>
                    <a:pt x="96" y="286"/>
                  </a:cubicBezTo>
                  <a:cubicBezTo>
                    <a:pt x="32" y="96"/>
                    <a:pt x="1" y="1"/>
                    <a:pt x="1" y="1"/>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1585000" y="2189299"/>
              <a:ext cx="43524" cy="226294"/>
            </a:xfrm>
            <a:custGeom>
              <a:avLst/>
              <a:gdLst/>
              <a:ahLst/>
              <a:cxnLst/>
              <a:rect l="l" t="t" r="r" b="b"/>
              <a:pathLst>
                <a:path w="1395" h="7253" extrusionOk="0">
                  <a:moveTo>
                    <a:pt x="1" y="0"/>
                  </a:moveTo>
                  <a:cubicBezTo>
                    <a:pt x="1" y="0"/>
                    <a:pt x="33" y="95"/>
                    <a:pt x="96" y="317"/>
                  </a:cubicBezTo>
                  <a:cubicBezTo>
                    <a:pt x="159" y="507"/>
                    <a:pt x="223" y="792"/>
                    <a:pt x="318" y="1140"/>
                  </a:cubicBezTo>
                  <a:cubicBezTo>
                    <a:pt x="413" y="1457"/>
                    <a:pt x="508" y="1869"/>
                    <a:pt x="634" y="2280"/>
                  </a:cubicBezTo>
                  <a:cubicBezTo>
                    <a:pt x="698" y="2502"/>
                    <a:pt x="729" y="2724"/>
                    <a:pt x="793" y="2945"/>
                  </a:cubicBezTo>
                  <a:cubicBezTo>
                    <a:pt x="856" y="3167"/>
                    <a:pt x="951" y="3389"/>
                    <a:pt x="983" y="3611"/>
                  </a:cubicBezTo>
                  <a:lnTo>
                    <a:pt x="1078" y="3959"/>
                  </a:lnTo>
                  <a:cubicBezTo>
                    <a:pt x="1109" y="4054"/>
                    <a:pt x="1109" y="4149"/>
                    <a:pt x="1141" y="4276"/>
                  </a:cubicBezTo>
                  <a:lnTo>
                    <a:pt x="1141" y="4307"/>
                  </a:lnTo>
                  <a:lnTo>
                    <a:pt x="1141" y="4339"/>
                  </a:lnTo>
                  <a:lnTo>
                    <a:pt x="1141" y="4434"/>
                  </a:lnTo>
                  <a:lnTo>
                    <a:pt x="1109" y="4592"/>
                  </a:lnTo>
                  <a:lnTo>
                    <a:pt x="1078" y="4909"/>
                  </a:lnTo>
                  <a:cubicBezTo>
                    <a:pt x="983" y="5352"/>
                    <a:pt x="919" y="5764"/>
                    <a:pt x="856" y="6081"/>
                  </a:cubicBezTo>
                  <a:cubicBezTo>
                    <a:pt x="793" y="6429"/>
                    <a:pt x="729" y="6714"/>
                    <a:pt x="698" y="6936"/>
                  </a:cubicBezTo>
                  <a:cubicBezTo>
                    <a:pt x="666" y="7126"/>
                    <a:pt x="634" y="7252"/>
                    <a:pt x="634" y="7252"/>
                  </a:cubicBezTo>
                  <a:cubicBezTo>
                    <a:pt x="634" y="7252"/>
                    <a:pt x="666" y="7126"/>
                    <a:pt x="761" y="6936"/>
                  </a:cubicBezTo>
                  <a:cubicBezTo>
                    <a:pt x="793" y="6746"/>
                    <a:pt x="919" y="6461"/>
                    <a:pt x="983" y="6112"/>
                  </a:cubicBezTo>
                  <a:cubicBezTo>
                    <a:pt x="1046" y="5954"/>
                    <a:pt x="1078" y="5764"/>
                    <a:pt x="1141" y="5574"/>
                  </a:cubicBezTo>
                  <a:cubicBezTo>
                    <a:pt x="1204" y="5384"/>
                    <a:pt x="1268" y="5162"/>
                    <a:pt x="1299" y="4941"/>
                  </a:cubicBezTo>
                  <a:cubicBezTo>
                    <a:pt x="1299" y="4846"/>
                    <a:pt x="1331" y="4719"/>
                    <a:pt x="1363" y="4624"/>
                  </a:cubicBezTo>
                  <a:lnTo>
                    <a:pt x="1363" y="4434"/>
                  </a:lnTo>
                  <a:lnTo>
                    <a:pt x="1394" y="4371"/>
                  </a:lnTo>
                  <a:lnTo>
                    <a:pt x="1394" y="4339"/>
                  </a:lnTo>
                  <a:cubicBezTo>
                    <a:pt x="1394" y="4307"/>
                    <a:pt x="1394" y="4307"/>
                    <a:pt x="1394" y="4307"/>
                  </a:cubicBezTo>
                  <a:lnTo>
                    <a:pt x="1363" y="4244"/>
                  </a:lnTo>
                  <a:cubicBezTo>
                    <a:pt x="1363" y="4149"/>
                    <a:pt x="1363" y="3991"/>
                    <a:pt x="1331" y="3896"/>
                  </a:cubicBezTo>
                  <a:lnTo>
                    <a:pt x="1236" y="3547"/>
                  </a:lnTo>
                  <a:cubicBezTo>
                    <a:pt x="1173" y="3326"/>
                    <a:pt x="1109" y="3104"/>
                    <a:pt x="1046" y="2882"/>
                  </a:cubicBezTo>
                  <a:cubicBezTo>
                    <a:pt x="983" y="2629"/>
                    <a:pt x="919" y="2439"/>
                    <a:pt x="856" y="2217"/>
                  </a:cubicBezTo>
                  <a:cubicBezTo>
                    <a:pt x="698" y="1805"/>
                    <a:pt x="571" y="1425"/>
                    <a:pt x="444" y="1077"/>
                  </a:cubicBezTo>
                  <a:cubicBezTo>
                    <a:pt x="318" y="760"/>
                    <a:pt x="223" y="475"/>
                    <a:pt x="128" y="285"/>
                  </a:cubicBezTo>
                  <a:cubicBezTo>
                    <a:pt x="64" y="95"/>
                    <a:pt x="1" y="0"/>
                    <a:pt x="1"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1621567" y="2180345"/>
              <a:ext cx="21778" cy="19282"/>
            </a:xfrm>
            <a:custGeom>
              <a:avLst/>
              <a:gdLst/>
              <a:ahLst/>
              <a:cxnLst/>
              <a:rect l="l" t="t" r="r" b="b"/>
              <a:pathLst>
                <a:path w="698" h="618" extrusionOk="0">
                  <a:moveTo>
                    <a:pt x="24" y="1"/>
                  </a:moveTo>
                  <a:cubicBezTo>
                    <a:pt x="9" y="1"/>
                    <a:pt x="1" y="2"/>
                    <a:pt x="1" y="2"/>
                  </a:cubicBezTo>
                  <a:cubicBezTo>
                    <a:pt x="229" y="515"/>
                    <a:pt x="434" y="618"/>
                    <a:pt x="562" y="618"/>
                  </a:cubicBezTo>
                  <a:cubicBezTo>
                    <a:pt x="647" y="618"/>
                    <a:pt x="697" y="572"/>
                    <a:pt x="697" y="572"/>
                  </a:cubicBezTo>
                  <a:cubicBezTo>
                    <a:pt x="354" y="44"/>
                    <a:pt x="99" y="1"/>
                    <a:pt x="2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1594891" y="2157911"/>
              <a:ext cx="23743" cy="23868"/>
            </a:xfrm>
            <a:custGeom>
              <a:avLst/>
              <a:gdLst/>
              <a:ahLst/>
              <a:cxnLst/>
              <a:rect l="l" t="t" r="r" b="b"/>
              <a:pathLst>
                <a:path w="761" h="765" extrusionOk="0">
                  <a:moveTo>
                    <a:pt x="159" y="0"/>
                  </a:moveTo>
                  <a:cubicBezTo>
                    <a:pt x="61" y="0"/>
                    <a:pt x="1" y="56"/>
                    <a:pt x="1" y="56"/>
                  </a:cubicBezTo>
                  <a:cubicBezTo>
                    <a:pt x="278" y="680"/>
                    <a:pt x="555" y="765"/>
                    <a:pt x="685" y="765"/>
                  </a:cubicBezTo>
                  <a:cubicBezTo>
                    <a:pt x="733" y="765"/>
                    <a:pt x="761" y="753"/>
                    <a:pt x="761" y="753"/>
                  </a:cubicBezTo>
                  <a:cubicBezTo>
                    <a:pt x="533" y="126"/>
                    <a:pt x="305" y="0"/>
                    <a:pt x="15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1569212" y="2182154"/>
              <a:ext cx="20779" cy="27269"/>
            </a:xfrm>
            <a:custGeom>
              <a:avLst/>
              <a:gdLst/>
              <a:ahLst/>
              <a:cxnLst/>
              <a:rect l="l" t="t" r="r" b="b"/>
              <a:pathLst>
                <a:path w="666" h="874" extrusionOk="0">
                  <a:moveTo>
                    <a:pt x="83" y="1"/>
                  </a:moveTo>
                  <a:cubicBezTo>
                    <a:pt x="56" y="1"/>
                    <a:pt x="29" y="3"/>
                    <a:pt x="0" y="8"/>
                  </a:cubicBezTo>
                  <a:cubicBezTo>
                    <a:pt x="0" y="8"/>
                    <a:pt x="336" y="874"/>
                    <a:pt x="612" y="874"/>
                  </a:cubicBezTo>
                  <a:cubicBezTo>
                    <a:pt x="630" y="874"/>
                    <a:pt x="648" y="870"/>
                    <a:pt x="665" y="863"/>
                  </a:cubicBezTo>
                  <a:cubicBezTo>
                    <a:pt x="665" y="863"/>
                    <a:pt x="608" y="1"/>
                    <a:pt x="8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1525719" y="2210016"/>
              <a:ext cx="20779" cy="18689"/>
            </a:xfrm>
            <a:custGeom>
              <a:avLst/>
              <a:gdLst/>
              <a:ahLst/>
              <a:cxnLst/>
              <a:rect l="l" t="t" r="r" b="b"/>
              <a:pathLst>
                <a:path w="666" h="599" extrusionOk="0">
                  <a:moveTo>
                    <a:pt x="135" y="0"/>
                  </a:moveTo>
                  <a:cubicBezTo>
                    <a:pt x="133" y="0"/>
                    <a:pt x="130" y="1"/>
                    <a:pt x="127" y="1"/>
                  </a:cubicBezTo>
                  <a:cubicBezTo>
                    <a:pt x="1" y="65"/>
                    <a:pt x="32" y="128"/>
                    <a:pt x="32" y="128"/>
                  </a:cubicBezTo>
                  <a:cubicBezTo>
                    <a:pt x="290" y="524"/>
                    <a:pt x="473" y="598"/>
                    <a:pt x="574" y="598"/>
                  </a:cubicBezTo>
                  <a:cubicBezTo>
                    <a:pt x="635" y="598"/>
                    <a:pt x="666" y="571"/>
                    <a:pt x="666" y="571"/>
                  </a:cubicBezTo>
                  <a:cubicBezTo>
                    <a:pt x="666" y="571"/>
                    <a:pt x="245" y="0"/>
                    <a:pt x="135"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80123" y="1270381"/>
              <a:ext cx="3689494" cy="1572043"/>
            </a:xfrm>
            <a:custGeom>
              <a:avLst/>
              <a:gdLst/>
              <a:ahLst/>
              <a:cxnLst/>
              <a:rect l="l" t="t" r="r" b="b"/>
              <a:pathLst>
                <a:path w="118253" h="50386" fill="none" extrusionOk="0">
                  <a:moveTo>
                    <a:pt x="105775" y="50385"/>
                  </a:moveTo>
                  <a:lnTo>
                    <a:pt x="12446" y="50385"/>
                  </a:lnTo>
                  <a:cubicBezTo>
                    <a:pt x="5574" y="50385"/>
                    <a:pt x="0" y="44780"/>
                    <a:pt x="0" y="37940"/>
                  </a:cubicBezTo>
                  <a:lnTo>
                    <a:pt x="0" y="12446"/>
                  </a:lnTo>
                  <a:cubicBezTo>
                    <a:pt x="0" y="5606"/>
                    <a:pt x="5574" y="0"/>
                    <a:pt x="12446" y="0"/>
                  </a:cubicBezTo>
                  <a:lnTo>
                    <a:pt x="105775" y="0"/>
                  </a:lnTo>
                  <a:cubicBezTo>
                    <a:pt x="112647" y="0"/>
                    <a:pt x="118221" y="5606"/>
                    <a:pt x="118221" y="12446"/>
                  </a:cubicBezTo>
                  <a:lnTo>
                    <a:pt x="118221" y="37940"/>
                  </a:lnTo>
                  <a:cubicBezTo>
                    <a:pt x="118253" y="44780"/>
                    <a:pt x="112647" y="50385"/>
                    <a:pt x="105775" y="50385"/>
                  </a:cubicBezTo>
                  <a:close/>
                </a:path>
              </a:pathLst>
            </a:custGeom>
            <a:noFill/>
            <a:ln w="19800" cap="flat" cmpd="sng">
              <a:solidFill>
                <a:srgbClr val="5FC3B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28"/>
          <p:cNvGrpSpPr/>
          <p:nvPr/>
        </p:nvGrpSpPr>
        <p:grpSpPr>
          <a:xfrm>
            <a:off x="4874384" y="1270381"/>
            <a:ext cx="3689494" cy="1572065"/>
            <a:chOff x="4874384" y="1270381"/>
            <a:chExt cx="3689494" cy="1572065"/>
          </a:xfrm>
        </p:grpSpPr>
        <p:sp>
          <p:nvSpPr>
            <p:cNvPr id="2481" name="Google Shape;2481;p28"/>
            <p:cNvSpPr/>
            <p:nvPr/>
          </p:nvSpPr>
          <p:spPr>
            <a:xfrm>
              <a:off x="5154003" y="1468972"/>
              <a:ext cx="1107662" cy="1365562"/>
            </a:xfrm>
            <a:custGeom>
              <a:avLst/>
              <a:gdLst/>
              <a:ahLst/>
              <a:cxnLst/>
              <a:rect l="l" t="t" r="r" b="b"/>
              <a:pathLst>
                <a:path w="35502" h="43768" extrusionOk="0">
                  <a:moveTo>
                    <a:pt x="17767" y="1"/>
                  </a:moveTo>
                  <a:cubicBezTo>
                    <a:pt x="16152" y="64"/>
                    <a:pt x="10293" y="571"/>
                    <a:pt x="7379" y="5163"/>
                  </a:cubicBezTo>
                  <a:cubicBezTo>
                    <a:pt x="3959" y="10483"/>
                    <a:pt x="4181" y="14125"/>
                    <a:pt x="4783" y="19350"/>
                  </a:cubicBezTo>
                  <a:cubicBezTo>
                    <a:pt x="5384" y="24607"/>
                    <a:pt x="1014" y="27838"/>
                    <a:pt x="3167" y="31923"/>
                  </a:cubicBezTo>
                  <a:cubicBezTo>
                    <a:pt x="5289" y="36008"/>
                    <a:pt x="1" y="38098"/>
                    <a:pt x="5099" y="43767"/>
                  </a:cubicBezTo>
                  <a:lnTo>
                    <a:pt x="30403" y="43767"/>
                  </a:lnTo>
                  <a:cubicBezTo>
                    <a:pt x="35502" y="38098"/>
                    <a:pt x="30213" y="36008"/>
                    <a:pt x="32335" y="31923"/>
                  </a:cubicBezTo>
                  <a:cubicBezTo>
                    <a:pt x="34488" y="27838"/>
                    <a:pt x="30118" y="24607"/>
                    <a:pt x="30720" y="19350"/>
                  </a:cubicBezTo>
                  <a:cubicBezTo>
                    <a:pt x="31321" y="14125"/>
                    <a:pt x="31543" y="10483"/>
                    <a:pt x="28123" y="5163"/>
                  </a:cubicBezTo>
                  <a:cubicBezTo>
                    <a:pt x="25209" y="571"/>
                    <a:pt x="19350" y="64"/>
                    <a:pt x="1776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217247" y="2321683"/>
              <a:ext cx="975250" cy="520759"/>
            </a:xfrm>
            <a:custGeom>
              <a:avLst/>
              <a:gdLst/>
              <a:ahLst/>
              <a:cxnLst/>
              <a:rect l="l" t="t" r="r" b="b"/>
              <a:pathLst>
                <a:path w="31258" h="16691" extrusionOk="0">
                  <a:moveTo>
                    <a:pt x="12193" y="1"/>
                  </a:moveTo>
                  <a:lnTo>
                    <a:pt x="12193" y="3358"/>
                  </a:lnTo>
                  <a:cubicBezTo>
                    <a:pt x="12193" y="3358"/>
                    <a:pt x="10736" y="6271"/>
                    <a:pt x="7379" y="7158"/>
                  </a:cubicBezTo>
                  <a:cubicBezTo>
                    <a:pt x="475" y="8900"/>
                    <a:pt x="0" y="10578"/>
                    <a:pt x="0" y="16690"/>
                  </a:cubicBezTo>
                  <a:lnTo>
                    <a:pt x="31258" y="16690"/>
                  </a:lnTo>
                  <a:cubicBezTo>
                    <a:pt x="31258" y="10578"/>
                    <a:pt x="30783" y="8900"/>
                    <a:pt x="23879" y="7158"/>
                  </a:cubicBezTo>
                  <a:cubicBezTo>
                    <a:pt x="20522" y="6271"/>
                    <a:pt x="19034" y="3358"/>
                    <a:pt x="19034" y="3358"/>
                  </a:cubicBezTo>
                  <a:lnTo>
                    <a:pt x="19034" y="1"/>
                  </a:ln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598643" y="2321683"/>
              <a:ext cx="231254" cy="149292"/>
            </a:xfrm>
            <a:custGeom>
              <a:avLst/>
              <a:gdLst/>
              <a:ahLst/>
              <a:cxnLst/>
              <a:rect l="l" t="t" r="r" b="b"/>
              <a:pathLst>
                <a:path w="7412" h="4785" extrusionOk="0">
                  <a:moveTo>
                    <a:pt x="1" y="1"/>
                  </a:moveTo>
                  <a:lnTo>
                    <a:pt x="1" y="3073"/>
                  </a:lnTo>
                  <a:cubicBezTo>
                    <a:pt x="1672" y="4125"/>
                    <a:pt x="3434" y="4784"/>
                    <a:pt x="4872" y="4784"/>
                  </a:cubicBezTo>
                  <a:cubicBezTo>
                    <a:pt x="4906" y="4784"/>
                    <a:pt x="4939" y="4784"/>
                    <a:pt x="4973" y="4783"/>
                  </a:cubicBezTo>
                  <a:cubicBezTo>
                    <a:pt x="5701" y="4783"/>
                    <a:pt x="6524" y="4593"/>
                    <a:pt x="7411" y="4245"/>
                  </a:cubicBezTo>
                  <a:cubicBezTo>
                    <a:pt x="7000" y="3706"/>
                    <a:pt x="6810" y="3326"/>
                    <a:pt x="6810" y="3326"/>
                  </a:cubicBezTo>
                  <a:lnTo>
                    <a:pt x="6810" y="1"/>
                  </a:ln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617425" y="2716931"/>
              <a:ext cx="87953" cy="99840"/>
            </a:xfrm>
            <a:custGeom>
              <a:avLst/>
              <a:gdLst/>
              <a:ahLst/>
              <a:cxnLst/>
              <a:rect l="l" t="t" r="r" b="b"/>
              <a:pathLst>
                <a:path w="2819" h="3200" extrusionOk="0">
                  <a:moveTo>
                    <a:pt x="0" y="0"/>
                  </a:moveTo>
                  <a:cubicBezTo>
                    <a:pt x="0" y="0"/>
                    <a:pt x="64" y="32"/>
                    <a:pt x="159" y="127"/>
                  </a:cubicBezTo>
                  <a:cubicBezTo>
                    <a:pt x="254" y="190"/>
                    <a:pt x="412" y="285"/>
                    <a:pt x="570" y="412"/>
                  </a:cubicBezTo>
                  <a:cubicBezTo>
                    <a:pt x="634" y="476"/>
                    <a:pt x="729" y="571"/>
                    <a:pt x="824" y="634"/>
                  </a:cubicBezTo>
                  <a:cubicBezTo>
                    <a:pt x="919" y="697"/>
                    <a:pt x="1014" y="792"/>
                    <a:pt x="1109" y="856"/>
                  </a:cubicBezTo>
                  <a:cubicBezTo>
                    <a:pt x="1204" y="951"/>
                    <a:pt x="1299" y="1046"/>
                    <a:pt x="1394" y="1109"/>
                  </a:cubicBezTo>
                  <a:cubicBezTo>
                    <a:pt x="1457" y="1204"/>
                    <a:pt x="1584" y="1299"/>
                    <a:pt x="1647" y="1394"/>
                  </a:cubicBezTo>
                  <a:cubicBezTo>
                    <a:pt x="1742" y="1489"/>
                    <a:pt x="1837" y="1584"/>
                    <a:pt x="1901" y="1711"/>
                  </a:cubicBezTo>
                  <a:cubicBezTo>
                    <a:pt x="1996" y="1806"/>
                    <a:pt x="2059" y="1901"/>
                    <a:pt x="2122" y="1996"/>
                  </a:cubicBezTo>
                  <a:cubicBezTo>
                    <a:pt x="2217" y="2091"/>
                    <a:pt x="2281" y="2186"/>
                    <a:pt x="2312" y="2281"/>
                  </a:cubicBezTo>
                  <a:cubicBezTo>
                    <a:pt x="2376" y="2376"/>
                    <a:pt x="2439" y="2471"/>
                    <a:pt x="2471" y="2566"/>
                  </a:cubicBezTo>
                  <a:cubicBezTo>
                    <a:pt x="2534" y="2661"/>
                    <a:pt x="2566" y="2756"/>
                    <a:pt x="2597" y="2819"/>
                  </a:cubicBezTo>
                  <a:cubicBezTo>
                    <a:pt x="2629" y="2914"/>
                    <a:pt x="2661" y="2977"/>
                    <a:pt x="2692" y="3041"/>
                  </a:cubicBezTo>
                  <a:cubicBezTo>
                    <a:pt x="2756" y="3136"/>
                    <a:pt x="2787" y="3199"/>
                    <a:pt x="2787" y="3199"/>
                  </a:cubicBezTo>
                  <a:cubicBezTo>
                    <a:pt x="2787" y="3199"/>
                    <a:pt x="2819" y="3136"/>
                    <a:pt x="2819" y="3009"/>
                  </a:cubicBezTo>
                  <a:cubicBezTo>
                    <a:pt x="2819" y="2946"/>
                    <a:pt x="2819" y="2851"/>
                    <a:pt x="2819" y="2787"/>
                  </a:cubicBezTo>
                  <a:cubicBezTo>
                    <a:pt x="2819" y="2692"/>
                    <a:pt x="2787" y="2597"/>
                    <a:pt x="2787" y="2471"/>
                  </a:cubicBezTo>
                  <a:cubicBezTo>
                    <a:pt x="2787" y="2439"/>
                    <a:pt x="2756" y="2376"/>
                    <a:pt x="2756" y="2312"/>
                  </a:cubicBezTo>
                  <a:cubicBezTo>
                    <a:pt x="2756" y="2249"/>
                    <a:pt x="2724" y="2186"/>
                    <a:pt x="2692" y="2122"/>
                  </a:cubicBezTo>
                  <a:cubicBezTo>
                    <a:pt x="2661" y="1996"/>
                    <a:pt x="2629" y="1869"/>
                    <a:pt x="2566" y="1742"/>
                  </a:cubicBezTo>
                  <a:cubicBezTo>
                    <a:pt x="2502" y="1647"/>
                    <a:pt x="2439" y="1489"/>
                    <a:pt x="2344" y="1394"/>
                  </a:cubicBezTo>
                  <a:cubicBezTo>
                    <a:pt x="2249" y="1267"/>
                    <a:pt x="2154" y="1141"/>
                    <a:pt x="2059" y="1046"/>
                  </a:cubicBezTo>
                  <a:cubicBezTo>
                    <a:pt x="1964" y="919"/>
                    <a:pt x="1837" y="824"/>
                    <a:pt x="1742" y="729"/>
                  </a:cubicBezTo>
                  <a:cubicBezTo>
                    <a:pt x="1616" y="634"/>
                    <a:pt x="1520" y="571"/>
                    <a:pt x="1394" y="476"/>
                  </a:cubicBezTo>
                  <a:cubicBezTo>
                    <a:pt x="1172" y="349"/>
                    <a:pt x="919" y="222"/>
                    <a:pt x="729" y="159"/>
                  </a:cubicBezTo>
                  <a:cubicBezTo>
                    <a:pt x="317" y="1"/>
                    <a:pt x="0" y="0"/>
                    <a:pt x="0" y="0"/>
                  </a:cubicBez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704381" y="2716931"/>
              <a:ext cx="87953" cy="99840"/>
            </a:xfrm>
            <a:custGeom>
              <a:avLst/>
              <a:gdLst/>
              <a:ahLst/>
              <a:cxnLst/>
              <a:rect l="l" t="t" r="r" b="b"/>
              <a:pathLst>
                <a:path w="2819" h="3200" extrusionOk="0">
                  <a:moveTo>
                    <a:pt x="2819" y="0"/>
                  </a:moveTo>
                  <a:lnTo>
                    <a:pt x="2819" y="0"/>
                  </a:lnTo>
                  <a:cubicBezTo>
                    <a:pt x="2819" y="0"/>
                    <a:pt x="2502" y="1"/>
                    <a:pt x="2090" y="159"/>
                  </a:cubicBezTo>
                  <a:cubicBezTo>
                    <a:pt x="1900" y="222"/>
                    <a:pt x="1647" y="349"/>
                    <a:pt x="1425" y="476"/>
                  </a:cubicBezTo>
                  <a:cubicBezTo>
                    <a:pt x="1299" y="571"/>
                    <a:pt x="1204" y="634"/>
                    <a:pt x="1077" y="729"/>
                  </a:cubicBezTo>
                  <a:cubicBezTo>
                    <a:pt x="982" y="824"/>
                    <a:pt x="855" y="919"/>
                    <a:pt x="760" y="1046"/>
                  </a:cubicBezTo>
                  <a:cubicBezTo>
                    <a:pt x="665" y="1141"/>
                    <a:pt x="570" y="1267"/>
                    <a:pt x="475" y="1394"/>
                  </a:cubicBezTo>
                  <a:cubicBezTo>
                    <a:pt x="380" y="1489"/>
                    <a:pt x="349" y="1647"/>
                    <a:pt x="285" y="1742"/>
                  </a:cubicBezTo>
                  <a:cubicBezTo>
                    <a:pt x="190" y="1869"/>
                    <a:pt x="159" y="1996"/>
                    <a:pt x="127" y="2122"/>
                  </a:cubicBezTo>
                  <a:cubicBezTo>
                    <a:pt x="95" y="2186"/>
                    <a:pt x="64" y="2249"/>
                    <a:pt x="64" y="2312"/>
                  </a:cubicBezTo>
                  <a:cubicBezTo>
                    <a:pt x="64" y="2376"/>
                    <a:pt x="32" y="2439"/>
                    <a:pt x="32" y="2471"/>
                  </a:cubicBezTo>
                  <a:cubicBezTo>
                    <a:pt x="32" y="2597"/>
                    <a:pt x="0" y="2692"/>
                    <a:pt x="0" y="2787"/>
                  </a:cubicBezTo>
                  <a:cubicBezTo>
                    <a:pt x="0" y="2851"/>
                    <a:pt x="0" y="2946"/>
                    <a:pt x="0" y="3009"/>
                  </a:cubicBezTo>
                  <a:cubicBezTo>
                    <a:pt x="32" y="3136"/>
                    <a:pt x="32" y="3199"/>
                    <a:pt x="32" y="3199"/>
                  </a:cubicBezTo>
                  <a:cubicBezTo>
                    <a:pt x="32" y="3199"/>
                    <a:pt x="64" y="3136"/>
                    <a:pt x="127" y="3041"/>
                  </a:cubicBezTo>
                  <a:cubicBezTo>
                    <a:pt x="159" y="2977"/>
                    <a:pt x="190" y="2914"/>
                    <a:pt x="222" y="2819"/>
                  </a:cubicBezTo>
                  <a:cubicBezTo>
                    <a:pt x="254" y="2756"/>
                    <a:pt x="285" y="2661"/>
                    <a:pt x="349" y="2566"/>
                  </a:cubicBezTo>
                  <a:cubicBezTo>
                    <a:pt x="380" y="2471"/>
                    <a:pt x="444" y="2376"/>
                    <a:pt x="507" y="2281"/>
                  </a:cubicBezTo>
                  <a:cubicBezTo>
                    <a:pt x="570" y="2186"/>
                    <a:pt x="602" y="2091"/>
                    <a:pt x="697" y="1996"/>
                  </a:cubicBezTo>
                  <a:cubicBezTo>
                    <a:pt x="760" y="1901"/>
                    <a:pt x="824" y="1806"/>
                    <a:pt x="919" y="1711"/>
                  </a:cubicBezTo>
                  <a:cubicBezTo>
                    <a:pt x="982" y="1584"/>
                    <a:pt x="1077" y="1489"/>
                    <a:pt x="1172" y="1394"/>
                  </a:cubicBezTo>
                  <a:cubicBezTo>
                    <a:pt x="1267" y="1299"/>
                    <a:pt x="1362" y="1204"/>
                    <a:pt x="1425" y="1109"/>
                  </a:cubicBezTo>
                  <a:cubicBezTo>
                    <a:pt x="1520" y="1046"/>
                    <a:pt x="1615" y="951"/>
                    <a:pt x="1710" y="856"/>
                  </a:cubicBezTo>
                  <a:cubicBezTo>
                    <a:pt x="1805" y="792"/>
                    <a:pt x="1900" y="697"/>
                    <a:pt x="1995" y="634"/>
                  </a:cubicBezTo>
                  <a:cubicBezTo>
                    <a:pt x="2090" y="571"/>
                    <a:pt x="2185" y="476"/>
                    <a:pt x="2249" y="412"/>
                  </a:cubicBezTo>
                  <a:cubicBezTo>
                    <a:pt x="2407" y="285"/>
                    <a:pt x="2565" y="190"/>
                    <a:pt x="2660" y="127"/>
                  </a:cubicBezTo>
                  <a:cubicBezTo>
                    <a:pt x="2755" y="32"/>
                    <a:pt x="2819" y="0"/>
                    <a:pt x="2819" y="0"/>
                  </a:cubicBez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202426" y="2534127"/>
              <a:ext cx="1008852" cy="308318"/>
            </a:xfrm>
            <a:custGeom>
              <a:avLst/>
              <a:gdLst/>
              <a:ahLst/>
              <a:cxnLst/>
              <a:rect l="l" t="t" r="r" b="b"/>
              <a:pathLst>
                <a:path w="32335" h="9882" extrusionOk="0">
                  <a:moveTo>
                    <a:pt x="8836" y="1"/>
                  </a:moveTo>
                  <a:cubicBezTo>
                    <a:pt x="570" y="539"/>
                    <a:pt x="0" y="4941"/>
                    <a:pt x="0" y="4941"/>
                  </a:cubicBezTo>
                  <a:cubicBezTo>
                    <a:pt x="3959" y="6049"/>
                    <a:pt x="6081" y="9881"/>
                    <a:pt x="6081" y="9881"/>
                  </a:cubicBezTo>
                  <a:lnTo>
                    <a:pt x="26222" y="9881"/>
                  </a:lnTo>
                  <a:cubicBezTo>
                    <a:pt x="26222" y="9881"/>
                    <a:pt x="28344" y="6049"/>
                    <a:pt x="32334" y="4941"/>
                  </a:cubicBezTo>
                  <a:cubicBezTo>
                    <a:pt x="32334" y="4941"/>
                    <a:pt x="31733" y="539"/>
                    <a:pt x="23467" y="1"/>
                  </a:cubicBezTo>
                  <a:cubicBezTo>
                    <a:pt x="23467" y="1"/>
                    <a:pt x="21789" y="5669"/>
                    <a:pt x="16152" y="8741"/>
                  </a:cubicBezTo>
                  <a:cubicBezTo>
                    <a:pt x="10515" y="5669"/>
                    <a:pt x="8836" y="1"/>
                    <a:pt x="8836"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362579" y="2008648"/>
              <a:ext cx="69108" cy="129293"/>
            </a:xfrm>
            <a:custGeom>
              <a:avLst/>
              <a:gdLst/>
              <a:ahLst/>
              <a:cxnLst/>
              <a:rect l="l" t="t" r="r" b="b"/>
              <a:pathLst>
                <a:path w="2215" h="4144" extrusionOk="0">
                  <a:moveTo>
                    <a:pt x="1105" y="0"/>
                  </a:moveTo>
                  <a:cubicBezTo>
                    <a:pt x="956" y="0"/>
                    <a:pt x="794" y="76"/>
                    <a:pt x="631" y="280"/>
                  </a:cubicBezTo>
                  <a:cubicBezTo>
                    <a:pt x="1" y="1036"/>
                    <a:pt x="186" y="4144"/>
                    <a:pt x="2184" y="4144"/>
                  </a:cubicBezTo>
                  <a:cubicBezTo>
                    <a:pt x="2194" y="4144"/>
                    <a:pt x="2204" y="4144"/>
                    <a:pt x="2215" y="4144"/>
                  </a:cubicBezTo>
                  <a:cubicBezTo>
                    <a:pt x="2215" y="4144"/>
                    <a:pt x="1898" y="1357"/>
                    <a:pt x="1866" y="628"/>
                  </a:cubicBezTo>
                  <a:cubicBezTo>
                    <a:pt x="1866" y="628"/>
                    <a:pt x="1535" y="0"/>
                    <a:pt x="1105" y="0"/>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84001" y="2000318"/>
              <a:ext cx="69202" cy="129730"/>
            </a:xfrm>
            <a:custGeom>
              <a:avLst/>
              <a:gdLst/>
              <a:ahLst/>
              <a:cxnLst/>
              <a:rect l="l" t="t" r="r" b="b"/>
              <a:pathLst>
                <a:path w="2218" h="4158" extrusionOk="0">
                  <a:moveTo>
                    <a:pt x="1097" y="1"/>
                  </a:moveTo>
                  <a:cubicBezTo>
                    <a:pt x="670" y="1"/>
                    <a:pt x="349" y="642"/>
                    <a:pt x="349" y="642"/>
                  </a:cubicBezTo>
                  <a:cubicBezTo>
                    <a:pt x="349" y="1370"/>
                    <a:pt x="1" y="4157"/>
                    <a:pt x="1" y="4157"/>
                  </a:cubicBezTo>
                  <a:cubicBezTo>
                    <a:pt x="2059" y="4157"/>
                    <a:pt x="2217" y="990"/>
                    <a:pt x="1552" y="262"/>
                  </a:cubicBezTo>
                  <a:cubicBezTo>
                    <a:pt x="1394" y="72"/>
                    <a:pt x="1240" y="1"/>
                    <a:pt x="1097"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5396213" y="1574961"/>
              <a:ext cx="607589" cy="816910"/>
            </a:xfrm>
            <a:custGeom>
              <a:avLst/>
              <a:gdLst/>
              <a:ahLst/>
              <a:cxnLst/>
              <a:rect l="l" t="t" r="r" b="b"/>
              <a:pathLst>
                <a:path w="19474" h="26183" extrusionOk="0">
                  <a:moveTo>
                    <a:pt x="10288" y="1"/>
                  </a:moveTo>
                  <a:cubicBezTo>
                    <a:pt x="9949" y="1"/>
                    <a:pt x="9751" y="24"/>
                    <a:pt x="9751" y="24"/>
                  </a:cubicBezTo>
                  <a:cubicBezTo>
                    <a:pt x="9751" y="24"/>
                    <a:pt x="9629" y="13"/>
                    <a:pt x="9415" y="13"/>
                  </a:cubicBezTo>
                  <a:cubicBezTo>
                    <a:pt x="7698" y="13"/>
                    <a:pt x="0" y="689"/>
                    <a:pt x="535" y="12850"/>
                  </a:cubicBezTo>
                  <a:cubicBezTo>
                    <a:pt x="535" y="12850"/>
                    <a:pt x="567" y="18360"/>
                    <a:pt x="2118" y="20704"/>
                  </a:cubicBezTo>
                  <a:cubicBezTo>
                    <a:pt x="4038" y="23662"/>
                    <a:pt x="7585" y="26183"/>
                    <a:pt x="10022" y="26183"/>
                  </a:cubicBezTo>
                  <a:cubicBezTo>
                    <a:pt x="10037" y="26183"/>
                    <a:pt x="10052" y="26183"/>
                    <a:pt x="10067" y="26182"/>
                  </a:cubicBezTo>
                  <a:cubicBezTo>
                    <a:pt x="12474" y="26151"/>
                    <a:pt x="16021" y="23301"/>
                    <a:pt x="17921" y="20482"/>
                  </a:cubicBezTo>
                  <a:cubicBezTo>
                    <a:pt x="19346" y="18297"/>
                    <a:pt x="19283" y="12596"/>
                    <a:pt x="19283" y="12596"/>
                  </a:cubicBezTo>
                  <a:cubicBezTo>
                    <a:pt x="19473" y="839"/>
                    <a:pt x="12329" y="1"/>
                    <a:pt x="10288"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5662885" y="2164588"/>
              <a:ext cx="89950" cy="23743"/>
            </a:xfrm>
            <a:custGeom>
              <a:avLst/>
              <a:gdLst/>
              <a:ahLst/>
              <a:cxnLst/>
              <a:rect l="l" t="t" r="r" b="b"/>
              <a:pathLst>
                <a:path w="2883" h="761" extrusionOk="0">
                  <a:moveTo>
                    <a:pt x="2882" y="1"/>
                  </a:moveTo>
                  <a:cubicBezTo>
                    <a:pt x="2882" y="1"/>
                    <a:pt x="2819" y="1"/>
                    <a:pt x="2724" y="32"/>
                  </a:cubicBezTo>
                  <a:cubicBezTo>
                    <a:pt x="2692" y="32"/>
                    <a:pt x="2629" y="32"/>
                    <a:pt x="2597" y="64"/>
                  </a:cubicBezTo>
                  <a:cubicBezTo>
                    <a:pt x="2534" y="64"/>
                    <a:pt x="2470" y="64"/>
                    <a:pt x="2407" y="96"/>
                  </a:cubicBezTo>
                  <a:cubicBezTo>
                    <a:pt x="2312" y="96"/>
                    <a:pt x="2249" y="127"/>
                    <a:pt x="2185" y="127"/>
                  </a:cubicBezTo>
                  <a:cubicBezTo>
                    <a:pt x="2090" y="159"/>
                    <a:pt x="2027" y="159"/>
                    <a:pt x="1932" y="159"/>
                  </a:cubicBezTo>
                  <a:cubicBezTo>
                    <a:pt x="1869" y="191"/>
                    <a:pt x="1774" y="191"/>
                    <a:pt x="1679" y="191"/>
                  </a:cubicBezTo>
                  <a:cubicBezTo>
                    <a:pt x="1615" y="191"/>
                    <a:pt x="1520" y="222"/>
                    <a:pt x="1425" y="222"/>
                  </a:cubicBezTo>
                  <a:cubicBezTo>
                    <a:pt x="1267" y="222"/>
                    <a:pt x="1109" y="191"/>
                    <a:pt x="950" y="191"/>
                  </a:cubicBezTo>
                  <a:cubicBezTo>
                    <a:pt x="792" y="159"/>
                    <a:pt x="634" y="127"/>
                    <a:pt x="475" y="96"/>
                  </a:cubicBezTo>
                  <a:cubicBezTo>
                    <a:pt x="222" y="64"/>
                    <a:pt x="0" y="1"/>
                    <a:pt x="0" y="1"/>
                  </a:cubicBezTo>
                  <a:lnTo>
                    <a:pt x="0" y="1"/>
                  </a:lnTo>
                  <a:cubicBezTo>
                    <a:pt x="0" y="1"/>
                    <a:pt x="32" y="32"/>
                    <a:pt x="95" y="127"/>
                  </a:cubicBezTo>
                  <a:cubicBezTo>
                    <a:pt x="127" y="191"/>
                    <a:pt x="222" y="286"/>
                    <a:pt x="349" y="381"/>
                  </a:cubicBezTo>
                  <a:cubicBezTo>
                    <a:pt x="475" y="507"/>
                    <a:pt x="634" y="571"/>
                    <a:pt x="824" y="666"/>
                  </a:cubicBezTo>
                  <a:cubicBezTo>
                    <a:pt x="919" y="697"/>
                    <a:pt x="1014" y="729"/>
                    <a:pt x="1140" y="729"/>
                  </a:cubicBezTo>
                  <a:cubicBezTo>
                    <a:pt x="1235" y="761"/>
                    <a:pt x="1330" y="761"/>
                    <a:pt x="1457" y="761"/>
                  </a:cubicBezTo>
                  <a:cubicBezTo>
                    <a:pt x="1552" y="761"/>
                    <a:pt x="1647" y="761"/>
                    <a:pt x="1774" y="729"/>
                  </a:cubicBezTo>
                  <a:cubicBezTo>
                    <a:pt x="1869" y="697"/>
                    <a:pt x="1964" y="666"/>
                    <a:pt x="2059" y="634"/>
                  </a:cubicBezTo>
                  <a:cubicBezTo>
                    <a:pt x="2154" y="602"/>
                    <a:pt x="2249" y="571"/>
                    <a:pt x="2312" y="539"/>
                  </a:cubicBezTo>
                  <a:cubicBezTo>
                    <a:pt x="2407" y="476"/>
                    <a:pt x="2470" y="412"/>
                    <a:pt x="2534" y="381"/>
                  </a:cubicBezTo>
                  <a:cubicBezTo>
                    <a:pt x="2660" y="286"/>
                    <a:pt x="2724" y="191"/>
                    <a:pt x="2787" y="127"/>
                  </a:cubicBezTo>
                  <a:cubicBezTo>
                    <a:pt x="2850" y="32"/>
                    <a:pt x="2882" y="1"/>
                    <a:pt x="2882" y="1"/>
                  </a:cubicBezTo>
                  <a:close/>
                </a:path>
              </a:pathLst>
            </a:custGeom>
            <a:solidFill>
              <a:srgbClr val="F8A7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5781447" y="1931115"/>
              <a:ext cx="177871" cy="48797"/>
            </a:xfrm>
            <a:custGeom>
              <a:avLst/>
              <a:gdLst/>
              <a:ahLst/>
              <a:cxnLst/>
              <a:rect l="l" t="t" r="r" b="b"/>
              <a:pathLst>
                <a:path w="5701" h="1564" extrusionOk="0">
                  <a:moveTo>
                    <a:pt x="3156" y="0"/>
                  </a:moveTo>
                  <a:cubicBezTo>
                    <a:pt x="1824" y="0"/>
                    <a:pt x="380" y="548"/>
                    <a:pt x="380" y="548"/>
                  </a:cubicBezTo>
                  <a:cubicBezTo>
                    <a:pt x="254" y="580"/>
                    <a:pt x="190" y="675"/>
                    <a:pt x="159" y="770"/>
                  </a:cubicBezTo>
                  <a:cubicBezTo>
                    <a:pt x="159" y="770"/>
                    <a:pt x="0" y="1466"/>
                    <a:pt x="412" y="1561"/>
                  </a:cubicBezTo>
                  <a:cubicBezTo>
                    <a:pt x="421" y="1563"/>
                    <a:pt x="430" y="1563"/>
                    <a:pt x="440" y="1563"/>
                  </a:cubicBezTo>
                  <a:cubicBezTo>
                    <a:pt x="824" y="1563"/>
                    <a:pt x="2321" y="618"/>
                    <a:pt x="4127" y="618"/>
                  </a:cubicBezTo>
                  <a:cubicBezTo>
                    <a:pt x="4553" y="618"/>
                    <a:pt x="4997" y="671"/>
                    <a:pt x="5448" y="801"/>
                  </a:cubicBezTo>
                  <a:lnTo>
                    <a:pt x="5479" y="801"/>
                  </a:lnTo>
                  <a:cubicBezTo>
                    <a:pt x="5543" y="833"/>
                    <a:pt x="5638" y="833"/>
                    <a:pt x="5701" y="865"/>
                  </a:cubicBezTo>
                  <a:cubicBezTo>
                    <a:pt x="5701" y="865"/>
                    <a:pt x="5669" y="833"/>
                    <a:pt x="5574" y="801"/>
                  </a:cubicBezTo>
                  <a:cubicBezTo>
                    <a:pt x="5416" y="738"/>
                    <a:pt x="5131" y="548"/>
                    <a:pt x="4339" y="200"/>
                  </a:cubicBezTo>
                  <a:cubicBezTo>
                    <a:pt x="3989" y="55"/>
                    <a:pt x="3578" y="0"/>
                    <a:pt x="315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5457335" y="1931115"/>
              <a:ext cx="177902" cy="48797"/>
            </a:xfrm>
            <a:custGeom>
              <a:avLst/>
              <a:gdLst/>
              <a:ahLst/>
              <a:cxnLst/>
              <a:rect l="l" t="t" r="r" b="b"/>
              <a:pathLst>
                <a:path w="5702" h="1564" extrusionOk="0">
                  <a:moveTo>
                    <a:pt x="2546" y="0"/>
                  </a:moveTo>
                  <a:cubicBezTo>
                    <a:pt x="2124" y="0"/>
                    <a:pt x="1713" y="55"/>
                    <a:pt x="1363" y="200"/>
                  </a:cubicBezTo>
                  <a:cubicBezTo>
                    <a:pt x="571" y="548"/>
                    <a:pt x="286" y="738"/>
                    <a:pt x="128" y="801"/>
                  </a:cubicBezTo>
                  <a:cubicBezTo>
                    <a:pt x="33" y="833"/>
                    <a:pt x="1" y="865"/>
                    <a:pt x="1" y="865"/>
                  </a:cubicBezTo>
                  <a:cubicBezTo>
                    <a:pt x="64" y="833"/>
                    <a:pt x="159" y="833"/>
                    <a:pt x="223" y="801"/>
                  </a:cubicBezTo>
                  <a:lnTo>
                    <a:pt x="254" y="801"/>
                  </a:lnTo>
                  <a:cubicBezTo>
                    <a:pt x="705" y="671"/>
                    <a:pt x="1149" y="618"/>
                    <a:pt x="1575" y="618"/>
                  </a:cubicBezTo>
                  <a:cubicBezTo>
                    <a:pt x="3381" y="618"/>
                    <a:pt x="4878" y="1563"/>
                    <a:pt x="5262" y="1563"/>
                  </a:cubicBezTo>
                  <a:cubicBezTo>
                    <a:pt x="5272" y="1563"/>
                    <a:pt x="5281" y="1563"/>
                    <a:pt x="5290" y="1561"/>
                  </a:cubicBezTo>
                  <a:cubicBezTo>
                    <a:pt x="5701" y="1466"/>
                    <a:pt x="5511" y="770"/>
                    <a:pt x="5511" y="770"/>
                  </a:cubicBezTo>
                  <a:cubicBezTo>
                    <a:pt x="5511" y="675"/>
                    <a:pt x="5448" y="580"/>
                    <a:pt x="5321" y="548"/>
                  </a:cubicBezTo>
                  <a:cubicBezTo>
                    <a:pt x="5321" y="548"/>
                    <a:pt x="3878" y="0"/>
                    <a:pt x="254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5839729" y="2096415"/>
              <a:ext cx="117624" cy="87953"/>
            </a:xfrm>
            <a:custGeom>
              <a:avLst/>
              <a:gdLst/>
              <a:ahLst/>
              <a:cxnLst/>
              <a:rect l="l" t="t" r="r" b="b"/>
              <a:pathLst>
                <a:path w="3770" h="2819" extrusionOk="0">
                  <a:moveTo>
                    <a:pt x="1869" y="0"/>
                  </a:moveTo>
                  <a:cubicBezTo>
                    <a:pt x="824" y="0"/>
                    <a:pt x="1" y="634"/>
                    <a:pt x="1" y="1426"/>
                  </a:cubicBezTo>
                  <a:cubicBezTo>
                    <a:pt x="1" y="2186"/>
                    <a:pt x="824" y="2819"/>
                    <a:pt x="1869" y="2819"/>
                  </a:cubicBezTo>
                  <a:cubicBezTo>
                    <a:pt x="2914" y="2819"/>
                    <a:pt x="3770" y="2186"/>
                    <a:pt x="3770" y="1426"/>
                  </a:cubicBezTo>
                  <a:cubicBezTo>
                    <a:pt x="3770" y="634"/>
                    <a:pt x="2914" y="0"/>
                    <a:pt x="1869" y="0"/>
                  </a:cubicBezTo>
                  <a:close/>
                </a:path>
              </a:pathLst>
            </a:custGeom>
            <a:solidFill>
              <a:srgbClr val="F57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5461298" y="2096415"/>
              <a:ext cx="117624" cy="87953"/>
            </a:xfrm>
            <a:custGeom>
              <a:avLst/>
              <a:gdLst/>
              <a:ahLst/>
              <a:cxnLst/>
              <a:rect l="l" t="t" r="r" b="b"/>
              <a:pathLst>
                <a:path w="3770" h="2819" extrusionOk="0">
                  <a:moveTo>
                    <a:pt x="1869" y="0"/>
                  </a:moveTo>
                  <a:cubicBezTo>
                    <a:pt x="856" y="0"/>
                    <a:pt x="1" y="634"/>
                    <a:pt x="1" y="1426"/>
                  </a:cubicBezTo>
                  <a:cubicBezTo>
                    <a:pt x="1" y="2186"/>
                    <a:pt x="856" y="2819"/>
                    <a:pt x="1869" y="2819"/>
                  </a:cubicBezTo>
                  <a:cubicBezTo>
                    <a:pt x="2914" y="2819"/>
                    <a:pt x="3769" y="2186"/>
                    <a:pt x="3769" y="1426"/>
                  </a:cubicBezTo>
                  <a:cubicBezTo>
                    <a:pt x="3769" y="634"/>
                    <a:pt x="2914" y="0"/>
                    <a:pt x="1869" y="0"/>
                  </a:cubicBezTo>
                  <a:close/>
                </a:path>
              </a:pathLst>
            </a:custGeom>
            <a:solidFill>
              <a:srgbClr val="F57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5597644" y="2208082"/>
              <a:ext cx="213470" cy="63211"/>
            </a:xfrm>
            <a:custGeom>
              <a:avLst/>
              <a:gdLst/>
              <a:ahLst/>
              <a:cxnLst/>
              <a:rect l="l" t="t" r="r" b="b"/>
              <a:pathLst>
                <a:path w="6842" h="2026" extrusionOk="0">
                  <a:moveTo>
                    <a:pt x="1" y="0"/>
                  </a:moveTo>
                  <a:cubicBezTo>
                    <a:pt x="33" y="412"/>
                    <a:pt x="1489" y="1678"/>
                    <a:pt x="3421" y="1995"/>
                  </a:cubicBezTo>
                  <a:cubicBezTo>
                    <a:pt x="3549" y="2016"/>
                    <a:pt x="3674" y="2025"/>
                    <a:pt x="3797" y="2025"/>
                  </a:cubicBezTo>
                  <a:cubicBezTo>
                    <a:pt x="5568" y="2025"/>
                    <a:pt x="6841" y="32"/>
                    <a:pt x="6842" y="32"/>
                  </a:cubicBezTo>
                  <a:lnTo>
                    <a:pt x="6842" y="32"/>
                  </a:lnTo>
                  <a:cubicBezTo>
                    <a:pt x="6841" y="32"/>
                    <a:pt x="5353" y="380"/>
                    <a:pt x="5258" y="412"/>
                  </a:cubicBezTo>
                  <a:cubicBezTo>
                    <a:pt x="5195" y="412"/>
                    <a:pt x="3548" y="633"/>
                    <a:pt x="3548" y="633"/>
                  </a:cubicBezTo>
                  <a:lnTo>
                    <a:pt x="1774" y="41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5594680" y="2206085"/>
              <a:ext cx="219398" cy="29671"/>
            </a:xfrm>
            <a:custGeom>
              <a:avLst/>
              <a:gdLst/>
              <a:ahLst/>
              <a:cxnLst/>
              <a:rect l="l" t="t" r="r" b="b"/>
              <a:pathLst>
                <a:path w="7032" h="951" extrusionOk="0">
                  <a:moveTo>
                    <a:pt x="7032" y="1"/>
                  </a:moveTo>
                  <a:cubicBezTo>
                    <a:pt x="7031" y="1"/>
                    <a:pt x="6333" y="140"/>
                    <a:pt x="5735" y="140"/>
                  </a:cubicBezTo>
                  <a:cubicBezTo>
                    <a:pt x="5635" y="140"/>
                    <a:pt x="5539" y="136"/>
                    <a:pt x="5448" y="127"/>
                  </a:cubicBezTo>
                  <a:cubicBezTo>
                    <a:pt x="5216" y="105"/>
                    <a:pt x="5012" y="91"/>
                    <a:pt x="4826" y="91"/>
                  </a:cubicBezTo>
                  <a:cubicBezTo>
                    <a:pt x="4478" y="91"/>
                    <a:pt x="4196" y="141"/>
                    <a:pt x="3928" y="286"/>
                  </a:cubicBezTo>
                  <a:cubicBezTo>
                    <a:pt x="3732" y="400"/>
                    <a:pt x="3620" y="464"/>
                    <a:pt x="3492" y="464"/>
                  </a:cubicBezTo>
                  <a:cubicBezTo>
                    <a:pt x="3373" y="464"/>
                    <a:pt x="3239" y="408"/>
                    <a:pt x="3010" y="286"/>
                  </a:cubicBezTo>
                  <a:cubicBezTo>
                    <a:pt x="2718" y="129"/>
                    <a:pt x="2410" y="67"/>
                    <a:pt x="2030" y="67"/>
                  </a:cubicBezTo>
                  <a:cubicBezTo>
                    <a:pt x="1874" y="67"/>
                    <a:pt x="1705" y="77"/>
                    <a:pt x="1521" y="96"/>
                  </a:cubicBezTo>
                  <a:cubicBezTo>
                    <a:pt x="1394" y="115"/>
                    <a:pt x="1258" y="122"/>
                    <a:pt x="1120" y="122"/>
                  </a:cubicBezTo>
                  <a:cubicBezTo>
                    <a:pt x="569" y="122"/>
                    <a:pt x="1" y="1"/>
                    <a:pt x="1" y="1"/>
                  </a:cubicBezTo>
                  <a:lnTo>
                    <a:pt x="1" y="1"/>
                  </a:lnTo>
                  <a:cubicBezTo>
                    <a:pt x="1078" y="951"/>
                    <a:pt x="3485" y="951"/>
                    <a:pt x="3485" y="951"/>
                  </a:cubicBezTo>
                  <a:cubicBezTo>
                    <a:pt x="3485" y="951"/>
                    <a:pt x="5986" y="951"/>
                    <a:pt x="703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5594680" y="2206085"/>
              <a:ext cx="220397" cy="80059"/>
            </a:xfrm>
            <a:custGeom>
              <a:avLst/>
              <a:gdLst/>
              <a:ahLst/>
              <a:cxnLst/>
              <a:rect l="l" t="t" r="r" b="b"/>
              <a:pathLst>
                <a:path w="7064" h="2566" extrusionOk="0">
                  <a:moveTo>
                    <a:pt x="1" y="1"/>
                  </a:moveTo>
                  <a:lnTo>
                    <a:pt x="1" y="1"/>
                  </a:lnTo>
                  <a:cubicBezTo>
                    <a:pt x="1" y="1"/>
                    <a:pt x="1331" y="2566"/>
                    <a:pt x="3485" y="2566"/>
                  </a:cubicBezTo>
                  <a:cubicBezTo>
                    <a:pt x="5670" y="2566"/>
                    <a:pt x="7063" y="1"/>
                    <a:pt x="7063" y="1"/>
                  </a:cubicBezTo>
                  <a:lnTo>
                    <a:pt x="7063" y="1"/>
                  </a:lnTo>
                  <a:cubicBezTo>
                    <a:pt x="7063" y="1"/>
                    <a:pt x="5627" y="1746"/>
                    <a:pt x="3535" y="1746"/>
                  </a:cubicBezTo>
                  <a:cubicBezTo>
                    <a:pt x="2489" y="1746"/>
                    <a:pt x="1278" y="1310"/>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5785409" y="1985653"/>
              <a:ext cx="154159" cy="80153"/>
            </a:xfrm>
            <a:custGeom>
              <a:avLst/>
              <a:gdLst/>
              <a:ahLst/>
              <a:cxnLst/>
              <a:rect l="l" t="t" r="r" b="b"/>
              <a:pathLst>
                <a:path w="4941" h="2569" extrusionOk="0">
                  <a:moveTo>
                    <a:pt x="2688" y="0"/>
                  </a:moveTo>
                  <a:cubicBezTo>
                    <a:pt x="2443" y="0"/>
                    <a:pt x="2180" y="20"/>
                    <a:pt x="1900" y="67"/>
                  </a:cubicBezTo>
                  <a:cubicBezTo>
                    <a:pt x="0" y="352"/>
                    <a:pt x="348" y="2569"/>
                    <a:pt x="348" y="2569"/>
                  </a:cubicBezTo>
                  <a:lnTo>
                    <a:pt x="4940" y="669"/>
                  </a:lnTo>
                  <a:cubicBezTo>
                    <a:pt x="4940" y="669"/>
                    <a:pt x="4111" y="0"/>
                    <a:pt x="2688" y="0"/>
                  </a:cubicBezTo>
                  <a:close/>
                </a:path>
              </a:pathLst>
            </a:custGeom>
            <a:solidFill>
              <a:srgbClr val="C08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5796267" y="2013921"/>
              <a:ext cx="128482" cy="63398"/>
            </a:xfrm>
            <a:custGeom>
              <a:avLst/>
              <a:gdLst/>
              <a:ahLst/>
              <a:cxnLst/>
              <a:rect l="l" t="t" r="r" b="b"/>
              <a:pathLst>
                <a:path w="4118" h="2032" extrusionOk="0">
                  <a:moveTo>
                    <a:pt x="2211" y="0"/>
                  </a:moveTo>
                  <a:cubicBezTo>
                    <a:pt x="1973" y="0"/>
                    <a:pt x="1720" y="14"/>
                    <a:pt x="1457" y="48"/>
                  </a:cubicBezTo>
                  <a:cubicBezTo>
                    <a:pt x="0" y="238"/>
                    <a:pt x="0" y="1663"/>
                    <a:pt x="0" y="1663"/>
                  </a:cubicBezTo>
                  <a:cubicBezTo>
                    <a:pt x="684" y="1926"/>
                    <a:pt x="1259" y="2032"/>
                    <a:pt x="1740" y="2032"/>
                  </a:cubicBezTo>
                  <a:cubicBezTo>
                    <a:pt x="3690" y="2032"/>
                    <a:pt x="4117" y="301"/>
                    <a:pt x="4117" y="301"/>
                  </a:cubicBezTo>
                  <a:cubicBezTo>
                    <a:pt x="4117" y="301"/>
                    <a:pt x="3323" y="0"/>
                    <a:pt x="2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5820978" y="1997572"/>
              <a:ext cx="74131" cy="72228"/>
            </a:xfrm>
            <a:custGeom>
              <a:avLst/>
              <a:gdLst/>
              <a:ahLst/>
              <a:cxnLst/>
              <a:rect l="l" t="t" r="r" b="b"/>
              <a:pathLst>
                <a:path w="2376" h="2315" extrusionOk="0">
                  <a:moveTo>
                    <a:pt x="1168" y="0"/>
                  </a:moveTo>
                  <a:cubicBezTo>
                    <a:pt x="1149" y="0"/>
                    <a:pt x="1129" y="1"/>
                    <a:pt x="1109" y="2"/>
                  </a:cubicBezTo>
                  <a:cubicBezTo>
                    <a:pt x="475" y="65"/>
                    <a:pt x="0" y="603"/>
                    <a:pt x="32" y="1237"/>
                  </a:cubicBezTo>
                  <a:cubicBezTo>
                    <a:pt x="63" y="1850"/>
                    <a:pt x="598" y="2315"/>
                    <a:pt x="1207" y="2315"/>
                  </a:cubicBezTo>
                  <a:cubicBezTo>
                    <a:pt x="1227" y="2315"/>
                    <a:pt x="1247" y="2314"/>
                    <a:pt x="1267" y="2313"/>
                  </a:cubicBezTo>
                  <a:cubicBezTo>
                    <a:pt x="1900" y="2282"/>
                    <a:pt x="2375" y="1712"/>
                    <a:pt x="2312" y="1078"/>
                  </a:cubicBezTo>
                  <a:cubicBezTo>
                    <a:pt x="2281" y="465"/>
                    <a:pt x="1776" y="0"/>
                    <a:pt x="1168" y="0"/>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5843692" y="2020223"/>
              <a:ext cx="28673" cy="27799"/>
            </a:xfrm>
            <a:custGeom>
              <a:avLst/>
              <a:gdLst/>
              <a:ahLst/>
              <a:cxnLst/>
              <a:rect l="l" t="t" r="r" b="b"/>
              <a:pathLst>
                <a:path w="919" h="891" extrusionOk="0">
                  <a:moveTo>
                    <a:pt x="467" y="0"/>
                  </a:moveTo>
                  <a:cubicBezTo>
                    <a:pt x="449" y="0"/>
                    <a:pt x="431" y="2"/>
                    <a:pt x="412" y="4"/>
                  </a:cubicBezTo>
                  <a:cubicBezTo>
                    <a:pt x="191" y="4"/>
                    <a:pt x="1" y="226"/>
                    <a:pt x="1" y="479"/>
                  </a:cubicBezTo>
                  <a:cubicBezTo>
                    <a:pt x="1" y="701"/>
                    <a:pt x="222" y="891"/>
                    <a:pt x="476" y="891"/>
                  </a:cubicBezTo>
                  <a:cubicBezTo>
                    <a:pt x="729" y="859"/>
                    <a:pt x="919" y="669"/>
                    <a:pt x="887" y="416"/>
                  </a:cubicBezTo>
                  <a:cubicBezTo>
                    <a:pt x="887" y="181"/>
                    <a:pt x="697" y="0"/>
                    <a:pt x="467"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5868403" y="2026245"/>
              <a:ext cx="15850" cy="15007"/>
            </a:xfrm>
            <a:custGeom>
              <a:avLst/>
              <a:gdLst/>
              <a:ahLst/>
              <a:cxnLst/>
              <a:rect l="l" t="t" r="r" b="b"/>
              <a:pathLst>
                <a:path w="508" h="481" extrusionOk="0">
                  <a:moveTo>
                    <a:pt x="254" y="1"/>
                  </a:moveTo>
                  <a:cubicBezTo>
                    <a:pt x="95" y="1"/>
                    <a:pt x="0" y="128"/>
                    <a:pt x="0" y="254"/>
                  </a:cubicBezTo>
                  <a:cubicBezTo>
                    <a:pt x="29" y="368"/>
                    <a:pt x="108" y="481"/>
                    <a:pt x="237" y="481"/>
                  </a:cubicBezTo>
                  <a:cubicBezTo>
                    <a:pt x="253" y="481"/>
                    <a:pt x="269" y="479"/>
                    <a:pt x="285" y="476"/>
                  </a:cubicBezTo>
                  <a:cubicBezTo>
                    <a:pt x="412" y="476"/>
                    <a:pt x="507" y="381"/>
                    <a:pt x="507" y="223"/>
                  </a:cubicBezTo>
                  <a:cubicBezTo>
                    <a:pt x="507" y="96"/>
                    <a:pt x="380"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5792741" y="2004030"/>
              <a:ext cx="146827" cy="61776"/>
            </a:xfrm>
            <a:custGeom>
              <a:avLst/>
              <a:gdLst/>
              <a:ahLst/>
              <a:cxnLst/>
              <a:rect l="l" t="t" r="r" b="b"/>
              <a:pathLst>
                <a:path w="4706" h="1980" extrusionOk="0">
                  <a:moveTo>
                    <a:pt x="2678" y="0"/>
                  </a:moveTo>
                  <a:cubicBezTo>
                    <a:pt x="1425" y="0"/>
                    <a:pt x="0" y="398"/>
                    <a:pt x="113" y="1980"/>
                  </a:cubicBezTo>
                  <a:cubicBezTo>
                    <a:pt x="113" y="1980"/>
                    <a:pt x="113" y="355"/>
                    <a:pt x="2397" y="355"/>
                  </a:cubicBezTo>
                  <a:cubicBezTo>
                    <a:pt x="2893" y="355"/>
                    <a:pt x="3496" y="432"/>
                    <a:pt x="4230" y="618"/>
                  </a:cubicBezTo>
                  <a:lnTo>
                    <a:pt x="4705" y="80"/>
                  </a:lnTo>
                  <a:cubicBezTo>
                    <a:pt x="4705" y="80"/>
                    <a:pt x="4199" y="80"/>
                    <a:pt x="3122" y="16"/>
                  </a:cubicBezTo>
                  <a:cubicBezTo>
                    <a:pt x="2978" y="6"/>
                    <a:pt x="2829" y="0"/>
                    <a:pt x="2678"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5479082" y="1985653"/>
              <a:ext cx="154190" cy="80153"/>
            </a:xfrm>
            <a:custGeom>
              <a:avLst/>
              <a:gdLst/>
              <a:ahLst/>
              <a:cxnLst/>
              <a:rect l="l" t="t" r="r" b="b"/>
              <a:pathLst>
                <a:path w="4942" h="2569" extrusionOk="0">
                  <a:moveTo>
                    <a:pt x="2253" y="0"/>
                  </a:moveTo>
                  <a:cubicBezTo>
                    <a:pt x="830" y="0"/>
                    <a:pt x="1" y="669"/>
                    <a:pt x="1" y="669"/>
                  </a:cubicBezTo>
                  <a:lnTo>
                    <a:pt x="4593" y="2569"/>
                  </a:lnTo>
                  <a:cubicBezTo>
                    <a:pt x="4593" y="2569"/>
                    <a:pt x="4941" y="352"/>
                    <a:pt x="3041" y="67"/>
                  </a:cubicBezTo>
                  <a:cubicBezTo>
                    <a:pt x="2762" y="20"/>
                    <a:pt x="2499" y="0"/>
                    <a:pt x="2253" y="0"/>
                  </a:cubicBezTo>
                  <a:close/>
                </a:path>
              </a:pathLst>
            </a:custGeom>
            <a:solidFill>
              <a:srgbClr val="C08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5493902" y="2013921"/>
              <a:ext cx="128482" cy="63398"/>
            </a:xfrm>
            <a:custGeom>
              <a:avLst/>
              <a:gdLst/>
              <a:ahLst/>
              <a:cxnLst/>
              <a:rect l="l" t="t" r="r" b="b"/>
              <a:pathLst>
                <a:path w="4118" h="2032" extrusionOk="0">
                  <a:moveTo>
                    <a:pt x="1907" y="0"/>
                  </a:moveTo>
                  <a:cubicBezTo>
                    <a:pt x="795" y="0"/>
                    <a:pt x="1" y="301"/>
                    <a:pt x="1" y="301"/>
                  </a:cubicBezTo>
                  <a:cubicBezTo>
                    <a:pt x="1" y="301"/>
                    <a:pt x="428" y="2032"/>
                    <a:pt x="2378" y="2032"/>
                  </a:cubicBezTo>
                  <a:cubicBezTo>
                    <a:pt x="2859" y="2032"/>
                    <a:pt x="3434" y="1926"/>
                    <a:pt x="4118" y="1663"/>
                  </a:cubicBezTo>
                  <a:cubicBezTo>
                    <a:pt x="4118" y="1663"/>
                    <a:pt x="4118" y="238"/>
                    <a:pt x="2661" y="48"/>
                  </a:cubicBezTo>
                  <a:cubicBezTo>
                    <a:pt x="2398" y="14"/>
                    <a:pt x="2145" y="0"/>
                    <a:pt x="1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5523543" y="1997572"/>
              <a:ext cx="74131" cy="72228"/>
            </a:xfrm>
            <a:custGeom>
              <a:avLst/>
              <a:gdLst/>
              <a:ahLst/>
              <a:cxnLst/>
              <a:rect l="l" t="t" r="r" b="b"/>
              <a:pathLst>
                <a:path w="2376" h="2315" extrusionOk="0">
                  <a:moveTo>
                    <a:pt x="1208" y="0"/>
                  </a:moveTo>
                  <a:cubicBezTo>
                    <a:pt x="601" y="0"/>
                    <a:pt x="95" y="465"/>
                    <a:pt x="64" y="1078"/>
                  </a:cubicBezTo>
                  <a:cubicBezTo>
                    <a:pt x="1" y="1712"/>
                    <a:pt x="476" y="2282"/>
                    <a:pt x="1109" y="2313"/>
                  </a:cubicBezTo>
                  <a:cubicBezTo>
                    <a:pt x="1129" y="2314"/>
                    <a:pt x="1149" y="2315"/>
                    <a:pt x="1169" y="2315"/>
                  </a:cubicBezTo>
                  <a:cubicBezTo>
                    <a:pt x="1778" y="2315"/>
                    <a:pt x="2314" y="1850"/>
                    <a:pt x="2344" y="1237"/>
                  </a:cubicBezTo>
                  <a:cubicBezTo>
                    <a:pt x="2376" y="603"/>
                    <a:pt x="1901" y="65"/>
                    <a:pt x="1268" y="2"/>
                  </a:cubicBezTo>
                  <a:cubicBezTo>
                    <a:pt x="1248" y="1"/>
                    <a:pt x="1228" y="0"/>
                    <a:pt x="1208" y="0"/>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5546288" y="2020223"/>
              <a:ext cx="28673" cy="27799"/>
            </a:xfrm>
            <a:custGeom>
              <a:avLst/>
              <a:gdLst/>
              <a:ahLst/>
              <a:cxnLst/>
              <a:rect l="l" t="t" r="r" b="b"/>
              <a:pathLst>
                <a:path w="919" h="891" extrusionOk="0">
                  <a:moveTo>
                    <a:pt x="452" y="0"/>
                  </a:moveTo>
                  <a:cubicBezTo>
                    <a:pt x="222" y="0"/>
                    <a:pt x="32" y="181"/>
                    <a:pt x="32" y="416"/>
                  </a:cubicBezTo>
                  <a:cubicBezTo>
                    <a:pt x="0" y="669"/>
                    <a:pt x="190" y="859"/>
                    <a:pt x="444" y="891"/>
                  </a:cubicBezTo>
                  <a:cubicBezTo>
                    <a:pt x="697" y="891"/>
                    <a:pt x="887" y="701"/>
                    <a:pt x="919" y="479"/>
                  </a:cubicBezTo>
                  <a:cubicBezTo>
                    <a:pt x="919" y="226"/>
                    <a:pt x="729" y="4"/>
                    <a:pt x="507" y="4"/>
                  </a:cubicBezTo>
                  <a:cubicBezTo>
                    <a:pt x="488" y="2"/>
                    <a:pt x="470" y="0"/>
                    <a:pt x="452"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5569002" y="2026245"/>
              <a:ext cx="15850" cy="15007"/>
            </a:xfrm>
            <a:custGeom>
              <a:avLst/>
              <a:gdLst/>
              <a:ahLst/>
              <a:cxnLst/>
              <a:rect l="l" t="t" r="r" b="b"/>
              <a:pathLst>
                <a:path w="508" h="481" extrusionOk="0">
                  <a:moveTo>
                    <a:pt x="286" y="1"/>
                  </a:moveTo>
                  <a:cubicBezTo>
                    <a:pt x="127" y="1"/>
                    <a:pt x="32" y="96"/>
                    <a:pt x="1" y="223"/>
                  </a:cubicBezTo>
                  <a:cubicBezTo>
                    <a:pt x="1" y="381"/>
                    <a:pt x="96" y="476"/>
                    <a:pt x="254" y="476"/>
                  </a:cubicBezTo>
                  <a:cubicBezTo>
                    <a:pt x="267" y="479"/>
                    <a:pt x="281" y="481"/>
                    <a:pt x="294" y="481"/>
                  </a:cubicBezTo>
                  <a:cubicBezTo>
                    <a:pt x="406" y="481"/>
                    <a:pt x="507" y="368"/>
                    <a:pt x="507" y="254"/>
                  </a:cubicBezTo>
                  <a:cubicBezTo>
                    <a:pt x="507" y="128"/>
                    <a:pt x="412"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5479082" y="2004030"/>
              <a:ext cx="146827" cy="61776"/>
            </a:xfrm>
            <a:custGeom>
              <a:avLst/>
              <a:gdLst/>
              <a:ahLst/>
              <a:cxnLst/>
              <a:rect l="l" t="t" r="r" b="b"/>
              <a:pathLst>
                <a:path w="4706" h="1980" extrusionOk="0">
                  <a:moveTo>
                    <a:pt x="2029" y="0"/>
                  </a:moveTo>
                  <a:cubicBezTo>
                    <a:pt x="1877" y="0"/>
                    <a:pt x="1728" y="6"/>
                    <a:pt x="1584" y="16"/>
                  </a:cubicBezTo>
                  <a:cubicBezTo>
                    <a:pt x="507" y="80"/>
                    <a:pt x="1" y="80"/>
                    <a:pt x="1" y="80"/>
                  </a:cubicBezTo>
                  <a:lnTo>
                    <a:pt x="476" y="618"/>
                  </a:lnTo>
                  <a:cubicBezTo>
                    <a:pt x="1210" y="432"/>
                    <a:pt x="1814" y="355"/>
                    <a:pt x="2309" y="355"/>
                  </a:cubicBezTo>
                  <a:cubicBezTo>
                    <a:pt x="4593" y="355"/>
                    <a:pt x="4593" y="1980"/>
                    <a:pt x="4593" y="1980"/>
                  </a:cubicBezTo>
                  <a:cubicBezTo>
                    <a:pt x="4706" y="398"/>
                    <a:pt x="3282" y="0"/>
                    <a:pt x="2029" y="0"/>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5260709" y="1516397"/>
              <a:ext cx="910073" cy="511867"/>
            </a:xfrm>
            <a:custGeom>
              <a:avLst/>
              <a:gdLst/>
              <a:ahLst/>
              <a:cxnLst/>
              <a:rect l="l" t="t" r="r" b="b"/>
              <a:pathLst>
                <a:path w="29169" h="16406" extrusionOk="0">
                  <a:moveTo>
                    <a:pt x="13872" y="1"/>
                  </a:moveTo>
                  <a:cubicBezTo>
                    <a:pt x="1" y="1"/>
                    <a:pt x="3896" y="16057"/>
                    <a:pt x="3896" y="16057"/>
                  </a:cubicBezTo>
                  <a:cubicBezTo>
                    <a:pt x="3896" y="16057"/>
                    <a:pt x="4016" y="15946"/>
                    <a:pt x="4242" y="15946"/>
                  </a:cubicBezTo>
                  <a:cubicBezTo>
                    <a:pt x="4451" y="15946"/>
                    <a:pt x="4751" y="16040"/>
                    <a:pt x="5131" y="16405"/>
                  </a:cubicBezTo>
                  <a:cubicBezTo>
                    <a:pt x="5131" y="16405"/>
                    <a:pt x="10198" y="12447"/>
                    <a:pt x="10198" y="6113"/>
                  </a:cubicBezTo>
                  <a:cubicBezTo>
                    <a:pt x="10198" y="6113"/>
                    <a:pt x="11148" y="9565"/>
                    <a:pt x="15519" y="10071"/>
                  </a:cubicBezTo>
                  <a:cubicBezTo>
                    <a:pt x="21219" y="10705"/>
                    <a:pt x="23183" y="12447"/>
                    <a:pt x="23531" y="16152"/>
                  </a:cubicBezTo>
                  <a:cubicBezTo>
                    <a:pt x="23531" y="16152"/>
                    <a:pt x="23848" y="15823"/>
                    <a:pt x="24239" y="15823"/>
                  </a:cubicBezTo>
                  <a:cubicBezTo>
                    <a:pt x="24490" y="15823"/>
                    <a:pt x="24772" y="15959"/>
                    <a:pt x="25019" y="16405"/>
                  </a:cubicBezTo>
                  <a:cubicBezTo>
                    <a:pt x="25019" y="16405"/>
                    <a:pt x="29168" y="1"/>
                    <a:pt x="1387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6030459" y="2379997"/>
              <a:ext cx="58313" cy="108701"/>
            </a:xfrm>
            <a:custGeom>
              <a:avLst/>
              <a:gdLst/>
              <a:ahLst/>
              <a:cxnLst/>
              <a:rect l="l" t="t" r="r" b="b"/>
              <a:pathLst>
                <a:path w="1869" h="3484" extrusionOk="0">
                  <a:moveTo>
                    <a:pt x="507" y="0"/>
                  </a:moveTo>
                  <a:cubicBezTo>
                    <a:pt x="507" y="0"/>
                    <a:pt x="0" y="32"/>
                    <a:pt x="32" y="1045"/>
                  </a:cubicBezTo>
                  <a:cubicBezTo>
                    <a:pt x="95" y="2027"/>
                    <a:pt x="697" y="3484"/>
                    <a:pt x="697" y="3484"/>
                  </a:cubicBezTo>
                  <a:cubicBezTo>
                    <a:pt x="697" y="3484"/>
                    <a:pt x="1869" y="2471"/>
                    <a:pt x="1108" y="1394"/>
                  </a:cubicBezTo>
                  <a:cubicBezTo>
                    <a:pt x="887" y="1077"/>
                    <a:pt x="697" y="412"/>
                    <a:pt x="507" y="0"/>
                  </a:cubicBezTo>
                  <a:close/>
                </a:path>
              </a:pathLst>
            </a:custGeom>
            <a:solidFill>
              <a:srgbClr val="F8B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6039351" y="2379997"/>
              <a:ext cx="21746" cy="37596"/>
            </a:xfrm>
            <a:custGeom>
              <a:avLst/>
              <a:gdLst/>
              <a:ahLst/>
              <a:cxnLst/>
              <a:rect l="l" t="t" r="r" b="b"/>
              <a:pathLst>
                <a:path w="697" h="1205" extrusionOk="0">
                  <a:moveTo>
                    <a:pt x="222" y="0"/>
                  </a:moveTo>
                  <a:cubicBezTo>
                    <a:pt x="222" y="0"/>
                    <a:pt x="127" y="0"/>
                    <a:pt x="0" y="127"/>
                  </a:cubicBezTo>
                  <a:cubicBezTo>
                    <a:pt x="0" y="127"/>
                    <a:pt x="216" y="1204"/>
                    <a:pt x="677" y="1204"/>
                  </a:cubicBezTo>
                  <a:cubicBezTo>
                    <a:pt x="683" y="1204"/>
                    <a:pt x="690" y="1204"/>
                    <a:pt x="697" y="1204"/>
                  </a:cubicBezTo>
                  <a:cubicBezTo>
                    <a:pt x="538" y="855"/>
                    <a:pt x="380" y="349"/>
                    <a:pt x="222" y="0"/>
                  </a:cubicBezTo>
                  <a:close/>
                </a:path>
              </a:pathLst>
            </a:custGeom>
            <a:solidFill>
              <a:srgbClr val="E74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5809652" y="2091423"/>
              <a:ext cx="175375" cy="117000"/>
            </a:xfrm>
            <a:custGeom>
              <a:avLst/>
              <a:gdLst/>
              <a:ahLst/>
              <a:cxnLst/>
              <a:rect l="l" t="t" r="r" b="b"/>
              <a:pathLst>
                <a:path w="5621" h="3750" extrusionOk="0">
                  <a:moveTo>
                    <a:pt x="4091" y="1"/>
                  </a:moveTo>
                  <a:cubicBezTo>
                    <a:pt x="4063" y="1"/>
                    <a:pt x="4034" y="1"/>
                    <a:pt x="4005" y="2"/>
                  </a:cubicBezTo>
                  <a:cubicBezTo>
                    <a:pt x="3087" y="34"/>
                    <a:pt x="1630" y="635"/>
                    <a:pt x="965" y="1586"/>
                  </a:cubicBezTo>
                  <a:cubicBezTo>
                    <a:pt x="541" y="2131"/>
                    <a:pt x="0" y="3749"/>
                    <a:pt x="1175" y="3749"/>
                  </a:cubicBezTo>
                  <a:cubicBezTo>
                    <a:pt x="1228" y="3749"/>
                    <a:pt x="1285" y="3746"/>
                    <a:pt x="1345" y="3739"/>
                  </a:cubicBezTo>
                  <a:cubicBezTo>
                    <a:pt x="2738" y="3612"/>
                    <a:pt x="4005" y="2947"/>
                    <a:pt x="4575" y="2504"/>
                  </a:cubicBezTo>
                  <a:cubicBezTo>
                    <a:pt x="5177" y="2061"/>
                    <a:pt x="5620" y="1332"/>
                    <a:pt x="5462" y="889"/>
                  </a:cubicBezTo>
                  <a:cubicBezTo>
                    <a:pt x="5339" y="460"/>
                    <a:pt x="4949" y="1"/>
                    <a:pt x="4091" y="1"/>
                  </a:cubicBezTo>
                  <a:close/>
                </a:path>
              </a:pathLst>
            </a:custGeom>
            <a:solidFill>
              <a:srgbClr val="F57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5941506" y="2285771"/>
              <a:ext cx="154190" cy="313841"/>
            </a:xfrm>
            <a:custGeom>
              <a:avLst/>
              <a:gdLst/>
              <a:ahLst/>
              <a:cxnLst/>
              <a:rect l="l" t="t" r="r" b="b"/>
              <a:pathLst>
                <a:path w="4942" h="10059" extrusionOk="0">
                  <a:moveTo>
                    <a:pt x="787" y="0"/>
                  </a:moveTo>
                  <a:cubicBezTo>
                    <a:pt x="704" y="0"/>
                    <a:pt x="620" y="14"/>
                    <a:pt x="539" y="44"/>
                  </a:cubicBezTo>
                  <a:cubicBezTo>
                    <a:pt x="191" y="170"/>
                    <a:pt x="1" y="582"/>
                    <a:pt x="159" y="930"/>
                  </a:cubicBezTo>
                  <a:lnTo>
                    <a:pt x="3516" y="9608"/>
                  </a:lnTo>
                  <a:cubicBezTo>
                    <a:pt x="3641" y="9882"/>
                    <a:pt x="3904" y="10059"/>
                    <a:pt x="4180" y="10059"/>
                  </a:cubicBezTo>
                  <a:cubicBezTo>
                    <a:pt x="4254" y="10059"/>
                    <a:pt x="4329" y="10046"/>
                    <a:pt x="4403" y="10019"/>
                  </a:cubicBezTo>
                  <a:cubicBezTo>
                    <a:pt x="4751" y="9861"/>
                    <a:pt x="4941" y="9481"/>
                    <a:pt x="4815" y="9101"/>
                  </a:cubicBezTo>
                  <a:lnTo>
                    <a:pt x="1426" y="424"/>
                  </a:lnTo>
                  <a:cubicBezTo>
                    <a:pt x="1329" y="156"/>
                    <a:pt x="1063" y="0"/>
                    <a:pt x="78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5924720" y="2243650"/>
              <a:ext cx="68203" cy="88951"/>
            </a:xfrm>
            <a:custGeom>
              <a:avLst/>
              <a:gdLst/>
              <a:ahLst/>
              <a:cxnLst/>
              <a:rect l="l" t="t" r="r" b="b"/>
              <a:pathLst>
                <a:path w="2186" h="2851" extrusionOk="0">
                  <a:moveTo>
                    <a:pt x="1299" y="0"/>
                  </a:moveTo>
                  <a:lnTo>
                    <a:pt x="0" y="507"/>
                  </a:lnTo>
                  <a:lnTo>
                    <a:pt x="919" y="2850"/>
                  </a:lnTo>
                  <a:lnTo>
                    <a:pt x="2186" y="2344"/>
                  </a:lnTo>
                  <a:lnTo>
                    <a:pt x="1299" y="0"/>
                  </a:lnTo>
                  <a:close/>
                </a:path>
              </a:pathLst>
            </a:custGeom>
            <a:solidFill>
              <a:srgbClr val="B4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5841726" y="2129675"/>
              <a:ext cx="149230" cy="129792"/>
            </a:xfrm>
            <a:custGeom>
              <a:avLst/>
              <a:gdLst/>
              <a:ahLst/>
              <a:cxnLst/>
              <a:rect l="l" t="t" r="r" b="b"/>
              <a:pathLst>
                <a:path w="4783" h="4160" extrusionOk="0">
                  <a:moveTo>
                    <a:pt x="3284" y="1"/>
                  </a:moveTo>
                  <a:cubicBezTo>
                    <a:pt x="1171" y="1"/>
                    <a:pt x="0" y="1816"/>
                    <a:pt x="0" y="1816"/>
                  </a:cubicBezTo>
                  <a:cubicBezTo>
                    <a:pt x="792" y="2925"/>
                    <a:pt x="2660" y="4160"/>
                    <a:pt x="2660" y="4160"/>
                  </a:cubicBezTo>
                  <a:lnTo>
                    <a:pt x="3927" y="3685"/>
                  </a:lnTo>
                  <a:cubicBezTo>
                    <a:pt x="4782" y="2070"/>
                    <a:pt x="4307" y="138"/>
                    <a:pt x="4307" y="138"/>
                  </a:cubicBezTo>
                  <a:cubicBezTo>
                    <a:pt x="3945" y="42"/>
                    <a:pt x="3604" y="1"/>
                    <a:pt x="3284" y="1"/>
                  </a:cubicBezTo>
                  <a:close/>
                </a:path>
              </a:pathLst>
            </a:custGeom>
            <a:solidFill>
              <a:srgbClr val="BE5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5849620" y="2152732"/>
              <a:ext cx="58344" cy="63274"/>
            </a:xfrm>
            <a:custGeom>
              <a:avLst/>
              <a:gdLst/>
              <a:ahLst/>
              <a:cxnLst/>
              <a:rect l="l" t="t" r="r" b="b"/>
              <a:pathLst>
                <a:path w="1870" h="2028" extrusionOk="0">
                  <a:moveTo>
                    <a:pt x="222" y="1"/>
                  </a:moveTo>
                  <a:lnTo>
                    <a:pt x="1" y="191"/>
                  </a:lnTo>
                  <a:lnTo>
                    <a:pt x="1869" y="2027"/>
                  </a:lnTo>
                  <a:lnTo>
                    <a:pt x="222" y="1"/>
                  </a:lnTo>
                  <a:close/>
                </a:path>
              </a:pathLst>
            </a:custGeom>
            <a:solidFill>
              <a:srgbClr val="AC3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5883223" y="2126056"/>
              <a:ext cx="28673" cy="61277"/>
            </a:xfrm>
            <a:custGeom>
              <a:avLst/>
              <a:gdLst/>
              <a:ahLst/>
              <a:cxnLst/>
              <a:rect l="l" t="t" r="r" b="b"/>
              <a:pathLst>
                <a:path w="919" h="1964" extrusionOk="0">
                  <a:moveTo>
                    <a:pt x="254" y="0"/>
                  </a:moveTo>
                  <a:lnTo>
                    <a:pt x="0" y="95"/>
                  </a:lnTo>
                  <a:lnTo>
                    <a:pt x="919" y="1964"/>
                  </a:lnTo>
                  <a:lnTo>
                    <a:pt x="254" y="0"/>
                  </a:lnTo>
                  <a:close/>
                </a:path>
              </a:pathLst>
            </a:custGeom>
            <a:solidFill>
              <a:srgbClr val="AC3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5933612" y="2116165"/>
              <a:ext cx="13853" cy="99840"/>
            </a:xfrm>
            <a:custGeom>
              <a:avLst/>
              <a:gdLst/>
              <a:ahLst/>
              <a:cxnLst/>
              <a:rect l="l" t="t" r="r" b="b"/>
              <a:pathLst>
                <a:path w="444" h="3200" extrusionOk="0">
                  <a:moveTo>
                    <a:pt x="0" y="1"/>
                  </a:moveTo>
                  <a:lnTo>
                    <a:pt x="444" y="3199"/>
                  </a:lnTo>
                  <a:lnTo>
                    <a:pt x="317" y="64"/>
                  </a:lnTo>
                  <a:lnTo>
                    <a:pt x="0" y="1"/>
                  </a:lnTo>
                  <a:close/>
                </a:path>
              </a:pathLst>
            </a:custGeom>
            <a:solidFill>
              <a:srgbClr val="AC3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5835954" y="2306863"/>
              <a:ext cx="195499" cy="535579"/>
            </a:xfrm>
            <a:custGeom>
              <a:avLst/>
              <a:gdLst/>
              <a:ahLst/>
              <a:cxnLst/>
              <a:rect l="l" t="t" r="r" b="b"/>
              <a:pathLst>
                <a:path w="6266" h="17166" extrusionOk="0">
                  <a:moveTo>
                    <a:pt x="4957" y="0"/>
                  </a:moveTo>
                  <a:cubicBezTo>
                    <a:pt x="4950" y="0"/>
                    <a:pt x="4943" y="0"/>
                    <a:pt x="4936" y="1"/>
                  </a:cubicBezTo>
                  <a:cubicBezTo>
                    <a:pt x="4429" y="64"/>
                    <a:pt x="4239" y="1648"/>
                    <a:pt x="4239" y="1648"/>
                  </a:cubicBezTo>
                  <a:cubicBezTo>
                    <a:pt x="4173" y="1632"/>
                    <a:pt x="4110" y="1624"/>
                    <a:pt x="4050" y="1624"/>
                  </a:cubicBezTo>
                  <a:cubicBezTo>
                    <a:pt x="3174" y="1624"/>
                    <a:pt x="3035" y="3263"/>
                    <a:pt x="3035" y="3263"/>
                  </a:cubicBezTo>
                  <a:cubicBezTo>
                    <a:pt x="2956" y="3230"/>
                    <a:pt x="2878" y="3215"/>
                    <a:pt x="2801" y="3215"/>
                  </a:cubicBezTo>
                  <a:cubicBezTo>
                    <a:pt x="2138" y="3215"/>
                    <a:pt x="1579" y="4308"/>
                    <a:pt x="1579" y="4308"/>
                  </a:cubicBezTo>
                  <a:cubicBezTo>
                    <a:pt x="1560" y="4305"/>
                    <a:pt x="1541" y="4304"/>
                    <a:pt x="1522" y="4304"/>
                  </a:cubicBezTo>
                  <a:cubicBezTo>
                    <a:pt x="692" y="4304"/>
                    <a:pt x="0" y="6990"/>
                    <a:pt x="217" y="7981"/>
                  </a:cubicBezTo>
                  <a:cubicBezTo>
                    <a:pt x="439" y="9027"/>
                    <a:pt x="977" y="10040"/>
                    <a:pt x="1104" y="10673"/>
                  </a:cubicBezTo>
                  <a:cubicBezTo>
                    <a:pt x="1230" y="11275"/>
                    <a:pt x="1262" y="13904"/>
                    <a:pt x="1262" y="13904"/>
                  </a:cubicBezTo>
                  <a:lnTo>
                    <a:pt x="1040" y="17165"/>
                  </a:lnTo>
                  <a:lnTo>
                    <a:pt x="4936" y="17165"/>
                  </a:lnTo>
                  <a:lnTo>
                    <a:pt x="4682" y="14062"/>
                  </a:lnTo>
                  <a:cubicBezTo>
                    <a:pt x="4524" y="12288"/>
                    <a:pt x="5252" y="10008"/>
                    <a:pt x="5252" y="10008"/>
                  </a:cubicBezTo>
                  <a:cubicBezTo>
                    <a:pt x="6012" y="9185"/>
                    <a:pt x="6266" y="7348"/>
                    <a:pt x="6266" y="7348"/>
                  </a:cubicBezTo>
                  <a:cubicBezTo>
                    <a:pt x="6266" y="7348"/>
                    <a:pt x="5981" y="6335"/>
                    <a:pt x="5886" y="5828"/>
                  </a:cubicBezTo>
                  <a:cubicBezTo>
                    <a:pt x="5791" y="5321"/>
                    <a:pt x="5791" y="2978"/>
                    <a:pt x="5759" y="2028"/>
                  </a:cubicBezTo>
                  <a:cubicBezTo>
                    <a:pt x="5728" y="1091"/>
                    <a:pt x="5450" y="0"/>
                    <a:pt x="4957" y="0"/>
                  </a:cubicBezTo>
                  <a:close/>
                </a:path>
              </a:pathLst>
            </a:custGeom>
            <a:solidFill>
              <a:srgbClr val="F8B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5868403" y="2441243"/>
              <a:ext cx="18814" cy="78094"/>
            </a:xfrm>
            <a:custGeom>
              <a:avLst/>
              <a:gdLst/>
              <a:ahLst/>
              <a:cxnLst/>
              <a:rect l="l" t="t" r="r" b="b"/>
              <a:pathLst>
                <a:path w="603" h="2503" extrusionOk="0">
                  <a:moveTo>
                    <a:pt x="539" y="1"/>
                  </a:moveTo>
                  <a:cubicBezTo>
                    <a:pt x="539" y="1"/>
                    <a:pt x="507" y="159"/>
                    <a:pt x="475" y="413"/>
                  </a:cubicBezTo>
                  <a:cubicBezTo>
                    <a:pt x="475" y="539"/>
                    <a:pt x="444" y="666"/>
                    <a:pt x="444" y="824"/>
                  </a:cubicBezTo>
                  <a:cubicBezTo>
                    <a:pt x="412" y="983"/>
                    <a:pt x="412" y="1141"/>
                    <a:pt x="380" y="1331"/>
                  </a:cubicBezTo>
                  <a:cubicBezTo>
                    <a:pt x="380" y="1394"/>
                    <a:pt x="380" y="1489"/>
                    <a:pt x="380" y="1553"/>
                  </a:cubicBezTo>
                  <a:cubicBezTo>
                    <a:pt x="380" y="1648"/>
                    <a:pt x="380" y="1711"/>
                    <a:pt x="349" y="1774"/>
                  </a:cubicBezTo>
                  <a:cubicBezTo>
                    <a:pt x="349" y="1806"/>
                    <a:pt x="349" y="1806"/>
                    <a:pt x="349" y="1838"/>
                  </a:cubicBezTo>
                  <a:lnTo>
                    <a:pt x="349" y="1869"/>
                  </a:lnTo>
                  <a:cubicBezTo>
                    <a:pt x="317" y="1901"/>
                    <a:pt x="317" y="1933"/>
                    <a:pt x="285" y="1964"/>
                  </a:cubicBezTo>
                  <a:cubicBezTo>
                    <a:pt x="254" y="2028"/>
                    <a:pt x="222" y="2091"/>
                    <a:pt x="190" y="2154"/>
                  </a:cubicBezTo>
                  <a:cubicBezTo>
                    <a:pt x="64" y="2344"/>
                    <a:pt x="0" y="2503"/>
                    <a:pt x="0" y="2503"/>
                  </a:cubicBezTo>
                  <a:cubicBezTo>
                    <a:pt x="0" y="2503"/>
                    <a:pt x="127" y="2408"/>
                    <a:pt x="285" y="2218"/>
                  </a:cubicBezTo>
                  <a:cubicBezTo>
                    <a:pt x="317" y="2154"/>
                    <a:pt x="380" y="2091"/>
                    <a:pt x="412" y="2028"/>
                  </a:cubicBezTo>
                  <a:cubicBezTo>
                    <a:pt x="444" y="1996"/>
                    <a:pt x="444" y="1964"/>
                    <a:pt x="475" y="1933"/>
                  </a:cubicBezTo>
                  <a:lnTo>
                    <a:pt x="507" y="1933"/>
                  </a:lnTo>
                  <a:lnTo>
                    <a:pt x="507" y="1901"/>
                  </a:lnTo>
                  <a:cubicBezTo>
                    <a:pt x="507" y="1869"/>
                    <a:pt x="539" y="1838"/>
                    <a:pt x="539" y="1838"/>
                  </a:cubicBezTo>
                  <a:cubicBezTo>
                    <a:pt x="539" y="1743"/>
                    <a:pt x="570" y="1648"/>
                    <a:pt x="570" y="1584"/>
                  </a:cubicBezTo>
                  <a:cubicBezTo>
                    <a:pt x="570" y="1489"/>
                    <a:pt x="570" y="1426"/>
                    <a:pt x="602" y="1331"/>
                  </a:cubicBezTo>
                  <a:cubicBezTo>
                    <a:pt x="602" y="1236"/>
                    <a:pt x="602" y="1173"/>
                    <a:pt x="602" y="1078"/>
                  </a:cubicBezTo>
                  <a:cubicBezTo>
                    <a:pt x="602" y="1014"/>
                    <a:pt x="602" y="919"/>
                    <a:pt x="602" y="856"/>
                  </a:cubicBezTo>
                  <a:cubicBezTo>
                    <a:pt x="602" y="698"/>
                    <a:pt x="602" y="539"/>
                    <a:pt x="602" y="413"/>
                  </a:cubicBezTo>
                  <a:cubicBezTo>
                    <a:pt x="570" y="159"/>
                    <a:pt x="539" y="1"/>
                    <a:pt x="539" y="1"/>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5914829" y="2408639"/>
              <a:ext cx="15850" cy="135408"/>
            </a:xfrm>
            <a:custGeom>
              <a:avLst/>
              <a:gdLst/>
              <a:ahLst/>
              <a:cxnLst/>
              <a:rect l="l" t="t" r="r" b="b"/>
              <a:pathLst>
                <a:path w="508" h="4340" extrusionOk="0">
                  <a:moveTo>
                    <a:pt x="507" y="1"/>
                  </a:moveTo>
                  <a:cubicBezTo>
                    <a:pt x="507" y="1"/>
                    <a:pt x="476" y="64"/>
                    <a:pt x="444" y="159"/>
                  </a:cubicBezTo>
                  <a:cubicBezTo>
                    <a:pt x="412" y="222"/>
                    <a:pt x="381" y="286"/>
                    <a:pt x="349" y="381"/>
                  </a:cubicBezTo>
                  <a:cubicBezTo>
                    <a:pt x="317" y="444"/>
                    <a:pt x="286" y="539"/>
                    <a:pt x="254" y="634"/>
                  </a:cubicBezTo>
                  <a:cubicBezTo>
                    <a:pt x="222" y="729"/>
                    <a:pt x="191" y="856"/>
                    <a:pt x="159" y="951"/>
                  </a:cubicBezTo>
                  <a:cubicBezTo>
                    <a:pt x="127" y="1078"/>
                    <a:pt x="96" y="1204"/>
                    <a:pt x="96" y="1331"/>
                  </a:cubicBezTo>
                  <a:cubicBezTo>
                    <a:pt x="96" y="1363"/>
                    <a:pt x="96" y="1394"/>
                    <a:pt x="96" y="1426"/>
                  </a:cubicBezTo>
                  <a:cubicBezTo>
                    <a:pt x="96" y="1458"/>
                    <a:pt x="96" y="1489"/>
                    <a:pt x="96" y="1521"/>
                  </a:cubicBezTo>
                  <a:lnTo>
                    <a:pt x="64" y="1743"/>
                  </a:lnTo>
                  <a:cubicBezTo>
                    <a:pt x="64" y="1869"/>
                    <a:pt x="64" y="1996"/>
                    <a:pt x="32" y="2154"/>
                  </a:cubicBezTo>
                  <a:cubicBezTo>
                    <a:pt x="32" y="2281"/>
                    <a:pt x="32" y="2408"/>
                    <a:pt x="32" y="2566"/>
                  </a:cubicBezTo>
                  <a:cubicBezTo>
                    <a:pt x="32" y="2693"/>
                    <a:pt x="32" y="2819"/>
                    <a:pt x="32" y="2946"/>
                  </a:cubicBezTo>
                  <a:cubicBezTo>
                    <a:pt x="1" y="3199"/>
                    <a:pt x="1" y="3453"/>
                    <a:pt x="1" y="3643"/>
                  </a:cubicBezTo>
                  <a:cubicBezTo>
                    <a:pt x="32" y="4054"/>
                    <a:pt x="32" y="4339"/>
                    <a:pt x="32" y="4339"/>
                  </a:cubicBezTo>
                  <a:cubicBezTo>
                    <a:pt x="32" y="4339"/>
                    <a:pt x="96" y="4054"/>
                    <a:pt x="127" y="3643"/>
                  </a:cubicBezTo>
                  <a:cubicBezTo>
                    <a:pt x="159" y="3453"/>
                    <a:pt x="159" y="3199"/>
                    <a:pt x="191" y="2946"/>
                  </a:cubicBezTo>
                  <a:cubicBezTo>
                    <a:pt x="191" y="2819"/>
                    <a:pt x="191" y="2693"/>
                    <a:pt x="222" y="2566"/>
                  </a:cubicBezTo>
                  <a:cubicBezTo>
                    <a:pt x="222" y="2408"/>
                    <a:pt x="222" y="2281"/>
                    <a:pt x="222" y="2154"/>
                  </a:cubicBezTo>
                  <a:cubicBezTo>
                    <a:pt x="254" y="1996"/>
                    <a:pt x="254" y="1869"/>
                    <a:pt x="254" y="1743"/>
                  </a:cubicBezTo>
                  <a:cubicBezTo>
                    <a:pt x="254" y="1616"/>
                    <a:pt x="254" y="1458"/>
                    <a:pt x="254" y="1331"/>
                  </a:cubicBezTo>
                  <a:cubicBezTo>
                    <a:pt x="254" y="1204"/>
                    <a:pt x="286" y="1109"/>
                    <a:pt x="317" y="983"/>
                  </a:cubicBezTo>
                  <a:cubicBezTo>
                    <a:pt x="317" y="888"/>
                    <a:pt x="349" y="761"/>
                    <a:pt x="381" y="666"/>
                  </a:cubicBezTo>
                  <a:cubicBezTo>
                    <a:pt x="412" y="476"/>
                    <a:pt x="444" y="317"/>
                    <a:pt x="476" y="191"/>
                  </a:cubicBezTo>
                  <a:cubicBezTo>
                    <a:pt x="507" y="64"/>
                    <a:pt x="507" y="1"/>
                    <a:pt x="507" y="1"/>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5968182" y="2357283"/>
              <a:ext cx="7956" cy="186763"/>
            </a:xfrm>
            <a:custGeom>
              <a:avLst/>
              <a:gdLst/>
              <a:ahLst/>
              <a:cxnLst/>
              <a:rect l="l" t="t" r="r" b="b"/>
              <a:pathLst>
                <a:path w="255" h="5986" extrusionOk="0">
                  <a:moveTo>
                    <a:pt x="1" y="0"/>
                  </a:moveTo>
                  <a:cubicBezTo>
                    <a:pt x="1" y="0"/>
                    <a:pt x="1" y="380"/>
                    <a:pt x="33" y="950"/>
                  </a:cubicBezTo>
                  <a:cubicBezTo>
                    <a:pt x="33" y="1235"/>
                    <a:pt x="33" y="1552"/>
                    <a:pt x="64" y="1900"/>
                  </a:cubicBezTo>
                  <a:cubicBezTo>
                    <a:pt x="64" y="2090"/>
                    <a:pt x="64" y="2248"/>
                    <a:pt x="64" y="2439"/>
                  </a:cubicBezTo>
                  <a:cubicBezTo>
                    <a:pt x="64" y="2629"/>
                    <a:pt x="64" y="2819"/>
                    <a:pt x="64" y="2977"/>
                  </a:cubicBezTo>
                  <a:cubicBezTo>
                    <a:pt x="64" y="3167"/>
                    <a:pt x="64" y="3357"/>
                    <a:pt x="64" y="3547"/>
                  </a:cubicBezTo>
                  <a:cubicBezTo>
                    <a:pt x="64" y="3737"/>
                    <a:pt x="64" y="3927"/>
                    <a:pt x="64" y="4085"/>
                  </a:cubicBezTo>
                  <a:cubicBezTo>
                    <a:pt x="64" y="4275"/>
                    <a:pt x="96" y="4434"/>
                    <a:pt x="96" y="4592"/>
                  </a:cubicBezTo>
                  <a:cubicBezTo>
                    <a:pt x="96" y="4750"/>
                    <a:pt x="96" y="4909"/>
                    <a:pt x="128" y="5035"/>
                  </a:cubicBezTo>
                  <a:cubicBezTo>
                    <a:pt x="128" y="5194"/>
                    <a:pt x="128" y="5320"/>
                    <a:pt x="159" y="5447"/>
                  </a:cubicBezTo>
                  <a:cubicBezTo>
                    <a:pt x="159" y="5479"/>
                    <a:pt x="159" y="5542"/>
                    <a:pt x="159" y="5605"/>
                  </a:cubicBezTo>
                  <a:cubicBezTo>
                    <a:pt x="191" y="5637"/>
                    <a:pt x="191" y="5700"/>
                    <a:pt x="191" y="5732"/>
                  </a:cubicBezTo>
                  <a:cubicBezTo>
                    <a:pt x="223" y="5890"/>
                    <a:pt x="254" y="5985"/>
                    <a:pt x="254" y="5985"/>
                  </a:cubicBezTo>
                  <a:cubicBezTo>
                    <a:pt x="254" y="5985"/>
                    <a:pt x="254" y="5890"/>
                    <a:pt x="223" y="5732"/>
                  </a:cubicBezTo>
                  <a:cubicBezTo>
                    <a:pt x="223" y="5669"/>
                    <a:pt x="223" y="5637"/>
                    <a:pt x="223" y="5574"/>
                  </a:cubicBezTo>
                  <a:lnTo>
                    <a:pt x="223" y="5415"/>
                  </a:lnTo>
                  <a:cubicBezTo>
                    <a:pt x="223" y="5320"/>
                    <a:pt x="223" y="5194"/>
                    <a:pt x="223" y="5035"/>
                  </a:cubicBezTo>
                  <a:cubicBezTo>
                    <a:pt x="223" y="4909"/>
                    <a:pt x="223" y="4750"/>
                    <a:pt x="223" y="4592"/>
                  </a:cubicBezTo>
                  <a:cubicBezTo>
                    <a:pt x="223" y="4434"/>
                    <a:pt x="223" y="4275"/>
                    <a:pt x="223" y="4085"/>
                  </a:cubicBezTo>
                  <a:cubicBezTo>
                    <a:pt x="254" y="3927"/>
                    <a:pt x="254" y="3737"/>
                    <a:pt x="254" y="3547"/>
                  </a:cubicBezTo>
                  <a:lnTo>
                    <a:pt x="254" y="3009"/>
                  </a:lnTo>
                  <a:cubicBezTo>
                    <a:pt x="254" y="2819"/>
                    <a:pt x="254" y="2629"/>
                    <a:pt x="254" y="2439"/>
                  </a:cubicBezTo>
                  <a:cubicBezTo>
                    <a:pt x="254" y="2248"/>
                    <a:pt x="223" y="2058"/>
                    <a:pt x="223" y="1900"/>
                  </a:cubicBezTo>
                  <a:cubicBezTo>
                    <a:pt x="191" y="1552"/>
                    <a:pt x="159" y="1203"/>
                    <a:pt x="128" y="950"/>
                  </a:cubicBezTo>
                  <a:cubicBezTo>
                    <a:pt x="64" y="380"/>
                    <a:pt x="1" y="0"/>
                    <a:pt x="1"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a:off x="5974110" y="2302931"/>
              <a:ext cx="36598" cy="42806"/>
            </a:xfrm>
            <a:custGeom>
              <a:avLst/>
              <a:gdLst/>
              <a:ahLst/>
              <a:cxnLst/>
              <a:rect l="l" t="t" r="r" b="b"/>
              <a:pathLst>
                <a:path w="1173" h="1372" extrusionOk="0">
                  <a:moveTo>
                    <a:pt x="539" y="0"/>
                  </a:moveTo>
                  <a:cubicBezTo>
                    <a:pt x="159" y="0"/>
                    <a:pt x="1" y="855"/>
                    <a:pt x="128" y="1140"/>
                  </a:cubicBezTo>
                  <a:cubicBezTo>
                    <a:pt x="254" y="1343"/>
                    <a:pt x="482" y="1363"/>
                    <a:pt x="568" y="1363"/>
                  </a:cubicBezTo>
                  <a:cubicBezTo>
                    <a:pt x="590" y="1363"/>
                    <a:pt x="603" y="1362"/>
                    <a:pt x="603" y="1362"/>
                  </a:cubicBezTo>
                  <a:cubicBezTo>
                    <a:pt x="638" y="1368"/>
                    <a:pt x="677" y="1372"/>
                    <a:pt x="718" y="1372"/>
                  </a:cubicBezTo>
                  <a:cubicBezTo>
                    <a:pt x="891" y="1372"/>
                    <a:pt x="1084" y="1302"/>
                    <a:pt x="1109" y="1045"/>
                  </a:cubicBezTo>
                  <a:cubicBezTo>
                    <a:pt x="1173" y="760"/>
                    <a:pt x="919" y="0"/>
                    <a:pt x="539" y="0"/>
                  </a:cubicBezTo>
                  <a:close/>
                </a:path>
              </a:pathLst>
            </a:custGeom>
            <a:solidFill>
              <a:srgbClr val="E742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a:off x="4874384" y="1270381"/>
              <a:ext cx="3689494" cy="1572043"/>
            </a:xfrm>
            <a:custGeom>
              <a:avLst/>
              <a:gdLst/>
              <a:ahLst/>
              <a:cxnLst/>
              <a:rect l="l" t="t" r="r" b="b"/>
              <a:pathLst>
                <a:path w="118253" h="50386" fill="none" extrusionOk="0">
                  <a:moveTo>
                    <a:pt x="105807" y="50385"/>
                  </a:moveTo>
                  <a:lnTo>
                    <a:pt x="12446" y="50385"/>
                  </a:lnTo>
                  <a:cubicBezTo>
                    <a:pt x="5606" y="50385"/>
                    <a:pt x="0" y="44780"/>
                    <a:pt x="0" y="37940"/>
                  </a:cubicBezTo>
                  <a:lnTo>
                    <a:pt x="0" y="12446"/>
                  </a:lnTo>
                  <a:cubicBezTo>
                    <a:pt x="0" y="5606"/>
                    <a:pt x="5606" y="0"/>
                    <a:pt x="12446" y="0"/>
                  </a:cubicBezTo>
                  <a:lnTo>
                    <a:pt x="105807" y="0"/>
                  </a:lnTo>
                  <a:cubicBezTo>
                    <a:pt x="112647" y="0"/>
                    <a:pt x="118253" y="5606"/>
                    <a:pt x="118253" y="12446"/>
                  </a:cubicBezTo>
                  <a:lnTo>
                    <a:pt x="118253" y="37940"/>
                  </a:lnTo>
                  <a:cubicBezTo>
                    <a:pt x="118253" y="44780"/>
                    <a:pt x="112647" y="50385"/>
                    <a:pt x="105807" y="50385"/>
                  </a:cubicBezTo>
                  <a:close/>
                </a:path>
              </a:pathLst>
            </a:custGeom>
            <a:noFill/>
            <a:ln w="19800" cap="flat" cmpd="sng">
              <a:solidFill>
                <a:srgbClr val="5FC3B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8"/>
          <p:cNvGrpSpPr/>
          <p:nvPr/>
        </p:nvGrpSpPr>
        <p:grpSpPr>
          <a:xfrm>
            <a:off x="580123" y="3164534"/>
            <a:ext cx="3689494" cy="1572068"/>
            <a:chOff x="580123" y="3164534"/>
            <a:chExt cx="3689494" cy="1572068"/>
          </a:xfrm>
        </p:grpSpPr>
        <p:sp>
          <p:nvSpPr>
            <p:cNvPr id="2527" name="Google Shape;2527;p28"/>
            <p:cNvSpPr/>
            <p:nvPr/>
          </p:nvSpPr>
          <p:spPr>
            <a:xfrm>
              <a:off x="1226349" y="3363126"/>
              <a:ext cx="336960" cy="209508"/>
            </a:xfrm>
            <a:custGeom>
              <a:avLst/>
              <a:gdLst/>
              <a:ahLst/>
              <a:cxnLst/>
              <a:rect l="l" t="t" r="r" b="b"/>
              <a:pathLst>
                <a:path w="10800" h="6715" extrusionOk="0">
                  <a:moveTo>
                    <a:pt x="5320" y="1"/>
                  </a:moveTo>
                  <a:cubicBezTo>
                    <a:pt x="3737" y="33"/>
                    <a:pt x="1425" y="349"/>
                    <a:pt x="728" y="2661"/>
                  </a:cubicBezTo>
                  <a:cubicBezTo>
                    <a:pt x="0" y="5068"/>
                    <a:pt x="2312" y="6715"/>
                    <a:pt x="2312" y="6715"/>
                  </a:cubicBezTo>
                  <a:lnTo>
                    <a:pt x="8519" y="6715"/>
                  </a:lnTo>
                  <a:cubicBezTo>
                    <a:pt x="8519" y="6715"/>
                    <a:pt x="10799" y="5068"/>
                    <a:pt x="10102" y="2661"/>
                  </a:cubicBezTo>
                  <a:cubicBezTo>
                    <a:pt x="9406" y="349"/>
                    <a:pt x="7094" y="33"/>
                    <a:pt x="5510" y="1"/>
                  </a:cubicBezTo>
                  <a:close/>
                </a:path>
              </a:pathLst>
            </a:custGeom>
            <a:solidFill>
              <a:srgbClr val="6D3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951659" y="4263292"/>
              <a:ext cx="887297" cy="473304"/>
            </a:xfrm>
            <a:custGeom>
              <a:avLst/>
              <a:gdLst/>
              <a:ahLst/>
              <a:cxnLst/>
              <a:rect l="l" t="t" r="r" b="b"/>
              <a:pathLst>
                <a:path w="28439" h="15170" extrusionOk="0">
                  <a:moveTo>
                    <a:pt x="11116" y="0"/>
                  </a:moveTo>
                  <a:lnTo>
                    <a:pt x="11116" y="3009"/>
                  </a:lnTo>
                  <a:cubicBezTo>
                    <a:pt x="11116" y="3009"/>
                    <a:pt x="9786" y="5701"/>
                    <a:pt x="6714" y="6492"/>
                  </a:cubicBezTo>
                  <a:cubicBezTo>
                    <a:pt x="412" y="8108"/>
                    <a:pt x="0" y="9596"/>
                    <a:pt x="0" y="15170"/>
                  </a:cubicBezTo>
                  <a:lnTo>
                    <a:pt x="28439" y="15170"/>
                  </a:lnTo>
                  <a:cubicBezTo>
                    <a:pt x="28439" y="9596"/>
                    <a:pt x="27995" y="8108"/>
                    <a:pt x="21693" y="6492"/>
                  </a:cubicBezTo>
                  <a:cubicBezTo>
                    <a:pt x="18653" y="5701"/>
                    <a:pt x="17323" y="3009"/>
                    <a:pt x="17323" y="3009"/>
                  </a:cubicBezTo>
                  <a:lnTo>
                    <a:pt x="17323" y="0"/>
                  </a:ln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1298454" y="4263292"/>
              <a:ext cx="209508" cy="135439"/>
            </a:xfrm>
            <a:custGeom>
              <a:avLst/>
              <a:gdLst/>
              <a:ahLst/>
              <a:cxnLst/>
              <a:rect l="l" t="t" r="r" b="b"/>
              <a:pathLst>
                <a:path w="6715" h="4341" extrusionOk="0">
                  <a:moveTo>
                    <a:pt x="1" y="0"/>
                  </a:moveTo>
                  <a:lnTo>
                    <a:pt x="1" y="2787"/>
                  </a:lnTo>
                  <a:cubicBezTo>
                    <a:pt x="1514" y="3744"/>
                    <a:pt x="3117" y="4340"/>
                    <a:pt x="4429" y="4340"/>
                  </a:cubicBezTo>
                  <a:cubicBezTo>
                    <a:pt x="4463" y="4340"/>
                    <a:pt x="4496" y="4340"/>
                    <a:pt x="4530" y="4339"/>
                  </a:cubicBezTo>
                  <a:cubicBezTo>
                    <a:pt x="5195" y="4339"/>
                    <a:pt x="5955" y="4149"/>
                    <a:pt x="6715" y="3832"/>
                  </a:cubicBezTo>
                  <a:cubicBezTo>
                    <a:pt x="6366" y="3357"/>
                    <a:pt x="6208" y="3041"/>
                    <a:pt x="6208" y="3041"/>
                  </a:cubicBezTo>
                  <a:lnTo>
                    <a:pt x="6208" y="0"/>
                  </a:ln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a:off x="1114526" y="3582809"/>
              <a:ext cx="552521" cy="743746"/>
            </a:xfrm>
            <a:custGeom>
              <a:avLst/>
              <a:gdLst/>
              <a:ahLst/>
              <a:cxnLst/>
              <a:rect l="l" t="t" r="r" b="b"/>
              <a:pathLst>
                <a:path w="17709" h="23838" extrusionOk="0">
                  <a:moveTo>
                    <a:pt x="9347" y="1"/>
                  </a:moveTo>
                  <a:cubicBezTo>
                    <a:pt x="9032" y="1"/>
                    <a:pt x="8846" y="22"/>
                    <a:pt x="8841" y="22"/>
                  </a:cubicBezTo>
                  <a:cubicBezTo>
                    <a:pt x="8841" y="22"/>
                    <a:pt x="8736" y="13"/>
                    <a:pt x="8548" y="13"/>
                  </a:cubicBezTo>
                  <a:cubicBezTo>
                    <a:pt x="7016" y="13"/>
                    <a:pt x="1" y="617"/>
                    <a:pt x="480" y="11708"/>
                  </a:cubicBezTo>
                  <a:cubicBezTo>
                    <a:pt x="480" y="11708"/>
                    <a:pt x="512" y="16712"/>
                    <a:pt x="1906" y="18865"/>
                  </a:cubicBezTo>
                  <a:cubicBezTo>
                    <a:pt x="3667" y="21539"/>
                    <a:pt x="6897" y="23837"/>
                    <a:pt x="9113" y="23837"/>
                  </a:cubicBezTo>
                  <a:cubicBezTo>
                    <a:pt x="9128" y="23837"/>
                    <a:pt x="9143" y="23837"/>
                    <a:pt x="9158" y="23837"/>
                  </a:cubicBezTo>
                  <a:cubicBezTo>
                    <a:pt x="11343" y="23805"/>
                    <a:pt x="14542" y="21209"/>
                    <a:pt x="16283" y="18643"/>
                  </a:cubicBezTo>
                  <a:cubicBezTo>
                    <a:pt x="17613" y="16680"/>
                    <a:pt x="17518" y="11455"/>
                    <a:pt x="17518" y="11455"/>
                  </a:cubicBezTo>
                  <a:cubicBezTo>
                    <a:pt x="17708" y="767"/>
                    <a:pt x="11230" y="1"/>
                    <a:pt x="9347"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a:off x="1084043" y="3977995"/>
              <a:ext cx="63274" cy="118342"/>
            </a:xfrm>
            <a:custGeom>
              <a:avLst/>
              <a:gdLst/>
              <a:ahLst/>
              <a:cxnLst/>
              <a:rect l="l" t="t" r="r" b="b"/>
              <a:pathLst>
                <a:path w="2028" h="3793" extrusionOk="0">
                  <a:moveTo>
                    <a:pt x="994" y="1"/>
                  </a:moveTo>
                  <a:cubicBezTo>
                    <a:pt x="860" y="1"/>
                    <a:pt x="717" y="67"/>
                    <a:pt x="571" y="245"/>
                  </a:cubicBezTo>
                  <a:cubicBezTo>
                    <a:pt x="1" y="942"/>
                    <a:pt x="159" y="3792"/>
                    <a:pt x="2028" y="3792"/>
                  </a:cubicBezTo>
                  <a:cubicBezTo>
                    <a:pt x="1996" y="3792"/>
                    <a:pt x="1711" y="1227"/>
                    <a:pt x="1679" y="562"/>
                  </a:cubicBezTo>
                  <a:cubicBezTo>
                    <a:pt x="1679" y="562"/>
                    <a:pt x="1381" y="1"/>
                    <a:pt x="994"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1649242" y="3970257"/>
              <a:ext cx="62275" cy="119153"/>
            </a:xfrm>
            <a:custGeom>
              <a:avLst/>
              <a:gdLst/>
              <a:ahLst/>
              <a:cxnLst/>
              <a:rect l="l" t="t" r="r" b="b"/>
              <a:pathLst>
                <a:path w="1996" h="3819" extrusionOk="0">
                  <a:moveTo>
                    <a:pt x="998" y="0"/>
                  </a:moveTo>
                  <a:cubicBezTo>
                    <a:pt x="602" y="0"/>
                    <a:pt x="317" y="588"/>
                    <a:pt x="317" y="588"/>
                  </a:cubicBezTo>
                  <a:cubicBezTo>
                    <a:pt x="317" y="1253"/>
                    <a:pt x="0" y="3819"/>
                    <a:pt x="0" y="3819"/>
                  </a:cubicBezTo>
                  <a:cubicBezTo>
                    <a:pt x="1869" y="3787"/>
                    <a:pt x="1996" y="937"/>
                    <a:pt x="1426" y="240"/>
                  </a:cubicBezTo>
                  <a:cubicBezTo>
                    <a:pt x="1275" y="66"/>
                    <a:pt x="1131" y="0"/>
                    <a:pt x="998" y="0"/>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a:off x="1356768" y="4120019"/>
              <a:ext cx="82025" cy="21778"/>
            </a:xfrm>
            <a:custGeom>
              <a:avLst/>
              <a:gdLst/>
              <a:ahLst/>
              <a:cxnLst/>
              <a:rect l="l" t="t" r="r" b="b"/>
              <a:pathLst>
                <a:path w="2629" h="698" extrusionOk="0">
                  <a:moveTo>
                    <a:pt x="2502" y="0"/>
                  </a:moveTo>
                  <a:cubicBezTo>
                    <a:pt x="2439" y="0"/>
                    <a:pt x="2407" y="32"/>
                    <a:pt x="2344" y="32"/>
                  </a:cubicBezTo>
                  <a:cubicBezTo>
                    <a:pt x="2312" y="64"/>
                    <a:pt x="2249" y="64"/>
                    <a:pt x="2186" y="64"/>
                  </a:cubicBezTo>
                  <a:cubicBezTo>
                    <a:pt x="2122" y="95"/>
                    <a:pt x="2059" y="95"/>
                    <a:pt x="1964" y="127"/>
                  </a:cubicBezTo>
                  <a:cubicBezTo>
                    <a:pt x="1900" y="127"/>
                    <a:pt x="1837" y="127"/>
                    <a:pt x="1774" y="159"/>
                  </a:cubicBezTo>
                  <a:lnTo>
                    <a:pt x="1552" y="159"/>
                  </a:lnTo>
                  <a:cubicBezTo>
                    <a:pt x="1457" y="159"/>
                    <a:pt x="1394" y="190"/>
                    <a:pt x="1299" y="190"/>
                  </a:cubicBezTo>
                  <a:cubicBezTo>
                    <a:pt x="1172" y="190"/>
                    <a:pt x="1014" y="159"/>
                    <a:pt x="855" y="159"/>
                  </a:cubicBezTo>
                  <a:cubicBezTo>
                    <a:pt x="697" y="127"/>
                    <a:pt x="570" y="127"/>
                    <a:pt x="444" y="95"/>
                  </a:cubicBezTo>
                  <a:cubicBezTo>
                    <a:pt x="190" y="32"/>
                    <a:pt x="0" y="0"/>
                    <a:pt x="0" y="0"/>
                  </a:cubicBezTo>
                  <a:lnTo>
                    <a:pt x="0" y="0"/>
                  </a:lnTo>
                  <a:cubicBezTo>
                    <a:pt x="0" y="0"/>
                    <a:pt x="32" y="32"/>
                    <a:pt x="64" y="95"/>
                  </a:cubicBezTo>
                  <a:cubicBezTo>
                    <a:pt x="127" y="159"/>
                    <a:pt x="190" y="254"/>
                    <a:pt x="317" y="349"/>
                  </a:cubicBezTo>
                  <a:cubicBezTo>
                    <a:pt x="412" y="444"/>
                    <a:pt x="570" y="507"/>
                    <a:pt x="760" y="602"/>
                  </a:cubicBezTo>
                  <a:cubicBezTo>
                    <a:pt x="824" y="602"/>
                    <a:pt x="919" y="634"/>
                    <a:pt x="1014" y="665"/>
                  </a:cubicBezTo>
                  <a:cubicBezTo>
                    <a:pt x="1109" y="665"/>
                    <a:pt x="1204" y="665"/>
                    <a:pt x="1299" y="697"/>
                  </a:cubicBezTo>
                  <a:cubicBezTo>
                    <a:pt x="1425" y="697"/>
                    <a:pt x="1520" y="665"/>
                    <a:pt x="1615" y="665"/>
                  </a:cubicBezTo>
                  <a:cubicBezTo>
                    <a:pt x="1710" y="634"/>
                    <a:pt x="1774" y="602"/>
                    <a:pt x="1869" y="570"/>
                  </a:cubicBezTo>
                  <a:cubicBezTo>
                    <a:pt x="1964" y="539"/>
                    <a:pt x="2027" y="507"/>
                    <a:pt x="2122" y="475"/>
                  </a:cubicBezTo>
                  <a:cubicBezTo>
                    <a:pt x="2186" y="444"/>
                    <a:pt x="2249" y="380"/>
                    <a:pt x="2312" y="349"/>
                  </a:cubicBezTo>
                  <a:cubicBezTo>
                    <a:pt x="2407" y="254"/>
                    <a:pt x="2502" y="159"/>
                    <a:pt x="2534" y="95"/>
                  </a:cubicBezTo>
                  <a:cubicBezTo>
                    <a:pt x="2597" y="32"/>
                    <a:pt x="2629" y="0"/>
                    <a:pt x="2629" y="0"/>
                  </a:cubicBezTo>
                  <a:close/>
                </a:path>
              </a:pathLst>
            </a:custGeom>
            <a:solidFill>
              <a:srgbClr val="F8A7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a:off x="1478294" y="3983080"/>
              <a:ext cx="116626" cy="57470"/>
            </a:xfrm>
            <a:custGeom>
              <a:avLst/>
              <a:gdLst/>
              <a:ahLst/>
              <a:cxnLst/>
              <a:rect l="l" t="t" r="r" b="b"/>
              <a:pathLst>
                <a:path w="3738" h="1842" extrusionOk="0">
                  <a:moveTo>
                    <a:pt x="2059" y="1"/>
                  </a:moveTo>
                  <a:cubicBezTo>
                    <a:pt x="1830" y="1"/>
                    <a:pt x="1586" y="15"/>
                    <a:pt x="1331" y="51"/>
                  </a:cubicBezTo>
                  <a:cubicBezTo>
                    <a:pt x="1" y="209"/>
                    <a:pt x="1" y="1507"/>
                    <a:pt x="1" y="1507"/>
                  </a:cubicBezTo>
                  <a:cubicBezTo>
                    <a:pt x="621" y="1746"/>
                    <a:pt x="1142" y="1841"/>
                    <a:pt x="1579" y="1841"/>
                  </a:cubicBezTo>
                  <a:cubicBezTo>
                    <a:pt x="3350" y="1841"/>
                    <a:pt x="3738" y="272"/>
                    <a:pt x="3738" y="272"/>
                  </a:cubicBezTo>
                  <a:cubicBezTo>
                    <a:pt x="3738" y="272"/>
                    <a:pt x="3048"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a:off x="1500041" y="3968790"/>
              <a:ext cx="68203" cy="64490"/>
            </a:xfrm>
            <a:custGeom>
              <a:avLst/>
              <a:gdLst/>
              <a:ahLst/>
              <a:cxnLst/>
              <a:rect l="l" t="t" r="r" b="b"/>
              <a:pathLst>
                <a:path w="2186" h="2067" extrusionOk="0">
                  <a:moveTo>
                    <a:pt x="1078" y="0"/>
                  </a:moveTo>
                  <a:cubicBezTo>
                    <a:pt x="1057" y="0"/>
                    <a:pt x="1036" y="1"/>
                    <a:pt x="1014" y="2"/>
                  </a:cubicBezTo>
                  <a:cubicBezTo>
                    <a:pt x="444" y="34"/>
                    <a:pt x="0" y="509"/>
                    <a:pt x="64" y="1110"/>
                  </a:cubicBezTo>
                  <a:cubicBezTo>
                    <a:pt x="93" y="1644"/>
                    <a:pt x="511" y="2066"/>
                    <a:pt x="1058" y="2066"/>
                  </a:cubicBezTo>
                  <a:cubicBezTo>
                    <a:pt x="1096" y="2066"/>
                    <a:pt x="1134" y="2064"/>
                    <a:pt x="1172" y="2060"/>
                  </a:cubicBezTo>
                  <a:cubicBezTo>
                    <a:pt x="1742" y="2029"/>
                    <a:pt x="2186" y="1554"/>
                    <a:pt x="2122" y="952"/>
                  </a:cubicBezTo>
                  <a:cubicBezTo>
                    <a:pt x="2092" y="403"/>
                    <a:pt x="1649" y="0"/>
                    <a:pt x="1078" y="0"/>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520789" y="3988478"/>
              <a:ext cx="26707" cy="25834"/>
            </a:xfrm>
            <a:custGeom>
              <a:avLst/>
              <a:gdLst/>
              <a:ahLst/>
              <a:cxnLst/>
              <a:rect l="l" t="t" r="r" b="b"/>
              <a:pathLst>
                <a:path w="856" h="828" extrusionOk="0">
                  <a:moveTo>
                    <a:pt x="461" y="1"/>
                  </a:moveTo>
                  <a:cubicBezTo>
                    <a:pt x="445" y="1"/>
                    <a:pt x="428" y="2"/>
                    <a:pt x="412" y="4"/>
                  </a:cubicBezTo>
                  <a:cubicBezTo>
                    <a:pt x="159" y="4"/>
                    <a:pt x="0" y="194"/>
                    <a:pt x="0" y="416"/>
                  </a:cubicBezTo>
                  <a:cubicBezTo>
                    <a:pt x="32" y="669"/>
                    <a:pt x="222" y="828"/>
                    <a:pt x="444" y="828"/>
                  </a:cubicBezTo>
                  <a:cubicBezTo>
                    <a:pt x="665" y="796"/>
                    <a:pt x="855" y="606"/>
                    <a:pt x="824" y="384"/>
                  </a:cubicBezTo>
                  <a:cubicBezTo>
                    <a:pt x="824" y="179"/>
                    <a:pt x="661" y="1"/>
                    <a:pt x="461"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543503" y="3993532"/>
              <a:ext cx="14851" cy="14851"/>
            </a:xfrm>
            <a:custGeom>
              <a:avLst/>
              <a:gdLst/>
              <a:ahLst/>
              <a:cxnLst/>
              <a:rect l="l" t="t" r="r" b="b"/>
              <a:pathLst>
                <a:path w="476" h="476" extrusionOk="0">
                  <a:moveTo>
                    <a:pt x="222" y="1"/>
                  </a:moveTo>
                  <a:cubicBezTo>
                    <a:pt x="96" y="32"/>
                    <a:pt x="1" y="127"/>
                    <a:pt x="32" y="254"/>
                  </a:cubicBezTo>
                  <a:cubicBezTo>
                    <a:pt x="32" y="381"/>
                    <a:pt x="127" y="476"/>
                    <a:pt x="254" y="476"/>
                  </a:cubicBezTo>
                  <a:cubicBezTo>
                    <a:pt x="381" y="444"/>
                    <a:pt x="476" y="349"/>
                    <a:pt x="476" y="222"/>
                  </a:cubicBezTo>
                  <a:cubicBezTo>
                    <a:pt x="444" y="96"/>
                    <a:pt x="349" y="1"/>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474800" y="3974219"/>
              <a:ext cx="133942" cy="55910"/>
            </a:xfrm>
            <a:custGeom>
              <a:avLst/>
              <a:gdLst/>
              <a:ahLst/>
              <a:cxnLst/>
              <a:rect l="l" t="t" r="r" b="b"/>
              <a:pathLst>
                <a:path w="4293" h="1792" extrusionOk="0">
                  <a:moveTo>
                    <a:pt x="2401" y="1"/>
                  </a:moveTo>
                  <a:cubicBezTo>
                    <a:pt x="1273" y="1"/>
                    <a:pt x="1" y="365"/>
                    <a:pt x="113" y="1791"/>
                  </a:cubicBezTo>
                  <a:cubicBezTo>
                    <a:pt x="113" y="1791"/>
                    <a:pt x="113" y="317"/>
                    <a:pt x="2184" y="317"/>
                  </a:cubicBezTo>
                  <a:cubicBezTo>
                    <a:pt x="2634" y="317"/>
                    <a:pt x="3182" y="387"/>
                    <a:pt x="3850" y="556"/>
                  </a:cubicBezTo>
                  <a:lnTo>
                    <a:pt x="4293" y="50"/>
                  </a:lnTo>
                  <a:lnTo>
                    <a:pt x="4293" y="50"/>
                  </a:lnTo>
                  <a:cubicBezTo>
                    <a:pt x="4293" y="50"/>
                    <a:pt x="4174" y="58"/>
                    <a:pt x="3933" y="58"/>
                  </a:cubicBezTo>
                  <a:cubicBezTo>
                    <a:pt x="3691" y="58"/>
                    <a:pt x="3327" y="50"/>
                    <a:pt x="2836" y="18"/>
                  </a:cubicBezTo>
                  <a:cubicBezTo>
                    <a:pt x="2696" y="7"/>
                    <a:pt x="2550" y="1"/>
                    <a:pt x="2401"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1202606" y="3983080"/>
              <a:ext cx="117624" cy="57470"/>
            </a:xfrm>
            <a:custGeom>
              <a:avLst/>
              <a:gdLst/>
              <a:ahLst/>
              <a:cxnLst/>
              <a:rect l="l" t="t" r="r" b="b"/>
              <a:pathLst>
                <a:path w="3770" h="1842" extrusionOk="0">
                  <a:moveTo>
                    <a:pt x="1692" y="1"/>
                  </a:moveTo>
                  <a:cubicBezTo>
                    <a:pt x="712" y="1"/>
                    <a:pt x="1" y="272"/>
                    <a:pt x="1" y="272"/>
                  </a:cubicBezTo>
                  <a:cubicBezTo>
                    <a:pt x="1" y="272"/>
                    <a:pt x="408" y="1841"/>
                    <a:pt x="2188" y="1841"/>
                  </a:cubicBezTo>
                  <a:cubicBezTo>
                    <a:pt x="2627" y="1841"/>
                    <a:pt x="3149" y="1746"/>
                    <a:pt x="3770" y="1507"/>
                  </a:cubicBezTo>
                  <a:cubicBezTo>
                    <a:pt x="3770" y="1507"/>
                    <a:pt x="3770" y="209"/>
                    <a:pt x="2408" y="51"/>
                  </a:cubicBezTo>
                  <a:cubicBezTo>
                    <a:pt x="2158" y="15"/>
                    <a:pt x="1918" y="1"/>
                    <a:pt x="1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a:off x="1230281" y="3968790"/>
              <a:ext cx="67236" cy="64490"/>
            </a:xfrm>
            <a:custGeom>
              <a:avLst/>
              <a:gdLst/>
              <a:ahLst/>
              <a:cxnLst/>
              <a:rect l="l" t="t" r="r" b="b"/>
              <a:pathLst>
                <a:path w="2155" h="2067" extrusionOk="0">
                  <a:moveTo>
                    <a:pt x="1079" y="0"/>
                  </a:moveTo>
                  <a:cubicBezTo>
                    <a:pt x="535" y="0"/>
                    <a:pt x="63" y="403"/>
                    <a:pt x="32" y="952"/>
                  </a:cubicBezTo>
                  <a:cubicBezTo>
                    <a:pt x="1" y="1554"/>
                    <a:pt x="444" y="2029"/>
                    <a:pt x="1014" y="2060"/>
                  </a:cubicBezTo>
                  <a:cubicBezTo>
                    <a:pt x="1051" y="2064"/>
                    <a:pt x="1087" y="2066"/>
                    <a:pt x="1123" y="2066"/>
                  </a:cubicBezTo>
                  <a:cubicBezTo>
                    <a:pt x="1647" y="2066"/>
                    <a:pt x="2093" y="1644"/>
                    <a:pt x="2123" y="1110"/>
                  </a:cubicBezTo>
                  <a:cubicBezTo>
                    <a:pt x="2154" y="509"/>
                    <a:pt x="1711" y="34"/>
                    <a:pt x="1141" y="2"/>
                  </a:cubicBezTo>
                  <a:cubicBezTo>
                    <a:pt x="1120" y="1"/>
                    <a:pt x="1100" y="0"/>
                    <a:pt x="1079" y="0"/>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1251029" y="3988478"/>
              <a:ext cx="26707" cy="25834"/>
            </a:xfrm>
            <a:custGeom>
              <a:avLst/>
              <a:gdLst/>
              <a:ahLst/>
              <a:cxnLst/>
              <a:rect l="l" t="t" r="r" b="b"/>
              <a:pathLst>
                <a:path w="856" h="828" extrusionOk="0">
                  <a:moveTo>
                    <a:pt x="396" y="1"/>
                  </a:moveTo>
                  <a:cubicBezTo>
                    <a:pt x="195" y="1"/>
                    <a:pt x="30" y="179"/>
                    <a:pt x="1" y="384"/>
                  </a:cubicBezTo>
                  <a:cubicBezTo>
                    <a:pt x="1" y="606"/>
                    <a:pt x="159" y="796"/>
                    <a:pt x="381" y="828"/>
                  </a:cubicBezTo>
                  <a:cubicBezTo>
                    <a:pt x="602" y="828"/>
                    <a:pt x="824" y="669"/>
                    <a:pt x="824" y="416"/>
                  </a:cubicBezTo>
                  <a:cubicBezTo>
                    <a:pt x="856" y="194"/>
                    <a:pt x="666" y="4"/>
                    <a:pt x="444" y="4"/>
                  </a:cubicBezTo>
                  <a:cubicBezTo>
                    <a:pt x="428" y="2"/>
                    <a:pt x="412" y="1"/>
                    <a:pt x="396"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1271777" y="3993532"/>
              <a:ext cx="13884" cy="14851"/>
            </a:xfrm>
            <a:custGeom>
              <a:avLst/>
              <a:gdLst/>
              <a:ahLst/>
              <a:cxnLst/>
              <a:rect l="l" t="t" r="r" b="b"/>
              <a:pathLst>
                <a:path w="445" h="476" extrusionOk="0">
                  <a:moveTo>
                    <a:pt x="222" y="1"/>
                  </a:moveTo>
                  <a:cubicBezTo>
                    <a:pt x="127" y="1"/>
                    <a:pt x="1" y="96"/>
                    <a:pt x="1" y="222"/>
                  </a:cubicBezTo>
                  <a:cubicBezTo>
                    <a:pt x="1" y="349"/>
                    <a:pt x="96" y="444"/>
                    <a:pt x="222" y="476"/>
                  </a:cubicBezTo>
                  <a:cubicBezTo>
                    <a:pt x="318" y="476"/>
                    <a:pt x="444" y="381"/>
                    <a:pt x="444" y="254"/>
                  </a:cubicBezTo>
                  <a:cubicBezTo>
                    <a:pt x="444" y="127"/>
                    <a:pt x="349" y="32"/>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1189782" y="3974219"/>
              <a:ext cx="133068" cy="55910"/>
            </a:xfrm>
            <a:custGeom>
              <a:avLst/>
              <a:gdLst/>
              <a:ahLst/>
              <a:cxnLst/>
              <a:rect l="l" t="t" r="r" b="b"/>
              <a:pathLst>
                <a:path w="4265" h="1792" extrusionOk="0">
                  <a:moveTo>
                    <a:pt x="1870" y="1"/>
                  </a:moveTo>
                  <a:cubicBezTo>
                    <a:pt x="1719" y="1"/>
                    <a:pt x="1569" y="7"/>
                    <a:pt x="1425" y="18"/>
                  </a:cubicBezTo>
                  <a:cubicBezTo>
                    <a:pt x="935" y="50"/>
                    <a:pt x="578" y="58"/>
                    <a:pt x="345" y="58"/>
                  </a:cubicBezTo>
                  <a:cubicBezTo>
                    <a:pt x="111" y="58"/>
                    <a:pt x="0" y="50"/>
                    <a:pt x="0" y="50"/>
                  </a:cubicBezTo>
                  <a:lnTo>
                    <a:pt x="0" y="50"/>
                  </a:lnTo>
                  <a:lnTo>
                    <a:pt x="412" y="556"/>
                  </a:lnTo>
                  <a:cubicBezTo>
                    <a:pt x="1085" y="387"/>
                    <a:pt x="1638" y="317"/>
                    <a:pt x="2092" y="317"/>
                  </a:cubicBezTo>
                  <a:cubicBezTo>
                    <a:pt x="4181" y="317"/>
                    <a:pt x="4181" y="1791"/>
                    <a:pt x="4181" y="1791"/>
                  </a:cubicBezTo>
                  <a:cubicBezTo>
                    <a:pt x="4265" y="365"/>
                    <a:pt x="3014" y="1"/>
                    <a:pt x="1870"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1465439" y="3907388"/>
              <a:ext cx="161117" cy="43836"/>
            </a:xfrm>
            <a:custGeom>
              <a:avLst/>
              <a:gdLst/>
              <a:ahLst/>
              <a:cxnLst/>
              <a:rect l="l" t="t" r="r" b="b"/>
              <a:pathLst>
                <a:path w="5164" h="1405" extrusionOk="0">
                  <a:moveTo>
                    <a:pt x="2803" y="1"/>
                  </a:moveTo>
                  <a:cubicBezTo>
                    <a:pt x="1600" y="1"/>
                    <a:pt x="318" y="482"/>
                    <a:pt x="318" y="482"/>
                  </a:cubicBezTo>
                  <a:cubicBezTo>
                    <a:pt x="191" y="545"/>
                    <a:pt x="128" y="608"/>
                    <a:pt x="128" y="703"/>
                  </a:cubicBezTo>
                  <a:cubicBezTo>
                    <a:pt x="128" y="703"/>
                    <a:pt x="1" y="1337"/>
                    <a:pt x="349" y="1400"/>
                  </a:cubicBezTo>
                  <a:cubicBezTo>
                    <a:pt x="362" y="1403"/>
                    <a:pt x="376" y="1405"/>
                    <a:pt x="393" y="1405"/>
                  </a:cubicBezTo>
                  <a:cubicBezTo>
                    <a:pt x="773" y="1405"/>
                    <a:pt x="2127" y="569"/>
                    <a:pt x="3746" y="569"/>
                  </a:cubicBezTo>
                  <a:cubicBezTo>
                    <a:pt x="4132" y="569"/>
                    <a:pt x="4534" y="617"/>
                    <a:pt x="4941" y="735"/>
                  </a:cubicBezTo>
                  <a:lnTo>
                    <a:pt x="4973" y="735"/>
                  </a:lnTo>
                  <a:cubicBezTo>
                    <a:pt x="5036" y="767"/>
                    <a:pt x="5100" y="767"/>
                    <a:pt x="5163" y="798"/>
                  </a:cubicBezTo>
                  <a:cubicBezTo>
                    <a:pt x="5163" y="798"/>
                    <a:pt x="5131" y="767"/>
                    <a:pt x="5068" y="735"/>
                  </a:cubicBezTo>
                  <a:cubicBezTo>
                    <a:pt x="4910" y="672"/>
                    <a:pt x="4656" y="482"/>
                    <a:pt x="3928" y="197"/>
                  </a:cubicBezTo>
                  <a:cubicBezTo>
                    <a:pt x="3595" y="54"/>
                    <a:pt x="3203" y="1"/>
                    <a:pt x="280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1170001" y="3907388"/>
              <a:ext cx="161086" cy="43836"/>
            </a:xfrm>
            <a:custGeom>
              <a:avLst/>
              <a:gdLst/>
              <a:ahLst/>
              <a:cxnLst/>
              <a:rect l="l" t="t" r="r" b="b"/>
              <a:pathLst>
                <a:path w="5163" h="1405" extrusionOk="0">
                  <a:moveTo>
                    <a:pt x="2361" y="1"/>
                  </a:moveTo>
                  <a:cubicBezTo>
                    <a:pt x="1960" y="1"/>
                    <a:pt x="1569" y="54"/>
                    <a:pt x="1236" y="197"/>
                  </a:cubicBezTo>
                  <a:cubicBezTo>
                    <a:pt x="508" y="482"/>
                    <a:pt x="254" y="672"/>
                    <a:pt x="96" y="735"/>
                  </a:cubicBezTo>
                  <a:cubicBezTo>
                    <a:pt x="33" y="767"/>
                    <a:pt x="1" y="798"/>
                    <a:pt x="1" y="798"/>
                  </a:cubicBezTo>
                  <a:cubicBezTo>
                    <a:pt x="64" y="767"/>
                    <a:pt x="128" y="767"/>
                    <a:pt x="191" y="735"/>
                  </a:cubicBezTo>
                  <a:lnTo>
                    <a:pt x="223" y="735"/>
                  </a:lnTo>
                  <a:cubicBezTo>
                    <a:pt x="630" y="617"/>
                    <a:pt x="1032" y="569"/>
                    <a:pt x="1418" y="569"/>
                  </a:cubicBezTo>
                  <a:cubicBezTo>
                    <a:pt x="3036" y="569"/>
                    <a:pt x="4385" y="1405"/>
                    <a:pt x="4743" y="1405"/>
                  </a:cubicBezTo>
                  <a:cubicBezTo>
                    <a:pt x="4758" y="1405"/>
                    <a:pt x="4771" y="1403"/>
                    <a:pt x="4783" y="1400"/>
                  </a:cubicBezTo>
                  <a:cubicBezTo>
                    <a:pt x="5163" y="1337"/>
                    <a:pt x="5036" y="703"/>
                    <a:pt x="5036" y="703"/>
                  </a:cubicBezTo>
                  <a:cubicBezTo>
                    <a:pt x="5005" y="608"/>
                    <a:pt x="4973" y="545"/>
                    <a:pt x="4846" y="482"/>
                  </a:cubicBezTo>
                  <a:cubicBezTo>
                    <a:pt x="4846" y="482"/>
                    <a:pt x="3564" y="1"/>
                    <a:pt x="2361"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1308344" y="4172499"/>
              <a:ext cx="180866" cy="22651"/>
            </a:xfrm>
            <a:custGeom>
              <a:avLst/>
              <a:gdLst/>
              <a:ahLst/>
              <a:cxnLst/>
              <a:rect l="l" t="t" r="r" b="b"/>
              <a:pathLst>
                <a:path w="5797" h="726" extrusionOk="0">
                  <a:moveTo>
                    <a:pt x="1759" y="0"/>
                  </a:moveTo>
                  <a:cubicBezTo>
                    <a:pt x="1647" y="0"/>
                    <a:pt x="1493" y="17"/>
                    <a:pt x="1236" y="60"/>
                  </a:cubicBezTo>
                  <a:cubicBezTo>
                    <a:pt x="697" y="155"/>
                    <a:pt x="1" y="313"/>
                    <a:pt x="1" y="313"/>
                  </a:cubicBezTo>
                  <a:cubicBezTo>
                    <a:pt x="860" y="701"/>
                    <a:pt x="2422" y="726"/>
                    <a:pt x="2799" y="726"/>
                  </a:cubicBezTo>
                  <a:cubicBezTo>
                    <a:pt x="2853" y="726"/>
                    <a:pt x="2882" y="725"/>
                    <a:pt x="2882" y="725"/>
                  </a:cubicBezTo>
                  <a:cubicBezTo>
                    <a:pt x="2882" y="725"/>
                    <a:pt x="2912" y="726"/>
                    <a:pt x="2966" y="726"/>
                  </a:cubicBezTo>
                  <a:cubicBezTo>
                    <a:pt x="3344" y="726"/>
                    <a:pt x="4909" y="701"/>
                    <a:pt x="5796" y="313"/>
                  </a:cubicBezTo>
                  <a:cubicBezTo>
                    <a:pt x="5796" y="313"/>
                    <a:pt x="5099" y="155"/>
                    <a:pt x="4529" y="60"/>
                  </a:cubicBezTo>
                  <a:cubicBezTo>
                    <a:pt x="4286" y="17"/>
                    <a:pt x="4140" y="0"/>
                    <a:pt x="4032" y="0"/>
                  </a:cubicBezTo>
                  <a:cubicBezTo>
                    <a:pt x="3901" y="0"/>
                    <a:pt x="3827" y="25"/>
                    <a:pt x="3706" y="60"/>
                  </a:cubicBezTo>
                  <a:cubicBezTo>
                    <a:pt x="3484" y="92"/>
                    <a:pt x="3357" y="155"/>
                    <a:pt x="2882" y="155"/>
                  </a:cubicBezTo>
                  <a:cubicBezTo>
                    <a:pt x="2439" y="155"/>
                    <a:pt x="2312" y="92"/>
                    <a:pt x="2091" y="60"/>
                  </a:cubicBezTo>
                  <a:cubicBezTo>
                    <a:pt x="1969" y="25"/>
                    <a:pt x="1895" y="0"/>
                    <a:pt x="175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a:off x="1308344" y="4182264"/>
              <a:ext cx="180866" cy="38563"/>
            </a:xfrm>
            <a:custGeom>
              <a:avLst/>
              <a:gdLst/>
              <a:ahLst/>
              <a:cxnLst/>
              <a:rect l="l" t="t" r="r" b="b"/>
              <a:pathLst>
                <a:path w="5797" h="1236" extrusionOk="0">
                  <a:moveTo>
                    <a:pt x="1" y="0"/>
                  </a:moveTo>
                  <a:cubicBezTo>
                    <a:pt x="1" y="0"/>
                    <a:pt x="412" y="1236"/>
                    <a:pt x="2787" y="1236"/>
                  </a:cubicBezTo>
                  <a:cubicBezTo>
                    <a:pt x="5194" y="1236"/>
                    <a:pt x="5796" y="0"/>
                    <a:pt x="5796" y="0"/>
                  </a:cubicBezTo>
                  <a:lnTo>
                    <a:pt x="5796" y="0"/>
                  </a:lnTo>
                  <a:cubicBezTo>
                    <a:pt x="5796" y="0"/>
                    <a:pt x="4684" y="324"/>
                    <a:pt x="2967" y="324"/>
                  </a:cubicBezTo>
                  <a:cubicBezTo>
                    <a:pt x="2108" y="324"/>
                    <a:pt x="1098" y="243"/>
                    <a:pt x="1"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a:off x="1291995" y="4177179"/>
              <a:ext cx="213564" cy="17971"/>
            </a:xfrm>
            <a:custGeom>
              <a:avLst/>
              <a:gdLst/>
              <a:ahLst/>
              <a:cxnLst/>
              <a:rect l="l" t="t" r="r" b="b"/>
              <a:pathLst>
                <a:path w="6845" h="576" extrusionOk="0">
                  <a:moveTo>
                    <a:pt x="168" y="1"/>
                  </a:moveTo>
                  <a:cubicBezTo>
                    <a:pt x="40" y="1"/>
                    <a:pt x="0" y="137"/>
                    <a:pt x="145" y="195"/>
                  </a:cubicBezTo>
                  <a:cubicBezTo>
                    <a:pt x="1190" y="448"/>
                    <a:pt x="2306" y="575"/>
                    <a:pt x="3422" y="575"/>
                  </a:cubicBezTo>
                  <a:cubicBezTo>
                    <a:pt x="4539" y="575"/>
                    <a:pt x="5655" y="448"/>
                    <a:pt x="6700" y="195"/>
                  </a:cubicBezTo>
                  <a:cubicBezTo>
                    <a:pt x="6844" y="137"/>
                    <a:pt x="6805" y="1"/>
                    <a:pt x="6677" y="1"/>
                  </a:cubicBezTo>
                  <a:cubicBezTo>
                    <a:pt x="6664" y="1"/>
                    <a:pt x="6651" y="2"/>
                    <a:pt x="6637" y="5"/>
                  </a:cubicBezTo>
                  <a:cubicBezTo>
                    <a:pt x="5592" y="262"/>
                    <a:pt x="4482" y="397"/>
                    <a:pt x="3373" y="397"/>
                  </a:cubicBezTo>
                  <a:cubicBezTo>
                    <a:pt x="2297" y="397"/>
                    <a:pt x="1222" y="270"/>
                    <a:pt x="208" y="5"/>
                  </a:cubicBezTo>
                  <a:cubicBezTo>
                    <a:pt x="194" y="2"/>
                    <a:pt x="180" y="1"/>
                    <a:pt x="168"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a:off x="982267" y="3530111"/>
              <a:ext cx="832978" cy="465442"/>
            </a:xfrm>
            <a:custGeom>
              <a:avLst/>
              <a:gdLst/>
              <a:ahLst/>
              <a:cxnLst/>
              <a:rect l="l" t="t" r="r" b="b"/>
              <a:pathLst>
                <a:path w="26698" h="14918" extrusionOk="0">
                  <a:moveTo>
                    <a:pt x="13238" y="1"/>
                  </a:moveTo>
                  <a:cubicBezTo>
                    <a:pt x="1" y="413"/>
                    <a:pt x="3674" y="14917"/>
                    <a:pt x="3674" y="14917"/>
                  </a:cubicBezTo>
                  <a:cubicBezTo>
                    <a:pt x="3896" y="14511"/>
                    <a:pt x="4150" y="14387"/>
                    <a:pt x="4379" y="14387"/>
                  </a:cubicBezTo>
                  <a:cubicBezTo>
                    <a:pt x="4740" y="14387"/>
                    <a:pt x="5036" y="14695"/>
                    <a:pt x="5036" y="14695"/>
                  </a:cubicBezTo>
                  <a:cubicBezTo>
                    <a:pt x="5511" y="8267"/>
                    <a:pt x="7063" y="8235"/>
                    <a:pt x="10452" y="6905"/>
                  </a:cubicBezTo>
                  <a:cubicBezTo>
                    <a:pt x="12067" y="6303"/>
                    <a:pt x="13017" y="4751"/>
                    <a:pt x="13365" y="4181"/>
                  </a:cubicBezTo>
                  <a:cubicBezTo>
                    <a:pt x="13682" y="4751"/>
                    <a:pt x="14664" y="6303"/>
                    <a:pt x="16247" y="6905"/>
                  </a:cubicBezTo>
                  <a:cubicBezTo>
                    <a:pt x="19636" y="8235"/>
                    <a:pt x="21187" y="8267"/>
                    <a:pt x="21662" y="14695"/>
                  </a:cubicBezTo>
                  <a:cubicBezTo>
                    <a:pt x="21662" y="14695"/>
                    <a:pt x="21971" y="14387"/>
                    <a:pt x="22333" y="14387"/>
                  </a:cubicBezTo>
                  <a:cubicBezTo>
                    <a:pt x="22563" y="14387"/>
                    <a:pt x="22815" y="14511"/>
                    <a:pt x="23024" y="14917"/>
                  </a:cubicBezTo>
                  <a:cubicBezTo>
                    <a:pt x="23024" y="14917"/>
                    <a:pt x="26698" y="413"/>
                    <a:pt x="1349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a:off x="1323165" y="4595297"/>
              <a:ext cx="80059" cy="90917"/>
            </a:xfrm>
            <a:custGeom>
              <a:avLst/>
              <a:gdLst/>
              <a:ahLst/>
              <a:cxnLst/>
              <a:rect l="l" t="t" r="r" b="b"/>
              <a:pathLst>
                <a:path w="2566" h="2914" extrusionOk="0">
                  <a:moveTo>
                    <a:pt x="1" y="0"/>
                  </a:moveTo>
                  <a:cubicBezTo>
                    <a:pt x="1" y="0"/>
                    <a:pt x="64" y="32"/>
                    <a:pt x="127" y="95"/>
                  </a:cubicBezTo>
                  <a:cubicBezTo>
                    <a:pt x="222" y="158"/>
                    <a:pt x="349" y="253"/>
                    <a:pt x="507" y="380"/>
                  </a:cubicBezTo>
                  <a:cubicBezTo>
                    <a:pt x="571" y="443"/>
                    <a:pt x="666" y="507"/>
                    <a:pt x="729" y="570"/>
                  </a:cubicBezTo>
                  <a:cubicBezTo>
                    <a:pt x="824" y="633"/>
                    <a:pt x="919" y="697"/>
                    <a:pt x="982" y="792"/>
                  </a:cubicBezTo>
                  <a:cubicBezTo>
                    <a:pt x="1077" y="855"/>
                    <a:pt x="1172" y="950"/>
                    <a:pt x="1236" y="1013"/>
                  </a:cubicBezTo>
                  <a:cubicBezTo>
                    <a:pt x="1331" y="1108"/>
                    <a:pt x="1426" y="1172"/>
                    <a:pt x="1489" y="1267"/>
                  </a:cubicBezTo>
                  <a:cubicBezTo>
                    <a:pt x="1584" y="1362"/>
                    <a:pt x="1647" y="1457"/>
                    <a:pt x="1711" y="1552"/>
                  </a:cubicBezTo>
                  <a:cubicBezTo>
                    <a:pt x="1806" y="1647"/>
                    <a:pt x="1869" y="1710"/>
                    <a:pt x="1932" y="1805"/>
                  </a:cubicBezTo>
                  <a:cubicBezTo>
                    <a:pt x="1996" y="1900"/>
                    <a:pt x="2059" y="1995"/>
                    <a:pt x="2091" y="2090"/>
                  </a:cubicBezTo>
                  <a:cubicBezTo>
                    <a:pt x="2154" y="2185"/>
                    <a:pt x="2217" y="2280"/>
                    <a:pt x="2249" y="2344"/>
                  </a:cubicBezTo>
                  <a:cubicBezTo>
                    <a:pt x="2281" y="2439"/>
                    <a:pt x="2344" y="2502"/>
                    <a:pt x="2376" y="2565"/>
                  </a:cubicBezTo>
                  <a:cubicBezTo>
                    <a:pt x="2407" y="2660"/>
                    <a:pt x="2439" y="2692"/>
                    <a:pt x="2439" y="2755"/>
                  </a:cubicBezTo>
                  <a:cubicBezTo>
                    <a:pt x="2502" y="2850"/>
                    <a:pt x="2534" y="2914"/>
                    <a:pt x="2534" y="2914"/>
                  </a:cubicBezTo>
                  <a:cubicBezTo>
                    <a:pt x="2534" y="2914"/>
                    <a:pt x="2534" y="2850"/>
                    <a:pt x="2534" y="2724"/>
                  </a:cubicBezTo>
                  <a:cubicBezTo>
                    <a:pt x="2534" y="2692"/>
                    <a:pt x="2566" y="2597"/>
                    <a:pt x="2566" y="2534"/>
                  </a:cubicBezTo>
                  <a:cubicBezTo>
                    <a:pt x="2566" y="2439"/>
                    <a:pt x="2534" y="2375"/>
                    <a:pt x="2534" y="2249"/>
                  </a:cubicBezTo>
                  <a:cubicBezTo>
                    <a:pt x="2502" y="2217"/>
                    <a:pt x="2502" y="2154"/>
                    <a:pt x="2502" y="2122"/>
                  </a:cubicBezTo>
                  <a:cubicBezTo>
                    <a:pt x="2471" y="2059"/>
                    <a:pt x="2471" y="1995"/>
                    <a:pt x="2439" y="1932"/>
                  </a:cubicBezTo>
                  <a:cubicBezTo>
                    <a:pt x="2407" y="1837"/>
                    <a:pt x="2376" y="1710"/>
                    <a:pt x="2312" y="1615"/>
                  </a:cubicBezTo>
                  <a:cubicBezTo>
                    <a:pt x="2249" y="1488"/>
                    <a:pt x="2186" y="1362"/>
                    <a:pt x="2122" y="1267"/>
                  </a:cubicBezTo>
                  <a:cubicBezTo>
                    <a:pt x="2027" y="1140"/>
                    <a:pt x="1964" y="1045"/>
                    <a:pt x="1869" y="950"/>
                  </a:cubicBezTo>
                  <a:cubicBezTo>
                    <a:pt x="1774" y="855"/>
                    <a:pt x="1679" y="760"/>
                    <a:pt x="1552" y="665"/>
                  </a:cubicBezTo>
                  <a:cubicBezTo>
                    <a:pt x="1457" y="570"/>
                    <a:pt x="1362" y="507"/>
                    <a:pt x="1267" y="443"/>
                  </a:cubicBezTo>
                  <a:cubicBezTo>
                    <a:pt x="1046" y="317"/>
                    <a:pt x="824" y="190"/>
                    <a:pt x="634" y="127"/>
                  </a:cubicBezTo>
                  <a:cubicBezTo>
                    <a:pt x="286" y="0"/>
                    <a:pt x="1" y="0"/>
                    <a:pt x="1" y="0"/>
                  </a:cubicBez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8"/>
            <p:cNvSpPr/>
            <p:nvPr/>
          </p:nvSpPr>
          <p:spPr>
            <a:xfrm>
              <a:off x="1402227" y="4595297"/>
              <a:ext cx="80059" cy="90917"/>
            </a:xfrm>
            <a:custGeom>
              <a:avLst/>
              <a:gdLst/>
              <a:ahLst/>
              <a:cxnLst/>
              <a:rect l="l" t="t" r="r" b="b"/>
              <a:pathLst>
                <a:path w="2566" h="2914" extrusionOk="0">
                  <a:moveTo>
                    <a:pt x="2565" y="0"/>
                  </a:moveTo>
                  <a:cubicBezTo>
                    <a:pt x="2565" y="0"/>
                    <a:pt x="2280" y="0"/>
                    <a:pt x="1900" y="127"/>
                  </a:cubicBezTo>
                  <a:cubicBezTo>
                    <a:pt x="1710" y="190"/>
                    <a:pt x="1520" y="317"/>
                    <a:pt x="1299" y="443"/>
                  </a:cubicBezTo>
                  <a:cubicBezTo>
                    <a:pt x="1204" y="507"/>
                    <a:pt x="1077" y="570"/>
                    <a:pt x="982" y="665"/>
                  </a:cubicBezTo>
                  <a:cubicBezTo>
                    <a:pt x="887" y="760"/>
                    <a:pt x="792" y="855"/>
                    <a:pt x="697" y="950"/>
                  </a:cubicBezTo>
                  <a:cubicBezTo>
                    <a:pt x="602" y="1045"/>
                    <a:pt x="507" y="1140"/>
                    <a:pt x="443" y="1267"/>
                  </a:cubicBezTo>
                  <a:cubicBezTo>
                    <a:pt x="348" y="1362"/>
                    <a:pt x="317" y="1488"/>
                    <a:pt x="253" y="1615"/>
                  </a:cubicBezTo>
                  <a:cubicBezTo>
                    <a:pt x="190" y="1710"/>
                    <a:pt x="158" y="1837"/>
                    <a:pt x="127" y="1932"/>
                  </a:cubicBezTo>
                  <a:cubicBezTo>
                    <a:pt x="95" y="1995"/>
                    <a:pt x="63" y="2059"/>
                    <a:pt x="63" y="2122"/>
                  </a:cubicBezTo>
                  <a:cubicBezTo>
                    <a:pt x="63" y="2154"/>
                    <a:pt x="32" y="2217"/>
                    <a:pt x="32" y="2249"/>
                  </a:cubicBezTo>
                  <a:cubicBezTo>
                    <a:pt x="32" y="2375"/>
                    <a:pt x="0" y="2439"/>
                    <a:pt x="0" y="2534"/>
                  </a:cubicBezTo>
                  <a:cubicBezTo>
                    <a:pt x="0" y="2597"/>
                    <a:pt x="0" y="2692"/>
                    <a:pt x="0" y="2724"/>
                  </a:cubicBezTo>
                  <a:cubicBezTo>
                    <a:pt x="32" y="2850"/>
                    <a:pt x="32" y="2914"/>
                    <a:pt x="32" y="2914"/>
                  </a:cubicBezTo>
                  <a:cubicBezTo>
                    <a:pt x="32" y="2914"/>
                    <a:pt x="63" y="2850"/>
                    <a:pt x="95" y="2755"/>
                  </a:cubicBezTo>
                  <a:cubicBezTo>
                    <a:pt x="127" y="2692"/>
                    <a:pt x="158" y="2660"/>
                    <a:pt x="190" y="2565"/>
                  </a:cubicBezTo>
                  <a:cubicBezTo>
                    <a:pt x="222" y="2502"/>
                    <a:pt x="285" y="2439"/>
                    <a:pt x="317" y="2344"/>
                  </a:cubicBezTo>
                  <a:cubicBezTo>
                    <a:pt x="348" y="2280"/>
                    <a:pt x="412" y="2185"/>
                    <a:pt x="443" y="2090"/>
                  </a:cubicBezTo>
                  <a:cubicBezTo>
                    <a:pt x="507" y="1995"/>
                    <a:pt x="570" y="1900"/>
                    <a:pt x="634" y="1805"/>
                  </a:cubicBezTo>
                  <a:cubicBezTo>
                    <a:pt x="697" y="1710"/>
                    <a:pt x="760" y="1647"/>
                    <a:pt x="824" y="1552"/>
                  </a:cubicBezTo>
                  <a:cubicBezTo>
                    <a:pt x="919" y="1457"/>
                    <a:pt x="982" y="1362"/>
                    <a:pt x="1077" y="1267"/>
                  </a:cubicBezTo>
                  <a:cubicBezTo>
                    <a:pt x="1140" y="1172"/>
                    <a:pt x="1235" y="1108"/>
                    <a:pt x="1299" y="1013"/>
                  </a:cubicBezTo>
                  <a:cubicBezTo>
                    <a:pt x="1394" y="950"/>
                    <a:pt x="1489" y="855"/>
                    <a:pt x="1552" y="792"/>
                  </a:cubicBezTo>
                  <a:cubicBezTo>
                    <a:pt x="1647" y="697"/>
                    <a:pt x="1742" y="633"/>
                    <a:pt x="1805" y="570"/>
                  </a:cubicBezTo>
                  <a:cubicBezTo>
                    <a:pt x="1900" y="507"/>
                    <a:pt x="1995" y="443"/>
                    <a:pt x="2059" y="380"/>
                  </a:cubicBezTo>
                  <a:cubicBezTo>
                    <a:pt x="2185" y="253"/>
                    <a:pt x="2344" y="158"/>
                    <a:pt x="2407" y="95"/>
                  </a:cubicBezTo>
                  <a:cubicBezTo>
                    <a:pt x="2502" y="32"/>
                    <a:pt x="2565" y="0"/>
                    <a:pt x="2565" y="0"/>
                  </a:cubicBez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8"/>
            <p:cNvSpPr/>
            <p:nvPr/>
          </p:nvSpPr>
          <p:spPr>
            <a:xfrm>
              <a:off x="1119612" y="4469809"/>
              <a:ext cx="70200" cy="148231"/>
            </a:xfrm>
            <a:custGeom>
              <a:avLst/>
              <a:gdLst/>
              <a:ahLst/>
              <a:cxnLst/>
              <a:rect l="l" t="t" r="r" b="b"/>
              <a:pathLst>
                <a:path w="2250" h="4751" extrusionOk="0">
                  <a:moveTo>
                    <a:pt x="856" y="0"/>
                  </a:moveTo>
                  <a:lnTo>
                    <a:pt x="1" y="222"/>
                  </a:lnTo>
                  <a:lnTo>
                    <a:pt x="856" y="4750"/>
                  </a:lnTo>
                  <a:lnTo>
                    <a:pt x="2249" y="4244"/>
                  </a:lnTo>
                  <a:lnTo>
                    <a:pt x="856" y="0"/>
                  </a:lnTo>
                  <a:close/>
                </a:path>
              </a:pathLst>
            </a:custGeom>
            <a:solidFill>
              <a:srgbClr val="4C3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8"/>
            <p:cNvSpPr/>
            <p:nvPr/>
          </p:nvSpPr>
          <p:spPr>
            <a:xfrm>
              <a:off x="1602784" y="4469809"/>
              <a:ext cx="69202" cy="148231"/>
            </a:xfrm>
            <a:custGeom>
              <a:avLst/>
              <a:gdLst/>
              <a:ahLst/>
              <a:cxnLst/>
              <a:rect l="l" t="t" r="r" b="b"/>
              <a:pathLst>
                <a:path w="2218" h="4751" extrusionOk="0">
                  <a:moveTo>
                    <a:pt x="1363" y="0"/>
                  </a:moveTo>
                  <a:lnTo>
                    <a:pt x="1" y="4244"/>
                  </a:lnTo>
                  <a:lnTo>
                    <a:pt x="1363" y="4750"/>
                  </a:lnTo>
                  <a:lnTo>
                    <a:pt x="2218" y="222"/>
                  </a:lnTo>
                  <a:lnTo>
                    <a:pt x="1363" y="0"/>
                  </a:lnTo>
                  <a:close/>
                </a:path>
              </a:pathLst>
            </a:custGeom>
            <a:solidFill>
              <a:srgbClr val="4C3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8"/>
            <p:cNvSpPr/>
            <p:nvPr/>
          </p:nvSpPr>
          <p:spPr>
            <a:xfrm>
              <a:off x="1119612" y="4602192"/>
              <a:ext cx="556327" cy="134410"/>
            </a:xfrm>
            <a:custGeom>
              <a:avLst/>
              <a:gdLst/>
              <a:ahLst/>
              <a:cxnLst/>
              <a:rect l="l" t="t" r="r" b="b"/>
              <a:pathLst>
                <a:path w="17831" h="4308" extrusionOk="0">
                  <a:moveTo>
                    <a:pt x="2249" y="1"/>
                  </a:moveTo>
                  <a:lnTo>
                    <a:pt x="856" y="507"/>
                  </a:lnTo>
                  <a:cubicBezTo>
                    <a:pt x="1" y="2693"/>
                    <a:pt x="127" y="4308"/>
                    <a:pt x="127" y="4308"/>
                  </a:cubicBezTo>
                  <a:lnTo>
                    <a:pt x="17830" y="4308"/>
                  </a:lnTo>
                  <a:cubicBezTo>
                    <a:pt x="17830" y="4308"/>
                    <a:pt x="17830" y="2693"/>
                    <a:pt x="16849" y="507"/>
                  </a:cubicBezTo>
                  <a:lnTo>
                    <a:pt x="15455" y="1"/>
                  </a:lnTo>
                  <a:cubicBezTo>
                    <a:pt x="15455" y="1"/>
                    <a:pt x="13650" y="1743"/>
                    <a:pt x="8868" y="1806"/>
                  </a:cubicBezTo>
                  <a:cubicBezTo>
                    <a:pt x="4054" y="1743"/>
                    <a:pt x="2249" y="1"/>
                    <a:pt x="2249"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8"/>
            <p:cNvSpPr/>
            <p:nvPr/>
          </p:nvSpPr>
          <p:spPr>
            <a:xfrm>
              <a:off x="1136429" y="3758468"/>
              <a:ext cx="525689" cy="543379"/>
            </a:xfrm>
            <a:custGeom>
              <a:avLst/>
              <a:gdLst/>
              <a:ahLst/>
              <a:cxnLst/>
              <a:rect l="l" t="t" r="r" b="b"/>
              <a:pathLst>
                <a:path w="16849" h="17416" extrusionOk="0">
                  <a:moveTo>
                    <a:pt x="3586" y="3969"/>
                  </a:moveTo>
                  <a:cubicBezTo>
                    <a:pt x="3707" y="3969"/>
                    <a:pt x="3832" y="3975"/>
                    <a:pt x="3959" y="3988"/>
                  </a:cubicBezTo>
                  <a:cubicBezTo>
                    <a:pt x="5542" y="4178"/>
                    <a:pt x="6841" y="5286"/>
                    <a:pt x="6841" y="6901"/>
                  </a:cubicBezTo>
                  <a:cubicBezTo>
                    <a:pt x="6841" y="8406"/>
                    <a:pt x="5961" y="9581"/>
                    <a:pt x="4330" y="9581"/>
                  </a:cubicBezTo>
                  <a:cubicBezTo>
                    <a:pt x="4210" y="9581"/>
                    <a:pt x="4087" y="9574"/>
                    <a:pt x="3959" y="9561"/>
                  </a:cubicBezTo>
                  <a:cubicBezTo>
                    <a:pt x="2344" y="9403"/>
                    <a:pt x="792" y="8263"/>
                    <a:pt x="792" y="6648"/>
                  </a:cubicBezTo>
                  <a:cubicBezTo>
                    <a:pt x="792" y="5171"/>
                    <a:pt x="1895" y="3969"/>
                    <a:pt x="3586" y="3969"/>
                  </a:cubicBezTo>
                  <a:close/>
                  <a:moveTo>
                    <a:pt x="13270" y="3968"/>
                  </a:moveTo>
                  <a:cubicBezTo>
                    <a:pt x="14953" y="3968"/>
                    <a:pt x="16025" y="5143"/>
                    <a:pt x="16025" y="6648"/>
                  </a:cubicBezTo>
                  <a:cubicBezTo>
                    <a:pt x="16025" y="8263"/>
                    <a:pt x="14473" y="9403"/>
                    <a:pt x="12889" y="9561"/>
                  </a:cubicBezTo>
                  <a:cubicBezTo>
                    <a:pt x="12762" y="9574"/>
                    <a:pt x="12638" y="9581"/>
                    <a:pt x="12518" y="9581"/>
                  </a:cubicBezTo>
                  <a:cubicBezTo>
                    <a:pt x="10887" y="9581"/>
                    <a:pt x="10008" y="8406"/>
                    <a:pt x="10008" y="6901"/>
                  </a:cubicBezTo>
                  <a:cubicBezTo>
                    <a:pt x="10008" y="5286"/>
                    <a:pt x="11306" y="4146"/>
                    <a:pt x="12889" y="3988"/>
                  </a:cubicBezTo>
                  <a:cubicBezTo>
                    <a:pt x="13019" y="3975"/>
                    <a:pt x="13146" y="3968"/>
                    <a:pt x="13270" y="3968"/>
                  </a:cubicBezTo>
                  <a:close/>
                  <a:moveTo>
                    <a:pt x="11254" y="12616"/>
                  </a:moveTo>
                  <a:cubicBezTo>
                    <a:pt x="11826" y="12616"/>
                    <a:pt x="12129" y="12726"/>
                    <a:pt x="12129" y="13140"/>
                  </a:cubicBezTo>
                  <a:cubicBezTo>
                    <a:pt x="12129" y="14058"/>
                    <a:pt x="10736" y="15420"/>
                    <a:pt x="8297" y="15420"/>
                  </a:cubicBezTo>
                  <a:cubicBezTo>
                    <a:pt x="5827" y="15420"/>
                    <a:pt x="4465" y="14058"/>
                    <a:pt x="4465" y="13140"/>
                  </a:cubicBezTo>
                  <a:cubicBezTo>
                    <a:pt x="4465" y="12726"/>
                    <a:pt x="4762" y="12616"/>
                    <a:pt x="5329" y="12616"/>
                  </a:cubicBezTo>
                  <a:cubicBezTo>
                    <a:pt x="5978" y="12616"/>
                    <a:pt x="6980" y="12760"/>
                    <a:pt x="8297" y="12760"/>
                  </a:cubicBezTo>
                  <a:cubicBezTo>
                    <a:pt x="9598" y="12760"/>
                    <a:pt x="10601" y="12616"/>
                    <a:pt x="11254" y="12616"/>
                  </a:cubicBezTo>
                  <a:close/>
                  <a:moveTo>
                    <a:pt x="7177" y="1"/>
                  </a:moveTo>
                  <a:cubicBezTo>
                    <a:pt x="4989" y="1"/>
                    <a:pt x="1186" y="470"/>
                    <a:pt x="729" y="5223"/>
                  </a:cubicBezTo>
                  <a:cubicBezTo>
                    <a:pt x="729" y="5223"/>
                    <a:pt x="0" y="8991"/>
                    <a:pt x="1425" y="12317"/>
                  </a:cubicBezTo>
                  <a:cubicBezTo>
                    <a:pt x="2850" y="15579"/>
                    <a:pt x="5859" y="17415"/>
                    <a:pt x="8329" y="17415"/>
                  </a:cubicBezTo>
                  <a:lnTo>
                    <a:pt x="8519" y="17415"/>
                  </a:lnTo>
                  <a:cubicBezTo>
                    <a:pt x="10324" y="17415"/>
                    <a:pt x="13998" y="15579"/>
                    <a:pt x="15391" y="12317"/>
                  </a:cubicBezTo>
                  <a:cubicBezTo>
                    <a:pt x="16848" y="8991"/>
                    <a:pt x="16120" y="5223"/>
                    <a:pt x="16120" y="5223"/>
                  </a:cubicBezTo>
                  <a:cubicBezTo>
                    <a:pt x="15662" y="470"/>
                    <a:pt x="11798" y="1"/>
                    <a:pt x="9635" y="1"/>
                  </a:cubicBezTo>
                  <a:cubicBezTo>
                    <a:pt x="9103" y="1"/>
                    <a:pt x="8674" y="29"/>
                    <a:pt x="8424" y="29"/>
                  </a:cubicBezTo>
                  <a:cubicBezTo>
                    <a:pt x="8155" y="29"/>
                    <a:pt x="7715" y="1"/>
                    <a:pt x="7177"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8"/>
            <p:cNvSpPr/>
            <p:nvPr/>
          </p:nvSpPr>
          <p:spPr>
            <a:xfrm>
              <a:off x="1356768" y="4120019"/>
              <a:ext cx="82025" cy="21778"/>
            </a:xfrm>
            <a:custGeom>
              <a:avLst/>
              <a:gdLst/>
              <a:ahLst/>
              <a:cxnLst/>
              <a:rect l="l" t="t" r="r" b="b"/>
              <a:pathLst>
                <a:path w="2629" h="698" extrusionOk="0">
                  <a:moveTo>
                    <a:pt x="2502" y="0"/>
                  </a:moveTo>
                  <a:cubicBezTo>
                    <a:pt x="2439" y="0"/>
                    <a:pt x="2407" y="32"/>
                    <a:pt x="2344" y="32"/>
                  </a:cubicBezTo>
                  <a:cubicBezTo>
                    <a:pt x="2312" y="64"/>
                    <a:pt x="2249" y="64"/>
                    <a:pt x="2186" y="64"/>
                  </a:cubicBezTo>
                  <a:cubicBezTo>
                    <a:pt x="2122" y="95"/>
                    <a:pt x="2059" y="95"/>
                    <a:pt x="1964" y="127"/>
                  </a:cubicBezTo>
                  <a:cubicBezTo>
                    <a:pt x="1900" y="127"/>
                    <a:pt x="1837" y="127"/>
                    <a:pt x="1774" y="159"/>
                  </a:cubicBezTo>
                  <a:lnTo>
                    <a:pt x="1552" y="159"/>
                  </a:lnTo>
                  <a:cubicBezTo>
                    <a:pt x="1457" y="159"/>
                    <a:pt x="1394" y="190"/>
                    <a:pt x="1299" y="190"/>
                  </a:cubicBezTo>
                  <a:cubicBezTo>
                    <a:pt x="1172" y="190"/>
                    <a:pt x="1014" y="159"/>
                    <a:pt x="855" y="159"/>
                  </a:cubicBezTo>
                  <a:cubicBezTo>
                    <a:pt x="697" y="127"/>
                    <a:pt x="570" y="127"/>
                    <a:pt x="444" y="95"/>
                  </a:cubicBezTo>
                  <a:cubicBezTo>
                    <a:pt x="190" y="32"/>
                    <a:pt x="0" y="0"/>
                    <a:pt x="0" y="0"/>
                  </a:cubicBezTo>
                  <a:lnTo>
                    <a:pt x="0" y="0"/>
                  </a:lnTo>
                  <a:cubicBezTo>
                    <a:pt x="0" y="0"/>
                    <a:pt x="32" y="32"/>
                    <a:pt x="64" y="95"/>
                  </a:cubicBezTo>
                  <a:cubicBezTo>
                    <a:pt x="127" y="159"/>
                    <a:pt x="190" y="254"/>
                    <a:pt x="317" y="349"/>
                  </a:cubicBezTo>
                  <a:cubicBezTo>
                    <a:pt x="412" y="444"/>
                    <a:pt x="570" y="507"/>
                    <a:pt x="760" y="602"/>
                  </a:cubicBezTo>
                  <a:cubicBezTo>
                    <a:pt x="824" y="602"/>
                    <a:pt x="919" y="634"/>
                    <a:pt x="1014" y="665"/>
                  </a:cubicBezTo>
                  <a:cubicBezTo>
                    <a:pt x="1109" y="665"/>
                    <a:pt x="1204" y="665"/>
                    <a:pt x="1299" y="697"/>
                  </a:cubicBezTo>
                  <a:cubicBezTo>
                    <a:pt x="1425" y="697"/>
                    <a:pt x="1520" y="665"/>
                    <a:pt x="1615" y="665"/>
                  </a:cubicBezTo>
                  <a:cubicBezTo>
                    <a:pt x="1710" y="634"/>
                    <a:pt x="1774" y="602"/>
                    <a:pt x="1869" y="570"/>
                  </a:cubicBezTo>
                  <a:cubicBezTo>
                    <a:pt x="1964" y="539"/>
                    <a:pt x="2027" y="507"/>
                    <a:pt x="2122" y="475"/>
                  </a:cubicBezTo>
                  <a:cubicBezTo>
                    <a:pt x="2186" y="444"/>
                    <a:pt x="2249" y="380"/>
                    <a:pt x="2312" y="349"/>
                  </a:cubicBezTo>
                  <a:cubicBezTo>
                    <a:pt x="2407" y="254"/>
                    <a:pt x="2502" y="159"/>
                    <a:pt x="2534" y="95"/>
                  </a:cubicBezTo>
                  <a:cubicBezTo>
                    <a:pt x="2597" y="32"/>
                    <a:pt x="2629" y="0"/>
                    <a:pt x="262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8"/>
            <p:cNvSpPr/>
            <p:nvPr/>
          </p:nvSpPr>
          <p:spPr>
            <a:xfrm>
              <a:off x="580123" y="3164534"/>
              <a:ext cx="3689494" cy="1572043"/>
            </a:xfrm>
            <a:custGeom>
              <a:avLst/>
              <a:gdLst/>
              <a:ahLst/>
              <a:cxnLst/>
              <a:rect l="l" t="t" r="r" b="b"/>
              <a:pathLst>
                <a:path w="118253" h="50386" fill="none" extrusionOk="0">
                  <a:moveTo>
                    <a:pt x="105775" y="50386"/>
                  </a:moveTo>
                  <a:lnTo>
                    <a:pt x="12446" y="50386"/>
                  </a:lnTo>
                  <a:cubicBezTo>
                    <a:pt x="5574" y="50386"/>
                    <a:pt x="0" y="44780"/>
                    <a:pt x="0" y="37940"/>
                  </a:cubicBezTo>
                  <a:lnTo>
                    <a:pt x="0" y="12446"/>
                  </a:lnTo>
                  <a:cubicBezTo>
                    <a:pt x="0" y="5574"/>
                    <a:pt x="5574" y="0"/>
                    <a:pt x="12446" y="0"/>
                  </a:cubicBezTo>
                  <a:lnTo>
                    <a:pt x="105775" y="0"/>
                  </a:lnTo>
                  <a:cubicBezTo>
                    <a:pt x="112647" y="0"/>
                    <a:pt x="118221" y="5574"/>
                    <a:pt x="118221" y="12446"/>
                  </a:cubicBezTo>
                  <a:lnTo>
                    <a:pt x="118221" y="37940"/>
                  </a:lnTo>
                  <a:cubicBezTo>
                    <a:pt x="118253" y="44780"/>
                    <a:pt x="112647" y="50386"/>
                    <a:pt x="105775" y="50386"/>
                  </a:cubicBezTo>
                  <a:close/>
                </a:path>
              </a:pathLst>
            </a:custGeom>
            <a:noFill/>
            <a:ln w="19800" cap="flat" cmpd="sng">
              <a:solidFill>
                <a:srgbClr val="5FC3B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8" name="Google Shape;2558;p28"/>
          <p:cNvGrpSpPr/>
          <p:nvPr/>
        </p:nvGrpSpPr>
        <p:grpSpPr>
          <a:xfrm>
            <a:off x="4874384" y="3164534"/>
            <a:ext cx="3689494" cy="1572056"/>
            <a:chOff x="4874384" y="3164534"/>
            <a:chExt cx="3689494" cy="1572056"/>
          </a:xfrm>
        </p:grpSpPr>
        <p:sp>
          <p:nvSpPr>
            <p:cNvPr id="2559" name="Google Shape;2559;p28"/>
            <p:cNvSpPr/>
            <p:nvPr/>
          </p:nvSpPr>
          <p:spPr>
            <a:xfrm>
              <a:off x="5567036" y="3363313"/>
              <a:ext cx="440700" cy="984828"/>
            </a:xfrm>
            <a:custGeom>
              <a:avLst/>
              <a:gdLst/>
              <a:ahLst/>
              <a:cxnLst/>
              <a:rect l="l" t="t" r="r" b="b"/>
              <a:pathLst>
                <a:path w="14125" h="31565" extrusionOk="0">
                  <a:moveTo>
                    <a:pt x="5685" y="0"/>
                  </a:moveTo>
                  <a:cubicBezTo>
                    <a:pt x="1521" y="0"/>
                    <a:pt x="602" y="4207"/>
                    <a:pt x="602" y="4207"/>
                  </a:cubicBezTo>
                  <a:cubicBezTo>
                    <a:pt x="602" y="4207"/>
                    <a:pt x="0" y="14943"/>
                    <a:pt x="3579" y="23683"/>
                  </a:cubicBezTo>
                  <a:cubicBezTo>
                    <a:pt x="6512" y="30937"/>
                    <a:pt x="11805" y="31565"/>
                    <a:pt x="13550" y="31565"/>
                  </a:cubicBezTo>
                  <a:cubicBezTo>
                    <a:pt x="13915" y="31565"/>
                    <a:pt x="14125" y="31537"/>
                    <a:pt x="14125" y="31537"/>
                  </a:cubicBezTo>
                  <a:cubicBezTo>
                    <a:pt x="9533" y="30714"/>
                    <a:pt x="10863" y="15006"/>
                    <a:pt x="12383" y="10034"/>
                  </a:cubicBezTo>
                  <a:cubicBezTo>
                    <a:pt x="13935" y="5030"/>
                    <a:pt x="11464" y="660"/>
                    <a:pt x="6556" y="58"/>
                  </a:cubicBezTo>
                  <a:cubicBezTo>
                    <a:pt x="6251" y="19"/>
                    <a:pt x="5961" y="0"/>
                    <a:pt x="5685" y="0"/>
                  </a:cubicBezTo>
                  <a:close/>
                </a:path>
              </a:pathLst>
            </a:custGeom>
            <a:solidFill>
              <a:srgbClr val="6D3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8"/>
            <p:cNvSpPr/>
            <p:nvPr/>
          </p:nvSpPr>
          <p:spPr>
            <a:xfrm>
              <a:off x="5221209" y="4233652"/>
              <a:ext cx="937716" cy="500978"/>
            </a:xfrm>
            <a:custGeom>
              <a:avLst/>
              <a:gdLst/>
              <a:ahLst/>
              <a:cxnLst/>
              <a:rect l="l" t="t" r="r" b="b"/>
              <a:pathLst>
                <a:path w="30055" h="16057" extrusionOk="0">
                  <a:moveTo>
                    <a:pt x="11749" y="0"/>
                  </a:moveTo>
                  <a:lnTo>
                    <a:pt x="11749" y="3230"/>
                  </a:lnTo>
                  <a:cubicBezTo>
                    <a:pt x="11749" y="3230"/>
                    <a:pt x="10324" y="6049"/>
                    <a:pt x="7094" y="6872"/>
                  </a:cubicBezTo>
                  <a:cubicBezTo>
                    <a:pt x="443" y="8582"/>
                    <a:pt x="0" y="10166"/>
                    <a:pt x="0" y="16056"/>
                  </a:cubicBezTo>
                  <a:lnTo>
                    <a:pt x="30054" y="16056"/>
                  </a:lnTo>
                  <a:cubicBezTo>
                    <a:pt x="30054" y="10166"/>
                    <a:pt x="29579" y="8582"/>
                    <a:pt x="22928" y="6872"/>
                  </a:cubicBezTo>
                  <a:cubicBezTo>
                    <a:pt x="19698" y="6049"/>
                    <a:pt x="18305" y="3230"/>
                    <a:pt x="18305" y="3230"/>
                  </a:cubicBezTo>
                  <a:lnTo>
                    <a:pt x="18305" y="0"/>
                  </a:ln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8"/>
            <p:cNvSpPr/>
            <p:nvPr/>
          </p:nvSpPr>
          <p:spPr>
            <a:xfrm>
              <a:off x="5587785" y="4233652"/>
              <a:ext cx="221364" cy="144269"/>
            </a:xfrm>
            <a:custGeom>
              <a:avLst/>
              <a:gdLst/>
              <a:ahLst/>
              <a:cxnLst/>
              <a:rect l="l" t="t" r="r" b="b"/>
              <a:pathLst>
                <a:path w="7095" h="4624" extrusionOk="0">
                  <a:moveTo>
                    <a:pt x="0" y="0"/>
                  </a:moveTo>
                  <a:lnTo>
                    <a:pt x="0" y="2945"/>
                  </a:lnTo>
                  <a:cubicBezTo>
                    <a:pt x="1647" y="3991"/>
                    <a:pt x="3389" y="4624"/>
                    <a:pt x="4782" y="4624"/>
                  </a:cubicBezTo>
                  <a:cubicBezTo>
                    <a:pt x="5479" y="4624"/>
                    <a:pt x="6271" y="4402"/>
                    <a:pt x="7094" y="4086"/>
                  </a:cubicBezTo>
                  <a:cubicBezTo>
                    <a:pt x="6746" y="3579"/>
                    <a:pt x="6556" y="3230"/>
                    <a:pt x="6556" y="3230"/>
                  </a:cubicBezTo>
                  <a:lnTo>
                    <a:pt x="6556" y="0"/>
                  </a:lnTo>
                  <a:close/>
                </a:path>
              </a:pathLst>
            </a:custGeom>
            <a:solidFill>
              <a:srgbClr val="F6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8"/>
            <p:cNvSpPr/>
            <p:nvPr/>
          </p:nvSpPr>
          <p:spPr>
            <a:xfrm>
              <a:off x="5393124" y="3515571"/>
              <a:ext cx="583970" cy="786271"/>
            </a:xfrm>
            <a:custGeom>
              <a:avLst/>
              <a:gdLst/>
              <a:ahLst/>
              <a:cxnLst/>
              <a:rect l="l" t="t" r="r" b="b"/>
              <a:pathLst>
                <a:path w="18717" h="25201" extrusionOk="0">
                  <a:moveTo>
                    <a:pt x="9879" y="1"/>
                  </a:moveTo>
                  <a:cubicBezTo>
                    <a:pt x="9545" y="1"/>
                    <a:pt x="9347" y="24"/>
                    <a:pt x="9343" y="24"/>
                  </a:cubicBezTo>
                  <a:cubicBezTo>
                    <a:pt x="9343" y="24"/>
                    <a:pt x="9227" y="13"/>
                    <a:pt x="9021" y="13"/>
                  </a:cubicBezTo>
                  <a:cubicBezTo>
                    <a:pt x="7376" y="13"/>
                    <a:pt x="0" y="664"/>
                    <a:pt x="507" y="12374"/>
                  </a:cubicBezTo>
                  <a:cubicBezTo>
                    <a:pt x="507" y="12374"/>
                    <a:pt x="539" y="17663"/>
                    <a:pt x="2027" y="19912"/>
                  </a:cubicBezTo>
                  <a:cubicBezTo>
                    <a:pt x="3884" y="22744"/>
                    <a:pt x="7304" y="25201"/>
                    <a:pt x="9615" y="25201"/>
                  </a:cubicBezTo>
                  <a:cubicBezTo>
                    <a:pt x="9630" y="25201"/>
                    <a:pt x="9645" y="25201"/>
                    <a:pt x="9660" y="25200"/>
                  </a:cubicBezTo>
                  <a:cubicBezTo>
                    <a:pt x="11971" y="25169"/>
                    <a:pt x="15392" y="22414"/>
                    <a:pt x="17197" y="19690"/>
                  </a:cubicBezTo>
                  <a:cubicBezTo>
                    <a:pt x="18590" y="17600"/>
                    <a:pt x="18527" y="12121"/>
                    <a:pt x="18527" y="12121"/>
                  </a:cubicBezTo>
                  <a:cubicBezTo>
                    <a:pt x="18717" y="813"/>
                    <a:pt x="11871" y="1"/>
                    <a:pt x="9879"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8"/>
            <p:cNvSpPr/>
            <p:nvPr/>
          </p:nvSpPr>
          <p:spPr>
            <a:xfrm>
              <a:off x="5360520" y="3932691"/>
              <a:ext cx="67205" cy="125112"/>
            </a:xfrm>
            <a:custGeom>
              <a:avLst/>
              <a:gdLst/>
              <a:ahLst/>
              <a:cxnLst/>
              <a:rect l="l" t="t" r="r" b="b"/>
              <a:pathLst>
                <a:path w="2154" h="4010" extrusionOk="0">
                  <a:moveTo>
                    <a:pt x="1089" y="1"/>
                  </a:moveTo>
                  <a:cubicBezTo>
                    <a:pt x="946" y="1"/>
                    <a:pt x="791" y="74"/>
                    <a:pt x="634" y="272"/>
                  </a:cubicBezTo>
                  <a:cubicBezTo>
                    <a:pt x="0" y="1001"/>
                    <a:pt x="159" y="4009"/>
                    <a:pt x="2154" y="4009"/>
                  </a:cubicBezTo>
                  <a:cubicBezTo>
                    <a:pt x="2154" y="4009"/>
                    <a:pt x="1806" y="1317"/>
                    <a:pt x="1806" y="589"/>
                  </a:cubicBezTo>
                  <a:cubicBezTo>
                    <a:pt x="1806" y="589"/>
                    <a:pt x="1494" y="1"/>
                    <a:pt x="1089" y="1"/>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8"/>
            <p:cNvSpPr/>
            <p:nvPr/>
          </p:nvSpPr>
          <p:spPr>
            <a:xfrm>
              <a:off x="5958323" y="3924548"/>
              <a:ext cx="66238" cy="125330"/>
            </a:xfrm>
            <a:custGeom>
              <a:avLst/>
              <a:gdLst/>
              <a:ahLst/>
              <a:cxnLst/>
              <a:rect l="l" t="t" r="r" b="b"/>
              <a:pathLst>
                <a:path w="2123" h="4017" extrusionOk="0">
                  <a:moveTo>
                    <a:pt x="1043" y="0"/>
                  </a:moveTo>
                  <a:cubicBezTo>
                    <a:pt x="622" y="0"/>
                    <a:pt x="317" y="628"/>
                    <a:pt x="317" y="628"/>
                  </a:cubicBezTo>
                  <a:cubicBezTo>
                    <a:pt x="317" y="1325"/>
                    <a:pt x="0" y="4017"/>
                    <a:pt x="0" y="4017"/>
                  </a:cubicBezTo>
                  <a:cubicBezTo>
                    <a:pt x="1964" y="3985"/>
                    <a:pt x="2122" y="977"/>
                    <a:pt x="1489" y="248"/>
                  </a:cubicBezTo>
                  <a:cubicBezTo>
                    <a:pt x="1332" y="68"/>
                    <a:pt x="1181" y="0"/>
                    <a:pt x="1043" y="0"/>
                  </a:cubicBezTo>
                  <a:close/>
                </a:path>
              </a:pathLst>
            </a:custGeom>
            <a:solidFill>
              <a:srgbClr val="FA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8"/>
            <p:cNvSpPr/>
            <p:nvPr/>
          </p:nvSpPr>
          <p:spPr>
            <a:xfrm>
              <a:off x="5649032" y="4082454"/>
              <a:ext cx="86986" cy="23743"/>
            </a:xfrm>
            <a:custGeom>
              <a:avLst/>
              <a:gdLst/>
              <a:ahLst/>
              <a:cxnLst/>
              <a:rect l="l" t="t" r="r" b="b"/>
              <a:pathLst>
                <a:path w="2788" h="761" extrusionOk="0">
                  <a:moveTo>
                    <a:pt x="1" y="1"/>
                  </a:moveTo>
                  <a:cubicBezTo>
                    <a:pt x="1" y="1"/>
                    <a:pt x="32" y="64"/>
                    <a:pt x="96" y="128"/>
                  </a:cubicBezTo>
                  <a:cubicBezTo>
                    <a:pt x="127" y="223"/>
                    <a:pt x="222" y="318"/>
                    <a:pt x="349" y="413"/>
                  </a:cubicBezTo>
                  <a:cubicBezTo>
                    <a:pt x="444" y="508"/>
                    <a:pt x="603" y="571"/>
                    <a:pt x="793" y="666"/>
                  </a:cubicBezTo>
                  <a:cubicBezTo>
                    <a:pt x="888" y="666"/>
                    <a:pt x="983" y="729"/>
                    <a:pt x="1078" y="729"/>
                  </a:cubicBezTo>
                  <a:cubicBezTo>
                    <a:pt x="1173" y="761"/>
                    <a:pt x="1299" y="761"/>
                    <a:pt x="1394" y="761"/>
                  </a:cubicBezTo>
                  <a:cubicBezTo>
                    <a:pt x="1489" y="761"/>
                    <a:pt x="1584" y="729"/>
                    <a:pt x="1711" y="729"/>
                  </a:cubicBezTo>
                  <a:cubicBezTo>
                    <a:pt x="1806" y="698"/>
                    <a:pt x="1901" y="666"/>
                    <a:pt x="1996" y="634"/>
                  </a:cubicBezTo>
                  <a:cubicBezTo>
                    <a:pt x="2091" y="603"/>
                    <a:pt x="2154" y="571"/>
                    <a:pt x="2249" y="508"/>
                  </a:cubicBezTo>
                  <a:cubicBezTo>
                    <a:pt x="2313" y="476"/>
                    <a:pt x="2376" y="413"/>
                    <a:pt x="2439" y="381"/>
                  </a:cubicBezTo>
                  <a:cubicBezTo>
                    <a:pt x="2566" y="286"/>
                    <a:pt x="2629" y="191"/>
                    <a:pt x="2693" y="128"/>
                  </a:cubicBezTo>
                  <a:cubicBezTo>
                    <a:pt x="2756" y="64"/>
                    <a:pt x="2788" y="1"/>
                    <a:pt x="2788" y="1"/>
                  </a:cubicBezTo>
                  <a:lnTo>
                    <a:pt x="2788" y="1"/>
                  </a:lnTo>
                  <a:cubicBezTo>
                    <a:pt x="2788" y="1"/>
                    <a:pt x="2724" y="33"/>
                    <a:pt x="2629" y="33"/>
                  </a:cubicBezTo>
                  <a:cubicBezTo>
                    <a:pt x="2598" y="33"/>
                    <a:pt x="2534" y="64"/>
                    <a:pt x="2503" y="64"/>
                  </a:cubicBezTo>
                  <a:cubicBezTo>
                    <a:pt x="2439" y="96"/>
                    <a:pt x="2376" y="96"/>
                    <a:pt x="2313" y="96"/>
                  </a:cubicBezTo>
                  <a:cubicBezTo>
                    <a:pt x="2249" y="96"/>
                    <a:pt x="2154" y="128"/>
                    <a:pt x="2091" y="128"/>
                  </a:cubicBezTo>
                  <a:cubicBezTo>
                    <a:pt x="2028" y="159"/>
                    <a:pt x="1933" y="159"/>
                    <a:pt x="1869" y="191"/>
                  </a:cubicBezTo>
                  <a:lnTo>
                    <a:pt x="1616" y="191"/>
                  </a:lnTo>
                  <a:cubicBezTo>
                    <a:pt x="1553" y="191"/>
                    <a:pt x="1458" y="223"/>
                    <a:pt x="1394" y="223"/>
                  </a:cubicBezTo>
                  <a:cubicBezTo>
                    <a:pt x="1236" y="223"/>
                    <a:pt x="1078" y="191"/>
                    <a:pt x="919" y="191"/>
                  </a:cubicBezTo>
                  <a:cubicBezTo>
                    <a:pt x="761" y="159"/>
                    <a:pt x="603" y="128"/>
                    <a:pt x="476" y="128"/>
                  </a:cubicBezTo>
                  <a:cubicBezTo>
                    <a:pt x="223" y="64"/>
                    <a:pt x="1" y="1"/>
                    <a:pt x="1" y="1"/>
                  </a:cubicBezTo>
                  <a:close/>
                </a:path>
              </a:pathLst>
            </a:custGeom>
            <a:solidFill>
              <a:srgbClr val="F8A7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8"/>
            <p:cNvSpPr/>
            <p:nvPr/>
          </p:nvSpPr>
          <p:spPr>
            <a:xfrm>
              <a:off x="5487007" y="3938058"/>
              <a:ext cx="123521" cy="60559"/>
            </a:xfrm>
            <a:custGeom>
              <a:avLst/>
              <a:gdLst/>
              <a:ahLst/>
              <a:cxnLst/>
              <a:rect l="l" t="t" r="r" b="b"/>
              <a:pathLst>
                <a:path w="3959" h="1941" extrusionOk="0">
                  <a:moveTo>
                    <a:pt x="1872" y="1"/>
                  </a:moveTo>
                  <a:cubicBezTo>
                    <a:pt x="780" y="1"/>
                    <a:pt x="0" y="290"/>
                    <a:pt x="0" y="290"/>
                  </a:cubicBezTo>
                  <a:cubicBezTo>
                    <a:pt x="0" y="290"/>
                    <a:pt x="407" y="1940"/>
                    <a:pt x="2284" y="1940"/>
                  </a:cubicBezTo>
                  <a:cubicBezTo>
                    <a:pt x="2747" y="1940"/>
                    <a:pt x="3300" y="1840"/>
                    <a:pt x="3959" y="1589"/>
                  </a:cubicBezTo>
                  <a:cubicBezTo>
                    <a:pt x="3959" y="1589"/>
                    <a:pt x="3959" y="227"/>
                    <a:pt x="2534" y="37"/>
                  </a:cubicBezTo>
                  <a:cubicBezTo>
                    <a:pt x="2304" y="11"/>
                    <a:pt x="2082"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8"/>
            <p:cNvSpPr/>
            <p:nvPr/>
          </p:nvSpPr>
          <p:spPr>
            <a:xfrm>
              <a:off x="5515649" y="3922364"/>
              <a:ext cx="71167" cy="69264"/>
            </a:xfrm>
            <a:custGeom>
              <a:avLst/>
              <a:gdLst/>
              <a:ahLst/>
              <a:cxnLst/>
              <a:rect l="l" t="t" r="r" b="b"/>
              <a:pathLst>
                <a:path w="2281" h="2220" extrusionOk="0">
                  <a:moveTo>
                    <a:pt x="1147" y="0"/>
                  </a:moveTo>
                  <a:cubicBezTo>
                    <a:pt x="569" y="0"/>
                    <a:pt x="63" y="464"/>
                    <a:pt x="32" y="1047"/>
                  </a:cubicBezTo>
                  <a:cubicBezTo>
                    <a:pt x="0" y="1648"/>
                    <a:pt x="444" y="2187"/>
                    <a:pt x="1077" y="2218"/>
                  </a:cubicBezTo>
                  <a:cubicBezTo>
                    <a:pt x="1097" y="2219"/>
                    <a:pt x="1118" y="2220"/>
                    <a:pt x="1138" y="2220"/>
                  </a:cubicBezTo>
                  <a:cubicBezTo>
                    <a:pt x="1713" y="2220"/>
                    <a:pt x="2188" y="1785"/>
                    <a:pt x="2249" y="1173"/>
                  </a:cubicBezTo>
                  <a:cubicBezTo>
                    <a:pt x="2281" y="572"/>
                    <a:pt x="1806" y="65"/>
                    <a:pt x="1204" y="2"/>
                  </a:cubicBezTo>
                  <a:cubicBezTo>
                    <a:pt x="1185" y="1"/>
                    <a:pt x="1166" y="0"/>
                    <a:pt x="1147" y="0"/>
                  </a:cubicBezTo>
                  <a:close/>
                </a:path>
              </a:pathLst>
            </a:custGeom>
            <a:solidFill>
              <a:srgbClr val="905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8"/>
            <p:cNvSpPr/>
            <p:nvPr/>
          </p:nvSpPr>
          <p:spPr>
            <a:xfrm>
              <a:off x="5537396" y="3944017"/>
              <a:ext cx="27674" cy="26832"/>
            </a:xfrm>
            <a:custGeom>
              <a:avLst/>
              <a:gdLst/>
              <a:ahLst/>
              <a:cxnLst/>
              <a:rect l="l" t="t" r="r" b="b"/>
              <a:pathLst>
                <a:path w="887" h="860" extrusionOk="0">
                  <a:moveTo>
                    <a:pt x="420" y="1"/>
                  </a:moveTo>
                  <a:cubicBezTo>
                    <a:pt x="195" y="1"/>
                    <a:pt x="30" y="179"/>
                    <a:pt x="0" y="384"/>
                  </a:cubicBezTo>
                  <a:cubicBezTo>
                    <a:pt x="0" y="638"/>
                    <a:pt x="190" y="828"/>
                    <a:pt x="412" y="859"/>
                  </a:cubicBezTo>
                  <a:cubicBezTo>
                    <a:pt x="665" y="859"/>
                    <a:pt x="855" y="701"/>
                    <a:pt x="887" y="448"/>
                  </a:cubicBezTo>
                  <a:cubicBezTo>
                    <a:pt x="887" y="226"/>
                    <a:pt x="697" y="4"/>
                    <a:pt x="475" y="4"/>
                  </a:cubicBezTo>
                  <a:cubicBezTo>
                    <a:pt x="457" y="2"/>
                    <a:pt x="438" y="1"/>
                    <a:pt x="420"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8"/>
            <p:cNvSpPr/>
            <p:nvPr/>
          </p:nvSpPr>
          <p:spPr>
            <a:xfrm>
              <a:off x="5559111" y="3949914"/>
              <a:ext cx="14851" cy="15007"/>
            </a:xfrm>
            <a:custGeom>
              <a:avLst/>
              <a:gdLst/>
              <a:ahLst/>
              <a:cxnLst/>
              <a:rect l="l" t="t" r="r" b="b"/>
              <a:pathLst>
                <a:path w="476" h="481" extrusionOk="0">
                  <a:moveTo>
                    <a:pt x="214" y="0"/>
                  </a:moveTo>
                  <a:cubicBezTo>
                    <a:pt x="102" y="0"/>
                    <a:pt x="1" y="114"/>
                    <a:pt x="1" y="227"/>
                  </a:cubicBezTo>
                  <a:cubicBezTo>
                    <a:pt x="1" y="354"/>
                    <a:pt x="96" y="449"/>
                    <a:pt x="223" y="480"/>
                  </a:cubicBezTo>
                  <a:cubicBezTo>
                    <a:pt x="349" y="480"/>
                    <a:pt x="476" y="385"/>
                    <a:pt x="476" y="259"/>
                  </a:cubicBezTo>
                  <a:cubicBezTo>
                    <a:pt x="476" y="132"/>
                    <a:pt x="381" y="5"/>
                    <a:pt x="254" y="5"/>
                  </a:cubicBezTo>
                  <a:cubicBezTo>
                    <a:pt x="241" y="2"/>
                    <a:pt x="228"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8"/>
            <p:cNvSpPr/>
            <p:nvPr/>
          </p:nvSpPr>
          <p:spPr>
            <a:xfrm>
              <a:off x="5472187" y="3928791"/>
              <a:ext cx="140993" cy="58843"/>
            </a:xfrm>
            <a:custGeom>
              <a:avLst/>
              <a:gdLst/>
              <a:ahLst/>
              <a:cxnLst/>
              <a:rect l="l" t="t" r="r" b="b"/>
              <a:pathLst>
                <a:path w="4519" h="1886" extrusionOk="0">
                  <a:moveTo>
                    <a:pt x="1979" y="1"/>
                  </a:moveTo>
                  <a:cubicBezTo>
                    <a:pt x="1834" y="1"/>
                    <a:pt x="1690" y="7"/>
                    <a:pt x="1552" y="17"/>
                  </a:cubicBezTo>
                  <a:cubicBezTo>
                    <a:pt x="1029" y="49"/>
                    <a:pt x="641" y="57"/>
                    <a:pt x="384" y="57"/>
                  </a:cubicBezTo>
                  <a:cubicBezTo>
                    <a:pt x="127" y="57"/>
                    <a:pt x="0" y="49"/>
                    <a:pt x="0" y="49"/>
                  </a:cubicBezTo>
                  <a:lnTo>
                    <a:pt x="0" y="49"/>
                  </a:lnTo>
                  <a:lnTo>
                    <a:pt x="475" y="587"/>
                  </a:lnTo>
                  <a:cubicBezTo>
                    <a:pt x="1176" y="413"/>
                    <a:pt x="1753" y="342"/>
                    <a:pt x="2228" y="342"/>
                  </a:cubicBezTo>
                  <a:cubicBezTo>
                    <a:pt x="4434" y="342"/>
                    <a:pt x="4434" y="1886"/>
                    <a:pt x="4434" y="1886"/>
                  </a:cubicBezTo>
                  <a:cubicBezTo>
                    <a:pt x="4518" y="390"/>
                    <a:pt x="3170" y="1"/>
                    <a:pt x="1979" y="1"/>
                  </a:cubicBez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8"/>
            <p:cNvSpPr/>
            <p:nvPr/>
          </p:nvSpPr>
          <p:spPr>
            <a:xfrm>
              <a:off x="5763662" y="3858715"/>
              <a:ext cx="170976" cy="46051"/>
            </a:xfrm>
            <a:custGeom>
              <a:avLst/>
              <a:gdLst/>
              <a:ahLst/>
              <a:cxnLst/>
              <a:rect l="l" t="t" r="r" b="b"/>
              <a:pathLst>
                <a:path w="5480" h="1476" extrusionOk="0">
                  <a:moveTo>
                    <a:pt x="2984" y="0"/>
                  </a:moveTo>
                  <a:cubicBezTo>
                    <a:pt x="1714" y="0"/>
                    <a:pt x="349" y="521"/>
                    <a:pt x="349" y="521"/>
                  </a:cubicBezTo>
                  <a:cubicBezTo>
                    <a:pt x="222" y="553"/>
                    <a:pt x="159" y="648"/>
                    <a:pt x="159" y="711"/>
                  </a:cubicBezTo>
                  <a:cubicBezTo>
                    <a:pt x="159" y="711"/>
                    <a:pt x="0" y="1376"/>
                    <a:pt x="380" y="1471"/>
                  </a:cubicBezTo>
                  <a:cubicBezTo>
                    <a:pt x="392" y="1474"/>
                    <a:pt x="406" y="1476"/>
                    <a:pt x="421" y="1476"/>
                  </a:cubicBezTo>
                  <a:cubicBezTo>
                    <a:pt x="805" y="1476"/>
                    <a:pt x="2251" y="571"/>
                    <a:pt x="3978" y="571"/>
                  </a:cubicBezTo>
                  <a:cubicBezTo>
                    <a:pt x="4382" y="571"/>
                    <a:pt x="4801" y="621"/>
                    <a:pt x="5226" y="743"/>
                  </a:cubicBezTo>
                  <a:cubicBezTo>
                    <a:pt x="5226" y="743"/>
                    <a:pt x="5257" y="743"/>
                    <a:pt x="5257" y="775"/>
                  </a:cubicBezTo>
                  <a:cubicBezTo>
                    <a:pt x="5321" y="775"/>
                    <a:pt x="5384" y="806"/>
                    <a:pt x="5479" y="838"/>
                  </a:cubicBezTo>
                  <a:cubicBezTo>
                    <a:pt x="5479" y="838"/>
                    <a:pt x="5416" y="806"/>
                    <a:pt x="5352" y="775"/>
                  </a:cubicBezTo>
                  <a:cubicBezTo>
                    <a:pt x="5194" y="680"/>
                    <a:pt x="4909" y="521"/>
                    <a:pt x="4149" y="205"/>
                  </a:cubicBezTo>
                  <a:cubicBezTo>
                    <a:pt x="3805" y="56"/>
                    <a:pt x="3400" y="0"/>
                    <a:pt x="298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8"/>
            <p:cNvSpPr/>
            <p:nvPr/>
          </p:nvSpPr>
          <p:spPr>
            <a:xfrm>
              <a:off x="5451407" y="3858715"/>
              <a:ext cx="170976" cy="46051"/>
            </a:xfrm>
            <a:custGeom>
              <a:avLst/>
              <a:gdLst/>
              <a:ahLst/>
              <a:cxnLst/>
              <a:rect l="l" t="t" r="r" b="b"/>
              <a:pathLst>
                <a:path w="5480" h="1476" extrusionOk="0">
                  <a:moveTo>
                    <a:pt x="2496" y="0"/>
                  </a:moveTo>
                  <a:cubicBezTo>
                    <a:pt x="2080" y="0"/>
                    <a:pt x="1675" y="56"/>
                    <a:pt x="1331" y="205"/>
                  </a:cubicBezTo>
                  <a:cubicBezTo>
                    <a:pt x="539" y="521"/>
                    <a:pt x="286" y="680"/>
                    <a:pt x="128" y="775"/>
                  </a:cubicBezTo>
                  <a:cubicBezTo>
                    <a:pt x="64" y="806"/>
                    <a:pt x="1" y="838"/>
                    <a:pt x="1" y="838"/>
                  </a:cubicBezTo>
                  <a:cubicBezTo>
                    <a:pt x="96" y="806"/>
                    <a:pt x="159" y="775"/>
                    <a:pt x="223" y="775"/>
                  </a:cubicBezTo>
                  <a:cubicBezTo>
                    <a:pt x="223" y="743"/>
                    <a:pt x="254" y="743"/>
                    <a:pt x="254" y="743"/>
                  </a:cubicBezTo>
                  <a:cubicBezTo>
                    <a:pt x="679" y="621"/>
                    <a:pt x="1097" y="571"/>
                    <a:pt x="1500" y="571"/>
                  </a:cubicBezTo>
                  <a:cubicBezTo>
                    <a:pt x="3220" y="571"/>
                    <a:pt x="4651" y="1476"/>
                    <a:pt x="5056" y="1476"/>
                  </a:cubicBezTo>
                  <a:cubicBezTo>
                    <a:pt x="5072" y="1476"/>
                    <a:pt x="5087" y="1474"/>
                    <a:pt x="5100" y="1471"/>
                  </a:cubicBezTo>
                  <a:cubicBezTo>
                    <a:pt x="5480" y="1376"/>
                    <a:pt x="5321" y="711"/>
                    <a:pt x="5321" y="711"/>
                  </a:cubicBezTo>
                  <a:cubicBezTo>
                    <a:pt x="5321" y="648"/>
                    <a:pt x="5258" y="553"/>
                    <a:pt x="5131" y="521"/>
                  </a:cubicBezTo>
                  <a:cubicBezTo>
                    <a:pt x="5131" y="521"/>
                    <a:pt x="3766" y="0"/>
                    <a:pt x="249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8"/>
            <p:cNvSpPr/>
            <p:nvPr/>
          </p:nvSpPr>
          <p:spPr>
            <a:xfrm>
              <a:off x="5597644" y="4138209"/>
              <a:ext cx="191724" cy="23431"/>
            </a:xfrm>
            <a:custGeom>
              <a:avLst/>
              <a:gdLst/>
              <a:ahLst/>
              <a:cxnLst/>
              <a:rect l="l" t="t" r="r" b="b"/>
              <a:pathLst>
                <a:path w="6145" h="751" extrusionOk="0">
                  <a:moveTo>
                    <a:pt x="1833" y="1"/>
                  </a:moveTo>
                  <a:cubicBezTo>
                    <a:pt x="1720" y="1"/>
                    <a:pt x="1567" y="13"/>
                    <a:pt x="1331" y="51"/>
                  </a:cubicBezTo>
                  <a:cubicBezTo>
                    <a:pt x="761" y="146"/>
                    <a:pt x="1" y="336"/>
                    <a:pt x="1" y="336"/>
                  </a:cubicBezTo>
                  <a:cubicBezTo>
                    <a:pt x="851" y="711"/>
                    <a:pt x="2274" y="750"/>
                    <a:pt x="2835" y="750"/>
                  </a:cubicBezTo>
                  <a:cubicBezTo>
                    <a:pt x="2984" y="750"/>
                    <a:pt x="3073" y="747"/>
                    <a:pt x="3073" y="747"/>
                  </a:cubicBezTo>
                  <a:cubicBezTo>
                    <a:pt x="3073" y="747"/>
                    <a:pt x="3161" y="750"/>
                    <a:pt x="3311" y="750"/>
                  </a:cubicBezTo>
                  <a:cubicBezTo>
                    <a:pt x="3872" y="750"/>
                    <a:pt x="5295" y="711"/>
                    <a:pt x="6145" y="336"/>
                  </a:cubicBezTo>
                  <a:cubicBezTo>
                    <a:pt x="6145" y="336"/>
                    <a:pt x="5416" y="146"/>
                    <a:pt x="4815" y="51"/>
                  </a:cubicBezTo>
                  <a:cubicBezTo>
                    <a:pt x="4579" y="13"/>
                    <a:pt x="4425" y="1"/>
                    <a:pt x="4313" y="1"/>
                  </a:cubicBezTo>
                  <a:cubicBezTo>
                    <a:pt x="4139" y="1"/>
                    <a:pt x="4063" y="31"/>
                    <a:pt x="3928" y="51"/>
                  </a:cubicBezTo>
                  <a:cubicBezTo>
                    <a:pt x="3675" y="114"/>
                    <a:pt x="3548" y="177"/>
                    <a:pt x="3073" y="177"/>
                  </a:cubicBezTo>
                  <a:cubicBezTo>
                    <a:pt x="2598" y="177"/>
                    <a:pt x="2471" y="114"/>
                    <a:pt x="2218" y="51"/>
                  </a:cubicBezTo>
                  <a:cubicBezTo>
                    <a:pt x="2083" y="31"/>
                    <a:pt x="2007" y="1"/>
                    <a:pt x="183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8"/>
            <p:cNvSpPr/>
            <p:nvPr/>
          </p:nvSpPr>
          <p:spPr>
            <a:xfrm>
              <a:off x="5598643" y="4148661"/>
              <a:ext cx="190726" cy="40560"/>
            </a:xfrm>
            <a:custGeom>
              <a:avLst/>
              <a:gdLst/>
              <a:ahLst/>
              <a:cxnLst/>
              <a:rect l="l" t="t" r="r" b="b"/>
              <a:pathLst>
                <a:path w="6113" h="1300" extrusionOk="0">
                  <a:moveTo>
                    <a:pt x="1" y="1"/>
                  </a:moveTo>
                  <a:cubicBezTo>
                    <a:pt x="1" y="1"/>
                    <a:pt x="444" y="1299"/>
                    <a:pt x="2946" y="1299"/>
                  </a:cubicBezTo>
                  <a:cubicBezTo>
                    <a:pt x="5448" y="1299"/>
                    <a:pt x="6113" y="1"/>
                    <a:pt x="6113" y="1"/>
                  </a:cubicBezTo>
                  <a:lnTo>
                    <a:pt x="6113" y="1"/>
                  </a:lnTo>
                  <a:cubicBezTo>
                    <a:pt x="6113" y="1"/>
                    <a:pt x="4930" y="339"/>
                    <a:pt x="3119" y="339"/>
                  </a:cubicBezTo>
                  <a:cubicBezTo>
                    <a:pt x="2214" y="339"/>
                    <a:pt x="1151" y="254"/>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8"/>
            <p:cNvSpPr/>
            <p:nvPr/>
          </p:nvSpPr>
          <p:spPr>
            <a:xfrm>
              <a:off x="5581295" y="4143607"/>
              <a:ext cx="224453" cy="18689"/>
            </a:xfrm>
            <a:custGeom>
              <a:avLst/>
              <a:gdLst/>
              <a:ahLst/>
              <a:cxnLst/>
              <a:rect l="l" t="t" r="r" b="b"/>
              <a:pathLst>
                <a:path w="7194" h="599" extrusionOk="0">
                  <a:moveTo>
                    <a:pt x="168" y="0"/>
                  </a:moveTo>
                  <a:cubicBezTo>
                    <a:pt x="40" y="0"/>
                    <a:pt x="1" y="137"/>
                    <a:pt x="145" y="194"/>
                  </a:cubicBezTo>
                  <a:cubicBezTo>
                    <a:pt x="1238" y="464"/>
                    <a:pt x="2417" y="598"/>
                    <a:pt x="3597" y="598"/>
                  </a:cubicBezTo>
                  <a:cubicBezTo>
                    <a:pt x="4777" y="598"/>
                    <a:pt x="5956" y="464"/>
                    <a:pt x="7049" y="194"/>
                  </a:cubicBezTo>
                  <a:cubicBezTo>
                    <a:pt x="7193" y="137"/>
                    <a:pt x="7153" y="0"/>
                    <a:pt x="7026" y="0"/>
                  </a:cubicBezTo>
                  <a:cubicBezTo>
                    <a:pt x="7013" y="0"/>
                    <a:pt x="7000" y="2"/>
                    <a:pt x="6985" y="4"/>
                  </a:cubicBezTo>
                  <a:cubicBezTo>
                    <a:pt x="5909" y="274"/>
                    <a:pt x="4753" y="408"/>
                    <a:pt x="3597" y="408"/>
                  </a:cubicBezTo>
                  <a:cubicBezTo>
                    <a:pt x="2441" y="408"/>
                    <a:pt x="1285" y="274"/>
                    <a:pt x="208" y="4"/>
                  </a:cubicBezTo>
                  <a:cubicBezTo>
                    <a:pt x="194" y="2"/>
                    <a:pt x="181" y="0"/>
                    <a:pt x="168"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8"/>
            <p:cNvSpPr/>
            <p:nvPr/>
          </p:nvSpPr>
          <p:spPr>
            <a:xfrm>
              <a:off x="5258743" y="3467866"/>
              <a:ext cx="874474" cy="492086"/>
            </a:xfrm>
            <a:custGeom>
              <a:avLst/>
              <a:gdLst/>
              <a:ahLst/>
              <a:cxnLst/>
              <a:rect l="l" t="t" r="r" b="b"/>
              <a:pathLst>
                <a:path w="28028" h="15772" extrusionOk="0">
                  <a:moveTo>
                    <a:pt x="13365" y="1"/>
                  </a:moveTo>
                  <a:cubicBezTo>
                    <a:pt x="1" y="1"/>
                    <a:pt x="3769" y="15424"/>
                    <a:pt x="3769" y="15424"/>
                  </a:cubicBezTo>
                  <a:cubicBezTo>
                    <a:pt x="3769" y="15424"/>
                    <a:pt x="3872" y="15312"/>
                    <a:pt x="4082" y="15312"/>
                  </a:cubicBezTo>
                  <a:cubicBezTo>
                    <a:pt x="4276" y="15312"/>
                    <a:pt x="4561" y="15407"/>
                    <a:pt x="4941" y="15772"/>
                  </a:cubicBezTo>
                  <a:cubicBezTo>
                    <a:pt x="4941" y="15772"/>
                    <a:pt x="5669" y="12858"/>
                    <a:pt x="7443" y="6683"/>
                  </a:cubicBezTo>
                  <a:cubicBezTo>
                    <a:pt x="7443" y="6683"/>
                    <a:pt x="10705" y="7095"/>
                    <a:pt x="14917" y="7570"/>
                  </a:cubicBezTo>
                  <a:cubicBezTo>
                    <a:pt x="20395" y="8171"/>
                    <a:pt x="22296" y="11940"/>
                    <a:pt x="22612" y="15519"/>
                  </a:cubicBezTo>
                  <a:cubicBezTo>
                    <a:pt x="22612" y="15519"/>
                    <a:pt x="22997" y="15204"/>
                    <a:pt x="23427" y="15204"/>
                  </a:cubicBezTo>
                  <a:cubicBezTo>
                    <a:pt x="23706" y="15204"/>
                    <a:pt x="24003" y="15336"/>
                    <a:pt x="24227" y="15772"/>
                  </a:cubicBezTo>
                  <a:cubicBezTo>
                    <a:pt x="24227" y="15772"/>
                    <a:pt x="28028" y="1"/>
                    <a:pt x="1336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8"/>
            <p:cNvSpPr/>
            <p:nvPr/>
          </p:nvSpPr>
          <p:spPr>
            <a:xfrm>
              <a:off x="5777484" y="3929821"/>
              <a:ext cx="123552" cy="60871"/>
            </a:xfrm>
            <a:custGeom>
              <a:avLst/>
              <a:gdLst/>
              <a:ahLst/>
              <a:cxnLst/>
              <a:rect l="l" t="t" r="r" b="b"/>
              <a:pathLst>
                <a:path w="3960" h="1951" extrusionOk="0">
                  <a:moveTo>
                    <a:pt x="2146" y="0"/>
                  </a:moveTo>
                  <a:cubicBezTo>
                    <a:pt x="1919" y="0"/>
                    <a:pt x="1677" y="14"/>
                    <a:pt x="1426" y="48"/>
                  </a:cubicBezTo>
                  <a:cubicBezTo>
                    <a:pt x="1" y="238"/>
                    <a:pt x="1" y="1599"/>
                    <a:pt x="1" y="1599"/>
                  </a:cubicBezTo>
                  <a:cubicBezTo>
                    <a:pt x="653" y="1850"/>
                    <a:pt x="1202" y="1951"/>
                    <a:pt x="1663" y="1951"/>
                  </a:cubicBezTo>
                  <a:cubicBezTo>
                    <a:pt x="3532" y="1951"/>
                    <a:pt x="3959" y="301"/>
                    <a:pt x="3959" y="301"/>
                  </a:cubicBezTo>
                  <a:cubicBezTo>
                    <a:pt x="3959" y="301"/>
                    <a:pt x="3208" y="0"/>
                    <a:pt x="2146" y="0"/>
                  </a:cubicBezTo>
                  <a:close/>
                </a:path>
              </a:pathLst>
            </a:custGeom>
            <a:solidFill>
              <a:srgbClr val="F8A7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8"/>
            <p:cNvSpPr/>
            <p:nvPr/>
          </p:nvSpPr>
          <p:spPr>
            <a:xfrm>
              <a:off x="5777484" y="3938214"/>
              <a:ext cx="140338" cy="62993"/>
            </a:xfrm>
            <a:custGeom>
              <a:avLst/>
              <a:gdLst/>
              <a:ahLst/>
              <a:cxnLst/>
              <a:rect l="l" t="t" r="r" b="b"/>
              <a:pathLst>
                <a:path w="4498" h="2019" extrusionOk="0">
                  <a:moveTo>
                    <a:pt x="3959" y="0"/>
                  </a:moveTo>
                  <a:cubicBezTo>
                    <a:pt x="3959" y="26"/>
                    <a:pt x="3185" y="1622"/>
                    <a:pt x="1397" y="1622"/>
                  </a:cubicBezTo>
                  <a:cubicBezTo>
                    <a:pt x="986" y="1622"/>
                    <a:pt x="522" y="1538"/>
                    <a:pt x="1" y="1330"/>
                  </a:cubicBezTo>
                  <a:lnTo>
                    <a:pt x="1" y="1330"/>
                  </a:lnTo>
                  <a:cubicBezTo>
                    <a:pt x="1" y="1330"/>
                    <a:pt x="713" y="2019"/>
                    <a:pt x="1890" y="2019"/>
                  </a:cubicBezTo>
                  <a:cubicBezTo>
                    <a:pt x="2073" y="2019"/>
                    <a:pt x="2267" y="2002"/>
                    <a:pt x="2471" y="1964"/>
                  </a:cubicBezTo>
                  <a:cubicBezTo>
                    <a:pt x="4023" y="1679"/>
                    <a:pt x="4498" y="32"/>
                    <a:pt x="4498" y="32"/>
                  </a:cubicBezTo>
                  <a:lnTo>
                    <a:pt x="3959" y="0"/>
                  </a:lnTo>
                  <a:close/>
                </a:path>
              </a:pathLst>
            </a:custGeom>
            <a:solidFill>
              <a:srgbClr val="49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8"/>
            <p:cNvSpPr/>
            <p:nvPr/>
          </p:nvSpPr>
          <p:spPr>
            <a:xfrm>
              <a:off x="5353593" y="4456954"/>
              <a:ext cx="671923" cy="277680"/>
            </a:xfrm>
            <a:custGeom>
              <a:avLst/>
              <a:gdLst/>
              <a:ahLst/>
              <a:cxnLst/>
              <a:rect l="l" t="t" r="r" b="b"/>
              <a:pathLst>
                <a:path w="21536" h="8900" extrusionOk="0">
                  <a:moveTo>
                    <a:pt x="1711" y="0"/>
                  </a:moveTo>
                  <a:cubicBezTo>
                    <a:pt x="634" y="317"/>
                    <a:pt x="1" y="570"/>
                    <a:pt x="1" y="570"/>
                  </a:cubicBezTo>
                  <a:cubicBezTo>
                    <a:pt x="2946" y="4624"/>
                    <a:pt x="1014" y="8899"/>
                    <a:pt x="1014" y="8899"/>
                  </a:cubicBezTo>
                  <a:lnTo>
                    <a:pt x="20522" y="8899"/>
                  </a:lnTo>
                  <a:cubicBezTo>
                    <a:pt x="20522" y="8899"/>
                    <a:pt x="18590" y="4624"/>
                    <a:pt x="21536" y="570"/>
                  </a:cubicBezTo>
                  <a:cubicBezTo>
                    <a:pt x="21536" y="570"/>
                    <a:pt x="20902" y="317"/>
                    <a:pt x="19826" y="0"/>
                  </a:cubicBezTo>
                  <a:cubicBezTo>
                    <a:pt x="19826" y="0"/>
                    <a:pt x="17862" y="4339"/>
                    <a:pt x="10768" y="4371"/>
                  </a:cubicBezTo>
                  <a:cubicBezTo>
                    <a:pt x="3674" y="4339"/>
                    <a:pt x="1711" y="0"/>
                    <a:pt x="17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8"/>
            <p:cNvSpPr/>
            <p:nvPr/>
          </p:nvSpPr>
          <p:spPr>
            <a:xfrm>
              <a:off x="5370410" y="3561748"/>
              <a:ext cx="644249" cy="398206"/>
            </a:xfrm>
            <a:custGeom>
              <a:avLst/>
              <a:gdLst/>
              <a:ahLst/>
              <a:cxnLst/>
              <a:rect l="l" t="t" r="r" b="b"/>
              <a:pathLst>
                <a:path w="20649" h="12763" extrusionOk="0">
                  <a:moveTo>
                    <a:pt x="10324" y="0"/>
                  </a:moveTo>
                  <a:cubicBezTo>
                    <a:pt x="0" y="0"/>
                    <a:pt x="317" y="11971"/>
                    <a:pt x="158" y="12415"/>
                  </a:cubicBezTo>
                  <a:cubicBezTo>
                    <a:pt x="158" y="12415"/>
                    <a:pt x="285" y="12327"/>
                    <a:pt x="499" y="12327"/>
                  </a:cubicBezTo>
                  <a:cubicBezTo>
                    <a:pt x="713" y="12327"/>
                    <a:pt x="1014" y="12415"/>
                    <a:pt x="1362" y="12763"/>
                  </a:cubicBezTo>
                  <a:cubicBezTo>
                    <a:pt x="1362" y="12763"/>
                    <a:pt x="3389" y="4782"/>
                    <a:pt x="10229" y="4782"/>
                  </a:cubicBezTo>
                  <a:cubicBezTo>
                    <a:pt x="17418" y="4782"/>
                    <a:pt x="19033" y="12510"/>
                    <a:pt x="19033" y="12510"/>
                  </a:cubicBezTo>
                  <a:cubicBezTo>
                    <a:pt x="19033" y="12510"/>
                    <a:pt x="19336" y="12195"/>
                    <a:pt x="19752" y="12195"/>
                  </a:cubicBezTo>
                  <a:cubicBezTo>
                    <a:pt x="20021" y="12195"/>
                    <a:pt x="20337" y="12327"/>
                    <a:pt x="20648" y="12763"/>
                  </a:cubicBezTo>
                  <a:cubicBezTo>
                    <a:pt x="20648" y="12763"/>
                    <a:pt x="20648" y="0"/>
                    <a:pt x="1032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8"/>
            <p:cNvSpPr/>
            <p:nvPr/>
          </p:nvSpPr>
          <p:spPr>
            <a:xfrm>
              <a:off x="5764661" y="3902645"/>
              <a:ext cx="180835" cy="180835"/>
            </a:xfrm>
            <a:custGeom>
              <a:avLst/>
              <a:gdLst/>
              <a:ahLst/>
              <a:cxnLst/>
              <a:rect l="l" t="t" r="r" b="b"/>
              <a:pathLst>
                <a:path w="5796" h="5796" extrusionOk="0">
                  <a:moveTo>
                    <a:pt x="2882" y="0"/>
                  </a:moveTo>
                  <a:cubicBezTo>
                    <a:pt x="1299" y="0"/>
                    <a:pt x="0" y="1299"/>
                    <a:pt x="0" y="2882"/>
                  </a:cubicBezTo>
                  <a:cubicBezTo>
                    <a:pt x="0" y="4497"/>
                    <a:pt x="1299" y="5796"/>
                    <a:pt x="2882" y="5796"/>
                  </a:cubicBezTo>
                  <a:cubicBezTo>
                    <a:pt x="4497" y="5796"/>
                    <a:pt x="5796" y="4497"/>
                    <a:pt x="5796" y="2882"/>
                  </a:cubicBezTo>
                  <a:cubicBezTo>
                    <a:pt x="5796" y="1299"/>
                    <a:pt x="4497"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8"/>
            <p:cNvSpPr/>
            <p:nvPr/>
          </p:nvSpPr>
          <p:spPr>
            <a:xfrm>
              <a:off x="5771556" y="3909541"/>
              <a:ext cx="167014" cy="167014"/>
            </a:xfrm>
            <a:custGeom>
              <a:avLst/>
              <a:gdLst/>
              <a:ahLst/>
              <a:cxnLst/>
              <a:rect l="l" t="t" r="r" b="b"/>
              <a:pathLst>
                <a:path w="5353" h="5353" extrusionOk="0">
                  <a:moveTo>
                    <a:pt x="2661" y="1"/>
                  </a:moveTo>
                  <a:lnTo>
                    <a:pt x="2661" y="128"/>
                  </a:lnTo>
                  <a:cubicBezTo>
                    <a:pt x="2819" y="128"/>
                    <a:pt x="3009" y="128"/>
                    <a:pt x="3168" y="159"/>
                  </a:cubicBezTo>
                  <a:lnTo>
                    <a:pt x="3199" y="32"/>
                  </a:lnTo>
                  <a:cubicBezTo>
                    <a:pt x="3009" y="1"/>
                    <a:pt x="2851" y="1"/>
                    <a:pt x="2661" y="1"/>
                  </a:cubicBezTo>
                  <a:close/>
                  <a:moveTo>
                    <a:pt x="2154" y="32"/>
                  </a:moveTo>
                  <a:cubicBezTo>
                    <a:pt x="1964" y="64"/>
                    <a:pt x="1806" y="128"/>
                    <a:pt x="1648" y="191"/>
                  </a:cubicBezTo>
                  <a:lnTo>
                    <a:pt x="1679" y="318"/>
                  </a:lnTo>
                  <a:cubicBezTo>
                    <a:pt x="1838" y="254"/>
                    <a:pt x="1996" y="191"/>
                    <a:pt x="2154" y="159"/>
                  </a:cubicBezTo>
                  <a:lnTo>
                    <a:pt x="2154" y="32"/>
                  </a:lnTo>
                  <a:close/>
                  <a:moveTo>
                    <a:pt x="3674" y="191"/>
                  </a:moveTo>
                  <a:lnTo>
                    <a:pt x="3643" y="318"/>
                  </a:lnTo>
                  <a:cubicBezTo>
                    <a:pt x="3769" y="381"/>
                    <a:pt x="3928" y="444"/>
                    <a:pt x="4086" y="539"/>
                  </a:cubicBezTo>
                  <a:lnTo>
                    <a:pt x="4149" y="444"/>
                  </a:lnTo>
                  <a:cubicBezTo>
                    <a:pt x="3991" y="349"/>
                    <a:pt x="3864" y="254"/>
                    <a:pt x="3674" y="191"/>
                  </a:cubicBezTo>
                  <a:close/>
                  <a:moveTo>
                    <a:pt x="1173" y="444"/>
                  </a:moveTo>
                  <a:cubicBezTo>
                    <a:pt x="1046" y="539"/>
                    <a:pt x="887" y="666"/>
                    <a:pt x="792" y="793"/>
                  </a:cubicBezTo>
                  <a:lnTo>
                    <a:pt x="856" y="888"/>
                  </a:lnTo>
                  <a:cubicBezTo>
                    <a:pt x="982" y="761"/>
                    <a:pt x="1109" y="634"/>
                    <a:pt x="1268" y="571"/>
                  </a:cubicBezTo>
                  <a:lnTo>
                    <a:pt x="1173" y="444"/>
                  </a:lnTo>
                  <a:close/>
                  <a:moveTo>
                    <a:pt x="4561" y="761"/>
                  </a:moveTo>
                  <a:lnTo>
                    <a:pt x="4466" y="856"/>
                  </a:lnTo>
                  <a:cubicBezTo>
                    <a:pt x="4593" y="983"/>
                    <a:pt x="4688" y="1109"/>
                    <a:pt x="4783" y="1236"/>
                  </a:cubicBezTo>
                  <a:lnTo>
                    <a:pt x="4878" y="1173"/>
                  </a:lnTo>
                  <a:cubicBezTo>
                    <a:pt x="4783" y="1014"/>
                    <a:pt x="4688" y="888"/>
                    <a:pt x="4561" y="761"/>
                  </a:cubicBezTo>
                  <a:close/>
                  <a:moveTo>
                    <a:pt x="444" y="1173"/>
                  </a:moveTo>
                  <a:cubicBezTo>
                    <a:pt x="349" y="1331"/>
                    <a:pt x="254" y="1489"/>
                    <a:pt x="191" y="1648"/>
                  </a:cubicBezTo>
                  <a:lnTo>
                    <a:pt x="317" y="1679"/>
                  </a:lnTo>
                  <a:cubicBezTo>
                    <a:pt x="381" y="1553"/>
                    <a:pt x="476" y="1394"/>
                    <a:pt x="539" y="1236"/>
                  </a:cubicBezTo>
                  <a:lnTo>
                    <a:pt x="444" y="1173"/>
                  </a:lnTo>
                  <a:close/>
                  <a:moveTo>
                    <a:pt x="5131" y="1648"/>
                  </a:moveTo>
                  <a:lnTo>
                    <a:pt x="5004" y="1679"/>
                  </a:lnTo>
                  <a:cubicBezTo>
                    <a:pt x="5068" y="1838"/>
                    <a:pt x="5131" y="1996"/>
                    <a:pt x="5163" y="2154"/>
                  </a:cubicBezTo>
                  <a:lnTo>
                    <a:pt x="5289" y="2123"/>
                  </a:lnTo>
                  <a:cubicBezTo>
                    <a:pt x="5258" y="1964"/>
                    <a:pt x="5194" y="1806"/>
                    <a:pt x="5131" y="1648"/>
                  </a:cubicBezTo>
                  <a:close/>
                  <a:moveTo>
                    <a:pt x="32" y="2154"/>
                  </a:moveTo>
                  <a:cubicBezTo>
                    <a:pt x="1" y="2313"/>
                    <a:pt x="1" y="2503"/>
                    <a:pt x="1" y="2661"/>
                  </a:cubicBezTo>
                  <a:lnTo>
                    <a:pt x="127" y="2661"/>
                  </a:lnTo>
                  <a:cubicBezTo>
                    <a:pt x="127" y="2503"/>
                    <a:pt x="159" y="2344"/>
                    <a:pt x="159" y="2186"/>
                  </a:cubicBezTo>
                  <a:lnTo>
                    <a:pt x="32" y="2154"/>
                  </a:lnTo>
                  <a:close/>
                  <a:moveTo>
                    <a:pt x="5226" y="2661"/>
                  </a:moveTo>
                  <a:cubicBezTo>
                    <a:pt x="5226" y="2851"/>
                    <a:pt x="5194" y="3009"/>
                    <a:pt x="5163" y="3168"/>
                  </a:cubicBezTo>
                  <a:lnTo>
                    <a:pt x="5289" y="3199"/>
                  </a:lnTo>
                  <a:cubicBezTo>
                    <a:pt x="5321" y="3009"/>
                    <a:pt x="5353" y="2851"/>
                    <a:pt x="5353" y="2661"/>
                  </a:cubicBezTo>
                  <a:close/>
                  <a:moveTo>
                    <a:pt x="191" y="3168"/>
                  </a:moveTo>
                  <a:lnTo>
                    <a:pt x="32" y="3199"/>
                  </a:lnTo>
                  <a:cubicBezTo>
                    <a:pt x="96" y="3358"/>
                    <a:pt x="127" y="3516"/>
                    <a:pt x="191" y="3706"/>
                  </a:cubicBezTo>
                  <a:lnTo>
                    <a:pt x="317" y="3643"/>
                  </a:lnTo>
                  <a:cubicBezTo>
                    <a:pt x="254" y="3484"/>
                    <a:pt x="222" y="3326"/>
                    <a:pt x="191" y="3168"/>
                  </a:cubicBezTo>
                  <a:close/>
                  <a:moveTo>
                    <a:pt x="5004" y="3643"/>
                  </a:moveTo>
                  <a:cubicBezTo>
                    <a:pt x="4941" y="3801"/>
                    <a:pt x="4878" y="3928"/>
                    <a:pt x="4783" y="4086"/>
                  </a:cubicBezTo>
                  <a:lnTo>
                    <a:pt x="4909" y="4149"/>
                  </a:lnTo>
                  <a:cubicBezTo>
                    <a:pt x="5004" y="3991"/>
                    <a:pt x="5068" y="3833"/>
                    <a:pt x="5131" y="3706"/>
                  </a:cubicBezTo>
                  <a:lnTo>
                    <a:pt x="5004" y="3643"/>
                  </a:lnTo>
                  <a:close/>
                  <a:moveTo>
                    <a:pt x="571" y="4086"/>
                  </a:moveTo>
                  <a:lnTo>
                    <a:pt x="444" y="4149"/>
                  </a:lnTo>
                  <a:cubicBezTo>
                    <a:pt x="539" y="4308"/>
                    <a:pt x="666" y="4434"/>
                    <a:pt x="792" y="4561"/>
                  </a:cubicBezTo>
                  <a:lnTo>
                    <a:pt x="887" y="4466"/>
                  </a:lnTo>
                  <a:cubicBezTo>
                    <a:pt x="761" y="4339"/>
                    <a:pt x="666" y="4213"/>
                    <a:pt x="571" y="4086"/>
                  </a:cubicBezTo>
                  <a:close/>
                  <a:moveTo>
                    <a:pt x="4466" y="4466"/>
                  </a:moveTo>
                  <a:cubicBezTo>
                    <a:pt x="4339" y="4593"/>
                    <a:pt x="4213" y="4688"/>
                    <a:pt x="4086" y="4783"/>
                  </a:cubicBezTo>
                  <a:lnTo>
                    <a:pt x="4149" y="4878"/>
                  </a:lnTo>
                  <a:cubicBezTo>
                    <a:pt x="4308" y="4783"/>
                    <a:pt x="4434" y="4688"/>
                    <a:pt x="4561" y="4561"/>
                  </a:cubicBezTo>
                  <a:lnTo>
                    <a:pt x="4466" y="4466"/>
                  </a:lnTo>
                  <a:close/>
                  <a:moveTo>
                    <a:pt x="1268" y="4783"/>
                  </a:moveTo>
                  <a:lnTo>
                    <a:pt x="1173" y="4910"/>
                  </a:lnTo>
                  <a:cubicBezTo>
                    <a:pt x="1331" y="5005"/>
                    <a:pt x="1489" y="5068"/>
                    <a:pt x="1648" y="5131"/>
                  </a:cubicBezTo>
                  <a:lnTo>
                    <a:pt x="1711" y="5005"/>
                  </a:lnTo>
                  <a:cubicBezTo>
                    <a:pt x="1553" y="4941"/>
                    <a:pt x="1394" y="4878"/>
                    <a:pt x="1268" y="4783"/>
                  </a:cubicBezTo>
                  <a:close/>
                  <a:moveTo>
                    <a:pt x="3643" y="5005"/>
                  </a:moveTo>
                  <a:cubicBezTo>
                    <a:pt x="3484" y="5068"/>
                    <a:pt x="3326" y="5131"/>
                    <a:pt x="3168" y="5163"/>
                  </a:cubicBezTo>
                  <a:lnTo>
                    <a:pt x="3199" y="5290"/>
                  </a:lnTo>
                  <a:cubicBezTo>
                    <a:pt x="3358" y="5258"/>
                    <a:pt x="3548" y="5195"/>
                    <a:pt x="3706" y="5131"/>
                  </a:cubicBezTo>
                  <a:lnTo>
                    <a:pt x="3643" y="5005"/>
                  </a:lnTo>
                  <a:close/>
                  <a:moveTo>
                    <a:pt x="2186" y="5163"/>
                  </a:moveTo>
                  <a:lnTo>
                    <a:pt x="2154" y="5290"/>
                  </a:lnTo>
                  <a:cubicBezTo>
                    <a:pt x="2313" y="5321"/>
                    <a:pt x="2503" y="5353"/>
                    <a:pt x="2661" y="5353"/>
                  </a:cubicBezTo>
                  <a:lnTo>
                    <a:pt x="2661" y="5195"/>
                  </a:lnTo>
                  <a:cubicBezTo>
                    <a:pt x="2503" y="5195"/>
                    <a:pt x="2344" y="5195"/>
                    <a:pt x="2186" y="5163"/>
                  </a:cubicBezTo>
                  <a:close/>
                </a:path>
              </a:pathLst>
            </a:custGeom>
            <a:solidFill>
              <a:srgbClr val="F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8"/>
            <p:cNvSpPr/>
            <p:nvPr/>
          </p:nvSpPr>
          <p:spPr>
            <a:xfrm>
              <a:off x="5782445" y="3930258"/>
              <a:ext cx="191693" cy="806333"/>
            </a:xfrm>
            <a:custGeom>
              <a:avLst/>
              <a:gdLst/>
              <a:ahLst/>
              <a:cxnLst/>
              <a:rect l="l" t="t" r="r" b="b"/>
              <a:pathLst>
                <a:path w="6144" h="25844" extrusionOk="0">
                  <a:moveTo>
                    <a:pt x="2772" y="1"/>
                  </a:moveTo>
                  <a:cubicBezTo>
                    <a:pt x="2767" y="1"/>
                    <a:pt x="2761" y="1"/>
                    <a:pt x="2755" y="2"/>
                  </a:cubicBezTo>
                  <a:cubicBezTo>
                    <a:pt x="2090" y="129"/>
                    <a:pt x="2312" y="1015"/>
                    <a:pt x="2312" y="1015"/>
                  </a:cubicBezTo>
                  <a:cubicBezTo>
                    <a:pt x="2312" y="1015"/>
                    <a:pt x="2053" y="775"/>
                    <a:pt x="1846" y="775"/>
                  </a:cubicBezTo>
                  <a:cubicBezTo>
                    <a:pt x="1782" y="775"/>
                    <a:pt x="1723" y="797"/>
                    <a:pt x="1679" y="857"/>
                  </a:cubicBezTo>
                  <a:cubicBezTo>
                    <a:pt x="1489" y="1110"/>
                    <a:pt x="1869" y="1839"/>
                    <a:pt x="2122" y="2725"/>
                  </a:cubicBezTo>
                  <a:cubicBezTo>
                    <a:pt x="2375" y="3580"/>
                    <a:pt x="2724" y="5354"/>
                    <a:pt x="2375" y="5607"/>
                  </a:cubicBezTo>
                  <a:cubicBezTo>
                    <a:pt x="2356" y="5620"/>
                    <a:pt x="2337" y="5626"/>
                    <a:pt x="2319" y="5626"/>
                  </a:cubicBezTo>
                  <a:cubicBezTo>
                    <a:pt x="1982" y="5626"/>
                    <a:pt x="1862" y="3501"/>
                    <a:pt x="1742" y="3200"/>
                  </a:cubicBezTo>
                  <a:cubicBezTo>
                    <a:pt x="1586" y="2919"/>
                    <a:pt x="657" y="1711"/>
                    <a:pt x="512" y="1711"/>
                  </a:cubicBezTo>
                  <a:cubicBezTo>
                    <a:pt x="510" y="1711"/>
                    <a:pt x="508" y="1712"/>
                    <a:pt x="507" y="1712"/>
                  </a:cubicBezTo>
                  <a:cubicBezTo>
                    <a:pt x="412" y="1712"/>
                    <a:pt x="158" y="2377"/>
                    <a:pt x="538" y="2884"/>
                  </a:cubicBezTo>
                  <a:cubicBezTo>
                    <a:pt x="887" y="3359"/>
                    <a:pt x="1204" y="6177"/>
                    <a:pt x="1140" y="6621"/>
                  </a:cubicBezTo>
                  <a:cubicBezTo>
                    <a:pt x="1045" y="7096"/>
                    <a:pt x="0" y="9281"/>
                    <a:pt x="1172" y="11403"/>
                  </a:cubicBezTo>
                  <a:lnTo>
                    <a:pt x="1172" y="25844"/>
                  </a:lnTo>
                  <a:lnTo>
                    <a:pt x="6144" y="25844"/>
                  </a:lnTo>
                  <a:cubicBezTo>
                    <a:pt x="5099" y="21853"/>
                    <a:pt x="4244" y="11339"/>
                    <a:pt x="4244" y="11339"/>
                  </a:cubicBezTo>
                  <a:cubicBezTo>
                    <a:pt x="4244" y="11339"/>
                    <a:pt x="5416" y="6747"/>
                    <a:pt x="5511" y="5702"/>
                  </a:cubicBezTo>
                  <a:cubicBezTo>
                    <a:pt x="5602" y="4701"/>
                    <a:pt x="4502" y="738"/>
                    <a:pt x="3546" y="738"/>
                  </a:cubicBezTo>
                  <a:cubicBezTo>
                    <a:pt x="3504" y="738"/>
                    <a:pt x="3462" y="746"/>
                    <a:pt x="3420" y="762"/>
                  </a:cubicBezTo>
                  <a:cubicBezTo>
                    <a:pt x="3420" y="762"/>
                    <a:pt x="3055" y="1"/>
                    <a:pt x="2772" y="1"/>
                  </a:cubicBezTo>
                  <a:close/>
                </a:path>
              </a:pathLst>
            </a:custGeom>
            <a:solidFill>
              <a:srgbClr val="F8B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8"/>
            <p:cNvSpPr/>
            <p:nvPr/>
          </p:nvSpPr>
          <p:spPr>
            <a:xfrm>
              <a:off x="5888153" y="3954001"/>
              <a:ext cx="44491" cy="221364"/>
            </a:xfrm>
            <a:custGeom>
              <a:avLst/>
              <a:gdLst/>
              <a:ahLst/>
              <a:cxnLst/>
              <a:rect l="l" t="t" r="r" b="b"/>
              <a:pathLst>
                <a:path w="1426" h="7095" extrusionOk="0">
                  <a:moveTo>
                    <a:pt x="1" y="1"/>
                  </a:moveTo>
                  <a:lnTo>
                    <a:pt x="1" y="1"/>
                  </a:lnTo>
                  <a:cubicBezTo>
                    <a:pt x="1" y="1"/>
                    <a:pt x="32" y="128"/>
                    <a:pt x="96" y="318"/>
                  </a:cubicBezTo>
                  <a:cubicBezTo>
                    <a:pt x="127" y="508"/>
                    <a:pt x="191" y="793"/>
                    <a:pt x="286" y="1109"/>
                  </a:cubicBezTo>
                  <a:cubicBezTo>
                    <a:pt x="381" y="1426"/>
                    <a:pt x="507" y="1838"/>
                    <a:pt x="602" y="2249"/>
                  </a:cubicBezTo>
                  <a:cubicBezTo>
                    <a:pt x="729" y="2661"/>
                    <a:pt x="856" y="3104"/>
                    <a:pt x="982" y="3516"/>
                  </a:cubicBezTo>
                  <a:cubicBezTo>
                    <a:pt x="1046" y="3738"/>
                    <a:pt x="1109" y="3960"/>
                    <a:pt x="1141" y="4181"/>
                  </a:cubicBezTo>
                  <a:lnTo>
                    <a:pt x="1172" y="4340"/>
                  </a:lnTo>
                  <a:cubicBezTo>
                    <a:pt x="1204" y="4371"/>
                    <a:pt x="1204" y="4435"/>
                    <a:pt x="1204" y="4498"/>
                  </a:cubicBezTo>
                  <a:cubicBezTo>
                    <a:pt x="1204" y="4593"/>
                    <a:pt x="1172" y="4688"/>
                    <a:pt x="1172" y="4815"/>
                  </a:cubicBezTo>
                  <a:cubicBezTo>
                    <a:pt x="1172" y="5005"/>
                    <a:pt x="1141" y="5226"/>
                    <a:pt x="1109" y="5416"/>
                  </a:cubicBezTo>
                  <a:cubicBezTo>
                    <a:pt x="1077" y="5606"/>
                    <a:pt x="1046" y="5796"/>
                    <a:pt x="1046" y="5955"/>
                  </a:cubicBezTo>
                  <a:cubicBezTo>
                    <a:pt x="982" y="6303"/>
                    <a:pt x="951" y="6588"/>
                    <a:pt x="919" y="6778"/>
                  </a:cubicBezTo>
                  <a:cubicBezTo>
                    <a:pt x="887" y="6968"/>
                    <a:pt x="856" y="7095"/>
                    <a:pt x="856" y="7095"/>
                  </a:cubicBezTo>
                  <a:cubicBezTo>
                    <a:pt x="856" y="7095"/>
                    <a:pt x="1014" y="6651"/>
                    <a:pt x="1172" y="5986"/>
                  </a:cubicBezTo>
                  <a:cubicBezTo>
                    <a:pt x="1204" y="5828"/>
                    <a:pt x="1267" y="5638"/>
                    <a:pt x="1299" y="5448"/>
                  </a:cubicBezTo>
                  <a:cubicBezTo>
                    <a:pt x="1331" y="5258"/>
                    <a:pt x="1394" y="5036"/>
                    <a:pt x="1394" y="4815"/>
                  </a:cubicBezTo>
                  <a:cubicBezTo>
                    <a:pt x="1426" y="4720"/>
                    <a:pt x="1426" y="4593"/>
                    <a:pt x="1426" y="4498"/>
                  </a:cubicBezTo>
                  <a:cubicBezTo>
                    <a:pt x="1426" y="4435"/>
                    <a:pt x="1426" y="4371"/>
                    <a:pt x="1426" y="4308"/>
                  </a:cubicBezTo>
                  <a:lnTo>
                    <a:pt x="1394" y="4118"/>
                  </a:lnTo>
                  <a:cubicBezTo>
                    <a:pt x="1362" y="3896"/>
                    <a:pt x="1299" y="3675"/>
                    <a:pt x="1236" y="3453"/>
                  </a:cubicBezTo>
                  <a:cubicBezTo>
                    <a:pt x="1172" y="3231"/>
                    <a:pt x="1109" y="3009"/>
                    <a:pt x="1046" y="2788"/>
                  </a:cubicBezTo>
                  <a:cubicBezTo>
                    <a:pt x="982" y="2598"/>
                    <a:pt x="887" y="2376"/>
                    <a:pt x="824" y="2186"/>
                  </a:cubicBezTo>
                  <a:cubicBezTo>
                    <a:pt x="697" y="1774"/>
                    <a:pt x="539" y="1394"/>
                    <a:pt x="444" y="1078"/>
                  </a:cubicBezTo>
                  <a:cubicBezTo>
                    <a:pt x="317" y="729"/>
                    <a:pt x="191" y="476"/>
                    <a:pt x="127" y="286"/>
                  </a:cubicBezTo>
                  <a:cubicBezTo>
                    <a:pt x="64" y="96"/>
                    <a:pt x="1" y="1"/>
                    <a:pt x="1" y="1"/>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8"/>
            <p:cNvSpPr/>
            <p:nvPr/>
          </p:nvSpPr>
          <p:spPr>
            <a:xfrm>
              <a:off x="5854550" y="3961926"/>
              <a:ext cx="43524" cy="230256"/>
            </a:xfrm>
            <a:custGeom>
              <a:avLst/>
              <a:gdLst/>
              <a:ahLst/>
              <a:cxnLst/>
              <a:rect l="l" t="t" r="r" b="b"/>
              <a:pathLst>
                <a:path w="1395" h="7380" extrusionOk="0">
                  <a:moveTo>
                    <a:pt x="1" y="0"/>
                  </a:moveTo>
                  <a:cubicBezTo>
                    <a:pt x="1" y="0"/>
                    <a:pt x="33" y="127"/>
                    <a:pt x="96" y="317"/>
                  </a:cubicBezTo>
                  <a:cubicBezTo>
                    <a:pt x="159" y="507"/>
                    <a:pt x="223" y="824"/>
                    <a:pt x="318" y="1140"/>
                  </a:cubicBezTo>
                  <a:cubicBezTo>
                    <a:pt x="413" y="1489"/>
                    <a:pt x="508" y="1900"/>
                    <a:pt x="634" y="2344"/>
                  </a:cubicBezTo>
                  <a:cubicBezTo>
                    <a:pt x="698" y="2534"/>
                    <a:pt x="761" y="2755"/>
                    <a:pt x="824" y="2977"/>
                  </a:cubicBezTo>
                  <a:cubicBezTo>
                    <a:pt x="888" y="3231"/>
                    <a:pt x="951" y="3452"/>
                    <a:pt x="1014" y="3674"/>
                  </a:cubicBezTo>
                  <a:lnTo>
                    <a:pt x="1078" y="4022"/>
                  </a:lnTo>
                  <a:cubicBezTo>
                    <a:pt x="1109" y="4117"/>
                    <a:pt x="1141" y="4244"/>
                    <a:pt x="1141" y="4339"/>
                  </a:cubicBezTo>
                  <a:lnTo>
                    <a:pt x="1141" y="4371"/>
                  </a:lnTo>
                  <a:cubicBezTo>
                    <a:pt x="1141" y="4371"/>
                    <a:pt x="1173" y="4402"/>
                    <a:pt x="1173" y="4402"/>
                  </a:cubicBezTo>
                  <a:lnTo>
                    <a:pt x="1141" y="4497"/>
                  </a:lnTo>
                  <a:lnTo>
                    <a:pt x="1141" y="4687"/>
                  </a:lnTo>
                  <a:cubicBezTo>
                    <a:pt x="1109" y="4782"/>
                    <a:pt x="1109" y="4877"/>
                    <a:pt x="1078" y="5004"/>
                  </a:cubicBezTo>
                  <a:cubicBezTo>
                    <a:pt x="1014" y="5416"/>
                    <a:pt x="951" y="5859"/>
                    <a:pt x="856" y="6207"/>
                  </a:cubicBezTo>
                  <a:cubicBezTo>
                    <a:pt x="793" y="6556"/>
                    <a:pt x="761" y="6841"/>
                    <a:pt x="698" y="7031"/>
                  </a:cubicBezTo>
                  <a:cubicBezTo>
                    <a:pt x="666" y="7252"/>
                    <a:pt x="666" y="7379"/>
                    <a:pt x="666" y="7379"/>
                  </a:cubicBezTo>
                  <a:cubicBezTo>
                    <a:pt x="666" y="7379"/>
                    <a:pt x="698" y="7252"/>
                    <a:pt x="761" y="7062"/>
                  </a:cubicBezTo>
                  <a:cubicBezTo>
                    <a:pt x="824" y="6872"/>
                    <a:pt x="919" y="6587"/>
                    <a:pt x="1014" y="6239"/>
                  </a:cubicBezTo>
                  <a:cubicBezTo>
                    <a:pt x="1046" y="6049"/>
                    <a:pt x="1109" y="5859"/>
                    <a:pt x="1173" y="5669"/>
                  </a:cubicBezTo>
                  <a:cubicBezTo>
                    <a:pt x="1204" y="5479"/>
                    <a:pt x="1268" y="5257"/>
                    <a:pt x="1299" y="5036"/>
                  </a:cubicBezTo>
                  <a:cubicBezTo>
                    <a:pt x="1331" y="4909"/>
                    <a:pt x="1363" y="4814"/>
                    <a:pt x="1363" y="4687"/>
                  </a:cubicBezTo>
                  <a:lnTo>
                    <a:pt x="1394" y="4529"/>
                  </a:lnTo>
                  <a:lnTo>
                    <a:pt x="1394" y="4434"/>
                  </a:lnTo>
                  <a:lnTo>
                    <a:pt x="1394" y="4402"/>
                  </a:lnTo>
                  <a:cubicBezTo>
                    <a:pt x="1394" y="4386"/>
                    <a:pt x="1394" y="4386"/>
                    <a:pt x="1394" y="4386"/>
                  </a:cubicBezTo>
                  <a:cubicBezTo>
                    <a:pt x="1394" y="4386"/>
                    <a:pt x="1394" y="4386"/>
                    <a:pt x="1394" y="4371"/>
                  </a:cubicBezTo>
                  <a:lnTo>
                    <a:pt x="1394" y="4339"/>
                  </a:lnTo>
                  <a:cubicBezTo>
                    <a:pt x="1363" y="4212"/>
                    <a:pt x="1363" y="4086"/>
                    <a:pt x="1331" y="3959"/>
                  </a:cubicBezTo>
                  <a:lnTo>
                    <a:pt x="1268" y="3611"/>
                  </a:lnTo>
                  <a:cubicBezTo>
                    <a:pt x="1204" y="3357"/>
                    <a:pt x="1109" y="3136"/>
                    <a:pt x="1046" y="2914"/>
                  </a:cubicBezTo>
                  <a:cubicBezTo>
                    <a:pt x="983" y="2692"/>
                    <a:pt x="919" y="2470"/>
                    <a:pt x="856" y="2249"/>
                  </a:cubicBezTo>
                  <a:cubicBezTo>
                    <a:pt x="729" y="1837"/>
                    <a:pt x="571" y="1457"/>
                    <a:pt x="444" y="1109"/>
                  </a:cubicBezTo>
                  <a:cubicBezTo>
                    <a:pt x="318" y="760"/>
                    <a:pt x="223" y="475"/>
                    <a:pt x="128" y="285"/>
                  </a:cubicBezTo>
                  <a:cubicBezTo>
                    <a:pt x="64" y="95"/>
                    <a:pt x="1" y="0"/>
                    <a:pt x="1" y="0"/>
                  </a:cubicBezTo>
                  <a:close/>
                </a:path>
              </a:pathLst>
            </a:custGeom>
            <a:solidFill>
              <a:srgbClr val="F3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8"/>
            <p:cNvSpPr/>
            <p:nvPr/>
          </p:nvSpPr>
          <p:spPr>
            <a:xfrm>
              <a:off x="5892115" y="3951849"/>
              <a:ext cx="21778" cy="20717"/>
            </a:xfrm>
            <a:custGeom>
              <a:avLst/>
              <a:gdLst/>
              <a:ahLst/>
              <a:cxnLst/>
              <a:rect l="l" t="t" r="r" b="b"/>
              <a:pathLst>
                <a:path w="698" h="664" extrusionOk="0">
                  <a:moveTo>
                    <a:pt x="0" y="38"/>
                  </a:moveTo>
                  <a:lnTo>
                    <a:pt x="0" y="38"/>
                  </a:lnTo>
                  <a:cubicBezTo>
                    <a:pt x="0" y="40"/>
                    <a:pt x="1" y="41"/>
                    <a:pt x="2" y="42"/>
                  </a:cubicBezTo>
                  <a:lnTo>
                    <a:pt x="2" y="42"/>
                  </a:lnTo>
                  <a:cubicBezTo>
                    <a:pt x="1" y="40"/>
                    <a:pt x="1" y="39"/>
                    <a:pt x="0" y="38"/>
                  </a:cubicBezTo>
                  <a:close/>
                  <a:moveTo>
                    <a:pt x="2" y="42"/>
                  </a:moveTo>
                  <a:cubicBezTo>
                    <a:pt x="223" y="556"/>
                    <a:pt x="422" y="663"/>
                    <a:pt x="550" y="663"/>
                  </a:cubicBezTo>
                  <a:cubicBezTo>
                    <a:pt x="642" y="663"/>
                    <a:pt x="697" y="608"/>
                    <a:pt x="697" y="608"/>
                  </a:cubicBezTo>
                  <a:cubicBezTo>
                    <a:pt x="302" y="1"/>
                    <a:pt x="24" y="63"/>
                    <a:pt x="2" y="42"/>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8"/>
            <p:cNvSpPr/>
            <p:nvPr/>
          </p:nvSpPr>
          <p:spPr>
            <a:xfrm>
              <a:off x="5864440" y="3930258"/>
              <a:ext cx="23743" cy="24149"/>
            </a:xfrm>
            <a:custGeom>
              <a:avLst/>
              <a:gdLst/>
              <a:ahLst/>
              <a:cxnLst/>
              <a:rect l="l" t="t" r="r" b="b"/>
              <a:pathLst>
                <a:path w="761" h="774" extrusionOk="0">
                  <a:moveTo>
                    <a:pt x="169" y="0"/>
                  </a:moveTo>
                  <a:cubicBezTo>
                    <a:pt x="66" y="0"/>
                    <a:pt x="1" y="65"/>
                    <a:pt x="1" y="65"/>
                  </a:cubicBezTo>
                  <a:cubicBezTo>
                    <a:pt x="278" y="689"/>
                    <a:pt x="555" y="773"/>
                    <a:pt x="685" y="773"/>
                  </a:cubicBezTo>
                  <a:cubicBezTo>
                    <a:pt x="733" y="773"/>
                    <a:pt x="761" y="762"/>
                    <a:pt x="761" y="762"/>
                  </a:cubicBezTo>
                  <a:cubicBezTo>
                    <a:pt x="538" y="131"/>
                    <a:pt x="315" y="0"/>
                    <a:pt x="16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8"/>
            <p:cNvSpPr/>
            <p:nvPr/>
          </p:nvSpPr>
          <p:spPr>
            <a:xfrm>
              <a:off x="5838762" y="3954813"/>
              <a:ext cx="21746" cy="28236"/>
            </a:xfrm>
            <a:custGeom>
              <a:avLst/>
              <a:gdLst/>
              <a:ahLst/>
              <a:cxnLst/>
              <a:rect l="l" t="t" r="r" b="b"/>
              <a:pathLst>
                <a:path w="697" h="905" extrusionOk="0">
                  <a:moveTo>
                    <a:pt x="80" y="0"/>
                  </a:moveTo>
                  <a:cubicBezTo>
                    <a:pt x="55" y="0"/>
                    <a:pt x="28" y="2"/>
                    <a:pt x="0" y="7"/>
                  </a:cubicBezTo>
                  <a:cubicBezTo>
                    <a:pt x="0" y="7"/>
                    <a:pt x="337" y="904"/>
                    <a:pt x="641" y="904"/>
                  </a:cubicBezTo>
                  <a:cubicBezTo>
                    <a:pt x="659" y="904"/>
                    <a:pt x="678" y="901"/>
                    <a:pt x="697" y="893"/>
                  </a:cubicBezTo>
                  <a:cubicBezTo>
                    <a:pt x="697" y="893"/>
                    <a:pt x="611" y="0"/>
                    <a:pt x="8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8"/>
            <p:cNvSpPr/>
            <p:nvPr/>
          </p:nvSpPr>
          <p:spPr>
            <a:xfrm>
              <a:off x="5795269" y="3983517"/>
              <a:ext cx="19812" cy="18782"/>
            </a:xfrm>
            <a:custGeom>
              <a:avLst/>
              <a:gdLst/>
              <a:ahLst/>
              <a:cxnLst/>
              <a:rect l="l" t="t" r="r" b="b"/>
              <a:pathLst>
                <a:path w="635" h="602" extrusionOk="0">
                  <a:moveTo>
                    <a:pt x="116" y="1"/>
                  </a:moveTo>
                  <a:cubicBezTo>
                    <a:pt x="109" y="1"/>
                    <a:pt x="102" y="2"/>
                    <a:pt x="96" y="5"/>
                  </a:cubicBezTo>
                  <a:cubicBezTo>
                    <a:pt x="1" y="37"/>
                    <a:pt x="1" y="132"/>
                    <a:pt x="1" y="132"/>
                  </a:cubicBezTo>
                  <a:cubicBezTo>
                    <a:pt x="258" y="528"/>
                    <a:pt x="441" y="602"/>
                    <a:pt x="542" y="602"/>
                  </a:cubicBezTo>
                  <a:cubicBezTo>
                    <a:pt x="603" y="602"/>
                    <a:pt x="634" y="575"/>
                    <a:pt x="634" y="575"/>
                  </a:cubicBezTo>
                  <a:cubicBezTo>
                    <a:pt x="634" y="575"/>
                    <a:pt x="261" y="1"/>
                    <a:pt x="116"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8"/>
            <p:cNvSpPr/>
            <p:nvPr/>
          </p:nvSpPr>
          <p:spPr>
            <a:xfrm>
              <a:off x="4874384" y="3164534"/>
              <a:ext cx="3689494" cy="1572043"/>
            </a:xfrm>
            <a:custGeom>
              <a:avLst/>
              <a:gdLst/>
              <a:ahLst/>
              <a:cxnLst/>
              <a:rect l="l" t="t" r="r" b="b"/>
              <a:pathLst>
                <a:path w="118253" h="50386" fill="none" extrusionOk="0">
                  <a:moveTo>
                    <a:pt x="105807" y="50386"/>
                  </a:moveTo>
                  <a:lnTo>
                    <a:pt x="12446" y="50386"/>
                  </a:lnTo>
                  <a:cubicBezTo>
                    <a:pt x="5606" y="50386"/>
                    <a:pt x="0" y="44780"/>
                    <a:pt x="0" y="37940"/>
                  </a:cubicBezTo>
                  <a:lnTo>
                    <a:pt x="0" y="12446"/>
                  </a:lnTo>
                  <a:cubicBezTo>
                    <a:pt x="0" y="5574"/>
                    <a:pt x="5606" y="0"/>
                    <a:pt x="12446" y="0"/>
                  </a:cubicBezTo>
                  <a:lnTo>
                    <a:pt x="105807" y="0"/>
                  </a:lnTo>
                  <a:cubicBezTo>
                    <a:pt x="112647" y="0"/>
                    <a:pt x="118253" y="5574"/>
                    <a:pt x="118253" y="12446"/>
                  </a:cubicBezTo>
                  <a:lnTo>
                    <a:pt x="118253" y="37940"/>
                  </a:lnTo>
                  <a:cubicBezTo>
                    <a:pt x="118253" y="44780"/>
                    <a:pt x="112647" y="50386"/>
                    <a:pt x="105807" y="50386"/>
                  </a:cubicBezTo>
                  <a:close/>
                </a:path>
              </a:pathLst>
            </a:custGeom>
            <a:noFill/>
            <a:ln w="19800" cap="flat" cmpd="sng">
              <a:solidFill>
                <a:srgbClr val="5FC3B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1" name="Google Shape;2591;p28"/>
          <p:cNvSpPr txBox="1"/>
          <p:nvPr/>
        </p:nvSpPr>
        <p:spPr>
          <a:xfrm>
            <a:off x="2078976" y="1680688"/>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Tanaka</a:t>
            </a:r>
            <a:endParaRPr sz="1700">
              <a:latin typeface="Fira Sans Extra Condensed Medium"/>
              <a:ea typeface="Fira Sans Extra Condensed Medium"/>
              <a:cs typeface="Fira Sans Extra Condensed Medium"/>
              <a:sym typeface="Fira Sans Extra Condensed Medium"/>
            </a:endParaRPr>
          </a:p>
        </p:txBody>
      </p:sp>
      <p:sp>
        <p:nvSpPr>
          <p:cNvPr id="2592" name="Google Shape;2592;p28"/>
          <p:cNvSpPr txBox="1"/>
          <p:nvPr/>
        </p:nvSpPr>
        <p:spPr>
          <a:xfrm>
            <a:off x="2078975" y="1968325"/>
            <a:ext cx="2190600" cy="78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Very much pocket friendly, suitable for absolute sensitive skin and visible results.</a:t>
            </a:r>
            <a:endParaRPr sz="1200">
              <a:latin typeface="Roboto"/>
              <a:ea typeface="Roboto"/>
              <a:cs typeface="Roboto"/>
              <a:sym typeface="Roboto"/>
            </a:endParaRPr>
          </a:p>
        </p:txBody>
      </p:sp>
      <p:sp>
        <p:nvSpPr>
          <p:cNvPr id="2593" name="Google Shape;2593;p28"/>
          <p:cNvSpPr txBox="1"/>
          <p:nvPr/>
        </p:nvSpPr>
        <p:spPr>
          <a:xfrm>
            <a:off x="2078975" y="1255669"/>
            <a:ext cx="1835100" cy="39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Fira Sans Extra Condensed Medium"/>
                <a:ea typeface="Fira Sans Extra Condensed Medium"/>
                <a:cs typeface="Fira Sans Extra Condensed Medium"/>
                <a:sym typeface="Fira Sans Extra Condensed Medium"/>
              </a:rPr>
              <a:t>4.5/5 Ratings</a:t>
            </a:r>
            <a:endParaRPr sz="2400">
              <a:latin typeface="Fira Sans Extra Condensed Medium"/>
              <a:ea typeface="Fira Sans Extra Condensed Medium"/>
              <a:cs typeface="Fira Sans Extra Condensed Medium"/>
              <a:sym typeface="Fira Sans Extra Condensed Medium"/>
            </a:endParaRPr>
          </a:p>
        </p:txBody>
      </p:sp>
      <p:sp>
        <p:nvSpPr>
          <p:cNvPr id="2594" name="Google Shape;2594;p28"/>
          <p:cNvSpPr txBox="1"/>
          <p:nvPr/>
        </p:nvSpPr>
        <p:spPr>
          <a:xfrm>
            <a:off x="2078976" y="3548150"/>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Hinata</a:t>
            </a:r>
            <a:endParaRPr sz="1700">
              <a:latin typeface="Fira Sans Extra Condensed Medium"/>
              <a:ea typeface="Fira Sans Extra Condensed Medium"/>
              <a:cs typeface="Fira Sans Extra Condensed Medium"/>
              <a:sym typeface="Fira Sans Extra Condensed Medium"/>
            </a:endParaRPr>
          </a:p>
        </p:txBody>
      </p:sp>
      <p:sp>
        <p:nvSpPr>
          <p:cNvPr id="2595" name="Google Shape;2595;p28"/>
          <p:cNvSpPr txBox="1"/>
          <p:nvPr/>
        </p:nvSpPr>
        <p:spPr>
          <a:xfrm>
            <a:off x="2078975" y="4085125"/>
            <a:ext cx="2190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The one and only skincare product that actually worked on my skin!! Very effective, shows improvement, budget friendly, gentle on skin.</a:t>
            </a:r>
            <a:endParaRPr sz="1200">
              <a:latin typeface="Roboto"/>
              <a:ea typeface="Roboto"/>
              <a:cs typeface="Roboto"/>
              <a:sym typeface="Roboto"/>
            </a:endParaRPr>
          </a:p>
        </p:txBody>
      </p:sp>
      <p:sp>
        <p:nvSpPr>
          <p:cNvPr id="2596" name="Google Shape;2596;p28"/>
          <p:cNvSpPr txBox="1"/>
          <p:nvPr/>
        </p:nvSpPr>
        <p:spPr>
          <a:xfrm>
            <a:off x="2078975" y="3558961"/>
            <a:ext cx="1835100" cy="10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Fira Sans Extra Condensed Medium"/>
                <a:ea typeface="Fira Sans Extra Condensed Medium"/>
                <a:cs typeface="Fira Sans Extra Condensed Medium"/>
                <a:sym typeface="Fira Sans Extra Condensed Medium"/>
              </a:rPr>
              <a:t>4/5 Ratings</a:t>
            </a:r>
            <a:endParaRPr sz="2400">
              <a:solidFill>
                <a:schemeClr val="dk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3100">
              <a:latin typeface="Fira Sans Extra Condensed Medium"/>
              <a:ea typeface="Fira Sans Extra Condensed Medium"/>
              <a:cs typeface="Fira Sans Extra Condensed Medium"/>
              <a:sym typeface="Fira Sans Extra Condensed Medium"/>
            </a:endParaRPr>
          </a:p>
        </p:txBody>
      </p:sp>
      <p:sp>
        <p:nvSpPr>
          <p:cNvPr id="2597" name="Google Shape;2597;p28"/>
          <p:cNvSpPr txBox="1"/>
          <p:nvPr/>
        </p:nvSpPr>
        <p:spPr>
          <a:xfrm>
            <a:off x="6403926" y="1726088"/>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Teru</a:t>
            </a:r>
            <a:endParaRPr sz="1700">
              <a:latin typeface="Fira Sans Extra Condensed Medium"/>
              <a:ea typeface="Fira Sans Extra Condensed Medium"/>
              <a:cs typeface="Fira Sans Extra Condensed Medium"/>
              <a:sym typeface="Fira Sans Extra Condensed Medium"/>
            </a:endParaRPr>
          </a:p>
        </p:txBody>
      </p:sp>
      <p:sp>
        <p:nvSpPr>
          <p:cNvPr id="2598" name="Google Shape;2598;p28"/>
          <p:cNvSpPr txBox="1"/>
          <p:nvPr/>
        </p:nvSpPr>
        <p:spPr>
          <a:xfrm>
            <a:off x="6403925" y="1986800"/>
            <a:ext cx="1835100" cy="78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Good product. Takes a lot of time to see changes. </a:t>
            </a:r>
            <a:endParaRPr sz="1200">
              <a:latin typeface="Roboto"/>
              <a:ea typeface="Roboto"/>
              <a:cs typeface="Roboto"/>
              <a:sym typeface="Roboto"/>
            </a:endParaRPr>
          </a:p>
        </p:txBody>
      </p:sp>
      <p:sp>
        <p:nvSpPr>
          <p:cNvPr id="2599" name="Google Shape;2599;p28"/>
          <p:cNvSpPr txBox="1"/>
          <p:nvPr/>
        </p:nvSpPr>
        <p:spPr>
          <a:xfrm>
            <a:off x="6403925" y="1683929"/>
            <a:ext cx="1835100" cy="10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Fira Sans Extra Condensed Medium"/>
                <a:ea typeface="Fira Sans Extra Condensed Medium"/>
                <a:cs typeface="Fira Sans Extra Condensed Medium"/>
                <a:sym typeface="Fira Sans Extra Condensed Medium"/>
              </a:rPr>
              <a:t>3/5 Ratings</a:t>
            </a:r>
            <a:endParaRPr sz="2400">
              <a:solidFill>
                <a:schemeClr val="dk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3100">
              <a:latin typeface="Fira Sans Extra Condensed Medium"/>
              <a:ea typeface="Fira Sans Extra Condensed Medium"/>
              <a:cs typeface="Fira Sans Extra Condensed Medium"/>
              <a:sym typeface="Fira Sans Extra Condensed Medium"/>
            </a:endParaRPr>
          </a:p>
        </p:txBody>
      </p:sp>
      <p:sp>
        <p:nvSpPr>
          <p:cNvPr id="2600" name="Google Shape;2600;p28"/>
          <p:cNvSpPr txBox="1"/>
          <p:nvPr/>
        </p:nvSpPr>
        <p:spPr>
          <a:xfrm>
            <a:off x="6403926" y="3548150"/>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Yamada</a:t>
            </a:r>
            <a:endParaRPr sz="1700">
              <a:latin typeface="Fira Sans Extra Condensed Medium"/>
              <a:ea typeface="Fira Sans Extra Condensed Medium"/>
              <a:cs typeface="Fira Sans Extra Condensed Medium"/>
              <a:sym typeface="Fira Sans Extra Condensed Medium"/>
            </a:endParaRPr>
          </a:p>
        </p:txBody>
      </p:sp>
      <p:sp>
        <p:nvSpPr>
          <p:cNvPr id="2601" name="Google Shape;2601;p28"/>
          <p:cNvSpPr txBox="1"/>
          <p:nvPr/>
        </p:nvSpPr>
        <p:spPr>
          <a:xfrm>
            <a:off x="6403925" y="4085125"/>
            <a:ext cx="2190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My life saviour i.e. I can say my skin saviour. I started seeing the effect after 2 months and now it's doing wonders. </a:t>
            </a:r>
            <a:endParaRPr sz="1200">
              <a:latin typeface="Roboto"/>
              <a:ea typeface="Roboto"/>
              <a:cs typeface="Roboto"/>
              <a:sym typeface="Roboto"/>
            </a:endParaRPr>
          </a:p>
        </p:txBody>
      </p:sp>
      <p:sp>
        <p:nvSpPr>
          <p:cNvPr id="2602" name="Google Shape;2602;p28"/>
          <p:cNvSpPr txBox="1"/>
          <p:nvPr/>
        </p:nvSpPr>
        <p:spPr>
          <a:xfrm>
            <a:off x="6403925" y="3410761"/>
            <a:ext cx="1835100" cy="39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Fira Sans Extra Condensed Medium"/>
                <a:ea typeface="Fira Sans Extra Condensed Medium"/>
                <a:cs typeface="Fira Sans Extra Condensed Medium"/>
                <a:sym typeface="Fira Sans Extra Condensed Medium"/>
              </a:rPr>
              <a:t>5/5 Ratings</a:t>
            </a:r>
            <a:endParaRPr sz="2400">
              <a:solidFill>
                <a:schemeClr val="dk1"/>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endParaRPr sz="31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sp>
        <p:nvSpPr>
          <p:cNvPr id="2607" name="Google Shape;2607;p29"/>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dk1"/>
                </a:solidFill>
                <a:latin typeface="Fira Sans Extra Condensed Medium"/>
                <a:ea typeface="Fira Sans Extra Condensed Medium"/>
                <a:cs typeface="Fira Sans Extra Condensed Medium"/>
                <a:sym typeface="Fira Sans Extra Condensed Medium"/>
              </a:rPr>
              <a:t>Development Schedule</a:t>
            </a:r>
            <a:endParaRPr sz="2800">
              <a:latin typeface="Fira Sans Extra Condensed Medium"/>
              <a:ea typeface="Fira Sans Extra Condensed Medium"/>
              <a:cs typeface="Fira Sans Extra Condensed Medium"/>
              <a:sym typeface="Fira Sans Extra Condensed Medium"/>
            </a:endParaRPr>
          </a:p>
        </p:txBody>
      </p:sp>
      <p:grpSp>
        <p:nvGrpSpPr>
          <p:cNvPr id="2608" name="Google Shape;2608;p29"/>
          <p:cNvGrpSpPr/>
          <p:nvPr/>
        </p:nvGrpSpPr>
        <p:grpSpPr>
          <a:xfrm>
            <a:off x="659286" y="1642354"/>
            <a:ext cx="1374183" cy="1858787"/>
            <a:chOff x="3871361" y="3275629"/>
            <a:chExt cx="1374183" cy="1858787"/>
          </a:xfrm>
        </p:grpSpPr>
        <p:sp>
          <p:nvSpPr>
            <p:cNvPr id="2609" name="Google Shape;2609;p29"/>
            <p:cNvSpPr/>
            <p:nvPr/>
          </p:nvSpPr>
          <p:spPr>
            <a:xfrm>
              <a:off x="3871361" y="4656909"/>
              <a:ext cx="1374183" cy="477507"/>
            </a:xfrm>
            <a:custGeom>
              <a:avLst/>
              <a:gdLst/>
              <a:ahLst/>
              <a:cxnLst/>
              <a:rect l="l" t="t" r="r" b="b"/>
              <a:pathLst>
                <a:path w="53047" h="18433" extrusionOk="0">
                  <a:moveTo>
                    <a:pt x="18717" y="1"/>
                  </a:moveTo>
                  <a:cubicBezTo>
                    <a:pt x="18717" y="64"/>
                    <a:pt x="18717" y="128"/>
                    <a:pt x="18717" y="223"/>
                  </a:cubicBezTo>
                  <a:cubicBezTo>
                    <a:pt x="18876" y="2186"/>
                    <a:pt x="18559" y="4213"/>
                    <a:pt x="17862" y="6050"/>
                  </a:cubicBezTo>
                  <a:cubicBezTo>
                    <a:pt x="17640" y="6683"/>
                    <a:pt x="17355" y="7285"/>
                    <a:pt x="17039" y="7855"/>
                  </a:cubicBezTo>
                  <a:cubicBezTo>
                    <a:pt x="15519" y="10578"/>
                    <a:pt x="13048" y="12764"/>
                    <a:pt x="10167" y="13935"/>
                  </a:cubicBezTo>
                  <a:cubicBezTo>
                    <a:pt x="8425" y="14664"/>
                    <a:pt x="6556" y="15012"/>
                    <a:pt x="4783" y="15582"/>
                  </a:cubicBezTo>
                  <a:cubicBezTo>
                    <a:pt x="2978" y="16120"/>
                    <a:pt x="1204" y="16944"/>
                    <a:pt x="1" y="18401"/>
                  </a:cubicBezTo>
                  <a:lnTo>
                    <a:pt x="32" y="18432"/>
                  </a:lnTo>
                  <a:lnTo>
                    <a:pt x="53015" y="18432"/>
                  </a:lnTo>
                  <a:lnTo>
                    <a:pt x="53046" y="18401"/>
                  </a:lnTo>
                  <a:cubicBezTo>
                    <a:pt x="51811" y="16944"/>
                    <a:pt x="50038" y="16120"/>
                    <a:pt x="48233" y="15582"/>
                  </a:cubicBezTo>
                  <a:cubicBezTo>
                    <a:pt x="46459" y="15012"/>
                    <a:pt x="44591" y="14664"/>
                    <a:pt x="42849" y="13967"/>
                  </a:cubicBezTo>
                  <a:cubicBezTo>
                    <a:pt x="39967" y="12764"/>
                    <a:pt x="37497" y="10578"/>
                    <a:pt x="35977" y="7855"/>
                  </a:cubicBezTo>
                  <a:cubicBezTo>
                    <a:pt x="34678" y="5480"/>
                    <a:pt x="34077" y="2693"/>
                    <a:pt x="34298" y="1"/>
                  </a:cubicBezTo>
                  <a:lnTo>
                    <a:pt x="34298" y="1"/>
                  </a:lnTo>
                  <a:cubicBezTo>
                    <a:pt x="34140" y="96"/>
                    <a:pt x="33982" y="223"/>
                    <a:pt x="33792" y="318"/>
                  </a:cubicBezTo>
                  <a:cubicBezTo>
                    <a:pt x="33665" y="413"/>
                    <a:pt x="33538" y="508"/>
                    <a:pt x="33412" y="571"/>
                  </a:cubicBezTo>
                  <a:cubicBezTo>
                    <a:pt x="33285" y="634"/>
                    <a:pt x="33158" y="729"/>
                    <a:pt x="33032" y="793"/>
                  </a:cubicBezTo>
                  <a:cubicBezTo>
                    <a:pt x="32937" y="856"/>
                    <a:pt x="32810" y="919"/>
                    <a:pt x="32652" y="1014"/>
                  </a:cubicBezTo>
                  <a:cubicBezTo>
                    <a:pt x="32588" y="1046"/>
                    <a:pt x="32493" y="1109"/>
                    <a:pt x="32398" y="1141"/>
                  </a:cubicBezTo>
                  <a:cubicBezTo>
                    <a:pt x="32177" y="1268"/>
                    <a:pt x="31923" y="1394"/>
                    <a:pt x="31702" y="1489"/>
                  </a:cubicBezTo>
                  <a:cubicBezTo>
                    <a:pt x="31607" y="1521"/>
                    <a:pt x="31512" y="1584"/>
                    <a:pt x="31385" y="1616"/>
                  </a:cubicBezTo>
                  <a:cubicBezTo>
                    <a:pt x="31163" y="1711"/>
                    <a:pt x="30941" y="1806"/>
                    <a:pt x="30688" y="1901"/>
                  </a:cubicBezTo>
                  <a:cubicBezTo>
                    <a:pt x="30625" y="1933"/>
                    <a:pt x="30530" y="1964"/>
                    <a:pt x="30466" y="1996"/>
                  </a:cubicBezTo>
                  <a:cubicBezTo>
                    <a:pt x="30340" y="2028"/>
                    <a:pt x="30245" y="2059"/>
                    <a:pt x="30118" y="2091"/>
                  </a:cubicBezTo>
                  <a:cubicBezTo>
                    <a:pt x="30118" y="2091"/>
                    <a:pt x="30118" y="2123"/>
                    <a:pt x="30086" y="2123"/>
                  </a:cubicBezTo>
                  <a:cubicBezTo>
                    <a:pt x="29991" y="2154"/>
                    <a:pt x="29896" y="2186"/>
                    <a:pt x="29801" y="2186"/>
                  </a:cubicBezTo>
                  <a:cubicBezTo>
                    <a:pt x="29675" y="2249"/>
                    <a:pt x="29548" y="2281"/>
                    <a:pt x="29390" y="2313"/>
                  </a:cubicBezTo>
                  <a:cubicBezTo>
                    <a:pt x="29326" y="2344"/>
                    <a:pt x="29263" y="2344"/>
                    <a:pt x="29200" y="2376"/>
                  </a:cubicBezTo>
                  <a:cubicBezTo>
                    <a:pt x="29105" y="2408"/>
                    <a:pt x="29041" y="2408"/>
                    <a:pt x="28946" y="2439"/>
                  </a:cubicBezTo>
                  <a:lnTo>
                    <a:pt x="28915" y="2439"/>
                  </a:lnTo>
                  <a:cubicBezTo>
                    <a:pt x="28788" y="2471"/>
                    <a:pt x="28661" y="2503"/>
                    <a:pt x="28535" y="2534"/>
                  </a:cubicBezTo>
                  <a:cubicBezTo>
                    <a:pt x="28376" y="2566"/>
                    <a:pt x="28218" y="2598"/>
                    <a:pt x="28060" y="2629"/>
                  </a:cubicBezTo>
                  <a:cubicBezTo>
                    <a:pt x="27901" y="2661"/>
                    <a:pt x="27743" y="2693"/>
                    <a:pt x="27553" y="2724"/>
                  </a:cubicBezTo>
                  <a:lnTo>
                    <a:pt x="27521" y="2724"/>
                  </a:lnTo>
                  <a:cubicBezTo>
                    <a:pt x="27395" y="2724"/>
                    <a:pt x="27268" y="2756"/>
                    <a:pt x="27110" y="2788"/>
                  </a:cubicBezTo>
                  <a:cubicBezTo>
                    <a:pt x="26920" y="2788"/>
                    <a:pt x="26698" y="2820"/>
                    <a:pt x="26508" y="2820"/>
                  </a:cubicBezTo>
                  <a:cubicBezTo>
                    <a:pt x="23721" y="2598"/>
                    <a:pt x="20997" y="1616"/>
                    <a:pt x="18717" y="1"/>
                  </a:cubicBezTo>
                  <a:close/>
                </a:path>
              </a:pathLst>
            </a:custGeom>
            <a:solidFill>
              <a:srgbClr val="FF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4095335" y="3733992"/>
              <a:ext cx="925430" cy="995970"/>
            </a:xfrm>
            <a:custGeom>
              <a:avLst/>
              <a:gdLst/>
              <a:ahLst/>
              <a:cxnLst/>
              <a:rect l="l" t="t" r="r" b="b"/>
              <a:pathLst>
                <a:path w="35724" h="38447" extrusionOk="0">
                  <a:moveTo>
                    <a:pt x="22042" y="0"/>
                  </a:moveTo>
                  <a:cubicBezTo>
                    <a:pt x="20839" y="1932"/>
                    <a:pt x="18812" y="3326"/>
                    <a:pt x="16722" y="4244"/>
                  </a:cubicBezTo>
                  <a:cubicBezTo>
                    <a:pt x="14188" y="5384"/>
                    <a:pt x="11465" y="5954"/>
                    <a:pt x="8836" y="6873"/>
                  </a:cubicBezTo>
                  <a:cubicBezTo>
                    <a:pt x="7474" y="7348"/>
                    <a:pt x="6113" y="7918"/>
                    <a:pt x="4941" y="8804"/>
                  </a:cubicBezTo>
                  <a:cubicBezTo>
                    <a:pt x="3769" y="9659"/>
                    <a:pt x="2819" y="10863"/>
                    <a:pt x="2376" y="12256"/>
                  </a:cubicBezTo>
                  <a:cubicBezTo>
                    <a:pt x="1964" y="13650"/>
                    <a:pt x="2154" y="15265"/>
                    <a:pt x="3041" y="16405"/>
                  </a:cubicBezTo>
                  <a:lnTo>
                    <a:pt x="2977" y="16468"/>
                  </a:lnTo>
                  <a:cubicBezTo>
                    <a:pt x="2718" y="16209"/>
                    <a:pt x="2345" y="16075"/>
                    <a:pt x="1970" y="16075"/>
                  </a:cubicBezTo>
                  <a:cubicBezTo>
                    <a:pt x="1750" y="16075"/>
                    <a:pt x="1530" y="16121"/>
                    <a:pt x="1331" y="16215"/>
                  </a:cubicBezTo>
                  <a:cubicBezTo>
                    <a:pt x="887" y="16405"/>
                    <a:pt x="571" y="16753"/>
                    <a:pt x="349" y="17165"/>
                  </a:cubicBezTo>
                  <a:cubicBezTo>
                    <a:pt x="285" y="17323"/>
                    <a:pt x="222" y="17482"/>
                    <a:pt x="159" y="17640"/>
                  </a:cubicBezTo>
                  <a:cubicBezTo>
                    <a:pt x="0" y="18273"/>
                    <a:pt x="32" y="18938"/>
                    <a:pt x="127" y="19572"/>
                  </a:cubicBezTo>
                  <a:cubicBezTo>
                    <a:pt x="349" y="20744"/>
                    <a:pt x="824" y="21915"/>
                    <a:pt x="1584" y="22865"/>
                  </a:cubicBezTo>
                  <a:cubicBezTo>
                    <a:pt x="2154" y="23499"/>
                    <a:pt x="2882" y="24037"/>
                    <a:pt x="3706" y="24322"/>
                  </a:cubicBezTo>
                  <a:cubicBezTo>
                    <a:pt x="3991" y="28059"/>
                    <a:pt x="5701" y="31669"/>
                    <a:pt x="8424" y="34235"/>
                  </a:cubicBezTo>
                  <a:cubicBezTo>
                    <a:pt x="8931" y="34741"/>
                    <a:pt x="9470" y="35185"/>
                    <a:pt x="10071" y="35596"/>
                  </a:cubicBezTo>
                  <a:cubicBezTo>
                    <a:pt x="12351" y="37243"/>
                    <a:pt x="15075" y="38225"/>
                    <a:pt x="17862" y="38447"/>
                  </a:cubicBezTo>
                  <a:cubicBezTo>
                    <a:pt x="20649" y="38225"/>
                    <a:pt x="23372" y="37243"/>
                    <a:pt x="25652" y="35596"/>
                  </a:cubicBezTo>
                  <a:cubicBezTo>
                    <a:pt x="26254" y="35185"/>
                    <a:pt x="26792" y="34741"/>
                    <a:pt x="27299" y="34235"/>
                  </a:cubicBezTo>
                  <a:cubicBezTo>
                    <a:pt x="30023" y="31669"/>
                    <a:pt x="31733" y="28059"/>
                    <a:pt x="32018" y="24322"/>
                  </a:cubicBezTo>
                  <a:cubicBezTo>
                    <a:pt x="32841" y="24037"/>
                    <a:pt x="33570" y="23499"/>
                    <a:pt x="34140" y="22865"/>
                  </a:cubicBezTo>
                  <a:cubicBezTo>
                    <a:pt x="34931" y="21915"/>
                    <a:pt x="35375" y="20744"/>
                    <a:pt x="35596" y="19572"/>
                  </a:cubicBezTo>
                  <a:cubicBezTo>
                    <a:pt x="35691" y="18938"/>
                    <a:pt x="35723" y="18273"/>
                    <a:pt x="35565" y="17640"/>
                  </a:cubicBezTo>
                  <a:cubicBezTo>
                    <a:pt x="35406" y="17165"/>
                    <a:pt x="35121" y="16658"/>
                    <a:pt x="34710" y="16373"/>
                  </a:cubicBezTo>
                  <a:cubicBezTo>
                    <a:pt x="34615" y="16310"/>
                    <a:pt x="34520" y="16247"/>
                    <a:pt x="34393" y="16215"/>
                  </a:cubicBezTo>
                  <a:cubicBezTo>
                    <a:pt x="34191" y="16120"/>
                    <a:pt x="33959" y="16072"/>
                    <a:pt x="33729" y="16072"/>
                  </a:cubicBezTo>
                  <a:cubicBezTo>
                    <a:pt x="33418" y="16072"/>
                    <a:pt x="33109" y="16160"/>
                    <a:pt x="32873" y="16342"/>
                  </a:cubicBezTo>
                  <a:cubicBezTo>
                    <a:pt x="33158" y="13428"/>
                    <a:pt x="32588" y="10451"/>
                    <a:pt x="31258" y="7823"/>
                  </a:cubicBezTo>
                  <a:cubicBezTo>
                    <a:pt x="29896" y="5163"/>
                    <a:pt x="27743" y="2914"/>
                    <a:pt x="25146" y="1426"/>
                  </a:cubicBezTo>
                  <a:cubicBezTo>
                    <a:pt x="24164" y="856"/>
                    <a:pt x="23119" y="412"/>
                    <a:pt x="22042" y="0"/>
                  </a:cubicBezTo>
                  <a:close/>
                </a:path>
              </a:pathLst>
            </a:custGeom>
            <a:solidFill>
              <a:srgbClr val="FF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4318475" y="3307401"/>
              <a:ext cx="554600" cy="273239"/>
            </a:xfrm>
            <a:custGeom>
              <a:avLst/>
              <a:gdLst/>
              <a:ahLst/>
              <a:cxnLst/>
              <a:rect l="l" t="t" r="r" b="b"/>
              <a:pathLst>
                <a:path w="21409" h="9945" extrusionOk="0">
                  <a:moveTo>
                    <a:pt x="9632" y="0"/>
                  </a:moveTo>
                  <a:cubicBezTo>
                    <a:pt x="7532" y="0"/>
                    <a:pt x="5571" y="1667"/>
                    <a:pt x="5258" y="3706"/>
                  </a:cubicBezTo>
                  <a:cubicBezTo>
                    <a:pt x="5021" y="3665"/>
                    <a:pt x="4781" y="3645"/>
                    <a:pt x="4542" y="3645"/>
                  </a:cubicBezTo>
                  <a:cubicBezTo>
                    <a:pt x="2919" y="3645"/>
                    <a:pt x="1292" y="4551"/>
                    <a:pt x="602" y="5986"/>
                  </a:cubicBezTo>
                  <a:cubicBezTo>
                    <a:pt x="0" y="7253"/>
                    <a:pt x="222" y="8836"/>
                    <a:pt x="1046" y="9945"/>
                  </a:cubicBezTo>
                  <a:cubicBezTo>
                    <a:pt x="1331" y="9786"/>
                    <a:pt x="1647" y="9628"/>
                    <a:pt x="1932" y="9501"/>
                  </a:cubicBezTo>
                  <a:cubicBezTo>
                    <a:pt x="4118" y="8454"/>
                    <a:pt x="6536" y="7936"/>
                    <a:pt x="8954" y="7936"/>
                  </a:cubicBezTo>
                  <a:cubicBezTo>
                    <a:pt x="11653" y="7936"/>
                    <a:pt x="14350" y="8580"/>
                    <a:pt x="16722" y="9850"/>
                  </a:cubicBezTo>
                  <a:lnTo>
                    <a:pt x="16817" y="9881"/>
                  </a:lnTo>
                  <a:cubicBezTo>
                    <a:pt x="19192" y="8773"/>
                    <a:pt x="20997" y="6429"/>
                    <a:pt x="21409" y="3833"/>
                  </a:cubicBezTo>
                  <a:lnTo>
                    <a:pt x="21314" y="3801"/>
                  </a:lnTo>
                  <a:cubicBezTo>
                    <a:pt x="20747" y="4159"/>
                    <a:pt x="20095" y="4313"/>
                    <a:pt x="19426" y="4313"/>
                  </a:cubicBezTo>
                  <a:cubicBezTo>
                    <a:pt x="18674" y="4313"/>
                    <a:pt x="17900" y="4119"/>
                    <a:pt x="17197" y="3801"/>
                  </a:cubicBezTo>
                  <a:cubicBezTo>
                    <a:pt x="15898" y="3231"/>
                    <a:pt x="14790" y="2312"/>
                    <a:pt x="13618" y="1521"/>
                  </a:cubicBezTo>
                  <a:cubicBezTo>
                    <a:pt x="12415" y="729"/>
                    <a:pt x="11116" y="1"/>
                    <a:pt x="9691" y="1"/>
                  </a:cubicBezTo>
                  <a:cubicBezTo>
                    <a:pt x="9671" y="0"/>
                    <a:pt x="9652" y="0"/>
                    <a:pt x="963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4055959" y="3512556"/>
              <a:ext cx="972992" cy="666095"/>
            </a:xfrm>
            <a:custGeom>
              <a:avLst/>
              <a:gdLst/>
              <a:ahLst/>
              <a:cxnLst/>
              <a:rect l="l" t="t" r="r" b="b"/>
              <a:pathLst>
                <a:path w="37560" h="25713" extrusionOk="0">
                  <a:moveTo>
                    <a:pt x="19077" y="1"/>
                  </a:moveTo>
                  <a:cubicBezTo>
                    <a:pt x="16663" y="1"/>
                    <a:pt x="14251" y="517"/>
                    <a:pt x="12066" y="1550"/>
                  </a:cubicBezTo>
                  <a:cubicBezTo>
                    <a:pt x="11750" y="1708"/>
                    <a:pt x="11465" y="1866"/>
                    <a:pt x="11180" y="2025"/>
                  </a:cubicBezTo>
                  <a:cubicBezTo>
                    <a:pt x="7031" y="4337"/>
                    <a:pt x="3927" y="8517"/>
                    <a:pt x="2977" y="13172"/>
                  </a:cubicBezTo>
                  <a:cubicBezTo>
                    <a:pt x="1425" y="14787"/>
                    <a:pt x="444" y="16941"/>
                    <a:pt x="222" y="19189"/>
                  </a:cubicBezTo>
                  <a:cubicBezTo>
                    <a:pt x="0" y="21438"/>
                    <a:pt x="570" y="23781"/>
                    <a:pt x="1805" y="25681"/>
                  </a:cubicBezTo>
                  <a:lnTo>
                    <a:pt x="1869" y="25713"/>
                  </a:lnTo>
                  <a:cubicBezTo>
                    <a:pt x="2091" y="25301"/>
                    <a:pt x="2407" y="24953"/>
                    <a:pt x="2851" y="24763"/>
                  </a:cubicBezTo>
                  <a:cubicBezTo>
                    <a:pt x="3050" y="24669"/>
                    <a:pt x="3270" y="24623"/>
                    <a:pt x="3490" y="24623"/>
                  </a:cubicBezTo>
                  <a:cubicBezTo>
                    <a:pt x="3865" y="24623"/>
                    <a:pt x="4238" y="24757"/>
                    <a:pt x="4497" y="25016"/>
                  </a:cubicBezTo>
                  <a:cubicBezTo>
                    <a:pt x="4497" y="25016"/>
                    <a:pt x="4466" y="24953"/>
                    <a:pt x="4466" y="24826"/>
                  </a:cubicBezTo>
                  <a:cubicBezTo>
                    <a:pt x="4339" y="23750"/>
                    <a:pt x="4371" y="18714"/>
                    <a:pt x="14315" y="16814"/>
                  </a:cubicBezTo>
                  <a:cubicBezTo>
                    <a:pt x="25462" y="14692"/>
                    <a:pt x="23562" y="8549"/>
                    <a:pt x="23562" y="8548"/>
                  </a:cubicBezTo>
                  <a:lnTo>
                    <a:pt x="23562" y="8548"/>
                  </a:lnTo>
                  <a:cubicBezTo>
                    <a:pt x="24639" y="8960"/>
                    <a:pt x="25652" y="9404"/>
                    <a:pt x="26634" y="9974"/>
                  </a:cubicBezTo>
                  <a:cubicBezTo>
                    <a:pt x="29231" y="11462"/>
                    <a:pt x="31416" y="13711"/>
                    <a:pt x="32778" y="16371"/>
                  </a:cubicBezTo>
                  <a:cubicBezTo>
                    <a:pt x="34108" y="18999"/>
                    <a:pt x="34678" y="21976"/>
                    <a:pt x="34393" y="24890"/>
                  </a:cubicBezTo>
                  <a:cubicBezTo>
                    <a:pt x="34629" y="24708"/>
                    <a:pt x="34938" y="24620"/>
                    <a:pt x="35249" y="24620"/>
                  </a:cubicBezTo>
                  <a:cubicBezTo>
                    <a:pt x="35479" y="24620"/>
                    <a:pt x="35711" y="24668"/>
                    <a:pt x="35913" y="24763"/>
                  </a:cubicBezTo>
                  <a:cubicBezTo>
                    <a:pt x="36040" y="24795"/>
                    <a:pt x="36135" y="24858"/>
                    <a:pt x="36230" y="24921"/>
                  </a:cubicBezTo>
                  <a:cubicBezTo>
                    <a:pt x="37148" y="23179"/>
                    <a:pt x="37560" y="21121"/>
                    <a:pt x="37370" y="19158"/>
                  </a:cubicBezTo>
                  <a:cubicBezTo>
                    <a:pt x="37180" y="17289"/>
                    <a:pt x="36483" y="15516"/>
                    <a:pt x="35375" y="14027"/>
                  </a:cubicBezTo>
                  <a:cubicBezTo>
                    <a:pt x="34615" y="8992"/>
                    <a:pt x="31416" y="4400"/>
                    <a:pt x="26919" y="1961"/>
                  </a:cubicBezTo>
                  <a:cubicBezTo>
                    <a:pt x="26919" y="1961"/>
                    <a:pt x="26887" y="1930"/>
                    <a:pt x="26856" y="1930"/>
                  </a:cubicBezTo>
                  <a:cubicBezTo>
                    <a:pt x="24467" y="644"/>
                    <a:pt x="21771" y="1"/>
                    <a:pt x="1907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4334075" y="4656106"/>
              <a:ext cx="425800" cy="159057"/>
            </a:xfrm>
            <a:custGeom>
              <a:avLst/>
              <a:gdLst/>
              <a:ahLst/>
              <a:cxnLst/>
              <a:rect l="l" t="t" r="r" b="b"/>
              <a:pathLst>
                <a:path w="16437" h="6140" extrusionOk="0">
                  <a:moveTo>
                    <a:pt x="855" y="0"/>
                  </a:moveTo>
                  <a:cubicBezTo>
                    <a:pt x="855" y="95"/>
                    <a:pt x="855" y="159"/>
                    <a:pt x="855" y="222"/>
                  </a:cubicBezTo>
                  <a:cubicBezTo>
                    <a:pt x="982" y="2217"/>
                    <a:pt x="697" y="4212"/>
                    <a:pt x="0" y="6081"/>
                  </a:cubicBezTo>
                  <a:cubicBezTo>
                    <a:pt x="635" y="6121"/>
                    <a:pt x="1249" y="6140"/>
                    <a:pt x="1842" y="6140"/>
                  </a:cubicBezTo>
                  <a:cubicBezTo>
                    <a:pt x="12514" y="6140"/>
                    <a:pt x="16436" y="1"/>
                    <a:pt x="16436" y="0"/>
                  </a:cubicBezTo>
                  <a:lnTo>
                    <a:pt x="16436" y="0"/>
                  </a:lnTo>
                  <a:cubicBezTo>
                    <a:pt x="16278" y="127"/>
                    <a:pt x="16120" y="254"/>
                    <a:pt x="15930" y="349"/>
                  </a:cubicBezTo>
                  <a:cubicBezTo>
                    <a:pt x="15803" y="444"/>
                    <a:pt x="15676" y="507"/>
                    <a:pt x="15550" y="602"/>
                  </a:cubicBezTo>
                  <a:cubicBezTo>
                    <a:pt x="15423" y="665"/>
                    <a:pt x="15296" y="760"/>
                    <a:pt x="15170" y="824"/>
                  </a:cubicBezTo>
                  <a:cubicBezTo>
                    <a:pt x="15075" y="887"/>
                    <a:pt x="14948" y="950"/>
                    <a:pt x="14790" y="1014"/>
                  </a:cubicBezTo>
                  <a:cubicBezTo>
                    <a:pt x="14726" y="1077"/>
                    <a:pt x="14631" y="1140"/>
                    <a:pt x="14536" y="1172"/>
                  </a:cubicBezTo>
                  <a:cubicBezTo>
                    <a:pt x="14315" y="1299"/>
                    <a:pt x="14061" y="1394"/>
                    <a:pt x="13840" y="1520"/>
                  </a:cubicBezTo>
                  <a:cubicBezTo>
                    <a:pt x="13745" y="1552"/>
                    <a:pt x="13650" y="1615"/>
                    <a:pt x="13523" y="1647"/>
                  </a:cubicBezTo>
                  <a:cubicBezTo>
                    <a:pt x="13301" y="1742"/>
                    <a:pt x="13079" y="1837"/>
                    <a:pt x="12826" y="1932"/>
                  </a:cubicBezTo>
                  <a:cubicBezTo>
                    <a:pt x="12763" y="1964"/>
                    <a:pt x="12668" y="1995"/>
                    <a:pt x="12604" y="1995"/>
                  </a:cubicBezTo>
                  <a:cubicBezTo>
                    <a:pt x="12478" y="2059"/>
                    <a:pt x="12383" y="2090"/>
                    <a:pt x="12256" y="2122"/>
                  </a:cubicBezTo>
                  <a:lnTo>
                    <a:pt x="12224" y="2122"/>
                  </a:lnTo>
                  <a:cubicBezTo>
                    <a:pt x="12129" y="2154"/>
                    <a:pt x="12034" y="2185"/>
                    <a:pt x="11939" y="2217"/>
                  </a:cubicBezTo>
                  <a:cubicBezTo>
                    <a:pt x="11813" y="2280"/>
                    <a:pt x="11654" y="2312"/>
                    <a:pt x="11528" y="2344"/>
                  </a:cubicBezTo>
                  <a:cubicBezTo>
                    <a:pt x="11464" y="2375"/>
                    <a:pt x="11401" y="2375"/>
                    <a:pt x="11338" y="2407"/>
                  </a:cubicBezTo>
                  <a:cubicBezTo>
                    <a:pt x="11243" y="2407"/>
                    <a:pt x="11148" y="2439"/>
                    <a:pt x="11084" y="2470"/>
                  </a:cubicBezTo>
                  <a:lnTo>
                    <a:pt x="11053" y="2470"/>
                  </a:lnTo>
                  <a:cubicBezTo>
                    <a:pt x="10926" y="2502"/>
                    <a:pt x="10799" y="2534"/>
                    <a:pt x="10673" y="2565"/>
                  </a:cubicBezTo>
                  <a:cubicBezTo>
                    <a:pt x="10514" y="2597"/>
                    <a:pt x="10356" y="2629"/>
                    <a:pt x="10198" y="2660"/>
                  </a:cubicBezTo>
                  <a:cubicBezTo>
                    <a:pt x="10039" y="2692"/>
                    <a:pt x="9881" y="2724"/>
                    <a:pt x="9691" y="2724"/>
                  </a:cubicBezTo>
                  <a:cubicBezTo>
                    <a:pt x="9691" y="2724"/>
                    <a:pt x="9691" y="2724"/>
                    <a:pt x="9659" y="2755"/>
                  </a:cubicBezTo>
                  <a:cubicBezTo>
                    <a:pt x="9533" y="2755"/>
                    <a:pt x="9406" y="2787"/>
                    <a:pt x="9248" y="2787"/>
                  </a:cubicBezTo>
                  <a:cubicBezTo>
                    <a:pt x="9058" y="2819"/>
                    <a:pt x="8836" y="2851"/>
                    <a:pt x="8646" y="2851"/>
                  </a:cubicBezTo>
                  <a:cubicBezTo>
                    <a:pt x="5859" y="2629"/>
                    <a:pt x="3135" y="1647"/>
                    <a:pt x="8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4304543" y="3275629"/>
              <a:ext cx="554315" cy="305031"/>
            </a:xfrm>
            <a:custGeom>
              <a:avLst/>
              <a:gdLst/>
              <a:ahLst/>
              <a:cxnLst/>
              <a:rect l="l" t="t" r="r" b="b"/>
              <a:pathLst>
                <a:path w="21398" h="11775" extrusionOk="0">
                  <a:moveTo>
                    <a:pt x="10186" y="0"/>
                  </a:moveTo>
                  <a:cubicBezTo>
                    <a:pt x="10021" y="0"/>
                    <a:pt x="9856" y="8"/>
                    <a:pt x="9691" y="23"/>
                  </a:cubicBezTo>
                  <a:cubicBezTo>
                    <a:pt x="8424" y="150"/>
                    <a:pt x="7189" y="752"/>
                    <a:pt x="6429" y="1797"/>
                  </a:cubicBezTo>
                  <a:cubicBezTo>
                    <a:pt x="5891" y="2525"/>
                    <a:pt x="5637" y="3412"/>
                    <a:pt x="5732" y="4299"/>
                  </a:cubicBezTo>
                  <a:cubicBezTo>
                    <a:pt x="5225" y="3934"/>
                    <a:pt x="4600" y="3752"/>
                    <a:pt x="3963" y="3752"/>
                  </a:cubicBezTo>
                  <a:cubicBezTo>
                    <a:pt x="3325" y="3752"/>
                    <a:pt x="2676" y="3934"/>
                    <a:pt x="2122" y="4299"/>
                  </a:cubicBezTo>
                  <a:cubicBezTo>
                    <a:pt x="602" y="5280"/>
                    <a:pt x="0" y="7244"/>
                    <a:pt x="222" y="8986"/>
                  </a:cubicBezTo>
                  <a:cubicBezTo>
                    <a:pt x="380" y="9967"/>
                    <a:pt x="792" y="10886"/>
                    <a:pt x="1425" y="11677"/>
                  </a:cubicBezTo>
                  <a:cubicBezTo>
                    <a:pt x="1478" y="11746"/>
                    <a:pt x="1542" y="11774"/>
                    <a:pt x="1606" y="11774"/>
                  </a:cubicBezTo>
                  <a:cubicBezTo>
                    <a:pt x="1806" y="11774"/>
                    <a:pt x="1998" y="11490"/>
                    <a:pt x="1805" y="11297"/>
                  </a:cubicBezTo>
                  <a:cubicBezTo>
                    <a:pt x="602" y="9809"/>
                    <a:pt x="348" y="7560"/>
                    <a:pt x="1330" y="5882"/>
                  </a:cubicBezTo>
                  <a:cubicBezTo>
                    <a:pt x="1837" y="5059"/>
                    <a:pt x="2692" y="4394"/>
                    <a:pt x="3705" y="4299"/>
                  </a:cubicBezTo>
                  <a:cubicBezTo>
                    <a:pt x="3786" y="4290"/>
                    <a:pt x="3866" y="4287"/>
                    <a:pt x="3946" y="4287"/>
                  </a:cubicBezTo>
                  <a:cubicBezTo>
                    <a:pt x="4812" y="4287"/>
                    <a:pt x="5643" y="4751"/>
                    <a:pt x="6049" y="5534"/>
                  </a:cubicBezTo>
                  <a:cubicBezTo>
                    <a:pt x="6049" y="5534"/>
                    <a:pt x="6049" y="5534"/>
                    <a:pt x="6049" y="5565"/>
                  </a:cubicBezTo>
                  <a:cubicBezTo>
                    <a:pt x="6049" y="5565"/>
                    <a:pt x="6081" y="5597"/>
                    <a:pt x="6081" y="5629"/>
                  </a:cubicBezTo>
                  <a:cubicBezTo>
                    <a:pt x="6129" y="5726"/>
                    <a:pt x="6208" y="5767"/>
                    <a:pt x="6289" y="5767"/>
                  </a:cubicBezTo>
                  <a:cubicBezTo>
                    <a:pt x="6471" y="5767"/>
                    <a:pt x="6665" y="5563"/>
                    <a:pt x="6556" y="5344"/>
                  </a:cubicBezTo>
                  <a:cubicBezTo>
                    <a:pt x="5986" y="4267"/>
                    <a:pt x="6239" y="2905"/>
                    <a:pt x="6999" y="1955"/>
                  </a:cubicBezTo>
                  <a:cubicBezTo>
                    <a:pt x="7791" y="1005"/>
                    <a:pt x="9057" y="562"/>
                    <a:pt x="10261" y="562"/>
                  </a:cubicBezTo>
                  <a:cubicBezTo>
                    <a:pt x="11591" y="562"/>
                    <a:pt x="12858" y="1132"/>
                    <a:pt x="13903" y="1892"/>
                  </a:cubicBezTo>
                  <a:cubicBezTo>
                    <a:pt x="15075" y="2778"/>
                    <a:pt x="15961" y="3950"/>
                    <a:pt x="17070" y="4869"/>
                  </a:cubicBezTo>
                  <a:cubicBezTo>
                    <a:pt x="18033" y="5694"/>
                    <a:pt x="19212" y="6305"/>
                    <a:pt x="20481" y="6305"/>
                  </a:cubicBezTo>
                  <a:cubicBezTo>
                    <a:pt x="20672" y="6305"/>
                    <a:pt x="20865" y="6291"/>
                    <a:pt x="21060" y="6262"/>
                  </a:cubicBezTo>
                  <a:cubicBezTo>
                    <a:pt x="21398" y="6201"/>
                    <a:pt x="21259" y="5722"/>
                    <a:pt x="20933" y="5722"/>
                  </a:cubicBezTo>
                  <a:cubicBezTo>
                    <a:pt x="20923" y="5722"/>
                    <a:pt x="20912" y="5723"/>
                    <a:pt x="20902" y="5724"/>
                  </a:cubicBezTo>
                  <a:cubicBezTo>
                    <a:pt x="20738" y="5750"/>
                    <a:pt x="20575" y="5763"/>
                    <a:pt x="20415" y="5763"/>
                  </a:cubicBezTo>
                  <a:cubicBezTo>
                    <a:pt x="19053" y="5763"/>
                    <a:pt x="17811" y="4857"/>
                    <a:pt x="16848" y="3950"/>
                  </a:cubicBezTo>
                  <a:cubicBezTo>
                    <a:pt x="15803" y="2905"/>
                    <a:pt x="14821" y="1765"/>
                    <a:pt x="13523" y="973"/>
                  </a:cubicBezTo>
                  <a:cubicBezTo>
                    <a:pt x="12521" y="389"/>
                    <a:pt x="11373" y="0"/>
                    <a:pt x="1018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4487484" y="4185205"/>
              <a:ext cx="143591" cy="213328"/>
            </a:xfrm>
            <a:custGeom>
              <a:avLst/>
              <a:gdLst/>
              <a:ahLst/>
              <a:cxnLst/>
              <a:rect l="l" t="t" r="r" b="b"/>
              <a:pathLst>
                <a:path w="5543" h="8235" extrusionOk="0">
                  <a:moveTo>
                    <a:pt x="2724" y="0"/>
                  </a:moveTo>
                  <a:cubicBezTo>
                    <a:pt x="1204" y="0"/>
                    <a:pt x="0" y="4402"/>
                    <a:pt x="0" y="5859"/>
                  </a:cubicBezTo>
                  <a:cubicBezTo>
                    <a:pt x="0" y="7316"/>
                    <a:pt x="1710" y="8234"/>
                    <a:pt x="2755" y="8234"/>
                  </a:cubicBezTo>
                  <a:cubicBezTo>
                    <a:pt x="3864" y="8234"/>
                    <a:pt x="5542" y="7316"/>
                    <a:pt x="5542" y="5859"/>
                  </a:cubicBezTo>
                  <a:cubicBezTo>
                    <a:pt x="5542" y="4402"/>
                    <a:pt x="4244" y="0"/>
                    <a:pt x="272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4224134" y="4258905"/>
              <a:ext cx="229726" cy="172450"/>
            </a:xfrm>
            <a:custGeom>
              <a:avLst/>
              <a:gdLst/>
              <a:ahLst/>
              <a:cxnLst/>
              <a:rect l="l" t="t" r="r" b="b"/>
              <a:pathLst>
                <a:path w="8868" h="6657" extrusionOk="0">
                  <a:moveTo>
                    <a:pt x="3335" y="0"/>
                  </a:moveTo>
                  <a:cubicBezTo>
                    <a:pt x="1406" y="0"/>
                    <a:pt x="1" y="159"/>
                    <a:pt x="1" y="2222"/>
                  </a:cubicBezTo>
                  <a:cubicBezTo>
                    <a:pt x="1" y="4693"/>
                    <a:pt x="1964" y="6656"/>
                    <a:pt x="4434" y="6656"/>
                  </a:cubicBezTo>
                  <a:cubicBezTo>
                    <a:pt x="6873" y="6656"/>
                    <a:pt x="8868" y="4693"/>
                    <a:pt x="8868" y="2222"/>
                  </a:cubicBezTo>
                  <a:cubicBezTo>
                    <a:pt x="8868" y="159"/>
                    <a:pt x="7439" y="0"/>
                    <a:pt x="5523" y="0"/>
                  </a:cubicBezTo>
                  <a:cubicBezTo>
                    <a:pt x="5174" y="0"/>
                    <a:pt x="4809" y="6"/>
                    <a:pt x="4434" y="6"/>
                  </a:cubicBezTo>
                  <a:cubicBezTo>
                    <a:pt x="4054" y="6"/>
                    <a:pt x="3686" y="0"/>
                    <a:pt x="3335" y="0"/>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4473521" y="4446897"/>
              <a:ext cx="169030" cy="138669"/>
            </a:xfrm>
            <a:custGeom>
              <a:avLst/>
              <a:gdLst/>
              <a:ahLst/>
              <a:cxnLst/>
              <a:rect l="l" t="t" r="r" b="b"/>
              <a:pathLst>
                <a:path w="6525" h="5353" extrusionOk="0">
                  <a:moveTo>
                    <a:pt x="1901" y="1"/>
                  </a:moveTo>
                  <a:cubicBezTo>
                    <a:pt x="888" y="1"/>
                    <a:pt x="96" y="761"/>
                    <a:pt x="96" y="1743"/>
                  </a:cubicBezTo>
                  <a:cubicBezTo>
                    <a:pt x="96" y="1933"/>
                    <a:pt x="128" y="2123"/>
                    <a:pt x="191" y="2281"/>
                  </a:cubicBezTo>
                  <a:cubicBezTo>
                    <a:pt x="64" y="2534"/>
                    <a:pt x="1" y="2788"/>
                    <a:pt x="1" y="3041"/>
                  </a:cubicBezTo>
                  <a:cubicBezTo>
                    <a:pt x="1" y="4308"/>
                    <a:pt x="1458" y="5353"/>
                    <a:pt x="3263" y="5353"/>
                  </a:cubicBezTo>
                  <a:cubicBezTo>
                    <a:pt x="5068" y="5353"/>
                    <a:pt x="6525" y="4308"/>
                    <a:pt x="6525" y="3041"/>
                  </a:cubicBezTo>
                  <a:cubicBezTo>
                    <a:pt x="6525" y="2788"/>
                    <a:pt x="6461" y="2503"/>
                    <a:pt x="6335" y="2281"/>
                  </a:cubicBezTo>
                  <a:cubicBezTo>
                    <a:pt x="6398" y="2123"/>
                    <a:pt x="6430" y="1933"/>
                    <a:pt x="6430" y="1743"/>
                  </a:cubicBezTo>
                  <a:cubicBezTo>
                    <a:pt x="6430" y="761"/>
                    <a:pt x="5638" y="1"/>
                    <a:pt x="4625" y="1"/>
                  </a:cubicBezTo>
                  <a:cubicBezTo>
                    <a:pt x="4086" y="1"/>
                    <a:pt x="3580" y="222"/>
                    <a:pt x="3263" y="602"/>
                  </a:cubicBezTo>
                  <a:cubicBezTo>
                    <a:pt x="2946" y="222"/>
                    <a:pt x="2439" y="1"/>
                    <a:pt x="1901" y="1"/>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4410365" y="4476429"/>
              <a:ext cx="297830" cy="46784"/>
            </a:xfrm>
            <a:custGeom>
              <a:avLst/>
              <a:gdLst/>
              <a:ahLst/>
              <a:cxnLst/>
              <a:rect l="l" t="t" r="r" b="b"/>
              <a:pathLst>
                <a:path w="11497" h="1806" extrusionOk="0">
                  <a:moveTo>
                    <a:pt x="310" y="1"/>
                  </a:moveTo>
                  <a:cubicBezTo>
                    <a:pt x="219" y="1"/>
                    <a:pt x="127" y="43"/>
                    <a:pt x="64" y="127"/>
                  </a:cubicBezTo>
                  <a:cubicBezTo>
                    <a:pt x="0" y="254"/>
                    <a:pt x="32" y="444"/>
                    <a:pt x="159" y="508"/>
                  </a:cubicBezTo>
                  <a:cubicBezTo>
                    <a:pt x="1616" y="1363"/>
                    <a:pt x="3452" y="1806"/>
                    <a:pt x="5701" y="1806"/>
                  </a:cubicBezTo>
                  <a:lnTo>
                    <a:pt x="5796" y="1806"/>
                  </a:lnTo>
                  <a:cubicBezTo>
                    <a:pt x="8013" y="1806"/>
                    <a:pt x="9881" y="1363"/>
                    <a:pt x="11306" y="508"/>
                  </a:cubicBezTo>
                  <a:cubicBezTo>
                    <a:pt x="11433" y="444"/>
                    <a:pt x="11496" y="254"/>
                    <a:pt x="11401" y="127"/>
                  </a:cubicBezTo>
                  <a:cubicBezTo>
                    <a:pt x="11359" y="43"/>
                    <a:pt x="11260" y="1"/>
                    <a:pt x="11162" y="1"/>
                  </a:cubicBezTo>
                  <a:cubicBezTo>
                    <a:pt x="11113" y="1"/>
                    <a:pt x="11063" y="11"/>
                    <a:pt x="11021" y="32"/>
                  </a:cubicBezTo>
                  <a:cubicBezTo>
                    <a:pt x="9691" y="856"/>
                    <a:pt x="7918" y="1268"/>
                    <a:pt x="5796" y="1268"/>
                  </a:cubicBezTo>
                  <a:lnTo>
                    <a:pt x="5701" y="1268"/>
                  </a:lnTo>
                  <a:cubicBezTo>
                    <a:pt x="3547" y="1268"/>
                    <a:pt x="1806" y="856"/>
                    <a:pt x="444" y="32"/>
                  </a:cubicBezTo>
                  <a:cubicBezTo>
                    <a:pt x="402" y="11"/>
                    <a:pt x="356" y="1"/>
                    <a:pt x="31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4233149" y="4083321"/>
              <a:ext cx="226876" cy="100408"/>
            </a:xfrm>
            <a:custGeom>
              <a:avLst/>
              <a:gdLst/>
              <a:ahLst/>
              <a:cxnLst/>
              <a:rect l="l" t="t" r="r" b="b"/>
              <a:pathLst>
                <a:path w="8758" h="3876" extrusionOk="0">
                  <a:moveTo>
                    <a:pt x="3029" y="0"/>
                  </a:moveTo>
                  <a:cubicBezTo>
                    <a:pt x="3012" y="0"/>
                    <a:pt x="2994" y="2"/>
                    <a:pt x="2978" y="6"/>
                  </a:cubicBezTo>
                  <a:cubicBezTo>
                    <a:pt x="2851" y="70"/>
                    <a:pt x="2756" y="196"/>
                    <a:pt x="2788" y="355"/>
                  </a:cubicBezTo>
                  <a:cubicBezTo>
                    <a:pt x="2914" y="735"/>
                    <a:pt x="3009" y="1083"/>
                    <a:pt x="3104" y="1463"/>
                  </a:cubicBezTo>
                  <a:cubicBezTo>
                    <a:pt x="2819" y="1558"/>
                    <a:pt x="2503" y="1685"/>
                    <a:pt x="2218" y="1812"/>
                  </a:cubicBezTo>
                  <a:cubicBezTo>
                    <a:pt x="2028" y="1495"/>
                    <a:pt x="1838" y="1146"/>
                    <a:pt x="1648" y="798"/>
                  </a:cubicBezTo>
                  <a:cubicBezTo>
                    <a:pt x="1584" y="714"/>
                    <a:pt x="1493" y="657"/>
                    <a:pt x="1411" y="657"/>
                  </a:cubicBezTo>
                  <a:cubicBezTo>
                    <a:pt x="1370" y="657"/>
                    <a:pt x="1331" y="671"/>
                    <a:pt x="1299" y="703"/>
                  </a:cubicBezTo>
                  <a:cubicBezTo>
                    <a:pt x="1173" y="766"/>
                    <a:pt x="1109" y="956"/>
                    <a:pt x="1204" y="1083"/>
                  </a:cubicBezTo>
                  <a:cubicBezTo>
                    <a:pt x="1394" y="1400"/>
                    <a:pt x="1584" y="1748"/>
                    <a:pt x="1774" y="2097"/>
                  </a:cubicBezTo>
                  <a:cubicBezTo>
                    <a:pt x="1584" y="2223"/>
                    <a:pt x="1363" y="2350"/>
                    <a:pt x="1204" y="2508"/>
                  </a:cubicBezTo>
                  <a:lnTo>
                    <a:pt x="444" y="1685"/>
                  </a:lnTo>
                  <a:cubicBezTo>
                    <a:pt x="393" y="1634"/>
                    <a:pt x="324" y="1601"/>
                    <a:pt x="257" y="1601"/>
                  </a:cubicBezTo>
                  <a:cubicBezTo>
                    <a:pt x="198" y="1601"/>
                    <a:pt x="140" y="1626"/>
                    <a:pt x="96" y="1685"/>
                  </a:cubicBezTo>
                  <a:cubicBezTo>
                    <a:pt x="1" y="1780"/>
                    <a:pt x="1" y="1970"/>
                    <a:pt x="96" y="2065"/>
                  </a:cubicBezTo>
                  <a:cubicBezTo>
                    <a:pt x="318" y="2350"/>
                    <a:pt x="571" y="2603"/>
                    <a:pt x="824" y="2888"/>
                  </a:cubicBezTo>
                  <a:cubicBezTo>
                    <a:pt x="666" y="3047"/>
                    <a:pt x="539" y="3205"/>
                    <a:pt x="413" y="3363"/>
                  </a:cubicBezTo>
                  <a:cubicBezTo>
                    <a:pt x="242" y="3583"/>
                    <a:pt x="428" y="3858"/>
                    <a:pt x="609" y="3858"/>
                  </a:cubicBezTo>
                  <a:cubicBezTo>
                    <a:pt x="663" y="3858"/>
                    <a:pt x="717" y="3833"/>
                    <a:pt x="761" y="3775"/>
                  </a:cubicBezTo>
                  <a:cubicBezTo>
                    <a:pt x="1679" y="2540"/>
                    <a:pt x="3041" y="1780"/>
                    <a:pt x="4498" y="1780"/>
                  </a:cubicBezTo>
                  <a:cubicBezTo>
                    <a:pt x="5955" y="1780"/>
                    <a:pt x="7348" y="2572"/>
                    <a:pt x="8235" y="3775"/>
                  </a:cubicBezTo>
                  <a:cubicBezTo>
                    <a:pt x="8290" y="3846"/>
                    <a:pt x="8354" y="3876"/>
                    <a:pt x="8414" y="3876"/>
                  </a:cubicBezTo>
                  <a:cubicBezTo>
                    <a:pt x="8597" y="3876"/>
                    <a:pt x="8757" y="3609"/>
                    <a:pt x="8615" y="3395"/>
                  </a:cubicBezTo>
                  <a:cubicBezTo>
                    <a:pt x="7633" y="2065"/>
                    <a:pt x="6081" y="1242"/>
                    <a:pt x="4498" y="1242"/>
                  </a:cubicBezTo>
                  <a:cubicBezTo>
                    <a:pt x="4213" y="1242"/>
                    <a:pt x="3896" y="1273"/>
                    <a:pt x="3611" y="1337"/>
                  </a:cubicBezTo>
                  <a:cubicBezTo>
                    <a:pt x="3516" y="956"/>
                    <a:pt x="3389" y="576"/>
                    <a:pt x="3294" y="196"/>
                  </a:cubicBezTo>
                  <a:cubicBezTo>
                    <a:pt x="3267" y="86"/>
                    <a:pt x="3144" y="0"/>
                    <a:pt x="302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4289777" y="4117101"/>
              <a:ext cx="105848" cy="105874"/>
            </a:xfrm>
            <a:custGeom>
              <a:avLst/>
              <a:gdLst/>
              <a:ahLst/>
              <a:cxnLst/>
              <a:rect l="l" t="t" r="r" b="b"/>
              <a:pathLst>
                <a:path w="4086" h="4087" extrusionOk="0">
                  <a:moveTo>
                    <a:pt x="2059" y="1"/>
                  </a:moveTo>
                  <a:cubicBezTo>
                    <a:pt x="918" y="1"/>
                    <a:pt x="0" y="919"/>
                    <a:pt x="0" y="2059"/>
                  </a:cubicBezTo>
                  <a:cubicBezTo>
                    <a:pt x="0" y="3168"/>
                    <a:pt x="918" y="4086"/>
                    <a:pt x="2059" y="4086"/>
                  </a:cubicBezTo>
                  <a:cubicBezTo>
                    <a:pt x="3167" y="4086"/>
                    <a:pt x="4085" y="3168"/>
                    <a:pt x="4085" y="2059"/>
                  </a:cubicBezTo>
                  <a:cubicBezTo>
                    <a:pt x="4085" y="919"/>
                    <a:pt x="3167" y="1"/>
                    <a:pt x="205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4237890" y="4011202"/>
              <a:ext cx="186438" cy="69943"/>
            </a:xfrm>
            <a:custGeom>
              <a:avLst/>
              <a:gdLst/>
              <a:ahLst/>
              <a:cxnLst/>
              <a:rect l="l" t="t" r="r" b="b"/>
              <a:pathLst>
                <a:path w="7197" h="2700" extrusionOk="0">
                  <a:moveTo>
                    <a:pt x="5683" y="1"/>
                  </a:moveTo>
                  <a:cubicBezTo>
                    <a:pt x="4101" y="1"/>
                    <a:pt x="2547" y="257"/>
                    <a:pt x="1021" y="795"/>
                  </a:cubicBezTo>
                  <a:cubicBezTo>
                    <a:pt x="1" y="1164"/>
                    <a:pt x="274" y="2700"/>
                    <a:pt x="1183" y="2700"/>
                  </a:cubicBezTo>
                  <a:cubicBezTo>
                    <a:pt x="1290" y="2700"/>
                    <a:pt x="1405" y="2679"/>
                    <a:pt x="1528" y="2632"/>
                  </a:cubicBezTo>
                  <a:cubicBezTo>
                    <a:pt x="2894" y="2157"/>
                    <a:pt x="4260" y="1932"/>
                    <a:pt x="5678" y="1932"/>
                  </a:cubicBezTo>
                  <a:cubicBezTo>
                    <a:pt x="5773" y="1932"/>
                    <a:pt x="5867" y="1933"/>
                    <a:pt x="5962" y="1935"/>
                  </a:cubicBezTo>
                  <a:cubicBezTo>
                    <a:pt x="5972" y="1936"/>
                    <a:pt x="5982" y="1936"/>
                    <a:pt x="5992" y="1936"/>
                  </a:cubicBezTo>
                  <a:cubicBezTo>
                    <a:pt x="7197" y="1936"/>
                    <a:pt x="7187" y="35"/>
                    <a:pt x="5962" y="4"/>
                  </a:cubicBezTo>
                  <a:cubicBezTo>
                    <a:pt x="5869" y="2"/>
                    <a:pt x="5776" y="1"/>
                    <a:pt x="568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4670424" y="4258905"/>
              <a:ext cx="229726" cy="172450"/>
            </a:xfrm>
            <a:custGeom>
              <a:avLst/>
              <a:gdLst/>
              <a:ahLst/>
              <a:cxnLst/>
              <a:rect l="l" t="t" r="r" b="b"/>
              <a:pathLst>
                <a:path w="8868" h="6657" extrusionOk="0">
                  <a:moveTo>
                    <a:pt x="3335" y="0"/>
                  </a:moveTo>
                  <a:cubicBezTo>
                    <a:pt x="1406" y="0"/>
                    <a:pt x="0" y="159"/>
                    <a:pt x="0" y="2222"/>
                  </a:cubicBezTo>
                  <a:cubicBezTo>
                    <a:pt x="0" y="4693"/>
                    <a:pt x="1964" y="6656"/>
                    <a:pt x="4434" y="6656"/>
                  </a:cubicBezTo>
                  <a:cubicBezTo>
                    <a:pt x="6873" y="6656"/>
                    <a:pt x="8868" y="4693"/>
                    <a:pt x="8868" y="2222"/>
                  </a:cubicBezTo>
                  <a:cubicBezTo>
                    <a:pt x="8868" y="159"/>
                    <a:pt x="7439" y="0"/>
                    <a:pt x="5522" y="0"/>
                  </a:cubicBezTo>
                  <a:cubicBezTo>
                    <a:pt x="5174" y="0"/>
                    <a:pt x="4809" y="6"/>
                    <a:pt x="4434" y="6"/>
                  </a:cubicBezTo>
                  <a:cubicBezTo>
                    <a:pt x="4054" y="6"/>
                    <a:pt x="3686" y="0"/>
                    <a:pt x="3335" y="0"/>
                  </a:cubicBezTo>
                  <a:close/>
                </a:path>
              </a:pathLst>
            </a:custGeom>
            <a:solidFill>
              <a:srgbClr val="FC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4664259" y="4083321"/>
              <a:ext cx="226876" cy="100408"/>
            </a:xfrm>
            <a:custGeom>
              <a:avLst/>
              <a:gdLst/>
              <a:ahLst/>
              <a:cxnLst/>
              <a:rect l="l" t="t" r="r" b="b"/>
              <a:pathLst>
                <a:path w="8758" h="3876" extrusionOk="0">
                  <a:moveTo>
                    <a:pt x="5699" y="0"/>
                  </a:moveTo>
                  <a:cubicBezTo>
                    <a:pt x="5590" y="0"/>
                    <a:pt x="5487" y="86"/>
                    <a:pt x="5432" y="196"/>
                  </a:cubicBezTo>
                  <a:cubicBezTo>
                    <a:pt x="5337" y="576"/>
                    <a:pt x="5242" y="956"/>
                    <a:pt x="5147" y="1337"/>
                  </a:cubicBezTo>
                  <a:cubicBezTo>
                    <a:pt x="4830" y="1273"/>
                    <a:pt x="4545" y="1242"/>
                    <a:pt x="4229" y="1242"/>
                  </a:cubicBezTo>
                  <a:cubicBezTo>
                    <a:pt x="2645" y="1242"/>
                    <a:pt x="1125" y="2065"/>
                    <a:pt x="143" y="3395"/>
                  </a:cubicBezTo>
                  <a:cubicBezTo>
                    <a:pt x="1" y="3609"/>
                    <a:pt x="161" y="3876"/>
                    <a:pt x="331" y="3876"/>
                  </a:cubicBezTo>
                  <a:cubicBezTo>
                    <a:pt x="387" y="3876"/>
                    <a:pt x="444" y="3846"/>
                    <a:pt x="492" y="3775"/>
                  </a:cubicBezTo>
                  <a:cubicBezTo>
                    <a:pt x="1410" y="2572"/>
                    <a:pt x="2772" y="1780"/>
                    <a:pt x="4229" y="1780"/>
                  </a:cubicBezTo>
                  <a:cubicBezTo>
                    <a:pt x="5686" y="1780"/>
                    <a:pt x="7079" y="2540"/>
                    <a:pt x="7966" y="3775"/>
                  </a:cubicBezTo>
                  <a:cubicBezTo>
                    <a:pt x="8017" y="3833"/>
                    <a:pt x="8075" y="3858"/>
                    <a:pt x="8131" y="3858"/>
                  </a:cubicBezTo>
                  <a:cubicBezTo>
                    <a:pt x="8319" y="3858"/>
                    <a:pt x="8492" y="3583"/>
                    <a:pt x="8346" y="3363"/>
                  </a:cubicBezTo>
                  <a:cubicBezTo>
                    <a:pt x="8219" y="3205"/>
                    <a:pt x="8061" y="3047"/>
                    <a:pt x="7934" y="2888"/>
                  </a:cubicBezTo>
                  <a:cubicBezTo>
                    <a:pt x="8156" y="2603"/>
                    <a:pt x="8409" y="2350"/>
                    <a:pt x="8662" y="2065"/>
                  </a:cubicBezTo>
                  <a:cubicBezTo>
                    <a:pt x="8757" y="1970"/>
                    <a:pt x="8757" y="1780"/>
                    <a:pt x="8662" y="1685"/>
                  </a:cubicBezTo>
                  <a:cubicBezTo>
                    <a:pt x="8618" y="1626"/>
                    <a:pt x="8554" y="1601"/>
                    <a:pt x="8487" y="1601"/>
                  </a:cubicBezTo>
                  <a:cubicBezTo>
                    <a:pt x="8411" y="1601"/>
                    <a:pt x="8333" y="1634"/>
                    <a:pt x="8282" y="1685"/>
                  </a:cubicBezTo>
                  <a:lnTo>
                    <a:pt x="7554" y="2508"/>
                  </a:lnTo>
                  <a:cubicBezTo>
                    <a:pt x="7364" y="2350"/>
                    <a:pt x="7174" y="2223"/>
                    <a:pt x="6984" y="2097"/>
                  </a:cubicBezTo>
                  <a:cubicBezTo>
                    <a:pt x="7174" y="1748"/>
                    <a:pt x="7364" y="1400"/>
                    <a:pt x="7554" y="1083"/>
                  </a:cubicBezTo>
                  <a:cubicBezTo>
                    <a:pt x="7617" y="956"/>
                    <a:pt x="7586" y="766"/>
                    <a:pt x="7459" y="703"/>
                  </a:cubicBezTo>
                  <a:cubicBezTo>
                    <a:pt x="7417" y="671"/>
                    <a:pt x="7371" y="657"/>
                    <a:pt x="7326" y="657"/>
                  </a:cubicBezTo>
                  <a:cubicBezTo>
                    <a:pt x="7237" y="657"/>
                    <a:pt x="7153" y="714"/>
                    <a:pt x="7111" y="798"/>
                  </a:cubicBezTo>
                  <a:cubicBezTo>
                    <a:pt x="6921" y="1146"/>
                    <a:pt x="6731" y="1495"/>
                    <a:pt x="6509" y="1812"/>
                  </a:cubicBezTo>
                  <a:cubicBezTo>
                    <a:pt x="6224" y="1685"/>
                    <a:pt x="5939" y="1558"/>
                    <a:pt x="5622" y="1463"/>
                  </a:cubicBezTo>
                  <a:cubicBezTo>
                    <a:pt x="5749" y="1083"/>
                    <a:pt x="5844" y="735"/>
                    <a:pt x="5939" y="355"/>
                  </a:cubicBezTo>
                  <a:cubicBezTo>
                    <a:pt x="5971" y="196"/>
                    <a:pt x="5876" y="70"/>
                    <a:pt x="5749" y="6"/>
                  </a:cubicBezTo>
                  <a:cubicBezTo>
                    <a:pt x="5732" y="2"/>
                    <a:pt x="5716" y="0"/>
                    <a:pt x="569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4727856" y="4117101"/>
              <a:ext cx="105848" cy="105874"/>
            </a:xfrm>
            <a:custGeom>
              <a:avLst/>
              <a:gdLst/>
              <a:ahLst/>
              <a:cxnLst/>
              <a:rect l="l" t="t" r="r" b="b"/>
              <a:pathLst>
                <a:path w="4086" h="4087" extrusionOk="0">
                  <a:moveTo>
                    <a:pt x="2059" y="1"/>
                  </a:moveTo>
                  <a:cubicBezTo>
                    <a:pt x="919" y="1"/>
                    <a:pt x="0" y="919"/>
                    <a:pt x="0" y="2059"/>
                  </a:cubicBezTo>
                  <a:cubicBezTo>
                    <a:pt x="0" y="3168"/>
                    <a:pt x="919" y="4086"/>
                    <a:pt x="2059" y="4086"/>
                  </a:cubicBezTo>
                  <a:cubicBezTo>
                    <a:pt x="3167" y="4086"/>
                    <a:pt x="4086" y="3168"/>
                    <a:pt x="4086" y="2059"/>
                  </a:cubicBezTo>
                  <a:cubicBezTo>
                    <a:pt x="4086" y="919"/>
                    <a:pt x="3167" y="1"/>
                    <a:pt x="205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4699127" y="4011202"/>
              <a:ext cx="187190" cy="69943"/>
            </a:xfrm>
            <a:custGeom>
              <a:avLst/>
              <a:gdLst/>
              <a:ahLst/>
              <a:cxnLst/>
              <a:rect l="l" t="t" r="r" b="b"/>
              <a:pathLst>
                <a:path w="7226" h="2700" extrusionOk="0">
                  <a:moveTo>
                    <a:pt x="1520" y="1"/>
                  </a:moveTo>
                  <a:cubicBezTo>
                    <a:pt x="1425" y="1"/>
                    <a:pt x="1331" y="2"/>
                    <a:pt x="1236" y="4"/>
                  </a:cubicBezTo>
                  <a:cubicBezTo>
                    <a:pt x="11" y="35"/>
                    <a:pt x="1" y="1936"/>
                    <a:pt x="1206" y="1936"/>
                  </a:cubicBezTo>
                  <a:cubicBezTo>
                    <a:pt x="1216" y="1936"/>
                    <a:pt x="1226" y="1936"/>
                    <a:pt x="1236" y="1935"/>
                  </a:cubicBezTo>
                  <a:cubicBezTo>
                    <a:pt x="1333" y="1933"/>
                    <a:pt x="1429" y="1932"/>
                    <a:pt x="1524" y="1932"/>
                  </a:cubicBezTo>
                  <a:cubicBezTo>
                    <a:pt x="2965" y="1932"/>
                    <a:pt x="4304" y="2157"/>
                    <a:pt x="5670" y="2632"/>
                  </a:cubicBezTo>
                  <a:cubicBezTo>
                    <a:pt x="5793" y="2679"/>
                    <a:pt x="5908" y="2700"/>
                    <a:pt x="6015" y="2700"/>
                  </a:cubicBezTo>
                  <a:cubicBezTo>
                    <a:pt x="6929" y="2700"/>
                    <a:pt x="7225" y="1164"/>
                    <a:pt x="6176" y="795"/>
                  </a:cubicBezTo>
                  <a:cubicBezTo>
                    <a:pt x="4681" y="257"/>
                    <a:pt x="3128" y="1"/>
                    <a:pt x="152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29"/>
          <p:cNvSpPr txBox="1"/>
          <p:nvPr/>
        </p:nvSpPr>
        <p:spPr>
          <a:xfrm>
            <a:off x="2298825" y="1130800"/>
            <a:ext cx="6382200" cy="3631733"/>
          </a:xfrm>
          <a:prstGeom prst="rect">
            <a:avLst/>
          </a:prstGeom>
          <a:noFill/>
          <a:ln>
            <a:noFill/>
          </a:ln>
        </p:spPr>
        <p:txBody>
          <a:bodyPr spcFirstLastPara="1" wrap="square" lIns="91425" tIns="91425" rIns="91425" bIns="91425" anchor="t" anchorCtr="0">
            <a:spAutoFit/>
          </a:bodyPr>
          <a:lstStyle/>
          <a:p>
            <a:pPr marL="482600" lvl="0" indent="-342900" algn="l" rtl="0">
              <a:spcBef>
                <a:spcPts val="0"/>
              </a:spcBef>
              <a:spcAft>
                <a:spcPts val="0"/>
              </a:spcAft>
              <a:buClr>
                <a:schemeClr val="dk1"/>
              </a:buClr>
              <a:buSzPts val="1400"/>
              <a:buFont typeface="Wingdings" panose="05000000000000000000" pitchFamily="2" charset="2"/>
              <a:buChar char="ü"/>
            </a:pPr>
            <a:r>
              <a:rPr lang="en" dirty="0">
                <a:solidFill>
                  <a:schemeClr val="dk1"/>
                </a:solidFill>
                <a:highlight>
                  <a:srgbClr val="FFFFFF"/>
                </a:highlight>
                <a:latin typeface="Roboto"/>
                <a:ea typeface="Roboto"/>
                <a:cs typeface="Roboto"/>
                <a:sym typeface="Roboto"/>
              </a:rPr>
              <a:t>Developing the UI design for the Skin Survey with several questions regarding the customers skin for the analysis.</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 dirty="0">
                <a:solidFill>
                  <a:schemeClr val="dk1"/>
                </a:solidFill>
                <a:highlight>
                  <a:srgbClr val="FFFFFF"/>
                </a:highlight>
                <a:latin typeface="Roboto"/>
                <a:ea typeface="Roboto"/>
                <a:cs typeface="Roboto"/>
                <a:sym typeface="Roboto"/>
              </a:rPr>
              <a:t>3-4 weeks</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a:p>
            <a:pPr marL="482600" lvl="0" indent="-342900" algn="l" rtl="0">
              <a:spcBef>
                <a:spcPts val="0"/>
              </a:spcBef>
              <a:spcAft>
                <a:spcPts val="0"/>
              </a:spcAft>
              <a:buClr>
                <a:schemeClr val="dk1"/>
              </a:buClr>
              <a:buSzPts val="1400"/>
              <a:buFont typeface="Wingdings" panose="05000000000000000000" pitchFamily="2" charset="2"/>
              <a:buChar char="ü"/>
            </a:pPr>
            <a:r>
              <a:rPr lang="en" dirty="0">
                <a:solidFill>
                  <a:schemeClr val="dk1"/>
                </a:solidFill>
                <a:highlight>
                  <a:srgbClr val="FFFFFF"/>
                </a:highlight>
                <a:latin typeface="Roboto"/>
                <a:ea typeface="Roboto"/>
                <a:cs typeface="Roboto"/>
                <a:sym typeface="Roboto"/>
              </a:rPr>
              <a:t>Designing the best algorithm to use for the Skin analysis using real time camera using machine learning models and Computer Vision.</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 dirty="0">
                <a:solidFill>
                  <a:schemeClr val="dk1"/>
                </a:solidFill>
                <a:highlight>
                  <a:srgbClr val="FFFFFF"/>
                </a:highlight>
                <a:latin typeface="Roboto"/>
                <a:ea typeface="Roboto"/>
                <a:cs typeface="Roboto"/>
                <a:sym typeface="Roboto"/>
              </a:rPr>
              <a:t>5-6 weeks</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a:p>
            <a:pPr marL="457200" lvl="0" indent="-317500" algn="l" rtl="0">
              <a:spcBef>
                <a:spcPts val="0"/>
              </a:spcBef>
              <a:spcAft>
                <a:spcPts val="0"/>
              </a:spcAft>
              <a:buClr>
                <a:schemeClr val="dk1"/>
              </a:buClr>
              <a:buSzPts val="1400"/>
              <a:buFont typeface="Wingdings" panose="05000000000000000000" pitchFamily="2" charset="2"/>
              <a:buChar char="ü"/>
            </a:pPr>
            <a:r>
              <a:rPr lang="en" dirty="0">
                <a:solidFill>
                  <a:schemeClr val="dk1"/>
                </a:solidFill>
                <a:highlight>
                  <a:srgbClr val="FFFFFF"/>
                </a:highlight>
                <a:latin typeface="Roboto"/>
                <a:ea typeface="Roboto"/>
                <a:cs typeface="Roboto"/>
                <a:sym typeface="Roboto"/>
              </a:rPr>
              <a:t>Training and testing the model with datasets for most accurate results.</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 dirty="0">
                <a:solidFill>
                  <a:schemeClr val="dk1"/>
                </a:solidFill>
                <a:highlight>
                  <a:srgbClr val="FFFFFF"/>
                </a:highlight>
                <a:latin typeface="Roboto"/>
                <a:ea typeface="Roboto"/>
                <a:cs typeface="Roboto"/>
                <a:sym typeface="Roboto"/>
              </a:rPr>
              <a:t>1-2 weeks</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endParaRPr dirty="0">
              <a:solidFill>
                <a:schemeClr val="dk1"/>
              </a:solidFill>
              <a:highlight>
                <a:srgbClr val="FFFFFF"/>
              </a:highlight>
              <a:latin typeface="Roboto"/>
              <a:ea typeface="Roboto"/>
              <a:cs typeface="Roboto"/>
              <a:sym typeface="Roboto"/>
            </a:endParaRPr>
          </a:p>
          <a:p>
            <a:pPr marL="457200" lvl="0" indent="-317500" algn="l" rtl="0">
              <a:lnSpc>
                <a:spcPct val="100000"/>
              </a:lnSpc>
              <a:spcBef>
                <a:spcPts val="0"/>
              </a:spcBef>
              <a:spcAft>
                <a:spcPts val="0"/>
              </a:spcAft>
              <a:buClr>
                <a:schemeClr val="dk1"/>
              </a:buClr>
              <a:buSzPts val="1400"/>
              <a:buFont typeface="Wingdings" panose="05000000000000000000" pitchFamily="2" charset="2"/>
              <a:buChar char="ü"/>
            </a:pPr>
            <a:r>
              <a:rPr lang="en" dirty="0">
                <a:solidFill>
                  <a:schemeClr val="dk1"/>
                </a:solidFill>
                <a:highlight>
                  <a:srgbClr val="FFFFFF"/>
                </a:highlight>
                <a:latin typeface="Roboto"/>
                <a:ea typeface="Roboto"/>
                <a:cs typeface="Roboto"/>
                <a:sym typeface="Roboto"/>
              </a:rPr>
              <a:t>Development of Customer Reviews Page</a:t>
            </a:r>
            <a:endParaRPr dirty="0">
              <a:solidFill>
                <a:schemeClr val="dk1"/>
              </a:solidFill>
              <a:highlight>
                <a:srgbClr val="FFFFFF"/>
              </a:highlight>
              <a:latin typeface="Roboto"/>
              <a:ea typeface="Roboto"/>
              <a:cs typeface="Roboto"/>
              <a:sym typeface="Roboto"/>
            </a:endParaRPr>
          </a:p>
          <a:p>
            <a:pPr marL="457200" lvl="0" algn="l" rtl="0">
              <a:lnSpc>
                <a:spcPct val="100000"/>
              </a:lnSpc>
              <a:spcBef>
                <a:spcPts val="0"/>
              </a:spcBef>
              <a:spcAft>
                <a:spcPts val="0"/>
              </a:spcAft>
            </a:pPr>
            <a:r>
              <a:rPr lang="en" dirty="0">
                <a:solidFill>
                  <a:schemeClr val="dk1"/>
                </a:solidFill>
                <a:highlight>
                  <a:srgbClr val="FFFFFF"/>
                </a:highlight>
                <a:latin typeface="Roboto"/>
                <a:ea typeface="Roboto"/>
                <a:cs typeface="Roboto"/>
                <a:sym typeface="Roboto"/>
              </a:rPr>
              <a:t>2-3 weeks</a:t>
            </a:r>
            <a:endParaRPr dirty="0">
              <a:solidFill>
                <a:schemeClr val="dk1"/>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dirty="0">
              <a:solidFill>
                <a:schemeClr val="dk1"/>
              </a:solidFill>
              <a:highlight>
                <a:srgbClr val="FFFFFF"/>
              </a:highlight>
              <a:latin typeface="Roboto"/>
              <a:ea typeface="Roboto"/>
              <a:cs typeface="Roboto"/>
              <a:sym typeface="Roboto"/>
            </a:endParaRPr>
          </a:p>
          <a:p>
            <a:pPr marL="457200" lvl="0" indent="-317500" algn="l" rtl="0">
              <a:spcBef>
                <a:spcPts val="0"/>
              </a:spcBef>
              <a:spcAft>
                <a:spcPts val="0"/>
              </a:spcAft>
              <a:buClr>
                <a:schemeClr val="dk1"/>
              </a:buClr>
              <a:buSzPts val="1400"/>
              <a:buFont typeface="Wingdings" panose="05000000000000000000" pitchFamily="2" charset="2"/>
              <a:buChar char="ü"/>
            </a:pPr>
            <a:r>
              <a:rPr lang="en" dirty="0">
                <a:solidFill>
                  <a:schemeClr val="dk1"/>
                </a:solidFill>
                <a:highlight>
                  <a:srgbClr val="FFFFFF"/>
                </a:highlight>
                <a:latin typeface="Roboto"/>
                <a:ea typeface="Roboto"/>
                <a:cs typeface="Roboto"/>
                <a:sym typeface="Roboto"/>
              </a:rPr>
              <a:t>Testing</a:t>
            </a:r>
            <a:endParaRPr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 dirty="0">
                <a:solidFill>
                  <a:schemeClr val="dk1"/>
                </a:solidFill>
                <a:highlight>
                  <a:srgbClr val="FFFFFF"/>
                </a:highlight>
                <a:latin typeface="Roboto"/>
                <a:ea typeface="Roboto"/>
                <a:cs typeface="Roboto"/>
                <a:sym typeface="Roboto"/>
              </a:rPr>
              <a:t>3-4 weeks</a:t>
            </a:r>
            <a:endParaRPr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0"/>
        <p:cNvGrpSpPr/>
        <p:nvPr/>
      </p:nvGrpSpPr>
      <p:grpSpPr>
        <a:xfrm>
          <a:off x="0" y="0"/>
          <a:ext cx="0" cy="0"/>
          <a:chOff x="0" y="0"/>
          <a:chExt cx="0" cy="0"/>
        </a:xfrm>
      </p:grpSpPr>
      <p:sp>
        <p:nvSpPr>
          <p:cNvPr id="2631" name="Google Shape;2631;p30"/>
          <p:cNvSpPr txBox="1"/>
          <p:nvPr/>
        </p:nvSpPr>
        <p:spPr>
          <a:xfrm>
            <a:off x="3747425" y="1713125"/>
            <a:ext cx="50163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Thank You!</a:t>
            </a:r>
            <a:endParaRPr sz="2800">
              <a:latin typeface="Fira Sans Extra Condensed Medium"/>
              <a:ea typeface="Fira Sans Extra Condensed Medium"/>
              <a:cs typeface="Fira Sans Extra Condensed Medium"/>
              <a:sym typeface="Fira Sans Extra Condensed Medium"/>
            </a:endParaRPr>
          </a:p>
        </p:txBody>
      </p:sp>
      <p:grpSp>
        <p:nvGrpSpPr>
          <p:cNvPr id="2632" name="Google Shape;2632;p30"/>
          <p:cNvGrpSpPr/>
          <p:nvPr/>
        </p:nvGrpSpPr>
        <p:grpSpPr>
          <a:xfrm>
            <a:off x="623653" y="1210471"/>
            <a:ext cx="2938463" cy="3526047"/>
            <a:chOff x="457191" y="1210471"/>
            <a:chExt cx="2938463" cy="3526047"/>
          </a:xfrm>
        </p:grpSpPr>
        <p:sp>
          <p:nvSpPr>
            <p:cNvPr id="2633" name="Google Shape;2633;p30"/>
            <p:cNvSpPr/>
            <p:nvPr/>
          </p:nvSpPr>
          <p:spPr>
            <a:xfrm>
              <a:off x="457191" y="1938097"/>
              <a:ext cx="2938463" cy="2796664"/>
            </a:xfrm>
            <a:custGeom>
              <a:avLst/>
              <a:gdLst/>
              <a:ahLst/>
              <a:cxnLst/>
              <a:rect l="l" t="t" r="r" b="b"/>
              <a:pathLst>
                <a:path w="97003" h="92322" extrusionOk="0">
                  <a:moveTo>
                    <a:pt x="54809" y="1"/>
                  </a:moveTo>
                  <a:cubicBezTo>
                    <a:pt x="52778" y="1"/>
                    <a:pt x="50709" y="160"/>
                    <a:pt x="48613" y="492"/>
                  </a:cubicBezTo>
                  <a:cubicBezTo>
                    <a:pt x="21124" y="4830"/>
                    <a:pt x="1" y="19430"/>
                    <a:pt x="1" y="46222"/>
                  </a:cubicBezTo>
                  <a:cubicBezTo>
                    <a:pt x="1" y="70654"/>
                    <a:pt x="20280" y="92321"/>
                    <a:pt x="42898" y="92321"/>
                  </a:cubicBezTo>
                  <a:cubicBezTo>
                    <a:pt x="45082" y="92321"/>
                    <a:pt x="47288" y="92119"/>
                    <a:pt x="49499" y="91698"/>
                  </a:cubicBezTo>
                  <a:cubicBezTo>
                    <a:pt x="75816" y="86663"/>
                    <a:pt x="97003" y="73014"/>
                    <a:pt x="97003" y="46222"/>
                  </a:cubicBezTo>
                  <a:cubicBezTo>
                    <a:pt x="97003" y="21554"/>
                    <a:pt x="78398" y="1"/>
                    <a:pt x="54809"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1038534" y="1982718"/>
              <a:ext cx="993927" cy="1620649"/>
            </a:xfrm>
            <a:custGeom>
              <a:avLst/>
              <a:gdLst/>
              <a:ahLst/>
              <a:cxnLst/>
              <a:rect l="l" t="t" r="r" b="b"/>
              <a:pathLst>
                <a:path w="32811" h="53500" extrusionOk="0">
                  <a:moveTo>
                    <a:pt x="13777" y="1"/>
                  </a:moveTo>
                  <a:cubicBezTo>
                    <a:pt x="13777" y="1"/>
                    <a:pt x="5986" y="7443"/>
                    <a:pt x="6430" y="11053"/>
                  </a:cubicBezTo>
                  <a:cubicBezTo>
                    <a:pt x="6905" y="14632"/>
                    <a:pt x="10927" y="16880"/>
                    <a:pt x="9312" y="18749"/>
                  </a:cubicBezTo>
                  <a:cubicBezTo>
                    <a:pt x="7665" y="20617"/>
                    <a:pt x="2218" y="21250"/>
                    <a:pt x="1933" y="26697"/>
                  </a:cubicBezTo>
                  <a:cubicBezTo>
                    <a:pt x="1648" y="32113"/>
                    <a:pt x="6430" y="33791"/>
                    <a:pt x="4910" y="36990"/>
                  </a:cubicBezTo>
                  <a:cubicBezTo>
                    <a:pt x="3421" y="40188"/>
                    <a:pt x="1" y="43989"/>
                    <a:pt x="3421" y="47694"/>
                  </a:cubicBezTo>
                  <a:cubicBezTo>
                    <a:pt x="5590" y="50065"/>
                    <a:pt x="12647" y="53499"/>
                    <a:pt x="18851" y="53499"/>
                  </a:cubicBezTo>
                  <a:cubicBezTo>
                    <a:pt x="22342" y="53499"/>
                    <a:pt x="25563" y="52412"/>
                    <a:pt x="27490" y="49436"/>
                  </a:cubicBezTo>
                  <a:cubicBezTo>
                    <a:pt x="32810" y="41202"/>
                    <a:pt x="30245" y="8361"/>
                    <a:pt x="27616" y="6049"/>
                  </a:cubicBezTo>
                  <a:cubicBezTo>
                    <a:pt x="24988" y="3738"/>
                    <a:pt x="13777" y="1"/>
                    <a:pt x="13777"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1163248" y="2408661"/>
              <a:ext cx="258092" cy="358815"/>
            </a:xfrm>
            <a:custGeom>
              <a:avLst/>
              <a:gdLst/>
              <a:ahLst/>
              <a:cxnLst/>
              <a:rect l="l" t="t" r="r" b="b"/>
              <a:pathLst>
                <a:path w="8520" h="11845" fill="none" extrusionOk="0">
                  <a:moveTo>
                    <a:pt x="5606" y="1"/>
                  </a:moveTo>
                  <a:cubicBezTo>
                    <a:pt x="5606" y="1"/>
                    <a:pt x="8520" y="2756"/>
                    <a:pt x="6113" y="5131"/>
                  </a:cubicBezTo>
                  <a:cubicBezTo>
                    <a:pt x="3706" y="7474"/>
                    <a:pt x="381" y="9406"/>
                    <a:pt x="1" y="11845"/>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1283176" y="2680142"/>
              <a:ext cx="260970" cy="407767"/>
            </a:xfrm>
            <a:custGeom>
              <a:avLst/>
              <a:gdLst/>
              <a:ahLst/>
              <a:cxnLst/>
              <a:rect l="l" t="t" r="r" b="b"/>
              <a:pathLst>
                <a:path w="8615" h="13461" fill="none" extrusionOk="0">
                  <a:moveTo>
                    <a:pt x="1" y="13460"/>
                  </a:moveTo>
                  <a:cubicBezTo>
                    <a:pt x="1" y="13460"/>
                    <a:pt x="2629" y="9755"/>
                    <a:pt x="5606" y="6905"/>
                  </a:cubicBezTo>
                  <a:cubicBezTo>
                    <a:pt x="8615" y="4023"/>
                    <a:pt x="6714" y="1"/>
                    <a:pt x="6714" y="1"/>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1176698" y="2876801"/>
              <a:ext cx="32655" cy="84455"/>
            </a:xfrm>
            <a:custGeom>
              <a:avLst/>
              <a:gdLst/>
              <a:ahLst/>
              <a:cxnLst/>
              <a:rect l="l" t="t" r="r" b="b"/>
              <a:pathLst>
                <a:path w="1078" h="2788" fill="none" extrusionOk="0">
                  <a:moveTo>
                    <a:pt x="1077" y="2788"/>
                  </a:moveTo>
                  <a:cubicBezTo>
                    <a:pt x="1077" y="2788"/>
                    <a:pt x="190" y="1268"/>
                    <a:pt x="0" y="1"/>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1097059" y="1982718"/>
              <a:ext cx="358845" cy="425973"/>
            </a:xfrm>
            <a:custGeom>
              <a:avLst/>
              <a:gdLst/>
              <a:ahLst/>
              <a:cxnLst/>
              <a:rect l="l" t="t" r="r" b="b"/>
              <a:pathLst>
                <a:path w="11846" h="14062" fill="none" extrusionOk="0">
                  <a:moveTo>
                    <a:pt x="11845" y="1"/>
                  </a:moveTo>
                  <a:cubicBezTo>
                    <a:pt x="11845" y="1"/>
                    <a:pt x="1" y="8393"/>
                    <a:pt x="4910" y="14062"/>
                  </a:cubicBezTo>
                </a:path>
              </a:pathLst>
            </a:custGeom>
            <a:noFill/>
            <a:ln w="1030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1737897" y="2065234"/>
              <a:ext cx="993897" cy="1621588"/>
            </a:xfrm>
            <a:custGeom>
              <a:avLst/>
              <a:gdLst/>
              <a:ahLst/>
              <a:cxnLst/>
              <a:rect l="l" t="t" r="r" b="b"/>
              <a:pathLst>
                <a:path w="32810" h="53531" extrusionOk="0">
                  <a:moveTo>
                    <a:pt x="19002" y="0"/>
                  </a:moveTo>
                  <a:cubicBezTo>
                    <a:pt x="19002" y="0"/>
                    <a:pt x="7823" y="3769"/>
                    <a:pt x="5194" y="6081"/>
                  </a:cubicBezTo>
                  <a:cubicBezTo>
                    <a:pt x="2566" y="8392"/>
                    <a:pt x="1" y="41233"/>
                    <a:pt x="5321" y="49467"/>
                  </a:cubicBezTo>
                  <a:cubicBezTo>
                    <a:pt x="7237" y="52443"/>
                    <a:pt x="10450" y="53531"/>
                    <a:pt x="13938" y="53531"/>
                  </a:cubicBezTo>
                  <a:cubicBezTo>
                    <a:pt x="20136" y="53531"/>
                    <a:pt x="27201" y="50096"/>
                    <a:pt x="29390" y="47725"/>
                  </a:cubicBezTo>
                  <a:cubicBezTo>
                    <a:pt x="32810" y="44020"/>
                    <a:pt x="29390" y="40220"/>
                    <a:pt x="27870" y="37021"/>
                  </a:cubicBezTo>
                  <a:cubicBezTo>
                    <a:pt x="26349" y="33822"/>
                    <a:pt x="31131" y="32144"/>
                    <a:pt x="30878" y="26729"/>
                  </a:cubicBezTo>
                  <a:cubicBezTo>
                    <a:pt x="30593" y="21282"/>
                    <a:pt x="25051" y="19952"/>
                    <a:pt x="23436" y="18083"/>
                  </a:cubicBezTo>
                  <a:cubicBezTo>
                    <a:pt x="21789" y="16215"/>
                    <a:pt x="25874" y="14663"/>
                    <a:pt x="26349" y="11084"/>
                  </a:cubicBezTo>
                  <a:cubicBezTo>
                    <a:pt x="26824" y="7474"/>
                    <a:pt x="19002" y="0"/>
                    <a:pt x="19002"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543738" y="2757872"/>
              <a:ext cx="119958" cy="186117"/>
            </a:xfrm>
            <a:custGeom>
              <a:avLst/>
              <a:gdLst/>
              <a:ahLst/>
              <a:cxnLst/>
              <a:rect l="l" t="t" r="r" b="b"/>
              <a:pathLst>
                <a:path w="3960" h="6144" fill="none" extrusionOk="0">
                  <a:moveTo>
                    <a:pt x="1" y="0"/>
                  </a:moveTo>
                  <a:cubicBezTo>
                    <a:pt x="1" y="0"/>
                    <a:pt x="3959" y="1140"/>
                    <a:pt x="2534" y="6144"/>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2379704" y="2169804"/>
              <a:ext cx="136256" cy="314678"/>
            </a:xfrm>
            <a:custGeom>
              <a:avLst/>
              <a:gdLst/>
              <a:ahLst/>
              <a:cxnLst/>
              <a:rect l="l" t="t" r="r" b="b"/>
              <a:pathLst>
                <a:path w="4498" h="10388" fill="none" extrusionOk="0">
                  <a:moveTo>
                    <a:pt x="2249" y="10387"/>
                  </a:moveTo>
                  <a:cubicBezTo>
                    <a:pt x="2249" y="10387"/>
                    <a:pt x="4497" y="8266"/>
                    <a:pt x="2946" y="5067"/>
                  </a:cubicBezTo>
                  <a:cubicBezTo>
                    <a:pt x="1394" y="1868"/>
                    <a:pt x="0" y="0"/>
                    <a:pt x="0" y="0"/>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2285676" y="2428805"/>
              <a:ext cx="131469" cy="448026"/>
            </a:xfrm>
            <a:custGeom>
              <a:avLst/>
              <a:gdLst/>
              <a:ahLst/>
              <a:cxnLst/>
              <a:rect l="l" t="t" r="r" b="b"/>
              <a:pathLst>
                <a:path w="4340" h="14790" fill="none" extrusionOk="0">
                  <a:moveTo>
                    <a:pt x="2154" y="1"/>
                  </a:moveTo>
                  <a:cubicBezTo>
                    <a:pt x="2154" y="1"/>
                    <a:pt x="1" y="2154"/>
                    <a:pt x="634" y="5258"/>
                  </a:cubicBezTo>
                  <a:cubicBezTo>
                    <a:pt x="1236" y="8393"/>
                    <a:pt x="4339" y="13555"/>
                    <a:pt x="3864" y="14790"/>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1441485" y="1914953"/>
              <a:ext cx="925769" cy="1297307"/>
            </a:xfrm>
            <a:custGeom>
              <a:avLst/>
              <a:gdLst/>
              <a:ahLst/>
              <a:cxnLst/>
              <a:rect l="l" t="t" r="r" b="b"/>
              <a:pathLst>
                <a:path w="30561" h="42826" extrusionOk="0">
                  <a:moveTo>
                    <a:pt x="16098" y="1"/>
                  </a:moveTo>
                  <a:cubicBezTo>
                    <a:pt x="10722" y="1"/>
                    <a:pt x="5118" y="2274"/>
                    <a:pt x="2344" y="7780"/>
                  </a:cubicBezTo>
                  <a:cubicBezTo>
                    <a:pt x="2344" y="7780"/>
                    <a:pt x="0" y="13480"/>
                    <a:pt x="2344" y="17977"/>
                  </a:cubicBezTo>
                  <a:cubicBezTo>
                    <a:pt x="4687" y="22474"/>
                    <a:pt x="6587" y="22664"/>
                    <a:pt x="5447" y="24944"/>
                  </a:cubicBezTo>
                  <a:cubicBezTo>
                    <a:pt x="4307" y="27224"/>
                    <a:pt x="7949" y="29853"/>
                    <a:pt x="7442" y="31088"/>
                  </a:cubicBezTo>
                  <a:cubicBezTo>
                    <a:pt x="6936" y="32355"/>
                    <a:pt x="3737" y="34698"/>
                    <a:pt x="3737" y="34698"/>
                  </a:cubicBezTo>
                  <a:cubicBezTo>
                    <a:pt x="3737" y="34698"/>
                    <a:pt x="2470" y="40335"/>
                    <a:pt x="8519" y="42457"/>
                  </a:cubicBezTo>
                  <a:cubicBezTo>
                    <a:pt x="9246" y="42712"/>
                    <a:pt x="10033" y="42826"/>
                    <a:pt x="10857" y="42826"/>
                  </a:cubicBezTo>
                  <a:cubicBezTo>
                    <a:pt x="16886" y="42826"/>
                    <a:pt x="24840" y="36729"/>
                    <a:pt x="24924" y="35363"/>
                  </a:cubicBezTo>
                  <a:cubicBezTo>
                    <a:pt x="25019" y="33843"/>
                    <a:pt x="21472" y="30835"/>
                    <a:pt x="22833" y="27541"/>
                  </a:cubicBezTo>
                  <a:cubicBezTo>
                    <a:pt x="24164" y="24216"/>
                    <a:pt x="19952" y="24279"/>
                    <a:pt x="21820" y="21334"/>
                  </a:cubicBezTo>
                  <a:cubicBezTo>
                    <a:pt x="23688" y="18420"/>
                    <a:pt x="30561" y="16457"/>
                    <a:pt x="29136" y="7780"/>
                  </a:cubicBezTo>
                  <a:cubicBezTo>
                    <a:pt x="28351" y="3104"/>
                    <a:pt x="22380" y="1"/>
                    <a:pt x="16098" y="1"/>
                  </a:cubicBezTo>
                  <a:close/>
                </a:path>
              </a:pathLst>
            </a:custGeom>
            <a:solidFill>
              <a:srgbClr val="239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2431504" y="2613014"/>
              <a:ext cx="283992" cy="289748"/>
            </a:xfrm>
            <a:custGeom>
              <a:avLst/>
              <a:gdLst/>
              <a:ahLst/>
              <a:cxnLst/>
              <a:rect l="l" t="t" r="r" b="b"/>
              <a:pathLst>
                <a:path w="9375" h="9565" fill="none" extrusionOk="0">
                  <a:moveTo>
                    <a:pt x="0" y="0"/>
                  </a:moveTo>
                  <a:cubicBezTo>
                    <a:pt x="0" y="0"/>
                    <a:pt x="9375" y="2724"/>
                    <a:pt x="8899" y="9564"/>
                  </a:cubicBezTo>
                </a:path>
              </a:pathLst>
            </a:custGeom>
            <a:noFill/>
            <a:ln w="1030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1546994" y="2936295"/>
              <a:ext cx="48014" cy="181331"/>
            </a:xfrm>
            <a:custGeom>
              <a:avLst/>
              <a:gdLst/>
              <a:ahLst/>
              <a:cxnLst/>
              <a:rect l="l" t="t" r="r" b="b"/>
              <a:pathLst>
                <a:path w="1585" h="5986" extrusionOk="0">
                  <a:moveTo>
                    <a:pt x="1" y="5986"/>
                  </a:moveTo>
                  <a:lnTo>
                    <a:pt x="1584" y="0"/>
                  </a:lnTo>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1587283" y="2282977"/>
              <a:ext cx="613060" cy="1486998"/>
            </a:xfrm>
            <a:custGeom>
              <a:avLst/>
              <a:gdLst/>
              <a:ahLst/>
              <a:cxnLst/>
              <a:rect l="l" t="t" r="r" b="b"/>
              <a:pathLst>
                <a:path w="20238" h="49088" extrusionOk="0">
                  <a:moveTo>
                    <a:pt x="5131" y="1"/>
                  </a:moveTo>
                  <a:cubicBezTo>
                    <a:pt x="5131" y="1"/>
                    <a:pt x="5923" y="13334"/>
                    <a:pt x="4086" y="20649"/>
                  </a:cubicBezTo>
                  <a:lnTo>
                    <a:pt x="1" y="21631"/>
                  </a:lnTo>
                  <a:cubicBezTo>
                    <a:pt x="1" y="21631"/>
                    <a:pt x="159" y="48898"/>
                    <a:pt x="9343" y="49088"/>
                  </a:cubicBezTo>
                  <a:lnTo>
                    <a:pt x="9691" y="49088"/>
                  </a:lnTo>
                  <a:cubicBezTo>
                    <a:pt x="18875" y="48898"/>
                    <a:pt x="20237" y="21694"/>
                    <a:pt x="20237" y="21694"/>
                  </a:cubicBezTo>
                  <a:lnTo>
                    <a:pt x="16247" y="20712"/>
                  </a:lnTo>
                  <a:cubicBezTo>
                    <a:pt x="14663" y="12922"/>
                    <a:pt x="14885" y="1"/>
                    <a:pt x="14885" y="1"/>
                  </a:cubicBezTo>
                  <a:lnTo>
                    <a:pt x="14885" y="1"/>
                  </a:lnTo>
                  <a:lnTo>
                    <a:pt x="10008" y="1014"/>
                  </a:lnTo>
                  <a:lnTo>
                    <a:pt x="5131" y="1"/>
                  </a:ln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1594977" y="2936295"/>
              <a:ext cx="612060" cy="499826"/>
            </a:xfrm>
            <a:custGeom>
              <a:avLst/>
              <a:gdLst/>
              <a:ahLst/>
              <a:cxnLst/>
              <a:rect l="l" t="t" r="r" b="b"/>
              <a:pathLst>
                <a:path w="20205" h="16500" extrusionOk="0">
                  <a:moveTo>
                    <a:pt x="0" y="0"/>
                  </a:moveTo>
                  <a:lnTo>
                    <a:pt x="1140" y="9786"/>
                  </a:lnTo>
                  <a:cubicBezTo>
                    <a:pt x="1140" y="9786"/>
                    <a:pt x="6017" y="16500"/>
                    <a:pt x="10641" y="16500"/>
                  </a:cubicBezTo>
                  <a:cubicBezTo>
                    <a:pt x="15264" y="16500"/>
                    <a:pt x="20205" y="5005"/>
                    <a:pt x="20205" y="5004"/>
                  </a:cubicBezTo>
                  <a:lnTo>
                    <a:pt x="20205" y="5004"/>
                  </a:lnTo>
                  <a:cubicBezTo>
                    <a:pt x="20205" y="5005"/>
                    <a:pt x="16037" y="9953"/>
                    <a:pt x="11056" y="9953"/>
                  </a:cubicBezTo>
                  <a:cubicBezTo>
                    <a:pt x="10545" y="9953"/>
                    <a:pt x="10025" y="9901"/>
                    <a:pt x="9501" y="9786"/>
                  </a:cubicBezTo>
                  <a:cubicBezTo>
                    <a:pt x="3864" y="8583"/>
                    <a:pt x="0" y="1"/>
                    <a:pt x="0"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1741744" y="2282977"/>
              <a:ext cx="304137" cy="353089"/>
            </a:xfrm>
            <a:custGeom>
              <a:avLst/>
              <a:gdLst/>
              <a:ahLst/>
              <a:cxnLst/>
              <a:rect l="l" t="t" r="r" b="b"/>
              <a:pathLst>
                <a:path w="10040" h="11656" extrusionOk="0">
                  <a:moveTo>
                    <a:pt x="0" y="1"/>
                  </a:moveTo>
                  <a:cubicBezTo>
                    <a:pt x="0" y="1"/>
                    <a:pt x="349" y="5448"/>
                    <a:pt x="95" y="11275"/>
                  </a:cubicBezTo>
                  <a:cubicBezTo>
                    <a:pt x="1426" y="11465"/>
                    <a:pt x="2946" y="11623"/>
                    <a:pt x="4687" y="11655"/>
                  </a:cubicBezTo>
                  <a:lnTo>
                    <a:pt x="5067" y="11655"/>
                  </a:lnTo>
                  <a:cubicBezTo>
                    <a:pt x="6968" y="11623"/>
                    <a:pt x="8614" y="11433"/>
                    <a:pt x="10040" y="11212"/>
                  </a:cubicBezTo>
                  <a:cubicBezTo>
                    <a:pt x="9691" y="5321"/>
                    <a:pt x="9754" y="1"/>
                    <a:pt x="9754" y="1"/>
                  </a:cubicBezTo>
                  <a:lnTo>
                    <a:pt x="9754" y="1"/>
                  </a:lnTo>
                  <a:lnTo>
                    <a:pt x="4877" y="1014"/>
                  </a:lnTo>
                  <a:lnTo>
                    <a:pt x="0" y="1"/>
                  </a:ln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1295657" y="1289292"/>
              <a:ext cx="1143542" cy="856581"/>
            </a:xfrm>
            <a:custGeom>
              <a:avLst/>
              <a:gdLst/>
              <a:ahLst/>
              <a:cxnLst/>
              <a:rect l="l" t="t" r="r" b="b"/>
              <a:pathLst>
                <a:path w="37750" h="28277" extrusionOk="0">
                  <a:moveTo>
                    <a:pt x="16024" y="1"/>
                  </a:moveTo>
                  <a:cubicBezTo>
                    <a:pt x="13169" y="1"/>
                    <a:pt x="10683" y="1136"/>
                    <a:pt x="8709" y="2940"/>
                  </a:cubicBezTo>
                  <a:cubicBezTo>
                    <a:pt x="5479" y="5917"/>
                    <a:pt x="2027" y="12219"/>
                    <a:pt x="1172" y="15481"/>
                  </a:cubicBezTo>
                  <a:cubicBezTo>
                    <a:pt x="0" y="20073"/>
                    <a:pt x="2946" y="24412"/>
                    <a:pt x="2946" y="24412"/>
                  </a:cubicBezTo>
                  <a:cubicBezTo>
                    <a:pt x="5783" y="27222"/>
                    <a:pt x="11659" y="28276"/>
                    <a:pt x="17593" y="28276"/>
                  </a:cubicBezTo>
                  <a:cubicBezTo>
                    <a:pt x="25302" y="28276"/>
                    <a:pt x="33110" y="26497"/>
                    <a:pt x="34488" y="24475"/>
                  </a:cubicBezTo>
                  <a:cubicBezTo>
                    <a:pt x="36895" y="20896"/>
                    <a:pt x="37750" y="15861"/>
                    <a:pt x="35248" y="9781"/>
                  </a:cubicBezTo>
                  <a:cubicBezTo>
                    <a:pt x="33411" y="5315"/>
                    <a:pt x="31701" y="3415"/>
                    <a:pt x="26476" y="2338"/>
                  </a:cubicBezTo>
                  <a:cubicBezTo>
                    <a:pt x="23689" y="1768"/>
                    <a:pt x="20490" y="882"/>
                    <a:pt x="20490" y="882"/>
                  </a:cubicBezTo>
                  <a:cubicBezTo>
                    <a:pt x="18923" y="276"/>
                    <a:pt x="17429" y="1"/>
                    <a:pt x="16024"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2230998" y="1447419"/>
              <a:ext cx="148736" cy="302228"/>
            </a:xfrm>
            <a:custGeom>
              <a:avLst/>
              <a:gdLst/>
              <a:ahLst/>
              <a:cxnLst/>
              <a:rect l="l" t="t" r="r" b="b"/>
              <a:pathLst>
                <a:path w="4910" h="9977" fill="none" extrusionOk="0">
                  <a:moveTo>
                    <a:pt x="1" y="0"/>
                  </a:moveTo>
                  <a:cubicBezTo>
                    <a:pt x="1" y="0"/>
                    <a:pt x="3959" y="3389"/>
                    <a:pt x="4909" y="9976"/>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1245765" y="1980809"/>
              <a:ext cx="263848" cy="241764"/>
            </a:xfrm>
            <a:custGeom>
              <a:avLst/>
              <a:gdLst/>
              <a:ahLst/>
              <a:cxnLst/>
              <a:rect l="l" t="t" r="r" b="b"/>
              <a:pathLst>
                <a:path w="8710" h="7981" extrusionOk="0">
                  <a:moveTo>
                    <a:pt x="4371" y="0"/>
                  </a:moveTo>
                  <a:cubicBezTo>
                    <a:pt x="1932" y="0"/>
                    <a:pt x="1" y="1805"/>
                    <a:pt x="1" y="3991"/>
                  </a:cubicBezTo>
                  <a:cubicBezTo>
                    <a:pt x="1" y="6207"/>
                    <a:pt x="1932" y="7981"/>
                    <a:pt x="4371" y="7981"/>
                  </a:cubicBezTo>
                  <a:cubicBezTo>
                    <a:pt x="6778" y="7981"/>
                    <a:pt x="8710" y="6207"/>
                    <a:pt x="8710" y="3991"/>
                  </a:cubicBezTo>
                  <a:cubicBezTo>
                    <a:pt x="8710" y="1805"/>
                    <a:pt x="6778" y="0"/>
                    <a:pt x="4371"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1293718" y="1980809"/>
              <a:ext cx="215895" cy="236009"/>
            </a:xfrm>
            <a:custGeom>
              <a:avLst/>
              <a:gdLst/>
              <a:ahLst/>
              <a:cxnLst/>
              <a:rect l="l" t="t" r="r" b="b"/>
              <a:pathLst>
                <a:path w="7127" h="7791" extrusionOk="0">
                  <a:moveTo>
                    <a:pt x="2788" y="0"/>
                  </a:moveTo>
                  <a:cubicBezTo>
                    <a:pt x="1711" y="0"/>
                    <a:pt x="761" y="349"/>
                    <a:pt x="1" y="919"/>
                  </a:cubicBezTo>
                  <a:cubicBezTo>
                    <a:pt x="413" y="792"/>
                    <a:pt x="856" y="729"/>
                    <a:pt x="1331" y="729"/>
                  </a:cubicBezTo>
                  <a:cubicBezTo>
                    <a:pt x="3738" y="729"/>
                    <a:pt x="5670" y="2534"/>
                    <a:pt x="5670" y="4719"/>
                  </a:cubicBezTo>
                  <a:cubicBezTo>
                    <a:pt x="5670" y="5954"/>
                    <a:pt x="5068" y="7062"/>
                    <a:pt x="4086" y="7791"/>
                  </a:cubicBezTo>
                  <a:cubicBezTo>
                    <a:pt x="5860" y="7284"/>
                    <a:pt x="7127" y="5796"/>
                    <a:pt x="7127" y="3991"/>
                  </a:cubicBezTo>
                  <a:cubicBezTo>
                    <a:pt x="7127" y="1805"/>
                    <a:pt x="5195" y="0"/>
                    <a:pt x="2788"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1311954" y="2076746"/>
              <a:ext cx="72944" cy="65250"/>
            </a:xfrm>
            <a:custGeom>
              <a:avLst/>
              <a:gdLst/>
              <a:ahLst/>
              <a:cxnLst/>
              <a:rect l="l" t="t" r="r" b="b"/>
              <a:pathLst>
                <a:path w="2408" h="2154" fill="none" extrusionOk="0">
                  <a:moveTo>
                    <a:pt x="1" y="222"/>
                  </a:moveTo>
                  <a:cubicBezTo>
                    <a:pt x="1" y="222"/>
                    <a:pt x="1204" y="0"/>
                    <a:pt x="2408" y="2154"/>
                  </a:cubicBezTo>
                </a:path>
              </a:pathLst>
            </a:custGeom>
            <a:noFill/>
            <a:ln w="8700" cap="rnd" cmpd="sng">
              <a:solidFill>
                <a:srgbClr val="193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1315801" y="2093043"/>
              <a:ext cx="46075" cy="30717"/>
            </a:xfrm>
            <a:custGeom>
              <a:avLst/>
              <a:gdLst/>
              <a:ahLst/>
              <a:cxnLst/>
              <a:rect l="l" t="t" r="r" b="b"/>
              <a:pathLst>
                <a:path w="1521" h="1014" fill="none" extrusionOk="0">
                  <a:moveTo>
                    <a:pt x="0" y="1014"/>
                  </a:moveTo>
                  <a:cubicBezTo>
                    <a:pt x="0" y="1014"/>
                    <a:pt x="380" y="1"/>
                    <a:pt x="1520" y="507"/>
                  </a:cubicBezTo>
                </a:path>
              </a:pathLst>
            </a:custGeom>
            <a:noFill/>
            <a:ln w="8700" cap="rnd" cmpd="sng">
              <a:solidFill>
                <a:srgbClr val="193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2230998" y="1980809"/>
              <a:ext cx="264817" cy="241764"/>
            </a:xfrm>
            <a:custGeom>
              <a:avLst/>
              <a:gdLst/>
              <a:ahLst/>
              <a:cxnLst/>
              <a:rect l="l" t="t" r="r" b="b"/>
              <a:pathLst>
                <a:path w="8742" h="7981" extrusionOk="0">
                  <a:moveTo>
                    <a:pt x="4371" y="0"/>
                  </a:moveTo>
                  <a:cubicBezTo>
                    <a:pt x="1964" y="0"/>
                    <a:pt x="1" y="1805"/>
                    <a:pt x="1" y="3991"/>
                  </a:cubicBezTo>
                  <a:cubicBezTo>
                    <a:pt x="1" y="6207"/>
                    <a:pt x="1964" y="7981"/>
                    <a:pt x="4371" y="7981"/>
                  </a:cubicBezTo>
                  <a:cubicBezTo>
                    <a:pt x="6778" y="7981"/>
                    <a:pt x="8741" y="6207"/>
                    <a:pt x="8741" y="3991"/>
                  </a:cubicBezTo>
                  <a:cubicBezTo>
                    <a:pt x="8741" y="1805"/>
                    <a:pt x="6778" y="0"/>
                    <a:pt x="4371"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2230998" y="1980809"/>
              <a:ext cx="216834" cy="236009"/>
            </a:xfrm>
            <a:custGeom>
              <a:avLst/>
              <a:gdLst/>
              <a:ahLst/>
              <a:cxnLst/>
              <a:rect l="l" t="t" r="r" b="b"/>
              <a:pathLst>
                <a:path w="7158" h="7791" extrusionOk="0">
                  <a:moveTo>
                    <a:pt x="4371" y="0"/>
                  </a:moveTo>
                  <a:cubicBezTo>
                    <a:pt x="1964" y="0"/>
                    <a:pt x="1" y="1805"/>
                    <a:pt x="1" y="3991"/>
                  </a:cubicBezTo>
                  <a:cubicBezTo>
                    <a:pt x="1" y="5796"/>
                    <a:pt x="1299" y="7284"/>
                    <a:pt x="3041" y="7791"/>
                  </a:cubicBezTo>
                  <a:cubicBezTo>
                    <a:pt x="2091" y="7062"/>
                    <a:pt x="1457" y="5954"/>
                    <a:pt x="1457" y="4719"/>
                  </a:cubicBezTo>
                  <a:cubicBezTo>
                    <a:pt x="1457" y="2534"/>
                    <a:pt x="3421" y="729"/>
                    <a:pt x="5828" y="729"/>
                  </a:cubicBezTo>
                  <a:cubicBezTo>
                    <a:pt x="6271" y="729"/>
                    <a:pt x="6714" y="792"/>
                    <a:pt x="7158" y="919"/>
                  </a:cubicBezTo>
                  <a:cubicBezTo>
                    <a:pt x="6398" y="349"/>
                    <a:pt x="5416" y="0"/>
                    <a:pt x="4371"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2355713" y="2076746"/>
              <a:ext cx="73914" cy="65250"/>
            </a:xfrm>
            <a:custGeom>
              <a:avLst/>
              <a:gdLst/>
              <a:ahLst/>
              <a:cxnLst/>
              <a:rect l="l" t="t" r="r" b="b"/>
              <a:pathLst>
                <a:path w="2440" h="2154" fill="none" extrusionOk="0">
                  <a:moveTo>
                    <a:pt x="2439" y="222"/>
                  </a:moveTo>
                  <a:cubicBezTo>
                    <a:pt x="2439" y="222"/>
                    <a:pt x="1236" y="0"/>
                    <a:pt x="1" y="2154"/>
                  </a:cubicBezTo>
                </a:path>
              </a:pathLst>
            </a:custGeom>
            <a:noFill/>
            <a:ln w="8700" cap="rnd" cmpd="sng">
              <a:solidFill>
                <a:srgbClr val="193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2379704" y="2093043"/>
              <a:ext cx="46075" cy="30717"/>
            </a:xfrm>
            <a:custGeom>
              <a:avLst/>
              <a:gdLst/>
              <a:ahLst/>
              <a:cxnLst/>
              <a:rect l="l" t="t" r="r" b="b"/>
              <a:pathLst>
                <a:path w="1521" h="1014" fill="none" extrusionOk="0">
                  <a:moveTo>
                    <a:pt x="1520" y="1014"/>
                  </a:moveTo>
                  <a:cubicBezTo>
                    <a:pt x="1520" y="1014"/>
                    <a:pt x="1140" y="1"/>
                    <a:pt x="0" y="507"/>
                  </a:cubicBezTo>
                </a:path>
              </a:pathLst>
            </a:custGeom>
            <a:noFill/>
            <a:ln w="8700" cap="rnd" cmpd="sng">
              <a:solidFill>
                <a:srgbClr val="193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1452996" y="1503066"/>
              <a:ext cx="851916" cy="1024583"/>
            </a:xfrm>
            <a:custGeom>
              <a:avLst/>
              <a:gdLst/>
              <a:ahLst/>
              <a:cxnLst/>
              <a:rect l="l" t="t" r="r" b="b"/>
              <a:pathLst>
                <a:path w="28123" h="33823" extrusionOk="0">
                  <a:moveTo>
                    <a:pt x="14061" y="0"/>
                  </a:moveTo>
                  <a:cubicBezTo>
                    <a:pt x="6302" y="0"/>
                    <a:pt x="0" y="6049"/>
                    <a:pt x="0" y="17006"/>
                  </a:cubicBezTo>
                  <a:cubicBezTo>
                    <a:pt x="0" y="27964"/>
                    <a:pt x="9374" y="33823"/>
                    <a:pt x="14853" y="33823"/>
                  </a:cubicBezTo>
                  <a:cubicBezTo>
                    <a:pt x="22422" y="33823"/>
                    <a:pt x="28122" y="27964"/>
                    <a:pt x="28122" y="17006"/>
                  </a:cubicBezTo>
                  <a:cubicBezTo>
                    <a:pt x="28122" y="6049"/>
                    <a:pt x="21820" y="0"/>
                    <a:pt x="14061"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1499041" y="1539417"/>
              <a:ext cx="805871" cy="453873"/>
            </a:xfrm>
            <a:custGeom>
              <a:avLst/>
              <a:gdLst/>
              <a:ahLst/>
              <a:cxnLst/>
              <a:rect l="l" t="t" r="r" b="b"/>
              <a:pathLst>
                <a:path w="26603" h="14983" extrusionOk="0">
                  <a:moveTo>
                    <a:pt x="16196" y="0"/>
                  </a:moveTo>
                  <a:cubicBezTo>
                    <a:pt x="15555" y="0"/>
                    <a:pt x="4307" y="7509"/>
                    <a:pt x="4307" y="7509"/>
                  </a:cubicBezTo>
                  <a:lnTo>
                    <a:pt x="0" y="12671"/>
                  </a:lnTo>
                  <a:cubicBezTo>
                    <a:pt x="0" y="12671"/>
                    <a:pt x="4497" y="11689"/>
                    <a:pt x="6936" y="8617"/>
                  </a:cubicBezTo>
                  <a:cubicBezTo>
                    <a:pt x="9596" y="5292"/>
                    <a:pt x="14980" y="8332"/>
                    <a:pt x="19477" y="4342"/>
                  </a:cubicBezTo>
                  <a:cubicBezTo>
                    <a:pt x="19477" y="4342"/>
                    <a:pt x="22454" y="12101"/>
                    <a:pt x="26602" y="14983"/>
                  </a:cubicBezTo>
                  <a:lnTo>
                    <a:pt x="23277" y="954"/>
                  </a:lnTo>
                  <a:cubicBezTo>
                    <a:pt x="23277" y="954"/>
                    <a:pt x="16595" y="194"/>
                    <a:pt x="16215" y="4"/>
                  </a:cubicBezTo>
                  <a:cubicBezTo>
                    <a:pt x="16210" y="1"/>
                    <a:pt x="16204" y="0"/>
                    <a:pt x="16196"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1839589" y="2230238"/>
              <a:ext cx="90211" cy="68128"/>
            </a:xfrm>
            <a:custGeom>
              <a:avLst/>
              <a:gdLst/>
              <a:ahLst/>
              <a:cxnLst/>
              <a:rect l="l" t="t" r="r" b="b"/>
              <a:pathLst>
                <a:path w="2978" h="2249" extrusionOk="0">
                  <a:moveTo>
                    <a:pt x="1" y="0"/>
                  </a:moveTo>
                  <a:cubicBezTo>
                    <a:pt x="1" y="0"/>
                    <a:pt x="1" y="2249"/>
                    <a:pt x="1489" y="2249"/>
                  </a:cubicBezTo>
                  <a:cubicBezTo>
                    <a:pt x="2978" y="2249"/>
                    <a:pt x="2978" y="0"/>
                    <a:pt x="2978" y="0"/>
                  </a:cubicBezTo>
                  <a:close/>
                </a:path>
              </a:pathLst>
            </a:custGeom>
            <a:solidFill>
              <a:srgbClr val="D4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1847283" y="2091135"/>
              <a:ext cx="85395" cy="47014"/>
            </a:xfrm>
            <a:custGeom>
              <a:avLst/>
              <a:gdLst/>
              <a:ahLst/>
              <a:cxnLst/>
              <a:rect l="l" t="t" r="r" b="b"/>
              <a:pathLst>
                <a:path w="2819" h="1552" extrusionOk="0">
                  <a:moveTo>
                    <a:pt x="1425" y="0"/>
                  </a:moveTo>
                  <a:cubicBezTo>
                    <a:pt x="633" y="0"/>
                    <a:pt x="0" y="349"/>
                    <a:pt x="0" y="792"/>
                  </a:cubicBezTo>
                  <a:cubicBezTo>
                    <a:pt x="0" y="1204"/>
                    <a:pt x="633" y="1552"/>
                    <a:pt x="1425" y="1552"/>
                  </a:cubicBezTo>
                  <a:cubicBezTo>
                    <a:pt x="2185" y="1552"/>
                    <a:pt x="2819" y="1204"/>
                    <a:pt x="2819" y="792"/>
                  </a:cubicBezTo>
                  <a:cubicBezTo>
                    <a:pt x="2819" y="349"/>
                    <a:pt x="2185" y="0"/>
                    <a:pt x="1425"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1847283" y="2063296"/>
              <a:ext cx="85395" cy="51830"/>
            </a:xfrm>
            <a:custGeom>
              <a:avLst/>
              <a:gdLst/>
              <a:ahLst/>
              <a:cxnLst/>
              <a:rect l="l" t="t" r="r" b="b"/>
              <a:pathLst>
                <a:path w="2819" h="1711" fill="none" extrusionOk="0">
                  <a:moveTo>
                    <a:pt x="0" y="1711"/>
                  </a:moveTo>
                  <a:cubicBezTo>
                    <a:pt x="0" y="1711"/>
                    <a:pt x="1393" y="1"/>
                    <a:pt x="2819" y="1711"/>
                  </a:cubicBezTo>
                </a:path>
              </a:pathLst>
            </a:custGeom>
            <a:noFill/>
            <a:ln w="10300" cap="rnd" cmpd="sng">
              <a:solidFill>
                <a:srgbClr val="193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1555627" y="1905987"/>
              <a:ext cx="187117" cy="212987"/>
            </a:xfrm>
            <a:custGeom>
              <a:avLst/>
              <a:gdLst/>
              <a:ahLst/>
              <a:cxnLst/>
              <a:rect l="l" t="t" r="r" b="b"/>
              <a:pathLst>
                <a:path w="6177" h="7031" extrusionOk="0">
                  <a:moveTo>
                    <a:pt x="3073" y="0"/>
                  </a:moveTo>
                  <a:cubicBezTo>
                    <a:pt x="1362" y="0"/>
                    <a:pt x="1" y="1584"/>
                    <a:pt x="1" y="3515"/>
                  </a:cubicBezTo>
                  <a:cubicBezTo>
                    <a:pt x="1" y="5447"/>
                    <a:pt x="1362" y="7031"/>
                    <a:pt x="3073" y="7031"/>
                  </a:cubicBezTo>
                  <a:cubicBezTo>
                    <a:pt x="4783" y="7031"/>
                    <a:pt x="6176" y="5447"/>
                    <a:pt x="6176" y="3515"/>
                  </a:cubicBezTo>
                  <a:cubicBezTo>
                    <a:pt x="6176" y="1584"/>
                    <a:pt x="4783" y="0"/>
                    <a:pt x="3073"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1552749" y="2058025"/>
              <a:ext cx="191903" cy="57223"/>
            </a:xfrm>
            <a:custGeom>
              <a:avLst/>
              <a:gdLst/>
              <a:ahLst/>
              <a:cxnLst/>
              <a:rect l="l" t="t" r="r" b="b"/>
              <a:pathLst>
                <a:path w="6335" h="1889" extrusionOk="0">
                  <a:moveTo>
                    <a:pt x="238" y="1"/>
                  </a:moveTo>
                  <a:cubicBezTo>
                    <a:pt x="199" y="1"/>
                    <a:pt x="159" y="16"/>
                    <a:pt x="127" y="48"/>
                  </a:cubicBezTo>
                  <a:cubicBezTo>
                    <a:pt x="32" y="111"/>
                    <a:pt x="1" y="238"/>
                    <a:pt x="96" y="333"/>
                  </a:cubicBezTo>
                  <a:cubicBezTo>
                    <a:pt x="444" y="808"/>
                    <a:pt x="919" y="1157"/>
                    <a:pt x="1426" y="1442"/>
                  </a:cubicBezTo>
                  <a:cubicBezTo>
                    <a:pt x="1925" y="1706"/>
                    <a:pt x="2478" y="1888"/>
                    <a:pt x="3036" y="1888"/>
                  </a:cubicBezTo>
                  <a:cubicBezTo>
                    <a:pt x="3080" y="1888"/>
                    <a:pt x="3124" y="1887"/>
                    <a:pt x="3168" y="1885"/>
                  </a:cubicBezTo>
                  <a:cubicBezTo>
                    <a:pt x="3769" y="1885"/>
                    <a:pt x="4403" y="1758"/>
                    <a:pt x="4909" y="1442"/>
                  </a:cubicBezTo>
                  <a:cubicBezTo>
                    <a:pt x="5068" y="1378"/>
                    <a:pt x="5163" y="1283"/>
                    <a:pt x="5289" y="1220"/>
                  </a:cubicBezTo>
                  <a:lnTo>
                    <a:pt x="5638" y="935"/>
                  </a:lnTo>
                  <a:cubicBezTo>
                    <a:pt x="5859" y="745"/>
                    <a:pt x="6081" y="555"/>
                    <a:pt x="6271" y="333"/>
                  </a:cubicBezTo>
                  <a:cubicBezTo>
                    <a:pt x="6334" y="270"/>
                    <a:pt x="6334" y="175"/>
                    <a:pt x="6303" y="111"/>
                  </a:cubicBezTo>
                  <a:cubicBezTo>
                    <a:pt x="6262" y="50"/>
                    <a:pt x="6195" y="15"/>
                    <a:pt x="6126" y="15"/>
                  </a:cubicBezTo>
                  <a:cubicBezTo>
                    <a:pt x="6089" y="15"/>
                    <a:pt x="6051" y="26"/>
                    <a:pt x="6018" y="48"/>
                  </a:cubicBezTo>
                  <a:lnTo>
                    <a:pt x="5986" y="48"/>
                  </a:lnTo>
                  <a:cubicBezTo>
                    <a:pt x="5764" y="175"/>
                    <a:pt x="5543" y="365"/>
                    <a:pt x="5321" y="491"/>
                  </a:cubicBezTo>
                  <a:lnTo>
                    <a:pt x="4973" y="681"/>
                  </a:lnTo>
                  <a:cubicBezTo>
                    <a:pt x="4878" y="745"/>
                    <a:pt x="4751" y="808"/>
                    <a:pt x="4624" y="871"/>
                  </a:cubicBezTo>
                  <a:cubicBezTo>
                    <a:pt x="4498" y="903"/>
                    <a:pt x="4403" y="966"/>
                    <a:pt x="4276" y="998"/>
                  </a:cubicBezTo>
                  <a:lnTo>
                    <a:pt x="3896" y="1093"/>
                  </a:lnTo>
                  <a:cubicBezTo>
                    <a:pt x="3801" y="1125"/>
                    <a:pt x="3674" y="1157"/>
                    <a:pt x="3548" y="1157"/>
                  </a:cubicBezTo>
                  <a:cubicBezTo>
                    <a:pt x="3421" y="1157"/>
                    <a:pt x="3294" y="1188"/>
                    <a:pt x="3168" y="1188"/>
                  </a:cubicBezTo>
                  <a:cubicBezTo>
                    <a:pt x="2661" y="1188"/>
                    <a:pt x="2186" y="1061"/>
                    <a:pt x="1711" y="871"/>
                  </a:cubicBezTo>
                  <a:cubicBezTo>
                    <a:pt x="1457" y="776"/>
                    <a:pt x="1236" y="650"/>
                    <a:pt x="1014" y="523"/>
                  </a:cubicBezTo>
                  <a:cubicBezTo>
                    <a:pt x="792" y="365"/>
                    <a:pt x="571" y="206"/>
                    <a:pt x="381" y="48"/>
                  </a:cubicBezTo>
                  <a:lnTo>
                    <a:pt x="349" y="48"/>
                  </a:lnTo>
                  <a:cubicBezTo>
                    <a:pt x="317" y="16"/>
                    <a:pt x="278" y="1"/>
                    <a:pt x="238" y="1"/>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1546024" y="2070748"/>
              <a:ext cx="33625" cy="11784"/>
            </a:xfrm>
            <a:custGeom>
              <a:avLst/>
              <a:gdLst/>
              <a:ahLst/>
              <a:cxnLst/>
              <a:rect l="l" t="t" r="r" b="b"/>
              <a:pathLst>
                <a:path w="1110" h="389" extrusionOk="0">
                  <a:moveTo>
                    <a:pt x="918" y="0"/>
                  </a:moveTo>
                  <a:cubicBezTo>
                    <a:pt x="899" y="0"/>
                    <a:pt x="878" y="3"/>
                    <a:pt x="856" y="8"/>
                  </a:cubicBezTo>
                  <a:lnTo>
                    <a:pt x="33" y="166"/>
                  </a:lnTo>
                  <a:cubicBezTo>
                    <a:pt x="1" y="166"/>
                    <a:pt x="1" y="166"/>
                    <a:pt x="1" y="198"/>
                  </a:cubicBezTo>
                  <a:cubicBezTo>
                    <a:pt x="1" y="198"/>
                    <a:pt x="1" y="230"/>
                    <a:pt x="33" y="230"/>
                  </a:cubicBezTo>
                  <a:lnTo>
                    <a:pt x="856" y="388"/>
                  </a:lnTo>
                  <a:lnTo>
                    <a:pt x="951" y="388"/>
                  </a:lnTo>
                  <a:cubicBezTo>
                    <a:pt x="1046" y="356"/>
                    <a:pt x="1109" y="261"/>
                    <a:pt x="1109" y="166"/>
                  </a:cubicBezTo>
                  <a:cubicBezTo>
                    <a:pt x="1083" y="62"/>
                    <a:pt x="1013" y="0"/>
                    <a:pt x="918" y="0"/>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1554658" y="2078654"/>
              <a:ext cx="33625" cy="12511"/>
            </a:xfrm>
            <a:custGeom>
              <a:avLst/>
              <a:gdLst/>
              <a:ahLst/>
              <a:cxnLst/>
              <a:rect l="l" t="t" r="r" b="b"/>
              <a:pathLst>
                <a:path w="1110" h="413" extrusionOk="0">
                  <a:moveTo>
                    <a:pt x="856" y="0"/>
                  </a:moveTo>
                  <a:lnTo>
                    <a:pt x="33" y="190"/>
                  </a:lnTo>
                  <a:lnTo>
                    <a:pt x="1" y="190"/>
                  </a:lnTo>
                  <a:cubicBezTo>
                    <a:pt x="1" y="222"/>
                    <a:pt x="1" y="222"/>
                    <a:pt x="33" y="254"/>
                  </a:cubicBezTo>
                  <a:lnTo>
                    <a:pt x="856" y="412"/>
                  </a:lnTo>
                  <a:lnTo>
                    <a:pt x="951" y="412"/>
                  </a:lnTo>
                  <a:cubicBezTo>
                    <a:pt x="1046" y="380"/>
                    <a:pt x="1109" y="285"/>
                    <a:pt x="1109" y="159"/>
                  </a:cubicBezTo>
                  <a:cubicBezTo>
                    <a:pt x="1078" y="64"/>
                    <a:pt x="983" y="0"/>
                    <a:pt x="856" y="0"/>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1544116" y="1870393"/>
              <a:ext cx="191903" cy="75792"/>
            </a:xfrm>
            <a:custGeom>
              <a:avLst/>
              <a:gdLst/>
              <a:ahLst/>
              <a:cxnLst/>
              <a:rect l="l" t="t" r="r" b="b"/>
              <a:pathLst>
                <a:path w="6335" h="2502" extrusionOk="0">
                  <a:moveTo>
                    <a:pt x="4615" y="0"/>
                  </a:moveTo>
                  <a:cubicBezTo>
                    <a:pt x="4414" y="0"/>
                    <a:pt x="4216" y="11"/>
                    <a:pt x="4023" y="35"/>
                  </a:cubicBezTo>
                  <a:cubicBezTo>
                    <a:pt x="3484" y="67"/>
                    <a:pt x="2977" y="225"/>
                    <a:pt x="2471" y="383"/>
                  </a:cubicBezTo>
                  <a:cubicBezTo>
                    <a:pt x="1996" y="573"/>
                    <a:pt x="1552" y="827"/>
                    <a:pt x="1141" y="1143"/>
                  </a:cubicBezTo>
                  <a:cubicBezTo>
                    <a:pt x="729" y="1428"/>
                    <a:pt x="349" y="1777"/>
                    <a:pt x="32" y="2188"/>
                  </a:cubicBezTo>
                  <a:cubicBezTo>
                    <a:pt x="1" y="2252"/>
                    <a:pt x="1" y="2378"/>
                    <a:pt x="64" y="2442"/>
                  </a:cubicBezTo>
                  <a:cubicBezTo>
                    <a:pt x="99" y="2477"/>
                    <a:pt x="152" y="2502"/>
                    <a:pt x="210" y="2502"/>
                  </a:cubicBezTo>
                  <a:cubicBezTo>
                    <a:pt x="257" y="2502"/>
                    <a:pt x="306" y="2485"/>
                    <a:pt x="349" y="2442"/>
                  </a:cubicBezTo>
                  <a:cubicBezTo>
                    <a:pt x="666" y="2157"/>
                    <a:pt x="1077" y="1903"/>
                    <a:pt x="1489" y="1713"/>
                  </a:cubicBezTo>
                  <a:cubicBezTo>
                    <a:pt x="1901" y="1523"/>
                    <a:pt x="2312" y="1397"/>
                    <a:pt x="2756" y="1333"/>
                  </a:cubicBezTo>
                  <a:cubicBezTo>
                    <a:pt x="3010" y="1294"/>
                    <a:pt x="3277" y="1267"/>
                    <a:pt x="3540" y="1267"/>
                  </a:cubicBezTo>
                  <a:cubicBezTo>
                    <a:pt x="3703" y="1267"/>
                    <a:pt x="3865" y="1278"/>
                    <a:pt x="4023" y="1302"/>
                  </a:cubicBezTo>
                  <a:cubicBezTo>
                    <a:pt x="4466" y="1333"/>
                    <a:pt x="4878" y="1428"/>
                    <a:pt x="5258" y="1555"/>
                  </a:cubicBezTo>
                  <a:lnTo>
                    <a:pt x="5321" y="1587"/>
                  </a:lnTo>
                  <a:cubicBezTo>
                    <a:pt x="5353" y="1587"/>
                    <a:pt x="5384" y="1587"/>
                    <a:pt x="5448" y="1618"/>
                  </a:cubicBezTo>
                  <a:cubicBezTo>
                    <a:pt x="5467" y="1620"/>
                    <a:pt x="5486" y="1621"/>
                    <a:pt x="5505" y="1621"/>
                  </a:cubicBezTo>
                  <a:cubicBezTo>
                    <a:pt x="5894" y="1621"/>
                    <a:pt x="6242" y="1314"/>
                    <a:pt x="6303" y="922"/>
                  </a:cubicBezTo>
                  <a:cubicBezTo>
                    <a:pt x="6334" y="478"/>
                    <a:pt x="6018" y="98"/>
                    <a:pt x="5606" y="67"/>
                  </a:cubicBezTo>
                  <a:cubicBezTo>
                    <a:pt x="5273" y="28"/>
                    <a:pt x="4941" y="0"/>
                    <a:pt x="4615"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2034340" y="1905987"/>
              <a:ext cx="188056" cy="212987"/>
            </a:xfrm>
            <a:custGeom>
              <a:avLst/>
              <a:gdLst/>
              <a:ahLst/>
              <a:cxnLst/>
              <a:rect l="l" t="t" r="r" b="b"/>
              <a:pathLst>
                <a:path w="6208" h="7031" extrusionOk="0">
                  <a:moveTo>
                    <a:pt x="3104" y="0"/>
                  </a:moveTo>
                  <a:cubicBezTo>
                    <a:pt x="1394" y="0"/>
                    <a:pt x="0" y="1584"/>
                    <a:pt x="0" y="3515"/>
                  </a:cubicBezTo>
                  <a:cubicBezTo>
                    <a:pt x="0" y="5447"/>
                    <a:pt x="1394" y="7031"/>
                    <a:pt x="3104" y="7031"/>
                  </a:cubicBezTo>
                  <a:cubicBezTo>
                    <a:pt x="4814" y="7031"/>
                    <a:pt x="6208" y="5447"/>
                    <a:pt x="6208" y="3515"/>
                  </a:cubicBezTo>
                  <a:cubicBezTo>
                    <a:pt x="6208" y="1584"/>
                    <a:pt x="4814" y="0"/>
                    <a:pt x="3104"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2032431" y="2057873"/>
              <a:ext cx="191873" cy="57253"/>
            </a:xfrm>
            <a:custGeom>
              <a:avLst/>
              <a:gdLst/>
              <a:ahLst/>
              <a:cxnLst/>
              <a:rect l="l" t="t" r="r" b="b"/>
              <a:pathLst>
                <a:path w="6334" h="1890" extrusionOk="0">
                  <a:moveTo>
                    <a:pt x="233" y="1"/>
                  </a:moveTo>
                  <a:cubicBezTo>
                    <a:pt x="180" y="1"/>
                    <a:pt x="132" y="16"/>
                    <a:pt x="95" y="53"/>
                  </a:cubicBezTo>
                  <a:cubicBezTo>
                    <a:pt x="32" y="116"/>
                    <a:pt x="0" y="243"/>
                    <a:pt x="95" y="338"/>
                  </a:cubicBezTo>
                  <a:cubicBezTo>
                    <a:pt x="285" y="560"/>
                    <a:pt x="475" y="750"/>
                    <a:pt x="697" y="940"/>
                  </a:cubicBezTo>
                  <a:lnTo>
                    <a:pt x="1045" y="1193"/>
                  </a:lnTo>
                  <a:cubicBezTo>
                    <a:pt x="1172" y="1288"/>
                    <a:pt x="1299" y="1383"/>
                    <a:pt x="1425" y="1447"/>
                  </a:cubicBezTo>
                  <a:cubicBezTo>
                    <a:pt x="1932" y="1763"/>
                    <a:pt x="2565" y="1890"/>
                    <a:pt x="3167" y="1890"/>
                  </a:cubicBezTo>
                  <a:cubicBezTo>
                    <a:pt x="3800" y="1890"/>
                    <a:pt x="4402" y="1732"/>
                    <a:pt x="4909" y="1447"/>
                  </a:cubicBezTo>
                  <a:cubicBezTo>
                    <a:pt x="5447" y="1162"/>
                    <a:pt x="5922" y="813"/>
                    <a:pt x="6271" y="338"/>
                  </a:cubicBezTo>
                  <a:cubicBezTo>
                    <a:pt x="6334" y="243"/>
                    <a:pt x="6334" y="148"/>
                    <a:pt x="6271" y="85"/>
                  </a:cubicBezTo>
                  <a:cubicBezTo>
                    <a:pt x="6236" y="32"/>
                    <a:pt x="6182" y="9"/>
                    <a:pt x="6130" y="9"/>
                  </a:cubicBezTo>
                  <a:cubicBezTo>
                    <a:pt x="6087" y="9"/>
                    <a:pt x="6046" y="25"/>
                    <a:pt x="6017" y="53"/>
                  </a:cubicBezTo>
                  <a:lnTo>
                    <a:pt x="5986" y="53"/>
                  </a:lnTo>
                  <a:cubicBezTo>
                    <a:pt x="5796" y="211"/>
                    <a:pt x="5574" y="401"/>
                    <a:pt x="5352" y="528"/>
                  </a:cubicBezTo>
                  <a:cubicBezTo>
                    <a:pt x="5131" y="655"/>
                    <a:pt x="4909" y="781"/>
                    <a:pt x="4656" y="876"/>
                  </a:cubicBezTo>
                  <a:cubicBezTo>
                    <a:pt x="4180" y="1066"/>
                    <a:pt x="3674" y="1193"/>
                    <a:pt x="3199" y="1193"/>
                  </a:cubicBezTo>
                  <a:cubicBezTo>
                    <a:pt x="3072" y="1193"/>
                    <a:pt x="2945" y="1162"/>
                    <a:pt x="2819" y="1162"/>
                  </a:cubicBezTo>
                  <a:cubicBezTo>
                    <a:pt x="2692" y="1130"/>
                    <a:pt x="2565" y="1130"/>
                    <a:pt x="2439" y="1098"/>
                  </a:cubicBezTo>
                  <a:lnTo>
                    <a:pt x="2090" y="1003"/>
                  </a:lnTo>
                  <a:cubicBezTo>
                    <a:pt x="1964" y="940"/>
                    <a:pt x="1837" y="908"/>
                    <a:pt x="1710" y="845"/>
                  </a:cubicBezTo>
                  <a:cubicBezTo>
                    <a:pt x="1615" y="813"/>
                    <a:pt x="1489" y="750"/>
                    <a:pt x="1362" y="686"/>
                  </a:cubicBezTo>
                  <a:lnTo>
                    <a:pt x="1045" y="496"/>
                  </a:lnTo>
                  <a:cubicBezTo>
                    <a:pt x="792" y="370"/>
                    <a:pt x="602" y="180"/>
                    <a:pt x="349" y="53"/>
                  </a:cubicBezTo>
                  <a:lnTo>
                    <a:pt x="349" y="21"/>
                  </a:lnTo>
                  <a:cubicBezTo>
                    <a:pt x="309" y="8"/>
                    <a:pt x="270" y="1"/>
                    <a:pt x="233" y="1"/>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2197434" y="2070021"/>
              <a:ext cx="33594" cy="12511"/>
            </a:xfrm>
            <a:custGeom>
              <a:avLst/>
              <a:gdLst/>
              <a:ahLst/>
              <a:cxnLst/>
              <a:rect l="l" t="t" r="r" b="b"/>
              <a:pathLst>
                <a:path w="1109" h="413" extrusionOk="0">
                  <a:moveTo>
                    <a:pt x="190" y="0"/>
                  </a:moveTo>
                  <a:cubicBezTo>
                    <a:pt x="64" y="32"/>
                    <a:pt x="0" y="127"/>
                    <a:pt x="32" y="254"/>
                  </a:cubicBezTo>
                  <a:cubicBezTo>
                    <a:pt x="32" y="349"/>
                    <a:pt x="159" y="412"/>
                    <a:pt x="254" y="412"/>
                  </a:cubicBezTo>
                  <a:lnTo>
                    <a:pt x="1109" y="254"/>
                  </a:lnTo>
                  <a:cubicBezTo>
                    <a:pt x="1109" y="254"/>
                    <a:pt x="1109" y="222"/>
                    <a:pt x="1109" y="222"/>
                  </a:cubicBezTo>
                  <a:cubicBezTo>
                    <a:pt x="1109" y="190"/>
                    <a:pt x="1109" y="190"/>
                    <a:pt x="1109" y="190"/>
                  </a:cubicBezTo>
                  <a:lnTo>
                    <a:pt x="254" y="32"/>
                  </a:lnTo>
                  <a:cubicBezTo>
                    <a:pt x="222" y="0"/>
                    <a:pt x="190" y="0"/>
                    <a:pt x="190" y="0"/>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2188801" y="2078654"/>
              <a:ext cx="34564" cy="12511"/>
            </a:xfrm>
            <a:custGeom>
              <a:avLst/>
              <a:gdLst/>
              <a:ahLst/>
              <a:cxnLst/>
              <a:rect l="l" t="t" r="r" b="b"/>
              <a:pathLst>
                <a:path w="1141" h="413" extrusionOk="0">
                  <a:moveTo>
                    <a:pt x="190" y="0"/>
                  </a:moveTo>
                  <a:cubicBezTo>
                    <a:pt x="64" y="32"/>
                    <a:pt x="0" y="127"/>
                    <a:pt x="32" y="254"/>
                  </a:cubicBezTo>
                  <a:cubicBezTo>
                    <a:pt x="32" y="349"/>
                    <a:pt x="159" y="412"/>
                    <a:pt x="254" y="412"/>
                  </a:cubicBezTo>
                  <a:lnTo>
                    <a:pt x="1109" y="254"/>
                  </a:lnTo>
                  <a:cubicBezTo>
                    <a:pt x="1109" y="222"/>
                    <a:pt x="1109" y="222"/>
                    <a:pt x="1109" y="222"/>
                  </a:cubicBezTo>
                  <a:cubicBezTo>
                    <a:pt x="1140" y="190"/>
                    <a:pt x="1109" y="190"/>
                    <a:pt x="1109" y="190"/>
                  </a:cubicBezTo>
                  <a:lnTo>
                    <a:pt x="254" y="0"/>
                  </a:ln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2040095" y="1870393"/>
              <a:ext cx="193811" cy="75428"/>
            </a:xfrm>
            <a:custGeom>
              <a:avLst/>
              <a:gdLst/>
              <a:ahLst/>
              <a:cxnLst/>
              <a:rect l="l" t="t" r="r" b="b"/>
              <a:pathLst>
                <a:path w="6398" h="2490" extrusionOk="0">
                  <a:moveTo>
                    <a:pt x="1759" y="0"/>
                  </a:moveTo>
                  <a:cubicBezTo>
                    <a:pt x="1426" y="0"/>
                    <a:pt x="1093" y="28"/>
                    <a:pt x="761" y="67"/>
                  </a:cubicBezTo>
                  <a:cubicBezTo>
                    <a:pt x="729" y="67"/>
                    <a:pt x="666" y="67"/>
                    <a:pt x="634" y="98"/>
                  </a:cubicBezTo>
                  <a:cubicBezTo>
                    <a:pt x="222" y="225"/>
                    <a:pt x="1" y="637"/>
                    <a:pt x="127" y="1048"/>
                  </a:cubicBezTo>
                  <a:cubicBezTo>
                    <a:pt x="206" y="1388"/>
                    <a:pt x="521" y="1620"/>
                    <a:pt x="859" y="1620"/>
                  </a:cubicBezTo>
                  <a:cubicBezTo>
                    <a:pt x="932" y="1620"/>
                    <a:pt x="1005" y="1609"/>
                    <a:pt x="1077" y="1587"/>
                  </a:cubicBezTo>
                  <a:lnTo>
                    <a:pt x="1109" y="1555"/>
                  </a:lnTo>
                  <a:cubicBezTo>
                    <a:pt x="1521" y="1428"/>
                    <a:pt x="1932" y="1333"/>
                    <a:pt x="2344" y="1302"/>
                  </a:cubicBezTo>
                  <a:cubicBezTo>
                    <a:pt x="2501" y="1278"/>
                    <a:pt x="2663" y="1267"/>
                    <a:pt x="2828" y="1267"/>
                  </a:cubicBezTo>
                  <a:cubicBezTo>
                    <a:pt x="3094" y="1267"/>
                    <a:pt x="3368" y="1294"/>
                    <a:pt x="3642" y="1333"/>
                  </a:cubicBezTo>
                  <a:cubicBezTo>
                    <a:pt x="4054" y="1397"/>
                    <a:pt x="4498" y="1523"/>
                    <a:pt x="4909" y="1713"/>
                  </a:cubicBezTo>
                  <a:cubicBezTo>
                    <a:pt x="5289" y="1903"/>
                    <a:pt x="5701" y="2157"/>
                    <a:pt x="6018" y="2442"/>
                  </a:cubicBezTo>
                  <a:lnTo>
                    <a:pt x="6049" y="2442"/>
                  </a:lnTo>
                  <a:cubicBezTo>
                    <a:pt x="6081" y="2473"/>
                    <a:pt x="6128" y="2489"/>
                    <a:pt x="6176" y="2489"/>
                  </a:cubicBezTo>
                  <a:cubicBezTo>
                    <a:pt x="6223" y="2489"/>
                    <a:pt x="6271" y="2473"/>
                    <a:pt x="6303" y="2442"/>
                  </a:cubicBezTo>
                  <a:cubicBezTo>
                    <a:pt x="6398" y="2378"/>
                    <a:pt x="6398" y="2252"/>
                    <a:pt x="6334" y="2188"/>
                  </a:cubicBezTo>
                  <a:cubicBezTo>
                    <a:pt x="6018" y="1777"/>
                    <a:pt x="5669" y="1428"/>
                    <a:pt x="5258" y="1112"/>
                  </a:cubicBezTo>
                  <a:cubicBezTo>
                    <a:pt x="4846" y="827"/>
                    <a:pt x="4403" y="573"/>
                    <a:pt x="3896" y="383"/>
                  </a:cubicBezTo>
                  <a:cubicBezTo>
                    <a:pt x="3421" y="225"/>
                    <a:pt x="2882" y="67"/>
                    <a:pt x="2376" y="35"/>
                  </a:cubicBezTo>
                  <a:cubicBezTo>
                    <a:pt x="2170" y="11"/>
                    <a:pt x="1964" y="0"/>
                    <a:pt x="175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1499980" y="2121215"/>
              <a:ext cx="213986" cy="143314"/>
            </a:xfrm>
            <a:custGeom>
              <a:avLst/>
              <a:gdLst/>
              <a:ahLst/>
              <a:cxnLst/>
              <a:rect l="l" t="t" r="r" b="b"/>
              <a:pathLst>
                <a:path w="7064" h="4731" extrusionOk="0">
                  <a:moveTo>
                    <a:pt x="1652" y="0"/>
                  </a:moveTo>
                  <a:cubicBezTo>
                    <a:pt x="1064" y="0"/>
                    <a:pt x="629" y="244"/>
                    <a:pt x="413" y="971"/>
                  </a:cubicBezTo>
                  <a:cubicBezTo>
                    <a:pt x="1" y="2491"/>
                    <a:pt x="1046" y="4074"/>
                    <a:pt x="2756" y="4581"/>
                  </a:cubicBezTo>
                  <a:cubicBezTo>
                    <a:pt x="3099" y="4682"/>
                    <a:pt x="3443" y="4731"/>
                    <a:pt x="3778" y="4731"/>
                  </a:cubicBezTo>
                  <a:cubicBezTo>
                    <a:pt x="5111" y="4731"/>
                    <a:pt x="6291" y="3966"/>
                    <a:pt x="6620" y="2776"/>
                  </a:cubicBezTo>
                  <a:cubicBezTo>
                    <a:pt x="7063" y="1287"/>
                    <a:pt x="5638" y="1034"/>
                    <a:pt x="3928" y="527"/>
                  </a:cubicBezTo>
                  <a:cubicBezTo>
                    <a:pt x="3053" y="268"/>
                    <a:pt x="2269" y="0"/>
                    <a:pt x="1652"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2054484" y="2119428"/>
              <a:ext cx="214925" cy="143193"/>
            </a:xfrm>
            <a:custGeom>
              <a:avLst/>
              <a:gdLst/>
              <a:ahLst/>
              <a:cxnLst/>
              <a:rect l="l" t="t" r="r" b="b"/>
              <a:pathLst>
                <a:path w="7095" h="4727" extrusionOk="0">
                  <a:moveTo>
                    <a:pt x="5424" y="0"/>
                  </a:moveTo>
                  <a:cubicBezTo>
                    <a:pt x="4814" y="0"/>
                    <a:pt x="4036" y="266"/>
                    <a:pt x="3167" y="523"/>
                  </a:cubicBezTo>
                  <a:cubicBezTo>
                    <a:pt x="1457" y="1030"/>
                    <a:pt x="1" y="1283"/>
                    <a:pt x="444" y="2771"/>
                  </a:cubicBezTo>
                  <a:cubicBezTo>
                    <a:pt x="798" y="3961"/>
                    <a:pt x="1983" y="4726"/>
                    <a:pt x="3317" y="4726"/>
                  </a:cubicBezTo>
                  <a:cubicBezTo>
                    <a:pt x="3652" y="4726"/>
                    <a:pt x="3996" y="4678"/>
                    <a:pt x="4339" y="4577"/>
                  </a:cubicBezTo>
                  <a:cubicBezTo>
                    <a:pt x="6049" y="4102"/>
                    <a:pt x="7094" y="2486"/>
                    <a:pt x="6651" y="998"/>
                  </a:cubicBezTo>
                  <a:cubicBezTo>
                    <a:pt x="6448" y="250"/>
                    <a:pt x="6016" y="0"/>
                    <a:pt x="542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1874122" y="2021098"/>
              <a:ext cx="34564" cy="17297"/>
            </a:xfrm>
            <a:custGeom>
              <a:avLst/>
              <a:gdLst/>
              <a:ahLst/>
              <a:cxnLst/>
              <a:rect l="l" t="t" r="r" b="b"/>
              <a:pathLst>
                <a:path w="1141" h="571" fill="none" extrusionOk="0">
                  <a:moveTo>
                    <a:pt x="1" y="570"/>
                  </a:moveTo>
                  <a:cubicBezTo>
                    <a:pt x="1" y="570"/>
                    <a:pt x="571" y="0"/>
                    <a:pt x="1141" y="570"/>
                  </a:cubicBezTo>
                </a:path>
              </a:pathLst>
            </a:custGeom>
            <a:noFill/>
            <a:ln w="4750" cap="rnd" cmpd="sng">
              <a:solidFill>
                <a:srgbClr val="913A3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1849192" y="2207852"/>
              <a:ext cx="67189" cy="19630"/>
            </a:xfrm>
            <a:custGeom>
              <a:avLst/>
              <a:gdLst/>
              <a:ahLst/>
              <a:cxnLst/>
              <a:rect l="l" t="t" r="r" b="b"/>
              <a:pathLst>
                <a:path w="2218" h="648" extrusionOk="0">
                  <a:moveTo>
                    <a:pt x="1136" y="0"/>
                  </a:moveTo>
                  <a:cubicBezTo>
                    <a:pt x="479" y="0"/>
                    <a:pt x="0" y="296"/>
                    <a:pt x="0" y="296"/>
                  </a:cubicBezTo>
                  <a:cubicBezTo>
                    <a:pt x="465" y="560"/>
                    <a:pt x="866" y="648"/>
                    <a:pt x="1194" y="648"/>
                  </a:cubicBezTo>
                  <a:cubicBezTo>
                    <a:pt x="1851" y="648"/>
                    <a:pt x="2217" y="296"/>
                    <a:pt x="2217" y="296"/>
                  </a:cubicBezTo>
                  <a:cubicBezTo>
                    <a:pt x="1837" y="74"/>
                    <a:pt x="1464" y="0"/>
                    <a:pt x="1136" y="0"/>
                  </a:cubicBezTo>
                  <a:close/>
                </a:path>
              </a:pathLst>
            </a:custGeom>
            <a:solidFill>
              <a:srgbClr val="D47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1830168" y="2210426"/>
              <a:ext cx="101328" cy="53406"/>
            </a:xfrm>
            <a:custGeom>
              <a:avLst/>
              <a:gdLst/>
              <a:ahLst/>
              <a:cxnLst/>
              <a:rect l="l" t="t" r="r" b="b"/>
              <a:pathLst>
                <a:path w="3345" h="1763" extrusionOk="0">
                  <a:moveTo>
                    <a:pt x="3152" y="1"/>
                  </a:moveTo>
                  <a:cubicBezTo>
                    <a:pt x="3124" y="1"/>
                    <a:pt x="3095" y="7"/>
                    <a:pt x="3067" y="21"/>
                  </a:cubicBezTo>
                  <a:cubicBezTo>
                    <a:pt x="2602" y="331"/>
                    <a:pt x="2143" y="440"/>
                    <a:pt x="1725" y="440"/>
                  </a:cubicBezTo>
                  <a:cubicBezTo>
                    <a:pt x="1118" y="440"/>
                    <a:pt x="599" y="208"/>
                    <a:pt x="280" y="21"/>
                  </a:cubicBezTo>
                  <a:cubicBezTo>
                    <a:pt x="257" y="9"/>
                    <a:pt x="233" y="4"/>
                    <a:pt x="210" y="4"/>
                  </a:cubicBezTo>
                  <a:cubicBezTo>
                    <a:pt x="102" y="4"/>
                    <a:pt x="1" y="113"/>
                    <a:pt x="27" y="242"/>
                  </a:cubicBezTo>
                  <a:cubicBezTo>
                    <a:pt x="248" y="1003"/>
                    <a:pt x="818" y="1763"/>
                    <a:pt x="1800" y="1763"/>
                  </a:cubicBezTo>
                  <a:cubicBezTo>
                    <a:pt x="2782" y="1763"/>
                    <a:pt x="3194" y="971"/>
                    <a:pt x="3320" y="179"/>
                  </a:cubicBezTo>
                  <a:cubicBezTo>
                    <a:pt x="3345" y="80"/>
                    <a:pt x="3254" y="1"/>
                    <a:pt x="3152" y="1"/>
                  </a:cubicBezTo>
                  <a:close/>
                </a:path>
              </a:pathLst>
            </a:custGeom>
            <a:solidFill>
              <a:srgbClr val="193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2068873" y="1452962"/>
              <a:ext cx="382625" cy="541297"/>
            </a:xfrm>
            <a:custGeom>
              <a:avLst/>
              <a:gdLst/>
              <a:ahLst/>
              <a:cxnLst/>
              <a:rect l="l" t="t" r="r" b="b"/>
              <a:pathLst>
                <a:path w="12631" h="17869" extrusionOk="0">
                  <a:moveTo>
                    <a:pt x="2557" y="0"/>
                  </a:moveTo>
                  <a:cubicBezTo>
                    <a:pt x="1794" y="0"/>
                    <a:pt x="944" y="103"/>
                    <a:pt x="1" y="324"/>
                  </a:cubicBezTo>
                  <a:cubicBezTo>
                    <a:pt x="1" y="324"/>
                    <a:pt x="824" y="8495"/>
                    <a:pt x="7760" y="17869"/>
                  </a:cubicBezTo>
                  <a:cubicBezTo>
                    <a:pt x="7760" y="17869"/>
                    <a:pt x="12630" y="0"/>
                    <a:pt x="2557"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2128367" y="1608575"/>
              <a:ext cx="130500" cy="193811"/>
            </a:xfrm>
            <a:custGeom>
              <a:avLst/>
              <a:gdLst/>
              <a:ahLst/>
              <a:cxnLst/>
              <a:rect l="l" t="t" r="r" b="b"/>
              <a:pathLst>
                <a:path w="4308" h="6398" fill="none" extrusionOk="0">
                  <a:moveTo>
                    <a:pt x="0" y="1"/>
                  </a:moveTo>
                  <a:cubicBezTo>
                    <a:pt x="0" y="1"/>
                    <a:pt x="2185" y="4719"/>
                    <a:pt x="4307" y="6398"/>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1348426" y="1435575"/>
              <a:ext cx="813535" cy="627751"/>
            </a:xfrm>
            <a:custGeom>
              <a:avLst/>
              <a:gdLst/>
              <a:ahLst/>
              <a:cxnLst/>
              <a:rect l="l" t="t" r="r" b="b"/>
              <a:pathLst>
                <a:path w="26856" h="20723" extrusionOk="0">
                  <a:moveTo>
                    <a:pt x="18238" y="0"/>
                  </a:moveTo>
                  <a:cubicBezTo>
                    <a:pt x="11814" y="0"/>
                    <a:pt x="4402" y="2993"/>
                    <a:pt x="2502" y="7897"/>
                  </a:cubicBezTo>
                  <a:cubicBezTo>
                    <a:pt x="0" y="14421"/>
                    <a:pt x="3515" y="20723"/>
                    <a:pt x="3515" y="20723"/>
                  </a:cubicBezTo>
                  <a:cubicBezTo>
                    <a:pt x="4909" y="19741"/>
                    <a:pt x="3420" y="16922"/>
                    <a:pt x="5986" y="15846"/>
                  </a:cubicBezTo>
                  <a:cubicBezTo>
                    <a:pt x="11908" y="13376"/>
                    <a:pt x="9818" y="10019"/>
                    <a:pt x="14251" y="9607"/>
                  </a:cubicBezTo>
                  <a:cubicBezTo>
                    <a:pt x="25367" y="8594"/>
                    <a:pt x="26855" y="2893"/>
                    <a:pt x="26855" y="2893"/>
                  </a:cubicBezTo>
                  <a:cubicBezTo>
                    <a:pt x="25002" y="905"/>
                    <a:pt x="21769" y="0"/>
                    <a:pt x="18238"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1606488" y="1608575"/>
              <a:ext cx="358815" cy="178483"/>
            </a:xfrm>
            <a:custGeom>
              <a:avLst/>
              <a:gdLst/>
              <a:ahLst/>
              <a:cxnLst/>
              <a:rect l="l" t="t" r="r" b="b"/>
              <a:pathLst>
                <a:path w="11845" h="5892" fill="none" extrusionOk="0">
                  <a:moveTo>
                    <a:pt x="11844" y="1"/>
                  </a:moveTo>
                  <a:cubicBezTo>
                    <a:pt x="11844" y="1"/>
                    <a:pt x="9279" y="1426"/>
                    <a:pt x="6556" y="1743"/>
                  </a:cubicBezTo>
                  <a:cubicBezTo>
                    <a:pt x="3800" y="2059"/>
                    <a:pt x="1362" y="2218"/>
                    <a:pt x="0" y="5891"/>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1509583" y="1470441"/>
              <a:ext cx="484498" cy="358815"/>
            </a:xfrm>
            <a:custGeom>
              <a:avLst/>
              <a:gdLst/>
              <a:ahLst/>
              <a:cxnLst/>
              <a:rect l="l" t="t" r="r" b="b"/>
              <a:pathLst>
                <a:path w="15994" h="11845" fill="none" extrusionOk="0">
                  <a:moveTo>
                    <a:pt x="15993" y="1711"/>
                  </a:moveTo>
                  <a:cubicBezTo>
                    <a:pt x="15582" y="1774"/>
                    <a:pt x="9375" y="0"/>
                    <a:pt x="4181" y="4561"/>
                  </a:cubicBezTo>
                  <a:cubicBezTo>
                    <a:pt x="191" y="8076"/>
                    <a:pt x="1" y="11845"/>
                    <a:pt x="1" y="11845"/>
                  </a:cubicBezTo>
                </a:path>
              </a:pathLst>
            </a:custGeom>
            <a:noFill/>
            <a:ln w="10300" cap="rnd"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1328252" y="1360843"/>
              <a:ext cx="1163717" cy="702483"/>
            </a:xfrm>
            <a:custGeom>
              <a:avLst/>
              <a:gdLst/>
              <a:ahLst/>
              <a:cxnLst/>
              <a:rect l="l" t="t" r="r" b="b"/>
              <a:pathLst>
                <a:path w="38416" h="23190" extrusionOk="0">
                  <a:moveTo>
                    <a:pt x="17347" y="1"/>
                  </a:moveTo>
                  <a:cubicBezTo>
                    <a:pt x="3592" y="1"/>
                    <a:pt x="1" y="15002"/>
                    <a:pt x="4181" y="23190"/>
                  </a:cubicBezTo>
                  <a:cubicBezTo>
                    <a:pt x="4181" y="23190"/>
                    <a:pt x="2028" y="7640"/>
                    <a:pt x="13682" y="4062"/>
                  </a:cubicBezTo>
                  <a:cubicBezTo>
                    <a:pt x="15479" y="3504"/>
                    <a:pt x="17200" y="3242"/>
                    <a:pt x="18819" y="3242"/>
                  </a:cubicBezTo>
                  <a:cubicBezTo>
                    <a:pt x="27672" y="3242"/>
                    <a:pt x="33494" y="11057"/>
                    <a:pt x="32209" y="20910"/>
                  </a:cubicBezTo>
                  <a:cubicBezTo>
                    <a:pt x="32209" y="20910"/>
                    <a:pt x="38416" y="3587"/>
                    <a:pt x="21346" y="388"/>
                  </a:cubicBezTo>
                  <a:cubicBezTo>
                    <a:pt x="19928" y="125"/>
                    <a:pt x="18596" y="1"/>
                    <a:pt x="17347"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1320588" y="1405797"/>
              <a:ext cx="275359" cy="83880"/>
            </a:xfrm>
            <a:custGeom>
              <a:avLst/>
              <a:gdLst/>
              <a:ahLst/>
              <a:cxnLst/>
              <a:rect l="l" t="t" r="r" b="b"/>
              <a:pathLst>
                <a:path w="9090" h="2769" extrusionOk="0">
                  <a:moveTo>
                    <a:pt x="4769" y="0"/>
                  </a:moveTo>
                  <a:cubicBezTo>
                    <a:pt x="1823" y="0"/>
                    <a:pt x="1" y="2103"/>
                    <a:pt x="1" y="2103"/>
                  </a:cubicBezTo>
                  <a:cubicBezTo>
                    <a:pt x="1250" y="2590"/>
                    <a:pt x="2487" y="2768"/>
                    <a:pt x="3628" y="2768"/>
                  </a:cubicBezTo>
                  <a:cubicBezTo>
                    <a:pt x="6711" y="2768"/>
                    <a:pt x="9090" y="1469"/>
                    <a:pt x="9090" y="1469"/>
                  </a:cubicBezTo>
                  <a:cubicBezTo>
                    <a:pt x="7482" y="381"/>
                    <a:pt x="6023" y="0"/>
                    <a:pt x="4769"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1576741" y="1210471"/>
              <a:ext cx="177756" cy="259031"/>
            </a:xfrm>
            <a:custGeom>
              <a:avLst/>
              <a:gdLst/>
              <a:ahLst/>
              <a:cxnLst/>
              <a:rect l="l" t="t" r="r" b="b"/>
              <a:pathLst>
                <a:path w="5868" h="8551" extrusionOk="0">
                  <a:moveTo>
                    <a:pt x="3579" y="0"/>
                  </a:moveTo>
                  <a:cubicBezTo>
                    <a:pt x="3579" y="0"/>
                    <a:pt x="3579" y="0"/>
                    <a:pt x="3579" y="0"/>
                  </a:cubicBezTo>
                  <a:lnTo>
                    <a:pt x="3579" y="0"/>
                  </a:lnTo>
                  <a:cubicBezTo>
                    <a:pt x="3579" y="0"/>
                    <a:pt x="3579" y="0"/>
                    <a:pt x="3579" y="0"/>
                  </a:cubicBezTo>
                  <a:close/>
                  <a:moveTo>
                    <a:pt x="3579" y="0"/>
                  </a:moveTo>
                  <a:cubicBezTo>
                    <a:pt x="0" y="3484"/>
                    <a:pt x="349" y="8551"/>
                    <a:pt x="349" y="8551"/>
                  </a:cubicBezTo>
                  <a:cubicBezTo>
                    <a:pt x="5868" y="5208"/>
                    <a:pt x="3566" y="43"/>
                    <a:pt x="3579"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1761889" y="1608575"/>
              <a:ext cx="340579" cy="178483"/>
            </a:xfrm>
            <a:custGeom>
              <a:avLst/>
              <a:gdLst/>
              <a:ahLst/>
              <a:cxnLst/>
              <a:rect l="l" t="t" r="r" b="b"/>
              <a:pathLst>
                <a:path w="11243" h="5892" fill="none" extrusionOk="0">
                  <a:moveTo>
                    <a:pt x="11243" y="1"/>
                  </a:moveTo>
                  <a:cubicBezTo>
                    <a:pt x="11243" y="1"/>
                    <a:pt x="8804" y="4973"/>
                    <a:pt x="0" y="5891"/>
                  </a:cubicBezTo>
                </a:path>
              </a:pathLst>
            </a:custGeom>
            <a:noFill/>
            <a:ln w="1030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2131185" y="3233041"/>
              <a:ext cx="666829" cy="753435"/>
            </a:xfrm>
            <a:custGeom>
              <a:avLst/>
              <a:gdLst/>
              <a:ahLst/>
              <a:cxnLst/>
              <a:rect l="l" t="t" r="r" b="b"/>
              <a:pathLst>
                <a:path w="22013" h="24872" extrusionOk="0">
                  <a:moveTo>
                    <a:pt x="8164" y="1"/>
                  </a:moveTo>
                  <a:cubicBezTo>
                    <a:pt x="6602" y="1"/>
                    <a:pt x="4912" y="853"/>
                    <a:pt x="3074" y="2809"/>
                  </a:cubicBezTo>
                  <a:cubicBezTo>
                    <a:pt x="0" y="6128"/>
                    <a:pt x="15124" y="24871"/>
                    <a:pt x="19926" y="24871"/>
                  </a:cubicBezTo>
                  <a:cubicBezTo>
                    <a:pt x="20072" y="24871"/>
                    <a:pt x="20208" y="24854"/>
                    <a:pt x="20334" y="24819"/>
                  </a:cubicBezTo>
                  <a:cubicBezTo>
                    <a:pt x="20334" y="24819"/>
                    <a:pt x="22012" y="22760"/>
                    <a:pt x="17895" y="12214"/>
                  </a:cubicBezTo>
                  <a:cubicBezTo>
                    <a:pt x="15221" y="5394"/>
                    <a:pt x="12094" y="1"/>
                    <a:pt x="8164" y="1"/>
                  </a:cubicBezTo>
                  <a:close/>
                </a:path>
              </a:pathLst>
            </a:custGeom>
            <a:solidFill>
              <a:srgbClr val="CF8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886011" y="3581253"/>
              <a:ext cx="554625" cy="907260"/>
            </a:xfrm>
            <a:custGeom>
              <a:avLst/>
              <a:gdLst/>
              <a:ahLst/>
              <a:cxnLst/>
              <a:rect l="l" t="t" r="r" b="b"/>
              <a:pathLst>
                <a:path w="18309" h="29950" extrusionOk="0">
                  <a:moveTo>
                    <a:pt x="12605" y="1"/>
                  </a:moveTo>
                  <a:cubicBezTo>
                    <a:pt x="11851" y="1"/>
                    <a:pt x="10998" y="225"/>
                    <a:pt x="10040" y="719"/>
                  </a:cubicBezTo>
                  <a:lnTo>
                    <a:pt x="7791" y="16047"/>
                  </a:lnTo>
                  <a:cubicBezTo>
                    <a:pt x="7791" y="16047"/>
                    <a:pt x="3928" y="20449"/>
                    <a:pt x="1" y="25358"/>
                  </a:cubicBezTo>
                  <a:cubicBezTo>
                    <a:pt x="1647" y="27036"/>
                    <a:pt x="3421" y="28556"/>
                    <a:pt x="5289" y="29950"/>
                  </a:cubicBezTo>
                  <a:cubicBezTo>
                    <a:pt x="9470" y="25928"/>
                    <a:pt x="13713" y="21462"/>
                    <a:pt x="15265" y="18422"/>
                  </a:cubicBezTo>
                  <a:cubicBezTo>
                    <a:pt x="18309" y="12474"/>
                    <a:pt x="18226" y="1"/>
                    <a:pt x="12605" y="1"/>
                  </a:cubicBezTo>
                  <a:close/>
                </a:path>
              </a:pathLst>
            </a:custGeom>
            <a:solidFill>
              <a:srgbClr val="CF8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1158462" y="3581707"/>
              <a:ext cx="282538" cy="750436"/>
            </a:xfrm>
            <a:custGeom>
              <a:avLst/>
              <a:gdLst/>
              <a:ahLst/>
              <a:cxnLst/>
              <a:rect l="l" t="t" r="r" b="b"/>
              <a:pathLst>
                <a:path w="9327" h="24773" extrusionOk="0">
                  <a:moveTo>
                    <a:pt x="3641" y="1"/>
                  </a:moveTo>
                  <a:cubicBezTo>
                    <a:pt x="2913" y="1"/>
                    <a:pt x="2092" y="211"/>
                    <a:pt x="1172" y="673"/>
                  </a:cubicBezTo>
                  <a:lnTo>
                    <a:pt x="951" y="1338"/>
                  </a:lnTo>
                  <a:lnTo>
                    <a:pt x="1" y="7893"/>
                  </a:lnTo>
                  <a:cubicBezTo>
                    <a:pt x="1014" y="8780"/>
                    <a:pt x="2629" y="10617"/>
                    <a:pt x="2883" y="13372"/>
                  </a:cubicBezTo>
                  <a:cubicBezTo>
                    <a:pt x="3168" y="16159"/>
                    <a:pt x="3769" y="20592"/>
                    <a:pt x="1394" y="24773"/>
                  </a:cubicBezTo>
                  <a:cubicBezTo>
                    <a:pt x="3548" y="22429"/>
                    <a:pt x="5353" y="20181"/>
                    <a:pt x="6271" y="18407"/>
                  </a:cubicBezTo>
                  <a:cubicBezTo>
                    <a:pt x="9327" y="12492"/>
                    <a:pt x="9256" y="1"/>
                    <a:pt x="3641" y="1"/>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1385838" y="3935917"/>
              <a:ext cx="1035155" cy="800600"/>
            </a:xfrm>
            <a:custGeom>
              <a:avLst/>
              <a:gdLst/>
              <a:ahLst/>
              <a:cxnLst/>
              <a:rect l="l" t="t" r="r" b="b"/>
              <a:pathLst>
                <a:path w="34172" h="26429" extrusionOk="0">
                  <a:moveTo>
                    <a:pt x="2217" y="0"/>
                  </a:moveTo>
                  <a:cubicBezTo>
                    <a:pt x="2217" y="634"/>
                    <a:pt x="5416" y="13301"/>
                    <a:pt x="4782" y="14695"/>
                  </a:cubicBezTo>
                  <a:cubicBezTo>
                    <a:pt x="4276" y="15898"/>
                    <a:pt x="1362" y="20870"/>
                    <a:pt x="0" y="24259"/>
                  </a:cubicBezTo>
                  <a:cubicBezTo>
                    <a:pt x="3960" y="25663"/>
                    <a:pt x="8129" y="26429"/>
                    <a:pt x="12386" y="26429"/>
                  </a:cubicBezTo>
                  <a:cubicBezTo>
                    <a:pt x="14562" y="26429"/>
                    <a:pt x="16763" y="26228"/>
                    <a:pt x="18970" y="25811"/>
                  </a:cubicBezTo>
                  <a:cubicBezTo>
                    <a:pt x="24290" y="24797"/>
                    <a:pt x="29389" y="23435"/>
                    <a:pt x="34171" y="21662"/>
                  </a:cubicBezTo>
                  <a:cubicBezTo>
                    <a:pt x="32714" y="18717"/>
                    <a:pt x="30941" y="15613"/>
                    <a:pt x="30529" y="14695"/>
                  </a:cubicBezTo>
                  <a:cubicBezTo>
                    <a:pt x="29927" y="13301"/>
                    <a:pt x="33126" y="634"/>
                    <a:pt x="33094"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1385838" y="3934948"/>
              <a:ext cx="1002530" cy="801418"/>
            </a:xfrm>
            <a:custGeom>
              <a:avLst/>
              <a:gdLst/>
              <a:ahLst/>
              <a:cxnLst/>
              <a:rect l="l" t="t" r="r" b="b"/>
              <a:pathLst>
                <a:path w="33095" h="26456" extrusionOk="0">
                  <a:moveTo>
                    <a:pt x="3420" y="1"/>
                  </a:moveTo>
                  <a:cubicBezTo>
                    <a:pt x="3230" y="571"/>
                    <a:pt x="2977" y="1331"/>
                    <a:pt x="2660" y="2154"/>
                  </a:cubicBezTo>
                  <a:cubicBezTo>
                    <a:pt x="3515" y="5986"/>
                    <a:pt x="5257" y="13650"/>
                    <a:pt x="4782" y="14727"/>
                  </a:cubicBezTo>
                  <a:cubicBezTo>
                    <a:pt x="4276" y="15930"/>
                    <a:pt x="1362" y="20902"/>
                    <a:pt x="0" y="24291"/>
                  </a:cubicBezTo>
                  <a:cubicBezTo>
                    <a:pt x="3942" y="25688"/>
                    <a:pt x="8100" y="26456"/>
                    <a:pt x="12334" y="26456"/>
                  </a:cubicBezTo>
                  <a:cubicBezTo>
                    <a:pt x="13475" y="26456"/>
                    <a:pt x="14622" y="26400"/>
                    <a:pt x="15771" y="26286"/>
                  </a:cubicBezTo>
                  <a:cubicBezTo>
                    <a:pt x="12256" y="24449"/>
                    <a:pt x="9058" y="16849"/>
                    <a:pt x="11623" y="13238"/>
                  </a:cubicBezTo>
                  <a:cubicBezTo>
                    <a:pt x="13935" y="10008"/>
                    <a:pt x="27584" y="9311"/>
                    <a:pt x="31163" y="9185"/>
                  </a:cubicBezTo>
                  <a:cubicBezTo>
                    <a:pt x="31891" y="5511"/>
                    <a:pt x="32904" y="1236"/>
                    <a:pt x="33063" y="222"/>
                  </a:cubicBezTo>
                  <a:lnTo>
                    <a:pt x="33094" y="1"/>
                  </a:lnTo>
                  <a:lnTo>
                    <a:pt x="27109" y="1711"/>
                  </a:lnTo>
                  <a:lnTo>
                    <a:pt x="14378" y="1"/>
                  </a:ln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2293613" y="2986187"/>
              <a:ext cx="453539" cy="993806"/>
            </a:xfrm>
            <a:custGeom>
              <a:avLst/>
              <a:gdLst/>
              <a:ahLst/>
              <a:cxnLst/>
              <a:rect l="l" t="t" r="r" b="b"/>
              <a:pathLst>
                <a:path w="14972" h="32807" extrusionOk="0">
                  <a:moveTo>
                    <a:pt x="3127" y="0"/>
                  </a:moveTo>
                  <a:lnTo>
                    <a:pt x="3127" y="0"/>
                  </a:lnTo>
                  <a:cubicBezTo>
                    <a:pt x="2077" y="618"/>
                    <a:pt x="1" y="32806"/>
                    <a:pt x="3373" y="32806"/>
                  </a:cubicBezTo>
                  <a:cubicBezTo>
                    <a:pt x="3456" y="32806"/>
                    <a:pt x="3544" y="32787"/>
                    <a:pt x="3634" y="32746"/>
                  </a:cubicBezTo>
                  <a:cubicBezTo>
                    <a:pt x="7371" y="31036"/>
                    <a:pt x="14972" y="21757"/>
                    <a:pt x="14972" y="21757"/>
                  </a:cubicBezTo>
                  <a:cubicBezTo>
                    <a:pt x="9461" y="1996"/>
                    <a:pt x="3128" y="0"/>
                    <a:pt x="3127"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1253429" y="2936295"/>
              <a:ext cx="1366131" cy="1276072"/>
            </a:xfrm>
            <a:custGeom>
              <a:avLst/>
              <a:gdLst/>
              <a:ahLst/>
              <a:cxnLst/>
              <a:rect l="l" t="t" r="r" b="b"/>
              <a:pathLst>
                <a:path w="45098" h="42125" extrusionOk="0">
                  <a:moveTo>
                    <a:pt x="11275" y="0"/>
                  </a:moveTo>
                  <a:lnTo>
                    <a:pt x="7411" y="1109"/>
                  </a:lnTo>
                  <a:cubicBezTo>
                    <a:pt x="1" y="3579"/>
                    <a:pt x="413" y="12921"/>
                    <a:pt x="413" y="17418"/>
                  </a:cubicBezTo>
                  <a:lnTo>
                    <a:pt x="1141" y="40758"/>
                  </a:lnTo>
                  <a:lnTo>
                    <a:pt x="13682" y="41677"/>
                  </a:lnTo>
                  <a:cubicBezTo>
                    <a:pt x="15977" y="41974"/>
                    <a:pt x="18281" y="42125"/>
                    <a:pt x="20585" y="42125"/>
                  </a:cubicBezTo>
                  <a:cubicBezTo>
                    <a:pt x="22699" y="42125"/>
                    <a:pt x="24813" y="41998"/>
                    <a:pt x="26920" y="41740"/>
                  </a:cubicBezTo>
                  <a:lnTo>
                    <a:pt x="41994" y="39840"/>
                  </a:lnTo>
                  <a:lnTo>
                    <a:pt x="45098" y="11750"/>
                  </a:lnTo>
                  <a:cubicBezTo>
                    <a:pt x="45098" y="7221"/>
                    <a:pt x="42089" y="3231"/>
                    <a:pt x="37719" y="1964"/>
                  </a:cubicBezTo>
                  <a:lnTo>
                    <a:pt x="30752" y="0"/>
                  </a:lnTo>
                  <a:cubicBezTo>
                    <a:pt x="30752" y="0"/>
                    <a:pt x="26160" y="12351"/>
                    <a:pt x="20839" y="12351"/>
                  </a:cubicBezTo>
                  <a:cubicBezTo>
                    <a:pt x="16469" y="12351"/>
                    <a:pt x="11275" y="0"/>
                    <a:pt x="11275"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1274543" y="3574255"/>
              <a:ext cx="1257714" cy="638475"/>
            </a:xfrm>
            <a:custGeom>
              <a:avLst/>
              <a:gdLst/>
              <a:ahLst/>
              <a:cxnLst/>
              <a:rect l="l" t="t" r="r" b="b"/>
              <a:pathLst>
                <a:path w="41519" h="21077" extrusionOk="0">
                  <a:moveTo>
                    <a:pt x="634" y="0"/>
                  </a:moveTo>
                  <a:lnTo>
                    <a:pt x="1" y="5701"/>
                  </a:lnTo>
                  <a:lnTo>
                    <a:pt x="476" y="19730"/>
                  </a:lnTo>
                  <a:lnTo>
                    <a:pt x="13017" y="20617"/>
                  </a:lnTo>
                  <a:cubicBezTo>
                    <a:pt x="15262" y="20926"/>
                    <a:pt x="17525" y="21076"/>
                    <a:pt x="19792" y="21076"/>
                  </a:cubicBezTo>
                  <a:cubicBezTo>
                    <a:pt x="21935" y="21076"/>
                    <a:pt x="24083" y="20942"/>
                    <a:pt x="26223" y="20680"/>
                  </a:cubicBezTo>
                  <a:lnTo>
                    <a:pt x="41297" y="18780"/>
                  </a:lnTo>
                  <a:lnTo>
                    <a:pt x="41519" y="16785"/>
                  </a:lnTo>
                  <a:lnTo>
                    <a:pt x="41519" y="16785"/>
                  </a:lnTo>
                  <a:cubicBezTo>
                    <a:pt x="39097" y="17995"/>
                    <a:pt x="31106" y="18978"/>
                    <a:pt x="24777" y="18978"/>
                  </a:cubicBezTo>
                  <a:cubicBezTo>
                    <a:pt x="21670" y="18978"/>
                    <a:pt x="18963" y="18741"/>
                    <a:pt x="17514" y="18178"/>
                  </a:cubicBezTo>
                  <a:cubicBezTo>
                    <a:pt x="13080" y="16500"/>
                    <a:pt x="31606" y="14410"/>
                    <a:pt x="18369" y="13365"/>
                  </a:cubicBezTo>
                  <a:cubicBezTo>
                    <a:pt x="5099" y="12351"/>
                    <a:pt x="634" y="0"/>
                    <a:pt x="634" y="0"/>
                  </a:cubicBezTo>
                  <a:close/>
                </a:path>
              </a:pathLst>
            </a:custGeom>
            <a:solidFill>
              <a:srgbClr val="F4B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a:off x="1079793" y="2986187"/>
              <a:ext cx="453539" cy="993806"/>
            </a:xfrm>
            <a:custGeom>
              <a:avLst/>
              <a:gdLst/>
              <a:ahLst/>
              <a:cxnLst/>
              <a:rect l="l" t="t" r="r" b="b"/>
              <a:pathLst>
                <a:path w="14972" h="32807" extrusionOk="0">
                  <a:moveTo>
                    <a:pt x="11845" y="0"/>
                  </a:moveTo>
                  <a:lnTo>
                    <a:pt x="11845" y="0"/>
                  </a:lnTo>
                  <a:cubicBezTo>
                    <a:pt x="11845" y="0"/>
                    <a:pt x="5511" y="1996"/>
                    <a:pt x="1" y="21757"/>
                  </a:cubicBezTo>
                  <a:cubicBezTo>
                    <a:pt x="1" y="21757"/>
                    <a:pt x="7570" y="31036"/>
                    <a:pt x="11338" y="32746"/>
                  </a:cubicBezTo>
                  <a:cubicBezTo>
                    <a:pt x="11429" y="32787"/>
                    <a:pt x="11516" y="32806"/>
                    <a:pt x="11600" y="32806"/>
                  </a:cubicBezTo>
                  <a:cubicBezTo>
                    <a:pt x="14972" y="32806"/>
                    <a:pt x="12896" y="618"/>
                    <a:pt x="11845"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0"/>
            <p:cNvSpPr/>
            <p:nvPr/>
          </p:nvSpPr>
          <p:spPr>
            <a:xfrm>
              <a:off x="2147543" y="2500538"/>
              <a:ext cx="50558" cy="42470"/>
            </a:xfrm>
            <a:custGeom>
              <a:avLst/>
              <a:gdLst/>
              <a:ahLst/>
              <a:cxnLst/>
              <a:rect l="l" t="t" r="r" b="b"/>
              <a:pathLst>
                <a:path w="1669" h="1402" extrusionOk="0">
                  <a:moveTo>
                    <a:pt x="1327" y="0"/>
                  </a:moveTo>
                  <a:cubicBezTo>
                    <a:pt x="1308" y="0"/>
                    <a:pt x="1288" y="3"/>
                    <a:pt x="1267" y="8"/>
                  </a:cubicBezTo>
                  <a:cubicBezTo>
                    <a:pt x="887" y="71"/>
                    <a:pt x="0" y="800"/>
                    <a:pt x="0" y="800"/>
                  </a:cubicBezTo>
                  <a:lnTo>
                    <a:pt x="1204" y="1401"/>
                  </a:lnTo>
                  <a:cubicBezTo>
                    <a:pt x="1564" y="801"/>
                    <a:pt x="1668" y="0"/>
                    <a:pt x="1327"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a:off x="2021859" y="2257077"/>
              <a:ext cx="132439" cy="91180"/>
            </a:xfrm>
            <a:custGeom>
              <a:avLst/>
              <a:gdLst/>
              <a:ahLst/>
              <a:cxnLst/>
              <a:rect l="l" t="t" r="r" b="b"/>
              <a:pathLst>
                <a:path w="4372" h="3010" fill="none" extrusionOk="0">
                  <a:moveTo>
                    <a:pt x="856" y="1"/>
                  </a:moveTo>
                  <a:lnTo>
                    <a:pt x="539" y="96"/>
                  </a:lnTo>
                  <a:cubicBezTo>
                    <a:pt x="222" y="191"/>
                    <a:pt x="1" y="508"/>
                    <a:pt x="32" y="856"/>
                  </a:cubicBezTo>
                  <a:cubicBezTo>
                    <a:pt x="96" y="1299"/>
                    <a:pt x="381" y="1806"/>
                    <a:pt x="1331" y="1869"/>
                  </a:cubicBezTo>
                  <a:cubicBezTo>
                    <a:pt x="3041" y="1964"/>
                    <a:pt x="4054" y="1869"/>
                    <a:pt x="4371" y="3009"/>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2157145" y="2208154"/>
              <a:ext cx="94997" cy="157370"/>
            </a:xfrm>
            <a:custGeom>
              <a:avLst/>
              <a:gdLst/>
              <a:ahLst/>
              <a:cxnLst/>
              <a:rect l="l" t="t" r="r" b="b"/>
              <a:pathLst>
                <a:path w="3136" h="5195" fill="none" extrusionOk="0">
                  <a:moveTo>
                    <a:pt x="1837" y="159"/>
                  </a:moveTo>
                  <a:lnTo>
                    <a:pt x="2154" y="96"/>
                  </a:lnTo>
                  <a:cubicBezTo>
                    <a:pt x="2502" y="1"/>
                    <a:pt x="2850" y="159"/>
                    <a:pt x="2977" y="476"/>
                  </a:cubicBezTo>
                  <a:cubicBezTo>
                    <a:pt x="3135" y="919"/>
                    <a:pt x="3135" y="1489"/>
                    <a:pt x="2344" y="2028"/>
                  </a:cubicBezTo>
                  <a:cubicBezTo>
                    <a:pt x="919" y="2946"/>
                    <a:pt x="0" y="3358"/>
                    <a:pt x="285" y="4498"/>
                  </a:cubicBezTo>
                  <a:cubicBezTo>
                    <a:pt x="285" y="4498"/>
                    <a:pt x="444" y="5194"/>
                    <a:pt x="539" y="5131"/>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2243479" y="2642731"/>
              <a:ext cx="80608" cy="55678"/>
            </a:xfrm>
            <a:custGeom>
              <a:avLst/>
              <a:gdLst/>
              <a:ahLst/>
              <a:cxnLst/>
              <a:rect l="l" t="t" r="r" b="b"/>
              <a:pathLst>
                <a:path w="2661" h="1838" fill="none" extrusionOk="0">
                  <a:moveTo>
                    <a:pt x="2154" y="1838"/>
                  </a:moveTo>
                  <a:lnTo>
                    <a:pt x="2344" y="1774"/>
                  </a:lnTo>
                  <a:cubicBezTo>
                    <a:pt x="2534" y="1743"/>
                    <a:pt x="2661" y="1521"/>
                    <a:pt x="2661" y="1331"/>
                  </a:cubicBezTo>
                  <a:cubicBezTo>
                    <a:pt x="2597" y="1046"/>
                    <a:pt x="2439" y="729"/>
                    <a:pt x="1837" y="697"/>
                  </a:cubicBezTo>
                  <a:cubicBezTo>
                    <a:pt x="792" y="634"/>
                    <a:pt x="159" y="697"/>
                    <a:pt x="0" y="1"/>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2183045" y="2631220"/>
              <a:ext cx="58555" cy="97875"/>
            </a:xfrm>
            <a:custGeom>
              <a:avLst/>
              <a:gdLst/>
              <a:ahLst/>
              <a:cxnLst/>
              <a:rect l="l" t="t" r="r" b="b"/>
              <a:pathLst>
                <a:path w="1933" h="3231" fill="none" extrusionOk="0">
                  <a:moveTo>
                    <a:pt x="792" y="3104"/>
                  </a:moveTo>
                  <a:lnTo>
                    <a:pt x="602" y="3168"/>
                  </a:lnTo>
                  <a:cubicBezTo>
                    <a:pt x="412" y="3231"/>
                    <a:pt x="190" y="3104"/>
                    <a:pt x="95" y="2914"/>
                  </a:cubicBezTo>
                  <a:cubicBezTo>
                    <a:pt x="0" y="2661"/>
                    <a:pt x="0" y="2281"/>
                    <a:pt x="475" y="1964"/>
                  </a:cubicBezTo>
                  <a:cubicBezTo>
                    <a:pt x="1362" y="1394"/>
                    <a:pt x="1932" y="1141"/>
                    <a:pt x="1742" y="412"/>
                  </a:cubicBezTo>
                  <a:cubicBezTo>
                    <a:pt x="1742" y="412"/>
                    <a:pt x="1647" y="1"/>
                    <a:pt x="1584" y="32"/>
                  </a:cubicBezTo>
                </a:path>
              </a:pathLst>
            </a:custGeom>
            <a:noFill/>
            <a:ln w="4750" cap="flat" cmpd="sng">
              <a:solidFill>
                <a:srgbClr val="8C3C2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2042004" y="2184557"/>
              <a:ext cx="182300" cy="99814"/>
            </a:xfrm>
            <a:custGeom>
              <a:avLst/>
              <a:gdLst/>
              <a:ahLst/>
              <a:cxnLst/>
              <a:rect l="l" t="t" r="r" b="b"/>
              <a:pathLst>
                <a:path w="6018" h="3295" extrusionOk="0">
                  <a:moveTo>
                    <a:pt x="4043" y="0"/>
                  </a:moveTo>
                  <a:cubicBezTo>
                    <a:pt x="3752" y="0"/>
                    <a:pt x="3428" y="24"/>
                    <a:pt x="3073" y="83"/>
                  </a:cubicBezTo>
                  <a:cubicBezTo>
                    <a:pt x="2946" y="115"/>
                    <a:pt x="2819" y="146"/>
                    <a:pt x="2661" y="178"/>
                  </a:cubicBezTo>
                  <a:lnTo>
                    <a:pt x="2629" y="178"/>
                  </a:lnTo>
                  <a:lnTo>
                    <a:pt x="2566" y="210"/>
                  </a:lnTo>
                  <a:cubicBezTo>
                    <a:pt x="2408" y="241"/>
                    <a:pt x="2281" y="273"/>
                    <a:pt x="2186" y="305"/>
                  </a:cubicBezTo>
                  <a:cubicBezTo>
                    <a:pt x="1268" y="653"/>
                    <a:pt x="666" y="1096"/>
                    <a:pt x="349" y="1445"/>
                  </a:cubicBezTo>
                  <a:cubicBezTo>
                    <a:pt x="96" y="1698"/>
                    <a:pt x="1" y="2078"/>
                    <a:pt x="96" y="2427"/>
                  </a:cubicBezTo>
                  <a:cubicBezTo>
                    <a:pt x="191" y="2775"/>
                    <a:pt x="444" y="3060"/>
                    <a:pt x="793" y="3155"/>
                  </a:cubicBezTo>
                  <a:cubicBezTo>
                    <a:pt x="1074" y="3230"/>
                    <a:pt x="1445" y="3294"/>
                    <a:pt x="1898" y="3294"/>
                  </a:cubicBezTo>
                  <a:cubicBezTo>
                    <a:pt x="2210" y="3294"/>
                    <a:pt x="2559" y="3264"/>
                    <a:pt x="2946" y="3187"/>
                  </a:cubicBezTo>
                  <a:cubicBezTo>
                    <a:pt x="3073" y="3187"/>
                    <a:pt x="3199" y="3155"/>
                    <a:pt x="3358" y="3123"/>
                  </a:cubicBezTo>
                  <a:lnTo>
                    <a:pt x="3389" y="3092"/>
                  </a:lnTo>
                  <a:lnTo>
                    <a:pt x="3453" y="3092"/>
                  </a:lnTo>
                  <a:cubicBezTo>
                    <a:pt x="3611" y="3060"/>
                    <a:pt x="3738" y="2997"/>
                    <a:pt x="3833" y="2965"/>
                  </a:cubicBezTo>
                  <a:cubicBezTo>
                    <a:pt x="4751" y="2648"/>
                    <a:pt x="5353" y="2173"/>
                    <a:pt x="5670" y="1825"/>
                  </a:cubicBezTo>
                  <a:cubicBezTo>
                    <a:pt x="5923" y="1571"/>
                    <a:pt x="6018" y="1223"/>
                    <a:pt x="5923" y="875"/>
                  </a:cubicBezTo>
                  <a:cubicBezTo>
                    <a:pt x="5828" y="526"/>
                    <a:pt x="5575" y="241"/>
                    <a:pt x="5226" y="146"/>
                  </a:cubicBezTo>
                  <a:cubicBezTo>
                    <a:pt x="4929" y="67"/>
                    <a:pt x="4532" y="0"/>
                    <a:pt x="4043"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2042004" y="2206246"/>
              <a:ext cx="182300" cy="78124"/>
            </a:xfrm>
            <a:custGeom>
              <a:avLst/>
              <a:gdLst/>
              <a:ahLst/>
              <a:cxnLst/>
              <a:rect l="l" t="t" r="r" b="b"/>
              <a:pathLst>
                <a:path w="6018" h="2579" extrusionOk="0">
                  <a:moveTo>
                    <a:pt x="5860" y="0"/>
                  </a:moveTo>
                  <a:cubicBezTo>
                    <a:pt x="5480" y="444"/>
                    <a:pt x="4340" y="1584"/>
                    <a:pt x="2819" y="1742"/>
                  </a:cubicBezTo>
                  <a:cubicBezTo>
                    <a:pt x="2650" y="1764"/>
                    <a:pt x="2490" y="1774"/>
                    <a:pt x="2339" y="1774"/>
                  </a:cubicBezTo>
                  <a:cubicBezTo>
                    <a:pt x="1185" y="1774"/>
                    <a:pt x="534" y="1188"/>
                    <a:pt x="254" y="824"/>
                  </a:cubicBezTo>
                  <a:cubicBezTo>
                    <a:pt x="64" y="1077"/>
                    <a:pt x="1" y="1394"/>
                    <a:pt x="96" y="1711"/>
                  </a:cubicBezTo>
                  <a:cubicBezTo>
                    <a:pt x="191" y="2059"/>
                    <a:pt x="444" y="2312"/>
                    <a:pt x="793" y="2439"/>
                  </a:cubicBezTo>
                  <a:cubicBezTo>
                    <a:pt x="1074" y="2514"/>
                    <a:pt x="1445" y="2578"/>
                    <a:pt x="1898" y="2578"/>
                  </a:cubicBezTo>
                  <a:cubicBezTo>
                    <a:pt x="2210" y="2578"/>
                    <a:pt x="2559" y="2548"/>
                    <a:pt x="2946" y="2471"/>
                  </a:cubicBezTo>
                  <a:cubicBezTo>
                    <a:pt x="3073" y="2471"/>
                    <a:pt x="3199" y="2439"/>
                    <a:pt x="3358" y="2407"/>
                  </a:cubicBezTo>
                  <a:lnTo>
                    <a:pt x="3389" y="2376"/>
                  </a:lnTo>
                  <a:lnTo>
                    <a:pt x="3453" y="2376"/>
                  </a:lnTo>
                  <a:cubicBezTo>
                    <a:pt x="3579" y="2344"/>
                    <a:pt x="3706" y="2281"/>
                    <a:pt x="3833" y="2249"/>
                  </a:cubicBezTo>
                  <a:cubicBezTo>
                    <a:pt x="4751" y="1932"/>
                    <a:pt x="5321" y="1457"/>
                    <a:pt x="5670" y="1109"/>
                  </a:cubicBezTo>
                  <a:cubicBezTo>
                    <a:pt x="5923" y="855"/>
                    <a:pt x="6018" y="507"/>
                    <a:pt x="5923" y="159"/>
                  </a:cubicBezTo>
                  <a:cubicBezTo>
                    <a:pt x="5923" y="95"/>
                    <a:pt x="5891" y="32"/>
                    <a:pt x="5860"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2099892" y="2192705"/>
              <a:ext cx="61615" cy="13965"/>
            </a:xfrm>
            <a:custGeom>
              <a:avLst/>
              <a:gdLst/>
              <a:ahLst/>
              <a:cxnLst/>
              <a:rect l="l" t="t" r="r" b="b"/>
              <a:pathLst>
                <a:path w="2034" h="461" extrusionOk="0">
                  <a:moveTo>
                    <a:pt x="1602" y="1"/>
                  </a:moveTo>
                  <a:cubicBezTo>
                    <a:pt x="1165" y="1"/>
                    <a:pt x="408" y="179"/>
                    <a:pt x="85" y="384"/>
                  </a:cubicBezTo>
                  <a:cubicBezTo>
                    <a:pt x="1" y="438"/>
                    <a:pt x="22" y="460"/>
                    <a:pt x="108" y="460"/>
                  </a:cubicBezTo>
                  <a:cubicBezTo>
                    <a:pt x="475" y="460"/>
                    <a:pt x="2034" y="55"/>
                    <a:pt x="1700" y="4"/>
                  </a:cubicBezTo>
                  <a:cubicBezTo>
                    <a:pt x="1670" y="2"/>
                    <a:pt x="1637" y="1"/>
                    <a:pt x="1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2167081" y="2191100"/>
              <a:ext cx="24325" cy="4665"/>
            </a:xfrm>
            <a:custGeom>
              <a:avLst/>
              <a:gdLst/>
              <a:ahLst/>
              <a:cxnLst/>
              <a:rect l="l" t="t" r="r" b="b"/>
              <a:pathLst>
                <a:path w="803" h="154" extrusionOk="0">
                  <a:moveTo>
                    <a:pt x="520" y="1"/>
                  </a:moveTo>
                  <a:cubicBezTo>
                    <a:pt x="323" y="1"/>
                    <a:pt x="84" y="57"/>
                    <a:pt x="84" y="57"/>
                  </a:cubicBezTo>
                  <a:cubicBezTo>
                    <a:pt x="0" y="127"/>
                    <a:pt x="137" y="154"/>
                    <a:pt x="309" y="154"/>
                  </a:cubicBezTo>
                  <a:cubicBezTo>
                    <a:pt x="528" y="154"/>
                    <a:pt x="802" y="110"/>
                    <a:pt x="749" y="57"/>
                  </a:cubicBezTo>
                  <a:cubicBezTo>
                    <a:pt x="707" y="15"/>
                    <a:pt x="619" y="1"/>
                    <a:pt x="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2202221" y="2677052"/>
              <a:ext cx="111325" cy="72248"/>
            </a:xfrm>
            <a:custGeom>
              <a:avLst/>
              <a:gdLst/>
              <a:ahLst/>
              <a:cxnLst/>
              <a:rect l="l" t="t" r="r" b="b"/>
              <a:pathLst>
                <a:path w="3675" h="2385" extrusionOk="0">
                  <a:moveTo>
                    <a:pt x="2265" y="1"/>
                  </a:moveTo>
                  <a:cubicBezTo>
                    <a:pt x="2121" y="1"/>
                    <a:pt x="1967" y="13"/>
                    <a:pt x="1806" y="40"/>
                  </a:cubicBezTo>
                  <a:cubicBezTo>
                    <a:pt x="1742" y="40"/>
                    <a:pt x="1679" y="71"/>
                    <a:pt x="1584" y="71"/>
                  </a:cubicBezTo>
                  <a:cubicBezTo>
                    <a:pt x="1552" y="71"/>
                    <a:pt x="1552" y="71"/>
                    <a:pt x="1552" y="103"/>
                  </a:cubicBezTo>
                  <a:lnTo>
                    <a:pt x="1521" y="103"/>
                  </a:lnTo>
                  <a:cubicBezTo>
                    <a:pt x="1426" y="135"/>
                    <a:pt x="1362" y="135"/>
                    <a:pt x="1299" y="166"/>
                  </a:cubicBezTo>
                  <a:cubicBezTo>
                    <a:pt x="729" y="388"/>
                    <a:pt x="412" y="705"/>
                    <a:pt x="191" y="926"/>
                  </a:cubicBezTo>
                  <a:cubicBezTo>
                    <a:pt x="64" y="1116"/>
                    <a:pt x="1" y="1401"/>
                    <a:pt x="96" y="1655"/>
                  </a:cubicBezTo>
                  <a:cubicBezTo>
                    <a:pt x="159" y="1908"/>
                    <a:pt x="317" y="2130"/>
                    <a:pt x="539" y="2225"/>
                  </a:cubicBezTo>
                  <a:cubicBezTo>
                    <a:pt x="753" y="2296"/>
                    <a:pt x="1073" y="2385"/>
                    <a:pt x="1461" y="2385"/>
                  </a:cubicBezTo>
                  <a:cubicBezTo>
                    <a:pt x="1590" y="2385"/>
                    <a:pt x="1727" y="2375"/>
                    <a:pt x="1869" y="2351"/>
                  </a:cubicBezTo>
                  <a:cubicBezTo>
                    <a:pt x="1932" y="2320"/>
                    <a:pt x="2027" y="2320"/>
                    <a:pt x="2091" y="2288"/>
                  </a:cubicBezTo>
                  <a:lnTo>
                    <a:pt x="2154" y="2288"/>
                  </a:lnTo>
                  <a:cubicBezTo>
                    <a:pt x="2249" y="2256"/>
                    <a:pt x="2312" y="2225"/>
                    <a:pt x="2376" y="2193"/>
                  </a:cubicBezTo>
                  <a:cubicBezTo>
                    <a:pt x="2946" y="2003"/>
                    <a:pt x="3294" y="1686"/>
                    <a:pt x="3484" y="1433"/>
                  </a:cubicBezTo>
                  <a:cubicBezTo>
                    <a:pt x="3611" y="1243"/>
                    <a:pt x="3674" y="990"/>
                    <a:pt x="3611" y="705"/>
                  </a:cubicBezTo>
                  <a:cubicBezTo>
                    <a:pt x="3516" y="451"/>
                    <a:pt x="3358" y="230"/>
                    <a:pt x="3136" y="166"/>
                  </a:cubicBezTo>
                  <a:cubicBezTo>
                    <a:pt x="2932" y="75"/>
                    <a:pt x="2630" y="1"/>
                    <a:pt x="2265" y="1"/>
                  </a:cubicBezTo>
                  <a:close/>
                </a:path>
              </a:pathLst>
            </a:custGeom>
            <a:solidFill>
              <a:srgbClr val="4AC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2203190" y="2694531"/>
              <a:ext cx="110356" cy="55678"/>
            </a:xfrm>
            <a:custGeom>
              <a:avLst/>
              <a:gdLst/>
              <a:ahLst/>
              <a:cxnLst/>
              <a:rect l="l" t="t" r="r" b="b"/>
              <a:pathLst>
                <a:path w="3643" h="1838" extrusionOk="0">
                  <a:moveTo>
                    <a:pt x="3579" y="128"/>
                  </a:moveTo>
                  <a:lnTo>
                    <a:pt x="3579" y="128"/>
                  </a:lnTo>
                  <a:cubicBezTo>
                    <a:pt x="3547" y="96"/>
                    <a:pt x="3547" y="64"/>
                    <a:pt x="3516" y="1"/>
                  </a:cubicBezTo>
                  <a:cubicBezTo>
                    <a:pt x="3294" y="349"/>
                    <a:pt x="2660" y="1141"/>
                    <a:pt x="1710" y="1204"/>
                  </a:cubicBezTo>
                  <a:cubicBezTo>
                    <a:pt x="855" y="1299"/>
                    <a:pt x="317" y="729"/>
                    <a:pt x="127" y="444"/>
                  </a:cubicBezTo>
                  <a:cubicBezTo>
                    <a:pt x="32" y="603"/>
                    <a:pt x="0" y="856"/>
                    <a:pt x="64" y="1078"/>
                  </a:cubicBezTo>
                  <a:cubicBezTo>
                    <a:pt x="127" y="1331"/>
                    <a:pt x="285" y="1553"/>
                    <a:pt x="507" y="1616"/>
                  </a:cubicBezTo>
                  <a:cubicBezTo>
                    <a:pt x="792" y="1743"/>
                    <a:pt x="1267" y="1838"/>
                    <a:pt x="1837" y="1743"/>
                  </a:cubicBezTo>
                  <a:cubicBezTo>
                    <a:pt x="1900" y="1743"/>
                    <a:pt x="1995" y="1743"/>
                    <a:pt x="2090" y="1711"/>
                  </a:cubicBezTo>
                  <a:cubicBezTo>
                    <a:pt x="2090" y="1711"/>
                    <a:pt x="2090" y="1711"/>
                    <a:pt x="2090" y="1711"/>
                  </a:cubicBezTo>
                  <a:cubicBezTo>
                    <a:pt x="2122" y="1679"/>
                    <a:pt x="2122" y="1679"/>
                    <a:pt x="2122" y="1679"/>
                  </a:cubicBezTo>
                  <a:cubicBezTo>
                    <a:pt x="2217" y="1648"/>
                    <a:pt x="2280" y="1648"/>
                    <a:pt x="2375" y="1616"/>
                  </a:cubicBezTo>
                  <a:cubicBezTo>
                    <a:pt x="2914" y="1394"/>
                    <a:pt x="3262" y="1078"/>
                    <a:pt x="3452" y="856"/>
                  </a:cubicBezTo>
                  <a:cubicBezTo>
                    <a:pt x="3579" y="666"/>
                    <a:pt x="3642" y="413"/>
                    <a:pt x="3579" y="128"/>
                  </a:cubicBezTo>
                  <a:close/>
                </a:path>
              </a:pathLst>
            </a:custGeom>
            <a:solidFill>
              <a:srgbClr val="599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2236875" y="2682535"/>
              <a:ext cx="36684" cy="8936"/>
            </a:xfrm>
            <a:custGeom>
              <a:avLst/>
              <a:gdLst/>
              <a:ahLst/>
              <a:cxnLst/>
              <a:rect l="l" t="t" r="r" b="b"/>
              <a:pathLst>
                <a:path w="1211" h="295" extrusionOk="0">
                  <a:moveTo>
                    <a:pt x="852" y="0"/>
                  </a:moveTo>
                  <a:cubicBezTo>
                    <a:pt x="584" y="0"/>
                    <a:pt x="216" y="109"/>
                    <a:pt x="60" y="239"/>
                  </a:cubicBezTo>
                  <a:cubicBezTo>
                    <a:pt x="0" y="279"/>
                    <a:pt x="19" y="295"/>
                    <a:pt x="83" y="295"/>
                  </a:cubicBezTo>
                  <a:cubicBezTo>
                    <a:pt x="324" y="295"/>
                    <a:pt x="1210" y="67"/>
                    <a:pt x="1010" y="17"/>
                  </a:cubicBezTo>
                  <a:cubicBezTo>
                    <a:pt x="964" y="5"/>
                    <a:pt x="911" y="0"/>
                    <a:pt x="8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2276467" y="2682414"/>
              <a:ext cx="15389" cy="3665"/>
            </a:xfrm>
            <a:custGeom>
              <a:avLst/>
              <a:gdLst/>
              <a:ahLst/>
              <a:cxnLst/>
              <a:rect l="l" t="t" r="r" b="b"/>
              <a:pathLst>
                <a:path w="508" h="121" extrusionOk="0">
                  <a:moveTo>
                    <a:pt x="275" y="0"/>
                  </a:moveTo>
                  <a:cubicBezTo>
                    <a:pt x="165" y="0"/>
                    <a:pt x="51" y="21"/>
                    <a:pt x="51" y="21"/>
                  </a:cubicBezTo>
                  <a:cubicBezTo>
                    <a:pt x="1" y="89"/>
                    <a:pt x="150" y="120"/>
                    <a:pt x="285" y="120"/>
                  </a:cubicBezTo>
                  <a:cubicBezTo>
                    <a:pt x="401" y="120"/>
                    <a:pt x="507" y="97"/>
                    <a:pt x="463" y="53"/>
                  </a:cubicBezTo>
                  <a:cubicBezTo>
                    <a:pt x="436" y="12"/>
                    <a:pt x="356"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2149451" y="2376036"/>
              <a:ext cx="95028" cy="249459"/>
            </a:xfrm>
            <a:custGeom>
              <a:avLst/>
              <a:gdLst/>
              <a:ahLst/>
              <a:cxnLst/>
              <a:rect l="l" t="t" r="r" b="b"/>
              <a:pathLst>
                <a:path w="3137" h="8235" extrusionOk="0">
                  <a:moveTo>
                    <a:pt x="507" y="1"/>
                  </a:moveTo>
                  <a:lnTo>
                    <a:pt x="539" y="32"/>
                  </a:lnTo>
                  <a:lnTo>
                    <a:pt x="32" y="381"/>
                  </a:lnTo>
                  <a:cubicBezTo>
                    <a:pt x="32" y="381"/>
                    <a:pt x="1" y="1964"/>
                    <a:pt x="349" y="3199"/>
                  </a:cubicBezTo>
                  <a:cubicBezTo>
                    <a:pt x="666" y="4434"/>
                    <a:pt x="1964" y="7000"/>
                    <a:pt x="2313" y="8235"/>
                  </a:cubicBezTo>
                  <a:lnTo>
                    <a:pt x="2724" y="8076"/>
                  </a:lnTo>
                  <a:lnTo>
                    <a:pt x="3136" y="8013"/>
                  </a:lnTo>
                  <a:cubicBezTo>
                    <a:pt x="2819" y="6746"/>
                    <a:pt x="2661" y="3896"/>
                    <a:pt x="2344" y="2661"/>
                  </a:cubicBezTo>
                  <a:cubicBezTo>
                    <a:pt x="1996" y="1426"/>
                    <a:pt x="1204" y="64"/>
                    <a:pt x="1204" y="64"/>
                  </a:cubicBezTo>
                  <a:lnTo>
                    <a:pt x="602" y="1"/>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a:off x="2149451" y="2376036"/>
              <a:ext cx="95028" cy="245642"/>
            </a:xfrm>
            <a:custGeom>
              <a:avLst/>
              <a:gdLst/>
              <a:ahLst/>
              <a:cxnLst/>
              <a:rect l="l" t="t" r="r" b="b"/>
              <a:pathLst>
                <a:path w="3137" h="8109" extrusionOk="0">
                  <a:moveTo>
                    <a:pt x="507" y="1"/>
                  </a:moveTo>
                  <a:lnTo>
                    <a:pt x="539" y="32"/>
                  </a:lnTo>
                  <a:lnTo>
                    <a:pt x="32" y="381"/>
                  </a:lnTo>
                  <a:cubicBezTo>
                    <a:pt x="32" y="381"/>
                    <a:pt x="1" y="1964"/>
                    <a:pt x="349" y="3199"/>
                  </a:cubicBezTo>
                  <a:cubicBezTo>
                    <a:pt x="666" y="4403"/>
                    <a:pt x="1869" y="6810"/>
                    <a:pt x="2281" y="8108"/>
                  </a:cubicBezTo>
                  <a:cubicBezTo>
                    <a:pt x="2724" y="8045"/>
                    <a:pt x="3136" y="8013"/>
                    <a:pt x="3136" y="8013"/>
                  </a:cubicBezTo>
                  <a:cubicBezTo>
                    <a:pt x="3041" y="7665"/>
                    <a:pt x="2978" y="7190"/>
                    <a:pt x="2883" y="6683"/>
                  </a:cubicBezTo>
                  <a:cubicBezTo>
                    <a:pt x="2503" y="6651"/>
                    <a:pt x="1838" y="6303"/>
                    <a:pt x="1236" y="4719"/>
                  </a:cubicBezTo>
                  <a:cubicBezTo>
                    <a:pt x="539" y="2819"/>
                    <a:pt x="381" y="571"/>
                    <a:pt x="381" y="571"/>
                  </a:cubicBezTo>
                  <a:cubicBezTo>
                    <a:pt x="698" y="508"/>
                    <a:pt x="1109" y="413"/>
                    <a:pt x="1331" y="318"/>
                  </a:cubicBezTo>
                  <a:cubicBezTo>
                    <a:pt x="1236" y="159"/>
                    <a:pt x="1204" y="64"/>
                    <a:pt x="1204" y="64"/>
                  </a:cubicBezTo>
                  <a:lnTo>
                    <a:pt x="602" y="1"/>
                  </a:ln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0"/>
            <p:cNvSpPr/>
            <p:nvPr/>
          </p:nvSpPr>
          <p:spPr>
            <a:xfrm>
              <a:off x="2139879" y="2340321"/>
              <a:ext cx="48953" cy="47256"/>
            </a:xfrm>
            <a:custGeom>
              <a:avLst/>
              <a:gdLst/>
              <a:ahLst/>
              <a:cxnLst/>
              <a:rect l="l" t="t" r="r" b="b"/>
              <a:pathLst>
                <a:path w="1616" h="1560" extrusionOk="0">
                  <a:moveTo>
                    <a:pt x="1052" y="1"/>
                  </a:moveTo>
                  <a:cubicBezTo>
                    <a:pt x="459" y="1"/>
                    <a:pt x="0" y="325"/>
                    <a:pt x="0" y="325"/>
                  </a:cubicBezTo>
                  <a:cubicBezTo>
                    <a:pt x="63" y="1116"/>
                    <a:pt x="348" y="1560"/>
                    <a:pt x="348" y="1560"/>
                  </a:cubicBezTo>
                  <a:cubicBezTo>
                    <a:pt x="1204" y="1560"/>
                    <a:pt x="1615" y="1211"/>
                    <a:pt x="1615" y="1211"/>
                  </a:cubicBezTo>
                  <a:cubicBezTo>
                    <a:pt x="1584" y="578"/>
                    <a:pt x="1204" y="8"/>
                    <a:pt x="1204" y="8"/>
                  </a:cubicBezTo>
                  <a:cubicBezTo>
                    <a:pt x="1152" y="3"/>
                    <a:pt x="1102" y="1"/>
                    <a:pt x="1052" y="1"/>
                  </a:cubicBezTo>
                  <a:close/>
                </a:path>
              </a:pathLst>
            </a:custGeom>
            <a:solidFill>
              <a:srgbClr val="ED9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159054" y="2340563"/>
              <a:ext cx="26900" cy="45106"/>
            </a:xfrm>
            <a:custGeom>
              <a:avLst/>
              <a:gdLst/>
              <a:ahLst/>
              <a:cxnLst/>
              <a:rect l="l" t="t" r="r" b="b"/>
              <a:pathLst>
                <a:path w="888" h="1489" extrusionOk="0">
                  <a:moveTo>
                    <a:pt x="412" y="0"/>
                  </a:moveTo>
                  <a:cubicBezTo>
                    <a:pt x="254" y="0"/>
                    <a:pt x="127" y="32"/>
                    <a:pt x="0" y="32"/>
                  </a:cubicBezTo>
                  <a:cubicBezTo>
                    <a:pt x="95" y="348"/>
                    <a:pt x="317" y="950"/>
                    <a:pt x="381" y="1489"/>
                  </a:cubicBezTo>
                  <a:cubicBezTo>
                    <a:pt x="634" y="1425"/>
                    <a:pt x="792" y="1330"/>
                    <a:pt x="887" y="1267"/>
                  </a:cubicBezTo>
                  <a:cubicBezTo>
                    <a:pt x="824" y="1013"/>
                    <a:pt x="602" y="348"/>
                    <a:pt x="412" y="0"/>
                  </a:cubicBezTo>
                  <a:close/>
                </a:path>
              </a:pathLst>
            </a:custGeom>
            <a:solidFill>
              <a:srgbClr val="FFB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139879" y="2348227"/>
              <a:ext cx="48953" cy="39350"/>
            </a:xfrm>
            <a:custGeom>
              <a:avLst/>
              <a:gdLst/>
              <a:ahLst/>
              <a:cxnLst/>
              <a:rect l="l" t="t" r="r" b="b"/>
              <a:pathLst>
                <a:path w="1616" h="1299" extrusionOk="0">
                  <a:moveTo>
                    <a:pt x="1615" y="950"/>
                  </a:moveTo>
                  <a:cubicBezTo>
                    <a:pt x="1615" y="855"/>
                    <a:pt x="1615" y="760"/>
                    <a:pt x="1584" y="665"/>
                  </a:cubicBezTo>
                  <a:cubicBezTo>
                    <a:pt x="1457" y="760"/>
                    <a:pt x="1172" y="919"/>
                    <a:pt x="823" y="950"/>
                  </a:cubicBezTo>
                  <a:cubicBezTo>
                    <a:pt x="475" y="982"/>
                    <a:pt x="190" y="317"/>
                    <a:pt x="95" y="0"/>
                  </a:cubicBezTo>
                  <a:cubicBezTo>
                    <a:pt x="32" y="32"/>
                    <a:pt x="0" y="64"/>
                    <a:pt x="0" y="64"/>
                  </a:cubicBezTo>
                  <a:cubicBezTo>
                    <a:pt x="63" y="855"/>
                    <a:pt x="348" y="1299"/>
                    <a:pt x="348" y="1299"/>
                  </a:cubicBezTo>
                  <a:cubicBezTo>
                    <a:pt x="1204" y="1299"/>
                    <a:pt x="1615" y="950"/>
                    <a:pt x="1615" y="950"/>
                  </a:cubicBezTo>
                  <a:close/>
                </a:path>
              </a:pathLst>
            </a:custGeom>
            <a:solidFill>
              <a:srgbClr val="CBA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167536" y="2344622"/>
              <a:ext cx="9300" cy="21901"/>
            </a:xfrm>
            <a:custGeom>
              <a:avLst/>
              <a:gdLst/>
              <a:ahLst/>
              <a:cxnLst/>
              <a:rect l="l" t="t" r="r" b="b"/>
              <a:pathLst>
                <a:path w="307" h="723" extrusionOk="0">
                  <a:moveTo>
                    <a:pt x="16" y="0"/>
                  </a:moveTo>
                  <a:cubicBezTo>
                    <a:pt x="5" y="0"/>
                    <a:pt x="0" y="26"/>
                    <a:pt x="5" y="88"/>
                  </a:cubicBezTo>
                  <a:cubicBezTo>
                    <a:pt x="5" y="88"/>
                    <a:pt x="96" y="722"/>
                    <a:pt x="218" y="722"/>
                  </a:cubicBezTo>
                  <a:cubicBezTo>
                    <a:pt x="221" y="722"/>
                    <a:pt x="224" y="722"/>
                    <a:pt x="227" y="721"/>
                  </a:cubicBezTo>
                  <a:cubicBezTo>
                    <a:pt x="307" y="695"/>
                    <a:pt x="75"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212762" y="2601957"/>
              <a:ext cx="43227" cy="48710"/>
            </a:xfrm>
            <a:custGeom>
              <a:avLst/>
              <a:gdLst/>
              <a:ahLst/>
              <a:cxnLst/>
              <a:rect l="l" t="t" r="r" b="b"/>
              <a:pathLst>
                <a:path w="1427" h="1608" extrusionOk="0">
                  <a:moveTo>
                    <a:pt x="794" y="0"/>
                  </a:moveTo>
                  <a:cubicBezTo>
                    <a:pt x="344" y="0"/>
                    <a:pt x="1" y="270"/>
                    <a:pt x="1" y="270"/>
                  </a:cubicBezTo>
                  <a:cubicBezTo>
                    <a:pt x="96" y="1093"/>
                    <a:pt x="381" y="1600"/>
                    <a:pt x="381" y="1600"/>
                  </a:cubicBezTo>
                  <a:cubicBezTo>
                    <a:pt x="439" y="1605"/>
                    <a:pt x="495" y="1608"/>
                    <a:pt x="548" y="1608"/>
                  </a:cubicBezTo>
                  <a:cubicBezTo>
                    <a:pt x="1133" y="1608"/>
                    <a:pt x="1426" y="1315"/>
                    <a:pt x="1426" y="1315"/>
                  </a:cubicBezTo>
                  <a:cubicBezTo>
                    <a:pt x="1331" y="650"/>
                    <a:pt x="983" y="17"/>
                    <a:pt x="983" y="17"/>
                  </a:cubicBezTo>
                  <a:cubicBezTo>
                    <a:pt x="918" y="5"/>
                    <a:pt x="855" y="0"/>
                    <a:pt x="794" y="0"/>
                  </a:cubicBezTo>
                  <a:close/>
                </a:path>
              </a:pathLst>
            </a:custGeom>
            <a:solidFill>
              <a:srgbClr val="ED9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0"/>
            <p:cNvSpPr/>
            <p:nvPr/>
          </p:nvSpPr>
          <p:spPr>
            <a:xfrm>
              <a:off x="2228121" y="2601503"/>
              <a:ext cx="25930" cy="47983"/>
            </a:xfrm>
            <a:custGeom>
              <a:avLst/>
              <a:gdLst/>
              <a:ahLst/>
              <a:cxnLst/>
              <a:rect l="l" t="t" r="r" b="b"/>
              <a:pathLst>
                <a:path w="856" h="1584" extrusionOk="0">
                  <a:moveTo>
                    <a:pt x="349" y="0"/>
                  </a:moveTo>
                  <a:cubicBezTo>
                    <a:pt x="222" y="0"/>
                    <a:pt x="127" y="32"/>
                    <a:pt x="1" y="32"/>
                  </a:cubicBezTo>
                  <a:cubicBezTo>
                    <a:pt x="127" y="348"/>
                    <a:pt x="317" y="1045"/>
                    <a:pt x="412" y="1583"/>
                  </a:cubicBezTo>
                  <a:cubicBezTo>
                    <a:pt x="634" y="1520"/>
                    <a:pt x="761" y="1457"/>
                    <a:pt x="856" y="1393"/>
                  </a:cubicBezTo>
                  <a:cubicBezTo>
                    <a:pt x="761" y="1108"/>
                    <a:pt x="507" y="412"/>
                    <a:pt x="349" y="0"/>
                  </a:cubicBezTo>
                  <a:close/>
                </a:path>
              </a:pathLst>
            </a:custGeom>
            <a:solidFill>
              <a:srgbClr val="FFB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0"/>
            <p:cNvSpPr/>
            <p:nvPr/>
          </p:nvSpPr>
          <p:spPr>
            <a:xfrm>
              <a:off x="2212762" y="2608197"/>
              <a:ext cx="43227" cy="44166"/>
            </a:xfrm>
            <a:custGeom>
              <a:avLst/>
              <a:gdLst/>
              <a:ahLst/>
              <a:cxnLst/>
              <a:rect l="l" t="t" r="r" b="b"/>
              <a:pathLst>
                <a:path w="1427" h="1458" extrusionOk="0">
                  <a:moveTo>
                    <a:pt x="1426" y="1109"/>
                  </a:moveTo>
                  <a:cubicBezTo>
                    <a:pt x="1426" y="1014"/>
                    <a:pt x="1394" y="887"/>
                    <a:pt x="1363" y="792"/>
                  </a:cubicBezTo>
                  <a:cubicBezTo>
                    <a:pt x="1268" y="887"/>
                    <a:pt x="1046" y="1014"/>
                    <a:pt x="729" y="1046"/>
                  </a:cubicBezTo>
                  <a:cubicBezTo>
                    <a:pt x="444" y="1046"/>
                    <a:pt x="191" y="349"/>
                    <a:pt x="96" y="1"/>
                  </a:cubicBezTo>
                  <a:cubicBezTo>
                    <a:pt x="33" y="32"/>
                    <a:pt x="1" y="64"/>
                    <a:pt x="1" y="64"/>
                  </a:cubicBezTo>
                  <a:cubicBezTo>
                    <a:pt x="128" y="887"/>
                    <a:pt x="381" y="1394"/>
                    <a:pt x="381" y="1394"/>
                  </a:cubicBezTo>
                  <a:cubicBezTo>
                    <a:pt x="1078" y="1457"/>
                    <a:pt x="1426" y="1109"/>
                    <a:pt x="1426" y="1109"/>
                  </a:cubicBezTo>
                  <a:close/>
                </a:path>
              </a:pathLst>
            </a:custGeom>
            <a:solidFill>
              <a:srgbClr val="CBA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0"/>
            <p:cNvSpPr/>
            <p:nvPr/>
          </p:nvSpPr>
          <p:spPr>
            <a:xfrm>
              <a:off x="2235482" y="2605380"/>
              <a:ext cx="9482" cy="23992"/>
            </a:xfrm>
            <a:custGeom>
              <a:avLst/>
              <a:gdLst/>
              <a:ahLst/>
              <a:cxnLst/>
              <a:rect l="l" t="t" r="r" b="b"/>
              <a:pathLst>
                <a:path w="313" h="792" extrusionOk="0">
                  <a:moveTo>
                    <a:pt x="11" y="0"/>
                  </a:moveTo>
                  <a:cubicBezTo>
                    <a:pt x="2" y="0"/>
                    <a:pt x="1" y="28"/>
                    <a:pt x="11" y="94"/>
                  </a:cubicBezTo>
                  <a:cubicBezTo>
                    <a:pt x="11" y="94"/>
                    <a:pt x="132" y="791"/>
                    <a:pt x="227" y="791"/>
                  </a:cubicBezTo>
                  <a:cubicBezTo>
                    <a:pt x="229" y="791"/>
                    <a:pt x="231" y="791"/>
                    <a:pt x="233" y="790"/>
                  </a:cubicBezTo>
                  <a:cubicBezTo>
                    <a:pt x="312" y="764"/>
                    <a:pt x="57" y="0"/>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0"/>
            <p:cNvSpPr/>
            <p:nvPr/>
          </p:nvSpPr>
          <p:spPr>
            <a:xfrm>
              <a:off x="2192739" y="2420172"/>
              <a:ext cx="27748" cy="64402"/>
            </a:xfrm>
            <a:custGeom>
              <a:avLst/>
              <a:gdLst/>
              <a:ahLst/>
              <a:cxnLst/>
              <a:rect l="l" t="t" r="r" b="b"/>
              <a:pathLst>
                <a:path w="916" h="2126" extrusionOk="0">
                  <a:moveTo>
                    <a:pt x="155" y="1"/>
                  </a:moveTo>
                  <a:cubicBezTo>
                    <a:pt x="0" y="32"/>
                    <a:pt x="725" y="2125"/>
                    <a:pt x="845" y="2125"/>
                  </a:cubicBezTo>
                  <a:cubicBezTo>
                    <a:pt x="848" y="2125"/>
                    <a:pt x="850" y="2124"/>
                    <a:pt x="852" y="2122"/>
                  </a:cubicBezTo>
                  <a:cubicBezTo>
                    <a:pt x="915" y="2091"/>
                    <a:pt x="820" y="1647"/>
                    <a:pt x="694" y="1141"/>
                  </a:cubicBezTo>
                  <a:cubicBezTo>
                    <a:pt x="694" y="1141"/>
                    <a:pt x="314"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0"/>
            <p:cNvSpPr/>
            <p:nvPr/>
          </p:nvSpPr>
          <p:spPr>
            <a:xfrm>
              <a:off x="2221396" y="2498508"/>
              <a:ext cx="8936" cy="38744"/>
            </a:xfrm>
            <a:custGeom>
              <a:avLst/>
              <a:gdLst/>
              <a:ahLst/>
              <a:cxnLst/>
              <a:rect l="l" t="t" r="r" b="b"/>
              <a:pathLst>
                <a:path w="295" h="1279" extrusionOk="0">
                  <a:moveTo>
                    <a:pt x="21" y="0"/>
                  </a:moveTo>
                  <a:cubicBezTo>
                    <a:pt x="12" y="0"/>
                    <a:pt x="5" y="23"/>
                    <a:pt x="1" y="75"/>
                  </a:cubicBezTo>
                  <a:cubicBezTo>
                    <a:pt x="1" y="296"/>
                    <a:pt x="128" y="1247"/>
                    <a:pt x="159" y="1278"/>
                  </a:cubicBezTo>
                  <a:cubicBezTo>
                    <a:pt x="161" y="1278"/>
                    <a:pt x="162" y="1279"/>
                    <a:pt x="164" y="1279"/>
                  </a:cubicBezTo>
                  <a:cubicBezTo>
                    <a:pt x="295" y="1279"/>
                    <a:pt x="92"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0"/>
            <p:cNvSpPr/>
            <p:nvPr/>
          </p:nvSpPr>
          <p:spPr>
            <a:xfrm>
              <a:off x="2121643" y="2462672"/>
              <a:ext cx="294534" cy="361420"/>
            </a:xfrm>
            <a:custGeom>
              <a:avLst/>
              <a:gdLst/>
              <a:ahLst/>
              <a:cxnLst/>
              <a:rect l="l" t="t" r="r" b="b"/>
              <a:pathLst>
                <a:path w="9723" h="11931" extrusionOk="0">
                  <a:moveTo>
                    <a:pt x="3614" y="1"/>
                  </a:moveTo>
                  <a:cubicBezTo>
                    <a:pt x="3562" y="1"/>
                    <a:pt x="3528" y="37"/>
                    <a:pt x="3516" y="118"/>
                  </a:cubicBezTo>
                  <a:cubicBezTo>
                    <a:pt x="3421" y="941"/>
                    <a:pt x="4371" y="3063"/>
                    <a:pt x="4371" y="3063"/>
                  </a:cubicBezTo>
                  <a:cubicBezTo>
                    <a:pt x="3579" y="2303"/>
                    <a:pt x="2439" y="1923"/>
                    <a:pt x="1679" y="1859"/>
                  </a:cubicBezTo>
                  <a:cubicBezTo>
                    <a:pt x="1235" y="1859"/>
                    <a:pt x="919" y="1923"/>
                    <a:pt x="855" y="2050"/>
                  </a:cubicBezTo>
                  <a:cubicBezTo>
                    <a:pt x="634" y="2461"/>
                    <a:pt x="950" y="2968"/>
                    <a:pt x="950" y="2968"/>
                  </a:cubicBezTo>
                  <a:cubicBezTo>
                    <a:pt x="0" y="3823"/>
                    <a:pt x="1014" y="4488"/>
                    <a:pt x="1014" y="4488"/>
                  </a:cubicBezTo>
                  <a:cubicBezTo>
                    <a:pt x="349" y="5216"/>
                    <a:pt x="1394" y="5596"/>
                    <a:pt x="1394" y="5596"/>
                  </a:cubicBezTo>
                  <a:cubicBezTo>
                    <a:pt x="760" y="6135"/>
                    <a:pt x="3041" y="7212"/>
                    <a:pt x="3389" y="7402"/>
                  </a:cubicBezTo>
                  <a:cubicBezTo>
                    <a:pt x="4877" y="8257"/>
                    <a:pt x="6683" y="11930"/>
                    <a:pt x="6683" y="11930"/>
                  </a:cubicBezTo>
                  <a:lnTo>
                    <a:pt x="9723" y="10378"/>
                  </a:lnTo>
                  <a:cubicBezTo>
                    <a:pt x="9723" y="10378"/>
                    <a:pt x="7316" y="5850"/>
                    <a:pt x="6683" y="4425"/>
                  </a:cubicBezTo>
                  <a:cubicBezTo>
                    <a:pt x="6111" y="3167"/>
                    <a:pt x="4095" y="1"/>
                    <a:pt x="3614" y="1"/>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0"/>
            <p:cNvSpPr/>
            <p:nvPr/>
          </p:nvSpPr>
          <p:spPr>
            <a:xfrm>
              <a:off x="2251476" y="2664178"/>
              <a:ext cx="663890" cy="1321238"/>
            </a:xfrm>
            <a:custGeom>
              <a:avLst/>
              <a:gdLst/>
              <a:ahLst/>
              <a:cxnLst/>
              <a:rect l="l" t="t" r="r" b="b"/>
              <a:pathLst>
                <a:path w="21916" h="43616" extrusionOk="0">
                  <a:moveTo>
                    <a:pt x="2188" y="0"/>
                  </a:moveTo>
                  <a:cubicBezTo>
                    <a:pt x="1136" y="0"/>
                    <a:pt x="0" y="444"/>
                    <a:pt x="750" y="2618"/>
                  </a:cubicBezTo>
                  <a:cubicBezTo>
                    <a:pt x="5595" y="16331"/>
                    <a:pt x="5912" y="35839"/>
                    <a:pt x="14874" y="43408"/>
                  </a:cubicBezTo>
                  <a:cubicBezTo>
                    <a:pt x="15303" y="43548"/>
                    <a:pt x="15688" y="43615"/>
                    <a:pt x="16034" y="43615"/>
                  </a:cubicBezTo>
                  <a:cubicBezTo>
                    <a:pt x="21916" y="43615"/>
                    <a:pt x="16129" y="24138"/>
                    <a:pt x="12151" y="15792"/>
                  </a:cubicBezTo>
                  <a:cubicBezTo>
                    <a:pt x="9174" y="9490"/>
                    <a:pt x="3600" y="211"/>
                    <a:pt x="3600" y="211"/>
                  </a:cubicBezTo>
                  <a:cubicBezTo>
                    <a:pt x="3600" y="211"/>
                    <a:pt x="2914" y="0"/>
                    <a:pt x="2188" y="0"/>
                  </a:cubicBezTo>
                  <a:close/>
                </a:path>
              </a:pathLst>
            </a:custGeom>
            <a:solidFill>
              <a:srgbClr val="D29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0"/>
            <p:cNvSpPr/>
            <p:nvPr/>
          </p:nvSpPr>
          <p:spPr>
            <a:xfrm>
              <a:off x="2404635" y="3266302"/>
              <a:ext cx="399134" cy="719023"/>
            </a:xfrm>
            <a:custGeom>
              <a:avLst/>
              <a:gdLst/>
              <a:ahLst/>
              <a:cxnLst/>
              <a:rect l="l" t="t" r="r" b="b"/>
              <a:pathLst>
                <a:path w="13176" h="23736" extrusionOk="0">
                  <a:moveTo>
                    <a:pt x="1" y="1"/>
                  </a:moveTo>
                  <a:lnTo>
                    <a:pt x="1" y="1"/>
                  </a:lnTo>
                  <a:cubicBezTo>
                    <a:pt x="2028" y="9596"/>
                    <a:pt x="4276" y="18844"/>
                    <a:pt x="9818" y="23531"/>
                  </a:cubicBezTo>
                  <a:cubicBezTo>
                    <a:pt x="10242" y="23669"/>
                    <a:pt x="10624" y="23736"/>
                    <a:pt x="10966" y="23736"/>
                  </a:cubicBezTo>
                  <a:cubicBezTo>
                    <a:pt x="12107" y="23736"/>
                    <a:pt x="12810" y="22999"/>
                    <a:pt x="13175" y="21757"/>
                  </a:cubicBezTo>
                  <a:cubicBezTo>
                    <a:pt x="12510" y="21757"/>
                    <a:pt x="11782" y="21662"/>
                    <a:pt x="10927" y="21472"/>
                  </a:cubicBezTo>
                  <a:cubicBezTo>
                    <a:pt x="7000" y="20617"/>
                    <a:pt x="2883" y="9691"/>
                    <a:pt x="1" y="1"/>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0"/>
            <p:cNvSpPr/>
            <p:nvPr/>
          </p:nvSpPr>
          <p:spPr>
            <a:xfrm>
              <a:off x="2175351" y="2519955"/>
              <a:ext cx="78700" cy="35503"/>
            </a:xfrm>
            <a:custGeom>
              <a:avLst/>
              <a:gdLst/>
              <a:ahLst/>
              <a:cxnLst/>
              <a:rect l="l" t="t" r="r" b="b"/>
              <a:pathLst>
                <a:path w="2598" h="1172" extrusionOk="0">
                  <a:moveTo>
                    <a:pt x="1" y="0"/>
                  </a:moveTo>
                  <a:lnTo>
                    <a:pt x="1" y="0"/>
                  </a:lnTo>
                  <a:cubicBezTo>
                    <a:pt x="413" y="317"/>
                    <a:pt x="1458" y="1109"/>
                    <a:pt x="2598" y="1172"/>
                  </a:cubicBezTo>
                  <a:cubicBezTo>
                    <a:pt x="1838" y="444"/>
                    <a:pt x="793" y="63"/>
                    <a:pt x="1" y="0"/>
                  </a:cubicBezTo>
                  <a:close/>
                </a:path>
              </a:pathLst>
            </a:custGeom>
            <a:solidFill>
              <a:srgbClr val="CB8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6" name="Google Shape;2726;p30"/>
          <p:cNvSpPr txBox="1"/>
          <p:nvPr/>
        </p:nvSpPr>
        <p:spPr>
          <a:xfrm>
            <a:off x="4611050" y="2573300"/>
            <a:ext cx="39558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Have a plump, youthful </a:t>
            </a:r>
            <a:r>
              <a:rPr lang="en" sz="2000">
                <a:solidFill>
                  <a:schemeClr val="dk1"/>
                </a:solidFill>
                <a:latin typeface="Roboto"/>
                <a:ea typeface="Roboto"/>
                <a:cs typeface="Roboto"/>
                <a:sym typeface="Roboto"/>
              </a:rPr>
              <a:t>and healthy </a:t>
            </a:r>
            <a:r>
              <a:rPr lang="en" sz="2000">
                <a:latin typeface="Roboto"/>
                <a:ea typeface="Roboto"/>
                <a:cs typeface="Roboto"/>
                <a:sym typeface="Roboto"/>
              </a:rPr>
              <a:t>looking skin.</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Do Visit:</a:t>
            </a:r>
            <a:endParaRPr sz="2000">
              <a:latin typeface="Roboto"/>
              <a:ea typeface="Roboto"/>
              <a:cs typeface="Roboto"/>
              <a:sym typeface="Roboto"/>
            </a:endParaRPr>
          </a:p>
          <a:p>
            <a:pPr marL="0" lvl="0" indent="0" algn="l" rtl="0">
              <a:spcBef>
                <a:spcPts val="0"/>
              </a:spcBef>
              <a:spcAft>
                <a:spcPts val="0"/>
              </a:spcAft>
              <a:buNone/>
            </a:pPr>
            <a:r>
              <a:rPr lang="en" sz="2000" u="sng">
                <a:solidFill>
                  <a:schemeClr val="hlink"/>
                </a:solidFill>
                <a:latin typeface="Roboto"/>
                <a:ea typeface="Roboto"/>
                <a:cs typeface="Roboto"/>
                <a:sym typeface="Roboto"/>
                <a:hlinkClick r:id="rId3"/>
              </a:rPr>
              <a:t>https://beminimalist.co/</a:t>
            </a:r>
            <a:endParaRPr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4"/>
          <p:cNvSpPr txBox="1"/>
          <p:nvPr/>
        </p:nvSpPr>
        <p:spPr>
          <a:xfrm>
            <a:off x="710250" y="386650"/>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 Skin Care Market</a:t>
            </a:r>
            <a:endParaRPr sz="2800">
              <a:latin typeface="Fira Sans Extra Condensed Medium"/>
              <a:ea typeface="Fira Sans Extra Condensed Medium"/>
              <a:cs typeface="Fira Sans Extra Condensed Medium"/>
              <a:sym typeface="Fira Sans Extra Condensed Medium"/>
            </a:endParaRPr>
          </a:p>
        </p:txBody>
      </p:sp>
      <p:sp>
        <p:nvSpPr>
          <p:cNvPr id="510" name="Google Shape;510;p14"/>
          <p:cNvSpPr txBox="1"/>
          <p:nvPr/>
        </p:nvSpPr>
        <p:spPr>
          <a:xfrm>
            <a:off x="4348375" y="1198350"/>
            <a:ext cx="4335900" cy="5053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A2A2A"/>
              </a:buClr>
              <a:buSzPts val="1400"/>
              <a:buFont typeface="Roboto"/>
              <a:buChar char="●"/>
            </a:pPr>
            <a:r>
              <a:rPr lang="en">
                <a:solidFill>
                  <a:srgbClr val="2A2A2A"/>
                </a:solidFill>
                <a:highlight>
                  <a:srgbClr val="FFFFFF"/>
                </a:highlight>
                <a:latin typeface="Roboto"/>
                <a:ea typeface="Roboto"/>
                <a:cs typeface="Roboto"/>
                <a:sym typeface="Roboto"/>
              </a:rPr>
              <a:t>The India skin care products market size was valued at $2,478.4 million in 2017, and is projected reach $5,033.7 million by 2027, registering a CAGR of 9.5% from 2021 to 2027.</a:t>
            </a:r>
            <a:endParaRPr>
              <a:solidFill>
                <a:srgbClr val="2A2A2A"/>
              </a:solidFill>
              <a:highlight>
                <a:srgbClr val="FFFFFF"/>
              </a:highlight>
              <a:latin typeface="Roboto"/>
              <a:ea typeface="Roboto"/>
              <a:cs typeface="Roboto"/>
              <a:sym typeface="Roboto"/>
            </a:endParaRPr>
          </a:p>
          <a:p>
            <a:pPr marL="45720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457200" lvl="0" indent="-317500" algn="l" rtl="0">
              <a:lnSpc>
                <a:spcPct val="90000"/>
              </a:lnSpc>
              <a:spcBef>
                <a:spcPts val="1000"/>
              </a:spcBef>
              <a:spcAft>
                <a:spcPts val="0"/>
              </a:spcAft>
              <a:buSzPts val="1400"/>
              <a:buFont typeface="Roboto"/>
              <a:buChar char="●"/>
            </a:pPr>
            <a:r>
              <a:rPr lang="en">
                <a:solidFill>
                  <a:srgbClr val="282828"/>
                </a:solidFill>
                <a:latin typeface="Roboto"/>
                <a:ea typeface="Roboto"/>
                <a:cs typeface="Roboto"/>
                <a:sym typeface="Roboto"/>
              </a:rPr>
              <a:t>Founded in 2020, Minimalist is a skincare brand that is gaining popularity rapidly due to its innovative and honest approach. Synonymous with Transparent Beauty, the brand has a wide range of products that target various skin types. Minimalist is said to be transparent in terms of the ingredients that they use in their products. Their aim is to</a:t>
            </a:r>
            <a:r>
              <a:rPr lang="en">
                <a:solidFill>
                  <a:schemeClr val="dk1"/>
                </a:solidFill>
                <a:latin typeface="Roboto"/>
                <a:ea typeface="Roboto"/>
                <a:cs typeface="Roboto"/>
                <a:sym typeface="Roboto"/>
              </a:rPr>
              <a:t> </a:t>
            </a:r>
            <a:r>
              <a:rPr lang="en">
                <a:solidFill>
                  <a:srgbClr val="282828"/>
                </a:solidFill>
                <a:latin typeface="Roboto"/>
                <a:ea typeface="Roboto"/>
                <a:cs typeface="Roboto"/>
                <a:sym typeface="Roboto"/>
              </a:rPr>
              <a:t>create clean products.</a:t>
            </a: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A2A2A"/>
                </a:solidFill>
                <a:highlight>
                  <a:srgbClr val="FFFFFF"/>
                </a:highlight>
                <a:latin typeface="Roboto"/>
                <a:ea typeface="Roboto"/>
                <a:cs typeface="Roboto"/>
                <a:sym typeface="Roboto"/>
              </a:rPr>
              <a:t>(Estimate by Allied Market Research)</a:t>
            </a: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p:txBody>
      </p:sp>
      <p:grpSp>
        <p:nvGrpSpPr>
          <p:cNvPr id="511" name="Google Shape;511;p14"/>
          <p:cNvGrpSpPr/>
          <p:nvPr/>
        </p:nvGrpSpPr>
        <p:grpSpPr>
          <a:xfrm>
            <a:off x="0" y="1328500"/>
            <a:ext cx="4124727" cy="3976525"/>
            <a:chOff x="0" y="1354225"/>
            <a:chExt cx="4897563" cy="3976525"/>
          </a:xfrm>
        </p:grpSpPr>
        <p:sp>
          <p:nvSpPr>
            <p:cNvPr id="512" name="Google Shape;512;p14"/>
            <p:cNvSpPr/>
            <p:nvPr/>
          </p:nvSpPr>
          <p:spPr>
            <a:xfrm>
              <a:off x="763777" y="1362254"/>
              <a:ext cx="2571720" cy="2043002"/>
            </a:xfrm>
            <a:custGeom>
              <a:avLst/>
              <a:gdLst/>
              <a:ahLst/>
              <a:cxnLst/>
              <a:rect l="l" t="t" r="r" b="b"/>
              <a:pathLst>
                <a:path w="86162" h="68448" extrusionOk="0">
                  <a:moveTo>
                    <a:pt x="63044" y="1"/>
                  </a:moveTo>
                  <a:cubicBezTo>
                    <a:pt x="44343" y="1"/>
                    <a:pt x="11180" y="20691"/>
                    <a:pt x="11180" y="20691"/>
                  </a:cubicBezTo>
                  <a:cubicBezTo>
                    <a:pt x="11180" y="20691"/>
                    <a:pt x="1" y="61861"/>
                    <a:pt x="43198" y="67973"/>
                  </a:cubicBezTo>
                  <a:cubicBezTo>
                    <a:pt x="45480" y="68294"/>
                    <a:pt x="47636" y="68448"/>
                    <a:pt x="49672" y="68448"/>
                  </a:cubicBezTo>
                  <a:cubicBezTo>
                    <a:pt x="86162" y="68448"/>
                    <a:pt x="83852" y="19166"/>
                    <a:pt x="73473" y="4319"/>
                  </a:cubicBezTo>
                  <a:cubicBezTo>
                    <a:pt x="71326" y="1238"/>
                    <a:pt x="67618" y="1"/>
                    <a:pt x="63044" y="1"/>
                  </a:cubicBezTo>
                  <a:close/>
                </a:path>
              </a:pathLst>
            </a:custGeom>
            <a:solidFill>
              <a:srgbClr val="7A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1132293" y="3296650"/>
              <a:ext cx="1169455" cy="1884004"/>
            </a:xfrm>
            <a:custGeom>
              <a:avLst/>
              <a:gdLst/>
              <a:ahLst/>
              <a:cxnLst/>
              <a:rect l="l" t="t" r="r" b="b"/>
              <a:pathLst>
                <a:path w="39181" h="63121" extrusionOk="0">
                  <a:moveTo>
                    <a:pt x="13434" y="0"/>
                  </a:moveTo>
                  <a:cubicBezTo>
                    <a:pt x="13434" y="0"/>
                    <a:pt x="11787" y="52919"/>
                    <a:pt x="513" y="62546"/>
                  </a:cubicBezTo>
                  <a:cubicBezTo>
                    <a:pt x="1" y="62980"/>
                    <a:pt x="2929" y="63121"/>
                    <a:pt x="6944" y="63121"/>
                  </a:cubicBezTo>
                  <a:cubicBezTo>
                    <a:pt x="14355" y="63121"/>
                    <a:pt x="25468" y="62641"/>
                    <a:pt x="25468" y="62641"/>
                  </a:cubicBezTo>
                  <a:cubicBezTo>
                    <a:pt x="25468" y="62641"/>
                    <a:pt x="27210" y="51684"/>
                    <a:pt x="29806" y="36958"/>
                  </a:cubicBezTo>
                  <a:cubicBezTo>
                    <a:pt x="31507" y="27207"/>
                    <a:pt x="36365" y="26181"/>
                    <a:pt x="38335" y="26181"/>
                  </a:cubicBezTo>
                  <a:cubicBezTo>
                    <a:pt x="38860" y="26181"/>
                    <a:pt x="39180" y="26254"/>
                    <a:pt x="39180" y="26254"/>
                  </a:cubicBezTo>
                  <a:cubicBezTo>
                    <a:pt x="34588" y="19382"/>
                    <a:pt x="13434" y="0"/>
                    <a:pt x="13434" y="0"/>
                  </a:cubicBezTo>
                  <a:close/>
                </a:path>
              </a:pathLst>
            </a:custGeom>
            <a:solidFill>
              <a:srgbClr val="EAC9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1108832" y="1903895"/>
              <a:ext cx="1925492" cy="2183882"/>
            </a:xfrm>
            <a:custGeom>
              <a:avLst/>
              <a:gdLst/>
              <a:ahLst/>
              <a:cxnLst/>
              <a:rect l="l" t="t" r="r" b="b"/>
              <a:pathLst>
                <a:path w="64511" h="73168" extrusionOk="0">
                  <a:moveTo>
                    <a:pt x="34051" y="1"/>
                  </a:moveTo>
                  <a:cubicBezTo>
                    <a:pt x="25733" y="1"/>
                    <a:pt x="15676" y="7296"/>
                    <a:pt x="15676" y="7296"/>
                  </a:cubicBezTo>
                  <a:cubicBezTo>
                    <a:pt x="15676" y="7296"/>
                    <a:pt x="5511" y="23099"/>
                    <a:pt x="2755" y="36590"/>
                  </a:cubicBezTo>
                  <a:cubicBezTo>
                    <a:pt x="0" y="50080"/>
                    <a:pt x="6904" y="58504"/>
                    <a:pt x="13491" y="66358"/>
                  </a:cubicBezTo>
                  <a:cubicBezTo>
                    <a:pt x="19097" y="73040"/>
                    <a:pt x="44147" y="73135"/>
                    <a:pt x="50449" y="73167"/>
                  </a:cubicBezTo>
                  <a:cubicBezTo>
                    <a:pt x="51494" y="73167"/>
                    <a:pt x="52476" y="72597"/>
                    <a:pt x="53046" y="71679"/>
                  </a:cubicBezTo>
                  <a:cubicBezTo>
                    <a:pt x="55263" y="67973"/>
                    <a:pt x="60963" y="58029"/>
                    <a:pt x="61438" y="53469"/>
                  </a:cubicBezTo>
                  <a:cubicBezTo>
                    <a:pt x="61533" y="52456"/>
                    <a:pt x="60108" y="46819"/>
                    <a:pt x="60108" y="46819"/>
                  </a:cubicBezTo>
                  <a:cubicBezTo>
                    <a:pt x="64510" y="41942"/>
                    <a:pt x="64415" y="38078"/>
                    <a:pt x="64415" y="38078"/>
                  </a:cubicBezTo>
                  <a:cubicBezTo>
                    <a:pt x="64415" y="38078"/>
                    <a:pt x="57638" y="37603"/>
                    <a:pt x="52349" y="35133"/>
                  </a:cubicBezTo>
                  <a:cubicBezTo>
                    <a:pt x="47060" y="32663"/>
                    <a:pt x="49182" y="11888"/>
                    <a:pt x="41423" y="3052"/>
                  </a:cubicBezTo>
                  <a:cubicBezTo>
                    <a:pt x="39466" y="831"/>
                    <a:pt x="36858" y="1"/>
                    <a:pt x="34051" y="1"/>
                  </a:cubicBezTo>
                  <a:close/>
                </a:path>
              </a:pathLst>
            </a:custGeom>
            <a:solidFill>
              <a:srgbClr val="F2D2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2816017" y="3486311"/>
              <a:ext cx="190964" cy="171444"/>
            </a:xfrm>
            <a:custGeom>
              <a:avLst/>
              <a:gdLst/>
              <a:ahLst/>
              <a:cxnLst/>
              <a:rect l="l" t="t" r="r" b="b"/>
              <a:pathLst>
                <a:path w="6398" h="5744" extrusionOk="0">
                  <a:moveTo>
                    <a:pt x="1079" y="0"/>
                  </a:moveTo>
                  <a:cubicBezTo>
                    <a:pt x="436" y="0"/>
                    <a:pt x="0" y="43"/>
                    <a:pt x="0" y="43"/>
                  </a:cubicBezTo>
                  <a:cubicBezTo>
                    <a:pt x="0" y="43"/>
                    <a:pt x="2154" y="1025"/>
                    <a:pt x="2502" y="4097"/>
                  </a:cubicBezTo>
                  <a:cubicBezTo>
                    <a:pt x="2626" y="5290"/>
                    <a:pt x="3154" y="5743"/>
                    <a:pt x="3783" y="5743"/>
                  </a:cubicBezTo>
                  <a:cubicBezTo>
                    <a:pt x="4924" y="5743"/>
                    <a:pt x="6398" y="4254"/>
                    <a:pt x="6398" y="2989"/>
                  </a:cubicBezTo>
                  <a:cubicBezTo>
                    <a:pt x="6374" y="346"/>
                    <a:pt x="2896" y="0"/>
                    <a:pt x="1079"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2792377" y="3271636"/>
              <a:ext cx="285790" cy="238422"/>
            </a:xfrm>
            <a:custGeom>
              <a:avLst/>
              <a:gdLst/>
              <a:ahLst/>
              <a:cxnLst/>
              <a:rect l="l" t="t" r="r" b="b"/>
              <a:pathLst>
                <a:path w="9575" h="7988" extrusionOk="0">
                  <a:moveTo>
                    <a:pt x="7117" y="0"/>
                  </a:moveTo>
                  <a:cubicBezTo>
                    <a:pt x="6362" y="0"/>
                    <a:pt x="5506" y="708"/>
                    <a:pt x="4688" y="2802"/>
                  </a:cubicBezTo>
                  <a:cubicBezTo>
                    <a:pt x="3516" y="5874"/>
                    <a:pt x="1" y="6919"/>
                    <a:pt x="1" y="6919"/>
                  </a:cubicBezTo>
                  <a:cubicBezTo>
                    <a:pt x="1697" y="7679"/>
                    <a:pt x="3107" y="7988"/>
                    <a:pt x="4273" y="7988"/>
                  </a:cubicBezTo>
                  <a:cubicBezTo>
                    <a:pt x="8596" y="7988"/>
                    <a:pt x="9574" y="3752"/>
                    <a:pt x="9375" y="2580"/>
                  </a:cubicBezTo>
                  <a:cubicBezTo>
                    <a:pt x="9221" y="1713"/>
                    <a:pt x="8292" y="0"/>
                    <a:pt x="711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2053165" y="2489353"/>
              <a:ext cx="456577" cy="599338"/>
            </a:xfrm>
            <a:custGeom>
              <a:avLst/>
              <a:gdLst/>
              <a:ahLst/>
              <a:cxnLst/>
              <a:rect l="l" t="t" r="r" b="b"/>
              <a:pathLst>
                <a:path w="15297" h="20080" extrusionOk="0">
                  <a:moveTo>
                    <a:pt x="15297" y="14220"/>
                  </a:moveTo>
                  <a:cubicBezTo>
                    <a:pt x="15297" y="14220"/>
                    <a:pt x="13428" y="4751"/>
                    <a:pt x="13872" y="1489"/>
                  </a:cubicBezTo>
                  <a:cubicBezTo>
                    <a:pt x="14062" y="1"/>
                    <a:pt x="96" y="4751"/>
                    <a:pt x="1" y="16057"/>
                  </a:cubicBezTo>
                  <a:cubicBezTo>
                    <a:pt x="1" y="16057"/>
                    <a:pt x="10546" y="20079"/>
                    <a:pt x="15297" y="14220"/>
                  </a:cubicBezTo>
                  <a:close/>
                </a:path>
              </a:pathLst>
            </a:custGeom>
            <a:solidFill>
              <a:srgbClr val="F4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2703516" y="3423299"/>
              <a:ext cx="254301" cy="90020"/>
            </a:xfrm>
            <a:custGeom>
              <a:avLst/>
              <a:gdLst/>
              <a:ahLst/>
              <a:cxnLst/>
              <a:rect l="l" t="t" r="r" b="b"/>
              <a:pathLst>
                <a:path w="8520" h="3016" extrusionOk="0">
                  <a:moveTo>
                    <a:pt x="1" y="1"/>
                  </a:moveTo>
                  <a:lnTo>
                    <a:pt x="1" y="1"/>
                  </a:lnTo>
                  <a:cubicBezTo>
                    <a:pt x="1078" y="1109"/>
                    <a:pt x="2376" y="2028"/>
                    <a:pt x="3864" y="2566"/>
                  </a:cubicBezTo>
                  <a:cubicBezTo>
                    <a:pt x="4625" y="2819"/>
                    <a:pt x="5416" y="2978"/>
                    <a:pt x="6176" y="3009"/>
                  </a:cubicBezTo>
                  <a:cubicBezTo>
                    <a:pt x="6277" y="3013"/>
                    <a:pt x="6377" y="3015"/>
                    <a:pt x="6478" y="3015"/>
                  </a:cubicBezTo>
                  <a:cubicBezTo>
                    <a:pt x="7169" y="3015"/>
                    <a:pt x="7856" y="2922"/>
                    <a:pt x="8520" y="2756"/>
                  </a:cubicBezTo>
                  <a:lnTo>
                    <a:pt x="8520" y="2756"/>
                  </a:lnTo>
                  <a:cubicBezTo>
                    <a:pt x="8238" y="2773"/>
                    <a:pt x="7958" y="2782"/>
                    <a:pt x="7679" y="2782"/>
                  </a:cubicBezTo>
                  <a:cubicBezTo>
                    <a:pt x="6420" y="2782"/>
                    <a:pt x="5190" y="2601"/>
                    <a:pt x="4023" y="2186"/>
                  </a:cubicBezTo>
                  <a:cubicBezTo>
                    <a:pt x="2566" y="1679"/>
                    <a:pt x="1268" y="888"/>
                    <a:pt x="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2698800" y="3414076"/>
              <a:ext cx="39727" cy="39518"/>
            </a:xfrm>
            <a:custGeom>
              <a:avLst/>
              <a:gdLst/>
              <a:ahLst/>
              <a:cxnLst/>
              <a:rect l="l" t="t" r="r" b="b"/>
              <a:pathLst>
                <a:path w="1331" h="1324" extrusionOk="0">
                  <a:moveTo>
                    <a:pt x="661" y="1"/>
                  </a:moveTo>
                  <a:cubicBezTo>
                    <a:pt x="495" y="1"/>
                    <a:pt x="308" y="66"/>
                    <a:pt x="191" y="183"/>
                  </a:cubicBezTo>
                  <a:cubicBezTo>
                    <a:pt x="32" y="373"/>
                    <a:pt x="1" y="595"/>
                    <a:pt x="1" y="785"/>
                  </a:cubicBezTo>
                  <a:cubicBezTo>
                    <a:pt x="1" y="975"/>
                    <a:pt x="64" y="1165"/>
                    <a:pt x="159" y="1323"/>
                  </a:cubicBezTo>
                  <a:lnTo>
                    <a:pt x="317" y="817"/>
                  </a:lnTo>
                  <a:cubicBezTo>
                    <a:pt x="349" y="658"/>
                    <a:pt x="412" y="532"/>
                    <a:pt x="507" y="468"/>
                  </a:cubicBezTo>
                  <a:cubicBezTo>
                    <a:pt x="571" y="373"/>
                    <a:pt x="666" y="342"/>
                    <a:pt x="824" y="310"/>
                  </a:cubicBezTo>
                  <a:lnTo>
                    <a:pt x="1331" y="310"/>
                  </a:lnTo>
                  <a:cubicBezTo>
                    <a:pt x="1267" y="215"/>
                    <a:pt x="1172" y="183"/>
                    <a:pt x="1109" y="120"/>
                  </a:cubicBezTo>
                  <a:cubicBezTo>
                    <a:pt x="1014" y="88"/>
                    <a:pt x="919" y="25"/>
                    <a:pt x="824" y="25"/>
                  </a:cubicBezTo>
                  <a:cubicBezTo>
                    <a:pt x="775" y="8"/>
                    <a:pt x="719" y="1"/>
                    <a:pt x="66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2462485" y="2601854"/>
              <a:ext cx="47278" cy="287372"/>
            </a:xfrm>
            <a:custGeom>
              <a:avLst/>
              <a:gdLst/>
              <a:ahLst/>
              <a:cxnLst/>
              <a:rect l="l" t="t" r="r" b="b"/>
              <a:pathLst>
                <a:path w="1584" h="9628" extrusionOk="0">
                  <a:moveTo>
                    <a:pt x="95" y="1"/>
                  </a:moveTo>
                  <a:cubicBezTo>
                    <a:pt x="0" y="824"/>
                    <a:pt x="0" y="1647"/>
                    <a:pt x="32" y="2471"/>
                  </a:cubicBezTo>
                  <a:cubicBezTo>
                    <a:pt x="64" y="3262"/>
                    <a:pt x="127" y="4086"/>
                    <a:pt x="222" y="4909"/>
                  </a:cubicBezTo>
                  <a:cubicBezTo>
                    <a:pt x="317" y="5701"/>
                    <a:pt x="475" y="6524"/>
                    <a:pt x="665" y="7316"/>
                  </a:cubicBezTo>
                  <a:cubicBezTo>
                    <a:pt x="887" y="8108"/>
                    <a:pt x="1109" y="8931"/>
                    <a:pt x="1584" y="9628"/>
                  </a:cubicBezTo>
                  <a:cubicBezTo>
                    <a:pt x="1425" y="8805"/>
                    <a:pt x="1362" y="8013"/>
                    <a:pt x="1267" y="7189"/>
                  </a:cubicBezTo>
                  <a:cubicBezTo>
                    <a:pt x="1204" y="6398"/>
                    <a:pt x="1109" y="5606"/>
                    <a:pt x="1014" y="4783"/>
                  </a:cubicBezTo>
                  <a:cubicBezTo>
                    <a:pt x="887" y="3991"/>
                    <a:pt x="792" y="3199"/>
                    <a:pt x="634" y="2407"/>
                  </a:cubicBezTo>
                  <a:cubicBezTo>
                    <a:pt x="475" y="1584"/>
                    <a:pt x="317" y="792"/>
                    <a:pt x="95" y="1"/>
                  </a:cubicBezTo>
                  <a:close/>
                </a:path>
              </a:pathLst>
            </a:custGeom>
            <a:solidFill>
              <a:srgbClr val="E2B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2053165" y="2852049"/>
              <a:ext cx="627454" cy="188726"/>
            </a:xfrm>
            <a:custGeom>
              <a:avLst/>
              <a:gdLst/>
              <a:ahLst/>
              <a:cxnLst/>
              <a:rect l="l" t="t" r="r" b="b"/>
              <a:pathLst>
                <a:path w="21022" h="6323" extrusionOk="0">
                  <a:moveTo>
                    <a:pt x="20278" y="1"/>
                  </a:moveTo>
                  <a:cubicBezTo>
                    <a:pt x="20244" y="1"/>
                    <a:pt x="20199" y="14"/>
                    <a:pt x="20142" y="42"/>
                  </a:cubicBezTo>
                  <a:cubicBezTo>
                    <a:pt x="19604" y="317"/>
                    <a:pt x="18847" y="408"/>
                    <a:pt x="18078" y="408"/>
                  </a:cubicBezTo>
                  <a:cubicBezTo>
                    <a:pt x="16539" y="408"/>
                    <a:pt x="14948" y="42"/>
                    <a:pt x="14948" y="42"/>
                  </a:cubicBezTo>
                  <a:cubicBezTo>
                    <a:pt x="14948" y="42"/>
                    <a:pt x="14568" y="1626"/>
                    <a:pt x="11211" y="3431"/>
                  </a:cubicBezTo>
                  <a:cubicBezTo>
                    <a:pt x="9431" y="4385"/>
                    <a:pt x="6985" y="4648"/>
                    <a:pt x="4832" y="4648"/>
                  </a:cubicBezTo>
                  <a:cubicBezTo>
                    <a:pt x="2197" y="4648"/>
                    <a:pt x="1" y="4254"/>
                    <a:pt x="1" y="4254"/>
                  </a:cubicBezTo>
                  <a:lnTo>
                    <a:pt x="1" y="4254"/>
                  </a:lnTo>
                  <a:cubicBezTo>
                    <a:pt x="3124" y="5749"/>
                    <a:pt x="5940" y="6323"/>
                    <a:pt x="8411" y="6323"/>
                  </a:cubicBezTo>
                  <a:cubicBezTo>
                    <a:pt x="16613" y="6323"/>
                    <a:pt x="21021" y="1"/>
                    <a:pt x="202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2053165" y="2979026"/>
              <a:ext cx="484932" cy="80946"/>
            </a:xfrm>
            <a:custGeom>
              <a:avLst/>
              <a:gdLst/>
              <a:ahLst/>
              <a:cxnLst/>
              <a:rect l="l" t="t" r="r" b="b"/>
              <a:pathLst>
                <a:path w="16247" h="2712" extrusionOk="0">
                  <a:moveTo>
                    <a:pt x="1" y="0"/>
                  </a:moveTo>
                  <a:lnTo>
                    <a:pt x="1" y="0"/>
                  </a:lnTo>
                  <a:cubicBezTo>
                    <a:pt x="1" y="1"/>
                    <a:pt x="3992" y="2712"/>
                    <a:pt x="9046" y="2712"/>
                  </a:cubicBezTo>
                  <a:cubicBezTo>
                    <a:pt x="11320" y="2712"/>
                    <a:pt x="13809" y="2163"/>
                    <a:pt x="16247" y="571"/>
                  </a:cubicBezTo>
                  <a:cubicBezTo>
                    <a:pt x="16247" y="571"/>
                    <a:pt x="15694" y="452"/>
                    <a:pt x="14664" y="452"/>
                  </a:cubicBezTo>
                  <a:cubicBezTo>
                    <a:pt x="13434" y="452"/>
                    <a:pt x="11523" y="621"/>
                    <a:pt x="9058" y="1362"/>
                  </a:cubicBezTo>
                  <a:lnTo>
                    <a:pt x="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2021018" y="3040456"/>
              <a:ext cx="125748" cy="125748"/>
            </a:xfrm>
            <a:custGeom>
              <a:avLst/>
              <a:gdLst/>
              <a:ahLst/>
              <a:cxnLst/>
              <a:rect l="l" t="t" r="r" b="b"/>
              <a:pathLst>
                <a:path w="4213" h="4213" extrusionOk="0">
                  <a:moveTo>
                    <a:pt x="2123" y="1"/>
                  </a:moveTo>
                  <a:cubicBezTo>
                    <a:pt x="951" y="1"/>
                    <a:pt x="1" y="951"/>
                    <a:pt x="1" y="2123"/>
                  </a:cubicBezTo>
                  <a:cubicBezTo>
                    <a:pt x="1" y="3263"/>
                    <a:pt x="951" y="4213"/>
                    <a:pt x="2123" y="4213"/>
                  </a:cubicBezTo>
                  <a:cubicBezTo>
                    <a:pt x="3263" y="4213"/>
                    <a:pt x="4213" y="3263"/>
                    <a:pt x="4213" y="2123"/>
                  </a:cubicBezTo>
                  <a:cubicBezTo>
                    <a:pt x="4213" y="951"/>
                    <a:pt x="3263" y="1"/>
                    <a:pt x="2123" y="1"/>
                  </a:cubicBezTo>
                  <a:close/>
                </a:path>
              </a:pathLst>
            </a:custGeom>
            <a:solidFill>
              <a:srgbClr val="F9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957587" y="1354225"/>
              <a:ext cx="2506802" cy="1380805"/>
            </a:xfrm>
            <a:custGeom>
              <a:avLst/>
              <a:gdLst/>
              <a:ahLst/>
              <a:cxnLst/>
              <a:rect l="l" t="t" r="r" b="b"/>
              <a:pathLst>
                <a:path w="83987" h="46262" extrusionOk="0">
                  <a:moveTo>
                    <a:pt x="55673" y="0"/>
                  </a:moveTo>
                  <a:cubicBezTo>
                    <a:pt x="38392" y="0"/>
                    <a:pt x="6240" y="14184"/>
                    <a:pt x="3389" y="15798"/>
                  </a:cubicBezTo>
                  <a:cubicBezTo>
                    <a:pt x="0" y="17730"/>
                    <a:pt x="3389" y="23747"/>
                    <a:pt x="3389" y="23747"/>
                  </a:cubicBezTo>
                  <a:cubicBezTo>
                    <a:pt x="3389" y="23747"/>
                    <a:pt x="26190" y="24571"/>
                    <a:pt x="35628" y="26629"/>
                  </a:cubicBezTo>
                  <a:cubicBezTo>
                    <a:pt x="36759" y="26879"/>
                    <a:pt x="37924" y="26987"/>
                    <a:pt x="39107" y="26987"/>
                  </a:cubicBezTo>
                  <a:cubicBezTo>
                    <a:pt x="46822" y="26987"/>
                    <a:pt x="55286" y="22384"/>
                    <a:pt x="59859" y="22384"/>
                  </a:cubicBezTo>
                  <a:cubicBezTo>
                    <a:pt x="60455" y="22384"/>
                    <a:pt x="60985" y="22462"/>
                    <a:pt x="61438" y="22639"/>
                  </a:cubicBezTo>
                  <a:cubicBezTo>
                    <a:pt x="72237" y="26883"/>
                    <a:pt x="73124" y="39518"/>
                    <a:pt x="72934" y="45472"/>
                  </a:cubicBezTo>
                  <a:cubicBezTo>
                    <a:pt x="72915" y="45955"/>
                    <a:pt x="73308" y="46261"/>
                    <a:pt x="73704" y="46261"/>
                  </a:cubicBezTo>
                  <a:cubicBezTo>
                    <a:pt x="73957" y="46261"/>
                    <a:pt x="74211" y="46136"/>
                    <a:pt x="74359" y="45852"/>
                  </a:cubicBezTo>
                  <a:cubicBezTo>
                    <a:pt x="83986" y="28371"/>
                    <a:pt x="75087" y="8071"/>
                    <a:pt x="63212" y="1484"/>
                  </a:cubicBezTo>
                  <a:cubicBezTo>
                    <a:pt x="61329" y="445"/>
                    <a:pt x="58734" y="0"/>
                    <a:pt x="5567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439557" y="2313542"/>
              <a:ext cx="1212764" cy="2186359"/>
            </a:xfrm>
            <a:custGeom>
              <a:avLst/>
              <a:gdLst/>
              <a:ahLst/>
              <a:cxnLst/>
              <a:rect l="l" t="t" r="r" b="b"/>
              <a:pathLst>
                <a:path w="40632" h="73251" extrusionOk="0">
                  <a:moveTo>
                    <a:pt x="15958" y="1"/>
                  </a:moveTo>
                  <a:cubicBezTo>
                    <a:pt x="13101" y="1"/>
                    <a:pt x="10252" y="4106"/>
                    <a:pt x="7981" y="15202"/>
                  </a:cubicBezTo>
                  <a:cubicBezTo>
                    <a:pt x="0" y="54344"/>
                    <a:pt x="34298" y="73251"/>
                    <a:pt x="34298" y="73251"/>
                  </a:cubicBezTo>
                  <a:lnTo>
                    <a:pt x="40632" y="45034"/>
                  </a:lnTo>
                  <a:lnTo>
                    <a:pt x="28598" y="32113"/>
                  </a:lnTo>
                  <a:cubicBezTo>
                    <a:pt x="30458" y="26236"/>
                    <a:pt x="23181" y="1"/>
                    <a:pt x="15958"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1781868" y="2197281"/>
              <a:ext cx="606889" cy="548269"/>
            </a:xfrm>
            <a:custGeom>
              <a:avLst/>
              <a:gdLst/>
              <a:ahLst/>
              <a:cxnLst/>
              <a:rect l="l" t="t" r="r" b="b"/>
              <a:pathLst>
                <a:path w="20333" h="18369" extrusionOk="0">
                  <a:moveTo>
                    <a:pt x="17418" y="0"/>
                  </a:moveTo>
                  <a:cubicBezTo>
                    <a:pt x="14917" y="0"/>
                    <a:pt x="1" y="7126"/>
                    <a:pt x="3326" y="18368"/>
                  </a:cubicBezTo>
                  <a:cubicBezTo>
                    <a:pt x="3326" y="18368"/>
                    <a:pt x="7094" y="5606"/>
                    <a:pt x="20332" y="3896"/>
                  </a:cubicBezTo>
                  <a:cubicBezTo>
                    <a:pt x="20332" y="3896"/>
                    <a:pt x="19889" y="0"/>
                    <a:pt x="17418" y="0"/>
                  </a:cubicBezTo>
                  <a:close/>
                </a:path>
              </a:pathLst>
            </a:custGeom>
            <a:solidFill>
              <a:srgbClr val="7A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0" y="1979860"/>
              <a:ext cx="2267664" cy="3350889"/>
            </a:xfrm>
            <a:custGeom>
              <a:avLst/>
              <a:gdLst/>
              <a:ahLst/>
              <a:cxnLst/>
              <a:rect l="l" t="t" r="r" b="b"/>
              <a:pathLst>
                <a:path w="75975" h="112267" extrusionOk="0">
                  <a:moveTo>
                    <a:pt x="39314" y="0"/>
                  </a:moveTo>
                  <a:cubicBezTo>
                    <a:pt x="39309" y="0"/>
                    <a:pt x="39305" y="0"/>
                    <a:pt x="39302" y="0"/>
                  </a:cubicBezTo>
                  <a:cubicBezTo>
                    <a:pt x="38225" y="32"/>
                    <a:pt x="37211" y="222"/>
                    <a:pt x="36230" y="602"/>
                  </a:cubicBezTo>
                  <a:cubicBezTo>
                    <a:pt x="36133" y="600"/>
                    <a:pt x="36036" y="599"/>
                    <a:pt x="35940" y="599"/>
                  </a:cubicBezTo>
                  <a:cubicBezTo>
                    <a:pt x="33498" y="599"/>
                    <a:pt x="31002" y="1374"/>
                    <a:pt x="28534" y="3262"/>
                  </a:cubicBezTo>
                  <a:cubicBezTo>
                    <a:pt x="27299" y="4181"/>
                    <a:pt x="0" y="49309"/>
                    <a:pt x="29864" y="110272"/>
                  </a:cubicBezTo>
                  <a:lnTo>
                    <a:pt x="45129" y="112267"/>
                  </a:lnTo>
                  <a:cubicBezTo>
                    <a:pt x="45129" y="112267"/>
                    <a:pt x="62135" y="76417"/>
                    <a:pt x="51779" y="52349"/>
                  </a:cubicBezTo>
                  <a:cubicBezTo>
                    <a:pt x="51051" y="50639"/>
                    <a:pt x="50449" y="48992"/>
                    <a:pt x="49911" y="47345"/>
                  </a:cubicBezTo>
                  <a:cubicBezTo>
                    <a:pt x="51375" y="43145"/>
                    <a:pt x="52785" y="39618"/>
                    <a:pt x="54967" y="39618"/>
                  </a:cubicBezTo>
                  <a:cubicBezTo>
                    <a:pt x="55664" y="39618"/>
                    <a:pt x="56440" y="39977"/>
                    <a:pt x="57321" y="40790"/>
                  </a:cubicBezTo>
                  <a:cubicBezTo>
                    <a:pt x="57523" y="40975"/>
                    <a:pt x="57760" y="41063"/>
                    <a:pt x="58025" y="41063"/>
                  </a:cubicBezTo>
                  <a:cubicBezTo>
                    <a:pt x="62635" y="41063"/>
                    <a:pt x="75975" y="14534"/>
                    <a:pt x="67740" y="5701"/>
                  </a:cubicBezTo>
                  <a:cubicBezTo>
                    <a:pt x="65597" y="3400"/>
                    <a:pt x="40327" y="0"/>
                    <a:pt x="3931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1204707" y="2940103"/>
              <a:ext cx="563939" cy="729503"/>
            </a:xfrm>
            <a:custGeom>
              <a:avLst/>
              <a:gdLst/>
              <a:ahLst/>
              <a:cxnLst/>
              <a:rect l="l" t="t" r="r" b="b"/>
              <a:pathLst>
                <a:path w="18894" h="24441" extrusionOk="0">
                  <a:moveTo>
                    <a:pt x="10830" y="0"/>
                  </a:moveTo>
                  <a:cubicBezTo>
                    <a:pt x="10293" y="0"/>
                    <a:pt x="9719" y="53"/>
                    <a:pt x="9107" y="164"/>
                  </a:cubicBezTo>
                  <a:cubicBezTo>
                    <a:pt x="0" y="1793"/>
                    <a:pt x="3729" y="24441"/>
                    <a:pt x="15153" y="24441"/>
                  </a:cubicBezTo>
                  <a:cubicBezTo>
                    <a:pt x="15726" y="24441"/>
                    <a:pt x="16318" y="24384"/>
                    <a:pt x="16930" y="24264"/>
                  </a:cubicBezTo>
                  <a:lnTo>
                    <a:pt x="18893" y="11122"/>
                  </a:lnTo>
                  <a:cubicBezTo>
                    <a:pt x="18893" y="11122"/>
                    <a:pt x="18671" y="0"/>
                    <a:pt x="10830" y="0"/>
                  </a:cubicBezTo>
                  <a:close/>
                </a:path>
              </a:pathLst>
            </a:custGeom>
            <a:solidFill>
              <a:srgbClr val="F2D2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1423590" y="3032665"/>
              <a:ext cx="252420" cy="453980"/>
            </a:xfrm>
            <a:custGeom>
              <a:avLst/>
              <a:gdLst/>
              <a:ahLst/>
              <a:cxnLst/>
              <a:rect l="l" t="t" r="r" b="b"/>
              <a:pathLst>
                <a:path w="8457" h="15210" extrusionOk="0">
                  <a:moveTo>
                    <a:pt x="3471" y="1"/>
                  </a:moveTo>
                  <a:cubicBezTo>
                    <a:pt x="3137" y="1"/>
                    <a:pt x="2825" y="67"/>
                    <a:pt x="2534" y="199"/>
                  </a:cubicBezTo>
                  <a:cubicBezTo>
                    <a:pt x="2344" y="294"/>
                    <a:pt x="2186" y="357"/>
                    <a:pt x="2059" y="484"/>
                  </a:cubicBezTo>
                  <a:cubicBezTo>
                    <a:pt x="1901" y="579"/>
                    <a:pt x="1743" y="705"/>
                    <a:pt x="1616" y="832"/>
                  </a:cubicBezTo>
                  <a:cubicBezTo>
                    <a:pt x="1363" y="1085"/>
                    <a:pt x="1173" y="1402"/>
                    <a:pt x="1014" y="1687"/>
                  </a:cubicBezTo>
                  <a:cubicBezTo>
                    <a:pt x="698" y="2289"/>
                    <a:pt x="539" y="2922"/>
                    <a:pt x="413" y="3556"/>
                  </a:cubicBezTo>
                  <a:cubicBezTo>
                    <a:pt x="1" y="6089"/>
                    <a:pt x="508" y="8654"/>
                    <a:pt x="1711" y="10839"/>
                  </a:cubicBezTo>
                  <a:cubicBezTo>
                    <a:pt x="2028" y="11378"/>
                    <a:pt x="2376" y="11916"/>
                    <a:pt x="2788" y="12391"/>
                  </a:cubicBezTo>
                  <a:cubicBezTo>
                    <a:pt x="3200" y="12866"/>
                    <a:pt x="3643" y="13310"/>
                    <a:pt x="4118" y="13690"/>
                  </a:cubicBezTo>
                  <a:cubicBezTo>
                    <a:pt x="5100" y="14418"/>
                    <a:pt x="6240" y="14956"/>
                    <a:pt x="7411" y="15210"/>
                  </a:cubicBezTo>
                  <a:cubicBezTo>
                    <a:pt x="6335" y="14703"/>
                    <a:pt x="5353" y="14038"/>
                    <a:pt x="4530" y="13215"/>
                  </a:cubicBezTo>
                  <a:cubicBezTo>
                    <a:pt x="4118" y="12803"/>
                    <a:pt x="3738" y="12359"/>
                    <a:pt x="3421" y="11884"/>
                  </a:cubicBezTo>
                  <a:cubicBezTo>
                    <a:pt x="3104" y="11409"/>
                    <a:pt x="2819" y="10934"/>
                    <a:pt x="2566" y="10396"/>
                  </a:cubicBezTo>
                  <a:cubicBezTo>
                    <a:pt x="2091" y="9351"/>
                    <a:pt x="1774" y="8274"/>
                    <a:pt x="1584" y="7134"/>
                  </a:cubicBezTo>
                  <a:cubicBezTo>
                    <a:pt x="1426" y="6026"/>
                    <a:pt x="1426" y="4854"/>
                    <a:pt x="1584" y="3746"/>
                  </a:cubicBezTo>
                  <a:cubicBezTo>
                    <a:pt x="1774" y="2669"/>
                    <a:pt x="2186" y="1560"/>
                    <a:pt x="2978" y="1180"/>
                  </a:cubicBezTo>
                  <a:cubicBezTo>
                    <a:pt x="3154" y="1099"/>
                    <a:pt x="3325" y="1058"/>
                    <a:pt x="3497" y="1058"/>
                  </a:cubicBezTo>
                  <a:cubicBezTo>
                    <a:pt x="3727" y="1058"/>
                    <a:pt x="3960" y="1131"/>
                    <a:pt x="4213" y="1275"/>
                  </a:cubicBezTo>
                  <a:cubicBezTo>
                    <a:pt x="4625" y="1497"/>
                    <a:pt x="5036" y="1909"/>
                    <a:pt x="5353" y="2352"/>
                  </a:cubicBezTo>
                  <a:cubicBezTo>
                    <a:pt x="6050" y="3270"/>
                    <a:pt x="6620" y="4316"/>
                    <a:pt x="7095" y="5392"/>
                  </a:cubicBezTo>
                  <a:cubicBezTo>
                    <a:pt x="7602" y="6469"/>
                    <a:pt x="8045" y="7577"/>
                    <a:pt x="8457" y="8718"/>
                  </a:cubicBezTo>
                  <a:cubicBezTo>
                    <a:pt x="8267" y="7514"/>
                    <a:pt x="7982" y="6342"/>
                    <a:pt x="7602" y="5202"/>
                  </a:cubicBezTo>
                  <a:cubicBezTo>
                    <a:pt x="7411" y="4632"/>
                    <a:pt x="7190" y="4062"/>
                    <a:pt x="6936" y="3492"/>
                  </a:cubicBezTo>
                  <a:cubicBezTo>
                    <a:pt x="6715" y="2922"/>
                    <a:pt x="6430" y="2384"/>
                    <a:pt x="6081" y="1845"/>
                  </a:cubicBezTo>
                  <a:cubicBezTo>
                    <a:pt x="5733" y="1339"/>
                    <a:pt x="5321" y="800"/>
                    <a:pt x="4720" y="420"/>
                  </a:cubicBezTo>
                  <a:cubicBezTo>
                    <a:pt x="4435" y="230"/>
                    <a:pt x="4055" y="72"/>
                    <a:pt x="3675" y="9"/>
                  </a:cubicBezTo>
                  <a:cubicBezTo>
                    <a:pt x="3606" y="3"/>
                    <a:pt x="3538" y="1"/>
                    <a:pt x="3471" y="1"/>
                  </a:cubicBezTo>
                  <a:close/>
                </a:path>
              </a:pathLst>
            </a:custGeom>
            <a:solidFill>
              <a:srgbClr val="E2B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1523793" y="3192656"/>
              <a:ext cx="152222" cy="100228"/>
            </a:xfrm>
            <a:custGeom>
              <a:avLst/>
              <a:gdLst/>
              <a:ahLst/>
              <a:cxnLst/>
              <a:rect l="l" t="t" r="r" b="b"/>
              <a:pathLst>
                <a:path w="5100" h="3358" extrusionOk="0">
                  <a:moveTo>
                    <a:pt x="1394" y="1"/>
                  </a:moveTo>
                  <a:cubicBezTo>
                    <a:pt x="1078" y="1"/>
                    <a:pt x="729" y="127"/>
                    <a:pt x="508" y="349"/>
                  </a:cubicBezTo>
                  <a:cubicBezTo>
                    <a:pt x="254" y="539"/>
                    <a:pt x="96" y="792"/>
                    <a:pt x="1" y="1077"/>
                  </a:cubicBezTo>
                  <a:cubicBezTo>
                    <a:pt x="254" y="887"/>
                    <a:pt x="444" y="761"/>
                    <a:pt x="698" y="666"/>
                  </a:cubicBezTo>
                  <a:cubicBezTo>
                    <a:pt x="835" y="627"/>
                    <a:pt x="972" y="599"/>
                    <a:pt x="1109" y="599"/>
                  </a:cubicBezTo>
                  <a:cubicBezTo>
                    <a:pt x="1193" y="599"/>
                    <a:pt x="1278" y="610"/>
                    <a:pt x="1363" y="634"/>
                  </a:cubicBezTo>
                  <a:cubicBezTo>
                    <a:pt x="1806" y="697"/>
                    <a:pt x="2218" y="982"/>
                    <a:pt x="2629" y="1267"/>
                  </a:cubicBezTo>
                  <a:cubicBezTo>
                    <a:pt x="3453" y="1869"/>
                    <a:pt x="4213" y="2629"/>
                    <a:pt x="5100" y="3358"/>
                  </a:cubicBezTo>
                  <a:cubicBezTo>
                    <a:pt x="4910" y="2787"/>
                    <a:pt x="4625" y="2312"/>
                    <a:pt x="4308" y="1869"/>
                  </a:cubicBezTo>
                  <a:cubicBezTo>
                    <a:pt x="3959" y="1394"/>
                    <a:pt x="3579" y="982"/>
                    <a:pt x="3104" y="634"/>
                  </a:cubicBezTo>
                  <a:cubicBezTo>
                    <a:pt x="2629" y="286"/>
                    <a:pt x="2059" y="1"/>
                    <a:pt x="1394" y="1"/>
                  </a:cubicBezTo>
                  <a:close/>
                </a:path>
              </a:pathLst>
            </a:custGeom>
            <a:solidFill>
              <a:srgbClr val="E2B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1463319" y="3532009"/>
              <a:ext cx="198516" cy="197590"/>
            </a:xfrm>
            <a:custGeom>
              <a:avLst/>
              <a:gdLst/>
              <a:ahLst/>
              <a:cxnLst/>
              <a:rect l="l" t="t" r="r" b="b"/>
              <a:pathLst>
                <a:path w="6651" h="6620" extrusionOk="0">
                  <a:moveTo>
                    <a:pt x="3325" y="1"/>
                  </a:moveTo>
                  <a:cubicBezTo>
                    <a:pt x="1488" y="1"/>
                    <a:pt x="0" y="1489"/>
                    <a:pt x="0" y="3326"/>
                  </a:cubicBezTo>
                  <a:cubicBezTo>
                    <a:pt x="0" y="5131"/>
                    <a:pt x="1488" y="6620"/>
                    <a:pt x="3325" y="6620"/>
                  </a:cubicBezTo>
                  <a:cubicBezTo>
                    <a:pt x="5162" y="6620"/>
                    <a:pt x="6651" y="5131"/>
                    <a:pt x="6651" y="3326"/>
                  </a:cubicBezTo>
                  <a:cubicBezTo>
                    <a:pt x="6651" y="1489"/>
                    <a:pt x="5162" y="1"/>
                    <a:pt x="332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3123223" y="3368496"/>
              <a:ext cx="221230" cy="298714"/>
            </a:xfrm>
            <a:custGeom>
              <a:avLst/>
              <a:gdLst/>
              <a:ahLst/>
              <a:cxnLst/>
              <a:rect l="l" t="t" r="r" b="b"/>
              <a:pathLst>
                <a:path w="7412" h="10008" extrusionOk="0">
                  <a:moveTo>
                    <a:pt x="919" y="0"/>
                  </a:moveTo>
                  <a:lnTo>
                    <a:pt x="729" y="158"/>
                  </a:lnTo>
                  <a:cubicBezTo>
                    <a:pt x="571" y="285"/>
                    <a:pt x="476" y="507"/>
                    <a:pt x="444" y="697"/>
                  </a:cubicBezTo>
                  <a:lnTo>
                    <a:pt x="33" y="4750"/>
                  </a:lnTo>
                  <a:cubicBezTo>
                    <a:pt x="1" y="5067"/>
                    <a:pt x="96" y="5352"/>
                    <a:pt x="318" y="5574"/>
                  </a:cubicBezTo>
                  <a:lnTo>
                    <a:pt x="4276" y="10007"/>
                  </a:lnTo>
                  <a:lnTo>
                    <a:pt x="7411" y="7221"/>
                  </a:lnTo>
                  <a:lnTo>
                    <a:pt x="919"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3147819" y="3428045"/>
              <a:ext cx="196635" cy="239168"/>
            </a:xfrm>
            <a:custGeom>
              <a:avLst/>
              <a:gdLst/>
              <a:ahLst/>
              <a:cxnLst/>
              <a:rect l="l" t="t" r="r" b="b"/>
              <a:pathLst>
                <a:path w="6588" h="8013" extrusionOk="0">
                  <a:moveTo>
                    <a:pt x="1869" y="0"/>
                  </a:moveTo>
                  <a:cubicBezTo>
                    <a:pt x="1267" y="1362"/>
                    <a:pt x="634" y="2755"/>
                    <a:pt x="0" y="4149"/>
                  </a:cubicBezTo>
                  <a:lnTo>
                    <a:pt x="3452" y="8012"/>
                  </a:lnTo>
                  <a:lnTo>
                    <a:pt x="6587" y="5226"/>
                  </a:lnTo>
                  <a:lnTo>
                    <a:pt x="1869" y="0"/>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3144028" y="3468610"/>
              <a:ext cx="247675" cy="249644"/>
            </a:xfrm>
            <a:custGeom>
              <a:avLst/>
              <a:gdLst/>
              <a:ahLst/>
              <a:cxnLst/>
              <a:rect l="l" t="t" r="r" b="b"/>
              <a:pathLst>
                <a:path w="8298" h="8364" extrusionOk="0">
                  <a:moveTo>
                    <a:pt x="3318" y="1"/>
                  </a:moveTo>
                  <a:cubicBezTo>
                    <a:pt x="3085" y="1"/>
                    <a:pt x="2850" y="82"/>
                    <a:pt x="2661" y="256"/>
                  </a:cubicBezTo>
                  <a:lnTo>
                    <a:pt x="444" y="2251"/>
                  </a:lnTo>
                  <a:cubicBezTo>
                    <a:pt x="32" y="2600"/>
                    <a:pt x="1" y="3233"/>
                    <a:pt x="381" y="3645"/>
                  </a:cubicBezTo>
                  <a:lnTo>
                    <a:pt x="4593" y="8364"/>
                  </a:lnTo>
                  <a:lnTo>
                    <a:pt x="8298" y="5070"/>
                  </a:lnTo>
                  <a:lnTo>
                    <a:pt x="4054" y="320"/>
                  </a:lnTo>
                  <a:cubicBezTo>
                    <a:pt x="3866" y="114"/>
                    <a:pt x="3594" y="1"/>
                    <a:pt x="3318"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3213039" y="3546635"/>
              <a:ext cx="171116" cy="161236"/>
            </a:xfrm>
            <a:custGeom>
              <a:avLst/>
              <a:gdLst/>
              <a:ahLst/>
              <a:cxnLst/>
              <a:rect l="l" t="t" r="r" b="b"/>
              <a:pathLst>
                <a:path w="5733" h="5402" extrusionOk="0">
                  <a:moveTo>
                    <a:pt x="4002" y="1"/>
                  </a:moveTo>
                  <a:cubicBezTo>
                    <a:pt x="3843" y="1"/>
                    <a:pt x="3681" y="57"/>
                    <a:pt x="3547" y="176"/>
                  </a:cubicBezTo>
                  <a:lnTo>
                    <a:pt x="285" y="3089"/>
                  </a:lnTo>
                  <a:cubicBezTo>
                    <a:pt x="0" y="3343"/>
                    <a:pt x="0" y="3754"/>
                    <a:pt x="222" y="4039"/>
                  </a:cubicBezTo>
                  <a:lnTo>
                    <a:pt x="1489" y="5401"/>
                  </a:lnTo>
                  <a:lnTo>
                    <a:pt x="5733" y="1601"/>
                  </a:lnTo>
                  <a:lnTo>
                    <a:pt x="4497" y="207"/>
                  </a:lnTo>
                  <a:cubicBezTo>
                    <a:pt x="4363" y="73"/>
                    <a:pt x="4184" y="1"/>
                    <a:pt x="4002"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3231008" y="3567948"/>
              <a:ext cx="328979" cy="341246"/>
            </a:xfrm>
            <a:custGeom>
              <a:avLst/>
              <a:gdLst/>
              <a:ahLst/>
              <a:cxnLst/>
              <a:rect l="l" t="t" r="r" b="b"/>
              <a:pathLst>
                <a:path w="11022" h="11433" extrusionOk="0">
                  <a:moveTo>
                    <a:pt x="5004" y="0"/>
                  </a:moveTo>
                  <a:lnTo>
                    <a:pt x="0" y="4497"/>
                  </a:lnTo>
                  <a:lnTo>
                    <a:pt x="8012" y="11433"/>
                  </a:lnTo>
                  <a:lnTo>
                    <a:pt x="11021" y="8709"/>
                  </a:lnTo>
                  <a:lnTo>
                    <a:pt x="5004"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3226262" y="3563321"/>
              <a:ext cx="154103" cy="138880"/>
            </a:xfrm>
            <a:custGeom>
              <a:avLst/>
              <a:gdLst/>
              <a:ahLst/>
              <a:cxnLst/>
              <a:rect l="l" t="t" r="r" b="b"/>
              <a:pathLst>
                <a:path w="5163" h="4653" extrusionOk="0">
                  <a:moveTo>
                    <a:pt x="4874" y="0"/>
                  </a:moveTo>
                  <a:cubicBezTo>
                    <a:pt x="4788" y="0"/>
                    <a:pt x="4699" y="32"/>
                    <a:pt x="4625" y="92"/>
                  </a:cubicBezTo>
                  <a:lnTo>
                    <a:pt x="159" y="4082"/>
                  </a:lnTo>
                  <a:cubicBezTo>
                    <a:pt x="1" y="4240"/>
                    <a:pt x="1" y="4462"/>
                    <a:pt x="128" y="4589"/>
                  </a:cubicBezTo>
                  <a:lnTo>
                    <a:pt x="159" y="4652"/>
                  </a:lnTo>
                  <a:lnTo>
                    <a:pt x="5163" y="155"/>
                  </a:lnTo>
                  <a:lnTo>
                    <a:pt x="5131" y="124"/>
                  </a:lnTo>
                  <a:cubicBezTo>
                    <a:pt x="5064" y="40"/>
                    <a:pt x="4971" y="0"/>
                    <a:pt x="4874" y="0"/>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3450309" y="3803427"/>
              <a:ext cx="69963" cy="63635"/>
            </a:xfrm>
            <a:custGeom>
              <a:avLst/>
              <a:gdLst/>
              <a:ahLst/>
              <a:cxnLst/>
              <a:rect l="l" t="t" r="r" b="b"/>
              <a:pathLst>
                <a:path w="2344" h="2132" extrusionOk="0">
                  <a:moveTo>
                    <a:pt x="2059" y="76"/>
                  </a:moveTo>
                  <a:cubicBezTo>
                    <a:pt x="2083" y="76"/>
                    <a:pt x="2106" y="92"/>
                    <a:pt x="2122" y="123"/>
                  </a:cubicBezTo>
                  <a:lnTo>
                    <a:pt x="2217" y="187"/>
                  </a:lnTo>
                  <a:cubicBezTo>
                    <a:pt x="2249" y="250"/>
                    <a:pt x="2249" y="282"/>
                    <a:pt x="2217" y="345"/>
                  </a:cubicBezTo>
                  <a:lnTo>
                    <a:pt x="317" y="2024"/>
                  </a:lnTo>
                  <a:cubicBezTo>
                    <a:pt x="304" y="2037"/>
                    <a:pt x="285" y="2044"/>
                    <a:pt x="266" y="2044"/>
                  </a:cubicBezTo>
                  <a:cubicBezTo>
                    <a:pt x="238" y="2044"/>
                    <a:pt x="209" y="2029"/>
                    <a:pt x="190" y="1992"/>
                  </a:cubicBezTo>
                  <a:lnTo>
                    <a:pt x="127" y="1929"/>
                  </a:lnTo>
                  <a:cubicBezTo>
                    <a:pt x="95" y="1897"/>
                    <a:pt x="95" y="1834"/>
                    <a:pt x="127" y="1802"/>
                  </a:cubicBezTo>
                  <a:lnTo>
                    <a:pt x="1996" y="123"/>
                  </a:lnTo>
                  <a:cubicBezTo>
                    <a:pt x="2011" y="92"/>
                    <a:pt x="2035" y="76"/>
                    <a:pt x="2059" y="76"/>
                  </a:cubicBezTo>
                  <a:close/>
                  <a:moveTo>
                    <a:pt x="2061" y="0"/>
                  </a:moveTo>
                  <a:cubicBezTo>
                    <a:pt x="2018" y="0"/>
                    <a:pt x="1975" y="17"/>
                    <a:pt x="1932" y="60"/>
                  </a:cubicBezTo>
                  <a:lnTo>
                    <a:pt x="64" y="1739"/>
                  </a:lnTo>
                  <a:cubicBezTo>
                    <a:pt x="0" y="1802"/>
                    <a:pt x="0" y="1897"/>
                    <a:pt x="64" y="1992"/>
                  </a:cubicBezTo>
                  <a:lnTo>
                    <a:pt x="127" y="2055"/>
                  </a:lnTo>
                  <a:cubicBezTo>
                    <a:pt x="162" y="2108"/>
                    <a:pt x="216" y="2131"/>
                    <a:pt x="268" y="2131"/>
                  </a:cubicBezTo>
                  <a:cubicBezTo>
                    <a:pt x="311" y="2131"/>
                    <a:pt x="352" y="2115"/>
                    <a:pt x="380" y="2087"/>
                  </a:cubicBezTo>
                  <a:lnTo>
                    <a:pt x="2249" y="408"/>
                  </a:lnTo>
                  <a:cubicBezTo>
                    <a:pt x="2344" y="345"/>
                    <a:pt x="2344" y="218"/>
                    <a:pt x="2281" y="155"/>
                  </a:cubicBezTo>
                  <a:lnTo>
                    <a:pt x="2217" y="60"/>
                  </a:lnTo>
                  <a:cubicBezTo>
                    <a:pt x="2165" y="25"/>
                    <a:pt x="2113"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3342554" y="3783786"/>
              <a:ext cx="31220" cy="27579"/>
            </a:xfrm>
            <a:custGeom>
              <a:avLst/>
              <a:gdLst/>
              <a:ahLst/>
              <a:cxnLst/>
              <a:rect l="l" t="t" r="r" b="b"/>
              <a:pathLst>
                <a:path w="1046" h="924" extrusionOk="0">
                  <a:moveTo>
                    <a:pt x="165" y="1"/>
                  </a:moveTo>
                  <a:cubicBezTo>
                    <a:pt x="122" y="1"/>
                    <a:pt x="82" y="16"/>
                    <a:pt x="63" y="53"/>
                  </a:cubicBezTo>
                  <a:cubicBezTo>
                    <a:pt x="0" y="85"/>
                    <a:pt x="0" y="180"/>
                    <a:pt x="63" y="211"/>
                  </a:cubicBezTo>
                  <a:lnTo>
                    <a:pt x="824" y="876"/>
                  </a:lnTo>
                  <a:cubicBezTo>
                    <a:pt x="839" y="908"/>
                    <a:pt x="871" y="924"/>
                    <a:pt x="903" y="924"/>
                  </a:cubicBezTo>
                  <a:cubicBezTo>
                    <a:pt x="934" y="924"/>
                    <a:pt x="966" y="908"/>
                    <a:pt x="982" y="876"/>
                  </a:cubicBezTo>
                  <a:lnTo>
                    <a:pt x="1014" y="876"/>
                  </a:lnTo>
                  <a:cubicBezTo>
                    <a:pt x="1045" y="813"/>
                    <a:pt x="1045" y="750"/>
                    <a:pt x="982" y="686"/>
                  </a:cubicBezTo>
                  <a:lnTo>
                    <a:pt x="253" y="21"/>
                  </a:lnTo>
                  <a:cubicBezTo>
                    <a:pt x="227" y="8"/>
                    <a:pt x="196" y="1"/>
                    <a:pt x="165" y="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3243276" y="3695791"/>
              <a:ext cx="95512" cy="84379"/>
            </a:xfrm>
            <a:custGeom>
              <a:avLst/>
              <a:gdLst/>
              <a:ahLst/>
              <a:cxnLst/>
              <a:rect l="l" t="t" r="r" b="b"/>
              <a:pathLst>
                <a:path w="3200" h="2827" extrusionOk="0">
                  <a:moveTo>
                    <a:pt x="128" y="0"/>
                  </a:moveTo>
                  <a:cubicBezTo>
                    <a:pt x="96" y="0"/>
                    <a:pt x="64" y="8"/>
                    <a:pt x="33" y="24"/>
                  </a:cubicBezTo>
                  <a:cubicBezTo>
                    <a:pt x="1" y="87"/>
                    <a:pt x="1" y="182"/>
                    <a:pt x="64" y="214"/>
                  </a:cubicBezTo>
                  <a:lnTo>
                    <a:pt x="2946" y="2779"/>
                  </a:lnTo>
                  <a:cubicBezTo>
                    <a:pt x="2978" y="2811"/>
                    <a:pt x="3009" y="2827"/>
                    <a:pt x="3041" y="2827"/>
                  </a:cubicBezTo>
                  <a:cubicBezTo>
                    <a:pt x="3073" y="2827"/>
                    <a:pt x="3104" y="2811"/>
                    <a:pt x="3136" y="2779"/>
                  </a:cubicBezTo>
                  <a:cubicBezTo>
                    <a:pt x="3199" y="2716"/>
                    <a:pt x="3199" y="2653"/>
                    <a:pt x="3136" y="2589"/>
                  </a:cubicBezTo>
                  <a:lnTo>
                    <a:pt x="223" y="24"/>
                  </a:lnTo>
                  <a:cubicBezTo>
                    <a:pt x="191" y="8"/>
                    <a:pt x="159" y="0"/>
                    <a:pt x="128"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331211" y="3329723"/>
              <a:ext cx="1561562" cy="1833801"/>
            </a:xfrm>
            <a:custGeom>
              <a:avLst/>
              <a:gdLst/>
              <a:ahLst/>
              <a:cxnLst/>
              <a:rect l="l" t="t" r="r" b="b"/>
              <a:pathLst>
                <a:path w="52318" h="61439" extrusionOk="0">
                  <a:moveTo>
                    <a:pt x="44178" y="1"/>
                  </a:moveTo>
                  <a:cubicBezTo>
                    <a:pt x="40125" y="1"/>
                    <a:pt x="36451" y="9913"/>
                    <a:pt x="34804" y="12130"/>
                  </a:cubicBezTo>
                  <a:cubicBezTo>
                    <a:pt x="33189" y="14347"/>
                    <a:pt x="27045" y="24449"/>
                    <a:pt x="27045" y="24449"/>
                  </a:cubicBezTo>
                  <a:cubicBezTo>
                    <a:pt x="28154" y="21884"/>
                    <a:pt x="24860" y="13523"/>
                    <a:pt x="24480" y="12130"/>
                  </a:cubicBezTo>
                  <a:cubicBezTo>
                    <a:pt x="24190" y="11047"/>
                    <a:pt x="23437" y="9745"/>
                    <a:pt x="22480" y="9745"/>
                  </a:cubicBezTo>
                  <a:cubicBezTo>
                    <a:pt x="22288" y="9745"/>
                    <a:pt x="22089" y="9797"/>
                    <a:pt x="21883" y="9913"/>
                  </a:cubicBezTo>
                  <a:cubicBezTo>
                    <a:pt x="20706" y="10564"/>
                    <a:pt x="11284" y="13306"/>
                    <a:pt x="8593" y="13306"/>
                  </a:cubicBezTo>
                  <a:cubicBezTo>
                    <a:pt x="8533" y="13306"/>
                    <a:pt x="8477" y="13304"/>
                    <a:pt x="8424" y="13302"/>
                  </a:cubicBezTo>
                  <a:cubicBezTo>
                    <a:pt x="6848" y="13220"/>
                    <a:pt x="4583" y="12794"/>
                    <a:pt x="3469" y="12794"/>
                  </a:cubicBezTo>
                  <a:cubicBezTo>
                    <a:pt x="2861" y="12794"/>
                    <a:pt x="2596" y="12921"/>
                    <a:pt x="2977" y="13302"/>
                  </a:cubicBezTo>
                  <a:cubicBezTo>
                    <a:pt x="5765" y="16089"/>
                    <a:pt x="9032" y="16935"/>
                    <a:pt x="11971" y="16935"/>
                  </a:cubicBezTo>
                  <a:cubicBezTo>
                    <a:pt x="16511" y="16935"/>
                    <a:pt x="20268" y="14917"/>
                    <a:pt x="20268" y="14917"/>
                  </a:cubicBezTo>
                  <a:cubicBezTo>
                    <a:pt x="20268" y="14917"/>
                    <a:pt x="21060" y="20237"/>
                    <a:pt x="20933" y="24037"/>
                  </a:cubicBezTo>
                  <a:cubicBezTo>
                    <a:pt x="20807" y="27869"/>
                    <a:pt x="18780" y="29611"/>
                    <a:pt x="16468" y="31321"/>
                  </a:cubicBezTo>
                  <a:cubicBezTo>
                    <a:pt x="15809" y="31808"/>
                    <a:pt x="15084" y="32003"/>
                    <a:pt x="14349" y="32003"/>
                  </a:cubicBezTo>
                  <a:cubicBezTo>
                    <a:pt x="12503" y="32003"/>
                    <a:pt x="10597" y="30779"/>
                    <a:pt x="9532" y="29896"/>
                  </a:cubicBezTo>
                  <a:cubicBezTo>
                    <a:pt x="8012" y="28661"/>
                    <a:pt x="7759" y="22961"/>
                    <a:pt x="7474" y="20522"/>
                  </a:cubicBezTo>
                  <a:cubicBezTo>
                    <a:pt x="7189" y="18052"/>
                    <a:pt x="3262" y="15898"/>
                    <a:pt x="1615" y="15075"/>
                  </a:cubicBezTo>
                  <a:cubicBezTo>
                    <a:pt x="1379" y="14959"/>
                    <a:pt x="1191" y="14905"/>
                    <a:pt x="1047" y="14905"/>
                  </a:cubicBezTo>
                  <a:cubicBezTo>
                    <a:pt x="168" y="14905"/>
                    <a:pt x="924" y="16907"/>
                    <a:pt x="2312" y="19002"/>
                  </a:cubicBezTo>
                  <a:cubicBezTo>
                    <a:pt x="3959" y="21440"/>
                    <a:pt x="3800" y="22549"/>
                    <a:pt x="1900" y="30719"/>
                  </a:cubicBezTo>
                  <a:cubicBezTo>
                    <a:pt x="0" y="38858"/>
                    <a:pt x="7759" y="41455"/>
                    <a:pt x="7759" y="41455"/>
                  </a:cubicBezTo>
                  <a:lnTo>
                    <a:pt x="14853" y="61438"/>
                  </a:lnTo>
                  <a:lnTo>
                    <a:pt x="27077" y="61438"/>
                  </a:lnTo>
                  <a:lnTo>
                    <a:pt x="21218" y="46902"/>
                  </a:lnTo>
                  <a:cubicBezTo>
                    <a:pt x="21218" y="46902"/>
                    <a:pt x="28756" y="39270"/>
                    <a:pt x="34234" y="37148"/>
                  </a:cubicBezTo>
                  <a:cubicBezTo>
                    <a:pt x="41360" y="34361"/>
                    <a:pt x="47852" y="27996"/>
                    <a:pt x="47852" y="27996"/>
                  </a:cubicBezTo>
                  <a:cubicBezTo>
                    <a:pt x="47852" y="27996"/>
                    <a:pt x="51399" y="25272"/>
                    <a:pt x="49911" y="24607"/>
                  </a:cubicBezTo>
                  <a:cubicBezTo>
                    <a:pt x="49746" y="24532"/>
                    <a:pt x="49543" y="24496"/>
                    <a:pt x="49308" y="24496"/>
                  </a:cubicBezTo>
                  <a:cubicBezTo>
                    <a:pt x="47378" y="24496"/>
                    <a:pt x="43286" y="26885"/>
                    <a:pt x="40378" y="28946"/>
                  </a:cubicBezTo>
                  <a:cubicBezTo>
                    <a:pt x="37116" y="31258"/>
                    <a:pt x="32619" y="31955"/>
                    <a:pt x="32619" y="31955"/>
                  </a:cubicBezTo>
                  <a:cubicBezTo>
                    <a:pt x="32619" y="31955"/>
                    <a:pt x="38763" y="25811"/>
                    <a:pt x="42817" y="19002"/>
                  </a:cubicBezTo>
                  <a:cubicBezTo>
                    <a:pt x="44939" y="15487"/>
                    <a:pt x="47535" y="13397"/>
                    <a:pt x="49277" y="11813"/>
                  </a:cubicBezTo>
                  <a:cubicBezTo>
                    <a:pt x="50924" y="10388"/>
                    <a:pt x="52317" y="9375"/>
                    <a:pt x="52096" y="8805"/>
                  </a:cubicBezTo>
                  <a:cubicBezTo>
                    <a:pt x="51864" y="8124"/>
                    <a:pt x="51347" y="7841"/>
                    <a:pt x="50652" y="7841"/>
                  </a:cubicBezTo>
                  <a:cubicBezTo>
                    <a:pt x="48306" y="7841"/>
                    <a:pt x="43939" y="11074"/>
                    <a:pt x="41740" y="13175"/>
                  </a:cubicBezTo>
                  <a:cubicBezTo>
                    <a:pt x="40154" y="14690"/>
                    <a:pt x="37303" y="18648"/>
                    <a:pt x="35086" y="21860"/>
                  </a:cubicBezTo>
                  <a:lnTo>
                    <a:pt x="35086" y="21860"/>
                  </a:lnTo>
                  <a:cubicBezTo>
                    <a:pt x="38229" y="16193"/>
                    <a:pt x="41784" y="7769"/>
                    <a:pt x="43038" y="5701"/>
                  </a:cubicBezTo>
                  <a:cubicBezTo>
                    <a:pt x="45350" y="1964"/>
                    <a:pt x="47029" y="1"/>
                    <a:pt x="44178" y="1"/>
                  </a:cubicBezTo>
                  <a:close/>
                </a:path>
              </a:pathLst>
            </a:custGeom>
            <a:solidFill>
              <a:srgbClr val="F2D2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3346315" y="3792203"/>
              <a:ext cx="155535" cy="130284"/>
            </a:xfrm>
            <a:custGeom>
              <a:avLst/>
              <a:gdLst/>
              <a:ahLst/>
              <a:cxnLst/>
              <a:rect l="l" t="t" r="r" b="b"/>
              <a:pathLst>
                <a:path w="5211" h="4365" extrusionOk="0">
                  <a:moveTo>
                    <a:pt x="403" y="0"/>
                  </a:moveTo>
                  <a:cubicBezTo>
                    <a:pt x="287" y="0"/>
                    <a:pt x="197" y="24"/>
                    <a:pt x="127" y="56"/>
                  </a:cubicBezTo>
                  <a:cubicBezTo>
                    <a:pt x="32" y="88"/>
                    <a:pt x="1" y="246"/>
                    <a:pt x="64" y="341"/>
                  </a:cubicBezTo>
                  <a:lnTo>
                    <a:pt x="2344" y="4363"/>
                  </a:lnTo>
                  <a:cubicBezTo>
                    <a:pt x="2344" y="4363"/>
                    <a:pt x="2375" y="4364"/>
                    <a:pt x="2428" y="4364"/>
                  </a:cubicBezTo>
                  <a:cubicBezTo>
                    <a:pt x="2907" y="4364"/>
                    <a:pt x="5210" y="4262"/>
                    <a:pt x="3358" y="2210"/>
                  </a:cubicBezTo>
                  <a:cubicBezTo>
                    <a:pt x="1736" y="385"/>
                    <a:pt x="865" y="0"/>
                    <a:pt x="40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3425743" y="3711253"/>
              <a:ext cx="147088" cy="37578"/>
            </a:xfrm>
            <a:custGeom>
              <a:avLst/>
              <a:gdLst/>
              <a:ahLst/>
              <a:cxnLst/>
              <a:rect l="l" t="t" r="r" b="b"/>
              <a:pathLst>
                <a:path w="4928" h="1259" extrusionOk="0">
                  <a:moveTo>
                    <a:pt x="145" y="0"/>
                  </a:moveTo>
                  <a:cubicBezTo>
                    <a:pt x="92" y="0"/>
                    <a:pt x="63" y="4"/>
                    <a:pt x="63" y="13"/>
                  </a:cubicBezTo>
                  <a:cubicBezTo>
                    <a:pt x="0" y="931"/>
                    <a:pt x="1837" y="1026"/>
                    <a:pt x="2660" y="1216"/>
                  </a:cubicBezTo>
                  <a:cubicBezTo>
                    <a:pt x="2789" y="1246"/>
                    <a:pt x="2921" y="1259"/>
                    <a:pt x="3052" y="1259"/>
                  </a:cubicBezTo>
                  <a:cubicBezTo>
                    <a:pt x="4043" y="1259"/>
                    <a:pt x="4928" y="497"/>
                    <a:pt x="3389" y="330"/>
                  </a:cubicBezTo>
                  <a:cubicBezTo>
                    <a:pt x="1880" y="165"/>
                    <a:pt x="490" y="0"/>
                    <a:pt x="145"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4586542" y="3342916"/>
              <a:ext cx="121032" cy="143746"/>
            </a:xfrm>
            <a:custGeom>
              <a:avLst/>
              <a:gdLst/>
              <a:ahLst/>
              <a:cxnLst/>
              <a:rect l="l" t="t" r="r" b="b"/>
              <a:pathLst>
                <a:path w="4055" h="4816" extrusionOk="0">
                  <a:moveTo>
                    <a:pt x="2879" y="1"/>
                  </a:moveTo>
                  <a:cubicBezTo>
                    <a:pt x="2723" y="1"/>
                    <a:pt x="2587" y="53"/>
                    <a:pt x="2502" y="192"/>
                  </a:cubicBezTo>
                  <a:cubicBezTo>
                    <a:pt x="2122" y="730"/>
                    <a:pt x="412" y="3042"/>
                    <a:pt x="222" y="3771"/>
                  </a:cubicBezTo>
                  <a:cubicBezTo>
                    <a:pt x="1" y="4499"/>
                    <a:pt x="1267" y="4816"/>
                    <a:pt x="1267" y="4816"/>
                  </a:cubicBezTo>
                  <a:cubicBezTo>
                    <a:pt x="1426" y="4594"/>
                    <a:pt x="4054" y="509"/>
                    <a:pt x="4054" y="509"/>
                  </a:cubicBezTo>
                  <a:cubicBezTo>
                    <a:pt x="4054" y="509"/>
                    <a:pt x="3365" y="1"/>
                    <a:pt x="2879"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4779396" y="3585857"/>
              <a:ext cx="118166" cy="96497"/>
            </a:xfrm>
            <a:custGeom>
              <a:avLst/>
              <a:gdLst/>
              <a:ahLst/>
              <a:cxnLst/>
              <a:rect l="l" t="t" r="r" b="b"/>
              <a:pathLst>
                <a:path w="3959" h="3233" extrusionOk="0">
                  <a:moveTo>
                    <a:pt x="3053" y="1"/>
                  </a:moveTo>
                  <a:cubicBezTo>
                    <a:pt x="2941" y="1"/>
                    <a:pt x="2826" y="36"/>
                    <a:pt x="2724" y="97"/>
                  </a:cubicBezTo>
                  <a:cubicBezTo>
                    <a:pt x="2090" y="635"/>
                    <a:pt x="285" y="2092"/>
                    <a:pt x="158" y="2377"/>
                  </a:cubicBezTo>
                  <a:cubicBezTo>
                    <a:pt x="0" y="2725"/>
                    <a:pt x="792" y="3232"/>
                    <a:pt x="792" y="3232"/>
                  </a:cubicBezTo>
                  <a:cubicBezTo>
                    <a:pt x="2375" y="2060"/>
                    <a:pt x="3452" y="1047"/>
                    <a:pt x="3864" y="667"/>
                  </a:cubicBezTo>
                  <a:cubicBezTo>
                    <a:pt x="3959" y="572"/>
                    <a:pt x="3927" y="414"/>
                    <a:pt x="3832" y="350"/>
                  </a:cubicBezTo>
                  <a:lnTo>
                    <a:pt x="3230" y="34"/>
                  </a:lnTo>
                  <a:cubicBezTo>
                    <a:pt x="3174" y="11"/>
                    <a:pt x="3114" y="1"/>
                    <a:pt x="305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4716982" y="4077620"/>
              <a:ext cx="131419" cy="115182"/>
            </a:xfrm>
            <a:custGeom>
              <a:avLst/>
              <a:gdLst/>
              <a:ahLst/>
              <a:cxnLst/>
              <a:rect l="l" t="t" r="r" b="b"/>
              <a:pathLst>
                <a:path w="4403" h="3859" extrusionOk="0">
                  <a:moveTo>
                    <a:pt x="3599" y="0"/>
                  </a:moveTo>
                  <a:cubicBezTo>
                    <a:pt x="3520" y="0"/>
                    <a:pt x="3439" y="18"/>
                    <a:pt x="3358" y="58"/>
                  </a:cubicBezTo>
                  <a:cubicBezTo>
                    <a:pt x="2788" y="311"/>
                    <a:pt x="1" y="3257"/>
                    <a:pt x="1" y="3257"/>
                  </a:cubicBezTo>
                  <a:lnTo>
                    <a:pt x="444" y="3858"/>
                  </a:lnTo>
                  <a:lnTo>
                    <a:pt x="4308" y="755"/>
                  </a:lnTo>
                  <a:cubicBezTo>
                    <a:pt x="4403" y="691"/>
                    <a:pt x="4403" y="533"/>
                    <a:pt x="4340" y="438"/>
                  </a:cubicBezTo>
                  <a:cubicBezTo>
                    <a:pt x="4165" y="239"/>
                    <a:pt x="3893" y="0"/>
                    <a:pt x="359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3945653" y="3936344"/>
              <a:ext cx="211529" cy="151536"/>
            </a:xfrm>
            <a:custGeom>
              <a:avLst/>
              <a:gdLst/>
              <a:ahLst/>
              <a:cxnLst/>
              <a:rect l="l" t="t" r="r" b="b"/>
              <a:pathLst>
                <a:path w="7087" h="5077" extrusionOk="0">
                  <a:moveTo>
                    <a:pt x="6414" y="1"/>
                  </a:moveTo>
                  <a:cubicBezTo>
                    <a:pt x="6313" y="1"/>
                    <a:pt x="6210" y="23"/>
                    <a:pt x="6112" y="72"/>
                  </a:cubicBezTo>
                  <a:lnTo>
                    <a:pt x="348" y="3176"/>
                  </a:lnTo>
                  <a:cubicBezTo>
                    <a:pt x="127" y="3303"/>
                    <a:pt x="0" y="3524"/>
                    <a:pt x="0" y="3746"/>
                  </a:cubicBezTo>
                  <a:lnTo>
                    <a:pt x="0" y="5076"/>
                  </a:lnTo>
                  <a:lnTo>
                    <a:pt x="6682" y="2859"/>
                  </a:lnTo>
                  <a:cubicBezTo>
                    <a:pt x="6841" y="2796"/>
                    <a:pt x="6967" y="2669"/>
                    <a:pt x="6967" y="2479"/>
                  </a:cubicBezTo>
                  <a:lnTo>
                    <a:pt x="7062" y="674"/>
                  </a:lnTo>
                  <a:cubicBezTo>
                    <a:pt x="7087" y="280"/>
                    <a:pt x="6766" y="1"/>
                    <a:pt x="641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15"/>
          <p:cNvSpPr txBox="1"/>
          <p:nvPr/>
        </p:nvSpPr>
        <p:spPr>
          <a:xfrm>
            <a:off x="710250" y="361800"/>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 Trends and Forecast of Skin Care Market </a:t>
            </a:r>
            <a:r>
              <a:rPr lang="en" sz="1900">
                <a:latin typeface="Fira Sans Extra Condensed Medium"/>
                <a:ea typeface="Fira Sans Extra Condensed Medium"/>
                <a:cs typeface="Fira Sans Extra Condensed Medium"/>
                <a:sym typeface="Fira Sans Extra Condensed Medium"/>
              </a:rPr>
              <a:t>(Reference Materials)</a:t>
            </a:r>
            <a:endParaRPr sz="1900">
              <a:latin typeface="Fira Sans Extra Condensed Medium"/>
              <a:ea typeface="Fira Sans Extra Condensed Medium"/>
              <a:cs typeface="Fira Sans Extra Condensed Medium"/>
              <a:sym typeface="Fira Sans Extra Condensed Medium"/>
            </a:endParaRPr>
          </a:p>
        </p:txBody>
      </p:sp>
      <p:pic>
        <p:nvPicPr>
          <p:cNvPr id="553" name="Google Shape;553;p15"/>
          <p:cNvPicPr preferRelativeResize="0"/>
          <p:nvPr/>
        </p:nvPicPr>
        <p:blipFill>
          <a:blip r:embed="rId3">
            <a:alphaModFix/>
          </a:blip>
          <a:stretch>
            <a:fillRect/>
          </a:stretch>
        </p:blipFill>
        <p:spPr>
          <a:xfrm>
            <a:off x="438175" y="1250800"/>
            <a:ext cx="3761125" cy="3439950"/>
          </a:xfrm>
          <a:prstGeom prst="rect">
            <a:avLst/>
          </a:prstGeom>
          <a:noFill/>
          <a:ln>
            <a:noFill/>
          </a:ln>
        </p:spPr>
      </p:pic>
      <p:pic>
        <p:nvPicPr>
          <p:cNvPr id="554" name="Google Shape;554;p15"/>
          <p:cNvPicPr preferRelativeResize="0"/>
          <p:nvPr/>
        </p:nvPicPr>
        <p:blipFill>
          <a:blip r:embed="rId4">
            <a:alphaModFix/>
          </a:blip>
          <a:stretch>
            <a:fillRect/>
          </a:stretch>
        </p:blipFill>
        <p:spPr>
          <a:xfrm>
            <a:off x="4944700" y="1250800"/>
            <a:ext cx="3841551" cy="343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6"/>
          <p:cNvSpPr txBox="1"/>
          <p:nvPr/>
        </p:nvSpPr>
        <p:spPr>
          <a:xfrm>
            <a:off x="710250" y="386650"/>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Minimalist Co.</a:t>
            </a:r>
            <a:endParaRPr sz="2800">
              <a:latin typeface="Fira Sans Extra Condensed Medium"/>
              <a:ea typeface="Fira Sans Extra Condensed Medium"/>
              <a:cs typeface="Fira Sans Extra Condensed Medium"/>
              <a:sym typeface="Fira Sans Extra Condensed Medium"/>
            </a:endParaRPr>
          </a:p>
        </p:txBody>
      </p:sp>
      <p:sp>
        <p:nvSpPr>
          <p:cNvPr id="560" name="Google Shape;560;p16"/>
          <p:cNvSpPr txBox="1"/>
          <p:nvPr/>
        </p:nvSpPr>
        <p:spPr>
          <a:xfrm>
            <a:off x="447250" y="1198350"/>
            <a:ext cx="8237100" cy="32427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Having a portfolio of diverse skincare and hair care products, the brand retails through its own website, along with e-commerce giants like Amazon, Nykaa, Flipkart, Myntra, and numerous other marketplaces. Minimalist currently offers 20 products ranging from serums, toners, face acids, and moisturizers. The company said their products are well researched, backed by proven science, safe, effective, mindfully created, and suited for all skin types.</a:t>
            </a:r>
            <a:endParaRPr>
              <a:solidFill>
                <a:schemeClr val="dk1"/>
              </a:solidFill>
              <a:latin typeface="Roboto"/>
              <a:ea typeface="Roboto"/>
              <a:cs typeface="Roboto"/>
              <a:sym typeface="Roboto"/>
            </a:endParaRPr>
          </a:p>
          <a:p>
            <a:pPr marL="457200" lvl="0" indent="0" algn="l" rtl="0">
              <a:lnSpc>
                <a:spcPct val="90000"/>
              </a:lnSpc>
              <a:spcBef>
                <a:spcPts val="1000"/>
              </a:spcBef>
              <a:spcAft>
                <a:spcPts val="0"/>
              </a:spcAft>
              <a:buNone/>
            </a:pPr>
            <a:endParaRPr>
              <a:solidFill>
                <a:schemeClr val="dk1"/>
              </a:solidFill>
              <a:latin typeface="Roboto"/>
              <a:ea typeface="Roboto"/>
              <a:cs typeface="Roboto"/>
              <a:sym typeface="Roboto"/>
            </a:endParaRPr>
          </a:p>
          <a:p>
            <a:pPr marL="457200" lvl="0" indent="-317500" algn="l" rtl="0">
              <a:lnSpc>
                <a:spcPct val="9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 far, Minimalist has served over 1 million customers. The firm said its products are popular among both women and men looking for solutions to acne, pigmentation, excess sebum and dull skin.</a:t>
            </a:r>
            <a:endParaRPr>
              <a:solidFill>
                <a:schemeClr val="dk1"/>
              </a:solidFill>
              <a:latin typeface="Roboto"/>
              <a:ea typeface="Roboto"/>
              <a:cs typeface="Roboto"/>
              <a:sym typeface="Roboto"/>
            </a:endParaRPr>
          </a:p>
          <a:p>
            <a:pPr marL="457200" lvl="0" indent="0" algn="l" rtl="0">
              <a:lnSpc>
                <a:spcPct val="90000"/>
              </a:lnSpc>
              <a:spcBef>
                <a:spcPts val="1000"/>
              </a:spcBef>
              <a:spcAft>
                <a:spcPts val="0"/>
              </a:spcAft>
              <a:buNone/>
            </a:pPr>
            <a:endParaRPr>
              <a:solidFill>
                <a:schemeClr val="dk1"/>
              </a:solidFill>
              <a:latin typeface="Roboto"/>
              <a:ea typeface="Roboto"/>
              <a:cs typeface="Roboto"/>
              <a:sym typeface="Roboto"/>
            </a:endParaRPr>
          </a:p>
          <a:p>
            <a:pPr marL="457200" lvl="0" indent="-317500" algn="l" rtl="0">
              <a:lnSpc>
                <a:spcPct val="90000"/>
              </a:lnSpc>
              <a:spcBef>
                <a:spcPts val="0"/>
              </a:spcBef>
              <a:spcAft>
                <a:spcPts val="0"/>
              </a:spcAft>
              <a:buClr>
                <a:srgbClr val="202124"/>
              </a:buClr>
              <a:buSzPts val="1400"/>
              <a:buFont typeface="Roboto"/>
              <a:buChar char="●"/>
            </a:pPr>
            <a:r>
              <a:rPr lang="en">
                <a:solidFill>
                  <a:srgbClr val="202124"/>
                </a:solidFill>
                <a:latin typeface="Roboto"/>
                <a:ea typeface="Roboto"/>
                <a:cs typeface="Roboto"/>
                <a:sym typeface="Roboto"/>
              </a:rPr>
              <a:t>They popped up in the market as a made-in-India version of The Ordinary but have grown to include ingredients and products suitable for our skin at a good price point.</a:t>
            </a:r>
            <a:endParaRPr>
              <a:solidFill>
                <a:srgbClr val="202124"/>
              </a:solidFill>
              <a:latin typeface="Roboto"/>
              <a:ea typeface="Roboto"/>
              <a:cs typeface="Roboto"/>
              <a:sym typeface="Roboto"/>
            </a:endParaRPr>
          </a:p>
          <a:p>
            <a:pPr marL="0" lvl="0" indent="0" algn="l" rtl="0">
              <a:spcBef>
                <a:spcPts val="0"/>
              </a:spcBef>
              <a:spcAft>
                <a:spcPts val="0"/>
              </a:spcAft>
              <a:buNone/>
            </a:pPr>
            <a:endParaRPr>
              <a:solidFill>
                <a:srgbClr val="2A2A2A"/>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7"/>
          <p:cNvSpPr txBox="1"/>
          <p:nvPr/>
        </p:nvSpPr>
        <p:spPr>
          <a:xfrm>
            <a:off x="716450" y="37422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 Skin Care Market</a:t>
            </a:r>
            <a:endParaRPr sz="2800">
              <a:latin typeface="Fira Sans Extra Condensed Medium"/>
              <a:ea typeface="Fira Sans Extra Condensed Medium"/>
              <a:cs typeface="Fira Sans Extra Condensed Medium"/>
              <a:sym typeface="Fira Sans Extra Condensed Medium"/>
            </a:endParaRPr>
          </a:p>
        </p:txBody>
      </p:sp>
      <p:sp>
        <p:nvSpPr>
          <p:cNvPr id="566" name="Google Shape;566;p17"/>
          <p:cNvSpPr txBox="1"/>
          <p:nvPr/>
        </p:nvSpPr>
        <p:spPr>
          <a:xfrm>
            <a:off x="540425" y="1033850"/>
            <a:ext cx="8237100" cy="38481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SzPts val="1400"/>
              <a:buChar char="●"/>
            </a:pPr>
            <a:r>
              <a:rPr lang="en">
                <a:solidFill>
                  <a:schemeClr val="dk1"/>
                </a:solidFill>
                <a:latin typeface="Roboto"/>
                <a:ea typeface="Roboto"/>
                <a:cs typeface="Roboto"/>
                <a:sym typeface="Roboto"/>
              </a:rPr>
              <a:t>F</a:t>
            </a:r>
            <a:r>
              <a:rPr lang="en">
                <a:solidFill>
                  <a:srgbClr val="202124"/>
                </a:solidFill>
                <a:latin typeface="Roboto"/>
                <a:ea typeface="Roboto"/>
                <a:cs typeface="Roboto"/>
                <a:sym typeface="Roboto"/>
              </a:rPr>
              <a:t>rom a generic point of view, a typical cosmetics business dealing in make-up items and other skincare products will primarily have women, aged 18 and above as its target market.</a:t>
            </a:r>
            <a:endParaRPr>
              <a:solidFill>
                <a:srgbClr val="202124"/>
              </a:solidFill>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latin typeface="Roboto"/>
              <a:ea typeface="Roboto"/>
              <a:cs typeface="Roboto"/>
              <a:sym typeface="Roboto"/>
            </a:endParaRPr>
          </a:p>
          <a:p>
            <a:pPr marL="457200" lvl="0" indent="-317500" algn="l" rtl="0">
              <a:lnSpc>
                <a:spcPct val="90000"/>
              </a:lnSpc>
              <a:spcBef>
                <a:spcPts val="0"/>
              </a:spcBef>
              <a:spcAft>
                <a:spcPts val="0"/>
              </a:spcAft>
              <a:buSzPts val="1400"/>
              <a:buChar char="●"/>
            </a:pPr>
            <a:r>
              <a:rPr lang="en">
                <a:solidFill>
                  <a:schemeClr val="dk1"/>
                </a:solidFill>
                <a:latin typeface="Roboto"/>
                <a:ea typeface="Roboto"/>
                <a:cs typeface="Roboto"/>
                <a:sym typeface="Roboto"/>
              </a:rPr>
              <a:t>S</a:t>
            </a:r>
            <a:r>
              <a:rPr lang="en">
                <a:solidFill>
                  <a:srgbClr val="202124"/>
                </a:solidFill>
                <a:latin typeface="Roboto"/>
                <a:ea typeface="Roboto"/>
                <a:cs typeface="Roboto"/>
                <a:sym typeface="Roboto"/>
              </a:rPr>
              <a:t>kin care was the most shopped-for beauty category across all age groups. The majority of Gen Z shoppers (aged 18 to 24 years) said skin care was the product category they currently spend the most on.</a:t>
            </a:r>
            <a:endParaRPr>
              <a:solidFill>
                <a:srgbClr val="202124"/>
              </a:solidFill>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latin typeface="Roboto"/>
              <a:ea typeface="Roboto"/>
              <a:cs typeface="Roboto"/>
              <a:sym typeface="Roboto"/>
            </a:endParaRPr>
          </a:p>
          <a:p>
            <a:pPr marL="457200" lvl="0" indent="-317500" algn="l" rtl="0">
              <a:lnSpc>
                <a:spcPct val="90000"/>
              </a:lnSpc>
              <a:spcBef>
                <a:spcPts val="0"/>
              </a:spcBef>
              <a:spcAft>
                <a:spcPts val="0"/>
              </a:spcAft>
              <a:buSzPts val="1400"/>
              <a:buChar char="●"/>
            </a:pPr>
            <a:r>
              <a:rPr lang="en">
                <a:solidFill>
                  <a:schemeClr val="dk1"/>
                </a:solidFill>
                <a:latin typeface="Roboto"/>
                <a:ea typeface="Roboto"/>
                <a:cs typeface="Roboto"/>
                <a:sym typeface="Roboto"/>
              </a:rPr>
              <a:t>S</a:t>
            </a:r>
            <a:r>
              <a:rPr lang="en">
                <a:solidFill>
                  <a:srgbClr val="202124"/>
                </a:solidFill>
                <a:latin typeface="Roboto"/>
                <a:ea typeface="Roboto"/>
                <a:cs typeface="Roboto"/>
                <a:sym typeface="Roboto"/>
              </a:rPr>
              <a:t>howcase your customer reviews. Advertising skincare products gets so much easier when consumers are saying great things about your brand. That's why you should reach out to your loyal fans to get product reviews. Use those testimonials on your website and ads, post them on your social media accounts.</a:t>
            </a:r>
            <a:endParaRPr>
              <a:solidFill>
                <a:srgbClr val="202124"/>
              </a:solidFill>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latin typeface="Roboto"/>
              <a:ea typeface="Roboto"/>
              <a:cs typeface="Roboto"/>
              <a:sym typeface="Roboto"/>
            </a:endParaRPr>
          </a:p>
          <a:p>
            <a:pPr marL="457200" lvl="0" indent="-317500" algn="l" rtl="0">
              <a:lnSpc>
                <a:spcPct val="90000"/>
              </a:lnSpc>
              <a:spcBef>
                <a:spcPts val="0"/>
              </a:spcBef>
              <a:spcAft>
                <a:spcPts val="0"/>
              </a:spcAft>
              <a:buSzPts val="1400"/>
              <a:buChar char="●"/>
            </a:pPr>
            <a:r>
              <a:rPr lang="en">
                <a:solidFill>
                  <a:schemeClr val="dk1"/>
                </a:solidFill>
                <a:latin typeface="Roboto"/>
                <a:ea typeface="Roboto"/>
                <a:cs typeface="Roboto"/>
                <a:sym typeface="Roboto"/>
              </a:rPr>
              <a:t>T</a:t>
            </a:r>
            <a:r>
              <a:rPr lang="en">
                <a:solidFill>
                  <a:srgbClr val="202124"/>
                </a:solidFill>
                <a:latin typeface="Roboto"/>
                <a:ea typeface="Roboto"/>
                <a:cs typeface="Roboto"/>
                <a:sym typeface="Roboto"/>
              </a:rPr>
              <a:t>he ideal age to start using face serums would be late 20s and early 30s. This is the age at which the first signs of aging appears. You can continue using face serums till the age of 50+. Including a face serum in your skincare regimen will not only enhance your skin but also protect it.</a:t>
            </a:r>
            <a:endParaRPr>
              <a:solidFill>
                <a:srgbClr val="202124"/>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18"/>
          <p:cNvSpPr txBox="1"/>
          <p:nvPr/>
        </p:nvSpPr>
        <p:spPr>
          <a:xfrm>
            <a:off x="716450" y="37422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 Challenges faced by Minimalist</a:t>
            </a:r>
            <a:endParaRPr sz="2800">
              <a:latin typeface="Fira Sans Extra Condensed Medium"/>
              <a:ea typeface="Fira Sans Extra Condensed Medium"/>
              <a:cs typeface="Fira Sans Extra Condensed Medium"/>
              <a:sym typeface="Fira Sans Extra Condensed Medium"/>
            </a:endParaRPr>
          </a:p>
        </p:txBody>
      </p:sp>
      <p:sp>
        <p:nvSpPr>
          <p:cNvPr id="572" name="Google Shape;572;p18"/>
          <p:cNvSpPr txBox="1"/>
          <p:nvPr/>
        </p:nvSpPr>
        <p:spPr>
          <a:xfrm>
            <a:off x="540425" y="938050"/>
            <a:ext cx="8237100" cy="40635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SzPts val="1400"/>
              <a:buFont typeface="Roboto"/>
              <a:buChar char="●"/>
            </a:pPr>
            <a:r>
              <a:rPr lang="en">
                <a:solidFill>
                  <a:srgbClr val="202124"/>
                </a:solidFill>
                <a:highlight>
                  <a:srgbClr val="FFFFFF"/>
                </a:highlight>
                <a:latin typeface="Roboto"/>
                <a:ea typeface="Roboto"/>
                <a:cs typeface="Roboto"/>
                <a:sym typeface="Roboto"/>
              </a:rPr>
              <a:t>People do not have the knowledge of which product is suitable for them and works the best on them. Greenwashing is marketing strategy used by companies to position themselves in the minds of consumers as an environmentally friendly brand/product. In this way, companies exaggerate their claims or the benefits regarding environmental issues in an attempt to mislead consumers. This is hugely disadvantageous to clean brands.</a:t>
            </a:r>
            <a:endParaRPr>
              <a:solidFill>
                <a:srgbClr val="202124"/>
              </a:solidFill>
              <a:highlight>
                <a:srgbClr val="FFFFFF"/>
              </a:highlight>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highlight>
                <a:srgbClr val="FFFFFF"/>
              </a:highlight>
              <a:latin typeface="Roboto"/>
              <a:ea typeface="Roboto"/>
              <a:cs typeface="Roboto"/>
              <a:sym typeface="Roboto"/>
            </a:endParaRPr>
          </a:p>
          <a:p>
            <a:pPr marL="457200" lvl="0" indent="-317500" algn="l" rtl="0">
              <a:lnSpc>
                <a:spcPct val="90000"/>
              </a:lnSpc>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The skincare products market is highly competitive, with the top global and regional players competing fiercely to garner market share. Also, Customers look cruelty-free companies and eco-friendly products that does not harm the nature.</a:t>
            </a:r>
            <a:endParaRPr>
              <a:solidFill>
                <a:srgbClr val="202124"/>
              </a:solidFill>
              <a:highlight>
                <a:srgbClr val="FFFFFF"/>
              </a:highlight>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highlight>
                <a:srgbClr val="FFFFFF"/>
              </a:highlight>
              <a:latin typeface="Roboto"/>
              <a:ea typeface="Roboto"/>
              <a:cs typeface="Roboto"/>
              <a:sym typeface="Roboto"/>
            </a:endParaRPr>
          </a:p>
          <a:p>
            <a:pPr marL="457200" lvl="0" indent="-317500" algn="l" rtl="0">
              <a:lnSpc>
                <a:spcPct val="90000"/>
              </a:lnSpc>
              <a:spcBef>
                <a:spcPts val="0"/>
              </a:spcBef>
              <a:spcAft>
                <a:spcPts val="0"/>
              </a:spcAft>
              <a:buClr>
                <a:srgbClr val="202124"/>
              </a:buClr>
              <a:buSzPts val="1400"/>
              <a:buChar char="●"/>
            </a:pPr>
            <a:r>
              <a:rPr lang="en">
                <a:solidFill>
                  <a:srgbClr val="202124"/>
                </a:solidFill>
                <a:highlight>
                  <a:srgbClr val="FFFFFF"/>
                </a:highlight>
                <a:latin typeface="Roboto"/>
                <a:ea typeface="Roboto"/>
                <a:cs typeface="Roboto"/>
                <a:sym typeface="Roboto"/>
              </a:rPr>
              <a:t>Quality, Efficacy, and Trust of the Customers is most important. As a starter in the beauty industry, it is important to build the bond with the customers by Social Media Marketing, doing Giveaways,distribute to Local Stores, make Use of Influencers, get Testimonials from Your Customers, put Your Products Online.</a:t>
            </a:r>
            <a:endParaRPr>
              <a:solidFill>
                <a:srgbClr val="202124"/>
              </a:solidFill>
              <a:highlight>
                <a:srgbClr val="FFFFFF"/>
              </a:highlight>
              <a:latin typeface="Roboto"/>
              <a:ea typeface="Roboto"/>
              <a:cs typeface="Roboto"/>
              <a:sym typeface="Roboto"/>
            </a:endParaRPr>
          </a:p>
          <a:p>
            <a:pPr marL="457200" lvl="0" indent="0" algn="l" rtl="0">
              <a:lnSpc>
                <a:spcPct val="90000"/>
              </a:lnSpc>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lnSpc>
                <a:spcPct val="90000"/>
              </a:lnSpc>
              <a:spcBef>
                <a:spcPts val="0"/>
              </a:spcBef>
              <a:spcAft>
                <a:spcPts val="0"/>
              </a:spcAft>
              <a:buNone/>
            </a:pPr>
            <a:r>
              <a:rPr lang="en" b="1" i="1">
                <a:solidFill>
                  <a:srgbClr val="202124"/>
                </a:solidFill>
                <a:highlight>
                  <a:srgbClr val="FFFFFF"/>
                </a:highlight>
                <a:latin typeface="Roboto"/>
                <a:ea typeface="Roboto"/>
                <a:cs typeface="Roboto"/>
                <a:sym typeface="Roboto"/>
              </a:rPr>
              <a:t>To Compete with other beauty brands, it is essential to have a unique user friendly website which uses technology(Computer Vision, Deep Learning,etc) for its customers benefit to understand their skin and recommend products that works best for their skin types</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9"/>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Attracting wide range of Age groups</a:t>
            </a:r>
            <a:endParaRPr sz="2800">
              <a:latin typeface="Fira Sans Extra Condensed Medium"/>
              <a:ea typeface="Fira Sans Extra Condensed Medium"/>
              <a:cs typeface="Fira Sans Extra Condensed Medium"/>
              <a:sym typeface="Fira Sans Extra Condensed Medium"/>
            </a:endParaRPr>
          </a:p>
        </p:txBody>
      </p:sp>
      <p:grpSp>
        <p:nvGrpSpPr>
          <p:cNvPr id="578" name="Google Shape;578;p19"/>
          <p:cNvGrpSpPr/>
          <p:nvPr/>
        </p:nvGrpSpPr>
        <p:grpSpPr>
          <a:xfrm>
            <a:off x="2873218" y="1194172"/>
            <a:ext cx="2239447" cy="2239480"/>
            <a:chOff x="3120893" y="1194172"/>
            <a:chExt cx="2239447" cy="2239480"/>
          </a:xfrm>
        </p:grpSpPr>
        <p:sp>
          <p:nvSpPr>
            <p:cNvPr id="579" name="Google Shape;579;p19"/>
            <p:cNvSpPr/>
            <p:nvPr/>
          </p:nvSpPr>
          <p:spPr>
            <a:xfrm>
              <a:off x="3120893" y="1194172"/>
              <a:ext cx="2239447" cy="2239480"/>
            </a:xfrm>
            <a:custGeom>
              <a:avLst/>
              <a:gdLst/>
              <a:ahLst/>
              <a:cxnLst/>
              <a:rect l="l" t="t" r="r" b="b"/>
              <a:pathLst>
                <a:path w="68089" h="68090" extrusionOk="0">
                  <a:moveTo>
                    <a:pt x="34045" y="1"/>
                  </a:moveTo>
                  <a:cubicBezTo>
                    <a:pt x="15265" y="1"/>
                    <a:pt x="0" y="15234"/>
                    <a:pt x="0" y="34045"/>
                  </a:cubicBezTo>
                  <a:cubicBezTo>
                    <a:pt x="0" y="52856"/>
                    <a:pt x="15265" y="68089"/>
                    <a:pt x="34045" y="68089"/>
                  </a:cubicBezTo>
                  <a:cubicBezTo>
                    <a:pt x="52856" y="68089"/>
                    <a:pt x="68089" y="52856"/>
                    <a:pt x="68089" y="34045"/>
                  </a:cubicBezTo>
                  <a:cubicBezTo>
                    <a:pt x="68089" y="15234"/>
                    <a:pt x="52856" y="1"/>
                    <a:pt x="34045"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3722944" y="1855590"/>
              <a:ext cx="1093691" cy="812482"/>
            </a:xfrm>
            <a:custGeom>
              <a:avLst/>
              <a:gdLst/>
              <a:ahLst/>
              <a:cxnLst/>
              <a:rect l="l" t="t" r="r" b="b"/>
              <a:pathLst>
                <a:path w="33253" h="24703" extrusionOk="0">
                  <a:moveTo>
                    <a:pt x="3832" y="1"/>
                  </a:moveTo>
                  <a:lnTo>
                    <a:pt x="4180" y="10641"/>
                  </a:lnTo>
                  <a:cubicBezTo>
                    <a:pt x="4307" y="14473"/>
                    <a:pt x="2787" y="18210"/>
                    <a:pt x="0" y="20870"/>
                  </a:cubicBezTo>
                  <a:cubicBezTo>
                    <a:pt x="0" y="20870"/>
                    <a:pt x="6904" y="24702"/>
                    <a:pt x="16816" y="24702"/>
                  </a:cubicBezTo>
                  <a:cubicBezTo>
                    <a:pt x="28249" y="24702"/>
                    <a:pt x="33253" y="20870"/>
                    <a:pt x="33253" y="20870"/>
                  </a:cubicBezTo>
                  <a:lnTo>
                    <a:pt x="33221" y="20839"/>
                  </a:lnTo>
                  <a:cubicBezTo>
                    <a:pt x="30497" y="18179"/>
                    <a:pt x="29009" y="14505"/>
                    <a:pt x="29136" y="10705"/>
                  </a:cubicBezTo>
                  <a:lnTo>
                    <a:pt x="29421"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3885421" y="2237870"/>
              <a:ext cx="762489" cy="812449"/>
            </a:xfrm>
            <a:custGeom>
              <a:avLst/>
              <a:gdLst/>
              <a:ahLst/>
              <a:cxnLst/>
              <a:rect l="l" t="t" r="r" b="b"/>
              <a:pathLst>
                <a:path w="23183" h="24702" extrusionOk="0">
                  <a:moveTo>
                    <a:pt x="5669" y="0"/>
                  </a:moveTo>
                  <a:lnTo>
                    <a:pt x="5669" y="10799"/>
                  </a:lnTo>
                  <a:cubicBezTo>
                    <a:pt x="5669" y="10799"/>
                    <a:pt x="4561" y="11306"/>
                    <a:pt x="2977" y="12066"/>
                  </a:cubicBezTo>
                  <a:cubicBezTo>
                    <a:pt x="1141" y="12984"/>
                    <a:pt x="1" y="14853"/>
                    <a:pt x="1" y="16880"/>
                  </a:cubicBezTo>
                  <a:lnTo>
                    <a:pt x="1" y="24702"/>
                  </a:lnTo>
                  <a:lnTo>
                    <a:pt x="23182" y="24702"/>
                  </a:lnTo>
                  <a:lnTo>
                    <a:pt x="23182" y="17386"/>
                  </a:lnTo>
                  <a:cubicBezTo>
                    <a:pt x="23182" y="15423"/>
                    <a:pt x="22106" y="13618"/>
                    <a:pt x="20395" y="12668"/>
                  </a:cubicBezTo>
                  <a:cubicBezTo>
                    <a:pt x="18337" y="11559"/>
                    <a:pt x="16722" y="10799"/>
                    <a:pt x="16722" y="10799"/>
                  </a:cubicBezTo>
                  <a:lnTo>
                    <a:pt x="16722"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3747941" y="2633668"/>
              <a:ext cx="1008276" cy="799983"/>
            </a:xfrm>
            <a:custGeom>
              <a:avLst/>
              <a:gdLst/>
              <a:ahLst/>
              <a:cxnLst/>
              <a:rect l="l" t="t" r="r" b="b"/>
              <a:pathLst>
                <a:path w="30656" h="24323" extrusionOk="0">
                  <a:moveTo>
                    <a:pt x="7157" y="0"/>
                  </a:moveTo>
                  <a:lnTo>
                    <a:pt x="7157" y="0"/>
                  </a:lnTo>
                  <a:cubicBezTo>
                    <a:pt x="7157" y="0"/>
                    <a:pt x="1362" y="1362"/>
                    <a:pt x="0" y="12383"/>
                  </a:cubicBezTo>
                  <a:lnTo>
                    <a:pt x="570" y="21123"/>
                  </a:lnTo>
                  <a:cubicBezTo>
                    <a:pt x="4941" y="23150"/>
                    <a:pt x="9849" y="24322"/>
                    <a:pt x="14980" y="24322"/>
                  </a:cubicBezTo>
                  <a:cubicBezTo>
                    <a:pt x="20427" y="24322"/>
                    <a:pt x="25557" y="23055"/>
                    <a:pt x="30117" y="20775"/>
                  </a:cubicBezTo>
                  <a:lnTo>
                    <a:pt x="30656" y="12383"/>
                  </a:lnTo>
                  <a:cubicBezTo>
                    <a:pt x="29294" y="1362"/>
                    <a:pt x="23499" y="0"/>
                    <a:pt x="23499" y="0"/>
                  </a:cubicBezTo>
                  <a:lnTo>
                    <a:pt x="23499" y="0"/>
                  </a:lnTo>
                  <a:cubicBezTo>
                    <a:pt x="23499" y="1"/>
                    <a:pt x="24987" y="9786"/>
                    <a:pt x="15645" y="9786"/>
                  </a:cubicBezTo>
                  <a:cubicBezTo>
                    <a:pt x="6271" y="9786"/>
                    <a:pt x="7157" y="1"/>
                    <a:pt x="7157"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4071874" y="2237870"/>
              <a:ext cx="363533" cy="364553"/>
            </a:xfrm>
            <a:custGeom>
              <a:avLst/>
              <a:gdLst/>
              <a:ahLst/>
              <a:cxnLst/>
              <a:rect l="l" t="t" r="r" b="b"/>
              <a:pathLst>
                <a:path w="11053" h="11084" extrusionOk="0">
                  <a:moveTo>
                    <a:pt x="0" y="0"/>
                  </a:moveTo>
                  <a:lnTo>
                    <a:pt x="0" y="8804"/>
                  </a:lnTo>
                  <a:cubicBezTo>
                    <a:pt x="1693" y="10165"/>
                    <a:pt x="3894" y="11084"/>
                    <a:pt x="6071" y="11084"/>
                  </a:cubicBezTo>
                  <a:cubicBezTo>
                    <a:pt x="7845" y="11084"/>
                    <a:pt x="9602" y="10473"/>
                    <a:pt x="11053" y="8994"/>
                  </a:cubicBezTo>
                  <a:lnTo>
                    <a:pt x="11053" y="0"/>
                  </a:ln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3770832" y="1973040"/>
              <a:ext cx="148992" cy="211746"/>
            </a:xfrm>
            <a:custGeom>
              <a:avLst/>
              <a:gdLst/>
              <a:ahLst/>
              <a:cxnLst/>
              <a:rect l="l" t="t" r="r" b="b"/>
              <a:pathLst>
                <a:path w="4530" h="6438" extrusionOk="0">
                  <a:moveTo>
                    <a:pt x="2364" y="1"/>
                  </a:moveTo>
                  <a:cubicBezTo>
                    <a:pt x="2123" y="1"/>
                    <a:pt x="1853" y="57"/>
                    <a:pt x="1553" y="198"/>
                  </a:cubicBezTo>
                  <a:cubicBezTo>
                    <a:pt x="1" y="958"/>
                    <a:pt x="698" y="5804"/>
                    <a:pt x="3041" y="6405"/>
                  </a:cubicBezTo>
                  <a:cubicBezTo>
                    <a:pt x="3041" y="6405"/>
                    <a:pt x="3159" y="6437"/>
                    <a:pt x="3342" y="6437"/>
                  </a:cubicBezTo>
                  <a:cubicBezTo>
                    <a:pt x="3642" y="6437"/>
                    <a:pt x="4116" y="6351"/>
                    <a:pt x="4530" y="5899"/>
                  </a:cubicBezTo>
                  <a:cubicBezTo>
                    <a:pt x="4530" y="5899"/>
                    <a:pt x="3960" y="2352"/>
                    <a:pt x="3865" y="990"/>
                  </a:cubicBezTo>
                  <a:cubicBezTo>
                    <a:pt x="3865" y="990"/>
                    <a:pt x="3370" y="1"/>
                    <a:pt x="2364"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3832304" y="2018099"/>
              <a:ext cx="72950" cy="80219"/>
            </a:xfrm>
            <a:custGeom>
              <a:avLst/>
              <a:gdLst/>
              <a:ahLst/>
              <a:cxnLst/>
              <a:rect l="l" t="t" r="r" b="b"/>
              <a:pathLst>
                <a:path w="2218" h="2439" fill="none" extrusionOk="0">
                  <a:moveTo>
                    <a:pt x="0" y="538"/>
                  </a:moveTo>
                  <a:cubicBezTo>
                    <a:pt x="0" y="538"/>
                    <a:pt x="1299" y="0"/>
                    <a:pt x="2217" y="2439"/>
                  </a:cubicBezTo>
                </a:path>
              </a:pathLst>
            </a:custGeom>
            <a:noFill/>
            <a:ln w="950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4623900" y="1973040"/>
              <a:ext cx="148992" cy="211746"/>
            </a:xfrm>
            <a:custGeom>
              <a:avLst/>
              <a:gdLst/>
              <a:ahLst/>
              <a:cxnLst/>
              <a:rect l="l" t="t" r="r" b="b"/>
              <a:pathLst>
                <a:path w="4530" h="6438" extrusionOk="0">
                  <a:moveTo>
                    <a:pt x="2138" y="1"/>
                  </a:moveTo>
                  <a:cubicBezTo>
                    <a:pt x="1140" y="1"/>
                    <a:pt x="666" y="990"/>
                    <a:pt x="666" y="990"/>
                  </a:cubicBezTo>
                  <a:cubicBezTo>
                    <a:pt x="571" y="2352"/>
                    <a:pt x="1" y="5899"/>
                    <a:pt x="1" y="5899"/>
                  </a:cubicBezTo>
                  <a:cubicBezTo>
                    <a:pt x="395" y="6351"/>
                    <a:pt x="874" y="6437"/>
                    <a:pt x="1180" y="6437"/>
                  </a:cubicBezTo>
                  <a:cubicBezTo>
                    <a:pt x="1367" y="6437"/>
                    <a:pt x="1489" y="6405"/>
                    <a:pt x="1489" y="6405"/>
                  </a:cubicBezTo>
                  <a:cubicBezTo>
                    <a:pt x="3801" y="5804"/>
                    <a:pt x="4530" y="958"/>
                    <a:pt x="2946" y="198"/>
                  </a:cubicBezTo>
                  <a:cubicBezTo>
                    <a:pt x="2646" y="57"/>
                    <a:pt x="2377" y="1"/>
                    <a:pt x="2138"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4637451" y="2018099"/>
              <a:ext cx="74003" cy="80219"/>
            </a:xfrm>
            <a:custGeom>
              <a:avLst/>
              <a:gdLst/>
              <a:ahLst/>
              <a:cxnLst/>
              <a:rect l="l" t="t" r="r" b="b"/>
              <a:pathLst>
                <a:path w="2250" h="2439" fill="none" extrusionOk="0">
                  <a:moveTo>
                    <a:pt x="2249" y="538"/>
                  </a:moveTo>
                  <a:cubicBezTo>
                    <a:pt x="2249" y="538"/>
                    <a:pt x="951" y="0"/>
                    <a:pt x="1" y="2439"/>
                  </a:cubicBezTo>
                </a:path>
              </a:pathLst>
            </a:custGeom>
            <a:noFill/>
            <a:ln w="950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3843749" y="1438972"/>
              <a:ext cx="846852" cy="1085304"/>
            </a:xfrm>
            <a:custGeom>
              <a:avLst/>
              <a:gdLst/>
              <a:ahLst/>
              <a:cxnLst/>
              <a:rect l="l" t="t" r="r" b="b"/>
              <a:pathLst>
                <a:path w="25748" h="32998" extrusionOk="0">
                  <a:moveTo>
                    <a:pt x="13207" y="0"/>
                  </a:moveTo>
                  <a:cubicBezTo>
                    <a:pt x="1" y="0"/>
                    <a:pt x="412" y="12129"/>
                    <a:pt x="412" y="12129"/>
                  </a:cubicBezTo>
                  <a:cubicBezTo>
                    <a:pt x="412" y="15518"/>
                    <a:pt x="2059" y="23340"/>
                    <a:pt x="3769" y="26159"/>
                  </a:cubicBezTo>
                  <a:cubicBezTo>
                    <a:pt x="5131" y="28439"/>
                    <a:pt x="9723" y="32081"/>
                    <a:pt x="11845" y="32809"/>
                  </a:cubicBezTo>
                  <a:cubicBezTo>
                    <a:pt x="12198" y="32933"/>
                    <a:pt x="12571" y="32997"/>
                    <a:pt x="12941" y="32997"/>
                  </a:cubicBezTo>
                  <a:cubicBezTo>
                    <a:pt x="13235" y="32997"/>
                    <a:pt x="13528" y="32957"/>
                    <a:pt x="13808" y="32872"/>
                  </a:cubicBezTo>
                  <a:cubicBezTo>
                    <a:pt x="15994" y="32271"/>
                    <a:pt x="21029" y="28217"/>
                    <a:pt x="22422" y="25747"/>
                  </a:cubicBezTo>
                  <a:cubicBezTo>
                    <a:pt x="23974" y="22960"/>
                    <a:pt x="25748" y="12193"/>
                    <a:pt x="25748" y="12193"/>
                  </a:cubicBezTo>
                  <a:cubicBezTo>
                    <a:pt x="25748" y="12193"/>
                    <a:pt x="25748" y="0"/>
                    <a:pt x="13207"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4022901" y="1438972"/>
              <a:ext cx="667700" cy="551006"/>
            </a:xfrm>
            <a:custGeom>
              <a:avLst/>
              <a:gdLst/>
              <a:ahLst/>
              <a:cxnLst/>
              <a:rect l="l" t="t" r="r" b="b"/>
              <a:pathLst>
                <a:path w="20301" h="16753" extrusionOk="0">
                  <a:moveTo>
                    <a:pt x="7760" y="0"/>
                  </a:moveTo>
                  <a:cubicBezTo>
                    <a:pt x="4339" y="0"/>
                    <a:pt x="1838" y="824"/>
                    <a:pt x="1" y="2027"/>
                  </a:cubicBezTo>
                  <a:cubicBezTo>
                    <a:pt x="64" y="2154"/>
                    <a:pt x="96" y="2280"/>
                    <a:pt x="127" y="2375"/>
                  </a:cubicBezTo>
                  <a:cubicBezTo>
                    <a:pt x="634" y="3737"/>
                    <a:pt x="1299" y="5035"/>
                    <a:pt x="2059" y="6271"/>
                  </a:cubicBezTo>
                  <a:cubicBezTo>
                    <a:pt x="4466" y="10071"/>
                    <a:pt x="7760" y="13048"/>
                    <a:pt x="11877" y="14853"/>
                  </a:cubicBezTo>
                  <a:cubicBezTo>
                    <a:pt x="14284" y="15930"/>
                    <a:pt x="16849" y="16563"/>
                    <a:pt x="19446" y="16753"/>
                  </a:cubicBezTo>
                  <a:cubicBezTo>
                    <a:pt x="19952" y="14219"/>
                    <a:pt x="20301" y="12193"/>
                    <a:pt x="20301" y="12193"/>
                  </a:cubicBezTo>
                  <a:cubicBezTo>
                    <a:pt x="20301" y="12193"/>
                    <a:pt x="20301" y="0"/>
                    <a:pt x="7760"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4392683" y="1963929"/>
              <a:ext cx="75022" cy="75022"/>
            </a:xfrm>
            <a:custGeom>
              <a:avLst/>
              <a:gdLst/>
              <a:ahLst/>
              <a:cxnLst/>
              <a:rect l="l" t="t" r="r" b="b"/>
              <a:pathLst>
                <a:path w="2281" h="2281" extrusionOk="0">
                  <a:moveTo>
                    <a:pt x="1140" y="0"/>
                  </a:moveTo>
                  <a:cubicBezTo>
                    <a:pt x="507" y="0"/>
                    <a:pt x="0" y="507"/>
                    <a:pt x="0" y="1140"/>
                  </a:cubicBezTo>
                  <a:cubicBezTo>
                    <a:pt x="0" y="1774"/>
                    <a:pt x="507" y="2280"/>
                    <a:pt x="1140" y="2280"/>
                  </a:cubicBezTo>
                  <a:cubicBezTo>
                    <a:pt x="1774" y="2280"/>
                    <a:pt x="2281" y="1774"/>
                    <a:pt x="2281" y="1140"/>
                  </a:cubicBezTo>
                  <a:cubicBezTo>
                    <a:pt x="2281" y="507"/>
                    <a:pt x="1774" y="0"/>
                    <a:pt x="1140" y="0"/>
                  </a:cubicBezTo>
                  <a:close/>
                </a:path>
              </a:pathLst>
            </a:custGeom>
            <a:solidFill>
              <a:srgbClr val="282828"/>
            </a:solidFill>
            <a:ln w="7125"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4408602" y="1884072"/>
              <a:ext cx="140342" cy="59301"/>
            </a:xfrm>
            <a:custGeom>
              <a:avLst/>
              <a:gdLst/>
              <a:ahLst/>
              <a:cxnLst/>
              <a:rect l="l" t="t" r="r" b="b"/>
              <a:pathLst>
                <a:path w="4267" h="1803" extrusionOk="0">
                  <a:moveTo>
                    <a:pt x="441" y="0"/>
                  </a:moveTo>
                  <a:cubicBezTo>
                    <a:pt x="181" y="0"/>
                    <a:pt x="1" y="359"/>
                    <a:pt x="276" y="560"/>
                  </a:cubicBezTo>
                  <a:cubicBezTo>
                    <a:pt x="815" y="971"/>
                    <a:pt x="1448" y="1288"/>
                    <a:pt x="2082" y="1542"/>
                  </a:cubicBezTo>
                  <a:cubicBezTo>
                    <a:pt x="2398" y="1637"/>
                    <a:pt x="2715" y="1732"/>
                    <a:pt x="3032" y="1763"/>
                  </a:cubicBezTo>
                  <a:cubicBezTo>
                    <a:pt x="3206" y="1795"/>
                    <a:pt x="3380" y="1803"/>
                    <a:pt x="3554" y="1803"/>
                  </a:cubicBezTo>
                  <a:cubicBezTo>
                    <a:pt x="3728" y="1803"/>
                    <a:pt x="3903" y="1795"/>
                    <a:pt x="4077" y="1795"/>
                  </a:cubicBezTo>
                  <a:cubicBezTo>
                    <a:pt x="4267" y="1795"/>
                    <a:pt x="4235" y="1510"/>
                    <a:pt x="4077" y="1510"/>
                  </a:cubicBezTo>
                  <a:cubicBezTo>
                    <a:pt x="3760" y="1447"/>
                    <a:pt x="3475" y="1352"/>
                    <a:pt x="3158" y="1288"/>
                  </a:cubicBezTo>
                  <a:cubicBezTo>
                    <a:pt x="2873" y="1193"/>
                    <a:pt x="2557" y="1098"/>
                    <a:pt x="2272" y="1003"/>
                  </a:cubicBezTo>
                  <a:cubicBezTo>
                    <a:pt x="1702" y="781"/>
                    <a:pt x="1131" y="465"/>
                    <a:pt x="656" y="85"/>
                  </a:cubicBezTo>
                  <a:cubicBezTo>
                    <a:pt x="584" y="25"/>
                    <a:pt x="510" y="0"/>
                    <a:pt x="44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4092694" y="1963929"/>
              <a:ext cx="75022" cy="75022"/>
            </a:xfrm>
            <a:custGeom>
              <a:avLst/>
              <a:gdLst/>
              <a:ahLst/>
              <a:cxnLst/>
              <a:rect l="l" t="t" r="r" b="b"/>
              <a:pathLst>
                <a:path w="2281" h="2281" extrusionOk="0">
                  <a:moveTo>
                    <a:pt x="1141" y="0"/>
                  </a:moveTo>
                  <a:cubicBezTo>
                    <a:pt x="507" y="0"/>
                    <a:pt x="1" y="507"/>
                    <a:pt x="1" y="1140"/>
                  </a:cubicBezTo>
                  <a:cubicBezTo>
                    <a:pt x="1" y="1774"/>
                    <a:pt x="507" y="2280"/>
                    <a:pt x="1141" y="2280"/>
                  </a:cubicBezTo>
                  <a:cubicBezTo>
                    <a:pt x="1774" y="2280"/>
                    <a:pt x="2281" y="1774"/>
                    <a:pt x="2281" y="1140"/>
                  </a:cubicBezTo>
                  <a:cubicBezTo>
                    <a:pt x="2281" y="507"/>
                    <a:pt x="1774" y="0"/>
                    <a:pt x="1141" y="0"/>
                  </a:cubicBezTo>
                  <a:close/>
                </a:path>
              </a:pathLst>
            </a:custGeom>
            <a:solidFill>
              <a:srgbClr val="282828"/>
            </a:solidFill>
            <a:ln w="7125"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4006259" y="1884072"/>
              <a:ext cx="140342" cy="59301"/>
            </a:xfrm>
            <a:custGeom>
              <a:avLst/>
              <a:gdLst/>
              <a:ahLst/>
              <a:cxnLst/>
              <a:rect l="l" t="t" r="r" b="b"/>
              <a:pathLst>
                <a:path w="4267" h="1803" extrusionOk="0">
                  <a:moveTo>
                    <a:pt x="3826" y="0"/>
                  </a:moveTo>
                  <a:cubicBezTo>
                    <a:pt x="3757" y="0"/>
                    <a:pt x="3683" y="25"/>
                    <a:pt x="3610" y="85"/>
                  </a:cubicBezTo>
                  <a:cubicBezTo>
                    <a:pt x="3135" y="465"/>
                    <a:pt x="2565" y="781"/>
                    <a:pt x="1995" y="1003"/>
                  </a:cubicBezTo>
                  <a:cubicBezTo>
                    <a:pt x="1710" y="1098"/>
                    <a:pt x="1425" y="1193"/>
                    <a:pt x="1140" y="1256"/>
                  </a:cubicBezTo>
                  <a:cubicBezTo>
                    <a:pt x="824" y="1352"/>
                    <a:pt x="507" y="1447"/>
                    <a:pt x="190" y="1510"/>
                  </a:cubicBezTo>
                  <a:cubicBezTo>
                    <a:pt x="0" y="1510"/>
                    <a:pt x="0" y="1795"/>
                    <a:pt x="190" y="1795"/>
                  </a:cubicBezTo>
                  <a:cubicBezTo>
                    <a:pt x="364" y="1795"/>
                    <a:pt x="531" y="1803"/>
                    <a:pt x="697" y="1803"/>
                  </a:cubicBezTo>
                  <a:cubicBezTo>
                    <a:pt x="863" y="1803"/>
                    <a:pt x="1029" y="1795"/>
                    <a:pt x="1204" y="1763"/>
                  </a:cubicBezTo>
                  <a:cubicBezTo>
                    <a:pt x="1552" y="1732"/>
                    <a:pt x="1869" y="1637"/>
                    <a:pt x="2185" y="1542"/>
                  </a:cubicBezTo>
                  <a:cubicBezTo>
                    <a:pt x="2819" y="1320"/>
                    <a:pt x="3420" y="971"/>
                    <a:pt x="3990" y="560"/>
                  </a:cubicBezTo>
                  <a:cubicBezTo>
                    <a:pt x="4266" y="359"/>
                    <a:pt x="4086" y="0"/>
                    <a:pt x="3826"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4221359" y="2245402"/>
              <a:ext cx="123436" cy="96532"/>
            </a:xfrm>
            <a:custGeom>
              <a:avLst/>
              <a:gdLst/>
              <a:ahLst/>
              <a:cxnLst/>
              <a:rect l="l" t="t" r="r" b="b"/>
              <a:pathLst>
                <a:path w="3753" h="2935" extrusionOk="0">
                  <a:moveTo>
                    <a:pt x="2010" y="0"/>
                  </a:moveTo>
                  <a:cubicBezTo>
                    <a:pt x="1149" y="0"/>
                    <a:pt x="76" y="604"/>
                    <a:pt x="47" y="1513"/>
                  </a:cubicBezTo>
                  <a:cubicBezTo>
                    <a:pt x="1" y="2515"/>
                    <a:pt x="1017" y="2934"/>
                    <a:pt x="1936" y="2934"/>
                  </a:cubicBezTo>
                  <a:cubicBezTo>
                    <a:pt x="2266" y="2934"/>
                    <a:pt x="2583" y="2880"/>
                    <a:pt x="2834" y="2780"/>
                  </a:cubicBezTo>
                  <a:cubicBezTo>
                    <a:pt x="3563" y="2495"/>
                    <a:pt x="3753" y="1830"/>
                    <a:pt x="3594" y="1228"/>
                  </a:cubicBezTo>
                  <a:cubicBezTo>
                    <a:pt x="3436" y="595"/>
                    <a:pt x="2929" y="151"/>
                    <a:pt x="2296" y="25"/>
                  </a:cubicBezTo>
                  <a:cubicBezTo>
                    <a:pt x="2205" y="8"/>
                    <a:pt x="2109" y="0"/>
                    <a:pt x="2010"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4189555" y="2264939"/>
              <a:ext cx="187539" cy="46901"/>
            </a:xfrm>
            <a:custGeom>
              <a:avLst/>
              <a:gdLst/>
              <a:ahLst/>
              <a:cxnLst/>
              <a:rect l="l" t="t" r="r" b="b"/>
              <a:pathLst>
                <a:path w="5702" h="1426" extrusionOk="0">
                  <a:moveTo>
                    <a:pt x="2851" y="1"/>
                  </a:moveTo>
                  <a:cubicBezTo>
                    <a:pt x="1458" y="1"/>
                    <a:pt x="318" y="602"/>
                    <a:pt x="1" y="1426"/>
                  </a:cubicBezTo>
                  <a:lnTo>
                    <a:pt x="5701" y="1426"/>
                  </a:lnTo>
                  <a:cubicBezTo>
                    <a:pt x="5385" y="602"/>
                    <a:pt x="4213" y="1"/>
                    <a:pt x="2851"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4245830" y="2353478"/>
              <a:ext cx="73970" cy="11479"/>
            </a:xfrm>
            <a:custGeom>
              <a:avLst/>
              <a:gdLst/>
              <a:ahLst/>
              <a:cxnLst/>
              <a:rect l="l" t="t" r="r" b="b"/>
              <a:pathLst>
                <a:path w="2249" h="349" fill="none" extrusionOk="0">
                  <a:moveTo>
                    <a:pt x="0" y="349"/>
                  </a:moveTo>
                  <a:cubicBezTo>
                    <a:pt x="697" y="0"/>
                    <a:pt x="1583" y="0"/>
                    <a:pt x="2249" y="349"/>
                  </a:cubicBezTo>
                </a:path>
              </a:pathLst>
            </a:custGeom>
            <a:noFill/>
            <a:ln w="134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4287468" y="1974323"/>
              <a:ext cx="65648" cy="196912"/>
            </a:xfrm>
            <a:custGeom>
              <a:avLst/>
              <a:gdLst/>
              <a:ahLst/>
              <a:cxnLst/>
              <a:rect l="l" t="t" r="r" b="b"/>
              <a:pathLst>
                <a:path w="1996" h="5987" fill="none" extrusionOk="0">
                  <a:moveTo>
                    <a:pt x="96" y="1"/>
                  </a:moveTo>
                  <a:cubicBezTo>
                    <a:pt x="1" y="1014"/>
                    <a:pt x="222" y="2059"/>
                    <a:pt x="666" y="2946"/>
                  </a:cubicBezTo>
                  <a:cubicBezTo>
                    <a:pt x="1046" y="3706"/>
                    <a:pt x="1996" y="4466"/>
                    <a:pt x="1236" y="5353"/>
                  </a:cubicBezTo>
                  <a:cubicBezTo>
                    <a:pt x="951" y="5638"/>
                    <a:pt x="571" y="5796"/>
                    <a:pt x="222" y="5986"/>
                  </a:cubicBezTo>
                </a:path>
              </a:pathLst>
            </a:custGeom>
            <a:noFill/>
            <a:ln w="134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4229154" y="1850393"/>
              <a:ext cx="45849" cy="44829"/>
            </a:xfrm>
            <a:custGeom>
              <a:avLst/>
              <a:gdLst/>
              <a:ahLst/>
              <a:cxnLst/>
              <a:rect l="l" t="t" r="r" b="b"/>
              <a:pathLst>
                <a:path w="1394" h="1363" extrusionOk="0">
                  <a:moveTo>
                    <a:pt x="697" y="0"/>
                  </a:moveTo>
                  <a:cubicBezTo>
                    <a:pt x="317" y="0"/>
                    <a:pt x="0" y="317"/>
                    <a:pt x="0" y="697"/>
                  </a:cubicBezTo>
                  <a:cubicBezTo>
                    <a:pt x="0" y="1077"/>
                    <a:pt x="317" y="1362"/>
                    <a:pt x="697" y="1362"/>
                  </a:cubicBezTo>
                  <a:cubicBezTo>
                    <a:pt x="1077" y="1362"/>
                    <a:pt x="1394" y="1077"/>
                    <a:pt x="1394" y="697"/>
                  </a:cubicBezTo>
                  <a:cubicBezTo>
                    <a:pt x="1394" y="317"/>
                    <a:pt x="1077" y="0"/>
                    <a:pt x="69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4243725" y="1864963"/>
              <a:ext cx="16708" cy="16708"/>
            </a:xfrm>
            <a:custGeom>
              <a:avLst/>
              <a:gdLst/>
              <a:ahLst/>
              <a:cxnLst/>
              <a:rect l="l" t="t" r="r" b="b"/>
              <a:pathLst>
                <a:path w="508" h="508" extrusionOk="0">
                  <a:moveTo>
                    <a:pt x="254" y="1"/>
                  </a:moveTo>
                  <a:cubicBezTo>
                    <a:pt x="127" y="1"/>
                    <a:pt x="1" y="96"/>
                    <a:pt x="1" y="254"/>
                  </a:cubicBezTo>
                  <a:cubicBezTo>
                    <a:pt x="1" y="381"/>
                    <a:pt x="127" y="507"/>
                    <a:pt x="254" y="507"/>
                  </a:cubicBezTo>
                  <a:cubicBezTo>
                    <a:pt x="381" y="507"/>
                    <a:pt x="507" y="381"/>
                    <a:pt x="507" y="254"/>
                  </a:cubicBezTo>
                  <a:cubicBezTo>
                    <a:pt x="507" y="96"/>
                    <a:pt x="381" y="1"/>
                    <a:pt x="254"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4193732" y="1828521"/>
              <a:ext cx="30226" cy="29206"/>
            </a:xfrm>
            <a:custGeom>
              <a:avLst/>
              <a:gdLst/>
              <a:ahLst/>
              <a:cxnLst/>
              <a:rect l="l" t="t" r="r" b="b"/>
              <a:pathLst>
                <a:path w="919" h="888" extrusionOk="0">
                  <a:moveTo>
                    <a:pt x="444" y="0"/>
                  </a:moveTo>
                  <a:cubicBezTo>
                    <a:pt x="222" y="0"/>
                    <a:pt x="1" y="190"/>
                    <a:pt x="1" y="444"/>
                  </a:cubicBezTo>
                  <a:cubicBezTo>
                    <a:pt x="1" y="697"/>
                    <a:pt x="222" y="887"/>
                    <a:pt x="444" y="887"/>
                  </a:cubicBezTo>
                  <a:cubicBezTo>
                    <a:pt x="697" y="887"/>
                    <a:pt x="919" y="697"/>
                    <a:pt x="919" y="444"/>
                  </a:cubicBezTo>
                  <a:cubicBezTo>
                    <a:pt x="919" y="190"/>
                    <a:pt x="697" y="0"/>
                    <a:pt x="44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4203105" y="1837895"/>
              <a:ext cx="11479" cy="10426"/>
            </a:xfrm>
            <a:custGeom>
              <a:avLst/>
              <a:gdLst/>
              <a:ahLst/>
              <a:cxnLst/>
              <a:rect l="l" t="t" r="r" b="b"/>
              <a:pathLst>
                <a:path w="349" h="317" extrusionOk="0">
                  <a:moveTo>
                    <a:pt x="159" y="0"/>
                  </a:moveTo>
                  <a:cubicBezTo>
                    <a:pt x="64" y="0"/>
                    <a:pt x="1" y="64"/>
                    <a:pt x="1" y="159"/>
                  </a:cubicBezTo>
                  <a:cubicBezTo>
                    <a:pt x="1" y="254"/>
                    <a:pt x="64" y="317"/>
                    <a:pt x="159" y="317"/>
                  </a:cubicBezTo>
                  <a:cubicBezTo>
                    <a:pt x="254" y="317"/>
                    <a:pt x="349" y="254"/>
                    <a:pt x="349" y="159"/>
                  </a:cubicBezTo>
                  <a:cubicBezTo>
                    <a:pt x="349" y="64"/>
                    <a:pt x="254" y="0"/>
                    <a:pt x="159"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4116671" y="1697290"/>
              <a:ext cx="29173" cy="29173"/>
            </a:xfrm>
            <a:custGeom>
              <a:avLst/>
              <a:gdLst/>
              <a:ahLst/>
              <a:cxnLst/>
              <a:rect l="l" t="t" r="r" b="b"/>
              <a:pathLst>
                <a:path w="887" h="887" extrusionOk="0">
                  <a:moveTo>
                    <a:pt x="443" y="0"/>
                  </a:moveTo>
                  <a:cubicBezTo>
                    <a:pt x="190" y="0"/>
                    <a:pt x="0" y="190"/>
                    <a:pt x="0" y="443"/>
                  </a:cubicBezTo>
                  <a:cubicBezTo>
                    <a:pt x="0" y="697"/>
                    <a:pt x="190" y="887"/>
                    <a:pt x="443" y="887"/>
                  </a:cubicBezTo>
                  <a:cubicBezTo>
                    <a:pt x="697" y="887"/>
                    <a:pt x="887" y="697"/>
                    <a:pt x="887" y="443"/>
                  </a:cubicBezTo>
                  <a:cubicBezTo>
                    <a:pt x="887" y="190"/>
                    <a:pt x="697" y="0"/>
                    <a:pt x="443"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4126044" y="1706664"/>
              <a:ext cx="10426" cy="10426"/>
            </a:xfrm>
            <a:custGeom>
              <a:avLst/>
              <a:gdLst/>
              <a:ahLst/>
              <a:cxnLst/>
              <a:rect l="l" t="t" r="r" b="b"/>
              <a:pathLst>
                <a:path w="317" h="317" extrusionOk="0">
                  <a:moveTo>
                    <a:pt x="158" y="0"/>
                  </a:moveTo>
                  <a:cubicBezTo>
                    <a:pt x="63" y="0"/>
                    <a:pt x="0" y="63"/>
                    <a:pt x="0" y="158"/>
                  </a:cubicBezTo>
                  <a:cubicBezTo>
                    <a:pt x="0" y="253"/>
                    <a:pt x="63" y="317"/>
                    <a:pt x="158" y="317"/>
                  </a:cubicBezTo>
                  <a:cubicBezTo>
                    <a:pt x="253" y="317"/>
                    <a:pt x="317" y="253"/>
                    <a:pt x="317" y="158"/>
                  </a:cubicBezTo>
                  <a:cubicBezTo>
                    <a:pt x="317" y="63"/>
                    <a:pt x="253" y="0"/>
                    <a:pt x="158"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4151041" y="1704559"/>
              <a:ext cx="30226" cy="29206"/>
            </a:xfrm>
            <a:custGeom>
              <a:avLst/>
              <a:gdLst/>
              <a:ahLst/>
              <a:cxnLst/>
              <a:rect l="l" t="t" r="r" b="b"/>
              <a:pathLst>
                <a:path w="919" h="888" extrusionOk="0">
                  <a:moveTo>
                    <a:pt x="443" y="1"/>
                  </a:moveTo>
                  <a:cubicBezTo>
                    <a:pt x="190" y="1"/>
                    <a:pt x="0" y="191"/>
                    <a:pt x="0" y="444"/>
                  </a:cubicBezTo>
                  <a:cubicBezTo>
                    <a:pt x="0" y="697"/>
                    <a:pt x="190" y="887"/>
                    <a:pt x="443" y="887"/>
                  </a:cubicBezTo>
                  <a:cubicBezTo>
                    <a:pt x="697" y="887"/>
                    <a:pt x="919" y="697"/>
                    <a:pt x="919" y="444"/>
                  </a:cubicBezTo>
                  <a:cubicBezTo>
                    <a:pt x="919" y="191"/>
                    <a:pt x="697" y="1"/>
                    <a:pt x="443"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4164558" y="1709788"/>
              <a:ext cx="11511" cy="10426"/>
            </a:xfrm>
            <a:custGeom>
              <a:avLst/>
              <a:gdLst/>
              <a:ahLst/>
              <a:cxnLst/>
              <a:rect l="l" t="t" r="r" b="b"/>
              <a:pathLst>
                <a:path w="350" h="317" extrusionOk="0">
                  <a:moveTo>
                    <a:pt x="159" y="0"/>
                  </a:moveTo>
                  <a:cubicBezTo>
                    <a:pt x="64" y="0"/>
                    <a:pt x="1" y="63"/>
                    <a:pt x="1" y="158"/>
                  </a:cubicBezTo>
                  <a:cubicBezTo>
                    <a:pt x="1" y="253"/>
                    <a:pt x="64" y="317"/>
                    <a:pt x="159" y="317"/>
                  </a:cubicBezTo>
                  <a:cubicBezTo>
                    <a:pt x="254" y="317"/>
                    <a:pt x="349" y="253"/>
                    <a:pt x="349" y="158"/>
                  </a:cubicBezTo>
                  <a:cubicBezTo>
                    <a:pt x="349" y="63"/>
                    <a:pt x="254" y="0"/>
                    <a:pt x="159"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4477046" y="2127458"/>
              <a:ext cx="44829" cy="44829"/>
            </a:xfrm>
            <a:custGeom>
              <a:avLst/>
              <a:gdLst/>
              <a:ahLst/>
              <a:cxnLst/>
              <a:rect l="l" t="t" r="r" b="b"/>
              <a:pathLst>
                <a:path w="1363" h="1363" extrusionOk="0">
                  <a:moveTo>
                    <a:pt x="666" y="0"/>
                  </a:moveTo>
                  <a:cubicBezTo>
                    <a:pt x="286" y="0"/>
                    <a:pt x="1" y="285"/>
                    <a:pt x="1" y="665"/>
                  </a:cubicBezTo>
                  <a:cubicBezTo>
                    <a:pt x="1" y="1045"/>
                    <a:pt x="286" y="1362"/>
                    <a:pt x="666" y="1362"/>
                  </a:cubicBezTo>
                  <a:cubicBezTo>
                    <a:pt x="1046" y="1362"/>
                    <a:pt x="1362" y="1045"/>
                    <a:pt x="1362" y="665"/>
                  </a:cubicBezTo>
                  <a:cubicBezTo>
                    <a:pt x="1362" y="285"/>
                    <a:pt x="1046" y="0"/>
                    <a:pt x="66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4495794" y="2132655"/>
              <a:ext cx="16708" cy="16708"/>
            </a:xfrm>
            <a:custGeom>
              <a:avLst/>
              <a:gdLst/>
              <a:ahLst/>
              <a:cxnLst/>
              <a:rect l="l" t="t" r="r" b="b"/>
              <a:pathLst>
                <a:path w="508" h="508" extrusionOk="0">
                  <a:moveTo>
                    <a:pt x="254" y="1"/>
                  </a:moveTo>
                  <a:cubicBezTo>
                    <a:pt x="96" y="1"/>
                    <a:pt x="1" y="127"/>
                    <a:pt x="1" y="254"/>
                  </a:cubicBezTo>
                  <a:cubicBezTo>
                    <a:pt x="1" y="412"/>
                    <a:pt x="96" y="507"/>
                    <a:pt x="254" y="507"/>
                  </a:cubicBezTo>
                  <a:cubicBezTo>
                    <a:pt x="381" y="507"/>
                    <a:pt x="507" y="412"/>
                    <a:pt x="507" y="254"/>
                  </a:cubicBezTo>
                  <a:cubicBezTo>
                    <a:pt x="507" y="127"/>
                    <a:pt x="381" y="1"/>
                    <a:pt x="254"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4014580" y="2230569"/>
              <a:ext cx="31278" cy="31278"/>
            </a:xfrm>
            <a:custGeom>
              <a:avLst/>
              <a:gdLst/>
              <a:ahLst/>
              <a:cxnLst/>
              <a:rect l="l" t="t" r="r" b="b"/>
              <a:pathLst>
                <a:path w="951" h="951" extrusionOk="0">
                  <a:moveTo>
                    <a:pt x="476" y="0"/>
                  </a:moveTo>
                  <a:cubicBezTo>
                    <a:pt x="222" y="0"/>
                    <a:pt x="0" y="222"/>
                    <a:pt x="0" y="476"/>
                  </a:cubicBezTo>
                  <a:cubicBezTo>
                    <a:pt x="0" y="729"/>
                    <a:pt x="222" y="951"/>
                    <a:pt x="476" y="951"/>
                  </a:cubicBezTo>
                  <a:cubicBezTo>
                    <a:pt x="761" y="951"/>
                    <a:pt x="951" y="729"/>
                    <a:pt x="951" y="476"/>
                  </a:cubicBezTo>
                  <a:cubicBezTo>
                    <a:pt x="951" y="222"/>
                    <a:pt x="761" y="0"/>
                    <a:pt x="47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4027078" y="2234746"/>
              <a:ext cx="12531" cy="11479"/>
            </a:xfrm>
            <a:custGeom>
              <a:avLst/>
              <a:gdLst/>
              <a:ahLst/>
              <a:cxnLst/>
              <a:rect l="l" t="t" r="r" b="b"/>
              <a:pathLst>
                <a:path w="381" h="349" extrusionOk="0">
                  <a:moveTo>
                    <a:pt x="191" y="0"/>
                  </a:moveTo>
                  <a:cubicBezTo>
                    <a:pt x="96" y="0"/>
                    <a:pt x="0" y="63"/>
                    <a:pt x="0" y="158"/>
                  </a:cubicBezTo>
                  <a:cubicBezTo>
                    <a:pt x="0" y="285"/>
                    <a:pt x="96" y="349"/>
                    <a:pt x="191" y="349"/>
                  </a:cubicBezTo>
                  <a:cubicBezTo>
                    <a:pt x="286" y="349"/>
                    <a:pt x="381" y="285"/>
                    <a:pt x="381" y="158"/>
                  </a:cubicBezTo>
                  <a:cubicBezTo>
                    <a:pt x="381" y="63"/>
                    <a:pt x="286" y="0"/>
                    <a:pt x="191"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4267701" y="2070164"/>
              <a:ext cx="31278" cy="32331"/>
            </a:xfrm>
            <a:custGeom>
              <a:avLst/>
              <a:gdLst/>
              <a:ahLst/>
              <a:cxnLst/>
              <a:rect l="l" t="t" r="r" b="b"/>
              <a:pathLst>
                <a:path w="951" h="983" extrusionOk="0">
                  <a:moveTo>
                    <a:pt x="475" y="0"/>
                  </a:moveTo>
                  <a:cubicBezTo>
                    <a:pt x="222" y="0"/>
                    <a:pt x="0" y="222"/>
                    <a:pt x="0" y="476"/>
                  </a:cubicBezTo>
                  <a:cubicBezTo>
                    <a:pt x="0" y="761"/>
                    <a:pt x="222" y="982"/>
                    <a:pt x="475" y="982"/>
                  </a:cubicBezTo>
                  <a:cubicBezTo>
                    <a:pt x="728" y="982"/>
                    <a:pt x="950" y="761"/>
                    <a:pt x="950" y="476"/>
                  </a:cubicBezTo>
                  <a:cubicBezTo>
                    <a:pt x="950" y="222"/>
                    <a:pt x="728" y="0"/>
                    <a:pt x="475"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4280200" y="2074341"/>
              <a:ext cx="12531" cy="11479"/>
            </a:xfrm>
            <a:custGeom>
              <a:avLst/>
              <a:gdLst/>
              <a:ahLst/>
              <a:cxnLst/>
              <a:rect l="l" t="t" r="r" b="b"/>
              <a:pathLst>
                <a:path w="381" h="349" extrusionOk="0">
                  <a:moveTo>
                    <a:pt x="190" y="0"/>
                  </a:moveTo>
                  <a:cubicBezTo>
                    <a:pt x="95" y="0"/>
                    <a:pt x="0" y="63"/>
                    <a:pt x="0" y="190"/>
                  </a:cubicBezTo>
                  <a:cubicBezTo>
                    <a:pt x="0" y="285"/>
                    <a:pt x="95" y="349"/>
                    <a:pt x="190" y="349"/>
                  </a:cubicBezTo>
                  <a:cubicBezTo>
                    <a:pt x="285" y="349"/>
                    <a:pt x="380" y="285"/>
                    <a:pt x="380" y="190"/>
                  </a:cubicBezTo>
                  <a:cubicBezTo>
                    <a:pt x="380" y="63"/>
                    <a:pt x="285" y="0"/>
                    <a:pt x="190"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4233299" y="2413897"/>
              <a:ext cx="32331" cy="32298"/>
            </a:xfrm>
            <a:custGeom>
              <a:avLst/>
              <a:gdLst/>
              <a:ahLst/>
              <a:cxnLst/>
              <a:rect l="l" t="t" r="r" b="b"/>
              <a:pathLst>
                <a:path w="983" h="982" extrusionOk="0">
                  <a:moveTo>
                    <a:pt x="508" y="0"/>
                  </a:moveTo>
                  <a:cubicBezTo>
                    <a:pt x="223" y="0"/>
                    <a:pt x="1" y="222"/>
                    <a:pt x="1" y="475"/>
                  </a:cubicBezTo>
                  <a:cubicBezTo>
                    <a:pt x="1" y="760"/>
                    <a:pt x="223" y="982"/>
                    <a:pt x="508" y="982"/>
                  </a:cubicBezTo>
                  <a:cubicBezTo>
                    <a:pt x="761" y="982"/>
                    <a:pt x="983" y="760"/>
                    <a:pt x="983" y="475"/>
                  </a:cubicBezTo>
                  <a:cubicBezTo>
                    <a:pt x="983" y="222"/>
                    <a:pt x="761" y="0"/>
                    <a:pt x="508"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4246849" y="2418042"/>
              <a:ext cx="11511" cy="11512"/>
            </a:xfrm>
            <a:custGeom>
              <a:avLst/>
              <a:gdLst/>
              <a:ahLst/>
              <a:cxnLst/>
              <a:rect l="l" t="t" r="r" b="b"/>
              <a:pathLst>
                <a:path w="350" h="350" extrusionOk="0">
                  <a:moveTo>
                    <a:pt x="191" y="1"/>
                  </a:moveTo>
                  <a:cubicBezTo>
                    <a:pt x="64" y="1"/>
                    <a:pt x="1" y="96"/>
                    <a:pt x="1" y="191"/>
                  </a:cubicBezTo>
                  <a:cubicBezTo>
                    <a:pt x="1" y="286"/>
                    <a:pt x="64" y="349"/>
                    <a:pt x="191" y="349"/>
                  </a:cubicBezTo>
                  <a:cubicBezTo>
                    <a:pt x="286" y="349"/>
                    <a:pt x="349" y="286"/>
                    <a:pt x="349" y="191"/>
                  </a:cubicBezTo>
                  <a:cubicBezTo>
                    <a:pt x="349" y="96"/>
                    <a:pt x="286" y="1"/>
                    <a:pt x="191"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3987512" y="1326718"/>
              <a:ext cx="719765" cy="820540"/>
            </a:xfrm>
            <a:custGeom>
              <a:avLst/>
              <a:gdLst/>
              <a:ahLst/>
              <a:cxnLst/>
              <a:rect l="l" t="t" r="r" b="b"/>
              <a:pathLst>
                <a:path w="21884" h="24948" extrusionOk="0">
                  <a:moveTo>
                    <a:pt x="6836" y="0"/>
                  </a:moveTo>
                  <a:cubicBezTo>
                    <a:pt x="4727" y="0"/>
                    <a:pt x="2625" y="394"/>
                    <a:pt x="1045" y="1925"/>
                  </a:cubicBezTo>
                  <a:cubicBezTo>
                    <a:pt x="443" y="2526"/>
                    <a:pt x="0" y="3318"/>
                    <a:pt x="63" y="4173"/>
                  </a:cubicBezTo>
                  <a:cubicBezTo>
                    <a:pt x="127" y="5028"/>
                    <a:pt x="697" y="5788"/>
                    <a:pt x="1267" y="6453"/>
                  </a:cubicBezTo>
                  <a:cubicBezTo>
                    <a:pt x="3199" y="8797"/>
                    <a:pt x="5289" y="11045"/>
                    <a:pt x="7759" y="12819"/>
                  </a:cubicBezTo>
                  <a:cubicBezTo>
                    <a:pt x="10229" y="14592"/>
                    <a:pt x="14441" y="15922"/>
                    <a:pt x="17481" y="16144"/>
                  </a:cubicBezTo>
                  <a:cubicBezTo>
                    <a:pt x="18273" y="19026"/>
                    <a:pt x="19667" y="24948"/>
                    <a:pt x="19667" y="24948"/>
                  </a:cubicBezTo>
                  <a:cubicBezTo>
                    <a:pt x="19667" y="24948"/>
                    <a:pt x="21883" y="21844"/>
                    <a:pt x="21852" y="15384"/>
                  </a:cubicBezTo>
                  <a:cubicBezTo>
                    <a:pt x="21820" y="12122"/>
                    <a:pt x="21218" y="8195"/>
                    <a:pt x="19255" y="5472"/>
                  </a:cubicBezTo>
                  <a:cubicBezTo>
                    <a:pt x="16880" y="2178"/>
                    <a:pt x="12794" y="405"/>
                    <a:pt x="8741" y="88"/>
                  </a:cubicBezTo>
                  <a:cubicBezTo>
                    <a:pt x="8115" y="36"/>
                    <a:pt x="7475" y="0"/>
                    <a:pt x="6836"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3829179" y="1438906"/>
              <a:ext cx="312521" cy="705227"/>
            </a:xfrm>
            <a:custGeom>
              <a:avLst/>
              <a:gdLst/>
              <a:ahLst/>
              <a:cxnLst/>
              <a:rect l="l" t="t" r="r" b="b"/>
              <a:pathLst>
                <a:path w="9502" h="21442" extrusionOk="0">
                  <a:moveTo>
                    <a:pt x="6596" y="1"/>
                  </a:moveTo>
                  <a:cubicBezTo>
                    <a:pt x="6572" y="1"/>
                    <a:pt x="6548" y="1"/>
                    <a:pt x="6524" y="2"/>
                  </a:cubicBezTo>
                  <a:cubicBezTo>
                    <a:pt x="5764" y="34"/>
                    <a:pt x="4909" y="857"/>
                    <a:pt x="4339" y="1332"/>
                  </a:cubicBezTo>
                  <a:cubicBezTo>
                    <a:pt x="2946" y="2504"/>
                    <a:pt x="1869" y="4087"/>
                    <a:pt x="1172" y="5798"/>
                  </a:cubicBezTo>
                  <a:cubicBezTo>
                    <a:pt x="190" y="8268"/>
                    <a:pt x="0" y="11055"/>
                    <a:pt x="349" y="13715"/>
                  </a:cubicBezTo>
                  <a:cubicBezTo>
                    <a:pt x="665" y="16375"/>
                    <a:pt x="1489" y="18940"/>
                    <a:pt x="2471" y="21442"/>
                  </a:cubicBezTo>
                  <a:cubicBezTo>
                    <a:pt x="2692" y="17832"/>
                    <a:pt x="3199" y="12701"/>
                    <a:pt x="3199" y="12701"/>
                  </a:cubicBezTo>
                  <a:cubicBezTo>
                    <a:pt x="3199" y="12701"/>
                    <a:pt x="7664" y="8743"/>
                    <a:pt x="8963" y="5576"/>
                  </a:cubicBezTo>
                  <a:cubicBezTo>
                    <a:pt x="9343" y="4689"/>
                    <a:pt x="9501" y="2314"/>
                    <a:pt x="8709" y="1174"/>
                  </a:cubicBezTo>
                  <a:cubicBezTo>
                    <a:pt x="8278" y="528"/>
                    <a:pt x="7429" y="1"/>
                    <a:pt x="659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4112494" y="1457719"/>
              <a:ext cx="396884" cy="320842"/>
            </a:xfrm>
            <a:custGeom>
              <a:avLst/>
              <a:gdLst/>
              <a:ahLst/>
              <a:cxnLst/>
              <a:rect l="l" t="t" r="r" b="b"/>
              <a:pathLst>
                <a:path w="12067" h="9755" fill="none" extrusionOk="0">
                  <a:moveTo>
                    <a:pt x="0" y="0"/>
                  </a:moveTo>
                  <a:cubicBezTo>
                    <a:pt x="1710" y="5194"/>
                    <a:pt x="6619" y="9152"/>
                    <a:pt x="12066" y="9754"/>
                  </a:cubicBezTo>
                </a:path>
              </a:pathLst>
            </a:custGeom>
            <a:noFill/>
            <a:ln w="1345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4293717" y="1400425"/>
              <a:ext cx="345838" cy="344786"/>
            </a:xfrm>
            <a:custGeom>
              <a:avLst/>
              <a:gdLst/>
              <a:ahLst/>
              <a:cxnLst/>
              <a:rect l="l" t="t" r="r" b="b"/>
              <a:pathLst>
                <a:path w="10515" h="10483" fill="none" extrusionOk="0">
                  <a:moveTo>
                    <a:pt x="1" y="0"/>
                  </a:moveTo>
                  <a:cubicBezTo>
                    <a:pt x="5131" y="1109"/>
                    <a:pt x="9438" y="5384"/>
                    <a:pt x="10515" y="10483"/>
                  </a:cubicBezTo>
                </a:path>
              </a:pathLst>
            </a:custGeom>
            <a:noFill/>
            <a:ln w="1345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3883349" y="1531656"/>
              <a:ext cx="108340" cy="161490"/>
            </a:xfrm>
            <a:custGeom>
              <a:avLst/>
              <a:gdLst/>
              <a:ahLst/>
              <a:cxnLst/>
              <a:rect l="l" t="t" r="r" b="b"/>
              <a:pathLst>
                <a:path w="3294" h="4910" fill="none" extrusionOk="0">
                  <a:moveTo>
                    <a:pt x="0" y="4909"/>
                  </a:moveTo>
                  <a:cubicBezTo>
                    <a:pt x="697" y="3041"/>
                    <a:pt x="1837" y="1362"/>
                    <a:pt x="3294" y="1"/>
                  </a:cubicBezTo>
                </a:path>
              </a:pathLst>
            </a:custGeom>
            <a:noFill/>
            <a:ln w="1345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3921863" y="1655618"/>
              <a:ext cx="123995" cy="143762"/>
            </a:xfrm>
            <a:custGeom>
              <a:avLst/>
              <a:gdLst/>
              <a:ahLst/>
              <a:cxnLst/>
              <a:rect l="l" t="t" r="r" b="b"/>
              <a:pathLst>
                <a:path w="3770" h="4371" fill="none" extrusionOk="0">
                  <a:moveTo>
                    <a:pt x="1" y="4371"/>
                  </a:moveTo>
                  <a:cubicBezTo>
                    <a:pt x="1553" y="3230"/>
                    <a:pt x="2851" y="1710"/>
                    <a:pt x="3770" y="0"/>
                  </a:cubicBezTo>
                </a:path>
              </a:pathLst>
            </a:custGeom>
            <a:noFill/>
            <a:ln w="1345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4245830" y="1452490"/>
              <a:ext cx="207306" cy="172936"/>
            </a:xfrm>
            <a:custGeom>
              <a:avLst/>
              <a:gdLst/>
              <a:ahLst/>
              <a:cxnLst/>
              <a:rect l="l" t="t" r="r" b="b"/>
              <a:pathLst>
                <a:path w="6303" h="5258" fill="none" extrusionOk="0">
                  <a:moveTo>
                    <a:pt x="0" y="1"/>
                  </a:moveTo>
                  <a:cubicBezTo>
                    <a:pt x="1678" y="2186"/>
                    <a:pt x="3832" y="4023"/>
                    <a:pt x="6302" y="5258"/>
                  </a:cubicBezTo>
                </a:path>
              </a:pathLst>
            </a:custGeom>
            <a:noFill/>
            <a:ln w="1345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3616677" y="2444682"/>
              <a:ext cx="189611" cy="182770"/>
            </a:xfrm>
            <a:custGeom>
              <a:avLst/>
              <a:gdLst/>
              <a:ahLst/>
              <a:cxnLst/>
              <a:rect l="l" t="t" r="r" b="b"/>
              <a:pathLst>
                <a:path w="5765" h="5557" extrusionOk="0">
                  <a:moveTo>
                    <a:pt x="1624" y="1"/>
                  </a:moveTo>
                  <a:cubicBezTo>
                    <a:pt x="686" y="1"/>
                    <a:pt x="1" y="458"/>
                    <a:pt x="1" y="458"/>
                  </a:cubicBezTo>
                  <a:lnTo>
                    <a:pt x="5511" y="5556"/>
                  </a:lnTo>
                  <a:lnTo>
                    <a:pt x="5765" y="2833"/>
                  </a:lnTo>
                  <a:lnTo>
                    <a:pt x="2819" y="268"/>
                  </a:lnTo>
                  <a:cubicBezTo>
                    <a:pt x="2400" y="71"/>
                    <a:pt x="1992" y="1"/>
                    <a:pt x="1624"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3622926" y="2438894"/>
              <a:ext cx="139618" cy="62524"/>
            </a:xfrm>
            <a:custGeom>
              <a:avLst/>
              <a:gdLst/>
              <a:ahLst/>
              <a:cxnLst/>
              <a:rect l="l" t="t" r="r" b="b"/>
              <a:pathLst>
                <a:path w="4245" h="1901" fill="none" extrusionOk="0">
                  <a:moveTo>
                    <a:pt x="4245" y="1900"/>
                  </a:moveTo>
                  <a:cubicBezTo>
                    <a:pt x="3738" y="1235"/>
                    <a:pt x="3136" y="602"/>
                    <a:pt x="2344" y="317"/>
                  </a:cubicBezTo>
                  <a:cubicBezTo>
                    <a:pt x="1553" y="0"/>
                    <a:pt x="571" y="95"/>
                    <a:pt x="1" y="729"/>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3691699" y="2207644"/>
              <a:ext cx="259371" cy="463552"/>
            </a:xfrm>
            <a:custGeom>
              <a:avLst/>
              <a:gdLst/>
              <a:ahLst/>
              <a:cxnLst/>
              <a:rect l="l" t="t" r="r" b="b"/>
              <a:pathLst>
                <a:path w="7886" h="14094" extrusionOk="0">
                  <a:moveTo>
                    <a:pt x="3072" y="1"/>
                  </a:moveTo>
                  <a:lnTo>
                    <a:pt x="2154" y="412"/>
                  </a:lnTo>
                  <a:cubicBezTo>
                    <a:pt x="2134" y="412"/>
                    <a:pt x="2114" y="412"/>
                    <a:pt x="2095" y="412"/>
                  </a:cubicBezTo>
                  <a:cubicBezTo>
                    <a:pt x="1107" y="412"/>
                    <a:pt x="284" y="1192"/>
                    <a:pt x="222" y="2186"/>
                  </a:cubicBezTo>
                  <a:lnTo>
                    <a:pt x="0" y="6936"/>
                  </a:lnTo>
                  <a:lnTo>
                    <a:pt x="3040" y="13903"/>
                  </a:lnTo>
                  <a:lnTo>
                    <a:pt x="7727" y="14093"/>
                  </a:lnTo>
                  <a:lnTo>
                    <a:pt x="7886" y="9596"/>
                  </a:lnTo>
                  <a:lnTo>
                    <a:pt x="6682" y="6398"/>
                  </a:lnTo>
                  <a:lnTo>
                    <a:pt x="6714" y="3611"/>
                  </a:lnTo>
                  <a:lnTo>
                    <a:pt x="5891" y="1996"/>
                  </a:lnTo>
                  <a:lnTo>
                    <a:pt x="5004" y="697"/>
                  </a:lnTo>
                  <a:lnTo>
                    <a:pt x="4054" y="412"/>
                  </a:lnTo>
                  <a:lnTo>
                    <a:pt x="3072"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3732318" y="2221195"/>
              <a:ext cx="23977" cy="196880"/>
            </a:xfrm>
            <a:custGeom>
              <a:avLst/>
              <a:gdLst/>
              <a:ahLst/>
              <a:cxnLst/>
              <a:rect l="l" t="t" r="r" b="b"/>
              <a:pathLst>
                <a:path w="729" h="5986" fill="none" extrusionOk="0">
                  <a:moveTo>
                    <a:pt x="254" y="5986"/>
                  </a:moveTo>
                  <a:cubicBezTo>
                    <a:pt x="0" y="4086"/>
                    <a:pt x="158" y="1869"/>
                    <a:pt x="729" y="0"/>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3791684" y="2221195"/>
              <a:ext cx="26082" cy="206253"/>
            </a:xfrm>
            <a:custGeom>
              <a:avLst/>
              <a:gdLst/>
              <a:ahLst/>
              <a:cxnLst/>
              <a:rect l="l" t="t" r="r" b="b"/>
              <a:pathLst>
                <a:path w="793" h="6271" fill="none" extrusionOk="0">
                  <a:moveTo>
                    <a:pt x="190" y="6271"/>
                  </a:moveTo>
                  <a:cubicBezTo>
                    <a:pt x="0" y="4561"/>
                    <a:pt x="285" y="1647"/>
                    <a:pt x="792" y="0"/>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3846874" y="2260762"/>
              <a:ext cx="35455" cy="162542"/>
            </a:xfrm>
            <a:custGeom>
              <a:avLst/>
              <a:gdLst/>
              <a:ahLst/>
              <a:cxnLst/>
              <a:rect l="l" t="t" r="r" b="b"/>
              <a:pathLst>
                <a:path w="1078" h="4942" fill="none" extrusionOk="0">
                  <a:moveTo>
                    <a:pt x="539" y="4941"/>
                  </a:moveTo>
                  <a:cubicBezTo>
                    <a:pt x="1" y="2883"/>
                    <a:pt x="1077" y="1"/>
                    <a:pt x="1077" y="1"/>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9"/>
            <p:cNvSpPr/>
            <p:nvPr/>
          </p:nvSpPr>
          <p:spPr>
            <a:xfrm>
              <a:off x="3565664" y="2631596"/>
              <a:ext cx="380208" cy="723909"/>
            </a:xfrm>
            <a:custGeom>
              <a:avLst/>
              <a:gdLst/>
              <a:ahLst/>
              <a:cxnLst/>
              <a:rect l="l" t="t" r="r" b="b"/>
              <a:pathLst>
                <a:path w="11560" h="22010" extrusionOk="0">
                  <a:moveTo>
                    <a:pt x="7062" y="0"/>
                  </a:moveTo>
                  <a:cubicBezTo>
                    <a:pt x="6587" y="982"/>
                    <a:pt x="6144" y="1963"/>
                    <a:pt x="5701" y="2977"/>
                  </a:cubicBezTo>
                  <a:cubicBezTo>
                    <a:pt x="3579" y="7664"/>
                    <a:pt x="1584" y="12509"/>
                    <a:pt x="0" y="17481"/>
                  </a:cubicBezTo>
                  <a:cubicBezTo>
                    <a:pt x="2439" y="19318"/>
                    <a:pt x="5130" y="20838"/>
                    <a:pt x="8044" y="22010"/>
                  </a:cubicBezTo>
                  <a:cubicBezTo>
                    <a:pt x="8107" y="21598"/>
                    <a:pt x="8234" y="21060"/>
                    <a:pt x="8329" y="20363"/>
                  </a:cubicBezTo>
                  <a:cubicBezTo>
                    <a:pt x="8899" y="16943"/>
                    <a:pt x="9374" y="13491"/>
                    <a:pt x="9944" y="10071"/>
                  </a:cubicBezTo>
                  <a:cubicBezTo>
                    <a:pt x="10071" y="9437"/>
                    <a:pt x="10166" y="8804"/>
                    <a:pt x="10293" y="8171"/>
                  </a:cubicBezTo>
                  <a:cubicBezTo>
                    <a:pt x="10324" y="8012"/>
                    <a:pt x="10356" y="7822"/>
                    <a:pt x="10388" y="7664"/>
                  </a:cubicBezTo>
                  <a:cubicBezTo>
                    <a:pt x="10768" y="5510"/>
                    <a:pt x="11148" y="3357"/>
                    <a:pt x="11559" y="1203"/>
                  </a:cubicBezTo>
                  <a:lnTo>
                    <a:pt x="7062"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4577032" y="2631596"/>
              <a:ext cx="372940" cy="708286"/>
            </a:xfrm>
            <a:custGeom>
              <a:avLst/>
              <a:gdLst/>
              <a:ahLst/>
              <a:cxnLst/>
              <a:rect l="l" t="t" r="r" b="b"/>
              <a:pathLst>
                <a:path w="11339" h="21535" extrusionOk="0">
                  <a:moveTo>
                    <a:pt x="4498" y="0"/>
                  </a:moveTo>
                  <a:lnTo>
                    <a:pt x="1" y="1203"/>
                  </a:lnTo>
                  <a:cubicBezTo>
                    <a:pt x="412" y="3357"/>
                    <a:pt x="792" y="5510"/>
                    <a:pt x="1204" y="7664"/>
                  </a:cubicBezTo>
                  <a:cubicBezTo>
                    <a:pt x="1236" y="7822"/>
                    <a:pt x="1268" y="8012"/>
                    <a:pt x="1299" y="8171"/>
                  </a:cubicBezTo>
                  <a:cubicBezTo>
                    <a:pt x="1394" y="8804"/>
                    <a:pt x="1521" y="9437"/>
                    <a:pt x="1616" y="10071"/>
                  </a:cubicBezTo>
                  <a:cubicBezTo>
                    <a:pt x="2218" y="13491"/>
                    <a:pt x="2693" y="16943"/>
                    <a:pt x="3231" y="20363"/>
                  </a:cubicBezTo>
                  <a:cubicBezTo>
                    <a:pt x="3326" y="20806"/>
                    <a:pt x="3389" y="21186"/>
                    <a:pt x="3453" y="21535"/>
                  </a:cubicBezTo>
                  <a:cubicBezTo>
                    <a:pt x="6303" y="20268"/>
                    <a:pt x="8963" y="18653"/>
                    <a:pt x="11338" y="16690"/>
                  </a:cubicBezTo>
                  <a:cubicBezTo>
                    <a:pt x="9787" y="12003"/>
                    <a:pt x="7886" y="7411"/>
                    <a:pt x="5891" y="2977"/>
                  </a:cubicBezTo>
                  <a:cubicBezTo>
                    <a:pt x="5448" y="1963"/>
                    <a:pt x="4973" y="982"/>
                    <a:pt x="4498"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4716617" y="2444682"/>
              <a:ext cx="189611" cy="182770"/>
            </a:xfrm>
            <a:custGeom>
              <a:avLst/>
              <a:gdLst/>
              <a:ahLst/>
              <a:cxnLst/>
              <a:rect l="l" t="t" r="r" b="b"/>
              <a:pathLst>
                <a:path w="5765" h="5557" extrusionOk="0">
                  <a:moveTo>
                    <a:pt x="4141" y="1"/>
                  </a:moveTo>
                  <a:cubicBezTo>
                    <a:pt x="3773" y="1"/>
                    <a:pt x="3365" y="71"/>
                    <a:pt x="2946" y="268"/>
                  </a:cubicBezTo>
                  <a:lnTo>
                    <a:pt x="0" y="2833"/>
                  </a:lnTo>
                  <a:lnTo>
                    <a:pt x="254" y="5556"/>
                  </a:lnTo>
                  <a:lnTo>
                    <a:pt x="5764" y="458"/>
                  </a:lnTo>
                  <a:cubicBezTo>
                    <a:pt x="5764" y="458"/>
                    <a:pt x="5079" y="1"/>
                    <a:pt x="4141"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4760361" y="2438894"/>
              <a:ext cx="139618" cy="62524"/>
            </a:xfrm>
            <a:custGeom>
              <a:avLst/>
              <a:gdLst/>
              <a:ahLst/>
              <a:cxnLst/>
              <a:rect l="l" t="t" r="r" b="b"/>
              <a:pathLst>
                <a:path w="4245" h="1901" fill="none" extrusionOk="0">
                  <a:moveTo>
                    <a:pt x="1" y="1900"/>
                  </a:moveTo>
                  <a:cubicBezTo>
                    <a:pt x="507" y="1235"/>
                    <a:pt x="1141" y="602"/>
                    <a:pt x="1901" y="317"/>
                  </a:cubicBezTo>
                  <a:cubicBezTo>
                    <a:pt x="2692" y="0"/>
                    <a:pt x="3706" y="95"/>
                    <a:pt x="4244" y="729"/>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4571835" y="2207644"/>
              <a:ext cx="260423" cy="463552"/>
            </a:xfrm>
            <a:custGeom>
              <a:avLst/>
              <a:gdLst/>
              <a:ahLst/>
              <a:cxnLst/>
              <a:rect l="l" t="t" r="r" b="b"/>
              <a:pathLst>
                <a:path w="7918" h="14094" extrusionOk="0">
                  <a:moveTo>
                    <a:pt x="4846" y="1"/>
                  </a:moveTo>
                  <a:lnTo>
                    <a:pt x="3832" y="412"/>
                  </a:lnTo>
                  <a:lnTo>
                    <a:pt x="2914" y="697"/>
                  </a:lnTo>
                  <a:lnTo>
                    <a:pt x="1996" y="1996"/>
                  </a:lnTo>
                  <a:lnTo>
                    <a:pt x="1172" y="3611"/>
                  </a:lnTo>
                  <a:lnTo>
                    <a:pt x="1204" y="6398"/>
                  </a:lnTo>
                  <a:lnTo>
                    <a:pt x="0" y="9596"/>
                  </a:lnTo>
                  <a:lnTo>
                    <a:pt x="159" y="14093"/>
                  </a:lnTo>
                  <a:lnTo>
                    <a:pt x="4877" y="13903"/>
                  </a:lnTo>
                  <a:lnTo>
                    <a:pt x="7918" y="6936"/>
                  </a:lnTo>
                  <a:lnTo>
                    <a:pt x="7664" y="2186"/>
                  </a:lnTo>
                  <a:cubicBezTo>
                    <a:pt x="7633" y="1192"/>
                    <a:pt x="6810" y="412"/>
                    <a:pt x="5823" y="412"/>
                  </a:cubicBezTo>
                  <a:cubicBezTo>
                    <a:pt x="5803" y="412"/>
                    <a:pt x="5784" y="412"/>
                    <a:pt x="5764" y="412"/>
                  </a:cubicBezTo>
                  <a:lnTo>
                    <a:pt x="4846"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a:off x="4766610" y="2221195"/>
              <a:ext cx="23977" cy="196880"/>
            </a:xfrm>
            <a:custGeom>
              <a:avLst/>
              <a:gdLst/>
              <a:ahLst/>
              <a:cxnLst/>
              <a:rect l="l" t="t" r="r" b="b"/>
              <a:pathLst>
                <a:path w="729" h="5986" fill="none" extrusionOk="0">
                  <a:moveTo>
                    <a:pt x="476" y="5986"/>
                  </a:moveTo>
                  <a:cubicBezTo>
                    <a:pt x="729" y="4086"/>
                    <a:pt x="571" y="1869"/>
                    <a:pt x="1" y="0"/>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4705171" y="2221195"/>
              <a:ext cx="26049" cy="206253"/>
            </a:xfrm>
            <a:custGeom>
              <a:avLst/>
              <a:gdLst/>
              <a:ahLst/>
              <a:cxnLst/>
              <a:rect l="l" t="t" r="r" b="b"/>
              <a:pathLst>
                <a:path w="792" h="6271" fill="none" extrusionOk="0">
                  <a:moveTo>
                    <a:pt x="602" y="6271"/>
                  </a:moveTo>
                  <a:cubicBezTo>
                    <a:pt x="792" y="4561"/>
                    <a:pt x="507" y="1647"/>
                    <a:pt x="0" y="0"/>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4641628" y="2260762"/>
              <a:ext cx="34403" cy="162542"/>
            </a:xfrm>
            <a:custGeom>
              <a:avLst/>
              <a:gdLst/>
              <a:ahLst/>
              <a:cxnLst/>
              <a:rect l="l" t="t" r="r" b="b"/>
              <a:pathLst>
                <a:path w="1046" h="4942" fill="none" extrusionOk="0">
                  <a:moveTo>
                    <a:pt x="507" y="4941"/>
                  </a:moveTo>
                  <a:cubicBezTo>
                    <a:pt x="1045" y="2883"/>
                    <a:pt x="0" y="1"/>
                    <a:pt x="0" y="1"/>
                  </a:cubicBezTo>
                </a:path>
              </a:pathLst>
            </a:custGeom>
            <a:noFill/>
            <a:ln w="79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19"/>
          <p:cNvGrpSpPr/>
          <p:nvPr/>
        </p:nvGrpSpPr>
        <p:grpSpPr>
          <a:xfrm>
            <a:off x="3993610" y="3621092"/>
            <a:ext cx="829157" cy="829124"/>
            <a:chOff x="4366635" y="3621092"/>
            <a:chExt cx="829157" cy="829124"/>
          </a:xfrm>
        </p:grpSpPr>
        <p:sp>
          <p:nvSpPr>
            <p:cNvPr id="636" name="Google Shape;636;p19"/>
            <p:cNvSpPr/>
            <p:nvPr/>
          </p:nvSpPr>
          <p:spPr>
            <a:xfrm>
              <a:off x="4366635" y="3621092"/>
              <a:ext cx="829157" cy="829124"/>
            </a:xfrm>
            <a:custGeom>
              <a:avLst/>
              <a:gdLst/>
              <a:ahLst/>
              <a:cxnLst/>
              <a:rect l="l" t="t" r="r" b="b"/>
              <a:pathLst>
                <a:path w="25210" h="25209" extrusionOk="0">
                  <a:moveTo>
                    <a:pt x="12605" y="0"/>
                  </a:moveTo>
                  <a:cubicBezTo>
                    <a:pt x="5669" y="0"/>
                    <a:pt x="1" y="5638"/>
                    <a:pt x="1" y="12605"/>
                  </a:cubicBezTo>
                  <a:cubicBezTo>
                    <a:pt x="1" y="19572"/>
                    <a:pt x="5669" y="25209"/>
                    <a:pt x="12605" y="25209"/>
                  </a:cubicBezTo>
                  <a:cubicBezTo>
                    <a:pt x="19572" y="25209"/>
                    <a:pt x="25209" y="19572"/>
                    <a:pt x="25209" y="12605"/>
                  </a:cubicBezTo>
                  <a:cubicBezTo>
                    <a:pt x="25209" y="5638"/>
                    <a:pt x="19572" y="0"/>
                    <a:pt x="12605"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4560390" y="3764821"/>
              <a:ext cx="220823" cy="220856"/>
            </a:xfrm>
            <a:custGeom>
              <a:avLst/>
              <a:gdLst/>
              <a:ahLst/>
              <a:cxnLst/>
              <a:rect l="l" t="t" r="r" b="b"/>
              <a:pathLst>
                <a:path w="6714" h="6715" extrusionOk="0">
                  <a:moveTo>
                    <a:pt x="3357" y="1"/>
                  </a:moveTo>
                  <a:cubicBezTo>
                    <a:pt x="1489" y="1"/>
                    <a:pt x="0" y="1489"/>
                    <a:pt x="0" y="3358"/>
                  </a:cubicBezTo>
                  <a:cubicBezTo>
                    <a:pt x="0" y="5194"/>
                    <a:pt x="1489" y="6715"/>
                    <a:pt x="3357" y="6715"/>
                  </a:cubicBezTo>
                  <a:cubicBezTo>
                    <a:pt x="5194" y="6715"/>
                    <a:pt x="6714" y="5194"/>
                    <a:pt x="6714" y="3358"/>
                  </a:cubicBezTo>
                  <a:cubicBezTo>
                    <a:pt x="6714" y="1489"/>
                    <a:pt x="5194" y="1"/>
                    <a:pt x="3357"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4630149" y="3833561"/>
              <a:ext cx="81304" cy="82324"/>
            </a:xfrm>
            <a:custGeom>
              <a:avLst/>
              <a:gdLst/>
              <a:ahLst/>
              <a:cxnLst/>
              <a:rect l="l" t="t" r="r" b="b"/>
              <a:pathLst>
                <a:path w="2472" h="2503" extrusionOk="0">
                  <a:moveTo>
                    <a:pt x="1236" y="1"/>
                  </a:moveTo>
                  <a:cubicBezTo>
                    <a:pt x="539" y="1"/>
                    <a:pt x="1" y="571"/>
                    <a:pt x="1" y="1268"/>
                  </a:cubicBezTo>
                  <a:cubicBezTo>
                    <a:pt x="1" y="1933"/>
                    <a:pt x="539" y="2503"/>
                    <a:pt x="1236" y="2503"/>
                  </a:cubicBezTo>
                  <a:cubicBezTo>
                    <a:pt x="1901" y="2503"/>
                    <a:pt x="2471" y="1933"/>
                    <a:pt x="2471" y="1268"/>
                  </a:cubicBezTo>
                  <a:cubicBezTo>
                    <a:pt x="2471" y="571"/>
                    <a:pt x="1901" y="1"/>
                    <a:pt x="1236"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4892644" y="4004392"/>
              <a:ext cx="220856" cy="220856"/>
            </a:xfrm>
            <a:custGeom>
              <a:avLst/>
              <a:gdLst/>
              <a:ahLst/>
              <a:cxnLst/>
              <a:rect l="l" t="t" r="r" b="b"/>
              <a:pathLst>
                <a:path w="6715" h="6715" extrusionOk="0">
                  <a:moveTo>
                    <a:pt x="3357" y="1"/>
                  </a:moveTo>
                  <a:cubicBezTo>
                    <a:pt x="1521" y="1"/>
                    <a:pt x="0" y="1489"/>
                    <a:pt x="0" y="3358"/>
                  </a:cubicBezTo>
                  <a:cubicBezTo>
                    <a:pt x="0" y="5194"/>
                    <a:pt x="1521" y="6714"/>
                    <a:pt x="3357" y="6714"/>
                  </a:cubicBezTo>
                  <a:cubicBezTo>
                    <a:pt x="5226" y="6714"/>
                    <a:pt x="6714" y="5194"/>
                    <a:pt x="6714" y="3358"/>
                  </a:cubicBezTo>
                  <a:cubicBezTo>
                    <a:pt x="6714" y="1489"/>
                    <a:pt x="5226" y="1"/>
                    <a:pt x="3357"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a:off x="4983256" y="4051260"/>
              <a:ext cx="82324" cy="82324"/>
            </a:xfrm>
            <a:custGeom>
              <a:avLst/>
              <a:gdLst/>
              <a:ahLst/>
              <a:cxnLst/>
              <a:rect l="l" t="t" r="r" b="b"/>
              <a:pathLst>
                <a:path w="2503" h="2503" extrusionOk="0">
                  <a:moveTo>
                    <a:pt x="1236" y="1"/>
                  </a:moveTo>
                  <a:cubicBezTo>
                    <a:pt x="571" y="1"/>
                    <a:pt x="1" y="571"/>
                    <a:pt x="1" y="1236"/>
                  </a:cubicBezTo>
                  <a:cubicBezTo>
                    <a:pt x="1" y="1933"/>
                    <a:pt x="571" y="2503"/>
                    <a:pt x="1236" y="2503"/>
                  </a:cubicBezTo>
                  <a:cubicBezTo>
                    <a:pt x="1933" y="2503"/>
                    <a:pt x="2503" y="1933"/>
                    <a:pt x="2503" y="1236"/>
                  </a:cubicBezTo>
                  <a:cubicBezTo>
                    <a:pt x="2503" y="571"/>
                    <a:pt x="1933" y="1"/>
                    <a:pt x="1236"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a:off x="4579137" y="4134373"/>
              <a:ext cx="148959" cy="144223"/>
            </a:xfrm>
            <a:custGeom>
              <a:avLst/>
              <a:gdLst/>
              <a:ahLst/>
              <a:cxnLst/>
              <a:rect l="l" t="t" r="r" b="b"/>
              <a:pathLst>
                <a:path w="4529" h="4385" extrusionOk="0">
                  <a:moveTo>
                    <a:pt x="2297" y="0"/>
                  </a:moveTo>
                  <a:cubicBezTo>
                    <a:pt x="2239" y="0"/>
                    <a:pt x="2181" y="3"/>
                    <a:pt x="2122" y="7"/>
                  </a:cubicBezTo>
                  <a:cubicBezTo>
                    <a:pt x="919" y="71"/>
                    <a:pt x="0" y="1116"/>
                    <a:pt x="63" y="2319"/>
                  </a:cubicBezTo>
                  <a:cubicBezTo>
                    <a:pt x="154" y="3495"/>
                    <a:pt x="1106" y="4384"/>
                    <a:pt x="2236" y="4384"/>
                  </a:cubicBezTo>
                  <a:cubicBezTo>
                    <a:pt x="2293" y="4384"/>
                    <a:pt x="2350" y="4382"/>
                    <a:pt x="2407" y="4378"/>
                  </a:cubicBezTo>
                  <a:cubicBezTo>
                    <a:pt x="3610" y="4314"/>
                    <a:pt x="4529" y="3269"/>
                    <a:pt x="4465" y="2066"/>
                  </a:cubicBezTo>
                  <a:cubicBezTo>
                    <a:pt x="4405" y="889"/>
                    <a:pt x="3454" y="0"/>
                    <a:pt x="229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9"/>
            <p:cNvSpPr/>
            <p:nvPr/>
          </p:nvSpPr>
          <p:spPr>
            <a:xfrm>
              <a:off x="4602028" y="4163744"/>
              <a:ext cx="53150" cy="53183"/>
            </a:xfrm>
            <a:custGeom>
              <a:avLst/>
              <a:gdLst/>
              <a:ahLst/>
              <a:cxnLst/>
              <a:rect l="l" t="t" r="r" b="b"/>
              <a:pathLst>
                <a:path w="1616" h="1617" extrusionOk="0">
                  <a:moveTo>
                    <a:pt x="793" y="1"/>
                  </a:moveTo>
                  <a:cubicBezTo>
                    <a:pt x="349" y="1"/>
                    <a:pt x="1" y="349"/>
                    <a:pt x="1" y="824"/>
                  </a:cubicBezTo>
                  <a:cubicBezTo>
                    <a:pt x="1" y="1268"/>
                    <a:pt x="349" y="1616"/>
                    <a:pt x="793" y="1616"/>
                  </a:cubicBezTo>
                  <a:cubicBezTo>
                    <a:pt x="1268" y="1616"/>
                    <a:pt x="1616" y="1268"/>
                    <a:pt x="1616" y="824"/>
                  </a:cubicBezTo>
                  <a:cubicBezTo>
                    <a:pt x="1616" y="349"/>
                    <a:pt x="1268" y="1"/>
                    <a:pt x="793"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9"/>
            <p:cNvSpPr/>
            <p:nvPr/>
          </p:nvSpPr>
          <p:spPr>
            <a:xfrm>
              <a:off x="4869720" y="3740384"/>
              <a:ext cx="102123" cy="90711"/>
            </a:xfrm>
            <a:custGeom>
              <a:avLst/>
              <a:gdLst/>
              <a:ahLst/>
              <a:cxnLst/>
              <a:rect l="l" t="t" r="r" b="b"/>
              <a:pathLst>
                <a:path w="3105" h="2758" extrusionOk="0">
                  <a:moveTo>
                    <a:pt x="1550" y="0"/>
                  </a:moveTo>
                  <a:cubicBezTo>
                    <a:pt x="991" y="0"/>
                    <a:pt x="454" y="358"/>
                    <a:pt x="254" y="934"/>
                  </a:cubicBezTo>
                  <a:cubicBezTo>
                    <a:pt x="1" y="1630"/>
                    <a:pt x="349" y="2422"/>
                    <a:pt x="1078" y="2676"/>
                  </a:cubicBezTo>
                  <a:cubicBezTo>
                    <a:pt x="1237" y="2731"/>
                    <a:pt x="1400" y="2758"/>
                    <a:pt x="1560" y="2758"/>
                  </a:cubicBezTo>
                  <a:cubicBezTo>
                    <a:pt x="2127" y="2758"/>
                    <a:pt x="2653" y="2421"/>
                    <a:pt x="2851" y="1852"/>
                  </a:cubicBezTo>
                  <a:cubicBezTo>
                    <a:pt x="3104" y="1124"/>
                    <a:pt x="2724" y="332"/>
                    <a:pt x="1996" y="79"/>
                  </a:cubicBezTo>
                  <a:cubicBezTo>
                    <a:pt x="1850" y="26"/>
                    <a:pt x="1699" y="0"/>
                    <a:pt x="155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a:off x="4887448" y="3759526"/>
              <a:ext cx="34403" cy="33449"/>
            </a:xfrm>
            <a:custGeom>
              <a:avLst/>
              <a:gdLst/>
              <a:ahLst/>
              <a:cxnLst/>
              <a:rect l="l" t="t" r="r" b="b"/>
              <a:pathLst>
                <a:path w="1046" h="1017" extrusionOk="0">
                  <a:moveTo>
                    <a:pt x="556" y="0"/>
                  </a:moveTo>
                  <a:cubicBezTo>
                    <a:pt x="539" y="0"/>
                    <a:pt x="523" y="1"/>
                    <a:pt x="507" y="3"/>
                  </a:cubicBezTo>
                  <a:cubicBezTo>
                    <a:pt x="222" y="3"/>
                    <a:pt x="0" y="257"/>
                    <a:pt x="32" y="542"/>
                  </a:cubicBezTo>
                  <a:cubicBezTo>
                    <a:pt x="32" y="795"/>
                    <a:pt x="285" y="1017"/>
                    <a:pt x="570" y="1017"/>
                  </a:cubicBezTo>
                  <a:cubicBezTo>
                    <a:pt x="855" y="985"/>
                    <a:pt x="1045" y="732"/>
                    <a:pt x="1045" y="447"/>
                  </a:cubicBezTo>
                  <a:cubicBezTo>
                    <a:pt x="1016" y="210"/>
                    <a:pt x="792" y="0"/>
                    <a:pt x="556"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a:off x="4760361" y="4320893"/>
              <a:ext cx="92750" cy="90842"/>
            </a:xfrm>
            <a:custGeom>
              <a:avLst/>
              <a:gdLst/>
              <a:ahLst/>
              <a:cxnLst/>
              <a:rect l="l" t="t" r="r" b="b"/>
              <a:pathLst>
                <a:path w="2820" h="2762" extrusionOk="0">
                  <a:moveTo>
                    <a:pt x="1440" y="0"/>
                  </a:moveTo>
                  <a:cubicBezTo>
                    <a:pt x="1404" y="0"/>
                    <a:pt x="1368" y="2"/>
                    <a:pt x="1331" y="5"/>
                  </a:cubicBezTo>
                  <a:cubicBezTo>
                    <a:pt x="571" y="37"/>
                    <a:pt x="1" y="702"/>
                    <a:pt x="32" y="1462"/>
                  </a:cubicBezTo>
                  <a:cubicBezTo>
                    <a:pt x="94" y="2202"/>
                    <a:pt x="696" y="2761"/>
                    <a:pt x="1429" y="2761"/>
                  </a:cubicBezTo>
                  <a:cubicBezTo>
                    <a:pt x="1449" y="2761"/>
                    <a:pt x="1469" y="2761"/>
                    <a:pt x="1489" y="2760"/>
                  </a:cubicBezTo>
                  <a:cubicBezTo>
                    <a:pt x="2249" y="2697"/>
                    <a:pt x="2819" y="2063"/>
                    <a:pt x="2787" y="1303"/>
                  </a:cubicBezTo>
                  <a:cubicBezTo>
                    <a:pt x="2727" y="580"/>
                    <a:pt x="2151" y="0"/>
                    <a:pt x="144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9"/>
            <p:cNvSpPr/>
            <p:nvPr/>
          </p:nvSpPr>
          <p:spPr>
            <a:xfrm>
              <a:off x="4773911" y="4339673"/>
              <a:ext cx="34403" cy="33482"/>
            </a:xfrm>
            <a:custGeom>
              <a:avLst/>
              <a:gdLst/>
              <a:ahLst/>
              <a:cxnLst/>
              <a:rect l="l" t="t" r="r" b="b"/>
              <a:pathLst>
                <a:path w="1046" h="1018" extrusionOk="0">
                  <a:moveTo>
                    <a:pt x="530" y="1"/>
                  </a:moveTo>
                  <a:cubicBezTo>
                    <a:pt x="512" y="1"/>
                    <a:pt x="494" y="2"/>
                    <a:pt x="475" y="4"/>
                  </a:cubicBezTo>
                  <a:cubicBezTo>
                    <a:pt x="190" y="4"/>
                    <a:pt x="0" y="257"/>
                    <a:pt x="0" y="542"/>
                  </a:cubicBezTo>
                  <a:cubicBezTo>
                    <a:pt x="32" y="827"/>
                    <a:pt x="285" y="1017"/>
                    <a:pt x="539" y="1017"/>
                  </a:cubicBezTo>
                  <a:cubicBezTo>
                    <a:pt x="824" y="986"/>
                    <a:pt x="1045" y="732"/>
                    <a:pt x="1014" y="479"/>
                  </a:cubicBezTo>
                  <a:cubicBezTo>
                    <a:pt x="1014" y="212"/>
                    <a:pt x="792" y="1"/>
                    <a:pt x="530"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9"/>
            <p:cNvSpPr/>
            <p:nvPr/>
          </p:nvSpPr>
          <p:spPr>
            <a:xfrm>
              <a:off x="4444748" y="3955452"/>
              <a:ext cx="164614" cy="164582"/>
            </a:xfrm>
            <a:custGeom>
              <a:avLst/>
              <a:gdLst/>
              <a:ahLst/>
              <a:cxnLst/>
              <a:rect l="l" t="t" r="r" b="b"/>
              <a:pathLst>
                <a:path w="5005" h="5004" extrusionOk="0">
                  <a:moveTo>
                    <a:pt x="2503" y="0"/>
                  </a:moveTo>
                  <a:cubicBezTo>
                    <a:pt x="1109" y="0"/>
                    <a:pt x="1" y="1109"/>
                    <a:pt x="1" y="2502"/>
                  </a:cubicBezTo>
                  <a:cubicBezTo>
                    <a:pt x="1" y="3895"/>
                    <a:pt x="1109" y="5004"/>
                    <a:pt x="2503" y="5004"/>
                  </a:cubicBezTo>
                  <a:cubicBezTo>
                    <a:pt x="3896" y="5004"/>
                    <a:pt x="5005" y="3895"/>
                    <a:pt x="5005" y="2502"/>
                  </a:cubicBezTo>
                  <a:cubicBezTo>
                    <a:pt x="5005" y="1109"/>
                    <a:pt x="3896" y="0"/>
                    <a:pt x="2503"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a:off x="4713493" y="3996959"/>
              <a:ext cx="181257" cy="164845"/>
            </a:xfrm>
            <a:custGeom>
              <a:avLst/>
              <a:gdLst/>
              <a:ahLst/>
              <a:cxnLst/>
              <a:rect l="l" t="t" r="r" b="b"/>
              <a:pathLst>
                <a:path w="5511" h="5012" extrusionOk="0">
                  <a:moveTo>
                    <a:pt x="2771" y="1"/>
                  </a:moveTo>
                  <a:cubicBezTo>
                    <a:pt x="1624" y="1"/>
                    <a:pt x="588" y="772"/>
                    <a:pt x="317" y="1937"/>
                  </a:cubicBezTo>
                  <a:cubicBezTo>
                    <a:pt x="0" y="3267"/>
                    <a:pt x="855" y="4629"/>
                    <a:pt x="2186" y="4945"/>
                  </a:cubicBezTo>
                  <a:cubicBezTo>
                    <a:pt x="2378" y="4990"/>
                    <a:pt x="2569" y="5011"/>
                    <a:pt x="2757" y="5011"/>
                  </a:cubicBezTo>
                  <a:cubicBezTo>
                    <a:pt x="3902" y="5011"/>
                    <a:pt x="4922" y="4219"/>
                    <a:pt x="5194" y="3077"/>
                  </a:cubicBezTo>
                  <a:cubicBezTo>
                    <a:pt x="5511" y="1715"/>
                    <a:pt x="4687" y="385"/>
                    <a:pt x="3357" y="68"/>
                  </a:cubicBezTo>
                  <a:cubicBezTo>
                    <a:pt x="3161" y="23"/>
                    <a:pt x="2964" y="1"/>
                    <a:pt x="2771"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9"/>
          <p:cNvGrpSpPr/>
          <p:nvPr/>
        </p:nvGrpSpPr>
        <p:grpSpPr>
          <a:xfrm>
            <a:off x="557654" y="3621092"/>
            <a:ext cx="829124" cy="829124"/>
            <a:chOff x="666904" y="3621092"/>
            <a:chExt cx="829124" cy="829124"/>
          </a:xfrm>
        </p:grpSpPr>
        <p:sp>
          <p:nvSpPr>
            <p:cNvPr id="650" name="Google Shape;650;p19"/>
            <p:cNvSpPr/>
            <p:nvPr/>
          </p:nvSpPr>
          <p:spPr>
            <a:xfrm>
              <a:off x="666904" y="3621092"/>
              <a:ext cx="829124" cy="829124"/>
            </a:xfrm>
            <a:custGeom>
              <a:avLst/>
              <a:gdLst/>
              <a:ahLst/>
              <a:cxnLst/>
              <a:rect l="l" t="t" r="r" b="b"/>
              <a:pathLst>
                <a:path w="25209" h="25209" extrusionOk="0">
                  <a:moveTo>
                    <a:pt x="12604" y="0"/>
                  </a:moveTo>
                  <a:cubicBezTo>
                    <a:pt x="5637" y="0"/>
                    <a:pt x="0" y="5638"/>
                    <a:pt x="0" y="12605"/>
                  </a:cubicBezTo>
                  <a:cubicBezTo>
                    <a:pt x="0" y="19572"/>
                    <a:pt x="5637" y="25209"/>
                    <a:pt x="12604" y="25209"/>
                  </a:cubicBezTo>
                  <a:cubicBezTo>
                    <a:pt x="19572" y="25209"/>
                    <a:pt x="25209" y="19572"/>
                    <a:pt x="25209" y="12605"/>
                  </a:cubicBezTo>
                  <a:cubicBezTo>
                    <a:pt x="25209" y="5638"/>
                    <a:pt x="19572" y="0"/>
                    <a:pt x="12604"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9"/>
            <p:cNvSpPr/>
            <p:nvPr/>
          </p:nvSpPr>
          <p:spPr>
            <a:xfrm>
              <a:off x="1032477" y="3959596"/>
              <a:ext cx="52131" cy="52131"/>
            </a:xfrm>
            <a:custGeom>
              <a:avLst/>
              <a:gdLst/>
              <a:ahLst/>
              <a:cxnLst/>
              <a:rect l="l" t="t" r="r" b="b"/>
              <a:pathLst>
                <a:path w="1585" h="1585" extrusionOk="0">
                  <a:moveTo>
                    <a:pt x="793" y="1"/>
                  </a:moveTo>
                  <a:cubicBezTo>
                    <a:pt x="349" y="1"/>
                    <a:pt x="1" y="349"/>
                    <a:pt x="1" y="793"/>
                  </a:cubicBezTo>
                  <a:cubicBezTo>
                    <a:pt x="1" y="1236"/>
                    <a:pt x="349" y="1584"/>
                    <a:pt x="793" y="1584"/>
                  </a:cubicBezTo>
                  <a:cubicBezTo>
                    <a:pt x="1236" y="1584"/>
                    <a:pt x="1584" y="1236"/>
                    <a:pt x="1584" y="793"/>
                  </a:cubicBezTo>
                  <a:cubicBezTo>
                    <a:pt x="1584" y="349"/>
                    <a:pt x="1236" y="1"/>
                    <a:pt x="79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9"/>
            <p:cNvSpPr/>
            <p:nvPr/>
          </p:nvSpPr>
          <p:spPr>
            <a:xfrm>
              <a:off x="1259549" y="4011365"/>
              <a:ext cx="55485" cy="46506"/>
            </a:xfrm>
            <a:custGeom>
              <a:avLst/>
              <a:gdLst/>
              <a:ahLst/>
              <a:cxnLst/>
              <a:rect l="l" t="t" r="r" b="b"/>
              <a:pathLst>
                <a:path w="1687" h="1414" extrusionOk="0">
                  <a:moveTo>
                    <a:pt x="822" y="1"/>
                  </a:moveTo>
                  <a:cubicBezTo>
                    <a:pt x="720" y="1"/>
                    <a:pt x="613" y="24"/>
                    <a:pt x="507" y="74"/>
                  </a:cubicBezTo>
                  <a:cubicBezTo>
                    <a:pt x="476" y="105"/>
                    <a:pt x="476" y="105"/>
                    <a:pt x="444" y="105"/>
                  </a:cubicBezTo>
                  <a:cubicBezTo>
                    <a:pt x="32" y="327"/>
                    <a:pt x="1" y="897"/>
                    <a:pt x="317" y="1214"/>
                  </a:cubicBezTo>
                  <a:cubicBezTo>
                    <a:pt x="438" y="1348"/>
                    <a:pt x="616" y="1414"/>
                    <a:pt x="796" y="1414"/>
                  </a:cubicBezTo>
                  <a:cubicBezTo>
                    <a:pt x="1039" y="1414"/>
                    <a:pt x="1285" y="1292"/>
                    <a:pt x="1394" y="1055"/>
                  </a:cubicBezTo>
                  <a:cubicBezTo>
                    <a:pt x="1426" y="1055"/>
                    <a:pt x="1426" y="1024"/>
                    <a:pt x="1426" y="1024"/>
                  </a:cubicBezTo>
                  <a:cubicBezTo>
                    <a:pt x="1687" y="502"/>
                    <a:pt x="1302" y="1"/>
                    <a:pt x="82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9"/>
            <p:cNvSpPr/>
            <p:nvPr/>
          </p:nvSpPr>
          <p:spPr>
            <a:xfrm>
              <a:off x="959592" y="4166244"/>
              <a:ext cx="60419" cy="53808"/>
            </a:xfrm>
            <a:custGeom>
              <a:avLst/>
              <a:gdLst/>
              <a:ahLst/>
              <a:cxnLst/>
              <a:rect l="l" t="t" r="r" b="b"/>
              <a:pathLst>
                <a:path w="1837" h="1636" extrusionOk="0">
                  <a:moveTo>
                    <a:pt x="922" y="0"/>
                  </a:moveTo>
                  <a:cubicBezTo>
                    <a:pt x="553" y="0"/>
                    <a:pt x="231" y="237"/>
                    <a:pt x="95" y="590"/>
                  </a:cubicBezTo>
                  <a:cubicBezTo>
                    <a:pt x="0" y="938"/>
                    <a:pt x="158" y="1287"/>
                    <a:pt x="443" y="1477"/>
                  </a:cubicBezTo>
                  <a:cubicBezTo>
                    <a:pt x="475" y="1508"/>
                    <a:pt x="475" y="1508"/>
                    <a:pt x="507" y="1540"/>
                  </a:cubicBezTo>
                  <a:lnTo>
                    <a:pt x="538" y="1540"/>
                  </a:lnTo>
                  <a:cubicBezTo>
                    <a:pt x="570" y="1572"/>
                    <a:pt x="633" y="1603"/>
                    <a:pt x="665" y="1603"/>
                  </a:cubicBezTo>
                  <a:cubicBezTo>
                    <a:pt x="728" y="1635"/>
                    <a:pt x="792" y="1635"/>
                    <a:pt x="855" y="1635"/>
                  </a:cubicBezTo>
                  <a:cubicBezTo>
                    <a:pt x="1204" y="1635"/>
                    <a:pt x="1489" y="1445"/>
                    <a:pt x="1615" y="1128"/>
                  </a:cubicBezTo>
                  <a:cubicBezTo>
                    <a:pt x="1837" y="685"/>
                    <a:pt x="1584" y="147"/>
                    <a:pt x="1109" y="20"/>
                  </a:cubicBezTo>
                  <a:cubicBezTo>
                    <a:pt x="1046" y="6"/>
                    <a:pt x="983" y="0"/>
                    <a:pt x="92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9"/>
            <p:cNvSpPr/>
            <p:nvPr/>
          </p:nvSpPr>
          <p:spPr>
            <a:xfrm>
              <a:off x="1059578" y="4101253"/>
              <a:ext cx="46901" cy="36508"/>
            </a:xfrm>
            <a:custGeom>
              <a:avLst/>
              <a:gdLst/>
              <a:ahLst/>
              <a:cxnLst/>
              <a:rect l="l" t="t" r="r" b="b"/>
              <a:pathLst>
                <a:path w="1426" h="1110" extrusionOk="0">
                  <a:moveTo>
                    <a:pt x="729" y="1"/>
                  </a:moveTo>
                  <a:cubicBezTo>
                    <a:pt x="0" y="1"/>
                    <a:pt x="0" y="1109"/>
                    <a:pt x="729" y="1109"/>
                  </a:cubicBezTo>
                  <a:cubicBezTo>
                    <a:pt x="1425" y="1109"/>
                    <a:pt x="1425" y="1"/>
                    <a:pt x="72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9"/>
            <p:cNvSpPr/>
            <p:nvPr/>
          </p:nvSpPr>
          <p:spPr>
            <a:xfrm>
              <a:off x="1126246" y="4033565"/>
              <a:ext cx="45849" cy="35455"/>
            </a:xfrm>
            <a:custGeom>
              <a:avLst/>
              <a:gdLst/>
              <a:ahLst/>
              <a:cxnLst/>
              <a:rect l="l" t="t" r="r" b="b"/>
              <a:pathLst>
                <a:path w="1394" h="1078" extrusionOk="0">
                  <a:moveTo>
                    <a:pt x="697" y="0"/>
                  </a:moveTo>
                  <a:cubicBezTo>
                    <a:pt x="0" y="0"/>
                    <a:pt x="0" y="1077"/>
                    <a:pt x="697" y="1077"/>
                  </a:cubicBezTo>
                  <a:cubicBezTo>
                    <a:pt x="707" y="1078"/>
                    <a:pt x="716" y="1078"/>
                    <a:pt x="726" y="1078"/>
                  </a:cubicBezTo>
                  <a:cubicBezTo>
                    <a:pt x="1393" y="1078"/>
                    <a:pt x="1384" y="0"/>
                    <a:pt x="697"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9"/>
            <p:cNvSpPr/>
            <p:nvPr/>
          </p:nvSpPr>
          <p:spPr>
            <a:xfrm>
              <a:off x="1007480" y="3851289"/>
              <a:ext cx="22957" cy="16675"/>
            </a:xfrm>
            <a:custGeom>
              <a:avLst/>
              <a:gdLst/>
              <a:ahLst/>
              <a:cxnLst/>
              <a:rect l="l" t="t" r="r" b="b"/>
              <a:pathLst>
                <a:path w="698" h="507" extrusionOk="0">
                  <a:moveTo>
                    <a:pt x="349" y="0"/>
                  </a:moveTo>
                  <a:cubicBezTo>
                    <a:pt x="1" y="0"/>
                    <a:pt x="1" y="507"/>
                    <a:pt x="349" y="507"/>
                  </a:cubicBezTo>
                  <a:cubicBezTo>
                    <a:pt x="698" y="507"/>
                    <a:pt x="698" y="0"/>
                    <a:pt x="34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9"/>
            <p:cNvSpPr/>
            <p:nvPr/>
          </p:nvSpPr>
          <p:spPr>
            <a:xfrm>
              <a:off x="959592" y="4006464"/>
              <a:ext cx="18780" cy="15656"/>
            </a:xfrm>
            <a:custGeom>
              <a:avLst/>
              <a:gdLst/>
              <a:ahLst/>
              <a:cxnLst/>
              <a:rect l="l" t="t" r="r" b="b"/>
              <a:pathLst>
                <a:path w="571" h="476" extrusionOk="0">
                  <a:moveTo>
                    <a:pt x="285" y="1"/>
                  </a:moveTo>
                  <a:cubicBezTo>
                    <a:pt x="0" y="1"/>
                    <a:pt x="0" y="476"/>
                    <a:pt x="285" y="476"/>
                  </a:cubicBezTo>
                  <a:cubicBezTo>
                    <a:pt x="570" y="476"/>
                    <a:pt x="570" y="1"/>
                    <a:pt x="28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9"/>
            <p:cNvSpPr/>
            <p:nvPr/>
          </p:nvSpPr>
          <p:spPr>
            <a:xfrm>
              <a:off x="1008533" y="4049188"/>
              <a:ext cx="16708" cy="13584"/>
            </a:xfrm>
            <a:custGeom>
              <a:avLst/>
              <a:gdLst/>
              <a:ahLst/>
              <a:cxnLst/>
              <a:rect l="l" t="t" r="r" b="b"/>
              <a:pathLst>
                <a:path w="508" h="413" extrusionOk="0">
                  <a:moveTo>
                    <a:pt x="254" y="0"/>
                  </a:moveTo>
                  <a:cubicBezTo>
                    <a:pt x="1" y="0"/>
                    <a:pt x="1" y="412"/>
                    <a:pt x="254" y="412"/>
                  </a:cubicBezTo>
                  <a:cubicBezTo>
                    <a:pt x="507" y="412"/>
                    <a:pt x="507" y="0"/>
                    <a:pt x="25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9"/>
            <p:cNvSpPr/>
            <p:nvPr/>
          </p:nvSpPr>
          <p:spPr>
            <a:xfrm>
              <a:off x="1099145" y="3949203"/>
              <a:ext cx="35455" cy="27101"/>
            </a:xfrm>
            <a:custGeom>
              <a:avLst/>
              <a:gdLst/>
              <a:ahLst/>
              <a:cxnLst/>
              <a:rect l="l" t="t" r="r" b="b"/>
              <a:pathLst>
                <a:path w="1078" h="824" extrusionOk="0">
                  <a:moveTo>
                    <a:pt x="539" y="0"/>
                  </a:moveTo>
                  <a:cubicBezTo>
                    <a:pt x="1" y="0"/>
                    <a:pt x="1" y="824"/>
                    <a:pt x="539" y="824"/>
                  </a:cubicBezTo>
                  <a:cubicBezTo>
                    <a:pt x="1077" y="824"/>
                    <a:pt x="1077" y="0"/>
                    <a:pt x="539"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9"/>
            <p:cNvSpPr/>
            <p:nvPr/>
          </p:nvSpPr>
          <p:spPr>
            <a:xfrm>
              <a:off x="1119997" y="3799191"/>
              <a:ext cx="45849" cy="43777"/>
            </a:xfrm>
            <a:custGeom>
              <a:avLst/>
              <a:gdLst/>
              <a:ahLst/>
              <a:cxnLst/>
              <a:rect l="l" t="t" r="r" b="b"/>
              <a:pathLst>
                <a:path w="1394" h="1331" extrusionOk="0">
                  <a:moveTo>
                    <a:pt x="697" y="1"/>
                  </a:moveTo>
                  <a:cubicBezTo>
                    <a:pt x="348" y="1"/>
                    <a:pt x="0" y="318"/>
                    <a:pt x="32" y="666"/>
                  </a:cubicBezTo>
                  <a:cubicBezTo>
                    <a:pt x="32" y="1046"/>
                    <a:pt x="317" y="1331"/>
                    <a:pt x="697" y="1331"/>
                  </a:cubicBezTo>
                  <a:cubicBezTo>
                    <a:pt x="1045" y="1331"/>
                    <a:pt x="1394" y="1014"/>
                    <a:pt x="1362" y="666"/>
                  </a:cubicBezTo>
                  <a:cubicBezTo>
                    <a:pt x="1362" y="318"/>
                    <a:pt x="1077" y="1"/>
                    <a:pt x="6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9"/>
            <p:cNvSpPr/>
            <p:nvPr/>
          </p:nvSpPr>
          <p:spPr>
            <a:xfrm>
              <a:off x="1206432" y="3877305"/>
              <a:ext cx="42757" cy="33383"/>
            </a:xfrm>
            <a:custGeom>
              <a:avLst/>
              <a:gdLst/>
              <a:ahLst/>
              <a:cxnLst/>
              <a:rect l="l" t="t" r="r" b="b"/>
              <a:pathLst>
                <a:path w="1300" h="1015" extrusionOk="0">
                  <a:moveTo>
                    <a:pt x="666" y="1"/>
                  </a:moveTo>
                  <a:cubicBezTo>
                    <a:pt x="1" y="1"/>
                    <a:pt x="1" y="1014"/>
                    <a:pt x="666" y="1014"/>
                  </a:cubicBezTo>
                  <a:cubicBezTo>
                    <a:pt x="1299" y="1014"/>
                    <a:pt x="1299" y="1"/>
                    <a:pt x="66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9"/>
            <p:cNvSpPr/>
            <p:nvPr/>
          </p:nvSpPr>
          <p:spPr>
            <a:xfrm>
              <a:off x="1228304" y="4000215"/>
              <a:ext cx="15656" cy="12531"/>
            </a:xfrm>
            <a:custGeom>
              <a:avLst/>
              <a:gdLst/>
              <a:ahLst/>
              <a:cxnLst/>
              <a:rect l="l" t="t" r="r" b="b"/>
              <a:pathLst>
                <a:path w="476" h="381" extrusionOk="0">
                  <a:moveTo>
                    <a:pt x="254" y="1"/>
                  </a:moveTo>
                  <a:cubicBezTo>
                    <a:pt x="1" y="1"/>
                    <a:pt x="1" y="381"/>
                    <a:pt x="254" y="381"/>
                  </a:cubicBezTo>
                  <a:cubicBezTo>
                    <a:pt x="476" y="381"/>
                    <a:pt x="476" y="1"/>
                    <a:pt x="25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827309" y="3879114"/>
              <a:ext cx="30226" cy="29239"/>
            </a:xfrm>
            <a:custGeom>
              <a:avLst/>
              <a:gdLst/>
              <a:ahLst/>
              <a:cxnLst/>
              <a:rect l="l" t="t" r="r" b="b"/>
              <a:pathLst>
                <a:path w="919" h="889" extrusionOk="0">
                  <a:moveTo>
                    <a:pt x="453" y="1"/>
                  </a:moveTo>
                  <a:cubicBezTo>
                    <a:pt x="227" y="1"/>
                    <a:pt x="0" y="161"/>
                    <a:pt x="0" y="453"/>
                  </a:cubicBezTo>
                  <a:cubicBezTo>
                    <a:pt x="0" y="724"/>
                    <a:pt x="225" y="888"/>
                    <a:pt x="451" y="888"/>
                  </a:cubicBezTo>
                  <a:cubicBezTo>
                    <a:pt x="594" y="888"/>
                    <a:pt x="737" y="822"/>
                    <a:pt x="824" y="674"/>
                  </a:cubicBezTo>
                  <a:cubicBezTo>
                    <a:pt x="824" y="643"/>
                    <a:pt x="824" y="643"/>
                    <a:pt x="824" y="643"/>
                  </a:cubicBezTo>
                  <a:cubicBezTo>
                    <a:pt x="919" y="516"/>
                    <a:pt x="919" y="358"/>
                    <a:pt x="824" y="231"/>
                  </a:cubicBezTo>
                  <a:cubicBezTo>
                    <a:pt x="824" y="231"/>
                    <a:pt x="824" y="231"/>
                    <a:pt x="824" y="199"/>
                  </a:cubicBezTo>
                  <a:cubicBezTo>
                    <a:pt x="738" y="65"/>
                    <a:pt x="595" y="1"/>
                    <a:pt x="453"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887695" y="3729366"/>
              <a:ext cx="38580" cy="33416"/>
            </a:xfrm>
            <a:custGeom>
              <a:avLst/>
              <a:gdLst/>
              <a:ahLst/>
              <a:cxnLst/>
              <a:rect l="l" t="t" r="r" b="b"/>
              <a:pathLst>
                <a:path w="1173" h="1016" extrusionOk="0">
                  <a:moveTo>
                    <a:pt x="622" y="1"/>
                  </a:moveTo>
                  <a:cubicBezTo>
                    <a:pt x="531" y="1"/>
                    <a:pt x="436" y="22"/>
                    <a:pt x="349" y="65"/>
                  </a:cubicBezTo>
                  <a:cubicBezTo>
                    <a:pt x="349" y="65"/>
                    <a:pt x="318" y="65"/>
                    <a:pt x="318" y="97"/>
                  </a:cubicBezTo>
                  <a:cubicBezTo>
                    <a:pt x="64" y="224"/>
                    <a:pt x="1" y="540"/>
                    <a:pt x="128" y="762"/>
                  </a:cubicBezTo>
                  <a:cubicBezTo>
                    <a:pt x="233" y="931"/>
                    <a:pt x="395" y="1015"/>
                    <a:pt x="566" y="1015"/>
                  </a:cubicBezTo>
                  <a:cubicBezTo>
                    <a:pt x="652" y="1015"/>
                    <a:pt x="740" y="994"/>
                    <a:pt x="824" y="952"/>
                  </a:cubicBezTo>
                  <a:cubicBezTo>
                    <a:pt x="824" y="952"/>
                    <a:pt x="856" y="920"/>
                    <a:pt x="856" y="920"/>
                  </a:cubicBezTo>
                  <a:cubicBezTo>
                    <a:pt x="1109" y="825"/>
                    <a:pt x="1173" y="445"/>
                    <a:pt x="1046" y="224"/>
                  </a:cubicBezTo>
                  <a:cubicBezTo>
                    <a:pt x="963" y="78"/>
                    <a:pt x="798" y="1"/>
                    <a:pt x="62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890326" y="3913813"/>
              <a:ext cx="39073" cy="30029"/>
            </a:xfrm>
            <a:custGeom>
              <a:avLst/>
              <a:gdLst/>
              <a:ahLst/>
              <a:cxnLst/>
              <a:rect l="l" t="t" r="r" b="b"/>
              <a:pathLst>
                <a:path w="1188" h="913" extrusionOk="0">
                  <a:moveTo>
                    <a:pt x="595" y="1"/>
                  </a:moveTo>
                  <a:cubicBezTo>
                    <a:pt x="209" y="1"/>
                    <a:pt x="1" y="629"/>
                    <a:pt x="396" y="854"/>
                  </a:cubicBezTo>
                  <a:cubicBezTo>
                    <a:pt x="466" y="894"/>
                    <a:pt x="541" y="912"/>
                    <a:pt x="617" y="912"/>
                  </a:cubicBezTo>
                  <a:cubicBezTo>
                    <a:pt x="781" y="912"/>
                    <a:pt x="942" y="826"/>
                    <a:pt x="1029" y="696"/>
                  </a:cubicBezTo>
                  <a:cubicBezTo>
                    <a:pt x="1188" y="411"/>
                    <a:pt x="998" y="126"/>
                    <a:pt x="744" y="31"/>
                  </a:cubicBezTo>
                  <a:cubicBezTo>
                    <a:pt x="692" y="10"/>
                    <a:pt x="643" y="1"/>
                    <a:pt x="59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797083" y="4121053"/>
              <a:ext cx="31278" cy="25029"/>
            </a:xfrm>
            <a:custGeom>
              <a:avLst/>
              <a:gdLst/>
              <a:ahLst/>
              <a:cxnLst/>
              <a:rect l="l" t="t" r="r" b="b"/>
              <a:pathLst>
                <a:path w="951" h="761" extrusionOk="0">
                  <a:moveTo>
                    <a:pt x="476" y="1"/>
                  </a:moveTo>
                  <a:cubicBezTo>
                    <a:pt x="1" y="1"/>
                    <a:pt x="1" y="761"/>
                    <a:pt x="476" y="761"/>
                  </a:cubicBezTo>
                  <a:cubicBezTo>
                    <a:pt x="951" y="761"/>
                    <a:pt x="951" y="1"/>
                    <a:pt x="47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914796" y="4313755"/>
              <a:ext cx="37527" cy="29173"/>
            </a:xfrm>
            <a:custGeom>
              <a:avLst/>
              <a:gdLst/>
              <a:ahLst/>
              <a:cxnLst/>
              <a:rect l="l" t="t" r="r" b="b"/>
              <a:pathLst>
                <a:path w="1141" h="887" extrusionOk="0">
                  <a:moveTo>
                    <a:pt x="570" y="0"/>
                  </a:moveTo>
                  <a:cubicBezTo>
                    <a:pt x="0" y="0"/>
                    <a:pt x="0" y="887"/>
                    <a:pt x="570" y="887"/>
                  </a:cubicBezTo>
                  <a:cubicBezTo>
                    <a:pt x="1140" y="887"/>
                    <a:pt x="1140" y="0"/>
                    <a:pt x="57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1030405" y="4363748"/>
              <a:ext cx="31278" cy="22957"/>
            </a:xfrm>
            <a:custGeom>
              <a:avLst/>
              <a:gdLst/>
              <a:ahLst/>
              <a:cxnLst/>
              <a:rect l="l" t="t" r="r" b="b"/>
              <a:pathLst>
                <a:path w="951" h="698" extrusionOk="0">
                  <a:moveTo>
                    <a:pt x="476" y="0"/>
                  </a:moveTo>
                  <a:cubicBezTo>
                    <a:pt x="1" y="0"/>
                    <a:pt x="1" y="697"/>
                    <a:pt x="476" y="697"/>
                  </a:cubicBezTo>
                  <a:cubicBezTo>
                    <a:pt x="951" y="697"/>
                    <a:pt x="951" y="0"/>
                    <a:pt x="47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1163741" y="4318952"/>
              <a:ext cx="25029" cy="18780"/>
            </a:xfrm>
            <a:custGeom>
              <a:avLst/>
              <a:gdLst/>
              <a:ahLst/>
              <a:cxnLst/>
              <a:rect l="l" t="t" r="r" b="b"/>
              <a:pathLst>
                <a:path w="761" h="571" extrusionOk="0">
                  <a:moveTo>
                    <a:pt x="380" y="1"/>
                  </a:moveTo>
                  <a:cubicBezTo>
                    <a:pt x="0" y="1"/>
                    <a:pt x="0" y="571"/>
                    <a:pt x="380" y="571"/>
                  </a:cubicBezTo>
                  <a:cubicBezTo>
                    <a:pt x="760" y="571"/>
                    <a:pt x="760" y="1"/>
                    <a:pt x="38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1210609" y="4228340"/>
              <a:ext cx="41705" cy="32331"/>
            </a:xfrm>
            <a:custGeom>
              <a:avLst/>
              <a:gdLst/>
              <a:ahLst/>
              <a:cxnLst/>
              <a:rect l="l" t="t" r="r" b="b"/>
              <a:pathLst>
                <a:path w="1268" h="983" extrusionOk="0">
                  <a:moveTo>
                    <a:pt x="634" y="0"/>
                  </a:moveTo>
                  <a:cubicBezTo>
                    <a:pt x="0" y="0"/>
                    <a:pt x="0" y="982"/>
                    <a:pt x="634" y="982"/>
                  </a:cubicBezTo>
                  <a:cubicBezTo>
                    <a:pt x="1267" y="982"/>
                    <a:pt x="1267" y="0"/>
                    <a:pt x="634"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1141869" y="4176242"/>
              <a:ext cx="50026" cy="49006"/>
            </a:xfrm>
            <a:custGeom>
              <a:avLst/>
              <a:gdLst/>
              <a:ahLst/>
              <a:cxnLst/>
              <a:rect l="l" t="t" r="r" b="b"/>
              <a:pathLst>
                <a:path w="1521" h="1490" extrusionOk="0">
                  <a:moveTo>
                    <a:pt x="760" y="1"/>
                  </a:moveTo>
                  <a:cubicBezTo>
                    <a:pt x="380" y="1"/>
                    <a:pt x="0" y="349"/>
                    <a:pt x="32" y="761"/>
                  </a:cubicBezTo>
                  <a:cubicBezTo>
                    <a:pt x="32" y="1173"/>
                    <a:pt x="349" y="1489"/>
                    <a:pt x="760" y="1489"/>
                  </a:cubicBezTo>
                  <a:cubicBezTo>
                    <a:pt x="1140" y="1489"/>
                    <a:pt x="1520" y="1173"/>
                    <a:pt x="1520" y="761"/>
                  </a:cubicBezTo>
                  <a:cubicBezTo>
                    <a:pt x="1489" y="349"/>
                    <a:pt x="1172" y="1"/>
                    <a:pt x="760"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1292900" y="4134604"/>
              <a:ext cx="51045" cy="39600"/>
            </a:xfrm>
            <a:custGeom>
              <a:avLst/>
              <a:gdLst/>
              <a:ahLst/>
              <a:cxnLst/>
              <a:rect l="l" t="t" r="r" b="b"/>
              <a:pathLst>
                <a:path w="1552" h="1204" extrusionOk="0">
                  <a:moveTo>
                    <a:pt x="760" y="0"/>
                  </a:moveTo>
                  <a:cubicBezTo>
                    <a:pt x="0" y="0"/>
                    <a:pt x="0" y="1204"/>
                    <a:pt x="760" y="1204"/>
                  </a:cubicBezTo>
                  <a:cubicBezTo>
                    <a:pt x="1552" y="1204"/>
                    <a:pt x="1552" y="0"/>
                    <a:pt x="760"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1196006" y="4114804"/>
              <a:ext cx="32331" cy="25029"/>
            </a:xfrm>
            <a:custGeom>
              <a:avLst/>
              <a:gdLst/>
              <a:ahLst/>
              <a:cxnLst/>
              <a:rect l="l" t="t" r="r" b="b"/>
              <a:pathLst>
                <a:path w="983" h="761" extrusionOk="0">
                  <a:moveTo>
                    <a:pt x="476" y="1"/>
                  </a:moveTo>
                  <a:cubicBezTo>
                    <a:pt x="1" y="1"/>
                    <a:pt x="1" y="761"/>
                    <a:pt x="476" y="761"/>
                  </a:cubicBezTo>
                  <a:cubicBezTo>
                    <a:pt x="983" y="761"/>
                    <a:pt x="983" y="1"/>
                    <a:pt x="476"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885623" y="4077309"/>
              <a:ext cx="25029" cy="18780"/>
            </a:xfrm>
            <a:custGeom>
              <a:avLst/>
              <a:gdLst/>
              <a:ahLst/>
              <a:cxnLst/>
              <a:rect l="l" t="t" r="r" b="b"/>
              <a:pathLst>
                <a:path w="761" h="571" extrusionOk="0">
                  <a:moveTo>
                    <a:pt x="381" y="0"/>
                  </a:moveTo>
                  <a:cubicBezTo>
                    <a:pt x="1" y="0"/>
                    <a:pt x="1" y="570"/>
                    <a:pt x="381" y="570"/>
                  </a:cubicBezTo>
                  <a:cubicBezTo>
                    <a:pt x="761" y="570"/>
                    <a:pt x="761" y="0"/>
                    <a:pt x="38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852305" y="4025211"/>
              <a:ext cx="27101" cy="20885"/>
            </a:xfrm>
            <a:custGeom>
              <a:avLst/>
              <a:gdLst/>
              <a:ahLst/>
              <a:cxnLst/>
              <a:rect l="l" t="t" r="r" b="b"/>
              <a:pathLst>
                <a:path w="824" h="635" extrusionOk="0">
                  <a:moveTo>
                    <a:pt x="412" y="1"/>
                  </a:moveTo>
                  <a:cubicBezTo>
                    <a:pt x="0" y="1"/>
                    <a:pt x="0" y="634"/>
                    <a:pt x="412" y="634"/>
                  </a:cubicBezTo>
                  <a:cubicBezTo>
                    <a:pt x="824" y="634"/>
                    <a:pt x="824" y="1"/>
                    <a:pt x="41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929366" y="4090860"/>
              <a:ext cx="24010" cy="17728"/>
            </a:xfrm>
            <a:custGeom>
              <a:avLst/>
              <a:gdLst/>
              <a:ahLst/>
              <a:cxnLst/>
              <a:rect l="l" t="t" r="r" b="b"/>
              <a:pathLst>
                <a:path w="730" h="539" extrusionOk="0">
                  <a:moveTo>
                    <a:pt x="381" y="0"/>
                  </a:moveTo>
                  <a:cubicBezTo>
                    <a:pt x="1" y="0"/>
                    <a:pt x="1" y="538"/>
                    <a:pt x="381" y="538"/>
                  </a:cubicBezTo>
                  <a:cubicBezTo>
                    <a:pt x="729" y="538"/>
                    <a:pt x="729" y="0"/>
                    <a:pt x="381"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1026227" y="3738805"/>
              <a:ext cx="33383" cy="26049"/>
            </a:xfrm>
            <a:custGeom>
              <a:avLst/>
              <a:gdLst/>
              <a:ahLst/>
              <a:cxnLst/>
              <a:rect l="l" t="t" r="r" b="b"/>
              <a:pathLst>
                <a:path w="1015" h="792" extrusionOk="0">
                  <a:moveTo>
                    <a:pt x="508" y="0"/>
                  </a:moveTo>
                  <a:cubicBezTo>
                    <a:pt x="1" y="0"/>
                    <a:pt x="1" y="792"/>
                    <a:pt x="508" y="792"/>
                  </a:cubicBezTo>
                  <a:cubicBezTo>
                    <a:pt x="1014" y="792"/>
                    <a:pt x="1014" y="0"/>
                    <a:pt x="508"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1200183" y="3752323"/>
              <a:ext cx="24010" cy="18780"/>
            </a:xfrm>
            <a:custGeom>
              <a:avLst/>
              <a:gdLst/>
              <a:ahLst/>
              <a:cxnLst/>
              <a:rect l="l" t="t" r="r" b="b"/>
              <a:pathLst>
                <a:path w="730" h="571" extrusionOk="0">
                  <a:moveTo>
                    <a:pt x="349" y="1"/>
                  </a:moveTo>
                  <a:cubicBezTo>
                    <a:pt x="1" y="1"/>
                    <a:pt x="1" y="571"/>
                    <a:pt x="349" y="571"/>
                  </a:cubicBezTo>
                  <a:cubicBezTo>
                    <a:pt x="729" y="571"/>
                    <a:pt x="729" y="1"/>
                    <a:pt x="34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1344964" y="3876285"/>
              <a:ext cx="27134" cy="21905"/>
            </a:xfrm>
            <a:custGeom>
              <a:avLst/>
              <a:gdLst/>
              <a:ahLst/>
              <a:cxnLst/>
              <a:rect l="l" t="t" r="r" b="b"/>
              <a:pathLst>
                <a:path w="825" h="666" extrusionOk="0">
                  <a:moveTo>
                    <a:pt x="412" y="0"/>
                  </a:moveTo>
                  <a:cubicBezTo>
                    <a:pt x="1" y="0"/>
                    <a:pt x="1" y="665"/>
                    <a:pt x="412" y="665"/>
                  </a:cubicBezTo>
                  <a:cubicBezTo>
                    <a:pt x="824" y="665"/>
                    <a:pt x="824" y="0"/>
                    <a:pt x="41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1307470" y="3968970"/>
              <a:ext cx="2105" cy="1085"/>
            </a:xfrm>
            <a:custGeom>
              <a:avLst/>
              <a:gdLst/>
              <a:ahLst/>
              <a:cxnLst/>
              <a:rect l="l" t="t" r="r" b="b"/>
              <a:pathLst>
                <a:path w="64" h="33" extrusionOk="0">
                  <a:moveTo>
                    <a:pt x="32" y="1"/>
                  </a:moveTo>
                  <a:cubicBezTo>
                    <a:pt x="1" y="1"/>
                    <a:pt x="1" y="33"/>
                    <a:pt x="32" y="33"/>
                  </a:cubicBezTo>
                  <a:cubicBezTo>
                    <a:pt x="64" y="33"/>
                    <a:pt x="64" y="1"/>
                    <a:pt x="3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19"/>
          <p:cNvGrpSpPr/>
          <p:nvPr/>
        </p:nvGrpSpPr>
        <p:grpSpPr>
          <a:xfrm>
            <a:off x="2275613" y="3621092"/>
            <a:ext cx="829157" cy="829124"/>
            <a:chOff x="2453226" y="3621092"/>
            <a:chExt cx="829157" cy="829124"/>
          </a:xfrm>
        </p:grpSpPr>
        <p:sp>
          <p:nvSpPr>
            <p:cNvPr id="682" name="Google Shape;682;p19"/>
            <p:cNvSpPr/>
            <p:nvPr/>
          </p:nvSpPr>
          <p:spPr>
            <a:xfrm>
              <a:off x="2453226" y="3621092"/>
              <a:ext cx="829157" cy="829124"/>
            </a:xfrm>
            <a:custGeom>
              <a:avLst/>
              <a:gdLst/>
              <a:ahLst/>
              <a:cxnLst/>
              <a:rect l="l" t="t" r="r" b="b"/>
              <a:pathLst>
                <a:path w="25210" h="25209" extrusionOk="0">
                  <a:moveTo>
                    <a:pt x="12605" y="0"/>
                  </a:moveTo>
                  <a:cubicBezTo>
                    <a:pt x="5638" y="0"/>
                    <a:pt x="1" y="5638"/>
                    <a:pt x="1" y="12605"/>
                  </a:cubicBezTo>
                  <a:cubicBezTo>
                    <a:pt x="1" y="19572"/>
                    <a:pt x="5638" y="25209"/>
                    <a:pt x="12605" y="25209"/>
                  </a:cubicBezTo>
                  <a:cubicBezTo>
                    <a:pt x="19572" y="25209"/>
                    <a:pt x="25209" y="19572"/>
                    <a:pt x="25209" y="12605"/>
                  </a:cubicBezTo>
                  <a:cubicBezTo>
                    <a:pt x="25209" y="5638"/>
                    <a:pt x="19572" y="0"/>
                    <a:pt x="12605"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2875073" y="3951932"/>
              <a:ext cx="330216" cy="286044"/>
            </a:xfrm>
            <a:custGeom>
              <a:avLst/>
              <a:gdLst/>
              <a:ahLst/>
              <a:cxnLst/>
              <a:rect l="l" t="t" r="r" b="b"/>
              <a:pathLst>
                <a:path w="10040" h="8697" extrusionOk="0">
                  <a:moveTo>
                    <a:pt x="4099" y="1"/>
                  </a:moveTo>
                  <a:cubicBezTo>
                    <a:pt x="4030" y="1"/>
                    <a:pt x="3962" y="4"/>
                    <a:pt x="3896" y="12"/>
                  </a:cubicBezTo>
                  <a:cubicBezTo>
                    <a:pt x="3041" y="107"/>
                    <a:pt x="1837" y="1026"/>
                    <a:pt x="1236" y="1596"/>
                  </a:cubicBezTo>
                  <a:cubicBezTo>
                    <a:pt x="507" y="2261"/>
                    <a:pt x="1" y="3211"/>
                    <a:pt x="96" y="4161"/>
                  </a:cubicBezTo>
                  <a:cubicBezTo>
                    <a:pt x="191" y="5143"/>
                    <a:pt x="887" y="5966"/>
                    <a:pt x="1616" y="6663"/>
                  </a:cubicBezTo>
                  <a:cubicBezTo>
                    <a:pt x="2787" y="7739"/>
                    <a:pt x="4276" y="8626"/>
                    <a:pt x="5891" y="8689"/>
                  </a:cubicBezTo>
                  <a:cubicBezTo>
                    <a:pt x="5970" y="8694"/>
                    <a:pt x="6049" y="8696"/>
                    <a:pt x="6128" y="8696"/>
                  </a:cubicBezTo>
                  <a:cubicBezTo>
                    <a:pt x="7670" y="8696"/>
                    <a:pt x="9241" y="7824"/>
                    <a:pt x="9723" y="6378"/>
                  </a:cubicBezTo>
                  <a:cubicBezTo>
                    <a:pt x="10040" y="5428"/>
                    <a:pt x="9850" y="4382"/>
                    <a:pt x="9375" y="3496"/>
                  </a:cubicBezTo>
                  <a:cubicBezTo>
                    <a:pt x="8900" y="2641"/>
                    <a:pt x="8171" y="1944"/>
                    <a:pt x="7348" y="1406"/>
                  </a:cubicBezTo>
                  <a:cubicBezTo>
                    <a:pt x="6575" y="871"/>
                    <a:pt x="5160" y="1"/>
                    <a:pt x="4099" y="1"/>
                  </a:cubicBezTo>
                  <a:close/>
                </a:path>
              </a:pathLst>
            </a:custGeom>
            <a:solidFill>
              <a:srgbClr val="FFDF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2999035" y="3962918"/>
              <a:ext cx="138566" cy="89987"/>
            </a:xfrm>
            <a:custGeom>
              <a:avLst/>
              <a:gdLst/>
              <a:ahLst/>
              <a:cxnLst/>
              <a:rect l="l" t="t" r="r" b="b"/>
              <a:pathLst>
                <a:path w="4213" h="2736" extrusionOk="0">
                  <a:moveTo>
                    <a:pt x="1060" y="0"/>
                  </a:moveTo>
                  <a:cubicBezTo>
                    <a:pt x="791" y="0"/>
                    <a:pt x="522" y="45"/>
                    <a:pt x="253" y="90"/>
                  </a:cubicBezTo>
                  <a:cubicBezTo>
                    <a:pt x="0" y="122"/>
                    <a:pt x="32" y="502"/>
                    <a:pt x="253" y="565"/>
                  </a:cubicBezTo>
                  <a:cubicBezTo>
                    <a:pt x="570" y="628"/>
                    <a:pt x="855" y="755"/>
                    <a:pt x="1140" y="882"/>
                  </a:cubicBezTo>
                  <a:cubicBezTo>
                    <a:pt x="1394" y="1008"/>
                    <a:pt x="1710" y="1167"/>
                    <a:pt x="1964" y="1325"/>
                  </a:cubicBezTo>
                  <a:cubicBezTo>
                    <a:pt x="2027" y="1357"/>
                    <a:pt x="2090" y="1420"/>
                    <a:pt x="2154" y="1452"/>
                  </a:cubicBezTo>
                  <a:cubicBezTo>
                    <a:pt x="2185" y="1483"/>
                    <a:pt x="2217" y="1483"/>
                    <a:pt x="2280" y="1515"/>
                  </a:cubicBezTo>
                  <a:cubicBezTo>
                    <a:pt x="2280" y="1531"/>
                    <a:pt x="2306" y="1556"/>
                    <a:pt x="2326" y="1572"/>
                  </a:cubicBezTo>
                  <a:lnTo>
                    <a:pt x="2326" y="1572"/>
                  </a:lnTo>
                  <a:cubicBezTo>
                    <a:pt x="2323" y="1576"/>
                    <a:pt x="2380" y="1617"/>
                    <a:pt x="2400" y="1617"/>
                  </a:cubicBezTo>
                  <a:cubicBezTo>
                    <a:pt x="2404" y="1617"/>
                    <a:pt x="2407" y="1615"/>
                    <a:pt x="2407" y="1610"/>
                  </a:cubicBezTo>
                  <a:lnTo>
                    <a:pt x="2502" y="1705"/>
                  </a:lnTo>
                  <a:lnTo>
                    <a:pt x="2660" y="1863"/>
                  </a:lnTo>
                  <a:cubicBezTo>
                    <a:pt x="2787" y="1990"/>
                    <a:pt x="2882" y="2117"/>
                    <a:pt x="2977" y="2243"/>
                  </a:cubicBezTo>
                  <a:cubicBezTo>
                    <a:pt x="2964" y="2217"/>
                    <a:pt x="2962" y="2207"/>
                    <a:pt x="2966" y="2207"/>
                  </a:cubicBezTo>
                  <a:cubicBezTo>
                    <a:pt x="2972" y="2207"/>
                    <a:pt x="2990" y="2225"/>
                    <a:pt x="3009" y="2243"/>
                  </a:cubicBezTo>
                  <a:cubicBezTo>
                    <a:pt x="3009" y="2275"/>
                    <a:pt x="3040" y="2307"/>
                    <a:pt x="3072" y="2338"/>
                  </a:cubicBezTo>
                  <a:cubicBezTo>
                    <a:pt x="3167" y="2497"/>
                    <a:pt x="3262" y="2560"/>
                    <a:pt x="3389" y="2655"/>
                  </a:cubicBezTo>
                  <a:cubicBezTo>
                    <a:pt x="3458" y="2711"/>
                    <a:pt x="3552" y="2736"/>
                    <a:pt x="3646" y="2736"/>
                  </a:cubicBezTo>
                  <a:cubicBezTo>
                    <a:pt x="3767" y="2736"/>
                    <a:pt x="3888" y="2694"/>
                    <a:pt x="3959" y="2623"/>
                  </a:cubicBezTo>
                  <a:cubicBezTo>
                    <a:pt x="4149" y="2497"/>
                    <a:pt x="4212" y="2275"/>
                    <a:pt x="4149" y="2085"/>
                  </a:cubicBezTo>
                  <a:cubicBezTo>
                    <a:pt x="4117" y="1832"/>
                    <a:pt x="3927" y="1642"/>
                    <a:pt x="3800" y="1452"/>
                  </a:cubicBezTo>
                  <a:cubicBezTo>
                    <a:pt x="3674" y="1325"/>
                    <a:pt x="3547" y="1198"/>
                    <a:pt x="3452" y="1072"/>
                  </a:cubicBezTo>
                  <a:cubicBezTo>
                    <a:pt x="3167" y="818"/>
                    <a:pt x="2819" y="565"/>
                    <a:pt x="2470" y="407"/>
                  </a:cubicBezTo>
                  <a:cubicBezTo>
                    <a:pt x="2154" y="217"/>
                    <a:pt x="1774" y="90"/>
                    <a:pt x="1394" y="27"/>
                  </a:cubicBezTo>
                  <a:cubicBezTo>
                    <a:pt x="1282" y="8"/>
                    <a:pt x="1171" y="0"/>
                    <a:pt x="1060" y="0"/>
                  </a:cubicBezTo>
                  <a:close/>
                </a:path>
              </a:pathLst>
            </a:custGeom>
            <a:solidFill>
              <a:srgbClr val="FF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3138588" y="4075237"/>
              <a:ext cx="46901" cy="59136"/>
            </a:xfrm>
            <a:custGeom>
              <a:avLst/>
              <a:gdLst/>
              <a:ahLst/>
              <a:cxnLst/>
              <a:rect l="l" t="t" r="r" b="b"/>
              <a:pathLst>
                <a:path w="1426" h="1798" extrusionOk="0">
                  <a:moveTo>
                    <a:pt x="222" y="918"/>
                  </a:moveTo>
                  <a:lnTo>
                    <a:pt x="222" y="918"/>
                  </a:lnTo>
                  <a:cubicBezTo>
                    <a:pt x="234" y="953"/>
                    <a:pt x="241" y="983"/>
                    <a:pt x="246" y="1012"/>
                  </a:cubicBezTo>
                  <a:lnTo>
                    <a:pt x="246" y="1012"/>
                  </a:lnTo>
                  <a:cubicBezTo>
                    <a:pt x="237" y="989"/>
                    <a:pt x="222" y="961"/>
                    <a:pt x="222" y="918"/>
                  </a:cubicBezTo>
                  <a:close/>
                  <a:moveTo>
                    <a:pt x="254" y="1013"/>
                  </a:moveTo>
                  <a:cubicBezTo>
                    <a:pt x="254" y="1108"/>
                    <a:pt x="286" y="1172"/>
                    <a:pt x="286" y="1267"/>
                  </a:cubicBezTo>
                  <a:cubicBezTo>
                    <a:pt x="286" y="1204"/>
                    <a:pt x="254" y="1140"/>
                    <a:pt x="254" y="1108"/>
                  </a:cubicBezTo>
                  <a:cubicBezTo>
                    <a:pt x="254" y="1079"/>
                    <a:pt x="254" y="1052"/>
                    <a:pt x="254" y="1013"/>
                  </a:cubicBezTo>
                  <a:close/>
                  <a:moveTo>
                    <a:pt x="476" y="0"/>
                  </a:moveTo>
                  <a:cubicBezTo>
                    <a:pt x="381" y="0"/>
                    <a:pt x="222" y="63"/>
                    <a:pt x="159" y="158"/>
                  </a:cubicBezTo>
                  <a:cubicBezTo>
                    <a:pt x="64" y="253"/>
                    <a:pt x="1" y="380"/>
                    <a:pt x="1" y="507"/>
                  </a:cubicBezTo>
                  <a:cubicBezTo>
                    <a:pt x="1" y="538"/>
                    <a:pt x="1" y="570"/>
                    <a:pt x="1" y="633"/>
                  </a:cubicBezTo>
                  <a:cubicBezTo>
                    <a:pt x="32" y="697"/>
                    <a:pt x="64" y="792"/>
                    <a:pt x="127" y="855"/>
                  </a:cubicBezTo>
                  <a:lnTo>
                    <a:pt x="191" y="918"/>
                  </a:lnTo>
                  <a:cubicBezTo>
                    <a:pt x="159" y="887"/>
                    <a:pt x="159" y="855"/>
                    <a:pt x="128" y="824"/>
                  </a:cubicBezTo>
                  <a:lnTo>
                    <a:pt x="128" y="824"/>
                  </a:lnTo>
                  <a:cubicBezTo>
                    <a:pt x="187" y="883"/>
                    <a:pt x="219" y="972"/>
                    <a:pt x="249" y="1035"/>
                  </a:cubicBezTo>
                  <a:lnTo>
                    <a:pt x="249" y="1035"/>
                  </a:lnTo>
                  <a:cubicBezTo>
                    <a:pt x="254" y="1078"/>
                    <a:pt x="254" y="1120"/>
                    <a:pt x="254" y="1172"/>
                  </a:cubicBezTo>
                  <a:cubicBezTo>
                    <a:pt x="286" y="1299"/>
                    <a:pt x="286" y="1330"/>
                    <a:pt x="317" y="1425"/>
                  </a:cubicBezTo>
                  <a:cubicBezTo>
                    <a:pt x="349" y="1489"/>
                    <a:pt x="381" y="1552"/>
                    <a:pt x="444" y="1615"/>
                  </a:cubicBezTo>
                  <a:cubicBezTo>
                    <a:pt x="539" y="1679"/>
                    <a:pt x="602" y="1742"/>
                    <a:pt x="698" y="1774"/>
                  </a:cubicBezTo>
                  <a:cubicBezTo>
                    <a:pt x="745" y="1789"/>
                    <a:pt x="785" y="1797"/>
                    <a:pt x="820" y="1797"/>
                  </a:cubicBezTo>
                  <a:cubicBezTo>
                    <a:pt x="856" y="1797"/>
                    <a:pt x="888" y="1789"/>
                    <a:pt x="919" y="1774"/>
                  </a:cubicBezTo>
                  <a:cubicBezTo>
                    <a:pt x="1014" y="1774"/>
                    <a:pt x="1078" y="1742"/>
                    <a:pt x="1141" y="1710"/>
                  </a:cubicBezTo>
                  <a:cubicBezTo>
                    <a:pt x="1236" y="1647"/>
                    <a:pt x="1299" y="1584"/>
                    <a:pt x="1331" y="1520"/>
                  </a:cubicBezTo>
                  <a:cubicBezTo>
                    <a:pt x="1363" y="1489"/>
                    <a:pt x="1363" y="1457"/>
                    <a:pt x="1394" y="1425"/>
                  </a:cubicBezTo>
                  <a:cubicBezTo>
                    <a:pt x="1394" y="1394"/>
                    <a:pt x="1426" y="1330"/>
                    <a:pt x="1426" y="1267"/>
                  </a:cubicBezTo>
                  <a:cubicBezTo>
                    <a:pt x="1426" y="1267"/>
                    <a:pt x="1426" y="1235"/>
                    <a:pt x="1426" y="1204"/>
                  </a:cubicBezTo>
                  <a:cubicBezTo>
                    <a:pt x="1426" y="1140"/>
                    <a:pt x="1426" y="1077"/>
                    <a:pt x="1394" y="1013"/>
                  </a:cubicBezTo>
                  <a:cubicBezTo>
                    <a:pt x="1363" y="918"/>
                    <a:pt x="1331" y="855"/>
                    <a:pt x="1299" y="760"/>
                  </a:cubicBezTo>
                  <a:cubicBezTo>
                    <a:pt x="1268" y="697"/>
                    <a:pt x="1236" y="633"/>
                    <a:pt x="1204" y="570"/>
                  </a:cubicBezTo>
                  <a:cubicBezTo>
                    <a:pt x="1078" y="412"/>
                    <a:pt x="983" y="285"/>
                    <a:pt x="824" y="158"/>
                  </a:cubicBezTo>
                  <a:cubicBezTo>
                    <a:pt x="793" y="95"/>
                    <a:pt x="729" y="63"/>
                    <a:pt x="666" y="63"/>
                  </a:cubicBezTo>
                  <a:cubicBezTo>
                    <a:pt x="602" y="32"/>
                    <a:pt x="539" y="0"/>
                    <a:pt x="476" y="0"/>
                  </a:cubicBezTo>
                  <a:close/>
                </a:path>
              </a:pathLst>
            </a:custGeom>
            <a:solidFill>
              <a:srgbClr val="FF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2580313" y="3768275"/>
              <a:ext cx="269797" cy="258515"/>
            </a:xfrm>
            <a:custGeom>
              <a:avLst/>
              <a:gdLst/>
              <a:ahLst/>
              <a:cxnLst/>
              <a:rect l="l" t="t" r="r" b="b"/>
              <a:pathLst>
                <a:path w="8203" h="7860" extrusionOk="0">
                  <a:moveTo>
                    <a:pt x="4314" y="0"/>
                  </a:moveTo>
                  <a:cubicBezTo>
                    <a:pt x="2769" y="0"/>
                    <a:pt x="1375" y="1331"/>
                    <a:pt x="602" y="2809"/>
                  </a:cubicBezTo>
                  <a:cubicBezTo>
                    <a:pt x="159" y="3728"/>
                    <a:pt x="0" y="4836"/>
                    <a:pt x="475" y="5723"/>
                  </a:cubicBezTo>
                  <a:cubicBezTo>
                    <a:pt x="1077" y="6831"/>
                    <a:pt x="2439" y="7243"/>
                    <a:pt x="3674" y="7560"/>
                  </a:cubicBezTo>
                  <a:cubicBezTo>
                    <a:pt x="4274" y="7714"/>
                    <a:pt x="4921" y="7859"/>
                    <a:pt x="5538" y="7859"/>
                  </a:cubicBezTo>
                  <a:cubicBezTo>
                    <a:pt x="6061" y="7859"/>
                    <a:pt x="6563" y="7755"/>
                    <a:pt x="6999" y="7465"/>
                  </a:cubicBezTo>
                  <a:cubicBezTo>
                    <a:pt x="8012" y="6736"/>
                    <a:pt x="8202" y="5279"/>
                    <a:pt x="7981" y="4044"/>
                  </a:cubicBezTo>
                  <a:cubicBezTo>
                    <a:pt x="7759" y="2778"/>
                    <a:pt x="7189" y="1479"/>
                    <a:pt x="6176" y="687"/>
                  </a:cubicBezTo>
                  <a:cubicBezTo>
                    <a:pt x="5551" y="205"/>
                    <a:pt x="4921" y="0"/>
                    <a:pt x="4314" y="0"/>
                  </a:cubicBezTo>
                  <a:close/>
                </a:path>
              </a:pathLst>
            </a:custGeom>
            <a:solidFill>
              <a:srgbClr val="FFDF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2712596" y="3801888"/>
              <a:ext cx="64596" cy="53742"/>
            </a:xfrm>
            <a:custGeom>
              <a:avLst/>
              <a:gdLst/>
              <a:ahLst/>
              <a:cxnLst/>
              <a:rect l="l" t="t" r="r" b="b"/>
              <a:pathLst>
                <a:path w="1964" h="1634" extrusionOk="0">
                  <a:moveTo>
                    <a:pt x="436" y="1"/>
                  </a:moveTo>
                  <a:cubicBezTo>
                    <a:pt x="314" y="1"/>
                    <a:pt x="191" y="65"/>
                    <a:pt x="127" y="172"/>
                  </a:cubicBezTo>
                  <a:cubicBezTo>
                    <a:pt x="0" y="299"/>
                    <a:pt x="0" y="552"/>
                    <a:pt x="127" y="679"/>
                  </a:cubicBezTo>
                  <a:cubicBezTo>
                    <a:pt x="317" y="837"/>
                    <a:pt x="507" y="996"/>
                    <a:pt x="665" y="1154"/>
                  </a:cubicBezTo>
                  <a:cubicBezTo>
                    <a:pt x="760" y="1217"/>
                    <a:pt x="855" y="1312"/>
                    <a:pt x="950" y="1376"/>
                  </a:cubicBezTo>
                  <a:cubicBezTo>
                    <a:pt x="1095" y="1491"/>
                    <a:pt x="1265" y="1633"/>
                    <a:pt x="1463" y="1633"/>
                  </a:cubicBezTo>
                  <a:cubicBezTo>
                    <a:pt x="1482" y="1633"/>
                    <a:pt x="1501" y="1632"/>
                    <a:pt x="1520" y="1629"/>
                  </a:cubicBezTo>
                  <a:cubicBezTo>
                    <a:pt x="1647" y="1629"/>
                    <a:pt x="1774" y="1566"/>
                    <a:pt x="1837" y="1471"/>
                  </a:cubicBezTo>
                  <a:cubicBezTo>
                    <a:pt x="1932" y="1344"/>
                    <a:pt x="1964" y="1249"/>
                    <a:pt x="1932" y="1091"/>
                  </a:cubicBezTo>
                  <a:cubicBezTo>
                    <a:pt x="1869" y="901"/>
                    <a:pt x="1710" y="742"/>
                    <a:pt x="1520" y="616"/>
                  </a:cubicBezTo>
                  <a:cubicBezTo>
                    <a:pt x="1425" y="552"/>
                    <a:pt x="1330" y="489"/>
                    <a:pt x="1235" y="426"/>
                  </a:cubicBezTo>
                  <a:cubicBezTo>
                    <a:pt x="1014" y="299"/>
                    <a:pt x="824" y="172"/>
                    <a:pt x="602" y="46"/>
                  </a:cubicBezTo>
                  <a:cubicBezTo>
                    <a:pt x="551" y="15"/>
                    <a:pt x="494" y="1"/>
                    <a:pt x="436" y="1"/>
                  </a:cubicBezTo>
                  <a:close/>
                </a:path>
              </a:pathLst>
            </a:custGeom>
            <a:solidFill>
              <a:srgbClr val="FF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2646652" y="4135853"/>
              <a:ext cx="161786" cy="131428"/>
            </a:xfrm>
            <a:custGeom>
              <a:avLst/>
              <a:gdLst/>
              <a:ahLst/>
              <a:cxnLst/>
              <a:rect l="l" t="t" r="r" b="b"/>
              <a:pathLst>
                <a:path w="4919" h="3996" extrusionOk="0">
                  <a:moveTo>
                    <a:pt x="2768" y="0"/>
                  </a:moveTo>
                  <a:cubicBezTo>
                    <a:pt x="1395" y="0"/>
                    <a:pt x="1" y="1428"/>
                    <a:pt x="928" y="3002"/>
                  </a:cubicBezTo>
                  <a:cubicBezTo>
                    <a:pt x="1277" y="3634"/>
                    <a:pt x="1999" y="3996"/>
                    <a:pt x="2705" y="3996"/>
                  </a:cubicBezTo>
                  <a:cubicBezTo>
                    <a:pt x="3026" y="3996"/>
                    <a:pt x="3343" y="3921"/>
                    <a:pt x="3620" y="3762"/>
                  </a:cubicBezTo>
                  <a:cubicBezTo>
                    <a:pt x="4539" y="3256"/>
                    <a:pt x="4919" y="1989"/>
                    <a:pt x="4444" y="1071"/>
                  </a:cubicBezTo>
                  <a:cubicBezTo>
                    <a:pt x="4050" y="313"/>
                    <a:pt x="3411" y="0"/>
                    <a:pt x="2768" y="0"/>
                  </a:cubicBezTo>
                  <a:close/>
                </a:path>
              </a:pathLst>
            </a:custGeom>
            <a:solidFill>
              <a:srgbClr val="FFDF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2733416" y="4155423"/>
              <a:ext cx="62524" cy="61241"/>
            </a:xfrm>
            <a:custGeom>
              <a:avLst/>
              <a:gdLst/>
              <a:ahLst/>
              <a:cxnLst/>
              <a:rect l="l" t="t" r="r" b="b"/>
              <a:pathLst>
                <a:path w="1901" h="1862" extrusionOk="0">
                  <a:moveTo>
                    <a:pt x="534" y="1063"/>
                  </a:moveTo>
                  <a:lnTo>
                    <a:pt x="534" y="1063"/>
                  </a:lnTo>
                  <a:cubicBezTo>
                    <a:pt x="539" y="1070"/>
                    <a:pt x="545" y="1077"/>
                    <a:pt x="550" y="1084"/>
                  </a:cubicBezTo>
                  <a:lnTo>
                    <a:pt x="550" y="1084"/>
                  </a:lnTo>
                  <a:cubicBezTo>
                    <a:pt x="545" y="1077"/>
                    <a:pt x="540" y="1070"/>
                    <a:pt x="534" y="1063"/>
                  </a:cubicBezTo>
                  <a:close/>
                  <a:moveTo>
                    <a:pt x="668" y="1274"/>
                  </a:moveTo>
                  <a:lnTo>
                    <a:pt x="668" y="1274"/>
                  </a:lnTo>
                  <a:cubicBezTo>
                    <a:pt x="678" y="1292"/>
                    <a:pt x="687" y="1311"/>
                    <a:pt x="697" y="1331"/>
                  </a:cubicBezTo>
                  <a:cubicBezTo>
                    <a:pt x="683" y="1316"/>
                    <a:pt x="675" y="1296"/>
                    <a:pt x="668" y="1274"/>
                  </a:cubicBezTo>
                  <a:close/>
                  <a:moveTo>
                    <a:pt x="571" y="1"/>
                  </a:moveTo>
                  <a:cubicBezTo>
                    <a:pt x="507" y="1"/>
                    <a:pt x="412" y="32"/>
                    <a:pt x="317" y="32"/>
                  </a:cubicBezTo>
                  <a:cubicBezTo>
                    <a:pt x="254" y="64"/>
                    <a:pt x="191" y="96"/>
                    <a:pt x="159" y="127"/>
                  </a:cubicBezTo>
                  <a:cubicBezTo>
                    <a:pt x="96" y="191"/>
                    <a:pt x="64" y="254"/>
                    <a:pt x="64" y="317"/>
                  </a:cubicBezTo>
                  <a:cubicBezTo>
                    <a:pt x="1" y="444"/>
                    <a:pt x="32" y="602"/>
                    <a:pt x="159" y="697"/>
                  </a:cubicBezTo>
                  <a:cubicBezTo>
                    <a:pt x="191" y="729"/>
                    <a:pt x="222" y="729"/>
                    <a:pt x="254" y="792"/>
                  </a:cubicBezTo>
                  <a:cubicBezTo>
                    <a:pt x="286" y="824"/>
                    <a:pt x="317" y="856"/>
                    <a:pt x="349" y="887"/>
                  </a:cubicBezTo>
                  <a:cubicBezTo>
                    <a:pt x="400" y="938"/>
                    <a:pt x="471" y="989"/>
                    <a:pt x="530" y="1056"/>
                  </a:cubicBezTo>
                  <a:lnTo>
                    <a:pt x="530" y="1056"/>
                  </a:lnTo>
                  <a:cubicBezTo>
                    <a:pt x="531" y="1058"/>
                    <a:pt x="533" y="1060"/>
                    <a:pt x="534" y="1063"/>
                  </a:cubicBezTo>
                  <a:lnTo>
                    <a:pt x="534" y="1063"/>
                  </a:lnTo>
                  <a:cubicBezTo>
                    <a:pt x="533" y="1061"/>
                    <a:pt x="532" y="1059"/>
                    <a:pt x="531" y="1057"/>
                  </a:cubicBezTo>
                  <a:lnTo>
                    <a:pt x="531" y="1057"/>
                  </a:lnTo>
                  <a:cubicBezTo>
                    <a:pt x="545" y="1074"/>
                    <a:pt x="558" y="1091"/>
                    <a:pt x="571" y="1109"/>
                  </a:cubicBezTo>
                  <a:cubicBezTo>
                    <a:pt x="564" y="1102"/>
                    <a:pt x="557" y="1093"/>
                    <a:pt x="550" y="1084"/>
                  </a:cubicBezTo>
                  <a:lnTo>
                    <a:pt x="550" y="1084"/>
                  </a:lnTo>
                  <a:cubicBezTo>
                    <a:pt x="589" y="1141"/>
                    <a:pt x="624" y="1195"/>
                    <a:pt x="656" y="1253"/>
                  </a:cubicBezTo>
                  <a:lnTo>
                    <a:pt x="656" y="1253"/>
                  </a:lnTo>
                  <a:cubicBezTo>
                    <a:pt x="665" y="1274"/>
                    <a:pt x="674" y="1297"/>
                    <a:pt x="684" y="1320"/>
                  </a:cubicBezTo>
                  <a:lnTo>
                    <a:pt x="684" y="1320"/>
                  </a:lnTo>
                  <a:cubicBezTo>
                    <a:pt x="678" y="1312"/>
                    <a:pt x="672" y="1305"/>
                    <a:pt x="666" y="1299"/>
                  </a:cubicBezTo>
                  <a:lnTo>
                    <a:pt x="666" y="1299"/>
                  </a:lnTo>
                  <a:cubicBezTo>
                    <a:pt x="697" y="1331"/>
                    <a:pt x="697" y="1394"/>
                    <a:pt x="729" y="1426"/>
                  </a:cubicBezTo>
                  <a:cubicBezTo>
                    <a:pt x="761" y="1552"/>
                    <a:pt x="856" y="1711"/>
                    <a:pt x="982" y="1774"/>
                  </a:cubicBezTo>
                  <a:cubicBezTo>
                    <a:pt x="1046" y="1806"/>
                    <a:pt x="1141" y="1837"/>
                    <a:pt x="1204" y="1837"/>
                  </a:cubicBezTo>
                  <a:cubicBezTo>
                    <a:pt x="1251" y="1853"/>
                    <a:pt x="1291" y="1861"/>
                    <a:pt x="1331" y="1861"/>
                  </a:cubicBezTo>
                  <a:cubicBezTo>
                    <a:pt x="1370" y="1861"/>
                    <a:pt x="1410" y="1853"/>
                    <a:pt x="1457" y="1837"/>
                  </a:cubicBezTo>
                  <a:cubicBezTo>
                    <a:pt x="1584" y="1774"/>
                    <a:pt x="1711" y="1711"/>
                    <a:pt x="1806" y="1552"/>
                  </a:cubicBezTo>
                  <a:cubicBezTo>
                    <a:pt x="1869" y="1426"/>
                    <a:pt x="1901" y="1267"/>
                    <a:pt x="1869" y="1109"/>
                  </a:cubicBezTo>
                  <a:cubicBezTo>
                    <a:pt x="1806" y="951"/>
                    <a:pt x="1742" y="824"/>
                    <a:pt x="1647" y="666"/>
                  </a:cubicBezTo>
                  <a:cubicBezTo>
                    <a:pt x="1584" y="602"/>
                    <a:pt x="1521" y="507"/>
                    <a:pt x="1457" y="444"/>
                  </a:cubicBezTo>
                  <a:cubicBezTo>
                    <a:pt x="1394" y="381"/>
                    <a:pt x="1331" y="317"/>
                    <a:pt x="1236" y="254"/>
                  </a:cubicBezTo>
                  <a:cubicBezTo>
                    <a:pt x="1109" y="159"/>
                    <a:pt x="982" y="96"/>
                    <a:pt x="856" y="64"/>
                  </a:cubicBezTo>
                  <a:cubicBezTo>
                    <a:pt x="761" y="32"/>
                    <a:pt x="666" y="1"/>
                    <a:pt x="571" y="1"/>
                  </a:cubicBezTo>
                  <a:close/>
                </a:path>
              </a:pathLst>
            </a:custGeom>
            <a:solidFill>
              <a:srgbClr val="FF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9"/>
          <p:cNvGrpSpPr/>
          <p:nvPr/>
        </p:nvGrpSpPr>
        <p:grpSpPr>
          <a:xfrm>
            <a:off x="554530" y="2368664"/>
            <a:ext cx="261476" cy="570806"/>
            <a:chOff x="663780" y="2493064"/>
            <a:chExt cx="261476" cy="570806"/>
          </a:xfrm>
        </p:grpSpPr>
        <p:sp>
          <p:nvSpPr>
            <p:cNvPr id="691" name="Google Shape;691;p19"/>
            <p:cNvSpPr/>
            <p:nvPr/>
          </p:nvSpPr>
          <p:spPr>
            <a:xfrm>
              <a:off x="663780" y="2610744"/>
              <a:ext cx="261476" cy="453126"/>
            </a:xfrm>
            <a:custGeom>
              <a:avLst/>
              <a:gdLst/>
              <a:ahLst/>
              <a:cxnLst/>
              <a:rect l="l" t="t" r="r" b="b"/>
              <a:pathLst>
                <a:path w="7950" h="13777" extrusionOk="0">
                  <a:moveTo>
                    <a:pt x="2977" y="1"/>
                  </a:moveTo>
                  <a:cubicBezTo>
                    <a:pt x="2154" y="1"/>
                    <a:pt x="1425" y="602"/>
                    <a:pt x="1235" y="1394"/>
                  </a:cubicBezTo>
                  <a:lnTo>
                    <a:pt x="127" y="8678"/>
                  </a:lnTo>
                  <a:cubicBezTo>
                    <a:pt x="0" y="9248"/>
                    <a:pt x="380" y="9818"/>
                    <a:pt x="887" y="9818"/>
                  </a:cubicBezTo>
                  <a:lnTo>
                    <a:pt x="2565" y="9818"/>
                  </a:lnTo>
                  <a:lnTo>
                    <a:pt x="2565" y="12478"/>
                  </a:lnTo>
                  <a:cubicBezTo>
                    <a:pt x="2565" y="13207"/>
                    <a:pt x="3135" y="13777"/>
                    <a:pt x="3832" y="13777"/>
                  </a:cubicBezTo>
                  <a:lnTo>
                    <a:pt x="4054" y="13777"/>
                  </a:lnTo>
                  <a:cubicBezTo>
                    <a:pt x="4782" y="13777"/>
                    <a:pt x="5352" y="13207"/>
                    <a:pt x="5352" y="12478"/>
                  </a:cubicBezTo>
                  <a:lnTo>
                    <a:pt x="5352" y="9818"/>
                  </a:lnTo>
                  <a:lnTo>
                    <a:pt x="7062" y="9818"/>
                  </a:lnTo>
                  <a:cubicBezTo>
                    <a:pt x="7569" y="9818"/>
                    <a:pt x="7949" y="9248"/>
                    <a:pt x="7822" y="8678"/>
                  </a:cubicBezTo>
                  <a:lnTo>
                    <a:pt x="6777" y="1394"/>
                  </a:lnTo>
                  <a:cubicBezTo>
                    <a:pt x="6587" y="602"/>
                    <a:pt x="5859" y="1"/>
                    <a:pt x="5035"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747090" y="2493064"/>
              <a:ext cx="101071" cy="101038"/>
            </a:xfrm>
            <a:custGeom>
              <a:avLst/>
              <a:gdLst/>
              <a:ahLst/>
              <a:cxnLst/>
              <a:rect l="l" t="t" r="r" b="b"/>
              <a:pathLst>
                <a:path w="3073" h="3072" extrusionOk="0">
                  <a:moveTo>
                    <a:pt x="1552" y="0"/>
                  </a:moveTo>
                  <a:cubicBezTo>
                    <a:pt x="697" y="0"/>
                    <a:pt x="1" y="665"/>
                    <a:pt x="1" y="1520"/>
                  </a:cubicBezTo>
                  <a:cubicBezTo>
                    <a:pt x="1" y="2375"/>
                    <a:pt x="697" y="3072"/>
                    <a:pt x="1552" y="3072"/>
                  </a:cubicBezTo>
                  <a:cubicBezTo>
                    <a:pt x="2376" y="3072"/>
                    <a:pt x="3072" y="2375"/>
                    <a:pt x="3072" y="1520"/>
                  </a:cubicBezTo>
                  <a:cubicBezTo>
                    <a:pt x="3072" y="697"/>
                    <a:pt x="2376" y="0"/>
                    <a:pt x="1552"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19"/>
          <p:cNvSpPr/>
          <p:nvPr/>
        </p:nvSpPr>
        <p:spPr>
          <a:xfrm>
            <a:off x="870109" y="2821756"/>
            <a:ext cx="663523" cy="0"/>
          </a:xfrm>
          <a:custGeom>
            <a:avLst/>
            <a:gdLst/>
            <a:ahLst/>
            <a:cxnLst/>
            <a:rect l="l" t="t" r="r" b="b"/>
            <a:pathLst>
              <a:path w="20174" fill="none" extrusionOk="0">
                <a:moveTo>
                  <a:pt x="1" y="0"/>
                </a:moveTo>
                <a:lnTo>
                  <a:pt x="20174" y="0"/>
                </a:lnTo>
              </a:path>
            </a:pathLst>
          </a:custGeom>
          <a:noFill/>
          <a:ln w="9500" cap="flat"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869090" y="2781104"/>
            <a:ext cx="33" cy="81304"/>
          </a:xfrm>
          <a:custGeom>
            <a:avLst/>
            <a:gdLst/>
            <a:ahLst/>
            <a:cxnLst/>
            <a:rect l="l" t="t" r="r" b="b"/>
            <a:pathLst>
              <a:path w="1" h="2472" fill="none" extrusionOk="0">
                <a:moveTo>
                  <a:pt x="0" y="1"/>
                </a:moveTo>
                <a:lnTo>
                  <a:pt x="0" y="2471"/>
                </a:lnTo>
              </a:path>
            </a:pathLst>
          </a:custGeom>
          <a:noFill/>
          <a:ln w="9500" cap="flat"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1534652" y="2781104"/>
            <a:ext cx="33" cy="81304"/>
          </a:xfrm>
          <a:custGeom>
            <a:avLst/>
            <a:gdLst/>
            <a:ahLst/>
            <a:cxnLst/>
            <a:rect l="l" t="t" r="r" b="b"/>
            <a:pathLst>
              <a:path w="1" h="2472" fill="none" extrusionOk="0">
                <a:moveTo>
                  <a:pt x="1" y="1"/>
                </a:moveTo>
                <a:lnTo>
                  <a:pt x="1" y="2471"/>
                </a:lnTo>
              </a:path>
            </a:pathLst>
          </a:custGeom>
          <a:noFill/>
          <a:ln w="9500" cap="flat" cmpd="sng">
            <a:solidFill>
              <a:srgbClr val="3BBF9A"/>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1880457" y="2821756"/>
            <a:ext cx="663523" cy="0"/>
          </a:xfrm>
          <a:custGeom>
            <a:avLst/>
            <a:gdLst/>
            <a:ahLst/>
            <a:cxnLst/>
            <a:rect l="l" t="t" r="r" b="b"/>
            <a:pathLst>
              <a:path w="20174" fill="none" extrusionOk="0">
                <a:moveTo>
                  <a:pt x="1" y="0"/>
                </a:moveTo>
                <a:lnTo>
                  <a:pt x="20174" y="0"/>
                </a:lnTo>
              </a:path>
            </a:pathLst>
          </a:custGeom>
          <a:noFill/>
          <a:ln w="9500" cap="flat"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1879438" y="2781104"/>
            <a:ext cx="33" cy="81304"/>
          </a:xfrm>
          <a:custGeom>
            <a:avLst/>
            <a:gdLst/>
            <a:ahLst/>
            <a:cxnLst/>
            <a:rect l="l" t="t" r="r" b="b"/>
            <a:pathLst>
              <a:path w="1" h="2472" fill="none" extrusionOk="0">
                <a:moveTo>
                  <a:pt x="0" y="1"/>
                </a:moveTo>
                <a:lnTo>
                  <a:pt x="0" y="2471"/>
                </a:lnTo>
              </a:path>
            </a:pathLst>
          </a:custGeom>
          <a:noFill/>
          <a:ln w="9500" cap="flat"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2543947" y="2781104"/>
            <a:ext cx="33" cy="81304"/>
          </a:xfrm>
          <a:custGeom>
            <a:avLst/>
            <a:gdLst/>
            <a:ahLst/>
            <a:cxnLst/>
            <a:rect l="l" t="t" r="r" b="b"/>
            <a:pathLst>
              <a:path w="1" h="2472" fill="none" extrusionOk="0">
                <a:moveTo>
                  <a:pt x="1" y="1"/>
                </a:moveTo>
                <a:lnTo>
                  <a:pt x="1" y="2471"/>
                </a:lnTo>
              </a:path>
            </a:pathLst>
          </a:custGeom>
          <a:noFill/>
          <a:ln w="9500" cap="flat" cmpd="sng">
            <a:solidFill>
              <a:srgbClr val="D99F7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557654" y="3127137"/>
            <a:ext cx="2092593" cy="33"/>
          </a:xfrm>
          <a:custGeom>
            <a:avLst/>
            <a:gdLst/>
            <a:ahLst/>
            <a:cxnLst/>
            <a:rect l="l" t="t" r="r" b="b"/>
            <a:pathLst>
              <a:path w="63624" h="1" fill="none" extrusionOk="0">
                <a:moveTo>
                  <a:pt x="0" y="1"/>
                </a:moveTo>
                <a:lnTo>
                  <a:pt x="63623" y="1"/>
                </a:lnTo>
              </a:path>
            </a:pathLst>
          </a:custGeom>
          <a:noFill/>
          <a:ln w="9525"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5287397" y="1137613"/>
            <a:ext cx="33" cy="3657538"/>
          </a:xfrm>
          <a:custGeom>
            <a:avLst/>
            <a:gdLst/>
            <a:ahLst/>
            <a:cxnLst/>
            <a:rect l="l" t="t" r="r" b="b"/>
            <a:pathLst>
              <a:path w="1" h="104793" fill="none" extrusionOk="0">
                <a:moveTo>
                  <a:pt x="1" y="0"/>
                </a:moveTo>
                <a:lnTo>
                  <a:pt x="1" y="104793"/>
                </a:lnTo>
              </a:path>
            </a:pathLst>
          </a:custGeom>
          <a:noFill/>
          <a:ln w="9525" cap="flat" cmpd="sng">
            <a:solidFill>
              <a:srgbClr val="00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19"/>
          <p:cNvGrpSpPr/>
          <p:nvPr/>
        </p:nvGrpSpPr>
        <p:grpSpPr>
          <a:xfrm>
            <a:off x="5764557" y="1592332"/>
            <a:ext cx="799983" cy="799983"/>
            <a:chOff x="6202982" y="1508732"/>
            <a:chExt cx="799983" cy="799983"/>
          </a:xfrm>
        </p:grpSpPr>
        <p:sp>
          <p:nvSpPr>
            <p:cNvPr id="702" name="Google Shape;702;p19"/>
            <p:cNvSpPr/>
            <p:nvPr/>
          </p:nvSpPr>
          <p:spPr>
            <a:xfrm>
              <a:off x="6202982" y="1508732"/>
              <a:ext cx="799983" cy="799983"/>
            </a:xfrm>
            <a:custGeom>
              <a:avLst/>
              <a:gdLst/>
              <a:ahLst/>
              <a:cxnLst/>
              <a:rect l="l" t="t" r="r" b="b"/>
              <a:pathLst>
                <a:path w="24323" h="24323" extrusionOk="0">
                  <a:moveTo>
                    <a:pt x="12161" y="1"/>
                  </a:moveTo>
                  <a:cubicBezTo>
                    <a:pt x="5447" y="1"/>
                    <a:pt x="0" y="5448"/>
                    <a:pt x="0" y="12162"/>
                  </a:cubicBezTo>
                  <a:cubicBezTo>
                    <a:pt x="0" y="18876"/>
                    <a:pt x="5447" y="24323"/>
                    <a:pt x="12161" y="24323"/>
                  </a:cubicBezTo>
                  <a:cubicBezTo>
                    <a:pt x="18907" y="24323"/>
                    <a:pt x="24322" y="18876"/>
                    <a:pt x="24322" y="12162"/>
                  </a:cubicBezTo>
                  <a:cubicBezTo>
                    <a:pt x="24322" y="5448"/>
                    <a:pt x="18907" y="1"/>
                    <a:pt x="12161"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6728992" y="2093088"/>
              <a:ext cx="98966" cy="191683"/>
            </a:xfrm>
            <a:custGeom>
              <a:avLst/>
              <a:gdLst/>
              <a:ahLst/>
              <a:cxnLst/>
              <a:rect l="l" t="t" r="r" b="b"/>
              <a:pathLst>
                <a:path w="3009" h="5828" extrusionOk="0">
                  <a:moveTo>
                    <a:pt x="0" y="0"/>
                  </a:moveTo>
                  <a:lnTo>
                    <a:pt x="348" y="5827"/>
                  </a:lnTo>
                  <a:cubicBezTo>
                    <a:pt x="1298" y="5479"/>
                    <a:pt x="2185" y="5004"/>
                    <a:pt x="3009" y="4465"/>
                  </a:cubicBezTo>
                  <a:cubicBezTo>
                    <a:pt x="1869" y="1362"/>
                    <a:pt x="0" y="0"/>
                    <a:pt x="0"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6387330" y="2093088"/>
              <a:ext cx="101071" cy="194807"/>
            </a:xfrm>
            <a:custGeom>
              <a:avLst/>
              <a:gdLst/>
              <a:ahLst/>
              <a:cxnLst/>
              <a:rect l="l" t="t" r="r" b="b"/>
              <a:pathLst>
                <a:path w="3073" h="5923" extrusionOk="0">
                  <a:moveTo>
                    <a:pt x="3073" y="0"/>
                  </a:moveTo>
                  <a:cubicBezTo>
                    <a:pt x="3072" y="0"/>
                    <a:pt x="1141" y="1394"/>
                    <a:pt x="1" y="4624"/>
                  </a:cubicBezTo>
                  <a:cubicBezTo>
                    <a:pt x="856" y="5162"/>
                    <a:pt x="1774" y="5606"/>
                    <a:pt x="2724" y="5922"/>
                  </a:cubicBezTo>
                  <a:lnTo>
                    <a:pt x="3073"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6471693" y="1932684"/>
              <a:ext cx="286472" cy="305219"/>
            </a:xfrm>
            <a:custGeom>
              <a:avLst/>
              <a:gdLst/>
              <a:ahLst/>
              <a:cxnLst/>
              <a:rect l="l" t="t" r="r" b="b"/>
              <a:pathLst>
                <a:path w="8710" h="9280" extrusionOk="0">
                  <a:moveTo>
                    <a:pt x="2123" y="0"/>
                  </a:moveTo>
                  <a:lnTo>
                    <a:pt x="2123" y="4054"/>
                  </a:lnTo>
                  <a:cubicBezTo>
                    <a:pt x="2123" y="4054"/>
                    <a:pt x="1711" y="4244"/>
                    <a:pt x="1109" y="4529"/>
                  </a:cubicBezTo>
                  <a:cubicBezTo>
                    <a:pt x="444" y="4877"/>
                    <a:pt x="1" y="5574"/>
                    <a:pt x="1" y="6334"/>
                  </a:cubicBezTo>
                  <a:lnTo>
                    <a:pt x="1" y="9279"/>
                  </a:lnTo>
                  <a:lnTo>
                    <a:pt x="8710" y="9279"/>
                  </a:lnTo>
                  <a:lnTo>
                    <a:pt x="8710" y="6524"/>
                  </a:lnTo>
                  <a:cubicBezTo>
                    <a:pt x="8710" y="5796"/>
                    <a:pt x="8298" y="5131"/>
                    <a:pt x="7665" y="4751"/>
                  </a:cubicBezTo>
                  <a:cubicBezTo>
                    <a:pt x="6905" y="4339"/>
                    <a:pt x="6271" y="4054"/>
                    <a:pt x="6271" y="4054"/>
                  </a:cubicBezTo>
                  <a:lnTo>
                    <a:pt x="6271"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6452946" y="2079538"/>
              <a:ext cx="304200" cy="229178"/>
            </a:xfrm>
            <a:custGeom>
              <a:avLst/>
              <a:gdLst/>
              <a:ahLst/>
              <a:cxnLst/>
              <a:rect l="l" t="t" r="r" b="b"/>
              <a:pathLst>
                <a:path w="9249" h="6968" extrusionOk="0">
                  <a:moveTo>
                    <a:pt x="7760" y="0"/>
                  </a:moveTo>
                  <a:lnTo>
                    <a:pt x="7760" y="1932"/>
                  </a:lnTo>
                  <a:cubicBezTo>
                    <a:pt x="7760" y="3009"/>
                    <a:pt x="6873" y="3896"/>
                    <a:pt x="5765" y="3896"/>
                  </a:cubicBezTo>
                  <a:lnTo>
                    <a:pt x="3611" y="3896"/>
                  </a:lnTo>
                  <a:cubicBezTo>
                    <a:pt x="2503" y="3896"/>
                    <a:pt x="1616" y="3009"/>
                    <a:pt x="1616" y="1932"/>
                  </a:cubicBezTo>
                  <a:lnTo>
                    <a:pt x="1616" y="95"/>
                  </a:lnTo>
                  <a:cubicBezTo>
                    <a:pt x="1394" y="222"/>
                    <a:pt x="761" y="476"/>
                    <a:pt x="761" y="476"/>
                  </a:cubicBezTo>
                  <a:cubicBezTo>
                    <a:pt x="761" y="476"/>
                    <a:pt x="254" y="3706"/>
                    <a:pt x="32" y="5574"/>
                  </a:cubicBezTo>
                  <a:lnTo>
                    <a:pt x="1" y="6081"/>
                  </a:lnTo>
                  <a:cubicBezTo>
                    <a:pt x="1426" y="6651"/>
                    <a:pt x="2946" y="6968"/>
                    <a:pt x="4561" y="6968"/>
                  </a:cubicBezTo>
                  <a:cubicBezTo>
                    <a:pt x="6240" y="6968"/>
                    <a:pt x="7823" y="6619"/>
                    <a:pt x="9248" y="6018"/>
                  </a:cubicBezTo>
                  <a:lnTo>
                    <a:pt x="9216" y="5574"/>
                  </a:lnTo>
                  <a:cubicBezTo>
                    <a:pt x="8963" y="3516"/>
                    <a:pt x="8551" y="222"/>
                    <a:pt x="8551" y="222"/>
                  </a:cubicBezTo>
                  <a:cubicBezTo>
                    <a:pt x="8551" y="222"/>
                    <a:pt x="7918" y="64"/>
                    <a:pt x="776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6541486" y="1932684"/>
              <a:ext cx="136493" cy="137283"/>
            </a:xfrm>
            <a:custGeom>
              <a:avLst/>
              <a:gdLst/>
              <a:ahLst/>
              <a:cxnLst/>
              <a:rect l="l" t="t" r="r" b="b"/>
              <a:pathLst>
                <a:path w="4150" h="4174" extrusionOk="0">
                  <a:moveTo>
                    <a:pt x="1" y="0"/>
                  </a:moveTo>
                  <a:lnTo>
                    <a:pt x="1" y="3325"/>
                  </a:lnTo>
                  <a:cubicBezTo>
                    <a:pt x="628" y="3831"/>
                    <a:pt x="1457" y="4173"/>
                    <a:pt x="2275" y="4173"/>
                  </a:cubicBezTo>
                  <a:cubicBezTo>
                    <a:pt x="2945" y="4173"/>
                    <a:pt x="3608" y="3944"/>
                    <a:pt x="4149" y="3389"/>
                  </a:cubicBezTo>
                  <a:lnTo>
                    <a:pt x="4149" y="0"/>
                  </a:ln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a:off x="6371708" y="1913048"/>
              <a:ext cx="107320" cy="121561"/>
            </a:xfrm>
            <a:custGeom>
              <a:avLst/>
              <a:gdLst/>
              <a:ahLst/>
              <a:cxnLst/>
              <a:rect l="l" t="t" r="r" b="b"/>
              <a:pathLst>
                <a:path w="3263" h="3696" extrusionOk="0">
                  <a:moveTo>
                    <a:pt x="1285" y="1"/>
                  </a:moveTo>
                  <a:cubicBezTo>
                    <a:pt x="1171" y="1"/>
                    <a:pt x="1059" y="20"/>
                    <a:pt x="951" y="59"/>
                  </a:cubicBezTo>
                  <a:cubicBezTo>
                    <a:pt x="254" y="312"/>
                    <a:pt x="1" y="1326"/>
                    <a:pt x="381" y="2307"/>
                  </a:cubicBezTo>
                  <a:cubicBezTo>
                    <a:pt x="675" y="3137"/>
                    <a:pt x="1354" y="3695"/>
                    <a:pt x="1959" y="3695"/>
                  </a:cubicBezTo>
                  <a:cubicBezTo>
                    <a:pt x="2070" y="3695"/>
                    <a:pt x="2178" y="3677"/>
                    <a:pt x="2281" y="3637"/>
                  </a:cubicBezTo>
                  <a:cubicBezTo>
                    <a:pt x="2977" y="3384"/>
                    <a:pt x="3262" y="2371"/>
                    <a:pt x="2882" y="1389"/>
                  </a:cubicBezTo>
                  <a:cubicBezTo>
                    <a:pt x="2588" y="559"/>
                    <a:pt x="1909" y="1"/>
                    <a:pt x="1285"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6355032" y="2075361"/>
              <a:ext cx="105248" cy="200037"/>
            </a:xfrm>
            <a:custGeom>
              <a:avLst/>
              <a:gdLst/>
              <a:ahLst/>
              <a:cxnLst/>
              <a:rect l="l" t="t" r="r" b="b"/>
              <a:pathLst>
                <a:path w="3200" h="6082" extrusionOk="0">
                  <a:moveTo>
                    <a:pt x="1489" y="1"/>
                  </a:moveTo>
                  <a:cubicBezTo>
                    <a:pt x="1331" y="381"/>
                    <a:pt x="1204" y="761"/>
                    <a:pt x="1078" y="1141"/>
                  </a:cubicBezTo>
                  <a:cubicBezTo>
                    <a:pt x="666" y="2218"/>
                    <a:pt x="318" y="3326"/>
                    <a:pt x="1" y="4434"/>
                  </a:cubicBezTo>
                  <a:cubicBezTo>
                    <a:pt x="824" y="5100"/>
                    <a:pt x="1711" y="5638"/>
                    <a:pt x="2693" y="6081"/>
                  </a:cubicBezTo>
                  <a:cubicBezTo>
                    <a:pt x="2756" y="5258"/>
                    <a:pt x="2819" y="4466"/>
                    <a:pt x="2883" y="3674"/>
                  </a:cubicBezTo>
                  <a:cubicBezTo>
                    <a:pt x="2914" y="3421"/>
                    <a:pt x="2914" y="3168"/>
                    <a:pt x="2946" y="2946"/>
                  </a:cubicBezTo>
                  <a:cubicBezTo>
                    <a:pt x="2946" y="2883"/>
                    <a:pt x="2946" y="2819"/>
                    <a:pt x="2978" y="2756"/>
                  </a:cubicBezTo>
                  <a:cubicBezTo>
                    <a:pt x="3041" y="1933"/>
                    <a:pt x="3136" y="1109"/>
                    <a:pt x="3199" y="286"/>
                  </a:cubicBezTo>
                  <a:lnTo>
                    <a:pt x="1489"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6331088" y="2008495"/>
              <a:ext cx="72950" cy="64826"/>
            </a:xfrm>
            <a:custGeom>
              <a:avLst/>
              <a:gdLst/>
              <a:ahLst/>
              <a:cxnLst/>
              <a:rect l="l" t="t" r="r" b="b"/>
              <a:pathLst>
                <a:path w="2218" h="1971" extrusionOk="0">
                  <a:moveTo>
                    <a:pt x="678" y="1"/>
                  </a:moveTo>
                  <a:cubicBezTo>
                    <a:pt x="285" y="1"/>
                    <a:pt x="0" y="229"/>
                    <a:pt x="0" y="229"/>
                  </a:cubicBezTo>
                  <a:lnTo>
                    <a:pt x="2217" y="1970"/>
                  </a:lnTo>
                  <a:lnTo>
                    <a:pt x="2217" y="925"/>
                  </a:lnTo>
                  <a:lnTo>
                    <a:pt x="1046" y="70"/>
                  </a:lnTo>
                  <a:cubicBezTo>
                    <a:pt x="917" y="20"/>
                    <a:pt x="793" y="1"/>
                    <a:pt x="678"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6333161" y="2006621"/>
              <a:ext cx="54203" cy="20885"/>
            </a:xfrm>
            <a:custGeom>
              <a:avLst/>
              <a:gdLst/>
              <a:ahLst/>
              <a:cxnLst/>
              <a:rect l="l" t="t" r="r" b="b"/>
              <a:pathLst>
                <a:path w="1648" h="635" fill="none" extrusionOk="0">
                  <a:moveTo>
                    <a:pt x="1648" y="634"/>
                  </a:moveTo>
                  <a:cubicBezTo>
                    <a:pt x="1426" y="381"/>
                    <a:pt x="1173" y="191"/>
                    <a:pt x="856" y="96"/>
                  </a:cubicBezTo>
                  <a:cubicBezTo>
                    <a:pt x="571" y="1"/>
                    <a:pt x="191" y="64"/>
                    <a:pt x="1" y="317"/>
                  </a:cubicBezTo>
                </a:path>
              </a:pathLst>
            </a:custGeom>
            <a:noFill/>
            <a:ln w="4750"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6356085" y="1916009"/>
              <a:ext cx="104196" cy="171883"/>
            </a:xfrm>
            <a:custGeom>
              <a:avLst/>
              <a:gdLst/>
              <a:ahLst/>
              <a:cxnLst/>
              <a:rect l="l" t="t" r="r" b="b"/>
              <a:pathLst>
                <a:path w="3168" h="5226" extrusionOk="0">
                  <a:moveTo>
                    <a:pt x="982" y="0"/>
                  </a:moveTo>
                  <a:lnTo>
                    <a:pt x="666" y="190"/>
                  </a:lnTo>
                  <a:cubicBezTo>
                    <a:pt x="286" y="222"/>
                    <a:pt x="1" y="539"/>
                    <a:pt x="1" y="919"/>
                  </a:cubicBezTo>
                  <a:lnTo>
                    <a:pt x="64" y="2692"/>
                  </a:lnTo>
                  <a:lnTo>
                    <a:pt x="1426" y="5226"/>
                  </a:lnTo>
                  <a:lnTo>
                    <a:pt x="3167" y="5131"/>
                  </a:lnTo>
                  <a:lnTo>
                    <a:pt x="3104" y="3452"/>
                  </a:lnTo>
                  <a:lnTo>
                    <a:pt x="2566" y="2312"/>
                  </a:lnTo>
                  <a:lnTo>
                    <a:pt x="2471" y="1236"/>
                  </a:lnTo>
                  <a:lnTo>
                    <a:pt x="2122" y="666"/>
                  </a:lnTo>
                  <a:lnTo>
                    <a:pt x="1742" y="190"/>
                  </a:lnTo>
                  <a:lnTo>
                    <a:pt x="1362" y="127"/>
                  </a:lnTo>
                  <a:lnTo>
                    <a:pt x="982"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6370655" y="1922258"/>
              <a:ext cx="5262" cy="75022"/>
            </a:xfrm>
            <a:custGeom>
              <a:avLst/>
              <a:gdLst/>
              <a:ahLst/>
              <a:cxnLst/>
              <a:rect l="l" t="t" r="r" b="b"/>
              <a:pathLst>
                <a:path w="160" h="2281" fill="none" extrusionOk="0">
                  <a:moveTo>
                    <a:pt x="159" y="2281"/>
                  </a:moveTo>
                  <a:cubicBezTo>
                    <a:pt x="1" y="1552"/>
                    <a:pt x="1" y="729"/>
                    <a:pt x="159" y="0"/>
                  </a:cubicBezTo>
                </a:path>
              </a:pathLst>
            </a:custGeom>
            <a:noFill/>
            <a:ln w="4750"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6393579" y="1920186"/>
              <a:ext cx="5230" cy="78147"/>
            </a:xfrm>
            <a:custGeom>
              <a:avLst/>
              <a:gdLst/>
              <a:ahLst/>
              <a:cxnLst/>
              <a:rect l="l" t="t" r="r" b="b"/>
              <a:pathLst>
                <a:path w="159" h="2376" fill="none" extrusionOk="0">
                  <a:moveTo>
                    <a:pt x="127" y="2375"/>
                  </a:moveTo>
                  <a:cubicBezTo>
                    <a:pt x="1" y="1742"/>
                    <a:pt x="32" y="634"/>
                    <a:pt x="159" y="0"/>
                  </a:cubicBezTo>
                </a:path>
              </a:pathLst>
            </a:custGeom>
            <a:noFill/>
            <a:ln w="4750"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6414432" y="1933703"/>
              <a:ext cx="9407" cy="60452"/>
            </a:xfrm>
            <a:custGeom>
              <a:avLst/>
              <a:gdLst/>
              <a:ahLst/>
              <a:cxnLst/>
              <a:rect l="l" t="t" r="r" b="b"/>
              <a:pathLst>
                <a:path w="286" h="1838" fill="none" extrusionOk="0">
                  <a:moveTo>
                    <a:pt x="253" y="1838"/>
                  </a:moveTo>
                  <a:cubicBezTo>
                    <a:pt x="0" y="1109"/>
                    <a:pt x="285" y="1"/>
                    <a:pt x="285" y="1"/>
                  </a:cubicBezTo>
                </a:path>
              </a:pathLst>
            </a:custGeom>
            <a:noFill/>
            <a:ln w="4750"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6437323" y="1842565"/>
              <a:ext cx="53150" cy="79199"/>
            </a:xfrm>
            <a:custGeom>
              <a:avLst/>
              <a:gdLst/>
              <a:ahLst/>
              <a:cxnLst/>
              <a:rect l="l" t="t" r="r" b="b"/>
              <a:pathLst>
                <a:path w="1616" h="2408" extrusionOk="0">
                  <a:moveTo>
                    <a:pt x="844" y="0"/>
                  </a:moveTo>
                  <a:cubicBezTo>
                    <a:pt x="754" y="0"/>
                    <a:pt x="653" y="23"/>
                    <a:pt x="539" y="80"/>
                  </a:cubicBezTo>
                  <a:cubicBezTo>
                    <a:pt x="1" y="365"/>
                    <a:pt x="254" y="2170"/>
                    <a:pt x="1077" y="2392"/>
                  </a:cubicBezTo>
                  <a:cubicBezTo>
                    <a:pt x="1077" y="2392"/>
                    <a:pt x="1123" y="2407"/>
                    <a:pt x="1194" y="2407"/>
                  </a:cubicBezTo>
                  <a:cubicBezTo>
                    <a:pt x="1300" y="2407"/>
                    <a:pt x="1464" y="2373"/>
                    <a:pt x="1616" y="2202"/>
                  </a:cubicBezTo>
                  <a:cubicBezTo>
                    <a:pt x="1616" y="2202"/>
                    <a:pt x="1394" y="872"/>
                    <a:pt x="1362" y="365"/>
                  </a:cubicBezTo>
                  <a:cubicBezTo>
                    <a:pt x="1362" y="365"/>
                    <a:pt x="1200" y="0"/>
                    <a:pt x="844"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6459195" y="1858714"/>
              <a:ext cx="26082" cy="30259"/>
            </a:xfrm>
            <a:custGeom>
              <a:avLst/>
              <a:gdLst/>
              <a:ahLst/>
              <a:cxnLst/>
              <a:rect l="l" t="t" r="r" b="b"/>
              <a:pathLst>
                <a:path w="793" h="920" fill="none" extrusionOk="0">
                  <a:moveTo>
                    <a:pt x="1" y="222"/>
                  </a:moveTo>
                  <a:cubicBezTo>
                    <a:pt x="1" y="222"/>
                    <a:pt x="444" y="1"/>
                    <a:pt x="793" y="919"/>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6742509" y="1842565"/>
              <a:ext cx="54203" cy="79199"/>
            </a:xfrm>
            <a:custGeom>
              <a:avLst/>
              <a:gdLst/>
              <a:ahLst/>
              <a:cxnLst/>
              <a:rect l="l" t="t" r="r" b="b"/>
              <a:pathLst>
                <a:path w="1648" h="2408" extrusionOk="0">
                  <a:moveTo>
                    <a:pt x="785" y="0"/>
                  </a:moveTo>
                  <a:cubicBezTo>
                    <a:pt x="437" y="0"/>
                    <a:pt x="254" y="365"/>
                    <a:pt x="254" y="365"/>
                  </a:cubicBezTo>
                  <a:cubicBezTo>
                    <a:pt x="222" y="872"/>
                    <a:pt x="32" y="2202"/>
                    <a:pt x="1" y="2202"/>
                  </a:cubicBezTo>
                  <a:cubicBezTo>
                    <a:pt x="153" y="2373"/>
                    <a:pt x="316" y="2407"/>
                    <a:pt x="423" y="2407"/>
                  </a:cubicBezTo>
                  <a:cubicBezTo>
                    <a:pt x="494" y="2407"/>
                    <a:pt x="539" y="2392"/>
                    <a:pt x="539" y="2392"/>
                  </a:cubicBezTo>
                  <a:cubicBezTo>
                    <a:pt x="1394" y="2170"/>
                    <a:pt x="1648" y="365"/>
                    <a:pt x="1078" y="80"/>
                  </a:cubicBezTo>
                  <a:cubicBezTo>
                    <a:pt x="970" y="23"/>
                    <a:pt x="872" y="0"/>
                    <a:pt x="785"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6747739" y="1858714"/>
              <a:ext cx="27101" cy="30259"/>
            </a:xfrm>
            <a:custGeom>
              <a:avLst/>
              <a:gdLst/>
              <a:ahLst/>
              <a:cxnLst/>
              <a:rect l="l" t="t" r="r" b="b"/>
              <a:pathLst>
                <a:path w="824" h="920" fill="none" extrusionOk="0">
                  <a:moveTo>
                    <a:pt x="824" y="222"/>
                  </a:moveTo>
                  <a:cubicBezTo>
                    <a:pt x="824" y="222"/>
                    <a:pt x="348" y="1"/>
                    <a:pt x="0" y="919"/>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6411274" y="1577505"/>
              <a:ext cx="241709" cy="241676"/>
            </a:xfrm>
            <a:custGeom>
              <a:avLst/>
              <a:gdLst/>
              <a:ahLst/>
              <a:cxnLst/>
              <a:rect l="l" t="t" r="r" b="b"/>
              <a:pathLst>
                <a:path w="7349" h="7348" extrusionOk="0">
                  <a:moveTo>
                    <a:pt x="3675" y="0"/>
                  </a:moveTo>
                  <a:cubicBezTo>
                    <a:pt x="1648" y="0"/>
                    <a:pt x="1" y="1647"/>
                    <a:pt x="1" y="3674"/>
                  </a:cubicBezTo>
                  <a:cubicBezTo>
                    <a:pt x="1" y="5700"/>
                    <a:pt x="1648" y="7347"/>
                    <a:pt x="3675" y="7347"/>
                  </a:cubicBezTo>
                  <a:cubicBezTo>
                    <a:pt x="5701" y="7347"/>
                    <a:pt x="7348" y="5700"/>
                    <a:pt x="7348" y="3674"/>
                  </a:cubicBezTo>
                  <a:cubicBezTo>
                    <a:pt x="7348" y="1647"/>
                    <a:pt x="5701" y="0"/>
                    <a:pt x="3675"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6456070" y="1632694"/>
              <a:ext cx="317717" cy="407704"/>
            </a:xfrm>
            <a:custGeom>
              <a:avLst/>
              <a:gdLst/>
              <a:ahLst/>
              <a:cxnLst/>
              <a:rect l="l" t="t" r="r" b="b"/>
              <a:pathLst>
                <a:path w="9660" h="12396" extrusionOk="0">
                  <a:moveTo>
                    <a:pt x="4973" y="1"/>
                  </a:moveTo>
                  <a:cubicBezTo>
                    <a:pt x="1" y="1"/>
                    <a:pt x="159" y="4561"/>
                    <a:pt x="159" y="4561"/>
                  </a:cubicBezTo>
                  <a:cubicBezTo>
                    <a:pt x="159" y="5828"/>
                    <a:pt x="761" y="8773"/>
                    <a:pt x="1426" y="9818"/>
                  </a:cubicBezTo>
                  <a:cubicBezTo>
                    <a:pt x="1933" y="10673"/>
                    <a:pt x="3643" y="12035"/>
                    <a:pt x="4466" y="12320"/>
                  </a:cubicBezTo>
                  <a:cubicBezTo>
                    <a:pt x="4588" y="12372"/>
                    <a:pt x="4720" y="12396"/>
                    <a:pt x="4856" y="12396"/>
                  </a:cubicBezTo>
                  <a:cubicBezTo>
                    <a:pt x="4967" y="12396"/>
                    <a:pt x="5081" y="12380"/>
                    <a:pt x="5194" y="12351"/>
                  </a:cubicBezTo>
                  <a:cubicBezTo>
                    <a:pt x="6018" y="12130"/>
                    <a:pt x="7886" y="10610"/>
                    <a:pt x="8425" y="9660"/>
                  </a:cubicBezTo>
                  <a:cubicBezTo>
                    <a:pt x="8995" y="8614"/>
                    <a:pt x="9660" y="4593"/>
                    <a:pt x="9660" y="4593"/>
                  </a:cubicBezTo>
                  <a:cubicBezTo>
                    <a:pt x="9660" y="4593"/>
                    <a:pt x="9660" y="1"/>
                    <a:pt x="4973" y="1"/>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6523791" y="1632694"/>
              <a:ext cx="249997" cy="207306"/>
            </a:xfrm>
            <a:custGeom>
              <a:avLst/>
              <a:gdLst/>
              <a:ahLst/>
              <a:cxnLst/>
              <a:rect l="l" t="t" r="r" b="b"/>
              <a:pathLst>
                <a:path w="7601" h="6303" extrusionOk="0">
                  <a:moveTo>
                    <a:pt x="2914" y="1"/>
                  </a:moveTo>
                  <a:cubicBezTo>
                    <a:pt x="1615" y="1"/>
                    <a:pt x="697" y="317"/>
                    <a:pt x="0" y="761"/>
                  </a:cubicBezTo>
                  <a:cubicBezTo>
                    <a:pt x="0" y="792"/>
                    <a:pt x="32" y="856"/>
                    <a:pt x="32" y="887"/>
                  </a:cubicBezTo>
                  <a:cubicBezTo>
                    <a:pt x="222" y="1426"/>
                    <a:pt x="475" y="1901"/>
                    <a:pt x="760" y="2344"/>
                  </a:cubicBezTo>
                  <a:cubicBezTo>
                    <a:pt x="1647" y="3769"/>
                    <a:pt x="2914" y="4909"/>
                    <a:pt x="4434" y="5574"/>
                  </a:cubicBezTo>
                  <a:cubicBezTo>
                    <a:pt x="5352" y="5986"/>
                    <a:pt x="6302" y="6208"/>
                    <a:pt x="7284" y="6303"/>
                  </a:cubicBezTo>
                  <a:cubicBezTo>
                    <a:pt x="7474" y="5353"/>
                    <a:pt x="7601" y="4593"/>
                    <a:pt x="7601" y="4593"/>
                  </a:cubicBezTo>
                  <a:cubicBezTo>
                    <a:pt x="7601" y="4593"/>
                    <a:pt x="7601" y="1"/>
                    <a:pt x="2914"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6593584" y="1928408"/>
              <a:ext cx="43777" cy="34107"/>
            </a:xfrm>
            <a:custGeom>
              <a:avLst/>
              <a:gdLst/>
              <a:ahLst/>
              <a:cxnLst/>
              <a:rect l="l" t="t" r="r" b="b"/>
              <a:pathLst>
                <a:path w="1331" h="1037" extrusionOk="0">
                  <a:moveTo>
                    <a:pt x="761" y="1"/>
                  </a:moveTo>
                  <a:cubicBezTo>
                    <a:pt x="448" y="1"/>
                    <a:pt x="30" y="216"/>
                    <a:pt x="0" y="542"/>
                  </a:cubicBezTo>
                  <a:cubicBezTo>
                    <a:pt x="0" y="893"/>
                    <a:pt x="363" y="1036"/>
                    <a:pt x="693" y="1036"/>
                  </a:cubicBezTo>
                  <a:cubicBezTo>
                    <a:pt x="810" y="1036"/>
                    <a:pt x="922" y="1018"/>
                    <a:pt x="1013" y="985"/>
                  </a:cubicBezTo>
                  <a:cubicBezTo>
                    <a:pt x="1267" y="890"/>
                    <a:pt x="1330" y="669"/>
                    <a:pt x="1267" y="447"/>
                  </a:cubicBezTo>
                  <a:cubicBezTo>
                    <a:pt x="1204" y="225"/>
                    <a:pt x="1045" y="67"/>
                    <a:pt x="823" y="4"/>
                  </a:cubicBezTo>
                  <a:cubicBezTo>
                    <a:pt x="803" y="1"/>
                    <a:pt x="783" y="1"/>
                    <a:pt x="761"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6607101" y="1982677"/>
              <a:ext cx="28154" cy="4177"/>
            </a:xfrm>
            <a:custGeom>
              <a:avLst/>
              <a:gdLst/>
              <a:ahLst/>
              <a:cxnLst/>
              <a:rect l="l" t="t" r="r" b="b"/>
              <a:pathLst>
                <a:path w="856" h="127" fill="none" extrusionOk="0">
                  <a:moveTo>
                    <a:pt x="1" y="127"/>
                  </a:moveTo>
                  <a:cubicBezTo>
                    <a:pt x="254" y="0"/>
                    <a:pt x="602" y="0"/>
                    <a:pt x="856" y="127"/>
                  </a:cubicBezTo>
                </a:path>
              </a:pathLst>
            </a:custGeom>
            <a:noFill/>
            <a:ln w="870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6622724" y="1839967"/>
              <a:ext cx="27134" cy="68773"/>
            </a:xfrm>
            <a:custGeom>
              <a:avLst/>
              <a:gdLst/>
              <a:ahLst/>
              <a:cxnLst/>
              <a:rect l="l" t="t" r="r" b="b"/>
              <a:pathLst>
                <a:path w="825" h="2091" fill="none" extrusionOk="0">
                  <a:moveTo>
                    <a:pt x="32" y="1"/>
                  </a:moveTo>
                  <a:cubicBezTo>
                    <a:pt x="1" y="286"/>
                    <a:pt x="32" y="571"/>
                    <a:pt x="127" y="824"/>
                  </a:cubicBezTo>
                  <a:cubicBezTo>
                    <a:pt x="159" y="919"/>
                    <a:pt x="191" y="1077"/>
                    <a:pt x="254" y="1141"/>
                  </a:cubicBezTo>
                  <a:cubicBezTo>
                    <a:pt x="349" y="1236"/>
                    <a:pt x="571" y="1299"/>
                    <a:pt x="698" y="1394"/>
                  </a:cubicBezTo>
                  <a:cubicBezTo>
                    <a:pt x="729" y="1394"/>
                    <a:pt x="793" y="1426"/>
                    <a:pt x="793" y="1489"/>
                  </a:cubicBezTo>
                  <a:cubicBezTo>
                    <a:pt x="824" y="1552"/>
                    <a:pt x="793" y="1616"/>
                    <a:pt x="729" y="1679"/>
                  </a:cubicBezTo>
                  <a:cubicBezTo>
                    <a:pt x="571" y="1869"/>
                    <a:pt x="349" y="1996"/>
                    <a:pt x="127" y="2091"/>
                  </a:cubicBezTo>
                </a:path>
              </a:pathLst>
            </a:custGeom>
            <a:noFill/>
            <a:ln w="870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6525995" y="1776259"/>
              <a:ext cx="51999" cy="21247"/>
            </a:xfrm>
            <a:custGeom>
              <a:avLst/>
              <a:gdLst/>
              <a:ahLst/>
              <a:cxnLst/>
              <a:rect l="l" t="t" r="r" b="b"/>
              <a:pathLst>
                <a:path w="1581" h="646" extrusionOk="0">
                  <a:moveTo>
                    <a:pt x="1261" y="1"/>
                  </a:moveTo>
                  <a:cubicBezTo>
                    <a:pt x="1200" y="1"/>
                    <a:pt x="1137" y="6"/>
                    <a:pt x="1073" y="6"/>
                  </a:cubicBezTo>
                  <a:cubicBezTo>
                    <a:pt x="947" y="38"/>
                    <a:pt x="820" y="69"/>
                    <a:pt x="693" y="101"/>
                  </a:cubicBezTo>
                  <a:cubicBezTo>
                    <a:pt x="567" y="133"/>
                    <a:pt x="440" y="196"/>
                    <a:pt x="313" y="259"/>
                  </a:cubicBezTo>
                  <a:cubicBezTo>
                    <a:pt x="282" y="291"/>
                    <a:pt x="218" y="323"/>
                    <a:pt x="187" y="354"/>
                  </a:cubicBezTo>
                  <a:cubicBezTo>
                    <a:pt x="123" y="386"/>
                    <a:pt x="92" y="449"/>
                    <a:pt x="28" y="513"/>
                  </a:cubicBezTo>
                  <a:cubicBezTo>
                    <a:pt x="1" y="567"/>
                    <a:pt x="21" y="646"/>
                    <a:pt x="88" y="646"/>
                  </a:cubicBezTo>
                  <a:cubicBezTo>
                    <a:pt x="98" y="646"/>
                    <a:pt x="110" y="644"/>
                    <a:pt x="123" y="639"/>
                  </a:cubicBezTo>
                  <a:cubicBezTo>
                    <a:pt x="139" y="623"/>
                    <a:pt x="163" y="623"/>
                    <a:pt x="191" y="623"/>
                  </a:cubicBezTo>
                  <a:cubicBezTo>
                    <a:pt x="218" y="623"/>
                    <a:pt x="250" y="623"/>
                    <a:pt x="282" y="608"/>
                  </a:cubicBezTo>
                  <a:cubicBezTo>
                    <a:pt x="345" y="608"/>
                    <a:pt x="408" y="576"/>
                    <a:pt x="440" y="544"/>
                  </a:cubicBezTo>
                  <a:cubicBezTo>
                    <a:pt x="567" y="513"/>
                    <a:pt x="662" y="481"/>
                    <a:pt x="788" y="449"/>
                  </a:cubicBezTo>
                  <a:cubicBezTo>
                    <a:pt x="915" y="418"/>
                    <a:pt x="1010" y="386"/>
                    <a:pt x="1105" y="386"/>
                  </a:cubicBezTo>
                  <a:lnTo>
                    <a:pt x="1295" y="386"/>
                  </a:lnTo>
                  <a:cubicBezTo>
                    <a:pt x="1390" y="386"/>
                    <a:pt x="1453" y="386"/>
                    <a:pt x="1517" y="323"/>
                  </a:cubicBezTo>
                  <a:cubicBezTo>
                    <a:pt x="1580" y="259"/>
                    <a:pt x="1580" y="133"/>
                    <a:pt x="1517" y="69"/>
                  </a:cubicBezTo>
                  <a:cubicBezTo>
                    <a:pt x="1441" y="12"/>
                    <a:pt x="1353" y="1"/>
                    <a:pt x="1261"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6657094" y="1779548"/>
              <a:ext cx="52887" cy="21082"/>
            </a:xfrm>
            <a:custGeom>
              <a:avLst/>
              <a:gdLst/>
              <a:ahLst/>
              <a:cxnLst/>
              <a:rect l="l" t="t" r="r" b="b"/>
              <a:pathLst>
                <a:path w="1608" h="641" extrusionOk="0">
                  <a:moveTo>
                    <a:pt x="290" y="1"/>
                  </a:moveTo>
                  <a:cubicBezTo>
                    <a:pt x="207" y="1"/>
                    <a:pt x="128" y="17"/>
                    <a:pt x="64" y="64"/>
                  </a:cubicBezTo>
                  <a:cubicBezTo>
                    <a:pt x="1" y="128"/>
                    <a:pt x="1" y="254"/>
                    <a:pt x="64" y="318"/>
                  </a:cubicBezTo>
                  <a:cubicBezTo>
                    <a:pt x="159" y="381"/>
                    <a:pt x="223" y="381"/>
                    <a:pt x="318" y="381"/>
                  </a:cubicBezTo>
                  <a:lnTo>
                    <a:pt x="476" y="381"/>
                  </a:lnTo>
                  <a:cubicBezTo>
                    <a:pt x="603" y="413"/>
                    <a:pt x="698" y="413"/>
                    <a:pt x="793" y="444"/>
                  </a:cubicBezTo>
                  <a:cubicBezTo>
                    <a:pt x="919" y="476"/>
                    <a:pt x="1046" y="508"/>
                    <a:pt x="1141" y="571"/>
                  </a:cubicBezTo>
                  <a:cubicBezTo>
                    <a:pt x="1204" y="571"/>
                    <a:pt x="1268" y="603"/>
                    <a:pt x="1331" y="603"/>
                  </a:cubicBezTo>
                  <a:cubicBezTo>
                    <a:pt x="1363" y="634"/>
                    <a:pt x="1426" y="634"/>
                    <a:pt x="1489" y="634"/>
                  </a:cubicBezTo>
                  <a:cubicBezTo>
                    <a:pt x="1498" y="639"/>
                    <a:pt x="1507" y="641"/>
                    <a:pt x="1515" y="641"/>
                  </a:cubicBezTo>
                  <a:cubicBezTo>
                    <a:pt x="1568" y="641"/>
                    <a:pt x="1607" y="562"/>
                    <a:pt x="1553" y="508"/>
                  </a:cubicBezTo>
                  <a:cubicBezTo>
                    <a:pt x="1521" y="476"/>
                    <a:pt x="1489" y="413"/>
                    <a:pt x="1426" y="381"/>
                  </a:cubicBezTo>
                  <a:cubicBezTo>
                    <a:pt x="1394" y="318"/>
                    <a:pt x="1331" y="286"/>
                    <a:pt x="1299" y="254"/>
                  </a:cubicBezTo>
                  <a:cubicBezTo>
                    <a:pt x="1173" y="191"/>
                    <a:pt x="1046" y="159"/>
                    <a:pt x="919" y="96"/>
                  </a:cubicBezTo>
                  <a:cubicBezTo>
                    <a:pt x="793" y="64"/>
                    <a:pt x="666" y="33"/>
                    <a:pt x="539" y="33"/>
                  </a:cubicBezTo>
                  <a:cubicBezTo>
                    <a:pt x="460" y="17"/>
                    <a:pt x="373" y="1"/>
                    <a:pt x="290"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6519614" y="1840756"/>
              <a:ext cx="65155" cy="19043"/>
            </a:xfrm>
            <a:custGeom>
              <a:avLst/>
              <a:gdLst/>
              <a:ahLst/>
              <a:cxnLst/>
              <a:rect l="l" t="t" r="r" b="b"/>
              <a:pathLst>
                <a:path w="1981" h="579" extrusionOk="0">
                  <a:moveTo>
                    <a:pt x="1676" y="1"/>
                  </a:moveTo>
                  <a:cubicBezTo>
                    <a:pt x="1657" y="1"/>
                    <a:pt x="1637" y="3"/>
                    <a:pt x="1616" y="8"/>
                  </a:cubicBezTo>
                  <a:cubicBezTo>
                    <a:pt x="1489" y="40"/>
                    <a:pt x="1362" y="103"/>
                    <a:pt x="1236" y="135"/>
                  </a:cubicBezTo>
                  <a:cubicBezTo>
                    <a:pt x="1109" y="167"/>
                    <a:pt x="1014" y="198"/>
                    <a:pt x="887" y="198"/>
                  </a:cubicBezTo>
                  <a:lnTo>
                    <a:pt x="476" y="198"/>
                  </a:lnTo>
                  <a:cubicBezTo>
                    <a:pt x="412" y="198"/>
                    <a:pt x="349" y="167"/>
                    <a:pt x="286" y="167"/>
                  </a:cubicBezTo>
                  <a:cubicBezTo>
                    <a:pt x="243" y="167"/>
                    <a:pt x="201" y="181"/>
                    <a:pt x="150" y="181"/>
                  </a:cubicBezTo>
                  <a:cubicBezTo>
                    <a:pt x="124" y="181"/>
                    <a:pt x="96" y="177"/>
                    <a:pt x="64" y="167"/>
                  </a:cubicBezTo>
                  <a:cubicBezTo>
                    <a:pt x="32" y="167"/>
                    <a:pt x="1" y="230"/>
                    <a:pt x="32" y="262"/>
                  </a:cubicBezTo>
                  <a:cubicBezTo>
                    <a:pt x="96" y="293"/>
                    <a:pt x="127" y="357"/>
                    <a:pt x="191" y="388"/>
                  </a:cubicBezTo>
                  <a:cubicBezTo>
                    <a:pt x="254" y="420"/>
                    <a:pt x="317" y="452"/>
                    <a:pt x="381" y="483"/>
                  </a:cubicBezTo>
                  <a:cubicBezTo>
                    <a:pt x="539" y="547"/>
                    <a:pt x="697" y="578"/>
                    <a:pt x="856" y="578"/>
                  </a:cubicBezTo>
                  <a:cubicBezTo>
                    <a:pt x="1172" y="578"/>
                    <a:pt x="1521" y="547"/>
                    <a:pt x="1806" y="388"/>
                  </a:cubicBezTo>
                  <a:cubicBezTo>
                    <a:pt x="1980" y="301"/>
                    <a:pt x="1888" y="1"/>
                    <a:pt x="167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6656667" y="1840756"/>
              <a:ext cx="65056" cy="19043"/>
            </a:xfrm>
            <a:custGeom>
              <a:avLst/>
              <a:gdLst/>
              <a:ahLst/>
              <a:cxnLst/>
              <a:rect l="l" t="t" r="r" b="b"/>
              <a:pathLst>
                <a:path w="1978" h="579" extrusionOk="0">
                  <a:moveTo>
                    <a:pt x="309" y="1"/>
                  </a:moveTo>
                  <a:cubicBezTo>
                    <a:pt x="117" y="1"/>
                    <a:pt x="0" y="301"/>
                    <a:pt x="204" y="388"/>
                  </a:cubicBezTo>
                  <a:cubicBezTo>
                    <a:pt x="457" y="547"/>
                    <a:pt x="806" y="578"/>
                    <a:pt x="1122" y="578"/>
                  </a:cubicBezTo>
                  <a:cubicBezTo>
                    <a:pt x="1281" y="578"/>
                    <a:pt x="1439" y="547"/>
                    <a:pt x="1566" y="483"/>
                  </a:cubicBezTo>
                  <a:cubicBezTo>
                    <a:pt x="1661" y="452"/>
                    <a:pt x="1724" y="420"/>
                    <a:pt x="1787" y="388"/>
                  </a:cubicBezTo>
                  <a:cubicBezTo>
                    <a:pt x="1851" y="357"/>
                    <a:pt x="1882" y="293"/>
                    <a:pt x="1946" y="262"/>
                  </a:cubicBezTo>
                  <a:cubicBezTo>
                    <a:pt x="1977" y="230"/>
                    <a:pt x="1946" y="167"/>
                    <a:pt x="1914" y="167"/>
                  </a:cubicBezTo>
                  <a:cubicBezTo>
                    <a:pt x="1893" y="177"/>
                    <a:pt x="1868" y="181"/>
                    <a:pt x="1842" y="181"/>
                  </a:cubicBezTo>
                  <a:cubicBezTo>
                    <a:pt x="1791" y="181"/>
                    <a:pt x="1735" y="167"/>
                    <a:pt x="1692" y="167"/>
                  </a:cubicBezTo>
                  <a:cubicBezTo>
                    <a:pt x="1629" y="167"/>
                    <a:pt x="1566" y="167"/>
                    <a:pt x="1502" y="198"/>
                  </a:cubicBezTo>
                  <a:lnTo>
                    <a:pt x="1122" y="198"/>
                  </a:lnTo>
                  <a:cubicBezTo>
                    <a:pt x="996" y="198"/>
                    <a:pt x="869" y="167"/>
                    <a:pt x="742" y="135"/>
                  </a:cubicBezTo>
                  <a:cubicBezTo>
                    <a:pt x="616" y="103"/>
                    <a:pt x="489" y="72"/>
                    <a:pt x="362" y="8"/>
                  </a:cubicBezTo>
                  <a:cubicBezTo>
                    <a:pt x="344" y="3"/>
                    <a:pt x="326" y="1"/>
                    <a:pt x="309"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6585230" y="1935808"/>
              <a:ext cx="62524" cy="12531"/>
            </a:xfrm>
            <a:custGeom>
              <a:avLst/>
              <a:gdLst/>
              <a:ahLst/>
              <a:cxnLst/>
              <a:rect l="l" t="t" r="r" b="b"/>
              <a:pathLst>
                <a:path w="1901" h="381" fill="none" extrusionOk="0">
                  <a:moveTo>
                    <a:pt x="1" y="0"/>
                  </a:moveTo>
                  <a:cubicBezTo>
                    <a:pt x="571" y="317"/>
                    <a:pt x="1267" y="380"/>
                    <a:pt x="1901" y="190"/>
                  </a:cubicBezTo>
                </a:path>
              </a:pathLst>
            </a:custGeom>
            <a:noFill/>
            <a:ln w="870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6499814" y="1872265"/>
              <a:ext cx="82324" cy="82324"/>
            </a:xfrm>
            <a:custGeom>
              <a:avLst/>
              <a:gdLst/>
              <a:ahLst/>
              <a:cxnLst/>
              <a:rect l="l" t="t" r="r" b="b"/>
              <a:pathLst>
                <a:path w="2503" h="2503" extrusionOk="0">
                  <a:moveTo>
                    <a:pt x="1236" y="0"/>
                  </a:moveTo>
                  <a:cubicBezTo>
                    <a:pt x="571" y="0"/>
                    <a:pt x="1" y="570"/>
                    <a:pt x="1" y="1267"/>
                  </a:cubicBezTo>
                  <a:cubicBezTo>
                    <a:pt x="1" y="1932"/>
                    <a:pt x="571" y="2502"/>
                    <a:pt x="1236" y="2502"/>
                  </a:cubicBezTo>
                  <a:cubicBezTo>
                    <a:pt x="1933" y="2502"/>
                    <a:pt x="2503" y="1932"/>
                    <a:pt x="2503" y="1267"/>
                  </a:cubicBezTo>
                  <a:cubicBezTo>
                    <a:pt x="2503" y="570"/>
                    <a:pt x="1933" y="0"/>
                    <a:pt x="1236" y="0"/>
                  </a:cubicBezTo>
                  <a:close/>
                </a:path>
              </a:pathLst>
            </a:custGeom>
            <a:solidFill>
              <a:srgbClr val="FF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6660219" y="1872265"/>
              <a:ext cx="81304" cy="82324"/>
            </a:xfrm>
            <a:custGeom>
              <a:avLst/>
              <a:gdLst/>
              <a:ahLst/>
              <a:cxnLst/>
              <a:rect l="l" t="t" r="r" b="b"/>
              <a:pathLst>
                <a:path w="2472" h="2503" extrusionOk="0">
                  <a:moveTo>
                    <a:pt x="1236" y="0"/>
                  </a:moveTo>
                  <a:cubicBezTo>
                    <a:pt x="539" y="0"/>
                    <a:pt x="1" y="570"/>
                    <a:pt x="1" y="1267"/>
                  </a:cubicBezTo>
                  <a:cubicBezTo>
                    <a:pt x="1" y="1932"/>
                    <a:pt x="539" y="2502"/>
                    <a:pt x="1236" y="2502"/>
                  </a:cubicBezTo>
                  <a:cubicBezTo>
                    <a:pt x="1933" y="2502"/>
                    <a:pt x="2471" y="1932"/>
                    <a:pt x="2471" y="1267"/>
                  </a:cubicBezTo>
                  <a:cubicBezTo>
                    <a:pt x="2471" y="570"/>
                    <a:pt x="1933" y="0"/>
                    <a:pt x="1236" y="0"/>
                  </a:cubicBezTo>
                  <a:close/>
                </a:path>
              </a:pathLst>
            </a:custGeom>
            <a:solidFill>
              <a:srgbClr val="FF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6510240" y="1605955"/>
              <a:ext cx="266672" cy="308015"/>
            </a:xfrm>
            <a:custGeom>
              <a:avLst/>
              <a:gdLst/>
              <a:ahLst/>
              <a:cxnLst/>
              <a:rect l="l" t="t" r="r" b="b"/>
              <a:pathLst>
                <a:path w="8108" h="9365" extrusionOk="0">
                  <a:moveTo>
                    <a:pt x="2675" y="0"/>
                  </a:moveTo>
                  <a:cubicBezTo>
                    <a:pt x="1841" y="0"/>
                    <a:pt x="995" y="142"/>
                    <a:pt x="412" y="750"/>
                  </a:cubicBezTo>
                  <a:cubicBezTo>
                    <a:pt x="159" y="972"/>
                    <a:pt x="1" y="1289"/>
                    <a:pt x="32" y="1605"/>
                  </a:cubicBezTo>
                  <a:cubicBezTo>
                    <a:pt x="64" y="1954"/>
                    <a:pt x="286" y="2239"/>
                    <a:pt x="476" y="2492"/>
                  </a:cubicBezTo>
                  <a:cubicBezTo>
                    <a:pt x="1204" y="3379"/>
                    <a:pt x="1996" y="4234"/>
                    <a:pt x="2914" y="4899"/>
                  </a:cubicBezTo>
                  <a:cubicBezTo>
                    <a:pt x="3833" y="5564"/>
                    <a:pt x="5384" y="6039"/>
                    <a:pt x="6493" y="6134"/>
                  </a:cubicBezTo>
                  <a:cubicBezTo>
                    <a:pt x="6778" y="7211"/>
                    <a:pt x="7253" y="9364"/>
                    <a:pt x="7253" y="9364"/>
                  </a:cubicBezTo>
                  <a:cubicBezTo>
                    <a:pt x="7253" y="9364"/>
                    <a:pt x="8076" y="8224"/>
                    <a:pt x="8108" y="5849"/>
                  </a:cubicBezTo>
                  <a:cubicBezTo>
                    <a:pt x="8108" y="4645"/>
                    <a:pt x="7918" y="3157"/>
                    <a:pt x="7189" y="2112"/>
                  </a:cubicBezTo>
                  <a:cubicBezTo>
                    <a:pt x="6334" y="845"/>
                    <a:pt x="4783" y="148"/>
                    <a:pt x="3294" y="22"/>
                  </a:cubicBezTo>
                  <a:cubicBezTo>
                    <a:pt x="3091" y="9"/>
                    <a:pt x="2884" y="0"/>
                    <a:pt x="2675"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6453998" y="1649369"/>
              <a:ext cx="113569" cy="263548"/>
            </a:xfrm>
            <a:custGeom>
              <a:avLst/>
              <a:gdLst/>
              <a:ahLst/>
              <a:cxnLst/>
              <a:rect l="l" t="t" r="r" b="b"/>
              <a:pathLst>
                <a:path w="3453" h="8013" extrusionOk="0">
                  <a:moveTo>
                    <a:pt x="2344" y="0"/>
                  </a:moveTo>
                  <a:cubicBezTo>
                    <a:pt x="2059" y="0"/>
                    <a:pt x="1742" y="317"/>
                    <a:pt x="1552" y="507"/>
                  </a:cubicBezTo>
                  <a:cubicBezTo>
                    <a:pt x="1014" y="950"/>
                    <a:pt x="634" y="1552"/>
                    <a:pt x="380" y="2217"/>
                  </a:cubicBezTo>
                  <a:cubicBezTo>
                    <a:pt x="32" y="3135"/>
                    <a:pt x="0" y="4181"/>
                    <a:pt x="127" y="5162"/>
                  </a:cubicBezTo>
                  <a:cubicBezTo>
                    <a:pt x="254" y="6176"/>
                    <a:pt x="570" y="7094"/>
                    <a:pt x="951" y="8012"/>
                  </a:cubicBezTo>
                  <a:cubicBezTo>
                    <a:pt x="1014" y="6682"/>
                    <a:pt x="1172" y="4814"/>
                    <a:pt x="1172" y="4814"/>
                  </a:cubicBezTo>
                  <a:cubicBezTo>
                    <a:pt x="1172" y="4814"/>
                    <a:pt x="2787" y="3325"/>
                    <a:pt x="3262" y="2122"/>
                  </a:cubicBezTo>
                  <a:cubicBezTo>
                    <a:pt x="3421" y="1774"/>
                    <a:pt x="3452" y="887"/>
                    <a:pt x="3167" y="444"/>
                  </a:cubicBezTo>
                  <a:cubicBezTo>
                    <a:pt x="3009" y="190"/>
                    <a:pt x="2661" y="0"/>
                    <a:pt x="2344"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6557109" y="1656638"/>
              <a:ext cx="146887" cy="121923"/>
            </a:xfrm>
            <a:custGeom>
              <a:avLst/>
              <a:gdLst/>
              <a:ahLst/>
              <a:cxnLst/>
              <a:rect l="l" t="t" r="r" b="b"/>
              <a:pathLst>
                <a:path w="4466" h="3707" fill="none" extrusionOk="0">
                  <a:moveTo>
                    <a:pt x="1" y="1"/>
                  </a:moveTo>
                  <a:cubicBezTo>
                    <a:pt x="666" y="1964"/>
                    <a:pt x="2471" y="3484"/>
                    <a:pt x="4466" y="3706"/>
                  </a:cubicBez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6624829" y="1634766"/>
              <a:ext cx="128139" cy="131297"/>
            </a:xfrm>
            <a:custGeom>
              <a:avLst/>
              <a:gdLst/>
              <a:ahLst/>
              <a:cxnLst/>
              <a:rect l="l" t="t" r="r" b="b"/>
              <a:pathLst>
                <a:path w="3896" h="3992" fill="none" extrusionOk="0">
                  <a:moveTo>
                    <a:pt x="0" y="1"/>
                  </a:moveTo>
                  <a:cubicBezTo>
                    <a:pt x="1932" y="413"/>
                    <a:pt x="3515" y="2059"/>
                    <a:pt x="3895" y="3991"/>
                  </a:cubicBez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6472746" y="1684759"/>
              <a:ext cx="39600" cy="61504"/>
            </a:xfrm>
            <a:custGeom>
              <a:avLst/>
              <a:gdLst/>
              <a:ahLst/>
              <a:cxnLst/>
              <a:rect l="l" t="t" r="r" b="b"/>
              <a:pathLst>
                <a:path w="1204" h="1870" fill="none" extrusionOk="0">
                  <a:moveTo>
                    <a:pt x="0" y="1869"/>
                  </a:moveTo>
                  <a:cubicBezTo>
                    <a:pt x="254" y="1173"/>
                    <a:pt x="666" y="508"/>
                    <a:pt x="1204" y="1"/>
                  </a:cubicBez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6488368" y="1731660"/>
              <a:ext cx="44829" cy="54170"/>
            </a:xfrm>
            <a:custGeom>
              <a:avLst/>
              <a:gdLst/>
              <a:ahLst/>
              <a:cxnLst/>
              <a:rect l="l" t="t" r="r" b="b"/>
              <a:pathLst>
                <a:path w="1363" h="1647" fill="none" extrusionOk="0">
                  <a:moveTo>
                    <a:pt x="1" y="1647"/>
                  </a:moveTo>
                  <a:cubicBezTo>
                    <a:pt x="571" y="1235"/>
                    <a:pt x="1014" y="665"/>
                    <a:pt x="1362" y="0"/>
                  </a:cubicBez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6607101" y="1654566"/>
              <a:ext cx="77127" cy="65648"/>
            </a:xfrm>
            <a:custGeom>
              <a:avLst/>
              <a:gdLst/>
              <a:ahLst/>
              <a:cxnLst/>
              <a:rect l="l" t="t" r="r" b="b"/>
              <a:pathLst>
                <a:path w="2345" h="1996" fill="none" extrusionOk="0">
                  <a:moveTo>
                    <a:pt x="1" y="1"/>
                  </a:moveTo>
                  <a:cubicBezTo>
                    <a:pt x="634" y="824"/>
                    <a:pt x="1426" y="1521"/>
                    <a:pt x="2344" y="1996"/>
                  </a:cubicBez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6468569" y="1803295"/>
              <a:ext cx="42757" cy="269270"/>
            </a:xfrm>
            <a:custGeom>
              <a:avLst/>
              <a:gdLst/>
              <a:ahLst/>
              <a:cxnLst/>
              <a:rect l="l" t="t" r="r" b="b"/>
              <a:pathLst>
                <a:path w="1300" h="8187" extrusionOk="0">
                  <a:moveTo>
                    <a:pt x="487" y="0"/>
                  </a:moveTo>
                  <a:cubicBezTo>
                    <a:pt x="389" y="0"/>
                    <a:pt x="291" y="48"/>
                    <a:pt x="222" y="166"/>
                  </a:cubicBezTo>
                  <a:cubicBezTo>
                    <a:pt x="32" y="482"/>
                    <a:pt x="32" y="831"/>
                    <a:pt x="64" y="1211"/>
                  </a:cubicBezTo>
                  <a:cubicBezTo>
                    <a:pt x="127" y="1496"/>
                    <a:pt x="159" y="1749"/>
                    <a:pt x="96" y="2034"/>
                  </a:cubicBezTo>
                  <a:cubicBezTo>
                    <a:pt x="32" y="2224"/>
                    <a:pt x="1" y="2382"/>
                    <a:pt x="32" y="2572"/>
                  </a:cubicBezTo>
                  <a:cubicBezTo>
                    <a:pt x="64" y="2762"/>
                    <a:pt x="159" y="2857"/>
                    <a:pt x="222" y="3016"/>
                  </a:cubicBezTo>
                  <a:cubicBezTo>
                    <a:pt x="349" y="3237"/>
                    <a:pt x="222" y="3364"/>
                    <a:pt x="191" y="3586"/>
                  </a:cubicBezTo>
                  <a:cubicBezTo>
                    <a:pt x="159" y="3776"/>
                    <a:pt x="159" y="3934"/>
                    <a:pt x="222" y="4124"/>
                  </a:cubicBezTo>
                  <a:cubicBezTo>
                    <a:pt x="254" y="4283"/>
                    <a:pt x="412" y="4409"/>
                    <a:pt x="444" y="4599"/>
                  </a:cubicBezTo>
                  <a:cubicBezTo>
                    <a:pt x="476" y="4758"/>
                    <a:pt x="317" y="4948"/>
                    <a:pt x="254" y="5106"/>
                  </a:cubicBezTo>
                  <a:cubicBezTo>
                    <a:pt x="191" y="5264"/>
                    <a:pt x="159" y="5423"/>
                    <a:pt x="191" y="5549"/>
                  </a:cubicBezTo>
                  <a:cubicBezTo>
                    <a:pt x="286" y="5993"/>
                    <a:pt x="761" y="6088"/>
                    <a:pt x="571" y="6563"/>
                  </a:cubicBezTo>
                  <a:cubicBezTo>
                    <a:pt x="444" y="6943"/>
                    <a:pt x="159" y="7291"/>
                    <a:pt x="254" y="7703"/>
                  </a:cubicBezTo>
                  <a:cubicBezTo>
                    <a:pt x="286" y="7988"/>
                    <a:pt x="508" y="8114"/>
                    <a:pt x="761" y="8178"/>
                  </a:cubicBezTo>
                  <a:cubicBezTo>
                    <a:pt x="767" y="8184"/>
                    <a:pt x="774" y="8187"/>
                    <a:pt x="779" y="8187"/>
                  </a:cubicBezTo>
                  <a:cubicBezTo>
                    <a:pt x="803" y="8187"/>
                    <a:pt x="818" y="8146"/>
                    <a:pt x="793" y="8146"/>
                  </a:cubicBezTo>
                  <a:cubicBezTo>
                    <a:pt x="603" y="7988"/>
                    <a:pt x="666" y="7639"/>
                    <a:pt x="761" y="7449"/>
                  </a:cubicBezTo>
                  <a:cubicBezTo>
                    <a:pt x="824" y="7291"/>
                    <a:pt x="951" y="7133"/>
                    <a:pt x="1014" y="6974"/>
                  </a:cubicBezTo>
                  <a:cubicBezTo>
                    <a:pt x="1173" y="6689"/>
                    <a:pt x="1299" y="6373"/>
                    <a:pt x="1204" y="6088"/>
                  </a:cubicBezTo>
                  <a:cubicBezTo>
                    <a:pt x="1141" y="5771"/>
                    <a:pt x="793" y="5549"/>
                    <a:pt x="888" y="5264"/>
                  </a:cubicBezTo>
                  <a:cubicBezTo>
                    <a:pt x="1014" y="4948"/>
                    <a:pt x="1173" y="4758"/>
                    <a:pt x="1078" y="4409"/>
                  </a:cubicBezTo>
                  <a:cubicBezTo>
                    <a:pt x="1046" y="4283"/>
                    <a:pt x="951" y="4156"/>
                    <a:pt x="888" y="4061"/>
                  </a:cubicBezTo>
                  <a:cubicBezTo>
                    <a:pt x="793" y="3871"/>
                    <a:pt x="824" y="3744"/>
                    <a:pt x="888" y="3554"/>
                  </a:cubicBezTo>
                  <a:cubicBezTo>
                    <a:pt x="983" y="3269"/>
                    <a:pt x="983" y="3016"/>
                    <a:pt x="824" y="2731"/>
                  </a:cubicBezTo>
                  <a:cubicBezTo>
                    <a:pt x="729" y="2509"/>
                    <a:pt x="666" y="2446"/>
                    <a:pt x="729" y="2192"/>
                  </a:cubicBezTo>
                  <a:cubicBezTo>
                    <a:pt x="761" y="2034"/>
                    <a:pt x="793" y="1844"/>
                    <a:pt x="793" y="1654"/>
                  </a:cubicBezTo>
                  <a:cubicBezTo>
                    <a:pt x="793" y="1274"/>
                    <a:pt x="571" y="831"/>
                    <a:pt x="793" y="482"/>
                  </a:cubicBezTo>
                  <a:cubicBezTo>
                    <a:pt x="924" y="241"/>
                    <a:pt x="707" y="0"/>
                    <a:pt x="487"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6732116" y="1803295"/>
              <a:ext cx="42724" cy="269270"/>
            </a:xfrm>
            <a:custGeom>
              <a:avLst/>
              <a:gdLst/>
              <a:ahLst/>
              <a:cxnLst/>
              <a:rect l="l" t="t" r="r" b="b"/>
              <a:pathLst>
                <a:path w="1299" h="8187" extrusionOk="0">
                  <a:moveTo>
                    <a:pt x="487" y="0"/>
                  </a:moveTo>
                  <a:cubicBezTo>
                    <a:pt x="389" y="0"/>
                    <a:pt x="290" y="48"/>
                    <a:pt x="222" y="166"/>
                  </a:cubicBezTo>
                  <a:cubicBezTo>
                    <a:pt x="32" y="482"/>
                    <a:pt x="32" y="831"/>
                    <a:pt x="63" y="1211"/>
                  </a:cubicBezTo>
                  <a:cubicBezTo>
                    <a:pt x="127" y="1496"/>
                    <a:pt x="158" y="1749"/>
                    <a:pt x="95" y="2034"/>
                  </a:cubicBezTo>
                  <a:cubicBezTo>
                    <a:pt x="32" y="2224"/>
                    <a:pt x="0" y="2382"/>
                    <a:pt x="32" y="2572"/>
                  </a:cubicBezTo>
                  <a:cubicBezTo>
                    <a:pt x="63" y="2762"/>
                    <a:pt x="158" y="2857"/>
                    <a:pt x="222" y="3016"/>
                  </a:cubicBezTo>
                  <a:cubicBezTo>
                    <a:pt x="348" y="3237"/>
                    <a:pt x="222" y="3364"/>
                    <a:pt x="190" y="3586"/>
                  </a:cubicBezTo>
                  <a:cubicBezTo>
                    <a:pt x="158" y="3776"/>
                    <a:pt x="158" y="3934"/>
                    <a:pt x="222" y="4124"/>
                  </a:cubicBezTo>
                  <a:cubicBezTo>
                    <a:pt x="253" y="4283"/>
                    <a:pt x="412" y="4409"/>
                    <a:pt x="443" y="4599"/>
                  </a:cubicBezTo>
                  <a:cubicBezTo>
                    <a:pt x="475" y="4758"/>
                    <a:pt x="317" y="4948"/>
                    <a:pt x="253" y="5106"/>
                  </a:cubicBezTo>
                  <a:cubicBezTo>
                    <a:pt x="190" y="5264"/>
                    <a:pt x="158" y="5423"/>
                    <a:pt x="190" y="5549"/>
                  </a:cubicBezTo>
                  <a:cubicBezTo>
                    <a:pt x="285" y="5993"/>
                    <a:pt x="760" y="6088"/>
                    <a:pt x="570" y="6563"/>
                  </a:cubicBezTo>
                  <a:cubicBezTo>
                    <a:pt x="443" y="6943"/>
                    <a:pt x="158" y="7291"/>
                    <a:pt x="253" y="7703"/>
                  </a:cubicBezTo>
                  <a:cubicBezTo>
                    <a:pt x="285" y="7988"/>
                    <a:pt x="507" y="8114"/>
                    <a:pt x="760" y="8178"/>
                  </a:cubicBezTo>
                  <a:cubicBezTo>
                    <a:pt x="766" y="8184"/>
                    <a:pt x="773" y="8187"/>
                    <a:pt x="779" y="8187"/>
                  </a:cubicBezTo>
                  <a:cubicBezTo>
                    <a:pt x="802" y="8187"/>
                    <a:pt x="817" y="8146"/>
                    <a:pt x="792" y="8146"/>
                  </a:cubicBezTo>
                  <a:cubicBezTo>
                    <a:pt x="602" y="7988"/>
                    <a:pt x="665" y="7639"/>
                    <a:pt x="760" y="7449"/>
                  </a:cubicBezTo>
                  <a:cubicBezTo>
                    <a:pt x="823" y="7291"/>
                    <a:pt x="950" y="7133"/>
                    <a:pt x="1013" y="6974"/>
                  </a:cubicBezTo>
                  <a:cubicBezTo>
                    <a:pt x="1172" y="6689"/>
                    <a:pt x="1299" y="6373"/>
                    <a:pt x="1203" y="6088"/>
                  </a:cubicBezTo>
                  <a:cubicBezTo>
                    <a:pt x="1140" y="5771"/>
                    <a:pt x="792" y="5549"/>
                    <a:pt x="887" y="5264"/>
                  </a:cubicBezTo>
                  <a:cubicBezTo>
                    <a:pt x="1013" y="4948"/>
                    <a:pt x="1172" y="4758"/>
                    <a:pt x="1077" y="4409"/>
                  </a:cubicBezTo>
                  <a:cubicBezTo>
                    <a:pt x="1045" y="4283"/>
                    <a:pt x="950" y="4156"/>
                    <a:pt x="887" y="4061"/>
                  </a:cubicBezTo>
                  <a:cubicBezTo>
                    <a:pt x="792" y="3871"/>
                    <a:pt x="823" y="3744"/>
                    <a:pt x="887" y="3554"/>
                  </a:cubicBezTo>
                  <a:cubicBezTo>
                    <a:pt x="982" y="3269"/>
                    <a:pt x="982" y="3016"/>
                    <a:pt x="823" y="2731"/>
                  </a:cubicBezTo>
                  <a:cubicBezTo>
                    <a:pt x="728" y="2509"/>
                    <a:pt x="665" y="2446"/>
                    <a:pt x="728" y="2192"/>
                  </a:cubicBezTo>
                  <a:cubicBezTo>
                    <a:pt x="760" y="2034"/>
                    <a:pt x="792" y="1844"/>
                    <a:pt x="792" y="1654"/>
                  </a:cubicBezTo>
                  <a:cubicBezTo>
                    <a:pt x="792" y="1274"/>
                    <a:pt x="570" y="831"/>
                    <a:pt x="792" y="482"/>
                  </a:cubicBezTo>
                  <a:cubicBezTo>
                    <a:pt x="923" y="241"/>
                    <a:pt x="706" y="0"/>
                    <a:pt x="487"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19"/>
          <p:cNvGrpSpPr/>
          <p:nvPr/>
        </p:nvGrpSpPr>
        <p:grpSpPr>
          <a:xfrm>
            <a:off x="7508378" y="1589997"/>
            <a:ext cx="880169" cy="802319"/>
            <a:chOff x="7612253" y="1506397"/>
            <a:chExt cx="880169" cy="802319"/>
          </a:xfrm>
        </p:grpSpPr>
        <p:sp>
          <p:nvSpPr>
            <p:cNvPr id="743" name="Google Shape;743;p19"/>
            <p:cNvSpPr/>
            <p:nvPr/>
          </p:nvSpPr>
          <p:spPr>
            <a:xfrm>
              <a:off x="7612253" y="1506397"/>
              <a:ext cx="880169" cy="801792"/>
            </a:xfrm>
            <a:custGeom>
              <a:avLst/>
              <a:gdLst/>
              <a:ahLst/>
              <a:cxnLst/>
              <a:rect l="l" t="t" r="r" b="b"/>
              <a:pathLst>
                <a:path w="26761" h="24378" extrusionOk="0">
                  <a:moveTo>
                    <a:pt x="13365" y="1"/>
                  </a:moveTo>
                  <a:cubicBezTo>
                    <a:pt x="10245" y="1"/>
                    <a:pt x="7126" y="1196"/>
                    <a:pt x="4751" y="3587"/>
                  </a:cubicBezTo>
                  <a:cubicBezTo>
                    <a:pt x="0" y="8338"/>
                    <a:pt x="0" y="16065"/>
                    <a:pt x="4751" y="20815"/>
                  </a:cubicBezTo>
                  <a:cubicBezTo>
                    <a:pt x="7126" y="23190"/>
                    <a:pt x="10245" y="24378"/>
                    <a:pt x="13365" y="24378"/>
                  </a:cubicBezTo>
                  <a:cubicBezTo>
                    <a:pt x="16484" y="24378"/>
                    <a:pt x="19604" y="23190"/>
                    <a:pt x="21979" y="20815"/>
                  </a:cubicBezTo>
                  <a:cubicBezTo>
                    <a:pt x="26761" y="16065"/>
                    <a:pt x="26761" y="8338"/>
                    <a:pt x="21979" y="3587"/>
                  </a:cubicBezTo>
                  <a:cubicBezTo>
                    <a:pt x="19604" y="1196"/>
                    <a:pt x="16484" y="1"/>
                    <a:pt x="13365"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7866394" y="1784777"/>
              <a:ext cx="391687" cy="291669"/>
            </a:xfrm>
            <a:custGeom>
              <a:avLst/>
              <a:gdLst/>
              <a:ahLst/>
              <a:cxnLst/>
              <a:rect l="l" t="t" r="r" b="b"/>
              <a:pathLst>
                <a:path w="11909" h="8868" extrusionOk="0">
                  <a:moveTo>
                    <a:pt x="1362" y="0"/>
                  </a:moveTo>
                  <a:lnTo>
                    <a:pt x="1489" y="3832"/>
                  </a:lnTo>
                  <a:cubicBezTo>
                    <a:pt x="1521" y="5194"/>
                    <a:pt x="982" y="6524"/>
                    <a:pt x="1" y="7506"/>
                  </a:cubicBezTo>
                  <a:cubicBezTo>
                    <a:pt x="1" y="7506"/>
                    <a:pt x="2471" y="8867"/>
                    <a:pt x="6018" y="8867"/>
                  </a:cubicBezTo>
                  <a:cubicBezTo>
                    <a:pt x="10103" y="8867"/>
                    <a:pt x="11908" y="7506"/>
                    <a:pt x="11908" y="7506"/>
                  </a:cubicBezTo>
                  <a:lnTo>
                    <a:pt x="11908" y="7474"/>
                  </a:lnTo>
                  <a:cubicBezTo>
                    <a:pt x="10927" y="6524"/>
                    <a:pt x="10388" y="5226"/>
                    <a:pt x="10420" y="3864"/>
                  </a:cubicBezTo>
                  <a:lnTo>
                    <a:pt x="10546" y="0"/>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7924741" y="1879566"/>
              <a:ext cx="272921" cy="291669"/>
            </a:xfrm>
            <a:custGeom>
              <a:avLst/>
              <a:gdLst/>
              <a:ahLst/>
              <a:cxnLst/>
              <a:rect l="l" t="t" r="r" b="b"/>
              <a:pathLst>
                <a:path w="8298" h="8868" extrusionOk="0">
                  <a:moveTo>
                    <a:pt x="2027" y="0"/>
                  </a:moveTo>
                  <a:lnTo>
                    <a:pt x="2027" y="3895"/>
                  </a:lnTo>
                  <a:cubicBezTo>
                    <a:pt x="2027" y="3895"/>
                    <a:pt x="1615" y="4054"/>
                    <a:pt x="1077" y="4339"/>
                  </a:cubicBezTo>
                  <a:cubicBezTo>
                    <a:pt x="412" y="4655"/>
                    <a:pt x="0" y="5320"/>
                    <a:pt x="0" y="6049"/>
                  </a:cubicBezTo>
                  <a:lnTo>
                    <a:pt x="0" y="8867"/>
                  </a:lnTo>
                  <a:lnTo>
                    <a:pt x="8297" y="8867"/>
                  </a:lnTo>
                  <a:lnTo>
                    <a:pt x="8297" y="6239"/>
                  </a:lnTo>
                  <a:cubicBezTo>
                    <a:pt x="8297" y="5542"/>
                    <a:pt x="7917" y="4909"/>
                    <a:pt x="7316" y="4560"/>
                  </a:cubicBezTo>
                  <a:cubicBezTo>
                    <a:pt x="6587" y="4149"/>
                    <a:pt x="5986" y="3895"/>
                    <a:pt x="5986" y="3895"/>
                  </a:cubicBezTo>
                  <a:lnTo>
                    <a:pt x="5986"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7982002" y="1879566"/>
              <a:ext cx="153169" cy="175369"/>
            </a:xfrm>
            <a:custGeom>
              <a:avLst/>
              <a:gdLst/>
              <a:ahLst/>
              <a:cxnLst/>
              <a:rect l="l" t="t" r="r" b="b"/>
              <a:pathLst>
                <a:path w="4657" h="5332" extrusionOk="0">
                  <a:moveTo>
                    <a:pt x="286" y="0"/>
                  </a:moveTo>
                  <a:lnTo>
                    <a:pt x="286" y="3895"/>
                  </a:lnTo>
                  <a:cubicBezTo>
                    <a:pt x="286" y="3895"/>
                    <a:pt x="191" y="3927"/>
                    <a:pt x="1" y="4022"/>
                  </a:cubicBezTo>
                  <a:cubicBezTo>
                    <a:pt x="440" y="4812"/>
                    <a:pt x="1338" y="5331"/>
                    <a:pt x="2221" y="5331"/>
                  </a:cubicBezTo>
                  <a:cubicBezTo>
                    <a:pt x="2294" y="5331"/>
                    <a:pt x="2367" y="5328"/>
                    <a:pt x="2439" y="5320"/>
                  </a:cubicBezTo>
                  <a:cubicBezTo>
                    <a:pt x="3326" y="5257"/>
                    <a:pt x="4086" y="4750"/>
                    <a:pt x="4656" y="4085"/>
                  </a:cubicBezTo>
                  <a:cubicBezTo>
                    <a:pt x="4403" y="3959"/>
                    <a:pt x="4245" y="3895"/>
                    <a:pt x="4245" y="3895"/>
                  </a:cubicBezTo>
                  <a:lnTo>
                    <a:pt x="4245" y="0"/>
                  </a:lnTo>
                  <a:close/>
                </a:path>
              </a:pathLst>
            </a:custGeom>
            <a:solidFill>
              <a:srgbClr val="D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7779959" y="2023296"/>
              <a:ext cx="131264" cy="255226"/>
            </a:xfrm>
            <a:custGeom>
              <a:avLst/>
              <a:gdLst/>
              <a:ahLst/>
              <a:cxnLst/>
              <a:rect l="l" t="t" r="r" b="b"/>
              <a:pathLst>
                <a:path w="3991" h="7760" extrusionOk="0">
                  <a:moveTo>
                    <a:pt x="3990" y="0"/>
                  </a:moveTo>
                  <a:lnTo>
                    <a:pt x="3072" y="159"/>
                  </a:lnTo>
                  <a:lnTo>
                    <a:pt x="0" y="5416"/>
                  </a:lnTo>
                  <a:cubicBezTo>
                    <a:pt x="1045" y="6397"/>
                    <a:pt x="2280" y="7221"/>
                    <a:pt x="3642" y="7759"/>
                  </a:cubicBezTo>
                  <a:lnTo>
                    <a:pt x="3990"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8198681" y="2023296"/>
              <a:ext cx="129192" cy="253121"/>
            </a:xfrm>
            <a:custGeom>
              <a:avLst/>
              <a:gdLst/>
              <a:ahLst/>
              <a:cxnLst/>
              <a:rect l="l" t="t" r="r" b="b"/>
              <a:pathLst>
                <a:path w="3928" h="7696" extrusionOk="0">
                  <a:moveTo>
                    <a:pt x="0" y="0"/>
                  </a:moveTo>
                  <a:lnTo>
                    <a:pt x="348" y="7696"/>
                  </a:lnTo>
                  <a:cubicBezTo>
                    <a:pt x="1679" y="7126"/>
                    <a:pt x="2882" y="6302"/>
                    <a:pt x="3927" y="5321"/>
                  </a:cubicBezTo>
                  <a:lnTo>
                    <a:pt x="950" y="159"/>
                  </a:lnTo>
                  <a:lnTo>
                    <a:pt x="0" y="0"/>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7873695" y="1998266"/>
              <a:ext cx="364586" cy="310449"/>
            </a:xfrm>
            <a:custGeom>
              <a:avLst/>
              <a:gdLst/>
              <a:ahLst/>
              <a:cxnLst/>
              <a:rect l="l" t="t" r="r" b="b"/>
              <a:pathLst>
                <a:path w="11085" h="9439" extrusionOk="0">
                  <a:moveTo>
                    <a:pt x="1159" y="1"/>
                  </a:moveTo>
                  <a:cubicBezTo>
                    <a:pt x="843" y="1"/>
                    <a:pt x="529" y="139"/>
                    <a:pt x="285" y="540"/>
                  </a:cubicBezTo>
                  <a:cubicBezTo>
                    <a:pt x="0" y="1015"/>
                    <a:pt x="127" y="5100"/>
                    <a:pt x="285" y="8299"/>
                  </a:cubicBezTo>
                  <a:cubicBezTo>
                    <a:pt x="1837" y="9027"/>
                    <a:pt x="3579" y="9439"/>
                    <a:pt x="5416" y="9439"/>
                  </a:cubicBezTo>
                  <a:cubicBezTo>
                    <a:pt x="7348" y="9439"/>
                    <a:pt x="9184" y="8995"/>
                    <a:pt x="10800" y="8172"/>
                  </a:cubicBezTo>
                  <a:cubicBezTo>
                    <a:pt x="10958" y="4973"/>
                    <a:pt x="11085" y="1015"/>
                    <a:pt x="10800" y="540"/>
                  </a:cubicBezTo>
                  <a:cubicBezTo>
                    <a:pt x="10546" y="139"/>
                    <a:pt x="10226" y="1"/>
                    <a:pt x="9904" y="1"/>
                  </a:cubicBezTo>
                  <a:cubicBezTo>
                    <a:pt x="9183" y="1"/>
                    <a:pt x="8456" y="698"/>
                    <a:pt x="8456" y="698"/>
                  </a:cubicBezTo>
                  <a:cubicBezTo>
                    <a:pt x="8456" y="698"/>
                    <a:pt x="8994" y="4213"/>
                    <a:pt x="5637" y="4213"/>
                  </a:cubicBezTo>
                  <a:cubicBezTo>
                    <a:pt x="2281" y="4213"/>
                    <a:pt x="2597" y="698"/>
                    <a:pt x="2597" y="698"/>
                  </a:cubicBezTo>
                  <a:cubicBezTo>
                    <a:pt x="2597" y="698"/>
                    <a:pt x="1870" y="1"/>
                    <a:pt x="1159"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7883069" y="1827337"/>
              <a:ext cx="54203" cy="75746"/>
            </a:xfrm>
            <a:custGeom>
              <a:avLst/>
              <a:gdLst/>
              <a:ahLst/>
              <a:cxnLst/>
              <a:rect l="l" t="t" r="r" b="b"/>
              <a:pathLst>
                <a:path w="1648" h="2303" extrusionOk="0">
                  <a:moveTo>
                    <a:pt x="862" y="0"/>
                  </a:moveTo>
                  <a:cubicBezTo>
                    <a:pt x="776" y="0"/>
                    <a:pt x="679" y="20"/>
                    <a:pt x="570" y="68"/>
                  </a:cubicBezTo>
                  <a:cubicBezTo>
                    <a:pt x="0" y="353"/>
                    <a:pt x="254" y="2063"/>
                    <a:pt x="1109" y="2285"/>
                  </a:cubicBezTo>
                  <a:cubicBezTo>
                    <a:pt x="1109" y="2285"/>
                    <a:pt x="1161" y="2302"/>
                    <a:pt x="1241" y="2302"/>
                  </a:cubicBezTo>
                  <a:cubicBezTo>
                    <a:pt x="1347" y="2302"/>
                    <a:pt x="1502" y="2271"/>
                    <a:pt x="1647" y="2126"/>
                  </a:cubicBezTo>
                  <a:cubicBezTo>
                    <a:pt x="1647" y="2126"/>
                    <a:pt x="1425" y="828"/>
                    <a:pt x="1394" y="353"/>
                  </a:cubicBezTo>
                  <a:cubicBezTo>
                    <a:pt x="1394" y="353"/>
                    <a:pt x="1228" y="0"/>
                    <a:pt x="862" y="0"/>
                  </a:cubicBezTo>
                  <a:close/>
                </a:path>
              </a:pathLst>
            </a:custGeom>
            <a:solidFill>
              <a:srgbClr val="D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7905993" y="1843091"/>
              <a:ext cx="26049" cy="29206"/>
            </a:xfrm>
            <a:custGeom>
              <a:avLst/>
              <a:gdLst/>
              <a:ahLst/>
              <a:cxnLst/>
              <a:rect l="l" t="t" r="r" b="b"/>
              <a:pathLst>
                <a:path w="792" h="888" fill="none" extrusionOk="0">
                  <a:moveTo>
                    <a:pt x="0" y="222"/>
                  </a:moveTo>
                  <a:cubicBezTo>
                    <a:pt x="0" y="222"/>
                    <a:pt x="443" y="1"/>
                    <a:pt x="792" y="887"/>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8189308" y="1827337"/>
              <a:ext cx="53150" cy="75746"/>
            </a:xfrm>
            <a:custGeom>
              <a:avLst/>
              <a:gdLst/>
              <a:ahLst/>
              <a:cxnLst/>
              <a:rect l="l" t="t" r="r" b="b"/>
              <a:pathLst>
                <a:path w="1616" h="2303" extrusionOk="0">
                  <a:moveTo>
                    <a:pt x="765" y="0"/>
                  </a:moveTo>
                  <a:cubicBezTo>
                    <a:pt x="409" y="0"/>
                    <a:pt x="222" y="353"/>
                    <a:pt x="222" y="353"/>
                  </a:cubicBezTo>
                  <a:cubicBezTo>
                    <a:pt x="190" y="828"/>
                    <a:pt x="0" y="2126"/>
                    <a:pt x="0" y="2126"/>
                  </a:cubicBezTo>
                  <a:cubicBezTo>
                    <a:pt x="127" y="2271"/>
                    <a:pt x="284" y="2302"/>
                    <a:pt x="396" y="2302"/>
                  </a:cubicBezTo>
                  <a:cubicBezTo>
                    <a:pt x="480" y="2302"/>
                    <a:pt x="538" y="2285"/>
                    <a:pt x="538" y="2285"/>
                  </a:cubicBezTo>
                  <a:cubicBezTo>
                    <a:pt x="1362" y="2063"/>
                    <a:pt x="1615" y="353"/>
                    <a:pt x="1045" y="68"/>
                  </a:cubicBezTo>
                  <a:cubicBezTo>
                    <a:pt x="943" y="20"/>
                    <a:pt x="849" y="0"/>
                    <a:pt x="765" y="0"/>
                  </a:cubicBezTo>
                  <a:close/>
                </a:path>
              </a:pathLst>
            </a:custGeom>
            <a:solidFill>
              <a:srgbClr val="D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8194504" y="1843091"/>
              <a:ext cx="26082" cy="29206"/>
            </a:xfrm>
            <a:custGeom>
              <a:avLst/>
              <a:gdLst/>
              <a:ahLst/>
              <a:cxnLst/>
              <a:rect l="l" t="t" r="r" b="b"/>
              <a:pathLst>
                <a:path w="793" h="888" fill="none" extrusionOk="0">
                  <a:moveTo>
                    <a:pt x="792" y="222"/>
                  </a:moveTo>
                  <a:cubicBezTo>
                    <a:pt x="792" y="222"/>
                    <a:pt x="317" y="1"/>
                    <a:pt x="0" y="887"/>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7910137" y="1635819"/>
              <a:ext cx="303147" cy="388957"/>
            </a:xfrm>
            <a:custGeom>
              <a:avLst/>
              <a:gdLst/>
              <a:ahLst/>
              <a:cxnLst/>
              <a:rect l="l" t="t" r="r" b="b"/>
              <a:pathLst>
                <a:path w="9217" h="11826" extrusionOk="0">
                  <a:moveTo>
                    <a:pt x="4719" y="1"/>
                  </a:moveTo>
                  <a:cubicBezTo>
                    <a:pt x="1" y="1"/>
                    <a:pt x="127" y="4339"/>
                    <a:pt x="127" y="4339"/>
                  </a:cubicBezTo>
                  <a:cubicBezTo>
                    <a:pt x="127" y="5574"/>
                    <a:pt x="729" y="8361"/>
                    <a:pt x="1331" y="9375"/>
                  </a:cubicBezTo>
                  <a:cubicBezTo>
                    <a:pt x="1838" y="10198"/>
                    <a:pt x="3453" y="11496"/>
                    <a:pt x="4244" y="11750"/>
                  </a:cubicBezTo>
                  <a:cubicBezTo>
                    <a:pt x="4366" y="11802"/>
                    <a:pt x="4489" y="11826"/>
                    <a:pt x="4616" y="11826"/>
                  </a:cubicBezTo>
                  <a:cubicBezTo>
                    <a:pt x="4720" y="11826"/>
                    <a:pt x="4827" y="11810"/>
                    <a:pt x="4941" y="11781"/>
                  </a:cubicBezTo>
                  <a:cubicBezTo>
                    <a:pt x="5733" y="11560"/>
                    <a:pt x="7506" y="10135"/>
                    <a:pt x="8013" y="9248"/>
                  </a:cubicBezTo>
                  <a:cubicBezTo>
                    <a:pt x="8583" y="8234"/>
                    <a:pt x="9216" y="4371"/>
                    <a:pt x="9216" y="4371"/>
                  </a:cubicBezTo>
                  <a:cubicBezTo>
                    <a:pt x="9216" y="4371"/>
                    <a:pt x="9216" y="1"/>
                    <a:pt x="4719" y="1"/>
                  </a:cubicBezTo>
                  <a:close/>
                </a:path>
              </a:pathLst>
            </a:custGeom>
            <a:solidFill>
              <a:srgbClr val="FF8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7973681" y="1635819"/>
              <a:ext cx="239604" cy="197932"/>
            </a:xfrm>
            <a:custGeom>
              <a:avLst/>
              <a:gdLst/>
              <a:ahLst/>
              <a:cxnLst/>
              <a:rect l="l" t="t" r="r" b="b"/>
              <a:pathLst>
                <a:path w="7285" h="6018" extrusionOk="0">
                  <a:moveTo>
                    <a:pt x="2787" y="1"/>
                  </a:moveTo>
                  <a:cubicBezTo>
                    <a:pt x="1552" y="1"/>
                    <a:pt x="666" y="317"/>
                    <a:pt x="1" y="729"/>
                  </a:cubicBezTo>
                  <a:cubicBezTo>
                    <a:pt x="32" y="792"/>
                    <a:pt x="32" y="824"/>
                    <a:pt x="64" y="856"/>
                  </a:cubicBezTo>
                  <a:cubicBezTo>
                    <a:pt x="222" y="1362"/>
                    <a:pt x="476" y="1806"/>
                    <a:pt x="761" y="2249"/>
                  </a:cubicBezTo>
                  <a:cubicBezTo>
                    <a:pt x="1616" y="3611"/>
                    <a:pt x="2787" y="4688"/>
                    <a:pt x="4276" y="5321"/>
                  </a:cubicBezTo>
                  <a:cubicBezTo>
                    <a:pt x="5131" y="5701"/>
                    <a:pt x="6049" y="5954"/>
                    <a:pt x="6968" y="6018"/>
                  </a:cubicBezTo>
                  <a:cubicBezTo>
                    <a:pt x="7158" y="5099"/>
                    <a:pt x="7284" y="4371"/>
                    <a:pt x="7284" y="4371"/>
                  </a:cubicBezTo>
                  <a:cubicBezTo>
                    <a:pt x="7284" y="4371"/>
                    <a:pt x="7284" y="1"/>
                    <a:pt x="2787" y="1"/>
                  </a:cubicBezTo>
                  <a:close/>
                </a:path>
              </a:pathLst>
            </a:custGeom>
            <a:solidFill>
              <a:srgbClr val="D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8113266" y="1832665"/>
              <a:ext cx="27101" cy="26082"/>
            </a:xfrm>
            <a:custGeom>
              <a:avLst/>
              <a:gdLst/>
              <a:ahLst/>
              <a:cxnLst/>
              <a:rect l="l" t="t" r="r" b="b"/>
              <a:pathLst>
                <a:path w="824" h="793" extrusionOk="0">
                  <a:moveTo>
                    <a:pt x="412" y="1"/>
                  </a:moveTo>
                  <a:cubicBezTo>
                    <a:pt x="190" y="1"/>
                    <a:pt x="0" y="159"/>
                    <a:pt x="0" y="413"/>
                  </a:cubicBezTo>
                  <a:cubicBezTo>
                    <a:pt x="0" y="634"/>
                    <a:pt x="190" y="793"/>
                    <a:pt x="412" y="793"/>
                  </a:cubicBezTo>
                  <a:cubicBezTo>
                    <a:pt x="634" y="793"/>
                    <a:pt x="824" y="634"/>
                    <a:pt x="824" y="413"/>
                  </a:cubicBezTo>
                  <a:cubicBezTo>
                    <a:pt x="824" y="159"/>
                    <a:pt x="634" y="1"/>
                    <a:pt x="412" y="1"/>
                  </a:cubicBezTo>
                  <a:close/>
                </a:path>
              </a:pathLst>
            </a:custGeom>
            <a:solidFill>
              <a:srgbClr val="282828"/>
            </a:solidFill>
            <a:ln w="39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7994500" y="1832665"/>
              <a:ext cx="26082" cy="26082"/>
            </a:xfrm>
            <a:custGeom>
              <a:avLst/>
              <a:gdLst/>
              <a:ahLst/>
              <a:cxnLst/>
              <a:rect l="l" t="t" r="r" b="b"/>
              <a:pathLst>
                <a:path w="793" h="793" extrusionOk="0">
                  <a:moveTo>
                    <a:pt x="381" y="1"/>
                  </a:moveTo>
                  <a:cubicBezTo>
                    <a:pt x="159" y="1"/>
                    <a:pt x="1" y="159"/>
                    <a:pt x="1" y="413"/>
                  </a:cubicBezTo>
                  <a:cubicBezTo>
                    <a:pt x="1" y="634"/>
                    <a:pt x="159" y="793"/>
                    <a:pt x="381" y="793"/>
                  </a:cubicBezTo>
                  <a:cubicBezTo>
                    <a:pt x="634" y="793"/>
                    <a:pt x="793" y="634"/>
                    <a:pt x="793" y="413"/>
                  </a:cubicBezTo>
                  <a:cubicBezTo>
                    <a:pt x="793" y="159"/>
                    <a:pt x="603" y="1"/>
                    <a:pt x="381" y="1"/>
                  </a:cubicBezTo>
                  <a:close/>
                </a:path>
              </a:pathLst>
            </a:custGeom>
            <a:solidFill>
              <a:srgbClr val="282828"/>
            </a:solidFill>
            <a:ln w="39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8042421" y="1921534"/>
              <a:ext cx="47954" cy="34074"/>
            </a:xfrm>
            <a:custGeom>
              <a:avLst/>
              <a:gdLst/>
              <a:ahLst/>
              <a:cxnLst/>
              <a:rect l="l" t="t" r="r" b="b"/>
              <a:pathLst>
                <a:path w="1458" h="1036" extrusionOk="0">
                  <a:moveTo>
                    <a:pt x="825" y="1"/>
                  </a:moveTo>
                  <a:cubicBezTo>
                    <a:pt x="555" y="1"/>
                    <a:pt x="250" y="120"/>
                    <a:pt x="159" y="371"/>
                  </a:cubicBezTo>
                  <a:cubicBezTo>
                    <a:pt x="1" y="814"/>
                    <a:pt x="476" y="1036"/>
                    <a:pt x="824" y="1036"/>
                  </a:cubicBezTo>
                  <a:cubicBezTo>
                    <a:pt x="1236" y="1004"/>
                    <a:pt x="1426" y="814"/>
                    <a:pt x="1426" y="593"/>
                  </a:cubicBezTo>
                  <a:cubicBezTo>
                    <a:pt x="1458" y="371"/>
                    <a:pt x="1331" y="149"/>
                    <a:pt x="1109" y="54"/>
                  </a:cubicBezTo>
                  <a:cubicBezTo>
                    <a:pt x="1029" y="19"/>
                    <a:pt x="930" y="1"/>
                    <a:pt x="825" y="1"/>
                  </a:cubicBezTo>
                  <a:close/>
                </a:path>
              </a:pathLst>
            </a:custGeom>
            <a:solidFill>
              <a:srgbClr val="D4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8053900" y="1964949"/>
              <a:ext cx="27101" cy="4210"/>
            </a:xfrm>
            <a:custGeom>
              <a:avLst/>
              <a:gdLst/>
              <a:ahLst/>
              <a:cxnLst/>
              <a:rect l="l" t="t" r="r" b="b"/>
              <a:pathLst>
                <a:path w="824" h="128" fill="none" extrusionOk="0">
                  <a:moveTo>
                    <a:pt x="0" y="128"/>
                  </a:moveTo>
                  <a:cubicBezTo>
                    <a:pt x="253" y="1"/>
                    <a:pt x="570" y="1"/>
                    <a:pt x="824" y="128"/>
                  </a:cubicBezTo>
                </a:path>
              </a:pathLst>
            </a:custGeom>
            <a:noFill/>
            <a:ln w="792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8069522" y="1833718"/>
              <a:ext cx="22924" cy="69825"/>
            </a:xfrm>
            <a:custGeom>
              <a:avLst/>
              <a:gdLst/>
              <a:ahLst/>
              <a:cxnLst/>
              <a:rect l="l" t="t" r="r" b="b"/>
              <a:pathLst>
                <a:path w="697" h="2123" fill="none" extrusionOk="0">
                  <a:moveTo>
                    <a:pt x="32" y="1"/>
                  </a:moveTo>
                  <a:cubicBezTo>
                    <a:pt x="0" y="349"/>
                    <a:pt x="63" y="729"/>
                    <a:pt x="222" y="1046"/>
                  </a:cubicBezTo>
                  <a:cubicBezTo>
                    <a:pt x="380" y="1331"/>
                    <a:pt x="697" y="1584"/>
                    <a:pt x="444" y="1901"/>
                  </a:cubicBezTo>
                  <a:cubicBezTo>
                    <a:pt x="349" y="2027"/>
                    <a:pt x="190" y="2091"/>
                    <a:pt x="63" y="2122"/>
                  </a:cubicBezTo>
                </a:path>
              </a:pathLst>
            </a:custGeom>
            <a:noFill/>
            <a:ln w="792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7974733" y="1825660"/>
              <a:ext cx="61471" cy="15656"/>
            </a:xfrm>
            <a:custGeom>
              <a:avLst/>
              <a:gdLst/>
              <a:ahLst/>
              <a:cxnLst/>
              <a:rect l="l" t="t" r="r" b="b"/>
              <a:pathLst>
                <a:path w="1869" h="476" extrusionOk="0">
                  <a:moveTo>
                    <a:pt x="301" y="0"/>
                  </a:moveTo>
                  <a:cubicBezTo>
                    <a:pt x="262" y="0"/>
                    <a:pt x="222" y="8"/>
                    <a:pt x="190" y="24"/>
                  </a:cubicBezTo>
                  <a:cubicBezTo>
                    <a:pt x="127" y="24"/>
                    <a:pt x="95" y="87"/>
                    <a:pt x="32" y="87"/>
                  </a:cubicBezTo>
                  <a:cubicBezTo>
                    <a:pt x="0" y="119"/>
                    <a:pt x="0" y="119"/>
                    <a:pt x="32" y="119"/>
                  </a:cubicBezTo>
                  <a:cubicBezTo>
                    <a:pt x="64" y="151"/>
                    <a:pt x="95" y="214"/>
                    <a:pt x="159" y="246"/>
                  </a:cubicBezTo>
                  <a:cubicBezTo>
                    <a:pt x="222" y="277"/>
                    <a:pt x="317" y="309"/>
                    <a:pt x="380" y="309"/>
                  </a:cubicBezTo>
                  <a:cubicBezTo>
                    <a:pt x="539" y="341"/>
                    <a:pt x="697" y="372"/>
                    <a:pt x="824" y="404"/>
                  </a:cubicBezTo>
                  <a:cubicBezTo>
                    <a:pt x="982" y="436"/>
                    <a:pt x="1140" y="436"/>
                    <a:pt x="1330" y="467"/>
                  </a:cubicBezTo>
                  <a:lnTo>
                    <a:pt x="1552" y="467"/>
                  </a:lnTo>
                  <a:cubicBezTo>
                    <a:pt x="1600" y="467"/>
                    <a:pt x="1639" y="475"/>
                    <a:pt x="1675" y="475"/>
                  </a:cubicBezTo>
                  <a:cubicBezTo>
                    <a:pt x="1710" y="475"/>
                    <a:pt x="1742" y="467"/>
                    <a:pt x="1774" y="436"/>
                  </a:cubicBezTo>
                  <a:cubicBezTo>
                    <a:pt x="1869" y="404"/>
                    <a:pt x="1869" y="277"/>
                    <a:pt x="1805" y="214"/>
                  </a:cubicBezTo>
                  <a:cubicBezTo>
                    <a:pt x="1742" y="182"/>
                    <a:pt x="1679" y="151"/>
                    <a:pt x="1584" y="151"/>
                  </a:cubicBezTo>
                  <a:cubicBezTo>
                    <a:pt x="1520" y="119"/>
                    <a:pt x="1457" y="119"/>
                    <a:pt x="1362" y="119"/>
                  </a:cubicBezTo>
                  <a:cubicBezTo>
                    <a:pt x="1204" y="87"/>
                    <a:pt x="1045" y="56"/>
                    <a:pt x="887" y="56"/>
                  </a:cubicBezTo>
                  <a:cubicBezTo>
                    <a:pt x="729" y="24"/>
                    <a:pt x="570" y="24"/>
                    <a:pt x="412" y="24"/>
                  </a:cubicBezTo>
                  <a:cubicBezTo>
                    <a:pt x="380" y="8"/>
                    <a:pt x="341" y="0"/>
                    <a:pt x="30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8096591" y="1825134"/>
              <a:ext cx="59399" cy="14866"/>
            </a:xfrm>
            <a:custGeom>
              <a:avLst/>
              <a:gdLst/>
              <a:ahLst/>
              <a:cxnLst/>
              <a:rect l="l" t="t" r="r" b="b"/>
              <a:pathLst>
                <a:path w="1806" h="452" extrusionOk="0">
                  <a:moveTo>
                    <a:pt x="1628" y="0"/>
                  </a:moveTo>
                  <a:cubicBezTo>
                    <a:pt x="1584" y="0"/>
                    <a:pt x="1536" y="8"/>
                    <a:pt x="1489" y="8"/>
                  </a:cubicBezTo>
                  <a:cubicBezTo>
                    <a:pt x="1331" y="8"/>
                    <a:pt x="1172" y="8"/>
                    <a:pt x="1046" y="40"/>
                  </a:cubicBezTo>
                  <a:cubicBezTo>
                    <a:pt x="856" y="40"/>
                    <a:pt x="666" y="72"/>
                    <a:pt x="476" y="103"/>
                  </a:cubicBezTo>
                  <a:cubicBezTo>
                    <a:pt x="381" y="135"/>
                    <a:pt x="286" y="135"/>
                    <a:pt x="222" y="167"/>
                  </a:cubicBezTo>
                  <a:cubicBezTo>
                    <a:pt x="127" y="198"/>
                    <a:pt x="96" y="262"/>
                    <a:pt x="32" y="293"/>
                  </a:cubicBezTo>
                  <a:cubicBezTo>
                    <a:pt x="1" y="325"/>
                    <a:pt x="1" y="325"/>
                    <a:pt x="1" y="325"/>
                  </a:cubicBezTo>
                  <a:cubicBezTo>
                    <a:pt x="96" y="357"/>
                    <a:pt x="127" y="388"/>
                    <a:pt x="222" y="420"/>
                  </a:cubicBezTo>
                  <a:cubicBezTo>
                    <a:pt x="317" y="452"/>
                    <a:pt x="412" y="452"/>
                    <a:pt x="507" y="452"/>
                  </a:cubicBezTo>
                  <a:cubicBezTo>
                    <a:pt x="666" y="452"/>
                    <a:pt x="856" y="420"/>
                    <a:pt x="1046" y="420"/>
                  </a:cubicBezTo>
                  <a:cubicBezTo>
                    <a:pt x="1204" y="388"/>
                    <a:pt x="1362" y="357"/>
                    <a:pt x="1521" y="357"/>
                  </a:cubicBezTo>
                  <a:cubicBezTo>
                    <a:pt x="1616" y="325"/>
                    <a:pt x="1711" y="325"/>
                    <a:pt x="1774" y="262"/>
                  </a:cubicBezTo>
                  <a:cubicBezTo>
                    <a:pt x="1767" y="262"/>
                    <a:pt x="1760" y="263"/>
                    <a:pt x="1752" y="266"/>
                  </a:cubicBezTo>
                  <a:lnTo>
                    <a:pt x="1752" y="266"/>
                  </a:lnTo>
                  <a:cubicBezTo>
                    <a:pt x="1784" y="241"/>
                    <a:pt x="1806" y="204"/>
                    <a:pt x="1806" y="167"/>
                  </a:cubicBezTo>
                  <a:cubicBezTo>
                    <a:pt x="1806" y="78"/>
                    <a:pt x="1751" y="17"/>
                    <a:pt x="1692" y="9"/>
                  </a:cubicBezTo>
                  <a:lnTo>
                    <a:pt x="1692" y="9"/>
                  </a:lnTo>
                  <a:cubicBezTo>
                    <a:pt x="1672" y="3"/>
                    <a:pt x="1650" y="0"/>
                    <a:pt x="1628"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8037224" y="1928507"/>
              <a:ext cx="62524" cy="18780"/>
            </a:xfrm>
            <a:custGeom>
              <a:avLst/>
              <a:gdLst/>
              <a:ahLst/>
              <a:cxnLst/>
              <a:rect l="l" t="t" r="r" b="b"/>
              <a:pathLst>
                <a:path w="1901" h="571" extrusionOk="0">
                  <a:moveTo>
                    <a:pt x="1014" y="1"/>
                  </a:moveTo>
                  <a:cubicBezTo>
                    <a:pt x="824" y="1"/>
                    <a:pt x="665" y="32"/>
                    <a:pt x="507" y="64"/>
                  </a:cubicBezTo>
                  <a:cubicBezTo>
                    <a:pt x="317" y="127"/>
                    <a:pt x="95" y="222"/>
                    <a:pt x="32" y="381"/>
                  </a:cubicBezTo>
                  <a:cubicBezTo>
                    <a:pt x="0" y="476"/>
                    <a:pt x="95" y="571"/>
                    <a:pt x="190" y="571"/>
                  </a:cubicBezTo>
                  <a:cubicBezTo>
                    <a:pt x="254" y="571"/>
                    <a:pt x="349" y="539"/>
                    <a:pt x="412" y="507"/>
                  </a:cubicBezTo>
                  <a:cubicBezTo>
                    <a:pt x="475" y="476"/>
                    <a:pt x="539" y="444"/>
                    <a:pt x="602" y="444"/>
                  </a:cubicBezTo>
                  <a:cubicBezTo>
                    <a:pt x="729" y="381"/>
                    <a:pt x="887" y="381"/>
                    <a:pt x="1014" y="381"/>
                  </a:cubicBezTo>
                  <a:cubicBezTo>
                    <a:pt x="1299" y="381"/>
                    <a:pt x="1552" y="507"/>
                    <a:pt x="1837" y="539"/>
                  </a:cubicBezTo>
                  <a:cubicBezTo>
                    <a:pt x="1869" y="539"/>
                    <a:pt x="1901" y="476"/>
                    <a:pt x="1869" y="444"/>
                  </a:cubicBezTo>
                  <a:cubicBezTo>
                    <a:pt x="1742" y="127"/>
                    <a:pt x="1331" y="32"/>
                    <a:pt x="1014"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7972628" y="1756657"/>
              <a:ext cx="30259" cy="26049"/>
            </a:xfrm>
            <a:custGeom>
              <a:avLst/>
              <a:gdLst/>
              <a:ahLst/>
              <a:cxnLst/>
              <a:rect l="l" t="t" r="r" b="b"/>
              <a:pathLst>
                <a:path w="920" h="792" fill="none" extrusionOk="0">
                  <a:moveTo>
                    <a:pt x="1" y="792"/>
                  </a:moveTo>
                  <a:cubicBezTo>
                    <a:pt x="223" y="792"/>
                    <a:pt x="444" y="697"/>
                    <a:pt x="603" y="570"/>
                  </a:cubicBezTo>
                  <a:cubicBezTo>
                    <a:pt x="761" y="412"/>
                    <a:pt x="888" y="222"/>
                    <a:pt x="919" y="0"/>
                  </a:cubicBezTo>
                </a:path>
              </a:pathLst>
            </a:custGeom>
            <a:noFill/>
            <a:ln w="47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7979930" y="1787902"/>
              <a:ext cx="32331" cy="9407"/>
            </a:xfrm>
            <a:custGeom>
              <a:avLst/>
              <a:gdLst/>
              <a:ahLst/>
              <a:cxnLst/>
              <a:rect l="l" t="t" r="r" b="b"/>
              <a:pathLst>
                <a:path w="983" h="286" fill="none" extrusionOk="0">
                  <a:moveTo>
                    <a:pt x="1" y="159"/>
                  </a:moveTo>
                  <a:cubicBezTo>
                    <a:pt x="317" y="0"/>
                    <a:pt x="729" y="64"/>
                    <a:pt x="982" y="285"/>
                  </a:cubicBezTo>
                </a:path>
              </a:pathLst>
            </a:custGeom>
            <a:noFill/>
            <a:ln w="47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8008051" y="1764978"/>
              <a:ext cx="10459" cy="22957"/>
            </a:xfrm>
            <a:custGeom>
              <a:avLst/>
              <a:gdLst/>
              <a:ahLst/>
              <a:cxnLst/>
              <a:rect l="l" t="t" r="r" b="b"/>
              <a:pathLst>
                <a:path w="318" h="698" fill="none" extrusionOk="0">
                  <a:moveTo>
                    <a:pt x="159" y="0"/>
                  </a:moveTo>
                  <a:cubicBezTo>
                    <a:pt x="64" y="95"/>
                    <a:pt x="1" y="254"/>
                    <a:pt x="32" y="381"/>
                  </a:cubicBezTo>
                  <a:cubicBezTo>
                    <a:pt x="64" y="539"/>
                    <a:pt x="191" y="666"/>
                    <a:pt x="317" y="697"/>
                  </a:cubicBezTo>
                </a:path>
              </a:pathLst>
            </a:custGeom>
            <a:noFill/>
            <a:ln w="47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7897639" y="1663940"/>
              <a:ext cx="71898" cy="215660"/>
            </a:xfrm>
            <a:custGeom>
              <a:avLst/>
              <a:gdLst/>
              <a:ahLst/>
              <a:cxnLst/>
              <a:rect l="l" t="t" r="r" b="b"/>
              <a:pathLst>
                <a:path w="2186" h="6557" fill="none" extrusionOk="0">
                  <a:moveTo>
                    <a:pt x="2186" y="1"/>
                  </a:moveTo>
                  <a:cubicBezTo>
                    <a:pt x="1679" y="1"/>
                    <a:pt x="1141" y="159"/>
                    <a:pt x="729" y="507"/>
                  </a:cubicBezTo>
                  <a:cubicBezTo>
                    <a:pt x="317" y="856"/>
                    <a:pt x="64" y="1362"/>
                    <a:pt x="32" y="1901"/>
                  </a:cubicBezTo>
                  <a:cubicBezTo>
                    <a:pt x="1" y="2502"/>
                    <a:pt x="254" y="3072"/>
                    <a:pt x="507" y="3611"/>
                  </a:cubicBezTo>
                  <a:cubicBezTo>
                    <a:pt x="887" y="4529"/>
                    <a:pt x="1299" y="5543"/>
                    <a:pt x="1078" y="6556"/>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89318" y="1671241"/>
              <a:ext cx="72950" cy="294793"/>
            </a:xfrm>
            <a:custGeom>
              <a:avLst/>
              <a:gdLst/>
              <a:ahLst/>
              <a:cxnLst/>
              <a:rect l="l" t="t" r="r" b="b"/>
              <a:pathLst>
                <a:path w="2218" h="8963" fill="none" extrusionOk="0">
                  <a:moveTo>
                    <a:pt x="2217" y="0"/>
                  </a:moveTo>
                  <a:cubicBezTo>
                    <a:pt x="1774" y="64"/>
                    <a:pt x="1457" y="444"/>
                    <a:pt x="1204" y="792"/>
                  </a:cubicBezTo>
                  <a:cubicBezTo>
                    <a:pt x="855" y="1267"/>
                    <a:pt x="507" y="1742"/>
                    <a:pt x="285" y="2280"/>
                  </a:cubicBezTo>
                  <a:cubicBezTo>
                    <a:pt x="64" y="2819"/>
                    <a:pt x="0" y="3452"/>
                    <a:pt x="190" y="3991"/>
                  </a:cubicBezTo>
                  <a:cubicBezTo>
                    <a:pt x="412" y="4529"/>
                    <a:pt x="824" y="4941"/>
                    <a:pt x="1172" y="5416"/>
                  </a:cubicBezTo>
                  <a:cubicBezTo>
                    <a:pt x="1869" y="6429"/>
                    <a:pt x="2091" y="7791"/>
                    <a:pt x="1711" y="8963"/>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952861" y="1617071"/>
              <a:ext cx="332288" cy="133369"/>
            </a:xfrm>
            <a:custGeom>
              <a:avLst/>
              <a:gdLst/>
              <a:ahLst/>
              <a:cxnLst/>
              <a:rect l="l" t="t" r="r" b="b"/>
              <a:pathLst>
                <a:path w="10103" h="4055" fill="none" extrusionOk="0">
                  <a:moveTo>
                    <a:pt x="64" y="1584"/>
                  </a:moveTo>
                  <a:cubicBezTo>
                    <a:pt x="0" y="1204"/>
                    <a:pt x="222" y="824"/>
                    <a:pt x="507" y="602"/>
                  </a:cubicBezTo>
                  <a:cubicBezTo>
                    <a:pt x="887" y="286"/>
                    <a:pt x="1394" y="127"/>
                    <a:pt x="1869" y="64"/>
                  </a:cubicBezTo>
                  <a:cubicBezTo>
                    <a:pt x="2344" y="1"/>
                    <a:pt x="2850" y="32"/>
                    <a:pt x="3325" y="96"/>
                  </a:cubicBezTo>
                  <a:cubicBezTo>
                    <a:pt x="4244" y="159"/>
                    <a:pt x="5194" y="286"/>
                    <a:pt x="6049" y="634"/>
                  </a:cubicBezTo>
                  <a:cubicBezTo>
                    <a:pt x="6904" y="982"/>
                    <a:pt x="7664" y="1584"/>
                    <a:pt x="8012" y="2439"/>
                  </a:cubicBezTo>
                  <a:cubicBezTo>
                    <a:pt x="8171" y="2851"/>
                    <a:pt x="8234" y="3326"/>
                    <a:pt x="8551" y="3642"/>
                  </a:cubicBezTo>
                  <a:cubicBezTo>
                    <a:pt x="8963" y="4054"/>
                    <a:pt x="9723" y="4022"/>
                    <a:pt x="10103" y="3579"/>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8063273" y="1619143"/>
              <a:ext cx="164582" cy="327091"/>
            </a:xfrm>
            <a:custGeom>
              <a:avLst/>
              <a:gdLst/>
              <a:ahLst/>
              <a:cxnLst/>
              <a:rect l="l" t="t" r="r" b="b"/>
              <a:pathLst>
                <a:path w="5004" h="9945" fill="none" extrusionOk="0">
                  <a:moveTo>
                    <a:pt x="0" y="191"/>
                  </a:moveTo>
                  <a:cubicBezTo>
                    <a:pt x="887" y="1"/>
                    <a:pt x="1805" y="349"/>
                    <a:pt x="2565" y="793"/>
                  </a:cubicBezTo>
                  <a:cubicBezTo>
                    <a:pt x="3357" y="1268"/>
                    <a:pt x="4117" y="1869"/>
                    <a:pt x="4529" y="2693"/>
                  </a:cubicBezTo>
                  <a:cubicBezTo>
                    <a:pt x="5004" y="3674"/>
                    <a:pt x="4877" y="4846"/>
                    <a:pt x="4592" y="5923"/>
                  </a:cubicBezTo>
                  <a:cubicBezTo>
                    <a:pt x="4307" y="6968"/>
                    <a:pt x="3864" y="8013"/>
                    <a:pt x="3705" y="9090"/>
                  </a:cubicBezTo>
                  <a:cubicBezTo>
                    <a:pt x="3674" y="9375"/>
                    <a:pt x="3674" y="9660"/>
                    <a:pt x="3705" y="9945"/>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8142407" y="1655618"/>
              <a:ext cx="115674" cy="335412"/>
            </a:xfrm>
            <a:custGeom>
              <a:avLst/>
              <a:gdLst/>
              <a:ahLst/>
              <a:cxnLst/>
              <a:rect l="l" t="t" r="r" b="b"/>
              <a:pathLst>
                <a:path w="3517" h="10198" fill="none" extrusionOk="0">
                  <a:moveTo>
                    <a:pt x="1" y="0"/>
                  </a:moveTo>
                  <a:cubicBezTo>
                    <a:pt x="1236" y="412"/>
                    <a:pt x="2186" y="1584"/>
                    <a:pt x="2344" y="2882"/>
                  </a:cubicBezTo>
                  <a:cubicBezTo>
                    <a:pt x="2471" y="3801"/>
                    <a:pt x="2249" y="4687"/>
                    <a:pt x="2154" y="5606"/>
                  </a:cubicBezTo>
                  <a:cubicBezTo>
                    <a:pt x="2059" y="6524"/>
                    <a:pt x="2059" y="7474"/>
                    <a:pt x="2186" y="8424"/>
                  </a:cubicBezTo>
                  <a:cubicBezTo>
                    <a:pt x="2249" y="8804"/>
                    <a:pt x="2344" y="9216"/>
                    <a:pt x="2566" y="9564"/>
                  </a:cubicBezTo>
                  <a:cubicBezTo>
                    <a:pt x="2756" y="9913"/>
                    <a:pt x="3136" y="10198"/>
                    <a:pt x="3516" y="10198"/>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7962235" y="1614276"/>
              <a:ext cx="252102" cy="293445"/>
            </a:xfrm>
            <a:custGeom>
              <a:avLst/>
              <a:gdLst/>
              <a:ahLst/>
              <a:cxnLst/>
              <a:rect l="l" t="t" r="r" b="b"/>
              <a:pathLst>
                <a:path w="7665" h="8922" extrusionOk="0">
                  <a:moveTo>
                    <a:pt x="2514" y="0"/>
                  </a:moveTo>
                  <a:cubicBezTo>
                    <a:pt x="1731" y="0"/>
                    <a:pt x="929" y="138"/>
                    <a:pt x="349" y="719"/>
                  </a:cubicBezTo>
                  <a:cubicBezTo>
                    <a:pt x="127" y="941"/>
                    <a:pt x="0" y="1257"/>
                    <a:pt x="32" y="1542"/>
                  </a:cubicBezTo>
                  <a:cubicBezTo>
                    <a:pt x="32" y="1859"/>
                    <a:pt x="254" y="2144"/>
                    <a:pt x="444" y="2397"/>
                  </a:cubicBezTo>
                  <a:cubicBezTo>
                    <a:pt x="1140" y="3252"/>
                    <a:pt x="1869" y="4044"/>
                    <a:pt x="2755" y="4677"/>
                  </a:cubicBezTo>
                  <a:cubicBezTo>
                    <a:pt x="3611" y="5311"/>
                    <a:pt x="5099" y="5786"/>
                    <a:pt x="6144" y="5881"/>
                  </a:cubicBezTo>
                  <a:cubicBezTo>
                    <a:pt x="6397" y="6894"/>
                    <a:pt x="6841" y="8921"/>
                    <a:pt x="6841" y="8921"/>
                  </a:cubicBezTo>
                  <a:cubicBezTo>
                    <a:pt x="6841" y="8921"/>
                    <a:pt x="7632" y="7876"/>
                    <a:pt x="7664" y="5628"/>
                  </a:cubicBezTo>
                  <a:cubicBezTo>
                    <a:pt x="7664" y="4456"/>
                    <a:pt x="7506" y="3031"/>
                    <a:pt x="6809" y="2049"/>
                  </a:cubicBezTo>
                  <a:cubicBezTo>
                    <a:pt x="5986" y="814"/>
                    <a:pt x="4561" y="149"/>
                    <a:pt x="3104" y="22"/>
                  </a:cubicBezTo>
                  <a:cubicBezTo>
                    <a:pt x="2911" y="9"/>
                    <a:pt x="2713" y="0"/>
                    <a:pt x="2514"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7909118" y="1656539"/>
              <a:ext cx="107320" cy="250128"/>
            </a:xfrm>
            <a:custGeom>
              <a:avLst/>
              <a:gdLst/>
              <a:ahLst/>
              <a:cxnLst/>
              <a:rect l="l" t="t" r="r" b="b"/>
              <a:pathLst>
                <a:path w="3263" h="7605" extrusionOk="0">
                  <a:moveTo>
                    <a:pt x="2281" y="0"/>
                  </a:moveTo>
                  <a:cubicBezTo>
                    <a:pt x="2259" y="0"/>
                    <a:pt x="2238" y="2"/>
                    <a:pt x="2217" y="4"/>
                  </a:cubicBezTo>
                  <a:cubicBezTo>
                    <a:pt x="1932" y="4"/>
                    <a:pt x="1647" y="289"/>
                    <a:pt x="1457" y="479"/>
                  </a:cubicBezTo>
                  <a:cubicBezTo>
                    <a:pt x="950" y="922"/>
                    <a:pt x="570" y="1492"/>
                    <a:pt x="348" y="2094"/>
                  </a:cubicBezTo>
                  <a:cubicBezTo>
                    <a:pt x="32" y="3012"/>
                    <a:pt x="0" y="3994"/>
                    <a:pt x="127" y="4944"/>
                  </a:cubicBezTo>
                  <a:cubicBezTo>
                    <a:pt x="253" y="5863"/>
                    <a:pt x="570" y="6749"/>
                    <a:pt x="919" y="7604"/>
                  </a:cubicBezTo>
                  <a:cubicBezTo>
                    <a:pt x="950" y="6369"/>
                    <a:pt x="1109" y="4564"/>
                    <a:pt x="1109" y="4564"/>
                  </a:cubicBezTo>
                  <a:cubicBezTo>
                    <a:pt x="1109" y="4564"/>
                    <a:pt x="2660" y="3171"/>
                    <a:pt x="3104" y="2031"/>
                  </a:cubicBezTo>
                  <a:cubicBezTo>
                    <a:pt x="3230" y="1714"/>
                    <a:pt x="3262" y="827"/>
                    <a:pt x="2977" y="416"/>
                  </a:cubicBezTo>
                  <a:cubicBezTo>
                    <a:pt x="2860" y="181"/>
                    <a:pt x="2552" y="0"/>
                    <a:pt x="228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8007031" y="1662887"/>
              <a:ext cx="138533" cy="116694"/>
            </a:xfrm>
            <a:custGeom>
              <a:avLst/>
              <a:gdLst/>
              <a:ahLst/>
              <a:cxnLst/>
              <a:rect l="l" t="t" r="r" b="b"/>
              <a:pathLst>
                <a:path w="4212" h="3548" fill="none" extrusionOk="0">
                  <a:moveTo>
                    <a:pt x="0" y="1"/>
                  </a:moveTo>
                  <a:cubicBezTo>
                    <a:pt x="602" y="1901"/>
                    <a:pt x="2344" y="3326"/>
                    <a:pt x="4212" y="3548"/>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8070542" y="1642068"/>
              <a:ext cx="120871" cy="126067"/>
            </a:xfrm>
            <a:custGeom>
              <a:avLst/>
              <a:gdLst/>
              <a:ahLst/>
              <a:cxnLst/>
              <a:rect l="l" t="t" r="r" b="b"/>
              <a:pathLst>
                <a:path w="3675" h="3833" fill="none" extrusionOk="0">
                  <a:moveTo>
                    <a:pt x="1" y="1"/>
                  </a:moveTo>
                  <a:cubicBezTo>
                    <a:pt x="1838" y="412"/>
                    <a:pt x="3326" y="1964"/>
                    <a:pt x="3674" y="3832"/>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7926813" y="1689989"/>
              <a:ext cx="37527" cy="59399"/>
            </a:xfrm>
            <a:custGeom>
              <a:avLst/>
              <a:gdLst/>
              <a:ahLst/>
              <a:cxnLst/>
              <a:rect l="l" t="t" r="r" b="b"/>
              <a:pathLst>
                <a:path w="1141" h="1806" fill="none" extrusionOk="0">
                  <a:moveTo>
                    <a:pt x="0" y="1805"/>
                  </a:moveTo>
                  <a:cubicBezTo>
                    <a:pt x="222" y="1109"/>
                    <a:pt x="634" y="507"/>
                    <a:pt x="1141" y="0"/>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7941383" y="1735804"/>
              <a:ext cx="42757" cy="51078"/>
            </a:xfrm>
            <a:custGeom>
              <a:avLst/>
              <a:gdLst/>
              <a:ahLst/>
              <a:cxnLst/>
              <a:rect l="l" t="t" r="r" b="b"/>
              <a:pathLst>
                <a:path w="1300" h="1553" fill="none" extrusionOk="0">
                  <a:moveTo>
                    <a:pt x="1" y="1553"/>
                  </a:moveTo>
                  <a:cubicBezTo>
                    <a:pt x="539" y="1141"/>
                    <a:pt x="983" y="602"/>
                    <a:pt x="1299" y="1"/>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8053900" y="1660815"/>
              <a:ext cx="72917" cy="63576"/>
            </a:xfrm>
            <a:custGeom>
              <a:avLst/>
              <a:gdLst/>
              <a:ahLst/>
              <a:cxnLst/>
              <a:rect l="l" t="t" r="r" b="b"/>
              <a:pathLst>
                <a:path w="2217" h="1933" fill="none" extrusionOk="0">
                  <a:moveTo>
                    <a:pt x="0" y="1"/>
                  </a:moveTo>
                  <a:cubicBezTo>
                    <a:pt x="602" y="824"/>
                    <a:pt x="1362" y="1489"/>
                    <a:pt x="2217" y="1932"/>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8010156" y="1676438"/>
              <a:ext cx="200004" cy="93769"/>
            </a:xfrm>
            <a:custGeom>
              <a:avLst/>
              <a:gdLst/>
              <a:ahLst/>
              <a:cxnLst/>
              <a:rect l="l" t="t" r="r" b="b"/>
              <a:pathLst>
                <a:path w="6081" h="2851" fill="none" extrusionOk="0">
                  <a:moveTo>
                    <a:pt x="0" y="1"/>
                  </a:moveTo>
                  <a:cubicBezTo>
                    <a:pt x="222" y="761"/>
                    <a:pt x="665" y="1426"/>
                    <a:pt x="1298" y="1932"/>
                  </a:cubicBezTo>
                  <a:cubicBezTo>
                    <a:pt x="1900" y="2439"/>
                    <a:pt x="2660" y="2724"/>
                    <a:pt x="3452" y="2787"/>
                  </a:cubicBezTo>
                  <a:cubicBezTo>
                    <a:pt x="4339" y="2851"/>
                    <a:pt x="5225" y="2629"/>
                    <a:pt x="6080" y="2692"/>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19"/>
          <p:cNvGrpSpPr/>
          <p:nvPr/>
        </p:nvGrpSpPr>
        <p:grpSpPr>
          <a:xfrm>
            <a:off x="5752059" y="3274840"/>
            <a:ext cx="809357" cy="796859"/>
            <a:chOff x="6190484" y="3038840"/>
            <a:chExt cx="809357" cy="796859"/>
          </a:xfrm>
        </p:grpSpPr>
        <p:sp>
          <p:nvSpPr>
            <p:cNvPr id="781" name="Google Shape;781;p19"/>
            <p:cNvSpPr/>
            <p:nvPr/>
          </p:nvSpPr>
          <p:spPr>
            <a:xfrm>
              <a:off x="6202982" y="3038840"/>
              <a:ext cx="796859" cy="796859"/>
            </a:xfrm>
            <a:custGeom>
              <a:avLst/>
              <a:gdLst/>
              <a:ahLst/>
              <a:cxnLst/>
              <a:rect l="l" t="t" r="r" b="b"/>
              <a:pathLst>
                <a:path w="24228" h="24228" extrusionOk="0">
                  <a:moveTo>
                    <a:pt x="12129" y="1"/>
                  </a:moveTo>
                  <a:cubicBezTo>
                    <a:pt x="5447" y="1"/>
                    <a:pt x="0" y="5448"/>
                    <a:pt x="0" y="12130"/>
                  </a:cubicBezTo>
                  <a:cubicBezTo>
                    <a:pt x="0" y="18812"/>
                    <a:pt x="5447" y="24227"/>
                    <a:pt x="12129" y="24227"/>
                  </a:cubicBezTo>
                  <a:cubicBezTo>
                    <a:pt x="18812" y="24227"/>
                    <a:pt x="24227" y="18812"/>
                    <a:pt x="24227" y="12130"/>
                  </a:cubicBezTo>
                  <a:cubicBezTo>
                    <a:pt x="24227" y="5448"/>
                    <a:pt x="18812" y="1"/>
                    <a:pt x="12129"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6202982" y="3388823"/>
              <a:ext cx="462499" cy="426024"/>
            </a:xfrm>
            <a:custGeom>
              <a:avLst/>
              <a:gdLst/>
              <a:ahLst/>
              <a:cxnLst/>
              <a:rect l="l" t="t" r="r" b="b"/>
              <a:pathLst>
                <a:path w="14062" h="12953" extrusionOk="0">
                  <a:moveTo>
                    <a:pt x="95" y="0"/>
                  </a:moveTo>
                  <a:cubicBezTo>
                    <a:pt x="64" y="475"/>
                    <a:pt x="0" y="982"/>
                    <a:pt x="0" y="1489"/>
                  </a:cubicBezTo>
                  <a:cubicBezTo>
                    <a:pt x="0" y="6809"/>
                    <a:pt x="3452" y="11338"/>
                    <a:pt x="8234" y="12953"/>
                  </a:cubicBezTo>
                  <a:cubicBezTo>
                    <a:pt x="12256" y="12478"/>
                    <a:pt x="14061" y="11116"/>
                    <a:pt x="14061" y="11116"/>
                  </a:cubicBezTo>
                  <a:lnTo>
                    <a:pt x="14061" y="11084"/>
                  </a:lnTo>
                  <a:cubicBezTo>
                    <a:pt x="12604" y="9659"/>
                    <a:pt x="11813" y="7727"/>
                    <a:pt x="11876" y="5701"/>
                  </a:cubicBezTo>
                  <a:lnTo>
                    <a:pt x="12034" y="0"/>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6269650" y="3591919"/>
              <a:ext cx="281242" cy="240656"/>
            </a:xfrm>
            <a:custGeom>
              <a:avLst/>
              <a:gdLst/>
              <a:ahLst/>
              <a:cxnLst/>
              <a:rect l="l" t="t" r="r" b="b"/>
              <a:pathLst>
                <a:path w="8551" h="7317" extrusionOk="0">
                  <a:moveTo>
                    <a:pt x="0" y="1"/>
                  </a:moveTo>
                  <a:lnTo>
                    <a:pt x="0" y="1996"/>
                  </a:lnTo>
                  <a:cubicBezTo>
                    <a:pt x="1900" y="4846"/>
                    <a:pt x="5004" y="6873"/>
                    <a:pt x="8551" y="7316"/>
                  </a:cubicBezTo>
                  <a:cubicBezTo>
                    <a:pt x="8361" y="7095"/>
                    <a:pt x="8107" y="6905"/>
                    <a:pt x="7822" y="6746"/>
                  </a:cubicBezTo>
                  <a:cubicBezTo>
                    <a:pt x="6746" y="6144"/>
                    <a:pt x="5890" y="5764"/>
                    <a:pt x="5890" y="5764"/>
                  </a:cubicBezTo>
                  <a:lnTo>
                    <a:pt x="5890"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6508168" y="3802316"/>
              <a:ext cx="48973" cy="31278"/>
            </a:xfrm>
            <a:custGeom>
              <a:avLst/>
              <a:gdLst/>
              <a:ahLst/>
              <a:cxnLst/>
              <a:rect l="l" t="t" r="r" b="b"/>
              <a:pathLst>
                <a:path w="1489" h="951" extrusionOk="0">
                  <a:moveTo>
                    <a:pt x="0" y="1"/>
                  </a:moveTo>
                  <a:cubicBezTo>
                    <a:pt x="0" y="1"/>
                    <a:pt x="64" y="286"/>
                    <a:pt x="64" y="698"/>
                  </a:cubicBezTo>
                  <a:cubicBezTo>
                    <a:pt x="539" y="793"/>
                    <a:pt x="1014" y="888"/>
                    <a:pt x="1489" y="951"/>
                  </a:cubicBezTo>
                  <a:cubicBezTo>
                    <a:pt x="697" y="159"/>
                    <a:pt x="0" y="1"/>
                    <a:pt x="0" y="1"/>
                  </a:cubicBezTo>
                  <a:close/>
                </a:path>
              </a:pathLst>
            </a:custGeom>
            <a:solidFill>
              <a:srgbClr val="FFF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269650" y="3591919"/>
              <a:ext cx="193755" cy="190663"/>
            </a:xfrm>
            <a:custGeom>
              <a:avLst/>
              <a:gdLst/>
              <a:ahLst/>
              <a:cxnLst/>
              <a:rect l="l" t="t" r="r" b="b"/>
              <a:pathLst>
                <a:path w="5891" h="5797" extrusionOk="0">
                  <a:moveTo>
                    <a:pt x="0" y="1"/>
                  </a:moveTo>
                  <a:lnTo>
                    <a:pt x="0" y="1996"/>
                  </a:lnTo>
                  <a:cubicBezTo>
                    <a:pt x="1045" y="3579"/>
                    <a:pt x="2439" y="4878"/>
                    <a:pt x="4085" y="5796"/>
                  </a:cubicBezTo>
                  <a:cubicBezTo>
                    <a:pt x="4719" y="5669"/>
                    <a:pt x="5352" y="5353"/>
                    <a:pt x="5890" y="4783"/>
                  </a:cubicBezTo>
                  <a:lnTo>
                    <a:pt x="5890" y="1"/>
                  </a:ln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6563358" y="3451676"/>
              <a:ext cx="79199" cy="112780"/>
            </a:xfrm>
            <a:custGeom>
              <a:avLst/>
              <a:gdLst/>
              <a:ahLst/>
              <a:cxnLst/>
              <a:rect l="l" t="t" r="r" b="b"/>
              <a:pathLst>
                <a:path w="2408" h="3429" extrusionOk="0">
                  <a:moveTo>
                    <a:pt x="1140" y="1"/>
                  </a:moveTo>
                  <a:cubicBezTo>
                    <a:pt x="613" y="1"/>
                    <a:pt x="349" y="528"/>
                    <a:pt x="349" y="528"/>
                  </a:cubicBezTo>
                  <a:cubicBezTo>
                    <a:pt x="286" y="1225"/>
                    <a:pt x="1" y="3125"/>
                    <a:pt x="1" y="3125"/>
                  </a:cubicBezTo>
                  <a:cubicBezTo>
                    <a:pt x="216" y="3379"/>
                    <a:pt x="468" y="3428"/>
                    <a:pt x="629" y="3428"/>
                  </a:cubicBezTo>
                  <a:cubicBezTo>
                    <a:pt x="728" y="3428"/>
                    <a:pt x="792" y="3410"/>
                    <a:pt x="792" y="3410"/>
                  </a:cubicBezTo>
                  <a:cubicBezTo>
                    <a:pt x="2028" y="3061"/>
                    <a:pt x="2408" y="496"/>
                    <a:pt x="1584" y="116"/>
                  </a:cubicBezTo>
                  <a:cubicBezTo>
                    <a:pt x="1419" y="34"/>
                    <a:pt x="1271" y="1"/>
                    <a:pt x="1140"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6570659" y="3475258"/>
              <a:ext cx="38580" cy="42757"/>
            </a:xfrm>
            <a:custGeom>
              <a:avLst/>
              <a:gdLst/>
              <a:ahLst/>
              <a:cxnLst/>
              <a:rect l="l" t="t" r="r" b="b"/>
              <a:pathLst>
                <a:path w="1173" h="1300" fill="none" extrusionOk="0">
                  <a:moveTo>
                    <a:pt x="1172" y="286"/>
                  </a:moveTo>
                  <a:cubicBezTo>
                    <a:pt x="1172" y="286"/>
                    <a:pt x="507" y="1"/>
                    <a:pt x="0" y="1299"/>
                  </a:cubicBezTo>
                </a:path>
              </a:pathLst>
            </a:custGeom>
            <a:noFill/>
            <a:ln w="792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6204002" y="3167999"/>
              <a:ext cx="394812" cy="576167"/>
            </a:xfrm>
            <a:custGeom>
              <a:avLst/>
              <a:gdLst/>
              <a:ahLst/>
              <a:cxnLst/>
              <a:rect l="l" t="t" r="r" b="b"/>
              <a:pathLst>
                <a:path w="12004" h="17518" extrusionOk="0">
                  <a:moveTo>
                    <a:pt x="5353" y="0"/>
                  </a:moveTo>
                  <a:cubicBezTo>
                    <a:pt x="4403" y="0"/>
                    <a:pt x="3611" y="127"/>
                    <a:pt x="2914" y="317"/>
                  </a:cubicBezTo>
                  <a:cubicBezTo>
                    <a:pt x="1078" y="2439"/>
                    <a:pt x="1" y="5194"/>
                    <a:pt x="1" y="8203"/>
                  </a:cubicBezTo>
                  <a:cubicBezTo>
                    <a:pt x="1" y="11686"/>
                    <a:pt x="1458" y="14822"/>
                    <a:pt x="3801" y="17007"/>
                  </a:cubicBezTo>
                  <a:cubicBezTo>
                    <a:pt x="4118" y="17197"/>
                    <a:pt x="4403" y="17355"/>
                    <a:pt x="4625" y="17418"/>
                  </a:cubicBezTo>
                  <a:cubicBezTo>
                    <a:pt x="4811" y="17486"/>
                    <a:pt x="4998" y="17518"/>
                    <a:pt x="5185" y="17518"/>
                  </a:cubicBezTo>
                  <a:cubicBezTo>
                    <a:pt x="5346" y="17518"/>
                    <a:pt x="5508" y="17494"/>
                    <a:pt x="5670" y="17450"/>
                  </a:cubicBezTo>
                  <a:cubicBezTo>
                    <a:pt x="6810" y="17133"/>
                    <a:pt x="9502" y="14980"/>
                    <a:pt x="10230" y="13681"/>
                  </a:cubicBezTo>
                  <a:cubicBezTo>
                    <a:pt x="11053" y="12193"/>
                    <a:pt x="12003" y="6461"/>
                    <a:pt x="12003" y="6461"/>
                  </a:cubicBezTo>
                  <a:cubicBezTo>
                    <a:pt x="12003" y="6461"/>
                    <a:pt x="12003" y="0"/>
                    <a:pt x="5353"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6258171" y="3167999"/>
              <a:ext cx="340642" cy="292721"/>
            </a:xfrm>
            <a:custGeom>
              <a:avLst/>
              <a:gdLst/>
              <a:ahLst/>
              <a:cxnLst/>
              <a:rect l="l" t="t" r="r" b="b"/>
              <a:pathLst>
                <a:path w="10357" h="8900" extrusionOk="0">
                  <a:moveTo>
                    <a:pt x="3706" y="0"/>
                  </a:moveTo>
                  <a:cubicBezTo>
                    <a:pt x="2756" y="0"/>
                    <a:pt x="1964" y="127"/>
                    <a:pt x="1267" y="317"/>
                  </a:cubicBezTo>
                  <a:cubicBezTo>
                    <a:pt x="792" y="856"/>
                    <a:pt x="349" y="1457"/>
                    <a:pt x="1" y="2091"/>
                  </a:cubicBezTo>
                  <a:cubicBezTo>
                    <a:pt x="191" y="2502"/>
                    <a:pt x="412" y="2914"/>
                    <a:pt x="666" y="3326"/>
                  </a:cubicBezTo>
                  <a:cubicBezTo>
                    <a:pt x="1932" y="5353"/>
                    <a:pt x="3706" y="6936"/>
                    <a:pt x="5891" y="7886"/>
                  </a:cubicBezTo>
                  <a:cubicBezTo>
                    <a:pt x="7158" y="8456"/>
                    <a:pt x="8520" y="8773"/>
                    <a:pt x="9913" y="8899"/>
                  </a:cubicBezTo>
                  <a:cubicBezTo>
                    <a:pt x="10166" y="7538"/>
                    <a:pt x="10356" y="6461"/>
                    <a:pt x="10356" y="6461"/>
                  </a:cubicBezTo>
                  <a:cubicBezTo>
                    <a:pt x="10356" y="6461"/>
                    <a:pt x="10356" y="0"/>
                    <a:pt x="3706"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6440448" y="3446117"/>
              <a:ext cx="39632" cy="40652"/>
            </a:xfrm>
            <a:custGeom>
              <a:avLst/>
              <a:gdLst/>
              <a:ahLst/>
              <a:cxnLst/>
              <a:rect l="l" t="t" r="r" b="b"/>
              <a:pathLst>
                <a:path w="1205" h="1236" extrusionOk="0">
                  <a:moveTo>
                    <a:pt x="602" y="0"/>
                  </a:moveTo>
                  <a:cubicBezTo>
                    <a:pt x="286" y="0"/>
                    <a:pt x="1" y="285"/>
                    <a:pt x="1" y="633"/>
                  </a:cubicBezTo>
                  <a:cubicBezTo>
                    <a:pt x="1" y="950"/>
                    <a:pt x="286" y="1235"/>
                    <a:pt x="602" y="1235"/>
                  </a:cubicBezTo>
                  <a:cubicBezTo>
                    <a:pt x="951" y="1235"/>
                    <a:pt x="1204" y="950"/>
                    <a:pt x="1204" y="633"/>
                  </a:cubicBezTo>
                  <a:cubicBezTo>
                    <a:pt x="1204" y="285"/>
                    <a:pt x="951" y="0"/>
                    <a:pt x="602" y="0"/>
                  </a:cubicBezTo>
                  <a:close/>
                </a:path>
              </a:pathLst>
            </a:custGeom>
            <a:solidFill>
              <a:srgbClr val="282828"/>
            </a:solidFill>
            <a:ln w="6325"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6446697" y="3400795"/>
              <a:ext cx="79199" cy="37429"/>
            </a:xfrm>
            <a:custGeom>
              <a:avLst/>
              <a:gdLst/>
              <a:ahLst/>
              <a:cxnLst/>
              <a:rect l="l" t="t" r="r" b="b"/>
              <a:pathLst>
                <a:path w="2408" h="1138" extrusionOk="0">
                  <a:moveTo>
                    <a:pt x="290" y="0"/>
                  </a:moveTo>
                  <a:cubicBezTo>
                    <a:pt x="215" y="0"/>
                    <a:pt x="143" y="32"/>
                    <a:pt x="96" y="111"/>
                  </a:cubicBezTo>
                  <a:cubicBezTo>
                    <a:pt x="1" y="238"/>
                    <a:pt x="32" y="396"/>
                    <a:pt x="159" y="491"/>
                  </a:cubicBezTo>
                  <a:cubicBezTo>
                    <a:pt x="476" y="713"/>
                    <a:pt x="792" y="903"/>
                    <a:pt x="1141" y="998"/>
                  </a:cubicBezTo>
                  <a:cubicBezTo>
                    <a:pt x="1331" y="1061"/>
                    <a:pt x="1489" y="1125"/>
                    <a:pt x="1679" y="1125"/>
                  </a:cubicBezTo>
                  <a:cubicBezTo>
                    <a:pt x="1735" y="1134"/>
                    <a:pt x="1791" y="1138"/>
                    <a:pt x="1845" y="1138"/>
                  </a:cubicBezTo>
                  <a:cubicBezTo>
                    <a:pt x="1978" y="1138"/>
                    <a:pt x="2106" y="1115"/>
                    <a:pt x="2218" y="1093"/>
                  </a:cubicBezTo>
                  <a:cubicBezTo>
                    <a:pt x="2376" y="1093"/>
                    <a:pt x="2408" y="871"/>
                    <a:pt x="2281" y="871"/>
                  </a:cubicBezTo>
                  <a:cubicBezTo>
                    <a:pt x="2186" y="840"/>
                    <a:pt x="2123" y="840"/>
                    <a:pt x="2028" y="808"/>
                  </a:cubicBezTo>
                  <a:cubicBezTo>
                    <a:pt x="1964" y="776"/>
                    <a:pt x="1869" y="713"/>
                    <a:pt x="1774" y="713"/>
                  </a:cubicBezTo>
                  <a:cubicBezTo>
                    <a:pt x="1616" y="650"/>
                    <a:pt x="1458" y="618"/>
                    <a:pt x="1299" y="555"/>
                  </a:cubicBezTo>
                  <a:cubicBezTo>
                    <a:pt x="1014" y="428"/>
                    <a:pt x="729" y="270"/>
                    <a:pt x="507" y="80"/>
                  </a:cubicBezTo>
                  <a:cubicBezTo>
                    <a:pt x="444" y="32"/>
                    <a:pt x="365" y="0"/>
                    <a:pt x="290"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6281096" y="3447137"/>
              <a:ext cx="40652" cy="39632"/>
            </a:xfrm>
            <a:custGeom>
              <a:avLst/>
              <a:gdLst/>
              <a:ahLst/>
              <a:cxnLst/>
              <a:rect l="l" t="t" r="r" b="b"/>
              <a:pathLst>
                <a:path w="1236" h="1205" extrusionOk="0">
                  <a:moveTo>
                    <a:pt x="602" y="1"/>
                  </a:moveTo>
                  <a:cubicBezTo>
                    <a:pt x="285" y="1"/>
                    <a:pt x="0" y="254"/>
                    <a:pt x="0" y="602"/>
                  </a:cubicBezTo>
                  <a:cubicBezTo>
                    <a:pt x="0" y="919"/>
                    <a:pt x="285" y="1204"/>
                    <a:pt x="602" y="1204"/>
                  </a:cubicBezTo>
                  <a:cubicBezTo>
                    <a:pt x="950" y="1204"/>
                    <a:pt x="1235" y="919"/>
                    <a:pt x="1235" y="602"/>
                  </a:cubicBezTo>
                  <a:cubicBezTo>
                    <a:pt x="1235" y="254"/>
                    <a:pt x="950" y="1"/>
                    <a:pt x="602" y="1"/>
                  </a:cubicBezTo>
                  <a:close/>
                </a:path>
              </a:pathLst>
            </a:custGeom>
            <a:solidFill>
              <a:srgbClr val="282828"/>
            </a:solidFill>
            <a:ln w="6325"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6232122" y="3400795"/>
              <a:ext cx="80252" cy="37791"/>
            </a:xfrm>
            <a:custGeom>
              <a:avLst/>
              <a:gdLst/>
              <a:ahLst/>
              <a:cxnLst/>
              <a:rect l="l" t="t" r="r" b="b"/>
              <a:pathLst>
                <a:path w="2440" h="1149" extrusionOk="0">
                  <a:moveTo>
                    <a:pt x="2139" y="0"/>
                  </a:moveTo>
                  <a:cubicBezTo>
                    <a:pt x="2067" y="0"/>
                    <a:pt x="1996" y="32"/>
                    <a:pt x="1933" y="80"/>
                  </a:cubicBezTo>
                  <a:cubicBezTo>
                    <a:pt x="1711" y="270"/>
                    <a:pt x="1394" y="428"/>
                    <a:pt x="1109" y="555"/>
                  </a:cubicBezTo>
                  <a:cubicBezTo>
                    <a:pt x="951" y="618"/>
                    <a:pt x="793" y="650"/>
                    <a:pt x="666" y="713"/>
                  </a:cubicBezTo>
                  <a:cubicBezTo>
                    <a:pt x="571" y="713"/>
                    <a:pt x="476" y="776"/>
                    <a:pt x="381" y="808"/>
                  </a:cubicBezTo>
                  <a:cubicBezTo>
                    <a:pt x="318" y="840"/>
                    <a:pt x="254" y="840"/>
                    <a:pt x="159" y="840"/>
                  </a:cubicBezTo>
                  <a:cubicBezTo>
                    <a:pt x="1" y="871"/>
                    <a:pt x="64" y="1093"/>
                    <a:pt x="191" y="1093"/>
                  </a:cubicBezTo>
                  <a:cubicBezTo>
                    <a:pt x="286" y="1125"/>
                    <a:pt x="349" y="1125"/>
                    <a:pt x="444" y="1125"/>
                  </a:cubicBezTo>
                  <a:cubicBezTo>
                    <a:pt x="492" y="1141"/>
                    <a:pt x="539" y="1148"/>
                    <a:pt x="587" y="1148"/>
                  </a:cubicBezTo>
                  <a:cubicBezTo>
                    <a:pt x="634" y="1148"/>
                    <a:pt x="682" y="1141"/>
                    <a:pt x="729" y="1125"/>
                  </a:cubicBezTo>
                  <a:cubicBezTo>
                    <a:pt x="919" y="1125"/>
                    <a:pt x="1109" y="1061"/>
                    <a:pt x="1268" y="998"/>
                  </a:cubicBezTo>
                  <a:cubicBezTo>
                    <a:pt x="1648" y="903"/>
                    <a:pt x="1964" y="713"/>
                    <a:pt x="2249" y="491"/>
                  </a:cubicBezTo>
                  <a:cubicBezTo>
                    <a:pt x="2376" y="396"/>
                    <a:pt x="2439" y="238"/>
                    <a:pt x="2344" y="111"/>
                  </a:cubicBezTo>
                  <a:cubicBezTo>
                    <a:pt x="2281" y="32"/>
                    <a:pt x="2210" y="0"/>
                    <a:pt x="2139"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6349836" y="3595832"/>
              <a:ext cx="65648" cy="51670"/>
            </a:xfrm>
            <a:custGeom>
              <a:avLst/>
              <a:gdLst/>
              <a:ahLst/>
              <a:cxnLst/>
              <a:rect l="l" t="t" r="r" b="b"/>
              <a:pathLst>
                <a:path w="1996" h="1571" extrusionOk="0">
                  <a:moveTo>
                    <a:pt x="1103" y="0"/>
                  </a:moveTo>
                  <a:cubicBezTo>
                    <a:pt x="615" y="0"/>
                    <a:pt x="30" y="307"/>
                    <a:pt x="1" y="800"/>
                  </a:cubicBezTo>
                  <a:cubicBezTo>
                    <a:pt x="1" y="1345"/>
                    <a:pt x="549" y="1571"/>
                    <a:pt x="1038" y="1571"/>
                  </a:cubicBezTo>
                  <a:cubicBezTo>
                    <a:pt x="1203" y="1571"/>
                    <a:pt x="1361" y="1545"/>
                    <a:pt x="1489" y="1497"/>
                  </a:cubicBezTo>
                  <a:cubicBezTo>
                    <a:pt x="1869" y="1338"/>
                    <a:pt x="1996" y="990"/>
                    <a:pt x="1901" y="673"/>
                  </a:cubicBezTo>
                  <a:cubicBezTo>
                    <a:pt x="1806" y="325"/>
                    <a:pt x="1552" y="72"/>
                    <a:pt x="1236" y="8"/>
                  </a:cubicBezTo>
                  <a:cubicBezTo>
                    <a:pt x="1193" y="3"/>
                    <a:pt x="1148" y="0"/>
                    <a:pt x="1103"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6332141" y="3606522"/>
              <a:ext cx="100018" cy="25029"/>
            </a:xfrm>
            <a:custGeom>
              <a:avLst/>
              <a:gdLst/>
              <a:ahLst/>
              <a:cxnLst/>
              <a:rect l="l" t="t" r="r" b="b"/>
              <a:pathLst>
                <a:path w="3041" h="761" extrusionOk="0">
                  <a:moveTo>
                    <a:pt x="1520" y="0"/>
                  </a:moveTo>
                  <a:cubicBezTo>
                    <a:pt x="792" y="0"/>
                    <a:pt x="190" y="317"/>
                    <a:pt x="0" y="760"/>
                  </a:cubicBezTo>
                  <a:lnTo>
                    <a:pt x="3040" y="760"/>
                  </a:lnTo>
                  <a:cubicBezTo>
                    <a:pt x="2882" y="317"/>
                    <a:pt x="2249" y="0"/>
                    <a:pt x="1520"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6362334" y="3653390"/>
              <a:ext cx="39600" cy="6282"/>
            </a:xfrm>
            <a:custGeom>
              <a:avLst/>
              <a:gdLst/>
              <a:ahLst/>
              <a:cxnLst/>
              <a:rect l="l" t="t" r="r" b="b"/>
              <a:pathLst>
                <a:path w="1204" h="191" fill="none" extrusionOk="0">
                  <a:moveTo>
                    <a:pt x="1" y="190"/>
                  </a:moveTo>
                  <a:cubicBezTo>
                    <a:pt x="381" y="0"/>
                    <a:pt x="856" y="0"/>
                    <a:pt x="1204" y="190"/>
                  </a:cubicBezTo>
                </a:path>
              </a:pathLst>
            </a:custGeom>
            <a:noFill/>
            <a:ln w="1187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6385258" y="3452366"/>
              <a:ext cx="34403" cy="104163"/>
            </a:xfrm>
            <a:custGeom>
              <a:avLst/>
              <a:gdLst/>
              <a:ahLst/>
              <a:cxnLst/>
              <a:rect l="l" t="t" r="r" b="b"/>
              <a:pathLst>
                <a:path w="1046" h="3167" fill="none" extrusionOk="0">
                  <a:moveTo>
                    <a:pt x="32" y="0"/>
                  </a:moveTo>
                  <a:cubicBezTo>
                    <a:pt x="0" y="538"/>
                    <a:pt x="95" y="1077"/>
                    <a:pt x="349" y="1552"/>
                  </a:cubicBezTo>
                  <a:cubicBezTo>
                    <a:pt x="539" y="1964"/>
                    <a:pt x="1045" y="2375"/>
                    <a:pt x="634" y="2819"/>
                  </a:cubicBezTo>
                  <a:cubicBezTo>
                    <a:pt x="507" y="3009"/>
                    <a:pt x="285" y="3072"/>
                    <a:pt x="95" y="3167"/>
                  </a:cubicBezTo>
                </a:path>
              </a:pathLst>
            </a:custGeom>
            <a:noFill/>
            <a:ln w="1187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9"/>
            <p:cNvSpPr/>
            <p:nvPr/>
          </p:nvSpPr>
          <p:spPr>
            <a:xfrm>
              <a:off x="6354013" y="3386718"/>
              <a:ext cx="23977" cy="24010"/>
            </a:xfrm>
            <a:custGeom>
              <a:avLst/>
              <a:gdLst/>
              <a:ahLst/>
              <a:cxnLst/>
              <a:rect l="l" t="t" r="r" b="b"/>
              <a:pathLst>
                <a:path w="729" h="730" extrusionOk="0">
                  <a:moveTo>
                    <a:pt x="349" y="1"/>
                  </a:moveTo>
                  <a:cubicBezTo>
                    <a:pt x="159" y="1"/>
                    <a:pt x="0" y="159"/>
                    <a:pt x="0" y="349"/>
                  </a:cubicBezTo>
                  <a:cubicBezTo>
                    <a:pt x="0" y="539"/>
                    <a:pt x="159" y="729"/>
                    <a:pt x="349" y="729"/>
                  </a:cubicBezTo>
                  <a:cubicBezTo>
                    <a:pt x="570" y="729"/>
                    <a:pt x="729" y="539"/>
                    <a:pt x="729" y="349"/>
                  </a:cubicBezTo>
                  <a:cubicBezTo>
                    <a:pt x="729" y="159"/>
                    <a:pt x="570" y="1"/>
                    <a:pt x="349"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9"/>
            <p:cNvSpPr/>
            <p:nvPr/>
          </p:nvSpPr>
          <p:spPr>
            <a:xfrm>
              <a:off x="6361282" y="3394019"/>
              <a:ext cx="9407" cy="8354"/>
            </a:xfrm>
            <a:custGeom>
              <a:avLst/>
              <a:gdLst/>
              <a:ahLst/>
              <a:cxnLst/>
              <a:rect l="l" t="t" r="r" b="b"/>
              <a:pathLst>
                <a:path w="286" h="254" extrusionOk="0">
                  <a:moveTo>
                    <a:pt x="128" y="1"/>
                  </a:moveTo>
                  <a:cubicBezTo>
                    <a:pt x="64" y="1"/>
                    <a:pt x="1" y="64"/>
                    <a:pt x="1" y="127"/>
                  </a:cubicBezTo>
                  <a:cubicBezTo>
                    <a:pt x="1" y="222"/>
                    <a:pt x="64" y="254"/>
                    <a:pt x="128" y="254"/>
                  </a:cubicBezTo>
                  <a:cubicBezTo>
                    <a:pt x="223" y="254"/>
                    <a:pt x="286" y="222"/>
                    <a:pt x="286" y="127"/>
                  </a:cubicBezTo>
                  <a:cubicBezTo>
                    <a:pt x="286" y="64"/>
                    <a:pt x="223" y="1"/>
                    <a:pt x="128"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9"/>
            <p:cNvSpPr/>
            <p:nvPr/>
          </p:nvSpPr>
          <p:spPr>
            <a:xfrm>
              <a:off x="6334213" y="3374220"/>
              <a:ext cx="16708" cy="15656"/>
            </a:xfrm>
            <a:custGeom>
              <a:avLst/>
              <a:gdLst/>
              <a:ahLst/>
              <a:cxnLst/>
              <a:rect l="l" t="t" r="r" b="b"/>
              <a:pathLst>
                <a:path w="508" h="476" extrusionOk="0">
                  <a:moveTo>
                    <a:pt x="254" y="1"/>
                  </a:moveTo>
                  <a:cubicBezTo>
                    <a:pt x="127" y="1"/>
                    <a:pt x="0" y="128"/>
                    <a:pt x="0" y="254"/>
                  </a:cubicBezTo>
                  <a:cubicBezTo>
                    <a:pt x="0" y="381"/>
                    <a:pt x="127" y="476"/>
                    <a:pt x="254" y="476"/>
                  </a:cubicBezTo>
                  <a:cubicBezTo>
                    <a:pt x="381" y="476"/>
                    <a:pt x="507" y="381"/>
                    <a:pt x="507" y="254"/>
                  </a:cubicBezTo>
                  <a:cubicBezTo>
                    <a:pt x="507" y="128"/>
                    <a:pt x="381" y="1"/>
                    <a:pt x="25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9"/>
            <p:cNvSpPr/>
            <p:nvPr/>
          </p:nvSpPr>
          <p:spPr>
            <a:xfrm>
              <a:off x="6339410" y="3379449"/>
              <a:ext cx="6282" cy="6282"/>
            </a:xfrm>
            <a:custGeom>
              <a:avLst/>
              <a:gdLst/>
              <a:ahLst/>
              <a:cxnLst/>
              <a:rect l="l" t="t" r="r" b="b"/>
              <a:pathLst>
                <a:path w="191" h="191" extrusionOk="0">
                  <a:moveTo>
                    <a:pt x="96" y="0"/>
                  </a:moveTo>
                  <a:cubicBezTo>
                    <a:pt x="64" y="0"/>
                    <a:pt x="1" y="32"/>
                    <a:pt x="1" y="95"/>
                  </a:cubicBezTo>
                  <a:cubicBezTo>
                    <a:pt x="1" y="127"/>
                    <a:pt x="64" y="190"/>
                    <a:pt x="96" y="190"/>
                  </a:cubicBezTo>
                  <a:cubicBezTo>
                    <a:pt x="159" y="190"/>
                    <a:pt x="191" y="127"/>
                    <a:pt x="191" y="95"/>
                  </a:cubicBezTo>
                  <a:cubicBezTo>
                    <a:pt x="191" y="32"/>
                    <a:pt x="159" y="0"/>
                    <a:pt x="96"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9"/>
            <p:cNvSpPr/>
            <p:nvPr/>
          </p:nvSpPr>
          <p:spPr>
            <a:xfrm>
              <a:off x="6293594" y="3304460"/>
              <a:ext cx="15656" cy="16675"/>
            </a:xfrm>
            <a:custGeom>
              <a:avLst/>
              <a:gdLst/>
              <a:ahLst/>
              <a:cxnLst/>
              <a:rect l="l" t="t" r="r" b="b"/>
              <a:pathLst>
                <a:path w="476" h="507" extrusionOk="0">
                  <a:moveTo>
                    <a:pt x="254" y="0"/>
                  </a:moveTo>
                  <a:cubicBezTo>
                    <a:pt x="95" y="0"/>
                    <a:pt x="0" y="127"/>
                    <a:pt x="0" y="253"/>
                  </a:cubicBezTo>
                  <a:cubicBezTo>
                    <a:pt x="0" y="380"/>
                    <a:pt x="95" y="507"/>
                    <a:pt x="254" y="507"/>
                  </a:cubicBezTo>
                  <a:cubicBezTo>
                    <a:pt x="380" y="507"/>
                    <a:pt x="475" y="380"/>
                    <a:pt x="475" y="253"/>
                  </a:cubicBezTo>
                  <a:cubicBezTo>
                    <a:pt x="475" y="127"/>
                    <a:pt x="380" y="0"/>
                    <a:pt x="25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9"/>
            <p:cNvSpPr/>
            <p:nvPr/>
          </p:nvSpPr>
          <p:spPr>
            <a:xfrm>
              <a:off x="6298791" y="3309657"/>
              <a:ext cx="6282" cy="6282"/>
            </a:xfrm>
            <a:custGeom>
              <a:avLst/>
              <a:gdLst/>
              <a:ahLst/>
              <a:cxnLst/>
              <a:rect l="l" t="t" r="r" b="b"/>
              <a:pathLst>
                <a:path w="191" h="191" extrusionOk="0">
                  <a:moveTo>
                    <a:pt x="96" y="0"/>
                  </a:moveTo>
                  <a:cubicBezTo>
                    <a:pt x="32" y="0"/>
                    <a:pt x="1" y="64"/>
                    <a:pt x="1" y="95"/>
                  </a:cubicBezTo>
                  <a:cubicBezTo>
                    <a:pt x="1" y="159"/>
                    <a:pt x="32" y="190"/>
                    <a:pt x="96" y="190"/>
                  </a:cubicBezTo>
                  <a:cubicBezTo>
                    <a:pt x="127" y="190"/>
                    <a:pt x="191" y="159"/>
                    <a:pt x="191" y="95"/>
                  </a:cubicBezTo>
                  <a:cubicBezTo>
                    <a:pt x="191" y="32"/>
                    <a:pt x="127" y="0"/>
                    <a:pt x="96"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9"/>
            <p:cNvSpPr/>
            <p:nvPr/>
          </p:nvSpPr>
          <p:spPr>
            <a:xfrm>
              <a:off x="6312341" y="3308604"/>
              <a:ext cx="15656" cy="15656"/>
            </a:xfrm>
            <a:custGeom>
              <a:avLst/>
              <a:gdLst/>
              <a:ahLst/>
              <a:cxnLst/>
              <a:rect l="l" t="t" r="r" b="b"/>
              <a:pathLst>
                <a:path w="476" h="476" extrusionOk="0">
                  <a:moveTo>
                    <a:pt x="222" y="1"/>
                  </a:moveTo>
                  <a:cubicBezTo>
                    <a:pt x="95" y="1"/>
                    <a:pt x="0" y="127"/>
                    <a:pt x="0" y="254"/>
                  </a:cubicBezTo>
                  <a:cubicBezTo>
                    <a:pt x="0" y="381"/>
                    <a:pt x="95" y="476"/>
                    <a:pt x="222" y="476"/>
                  </a:cubicBezTo>
                  <a:cubicBezTo>
                    <a:pt x="380" y="476"/>
                    <a:pt x="475" y="381"/>
                    <a:pt x="475" y="254"/>
                  </a:cubicBezTo>
                  <a:cubicBezTo>
                    <a:pt x="475" y="127"/>
                    <a:pt x="380" y="1"/>
                    <a:pt x="222"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9"/>
            <p:cNvSpPr/>
            <p:nvPr/>
          </p:nvSpPr>
          <p:spPr>
            <a:xfrm>
              <a:off x="6318590" y="3311729"/>
              <a:ext cx="6282" cy="5262"/>
            </a:xfrm>
            <a:custGeom>
              <a:avLst/>
              <a:gdLst/>
              <a:ahLst/>
              <a:cxnLst/>
              <a:rect l="l" t="t" r="r" b="b"/>
              <a:pathLst>
                <a:path w="191" h="160" extrusionOk="0">
                  <a:moveTo>
                    <a:pt x="95" y="1"/>
                  </a:moveTo>
                  <a:cubicBezTo>
                    <a:pt x="64" y="1"/>
                    <a:pt x="0" y="32"/>
                    <a:pt x="0" y="96"/>
                  </a:cubicBezTo>
                  <a:cubicBezTo>
                    <a:pt x="0" y="127"/>
                    <a:pt x="64" y="159"/>
                    <a:pt x="95" y="159"/>
                  </a:cubicBezTo>
                  <a:cubicBezTo>
                    <a:pt x="159" y="159"/>
                    <a:pt x="190" y="127"/>
                    <a:pt x="190" y="96"/>
                  </a:cubicBezTo>
                  <a:cubicBezTo>
                    <a:pt x="190" y="32"/>
                    <a:pt x="159" y="1"/>
                    <a:pt x="95" y="1"/>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9"/>
            <p:cNvSpPr/>
            <p:nvPr/>
          </p:nvSpPr>
          <p:spPr>
            <a:xfrm>
              <a:off x="6485244" y="3533605"/>
              <a:ext cx="23977" cy="23977"/>
            </a:xfrm>
            <a:custGeom>
              <a:avLst/>
              <a:gdLst/>
              <a:ahLst/>
              <a:cxnLst/>
              <a:rect l="l" t="t" r="r" b="b"/>
              <a:pathLst>
                <a:path w="729" h="729" extrusionOk="0">
                  <a:moveTo>
                    <a:pt x="381" y="0"/>
                  </a:moveTo>
                  <a:cubicBezTo>
                    <a:pt x="159" y="0"/>
                    <a:pt x="1" y="159"/>
                    <a:pt x="1" y="349"/>
                  </a:cubicBezTo>
                  <a:cubicBezTo>
                    <a:pt x="1" y="570"/>
                    <a:pt x="159" y="729"/>
                    <a:pt x="381" y="729"/>
                  </a:cubicBezTo>
                  <a:cubicBezTo>
                    <a:pt x="571" y="729"/>
                    <a:pt x="729" y="570"/>
                    <a:pt x="729" y="349"/>
                  </a:cubicBezTo>
                  <a:cubicBezTo>
                    <a:pt x="729" y="159"/>
                    <a:pt x="571" y="0"/>
                    <a:pt x="381"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9"/>
            <p:cNvSpPr/>
            <p:nvPr/>
          </p:nvSpPr>
          <p:spPr>
            <a:xfrm>
              <a:off x="6494618" y="3536729"/>
              <a:ext cx="9407" cy="8354"/>
            </a:xfrm>
            <a:custGeom>
              <a:avLst/>
              <a:gdLst/>
              <a:ahLst/>
              <a:cxnLst/>
              <a:rect l="l" t="t" r="r" b="b"/>
              <a:pathLst>
                <a:path w="286" h="254" extrusionOk="0">
                  <a:moveTo>
                    <a:pt x="159" y="0"/>
                  </a:moveTo>
                  <a:cubicBezTo>
                    <a:pt x="64" y="0"/>
                    <a:pt x="1" y="64"/>
                    <a:pt x="1" y="127"/>
                  </a:cubicBezTo>
                  <a:cubicBezTo>
                    <a:pt x="1" y="190"/>
                    <a:pt x="64" y="254"/>
                    <a:pt x="159" y="254"/>
                  </a:cubicBezTo>
                  <a:cubicBezTo>
                    <a:pt x="222" y="254"/>
                    <a:pt x="286" y="190"/>
                    <a:pt x="286" y="127"/>
                  </a:cubicBezTo>
                  <a:cubicBezTo>
                    <a:pt x="286" y="64"/>
                    <a:pt x="222" y="0"/>
                    <a:pt x="159"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9"/>
            <p:cNvSpPr/>
            <p:nvPr/>
          </p:nvSpPr>
          <p:spPr>
            <a:xfrm>
              <a:off x="6239424" y="3587774"/>
              <a:ext cx="16708" cy="17728"/>
            </a:xfrm>
            <a:custGeom>
              <a:avLst/>
              <a:gdLst/>
              <a:ahLst/>
              <a:cxnLst/>
              <a:rect l="l" t="t" r="r" b="b"/>
              <a:pathLst>
                <a:path w="508" h="539" extrusionOk="0">
                  <a:moveTo>
                    <a:pt x="254" y="0"/>
                  </a:moveTo>
                  <a:cubicBezTo>
                    <a:pt x="127" y="0"/>
                    <a:pt x="1" y="127"/>
                    <a:pt x="1" y="285"/>
                  </a:cubicBezTo>
                  <a:cubicBezTo>
                    <a:pt x="1" y="412"/>
                    <a:pt x="127" y="538"/>
                    <a:pt x="254" y="538"/>
                  </a:cubicBezTo>
                  <a:cubicBezTo>
                    <a:pt x="412" y="538"/>
                    <a:pt x="507" y="412"/>
                    <a:pt x="507" y="285"/>
                  </a:cubicBezTo>
                  <a:cubicBezTo>
                    <a:pt x="507" y="127"/>
                    <a:pt x="412" y="0"/>
                    <a:pt x="254"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9"/>
            <p:cNvSpPr/>
            <p:nvPr/>
          </p:nvSpPr>
          <p:spPr>
            <a:xfrm>
              <a:off x="6246726" y="3590899"/>
              <a:ext cx="6282" cy="6282"/>
            </a:xfrm>
            <a:custGeom>
              <a:avLst/>
              <a:gdLst/>
              <a:ahLst/>
              <a:cxnLst/>
              <a:rect l="l" t="t" r="r" b="b"/>
              <a:pathLst>
                <a:path w="191" h="191" extrusionOk="0">
                  <a:moveTo>
                    <a:pt x="95" y="0"/>
                  </a:moveTo>
                  <a:cubicBezTo>
                    <a:pt x="32" y="0"/>
                    <a:pt x="0" y="32"/>
                    <a:pt x="0" y="95"/>
                  </a:cubicBezTo>
                  <a:cubicBezTo>
                    <a:pt x="0" y="127"/>
                    <a:pt x="32" y="190"/>
                    <a:pt x="95" y="190"/>
                  </a:cubicBezTo>
                  <a:cubicBezTo>
                    <a:pt x="127" y="190"/>
                    <a:pt x="190" y="127"/>
                    <a:pt x="190" y="95"/>
                  </a:cubicBezTo>
                  <a:cubicBezTo>
                    <a:pt x="190" y="32"/>
                    <a:pt x="127" y="0"/>
                    <a:pt x="95"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9"/>
            <p:cNvSpPr/>
            <p:nvPr/>
          </p:nvSpPr>
          <p:spPr>
            <a:xfrm>
              <a:off x="6373780" y="3503379"/>
              <a:ext cx="16708" cy="16708"/>
            </a:xfrm>
            <a:custGeom>
              <a:avLst/>
              <a:gdLst/>
              <a:ahLst/>
              <a:cxnLst/>
              <a:rect l="l" t="t" r="r" b="b"/>
              <a:pathLst>
                <a:path w="508" h="508" extrusionOk="0">
                  <a:moveTo>
                    <a:pt x="254" y="1"/>
                  </a:moveTo>
                  <a:cubicBezTo>
                    <a:pt x="128" y="1"/>
                    <a:pt x="1" y="96"/>
                    <a:pt x="1" y="254"/>
                  </a:cubicBezTo>
                  <a:cubicBezTo>
                    <a:pt x="1" y="381"/>
                    <a:pt x="128" y="508"/>
                    <a:pt x="254" y="508"/>
                  </a:cubicBezTo>
                  <a:cubicBezTo>
                    <a:pt x="413" y="508"/>
                    <a:pt x="508" y="381"/>
                    <a:pt x="508" y="254"/>
                  </a:cubicBezTo>
                  <a:cubicBezTo>
                    <a:pt x="508" y="96"/>
                    <a:pt x="413" y="1"/>
                    <a:pt x="25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9"/>
            <p:cNvSpPr/>
            <p:nvPr/>
          </p:nvSpPr>
          <p:spPr>
            <a:xfrm>
              <a:off x="6381081" y="3505484"/>
              <a:ext cx="6282" cy="6282"/>
            </a:xfrm>
            <a:custGeom>
              <a:avLst/>
              <a:gdLst/>
              <a:ahLst/>
              <a:cxnLst/>
              <a:rect l="l" t="t" r="r" b="b"/>
              <a:pathLst>
                <a:path w="191" h="191" extrusionOk="0">
                  <a:moveTo>
                    <a:pt x="96" y="0"/>
                  </a:moveTo>
                  <a:cubicBezTo>
                    <a:pt x="32" y="0"/>
                    <a:pt x="1" y="32"/>
                    <a:pt x="1" y="95"/>
                  </a:cubicBezTo>
                  <a:cubicBezTo>
                    <a:pt x="1" y="127"/>
                    <a:pt x="32" y="190"/>
                    <a:pt x="96" y="190"/>
                  </a:cubicBezTo>
                  <a:cubicBezTo>
                    <a:pt x="127" y="190"/>
                    <a:pt x="191" y="127"/>
                    <a:pt x="191" y="95"/>
                  </a:cubicBezTo>
                  <a:cubicBezTo>
                    <a:pt x="191" y="32"/>
                    <a:pt x="159" y="0"/>
                    <a:pt x="96"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9"/>
            <p:cNvSpPr/>
            <p:nvPr/>
          </p:nvSpPr>
          <p:spPr>
            <a:xfrm>
              <a:off x="6356085" y="3685655"/>
              <a:ext cx="16708" cy="16708"/>
            </a:xfrm>
            <a:custGeom>
              <a:avLst/>
              <a:gdLst/>
              <a:ahLst/>
              <a:cxnLst/>
              <a:rect l="l" t="t" r="r" b="b"/>
              <a:pathLst>
                <a:path w="508" h="508" extrusionOk="0">
                  <a:moveTo>
                    <a:pt x="254" y="1"/>
                  </a:moveTo>
                  <a:cubicBezTo>
                    <a:pt x="127" y="1"/>
                    <a:pt x="1" y="128"/>
                    <a:pt x="1" y="254"/>
                  </a:cubicBezTo>
                  <a:cubicBezTo>
                    <a:pt x="1" y="413"/>
                    <a:pt x="127" y="508"/>
                    <a:pt x="254" y="508"/>
                  </a:cubicBezTo>
                  <a:cubicBezTo>
                    <a:pt x="412" y="508"/>
                    <a:pt x="507" y="413"/>
                    <a:pt x="507" y="254"/>
                  </a:cubicBezTo>
                  <a:cubicBezTo>
                    <a:pt x="507" y="128"/>
                    <a:pt x="412" y="1"/>
                    <a:pt x="25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9"/>
            <p:cNvSpPr/>
            <p:nvPr/>
          </p:nvSpPr>
          <p:spPr>
            <a:xfrm>
              <a:off x="6363386" y="3687760"/>
              <a:ext cx="6282" cy="6282"/>
            </a:xfrm>
            <a:custGeom>
              <a:avLst/>
              <a:gdLst/>
              <a:ahLst/>
              <a:cxnLst/>
              <a:rect l="l" t="t" r="r" b="b"/>
              <a:pathLst>
                <a:path w="191" h="191" extrusionOk="0">
                  <a:moveTo>
                    <a:pt x="95" y="0"/>
                  </a:moveTo>
                  <a:cubicBezTo>
                    <a:pt x="32" y="0"/>
                    <a:pt x="0" y="64"/>
                    <a:pt x="0" y="95"/>
                  </a:cubicBezTo>
                  <a:cubicBezTo>
                    <a:pt x="0" y="159"/>
                    <a:pt x="32" y="190"/>
                    <a:pt x="95" y="190"/>
                  </a:cubicBezTo>
                  <a:cubicBezTo>
                    <a:pt x="127" y="190"/>
                    <a:pt x="190" y="159"/>
                    <a:pt x="190" y="95"/>
                  </a:cubicBezTo>
                  <a:cubicBezTo>
                    <a:pt x="190" y="64"/>
                    <a:pt x="127" y="0"/>
                    <a:pt x="95" y="0"/>
                  </a:cubicBezTo>
                  <a:close/>
                </a:path>
              </a:pathLst>
            </a:custGeom>
            <a:solidFill>
              <a:srgbClr val="FF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9"/>
            <p:cNvSpPr/>
            <p:nvPr/>
          </p:nvSpPr>
          <p:spPr>
            <a:xfrm>
              <a:off x="6259224" y="3109685"/>
              <a:ext cx="348963" cy="434345"/>
            </a:xfrm>
            <a:custGeom>
              <a:avLst/>
              <a:gdLst/>
              <a:ahLst/>
              <a:cxnLst/>
              <a:rect l="l" t="t" r="r" b="b"/>
              <a:pathLst>
                <a:path w="10610" h="13206" extrusionOk="0">
                  <a:moveTo>
                    <a:pt x="3547" y="0"/>
                  </a:moveTo>
                  <a:cubicBezTo>
                    <a:pt x="2122" y="982"/>
                    <a:pt x="887" y="2280"/>
                    <a:pt x="0" y="3800"/>
                  </a:cubicBezTo>
                  <a:cubicBezTo>
                    <a:pt x="919" y="4909"/>
                    <a:pt x="1932" y="5922"/>
                    <a:pt x="3104" y="6777"/>
                  </a:cubicBezTo>
                  <a:cubicBezTo>
                    <a:pt x="4402" y="7696"/>
                    <a:pt x="6651" y="8424"/>
                    <a:pt x="8266" y="8551"/>
                  </a:cubicBezTo>
                  <a:cubicBezTo>
                    <a:pt x="8678" y="10071"/>
                    <a:pt x="9438" y="13206"/>
                    <a:pt x="9438" y="13206"/>
                  </a:cubicBezTo>
                  <a:cubicBezTo>
                    <a:pt x="9438" y="13206"/>
                    <a:pt x="10609" y="11559"/>
                    <a:pt x="10578" y="8139"/>
                  </a:cubicBezTo>
                  <a:cubicBezTo>
                    <a:pt x="10546" y="6397"/>
                    <a:pt x="10229" y="4307"/>
                    <a:pt x="9184" y="2850"/>
                  </a:cubicBezTo>
                  <a:cubicBezTo>
                    <a:pt x="7918" y="1108"/>
                    <a:pt x="5764" y="158"/>
                    <a:pt x="361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9"/>
            <p:cNvSpPr/>
            <p:nvPr/>
          </p:nvSpPr>
          <p:spPr>
            <a:xfrm>
              <a:off x="6208179" y="3186747"/>
              <a:ext cx="98999" cy="192735"/>
            </a:xfrm>
            <a:custGeom>
              <a:avLst/>
              <a:gdLst/>
              <a:ahLst/>
              <a:cxnLst/>
              <a:rect l="l" t="t" r="r" b="b"/>
              <a:pathLst>
                <a:path w="3010" h="5860" extrusionOk="0">
                  <a:moveTo>
                    <a:pt x="2566" y="1"/>
                  </a:moveTo>
                  <a:cubicBezTo>
                    <a:pt x="1236" y="1647"/>
                    <a:pt x="317" y="3674"/>
                    <a:pt x="1" y="5859"/>
                  </a:cubicBezTo>
                  <a:cubicBezTo>
                    <a:pt x="666" y="5226"/>
                    <a:pt x="2186" y="3674"/>
                    <a:pt x="2724" y="2376"/>
                  </a:cubicBezTo>
                  <a:cubicBezTo>
                    <a:pt x="2914" y="1901"/>
                    <a:pt x="3009" y="666"/>
                    <a:pt x="2597" y="32"/>
                  </a:cubicBezTo>
                  <a:cubicBezTo>
                    <a:pt x="2566" y="32"/>
                    <a:pt x="2566" y="32"/>
                    <a:pt x="256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9"/>
            <p:cNvSpPr/>
            <p:nvPr/>
          </p:nvSpPr>
          <p:spPr>
            <a:xfrm>
              <a:off x="6291522" y="3177373"/>
              <a:ext cx="211450" cy="170864"/>
            </a:xfrm>
            <a:custGeom>
              <a:avLst/>
              <a:gdLst/>
              <a:ahLst/>
              <a:cxnLst/>
              <a:rect l="l" t="t" r="r" b="b"/>
              <a:pathLst>
                <a:path w="6429" h="5195" fill="none" extrusionOk="0">
                  <a:moveTo>
                    <a:pt x="0" y="0"/>
                  </a:moveTo>
                  <a:cubicBezTo>
                    <a:pt x="918" y="2756"/>
                    <a:pt x="3515" y="4878"/>
                    <a:pt x="6429" y="5194"/>
                  </a:cubicBezTo>
                </a:path>
              </a:pathLst>
            </a:custGeom>
            <a:noFill/>
            <a:ln w="118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9"/>
            <p:cNvSpPr/>
            <p:nvPr/>
          </p:nvSpPr>
          <p:spPr>
            <a:xfrm>
              <a:off x="6388383" y="3147180"/>
              <a:ext cx="183362" cy="183329"/>
            </a:xfrm>
            <a:custGeom>
              <a:avLst/>
              <a:gdLst/>
              <a:ahLst/>
              <a:cxnLst/>
              <a:rect l="l" t="t" r="r" b="b"/>
              <a:pathLst>
                <a:path w="5575" h="5574" fill="none" extrusionOk="0">
                  <a:moveTo>
                    <a:pt x="0" y="0"/>
                  </a:moveTo>
                  <a:cubicBezTo>
                    <a:pt x="2724" y="602"/>
                    <a:pt x="5004" y="2850"/>
                    <a:pt x="5574" y="5574"/>
                  </a:cubicBezTo>
                </a:path>
              </a:pathLst>
            </a:custGeom>
            <a:noFill/>
            <a:ln w="118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9"/>
            <p:cNvSpPr/>
            <p:nvPr/>
          </p:nvSpPr>
          <p:spPr>
            <a:xfrm>
              <a:off x="6190484" y="3282588"/>
              <a:ext cx="65648" cy="77094"/>
            </a:xfrm>
            <a:custGeom>
              <a:avLst/>
              <a:gdLst/>
              <a:ahLst/>
              <a:cxnLst/>
              <a:rect l="l" t="t" r="r" b="b"/>
              <a:pathLst>
                <a:path w="1996" h="2344" fill="none" extrusionOk="0">
                  <a:moveTo>
                    <a:pt x="0" y="2344"/>
                  </a:moveTo>
                  <a:cubicBezTo>
                    <a:pt x="824" y="1710"/>
                    <a:pt x="1520" y="918"/>
                    <a:pt x="1995" y="0"/>
                  </a:cubicBezTo>
                </a:path>
              </a:pathLst>
            </a:custGeom>
            <a:noFill/>
            <a:ln w="118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9"/>
            <p:cNvSpPr/>
            <p:nvPr/>
          </p:nvSpPr>
          <p:spPr>
            <a:xfrm>
              <a:off x="6362334" y="3175301"/>
              <a:ext cx="110445" cy="91697"/>
            </a:xfrm>
            <a:custGeom>
              <a:avLst/>
              <a:gdLst/>
              <a:ahLst/>
              <a:cxnLst/>
              <a:rect l="l" t="t" r="r" b="b"/>
              <a:pathLst>
                <a:path w="3358" h="2788" fill="none" extrusionOk="0">
                  <a:moveTo>
                    <a:pt x="1" y="0"/>
                  </a:moveTo>
                  <a:cubicBezTo>
                    <a:pt x="887" y="1172"/>
                    <a:pt x="2059" y="2122"/>
                    <a:pt x="3357" y="2787"/>
                  </a:cubicBezTo>
                </a:path>
              </a:pathLst>
            </a:custGeom>
            <a:noFill/>
            <a:ln w="118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6538361" y="3801296"/>
              <a:ext cx="94822" cy="34403"/>
            </a:xfrm>
            <a:custGeom>
              <a:avLst/>
              <a:gdLst/>
              <a:ahLst/>
              <a:cxnLst/>
              <a:rect l="l" t="t" r="r" b="b"/>
              <a:pathLst>
                <a:path w="2883" h="1046" extrusionOk="0">
                  <a:moveTo>
                    <a:pt x="2407" y="0"/>
                  </a:moveTo>
                  <a:lnTo>
                    <a:pt x="1" y="634"/>
                  </a:lnTo>
                  <a:lnTo>
                    <a:pt x="64" y="919"/>
                  </a:lnTo>
                  <a:cubicBezTo>
                    <a:pt x="666" y="1014"/>
                    <a:pt x="1299" y="1045"/>
                    <a:pt x="1932" y="1045"/>
                  </a:cubicBezTo>
                  <a:cubicBezTo>
                    <a:pt x="2249" y="1045"/>
                    <a:pt x="2566" y="1045"/>
                    <a:pt x="2883" y="1014"/>
                  </a:cubicBezTo>
                  <a:cubicBezTo>
                    <a:pt x="2724" y="665"/>
                    <a:pt x="2566" y="349"/>
                    <a:pt x="2407"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9"/>
            <p:cNvSpPr/>
            <p:nvPr/>
          </p:nvSpPr>
          <p:spPr>
            <a:xfrm>
              <a:off x="6613350" y="3701837"/>
              <a:ext cx="100051" cy="97387"/>
            </a:xfrm>
            <a:custGeom>
              <a:avLst/>
              <a:gdLst/>
              <a:ahLst/>
              <a:cxnLst/>
              <a:rect l="l" t="t" r="r" b="b"/>
              <a:pathLst>
                <a:path w="3042" h="2961" extrusionOk="0">
                  <a:moveTo>
                    <a:pt x="2167" y="1"/>
                  </a:moveTo>
                  <a:cubicBezTo>
                    <a:pt x="1977" y="1"/>
                    <a:pt x="1769" y="39"/>
                    <a:pt x="1553" y="142"/>
                  </a:cubicBezTo>
                  <a:lnTo>
                    <a:pt x="1" y="1504"/>
                  </a:lnTo>
                  <a:lnTo>
                    <a:pt x="127" y="2961"/>
                  </a:lnTo>
                  <a:lnTo>
                    <a:pt x="3041" y="269"/>
                  </a:lnTo>
                  <a:cubicBezTo>
                    <a:pt x="3041" y="269"/>
                    <a:pt x="2673" y="1"/>
                    <a:pt x="2167"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p:nvPr/>
          </p:nvSpPr>
          <p:spPr>
            <a:xfrm>
              <a:off x="6636275" y="3699206"/>
              <a:ext cx="74002" cy="33383"/>
            </a:xfrm>
            <a:custGeom>
              <a:avLst/>
              <a:gdLst/>
              <a:ahLst/>
              <a:cxnLst/>
              <a:rect l="l" t="t" r="r" b="b"/>
              <a:pathLst>
                <a:path w="2250" h="1015" fill="none" extrusionOk="0">
                  <a:moveTo>
                    <a:pt x="1" y="1014"/>
                  </a:moveTo>
                  <a:cubicBezTo>
                    <a:pt x="254" y="666"/>
                    <a:pt x="602" y="317"/>
                    <a:pt x="1014" y="159"/>
                  </a:cubicBezTo>
                  <a:cubicBezTo>
                    <a:pt x="1426" y="1"/>
                    <a:pt x="1964" y="32"/>
                    <a:pt x="2249" y="381"/>
                  </a:cubicBezTo>
                </a:path>
              </a:pathLst>
            </a:custGeom>
            <a:noFill/>
            <a:ln w="63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9"/>
            <p:cNvSpPr/>
            <p:nvPr/>
          </p:nvSpPr>
          <p:spPr>
            <a:xfrm>
              <a:off x="6536289" y="3576296"/>
              <a:ext cx="137513" cy="246905"/>
            </a:xfrm>
            <a:custGeom>
              <a:avLst/>
              <a:gdLst/>
              <a:ahLst/>
              <a:cxnLst/>
              <a:rect l="l" t="t" r="r" b="b"/>
              <a:pathLst>
                <a:path w="4181" h="7507" extrusionOk="0">
                  <a:moveTo>
                    <a:pt x="2534" y="1"/>
                  </a:moveTo>
                  <a:lnTo>
                    <a:pt x="2027" y="222"/>
                  </a:lnTo>
                  <a:lnTo>
                    <a:pt x="1520" y="381"/>
                  </a:lnTo>
                  <a:lnTo>
                    <a:pt x="1045" y="1077"/>
                  </a:lnTo>
                  <a:lnTo>
                    <a:pt x="602" y="1932"/>
                  </a:lnTo>
                  <a:lnTo>
                    <a:pt x="634" y="3421"/>
                  </a:lnTo>
                  <a:lnTo>
                    <a:pt x="0" y="5099"/>
                  </a:lnTo>
                  <a:lnTo>
                    <a:pt x="64" y="7506"/>
                  </a:lnTo>
                  <a:lnTo>
                    <a:pt x="2565" y="7380"/>
                  </a:lnTo>
                  <a:lnTo>
                    <a:pt x="4181" y="3674"/>
                  </a:lnTo>
                  <a:lnTo>
                    <a:pt x="4054" y="1172"/>
                  </a:lnTo>
                  <a:cubicBezTo>
                    <a:pt x="4023" y="652"/>
                    <a:pt x="3608" y="221"/>
                    <a:pt x="3095" y="221"/>
                  </a:cubicBezTo>
                  <a:cubicBezTo>
                    <a:pt x="3077" y="221"/>
                    <a:pt x="3059" y="221"/>
                    <a:pt x="3041" y="222"/>
                  </a:cubicBezTo>
                  <a:lnTo>
                    <a:pt x="2534"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9"/>
            <p:cNvSpPr/>
            <p:nvPr/>
          </p:nvSpPr>
          <p:spPr>
            <a:xfrm>
              <a:off x="6639399" y="3583597"/>
              <a:ext cx="12531" cy="104196"/>
            </a:xfrm>
            <a:custGeom>
              <a:avLst/>
              <a:gdLst/>
              <a:ahLst/>
              <a:cxnLst/>
              <a:rect l="l" t="t" r="r" b="b"/>
              <a:pathLst>
                <a:path w="381" h="3168" fill="none" extrusionOk="0">
                  <a:moveTo>
                    <a:pt x="254" y="3167"/>
                  </a:moveTo>
                  <a:cubicBezTo>
                    <a:pt x="381" y="2154"/>
                    <a:pt x="286" y="982"/>
                    <a:pt x="1" y="0"/>
                  </a:cubicBezTo>
                </a:path>
              </a:pathLst>
            </a:custGeom>
            <a:noFill/>
            <a:ln w="63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9"/>
            <p:cNvSpPr/>
            <p:nvPr/>
          </p:nvSpPr>
          <p:spPr>
            <a:xfrm>
              <a:off x="6607101" y="3583597"/>
              <a:ext cx="13584" cy="109392"/>
            </a:xfrm>
            <a:custGeom>
              <a:avLst/>
              <a:gdLst/>
              <a:ahLst/>
              <a:cxnLst/>
              <a:rect l="l" t="t" r="r" b="b"/>
              <a:pathLst>
                <a:path w="413" h="3326" fill="none" extrusionOk="0">
                  <a:moveTo>
                    <a:pt x="317" y="3326"/>
                  </a:moveTo>
                  <a:cubicBezTo>
                    <a:pt x="412" y="2407"/>
                    <a:pt x="254" y="855"/>
                    <a:pt x="1" y="0"/>
                  </a:cubicBezTo>
                </a:path>
              </a:pathLst>
            </a:custGeom>
            <a:noFill/>
            <a:ln w="63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9"/>
            <p:cNvSpPr/>
            <p:nvPr/>
          </p:nvSpPr>
          <p:spPr>
            <a:xfrm>
              <a:off x="6572731" y="3604417"/>
              <a:ext cx="17761" cy="86501"/>
            </a:xfrm>
            <a:custGeom>
              <a:avLst/>
              <a:gdLst/>
              <a:ahLst/>
              <a:cxnLst/>
              <a:rect l="l" t="t" r="r" b="b"/>
              <a:pathLst>
                <a:path w="540" h="2630" fill="none" extrusionOk="0">
                  <a:moveTo>
                    <a:pt x="286" y="2629"/>
                  </a:moveTo>
                  <a:cubicBezTo>
                    <a:pt x="539" y="1521"/>
                    <a:pt x="1" y="1"/>
                    <a:pt x="1" y="1"/>
                  </a:cubicBezTo>
                </a:path>
              </a:pathLst>
            </a:custGeom>
            <a:noFill/>
            <a:ln w="63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9"/>
            <p:cNvSpPr/>
            <p:nvPr/>
          </p:nvSpPr>
          <p:spPr>
            <a:xfrm>
              <a:off x="6539414" y="3152377"/>
              <a:ext cx="359389" cy="358337"/>
            </a:xfrm>
            <a:custGeom>
              <a:avLst/>
              <a:gdLst/>
              <a:ahLst/>
              <a:cxnLst/>
              <a:rect l="l" t="t" r="r" b="b"/>
              <a:pathLst>
                <a:path w="10927" h="10895" extrusionOk="0">
                  <a:moveTo>
                    <a:pt x="5447" y="0"/>
                  </a:moveTo>
                  <a:cubicBezTo>
                    <a:pt x="2439" y="0"/>
                    <a:pt x="0" y="2439"/>
                    <a:pt x="0" y="5447"/>
                  </a:cubicBezTo>
                  <a:cubicBezTo>
                    <a:pt x="0" y="8456"/>
                    <a:pt x="2439" y="10895"/>
                    <a:pt x="5447" y="10895"/>
                  </a:cubicBezTo>
                  <a:cubicBezTo>
                    <a:pt x="8488" y="10895"/>
                    <a:pt x="10926" y="8456"/>
                    <a:pt x="10926" y="5447"/>
                  </a:cubicBezTo>
                  <a:cubicBezTo>
                    <a:pt x="10926" y="2439"/>
                    <a:pt x="8488" y="0"/>
                    <a:pt x="5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9"/>
            <p:cNvSpPr/>
            <p:nvPr/>
          </p:nvSpPr>
          <p:spPr>
            <a:xfrm>
              <a:off x="6512312" y="3352348"/>
              <a:ext cx="146920" cy="131297"/>
            </a:xfrm>
            <a:custGeom>
              <a:avLst/>
              <a:gdLst/>
              <a:ahLst/>
              <a:cxnLst/>
              <a:rect l="l" t="t" r="r" b="b"/>
              <a:pathLst>
                <a:path w="4467" h="3992" extrusionOk="0">
                  <a:moveTo>
                    <a:pt x="2408" y="1"/>
                  </a:moveTo>
                  <a:lnTo>
                    <a:pt x="1" y="3991"/>
                  </a:lnTo>
                  <a:lnTo>
                    <a:pt x="1" y="3991"/>
                  </a:lnTo>
                  <a:lnTo>
                    <a:pt x="4466" y="2503"/>
                  </a:lnTo>
                  <a:lnTo>
                    <a:pt x="2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9"/>
            <p:cNvSpPr/>
            <p:nvPr/>
          </p:nvSpPr>
          <p:spPr>
            <a:xfrm>
              <a:off x="6776880" y="3252231"/>
              <a:ext cx="41705" cy="39172"/>
            </a:xfrm>
            <a:custGeom>
              <a:avLst/>
              <a:gdLst/>
              <a:ahLst/>
              <a:cxnLst/>
              <a:rect l="l" t="t" r="r" b="b"/>
              <a:pathLst>
                <a:path w="1268" h="1191" extrusionOk="0">
                  <a:moveTo>
                    <a:pt x="720" y="1"/>
                  </a:moveTo>
                  <a:cubicBezTo>
                    <a:pt x="534" y="1"/>
                    <a:pt x="345" y="106"/>
                    <a:pt x="223" y="290"/>
                  </a:cubicBezTo>
                  <a:cubicBezTo>
                    <a:pt x="1" y="543"/>
                    <a:pt x="33" y="923"/>
                    <a:pt x="286" y="1113"/>
                  </a:cubicBezTo>
                  <a:cubicBezTo>
                    <a:pt x="360" y="1166"/>
                    <a:pt x="451" y="1190"/>
                    <a:pt x="547" y="1190"/>
                  </a:cubicBezTo>
                  <a:cubicBezTo>
                    <a:pt x="740" y="1190"/>
                    <a:pt x="951" y="1092"/>
                    <a:pt x="1078" y="923"/>
                  </a:cubicBezTo>
                  <a:cubicBezTo>
                    <a:pt x="1268" y="638"/>
                    <a:pt x="1268" y="258"/>
                    <a:pt x="1014" y="100"/>
                  </a:cubicBezTo>
                  <a:cubicBezTo>
                    <a:pt x="925" y="32"/>
                    <a:pt x="823" y="1"/>
                    <a:pt x="720"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9"/>
            <p:cNvSpPr/>
            <p:nvPr/>
          </p:nvSpPr>
          <p:spPr>
            <a:xfrm>
              <a:off x="6798751" y="3245653"/>
              <a:ext cx="21905" cy="20754"/>
            </a:xfrm>
            <a:custGeom>
              <a:avLst/>
              <a:gdLst/>
              <a:ahLst/>
              <a:cxnLst/>
              <a:rect l="l" t="t" r="r" b="b"/>
              <a:pathLst>
                <a:path w="666" h="631" extrusionOk="0">
                  <a:moveTo>
                    <a:pt x="396" y="1"/>
                  </a:moveTo>
                  <a:cubicBezTo>
                    <a:pt x="293" y="1"/>
                    <a:pt x="180" y="57"/>
                    <a:pt x="96" y="141"/>
                  </a:cubicBezTo>
                  <a:cubicBezTo>
                    <a:pt x="1" y="300"/>
                    <a:pt x="33" y="490"/>
                    <a:pt x="159" y="585"/>
                  </a:cubicBezTo>
                  <a:cubicBezTo>
                    <a:pt x="191" y="616"/>
                    <a:pt x="233" y="630"/>
                    <a:pt x="280" y="630"/>
                  </a:cubicBezTo>
                  <a:cubicBezTo>
                    <a:pt x="374" y="630"/>
                    <a:pt x="486" y="574"/>
                    <a:pt x="571" y="490"/>
                  </a:cubicBezTo>
                  <a:cubicBezTo>
                    <a:pt x="666" y="331"/>
                    <a:pt x="666" y="141"/>
                    <a:pt x="539" y="46"/>
                  </a:cubicBezTo>
                  <a:cubicBezTo>
                    <a:pt x="497" y="15"/>
                    <a:pt x="448" y="1"/>
                    <a:pt x="39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9"/>
            <p:cNvSpPr/>
            <p:nvPr/>
          </p:nvSpPr>
          <p:spPr>
            <a:xfrm>
              <a:off x="6781057" y="3241936"/>
              <a:ext cx="56275" cy="38580"/>
            </a:xfrm>
            <a:custGeom>
              <a:avLst/>
              <a:gdLst/>
              <a:ahLst/>
              <a:cxnLst/>
              <a:rect l="l" t="t" r="r" b="b"/>
              <a:pathLst>
                <a:path w="1711" h="1173" fill="none" extrusionOk="0">
                  <a:moveTo>
                    <a:pt x="1" y="1"/>
                  </a:moveTo>
                  <a:cubicBezTo>
                    <a:pt x="64" y="381"/>
                    <a:pt x="286" y="729"/>
                    <a:pt x="634" y="919"/>
                  </a:cubicBezTo>
                  <a:cubicBezTo>
                    <a:pt x="951" y="1141"/>
                    <a:pt x="1362" y="1173"/>
                    <a:pt x="1711" y="1078"/>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6762309" y="3272162"/>
              <a:ext cx="45849" cy="36475"/>
            </a:xfrm>
            <a:custGeom>
              <a:avLst/>
              <a:gdLst/>
              <a:ahLst/>
              <a:cxnLst/>
              <a:rect l="l" t="t" r="r" b="b"/>
              <a:pathLst>
                <a:path w="1394" h="1109" fill="none" extrusionOk="0">
                  <a:moveTo>
                    <a:pt x="0" y="159"/>
                  </a:moveTo>
                  <a:cubicBezTo>
                    <a:pt x="285" y="0"/>
                    <a:pt x="666" y="32"/>
                    <a:pt x="951" y="222"/>
                  </a:cubicBezTo>
                  <a:cubicBezTo>
                    <a:pt x="1236" y="412"/>
                    <a:pt x="1394" y="792"/>
                    <a:pt x="1331" y="1109"/>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6792502" y="3240916"/>
              <a:ext cx="38580" cy="27101"/>
            </a:xfrm>
            <a:custGeom>
              <a:avLst/>
              <a:gdLst/>
              <a:ahLst/>
              <a:cxnLst/>
              <a:rect l="l" t="t" r="r" b="b"/>
              <a:pathLst>
                <a:path w="1173" h="824" fill="none" extrusionOk="0">
                  <a:moveTo>
                    <a:pt x="96" y="0"/>
                  </a:moveTo>
                  <a:cubicBezTo>
                    <a:pt x="1" y="159"/>
                    <a:pt x="33" y="380"/>
                    <a:pt x="128" y="539"/>
                  </a:cubicBezTo>
                  <a:cubicBezTo>
                    <a:pt x="254" y="697"/>
                    <a:pt x="444" y="792"/>
                    <a:pt x="634" y="824"/>
                  </a:cubicBezTo>
                  <a:cubicBezTo>
                    <a:pt x="824" y="824"/>
                    <a:pt x="1014" y="760"/>
                    <a:pt x="1173" y="665"/>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6767506" y="3263841"/>
              <a:ext cx="52131" cy="35423"/>
            </a:xfrm>
            <a:custGeom>
              <a:avLst/>
              <a:gdLst/>
              <a:ahLst/>
              <a:cxnLst/>
              <a:rect l="l" t="t" r="r" b="b"/>
              <a:pathLst>
                <a:path w="1585" h="1077" fill="none" extrusionOk="0">
                  <a:moveTo>
                    <a:pt x="1" y="0"/>
                  </a:moveTo>
                  <a:cubicBezTo>
                    <a:pt x="318" y="0"/>
                    <a:pt x="666" y="95"/>
                    <a:pt x="951" y="285"/>
                  </a:cubicBezTo>
                  <a:cubicBezTo>
                    <a:pt x="1236" y="475"/>
                    <a:pt x="1458" y="760"/>
                    <a:pt x="1584" y="1077"/>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9"/>
            <p:cNvSpPr/>
            <p:nvPr/>
          </p:nvSpPr>
          <p:spPr>
            <a:xfrm>
              <a:off x="6809178" y="3239864"/>
              <a:ext cx="1085" cy="8354"/>
            </a:xfrm>
            <a:custGeom>
              <a:avLst/>
              <a:gdLst/>
              <a:ahLst/>
              <a:cxnLst/>
              <a:rect l="l" t="t" r="r" b="b"/>
              <a:pathLst>
                <a:path w="33" h="254" fill="none" extrusionOk="0">
                  <a:moveTo>
                    <a:pt x="1" y="254"/>
                  </a:moveTo>
                  <a:cubicBezTo>
                    <a:pt x="1" y="191"/>
                    <a:pt x="32" y="96"/>
                    <a:pt x="32"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9"/>
            <p:cNvSpPr/>
            <p:nvPr/>
          </p:nvSpPr>
          <p:spPr>
            <a:xfrm>
              <a:off x="6817499" y="3250290"/>
              <a:ext cx="7334" cy="3157"/>
            </a:xfrm>
            <a:custGeom>
              <a:avLst/>
              <a:gdLst/>
              <a:ahLst/>
              <a:cxnLst/>
              <a:rect l="l" t="t" r="r" b="b"/>
              <a:pathLst>
                <a:path w="223" h="96" fill="none" extrusionOk="0">
                  <a:moveTo>
                    <a:pt x="1" y="95"/>
                  </a:moveTo>
                  <a:cubicBezTo>
                    <a:pt x="64" y="32"/>
                    <a:pt x="128" y="0"/>
                    <a:pt x="223"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6707120" y="3327351"/>
              <a:ext cx="36475" cy="40652"/>
            </a:xfrm>
            <a:custGeom>
              <a:avLst/>
              <a:gdLst/>
              <a:ahLst/>
              <a:cxnLst/>
              <a:rect l="l" t="t" r="r" b="b"/>
              <a:pathLst>
                <a:path w="1109" h="1236" extrusionOk="0">
                  <a:moveTo>
                    <a:pt x="570" y="1"/>
                  </a:moveTo>
                  <a:cubicBezTo>
                    <a:pt x="285" y="1"/>
                    <a:pt x="32" y="254"/>
                    <a:pt x="32" y="603"/>
                  </a:cubicBezTo>
                  <a:cubicBezTo>
                    <a:pt x="0" y="951"/>
                    <a:pt x="222" y="1236"/>
                    <a:pt x="538" y="1236"/>
                  </a:cubicBezTo>
                  <a:cubicBezTo>
                    <a:pt x="823" y="1236"/>
                    <a:pt x="1077" y="983"/>
                    <a:pt x="1077" y="634"/>
                  </a:cubicBezTo>
                  <a:cubicBezTo>
                    <a:pt x="1108" y="286"/>
                    <a:pt x="887" y="1"/>
                    <a:pt x="570"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6716494" y="3316958"/>
              <a:ext cx="18780" cy="21905"/>
            </a:xfrm>
            <a:custGeom>
              <a:avLst/>
              <a:gdLst/>
              <a:ahLst/>
              <a:cxnLst/>
              <a:rect l="l" t="t" r="r" b="b"/>
              <a:pathLst>
                <a:path w="571" h="666" extrusionOk="0">
                  <a:moveTo>
                    <a:pt x="317" y="0"/>
                  </a:moveTo>
                  <a:cubicBezTo>
                    <a:pt x="158" y="0"/>
                    <a:pt x="0" y="158"/>
                    <a:pt x="0" y="317"/>
                  </a:cubicBezTo>
                  <a:cubicBezTo>
                    <a:pt x="0" y="507"/>
                    <a:pt x="127" y="665"/>
                    <a:pt x="285" y="665"/>
                  </a:cubicBezTo>
                  <a:cubicBezTo>
                    <a:pt x="443" y="665"/>
                    <a:pt x="570" y="539"/>
                    <a:pt x="570" y="348"/>
                  </a:cubicBezTo>
                  <a:cubicBezTo>
                    <a:pt x="570" y="158"/>
                    <a:pt x="443" y="32"/>
                    <a:pt x="317"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6694589" y="3330476"/>
              <a:ext cx="66701" cy="16708"/>
            </a:xfrm>
            <a:custGeom>
              <a:avLst/>
              <a:gdLst/>
              <a:ahLst/>
              <a:cxnLst/>
              <a:rect l="l" t="t" r="r" b="b"/>
              <a:pathLst>
                <a:path w="2028" h="508" fill="none" extrusionOk="0">
                  <a:moveTo>
                    <a:pt x="1" y="64"/>
                  </a:moveTo>
                  <a:cubicBezTo>
                    <a:pt x="254" y="349"/>
                    <a:pt x="634" y="508"/>
                    <a:pt x="1014" y="476"/>
                  </a:cubicBezTo>
                  <a:cubicBezTo>
                    <a:pt x="1394" y="476"/>
                    <a:pt x="1774" y="286"/>
                    <a:pt x="2028"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9"/>
            <p:cNvSpPr/>
            <p:nvPr/>
          </p:nvSpPr>
          <p:spPr>
            <a:xfrm>
              <a:off x="6697713" y="3356525"/>
              <a:ext cx="55255" cy="17728"/>
            </a:xfrm>
            <a:custGeom>
              <a:avLst/>
              <a:gdLst/>
              <a:ahLst/>
              <a:cxnLst/>
              <a:rect l="l" t="t" r="r" b="b"/>
              <a:pathLst>
                <a:path w="1680" h="539" fill="none" extrusionOk="0">
                  <a:moveTo>
                    <a:pt x="1" y="476"/>
                  </a:moveTo>
                  <a:cubicBezTo>
                    <a:pt x="191" y="191"/>
                    <a:pt x="508" y="1"/>
                    <a:pt x="856" y="1"/>
                  </a:cubicBezTo>
                  <a:cubicBezTo>
                    <a:pt x="1204" y="1"/>
                    <a:pt x="1521" y="222"/>
                    <a:pt x="1679" y="539"/>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9"/>
            <p:cNvSpPr/>
            <p:nvPr/>
          </p:nvSpPr>
          <p:spPr>
            <a:xfrm>
              <a:off x="6706067" y="3322155"/>
              <a:ext cx="40652" cy="17728"/>
            </a:xfrm>
            <a:custGeom>
              <a:avLst/>
              <a:gdLst/>
              <a:ahLst/>
              <a:cxnLst/>
              <a:rect l="l" t="t" r="r" b="b"/>
              <a:pathLst>
                <a:path w="1236" h="539" fill="none" extrusionOk="0">
                  <a:moveTo>
                    <a:pt x="0" y="32"/>
                  </a:moveTo>
                  <a:cubicBezTo>
                    <a:pt x="32" y="222"/>
                    <a:pt x="159" y="381"/>
                    <a:pt x="349" y="476"/>
                  </a:cubicBezTo>
                  <a:cubicBezTo>
                    <a:pt x="507" y="539"/>
                    <a:pt x="729" y="507"/>
                    <a:pt x="887" y="412"/>
                  </a:cubicBezTo>
                  <a:cubicBezTo>
                    <a:pt x="1045" y="317"/>
                    <a:pt x="1172" y="159"/>
                    <a:pt x="1235"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6695641" y="3348204"/>
              <a:ext cx="62524" cy="10426"/>
            </a:xfrm>
            <a:custGeom>
              <a:avLst/>
              <a:gdLst/>
              <a:ahLst/>
              <a:cxnLst/>
              <a:rect l="l" t="t" r="r" b="b"/>
              <a:pathLst>
                <a:path w="1901" h="317" fill="none" extrusionOk="0">
                  <a:moveTo>
                    <a:pt x="1" y="317"/>
                  </a:moveTo>
                  <a:cubicBezTo>
                    <a:pt x="254" y="127"/>
                    <a:pt x="602" y="32"/>
                    <a:pt x="951" y="32"/>
                  </a:cubicBezTo>
                  <a:cubicBezTo>
                    <a:pt x="1299" y="0"/>
                    <a:pt x="1616" y="127"/>
                    <a:pt x="1901" y="285"/>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6717513" y="3314853"/>
              <a:ext cx="4210" cy="7334"/>
            </a:xfrm>
            <a:custGeom>
              <a:avLst/>
              <a:gdLst/>
              <a:ahLst/>
              <a:cxnLst/>
              <a:rect l="l" t="t" r="r" b="b"/>
              <a:pathLst>
                <a:path w="128" h="223" fill="none" extrusionOk="0">
                  <a:moveTo>
                    <a:pt x="127" y="222"/>
                  </a:moveTo>
                  <a:cubicBezTo>
                    <a:pt x="64" y="159"/>
                    <a:pt x="32" y="64"/>
                    <a:pt x="1"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6731064" y="3314853"/>
              <a:ext cx="4210" cy="7334"/>
            </a:xfrm>
            <a:custGeom>
              <a:avLst/>
              <a:gdLst/>
              <a:ahLst/>
              <a:cxnLst/>
              <a:rect l="l" t="t" r="r" b="b"/>
              <a:pathLst>
                <a:path w="128" h="223" fill="none" extrusionOk="0">
                  <a:moveTo>
                    <a:pt x="0" y="222"/>
                  </a:moveTo>
                  <a:cubicBezTo>
                    <a:pt x="0" y="127"/>
                    <a:pt x="64" y="64"/>
                    <a:pt x="127"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6612331" y="3406419"/>
              <a:ext cx="42724" cy="34600"/>
            </a:xfrm>
            <a:custGeom>
              <a:avLst/>
              <a:gdLst/>
              <a:ahLst/>
              <a:cxnLst/>
              <a:rect l="l" t="t" r="r" b="b"/>
              <a:pathLst>
                <a:path w="1299" h="1052" extrusionOk="0">
                  <a:moveTo>
                    <a:pt x="668" y="1"/>
                  </a:moveTo>
                  <a:cubicBezTo>
                    <a:pt x="646" y="1"/>
                    <a:pt x="624" y="2"/>
                    <a:pt x="602" y="4"/>
                  </a:cubicBezTo>
                  <a:cubicBezTo>
                    <a:pt x="253" y="4"/>
                    <a:pt x="0" y="289"/>
                    <a:pt x="32" y="574"/>
                  </a:cubicBezTo>
                  <a:cubicBezTo>
                    <a:pt x="32" y="840"/>
                    <a:pt x="309" y="1052"/>
                    <a:pt x="630" y="1052"/>
                  </a:cubicBezTo>
                  <a:cubicBezTo>
                    <a:pt x="652" y="1052"/>
                    <a:pt x="675" y="1051"/>
                    <a:pt x="697" y="1049"/>
                  </a:cubicBezTo>
                  <a:cubicBezTo>
                    <a:pt x="1014" y="1017"/>
                    <a:pt x="1299" y="764"/>
                    <a:pt x="1267" y="479"/>
                  </a:cubicBezTo>
                  <a:cubicBezTo>
                    <a:pt x="1237" y="212"/>
                    <a:pt x="986" y="1"/>
                    <a:pt x="668"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6602957" y="3415727"/>
              <a:ext cx="21905" cy="18057"/>
            </a:xfrm>
            <a:custGeom>
              <a:avLst/>
              <a:gdLst/>
              <a:ahLst/>
              <a:cxnLst/>
              <a:rect l="l" t="t" r="r" b="b"/>
              <a:pathLst>
                <a:path w="666" h="549" extrusionOk="0">
                  <a:moveTo>
                    <a:pt x="366" y="1"/>
                  </a:moveTo>
                  <a:cubicBezTo>
                    <a:pt x="350" y="1"/>
                    <a:pt x="333" y="2"/>
                    <a:pt x="317" y="6"/>
                  </a:cubicBezTo>
                  <a:cubicBezTo>
                    <a:pt x="127" y="6"/>
                    <a:pt x="0" y="132"/>
                    <a:pt x="0" y="291"/>
                  </a:cubicBezTo>
                  <a:cubicBezTo>
                    <a:pt x="0" y="433"/>
                    <a:pt x="127" y="549"/>
                    <a:pt x="290" y="549"/>
                  </a:cubicBezTo>
                  <a:cubicBezTo>
                    <a:pt x="309" y="549"/>
                    <a:pt x="329" y="547"/>
                    <a:pt x="348" y="544"/>
                  </a:cubicBezTo>
                  <a:cubicBezTo>
                    <a:pt x="538" y="544"/>
                    <a:pt x="665" y="417"/>
                    <a:pt x="633" y="259"/>
                  </a:cubicBezTo>
                  <a:cubicBezTo>
                    <a:pt x="633" y="117"/>
                    <a:pt x="506" y="1"/>
                    <a:pt x="366"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6612331" y="3389842"/>
              <a:ext cx="20852" cy="65681"/>
            </a:xfrm>
            <a:custGeom>
              <a:avLst/>
              <a:gdLst/>
              <a:ahLst/>
              <a:cxnLst/>
              <a:rect l="l" t="t" r="r" b="b"/>
              <a:pathLst>
                <a:path w="634" h="1997" fill="none" extrusionOk="0">
                  <a:moveTo>
                    <a:pt x="285" y="1996"/>
                  </a:moveTo>
                  <a:cubicBezTo>
                    <a:pt x="539" y="1711"/>
                    <a:pt x="634" y="1331"/>
                    <a:pt x="570" y="951"/>
                  </a:cubicBezTo>
                  <a:cubicBezTo>
                    <a:pt x="539" y="571"/>
                    <a:pt x="317" y="223"/>
                    <a:pt x="0"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6641471" y="3392967"/>
              <a:ext cx="18780" cy="55255"/>
            </a:xfrm>
            <a:custGeom>
              <a:avLst/>
              <a:gdLst/>
              <a:ahLst/>
              <a:cxnLst/>
              <a:rect l="l" t="t" r="r" b="b"/>
              <a:pathLst>
                <a:path w="571" h="1680" fill="none" extrusionOk="0">
                  <a:moveTo>
                    <a:pt x="571" y="1679"/>
                  </a:moveTo>
                  <a:cubicBezTo>
                    <a:pt x="254" y="1521"/>
                    <a:pt x="33" y="1204"/>
                    <a:pt x="1" y="888"/>
                  </a:cubicBezTo>
                  <a:cubicBezTo>
                    <a:pt x="1" y="539"/>
                    <a:pt x="159" y="191"/>
                    <a:pt x="444"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6605029" y="3404446"/>
              <a:ext cx="20852" cy="40652"/>
            </a:xfrm>
            <a:custGeom>
              <a:avLst/>
              <a:gdLst/>
              <a:ahLst/>
              <a:cxnLst/>
              <a:rect l="l" t="t" r="r" b="b"/>
              <a:pathLst>
                <a:path w="634" h="1236" fill="none" extrusionOk="0">
                  <a:moveTo>
                    <a:pt x="190" y="1235"/>
                  </a:moveTo>
                  <a:cubicBezTo>
                    <a:pt x="380" y="1204"/>
                    <a:pt x="539" y="1045"/>
                    <a:pt x="570" y="855"/>
                  </a:cubicBezTo>
                  <a:cubicBezTo>
                    <a:pt x="634" y="665"/>
                    <a:pt x="570" y="475"/>
                    <a:pt x="475" y="317"/>
                  </a:cubicBezTo>
                  <a:cubicBezTo>
                    <a:pt x="349" y="159"/>
                    <a:pt x="190" y="64"/>
                    <a:pt x="0"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6633150" y="3389842"/>
              <a:ext cx="13584" cy="62557"/>
            </a:xfrm>
            <a:custGeom>
              <a:avLst/>
              <a:gdLst/>
              <a:ahLst/>
              <a:cxnLst/>
              <a:rect l="l" t="t" r="r" b="b"/>
              <a:pathLst>
                <a:path w="413" h="1902" fill="none" extrusionOk="0">
                  <a:moveTo>
                    <a:pt x="412" y="1901"/>
                  </a:moveTo>
                  <a:cubicBezTo>
                    <a:pt x="191" y="1648"/>
                    <a:pt x="64" y="1299"/>
                    <a:pt x="32" y="983"/>
                  </a:cubicBezTo>
                  <a:cubicBezTo>
                    <a:pt x="1" y="634"/>
                    <a:pt x="64" y="286"/>
                    <a:pt x="191"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6600852" y="3430494"/>
              <a:ext cx="7334" cy="4177"/>
            </a:xfrm>
            <a:custGeom>
              <a:avLst/>
              <a:gdLst/>
              <a:ahLst/>
              <a:cxnLst/>
              <a:rect l="l" t="t" r="r" b="b"/>
              <a:pathLst>
                <a:path w="223" h="127" fill="none" extrusionOk="0">
                  <a:moveTo>
                    <a:pt x="222" y="0"/>
                  </a:moveTo>
                  <a:cubicBezTo>
                    <a:pt x="159" y="32"/>
                    <a:pt x="96" y="95"/>
                    <a:pt x="1" y="127"/>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6599833" y="3416944"/>
              <a:ext cx="7302" cy="4210"/>
            </a:xfrm>
            <a:custGeom>
              <a:avLst/>
              <a:gdLst/>
              <a:ahLst/>
              <a:cxnLst/>
              <a:rect l="l" t="t" r="r" b="b"/>
              <a:pathLst>
                <a:path w="222" h="128" fill="none" extrusionOk="0">
                  <a:moveTo>
                    <a:pt x="222" y="127"/>
                  </a:moveTo>
                  <a:cubicBezTo>
                    <a:pt x="127" y="95"/>
                    <a:pt x="32" y="64"/>
                    <a:pt x="0"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6759185" y="3419772"/>
              <a:ext cx="41705" cy="38514"/>
            </a:xfrm>
            <a:custGeom>
              <a:avLst/>
              <a:gdLst/>
              <a:ahLst/>
              <a:cxnLst/>
              <a:rect l="l" t="t" r="r" b="b"/>
              <a:pathLst>
                <a:path w="1268" h="1171" extrusionOk="0">
                  <a:moveTo>
                    <a:pt x="739" y="0"/>
                  </a:moveTo>
                  <a:cubicBezTo>
                    <a:pt x="565" y="0"/>
                    <a:pt x="383" y="84"/>
                    <a:pt x="254" y="231"/>
                  </a:cubicBezTo>
                  <a:cubicBezTo>
                    <a:pt x="32" y="453"/>
                    <a:pt x="0" y="833"/>
                    <a:pt x="222" y="1023"/>
                  </a:cubicBezTo>
                  <a:cubicBezTo>
                    <a:pt x="322" y="1123"/>
                    <a:pt x="447" y="1171"/>
                    <a:pt x="578" y="1171"/>
                  </a:cubicBezTo>
                  <a:cubicBezTo>
                    <a:pt x="738" y="1171"/>
                    <a:pt x="906" y="1099"/>
                    <a:pt x="1046" y="959"/>
                  </a:cubicBezTo>
                  <a:cubicBezTo>
                    <a:pt x="1267" y="706"/>
                    <a:pt x="1267" y="326"/>
                    <a:pt x="1077" y="136"/>
                  </a:cubicBezTo>
                  <a:cubicBezTo>
                    <a:pt x="985" y="43"/>
                    <a:pt x="864" y="0"/>
                    <a:pt x="739"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6783129" y="3414707"/>
              <a:ext cx="21905" cy="20129"/>
            </a:xfrm>
            <a:custGeom>
              <a:avLst/>
              <a:gdLst/>
              <a:ahLst/>
              <a:cxnLst/>
              <a:rect l="l" t="t" r="r" b="b"/>
              <a:pathLst>
                <a:path w="666" h="612" extrusionOk="0">
                  <a:moveTo>
                    <a:pt x="361" y="1"/>
                  </a:moveTo>
                  <a:cubicBezTo>
                    <a:pt x="281" y="1"/>
                    <a:pt x="195" y="32"/>
                    <a:pt x="128" y="100"/>
                  </a:cubicBezTo>
                  <a:cubicBezTo>
                    <a:pt x="1" y="258"/>
                    <a:pt x="1" y="448"/>
                    <a:pt x="96" y="543"/>
                  </a:cubicBezTo>
                  <a:cubicBezTo>
                    <a:pt x="155" y="587"/>
                    <a:pt x="227" y="611"/>
                    <a:pt x="300" y="611"/>
                  </a:cubicBezTo>
                  <a:cubicBezTo>
                    <a:pt x="385" y="611"/>
                    <a:pt x="471" y="580"/>
                    <a:pt x="539" y="512"/>
                  </a:cubicBezTo>
                  <a:cubicBezTo>
                    <a:pt x="634" y="353"/>
                    <a:pt x="666" y="163"/>
                    <a:pt x="539" y="68"/>
                  </a:cubicBezTo>
                  <a:cubicBezTo>
                    <a:pt x="495" y="24"/>
                    <a:pt x="431" y="1"/>
                    <a:pt x="361"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6766486" y="3407570"/>
              <a:ext cx="52098" cy="43777"/>
            </a:xfrm>
            <a:custGeom>
              <a:avLst/>
              <a:gdLst/>
              <a:ahLst/>
              <a:cxnLst/>
              <a:rect l="l" t="t" r="r" b="b"/>
              <a:pathLst>
                <a:path w="1584" h="1331" fill="none" extrusionOk="0">
                  <a:moveTo>
                    <a:pt x="0" y="0"/>
                  </a:moveTo>
                  <a:cubicBezTo>
                    <a:pt x="32" y="380"/>
                    <a:pt x="222" y="729"/>
                    <a:pt x="507" y="982"/>
                  </a:cubicBezTo>
                  <a:cubicBezTo>
                    <a:pt x="792" y="1235"/>
                    <a:pt x="1204" y="1330"/>
                    <a:pt x="1584" y="1267"/>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6743562" y="3435691"/>
              <a:ext cx="43777" cy="41705"/>
            </a:xfrm>
            <a:custGeom>
              <a:avLst/>
              <a:gdLst/>
              <a:ahLst/>
              <a:cxnLst/>
              <a:rect l="l" t="t" r="r" b="b"/>
              <a:pathLst>
                <a:path w="1331" h="1268" fill="none" extrusionOk="0">
                  <a:moveTo>
                    <a:pt x="0" y="127"/>
                  </a:moveTo>
                  <a:cubicBezTo>
                    <a:pt x="317" y="0"/>
                    <a:pt x="697" y="95"/>
                    <a:pt x="951" y="317"/>
                  </a:cubicBezTo>
                  <a:cubicBezTo>
                    <a:pt x="1204" y="539"/>
                    <a:pt x="1331" y="919"/>
                    <a:pt x="1236" y="1267"/>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6777932" y="3407570"/>
              <a:ext cx="35455" cy="30226"/>
            </a:xfrm>
            <a:custGeom>
              <a:avLst/>
              <a:gdLst/>
              <a:ahLst/>
              <a:cxnLst/>
              <a:rect l="l" t="t" r="r" b="b"/>
              <a:pathLst>
                <a:path w="1078" h="919" fill="none" extrusionOk="0">
                  <a:moveTo>
                    <a:pt x="127" y="0"/>
                  </a:moveTo>
                  <a:cubicBezTo>
                    <a:pt x="1" y="159"/>
                    <a:pt x="1" y="380"/>
                    <a:pt x="96" y="570"/>
                  </a:cubicBezTo>
                  <a:cubicBezTo>
                    <a:pt x="191" y="729"/>
                    <a:pt x="349" y="855"/>
                    <a:pt x="539" y="887"/>
                  </a:cubicBezTo>
                  <a:cubicBezTo>
                    <a:pt x="729" y="919"/>
                    <a:pt x="919" y="887"/>
                    <a:pt x="1077" y="792"/>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6750864" y="3427370"/>
              <a:ext cx="47921" cy="40652"/>
            </a:xfrm>
            <a:custGeom>
              <a:avLst/>
              <a:gdLst/>
              <a:ahLst/>
              <a:cxnLst/>
              <a:rect l="l" t="t" r="r" b="b"/>
              <a:pathLst>
                <a:path w="1457" h="1236" fill="none" extrusionOk="0">
                  <a:moveTo>
                    <a:pt x="0" y="0"/>
                  </a:moveTo>
                  <a:cubicBezTo>
                    <a:pt x="317" y="32"/>
                    <a:pt x="633" y="190"/>
                    <a:pt x="919" y="412"/>
                  </a:cubicBezTo>
                  <a:cubicBezTo>
                    <a:pt x="1172" y="633"/>
                    <a:pt x="1362" y="918"/>
                    <a:pt x="1457" y="1235"/>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6793555" y="3409642"/>
              <a:ext cx="3157" cy="7334"/>
            </a:xfrm>
            <a:custGeom>
              <a:avLst/>
              <a:gdLst/>
              <a:ahLst/>
              <a:cxnLst/>
              <a:rect l="l" t="t" r="r" b="b"/>
              <a:pathLst>
                <a:path w="96" h="223" fill="none" extrusionOk="0">
                  <a:moveTo>
                    <a:pt x="1" y="222"/>
                  </a:moveTo>
                  <a:cubicBezTo>
                    <a:pt x="32" y="159"/>
                    <a:pt x="64" y="64"/>
                    <a:pt x="96"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6800856" y="3421121"/>
              <a:ext cx="8354" cy="2105"/>
            </a:xfrm>
            <a:custGeom>
              <a:avLst/>
              <a:gdLst/>
              <a:ahLst/>
              <a:cxnLst/>
              <a:rect l="l" t="t" r="r" b="b"/>
              <a:pathLst>
                <a:path w="254" h="64" fill="none" extrusionOk="0">
                  <a:moveTo>
                    <a:pt x="0" y="63"/>
                  </a:moveTo>
                  <a:cubicBezTo>
                    <a:pt x="95" y="32"/>
                    <a:pt x="190" y="0"/>
                    <a:pt x="254"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6610226" y="3246902"/>
              <a:ext cx="43777" cy="37922"/>
            </a:xfrm>
            <a:custGeom>
              <a:avLst/>
              <a:gdLst/>
              <a:ahLst/>
              <a:cxnLst/>
              <a:rect l="l" t="t" r="r" b="b"/>
              <a:pathLst>
                <a:path w="1331" h="1153" extrusionOk="0">
                  <a:moveTo>
                    <a:pt x="591" y="0"/>
                  </a:moveTo>
                  <a:cubicBezTo>
                    <a:pt x="444" y="0"/>
                    <a:pt x="302" y="56"/>
                    <a:pt x="191" y="167"/>
                  </a:cubicBezTo>
                  <a:cubicBezTo>
                    <a:pt x="1" y="388"/>
                    <a:pt x="64" y="737"/>
                    <a:pt x="317" y="958"/>
                  </a:cubicBezTo>
                  <a:cubicBezTo>
                    <a:pt x="448" y="1089"/>
                    <a:pt x="605" y="1153"/>
                    <a:pt x="751" y="1153"/>
                  </a:cubicBezTo>
                  <a:cubicBezTo>
                    <a:pt x="889" y="1153"/>
                    <a:pt x="1017" y="1097"/>
                    <a:pt x="1109" y="990"/>
                  </a:cubicBezTo>
                  <a:cubicBezTo>
                    <a:pt x="1331" y="768"/>
                    <a:pt x="1268" y="388"/>
                    <a:pt x="1014" y="167"/>
                  </a:cubicBezTo>
                  <a:cubicBezTo>
                    <a:pt x="888" y="56"/>
                    <a:pt x="737" y="0"/>
                    <a:pt x="591"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6606082" y="3242331"/>
              <a:ext cx="22924" cy="19602"/>
            </a:xfrm>
            <a:custGeom>
              <a:avLst/>
              <a:gdLst/>
              <a:ahLst/>
              <a:cxnLst/>
              <a:rect l="l" t="t" r="r" b="b"/>
              <a:pathLst>
                <a:path w="697" h="596" extrusionOk="0">
                  <a:moveTo>
                    <a:pt x="300" y="0"/>
                  </a:moveTo>
                  <a:cubicBezTo>
                    <a:pt x="227" y="0"/>
                    <a:pt x="154" y="25"/>
                    <a:pt x="95" y="84"/>
                  </a:cubicBezTo>
                  <a:cubicBezTo>
                    <a:pt x="0" y="211"/>
                    <a:pt x="32" y="401"/>
                    <a:pt x="158" y="496"/>
                  </a:cubicBezTo>
                  <a:cubicBezTo>
                    <a:pt x="226" y="564"/>
                    <a:pt x="312" y="595"/>
                    <a:pt x="397" y="595"/>
                  </a:cubicBezTo>
                  <a:cubicBezTo>
                    <a:pt x="471" y="595"/>
                    <a:pt x="543" y="571"/>
                    <a:pt x="602" y="527"/>
                  </a:cubicBezTo>
                  <a:cubicBezTo>
                    <a:pt x="697" y="401"/>
                    <a:pt x="665" y="211"/>
                    <a:pt x="538" y="84"/>
                  </a:cubicBezTo>
                  <a:cubicBezTo>
                    <a:pt x="471" y="33"/>
                    <a:pt x="385" y="0"/>
                    <a:pt x="300"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6600852" y="3227366"/>
              <a:ext cx="42757" cy="52131"/>
            </a:xfrm>
            <a:custGeom>
              <a:avLst/>
              <a:gdLst/>
              <a:ahLst/>
              <a:cxnLst/>
              <a:rect l="l" t="t" r="r" b="b"/>
              <a:pathLst>
                <a:path w="1300" h="1585" fill="none" extrusionOk="0">
                  <a:moveTo>
                    <a:pt x="1" y="1584"/>
                  </a:moveTo>
                  <a:cubicBezTo>
                    <a:pt x="381" y="1584"/>
                    <a:pt x="729" y="1362"/>
                    <a:pt x="983" y="1077"/>
                  </a:cubicBezTo>
                  <a:cubicBezTo>
                    <a:pt x="1204" y="761"/>
                    <a:pt x="1299" y="381"/>
                    <a:pt x="1236"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6628973" y="3258611"/>
              <a:ext cx="40652" cy="43777"/>
            </a:xfrm>
            <a:custGeom>
              <a:avLst/>
              <a:gdLst/>
              <a:ahLst/>
              <a:cxnLst/>
              <a:rect l="l" t="t" r="r" b="b"/>
              <a:pathLst>
                <a:path w="1236" h="1331" fill="none" extrusionOk="0">
                  <a:moveTo>
                    <a:pt x="128" y="1331"/>
                  </a:moveTo>
                  <a:cubicBezTo>
                    <a:pt x="1" y="1014"/>
                    <a:pt x="96" y="634"/>
                    <a:pt x="318" y="381"/>
                  </a:cubicBezTo>
                  <a:cubicBezTo>
                    <a:pt x="539" y="127"/>
                    <a:pt x="919" y="1"/>
                    <a:pt x="1236" y="64"/>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6600852" y="3232562"/>
              <a:ext cx="30259" cy="35455"/>
            </a:xfrm>
            <a:custGeom>
              <a:avLst/>
              <a:gdLst/>
              <a:ahLst/>
              <a:cxnLst/>
              <a:rect l="l" t="t" r="r" b="b"/>
              <a:pathLst>
                <a:path w="920" h="1078" fill="none" extrusionOk="0">
                  <a:moveTo>
                    <a:pt x="1" y="983"/>
                  </a:moveTo>
                  <a:cubicBezTo>
                    <a:pt x="159" y="1078"/>
                    <a:pt x="381" y="1078"/>
                    <a:pt x="539" y="983"/>
                  </a:cubicBezTo>
                  <a:cubicBezTo>
                    <a:pt x="729" y="888"/>
                    <a:pt x="824" y="729"/>
                    <a:pt x="856" y="539"/>
                  </a:cubicBezTo>
                  <a:cubicBezTo>
                    <a:pt x="919" y="349"/>
                    <a:pt x="856" y="159"/>
                    <a:pt x="761"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6620652" y="3247166"/>
              <a:ext cx="40652" cy="47954"/>
            </a:xfrm>
            <a:custGeom>
              <a:avLst/>
              <a:gdLst/>
              <a:ahLst/>
              <a:cxnLst/>
              <a:rect l="l" t="t" r="r" b="b"/>
              <a:pathLst>
                <a:path w="1236" h="1458" fill="none" extrusionOk="0">
                  <a:moveTo>
                    <a:pt x="0" y="1457"/>
                  </a:moveTo>
                  <a:cubicBezTo>
                    <a:pt x="32" y="1140"/>
                    <a:pt x="190" y="824"/>
                    <a:pt x="412" y="539"/>
                  </a:cubicBezTo>
                  <a:cubicBezTo>
                    <a:pt x="602" y="285"/>
                    <a:pt x="919" y="95"/>
                    <a:pt x="1236"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6601905" y="3250290"/>
              <a:ext cx="8354" cy="2105"/>
            </a:xfrm>
            <a:custGeom>
              <a:avLst/>
              <a:gdLst/>
              <a:ahLst/>
              <a:cxnLst/>
              <a:rect l="l" t="t" r="r" b="b"/>
              <a:pathLst>
                <a:path w="254" h="64" fill="none" extrusionOk="0">
                  <a:moveTo>
                    <a:pt x="254" y="64"/>
                  </a:moveTo>
                  <a:cubicBezTo>
                    <a:pt x="159" y="32"/>
                    <a:pt x="95" y="32"/>
                    <a:pt x="0" y="0"/>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6613350" y="3236739"/>
              <a:ext cx="3157" cy="8354"/>
            </a:xfrm>
            <a:custGeom>
              <a:avLst/>
              <a:gdLst/>
              <a:ahLst/>
              <a:cxnLst/>
              <a:rect l="l" t="t" r="r" b="b"/>
              <a:pathLst>
                <a:path w="96" h="254" fill="none" extrusionOk="0">
                  <a:moveTo>
                    <a:pt x="96" y="254"/>
                  </a:moveTo>
                  <a:cubicBezTo>
                    <a:pt x="32" y="191"/>
                    <a:pt x="1" y="96"/>
                    <a:pt x="1" y="1"/>
                  </a:cubicBezTo>
                </a:path>
              </a:pathLst>
            </a:custGeom>
            <a:noFill/>
            <a:ln w="7125" cap="rnd"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19"/>
          <p:cNvGrpSpPr/>
          <p:nvPr/>
        </p:nvGrpSpPr>
        <p:grpSpPr>
          <a:xfrm>
            <a:off x="7506306" y="3267670"/>
            <a:ext cx="884346" cy="801924"/>
            <a:chOff x="7610181" y="3031670"/>
            <a:chExt cx="884346" cy="801924"/>
          </a:xfrm>
        </p:grpSpPr>
        <p:sp>
          <p:nvSpPr>
            <p:cNvPr id="870" name="Google Shape;870;p19"/>
            <p:cNvSpPr/>
            <p:nvPr/>
          </p:nvSpPr>
          <p:spPr>
            <a:xfrm>
              <a:off x="7610181" y="3031670"/>
              <a:ext cx="884346" cy="801825"/>
            </a:xfrm>
            <a:custGeom>
              <a:avLst/>
              <a:gdLst/>
              <a:ahLst/>
              <a:cxnLst/>
              <a:rect l="l" t="t" r="r" b="b"/>
              <a:pathLst>
                <a:path w="26888" h="24379" extrusionOk="0">
                  <a:moveTo>
                    <a:pt x="13428" y="0"/>
                  </a:moveTo>
                  <a:cubicBezTo>
                    <a:pt x="7923" y="0"/>
                    <a:pt x="2934" y="3744"/>
                    <a:pt x="1584" y="9308"/>
                  </a:cubicBezTo>
                  <a:cubicBezTo>
                    <a:pt x="0" y="15863"/>
                    <a:pt x="4022" y="22450"/>
                    <a:pt x="10578" y="24034"/>
                  </a:cubicBezTo>
                  <a:cubicBezTo>
                    <a:pt x="11538" y="24267"/>
                    <a:pt x="12500" y="24378"/>
                    <a:pt x="13447" y="24378"/>
                  </a:cubicBezTo>
                  <a:cubicBezTo>
                    <a:pt x="18933" y="24378"/>
                    <a:pt x="23922" y="20634"/>
                    <a:pt x="25272" y="15071"/>
                  </a:cubicBezTo>
                  <a:cubicBezTo>
                    <a:pt x="26887" y="8516"/>
                    <a:pt x="22865" y="1929"/>
                    <a:pt x="16310" y="345"/>
                  </a:cubicBezTo>
                  <a:cubicBezTo>
                    <a:pt x="15344" y="112"/>
                    <a:pt x="14378" y="0"/>
                    <a:pt x="13428"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8010156" y="3169052"/>
              <a:ext cx="200004" cy="94822"/>
            </a:xfrm>
            <a:custGeom>
              <a:avLst/>
              <a:gdLst/>
              <a:ahLst/>
              <a:cxnLst/>
              <a:rect l="l" t="t" r="r" b="b"/>
              <a:pathLst>
                <a:path w="6081" h="2883" fill="none" extrusionOk="0">
                  <a:moveTo>
                    <a:pt x="0" y="0"/>
                  </a:moveTo>
                  <a:cubicBezTo>
                    <a:pt x="222" y="760"/>
                    <a:pt x="665" y="1457"/>
                    <a:pt x="1298" y="1964"/>
                  </a:cubicBezTo>
                  <a:cubicBezTo>
                    <a:pt x="1900" y="2439"/>
                    <a:pt x="2660" y="2755"/>
                    <a:pt x="3452" y="2819"/>
                  </a:cubicBezTo>
                  <a:cubicBezTo>
                    <a:pt x="4339" y="2882"/>
                    <a:pt x="5225" y="2629"/>
                    <a:pt x="6080" y="2724"/>
                  </a:cubicBezTo>
                </a:path>
              </a:pathLst>
            </a:custGeom>
            <a:noFill/>
            <a:ln w="47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7866394" y="3278411"/>
              <a:ext cx="391687" cy="290616"/>
            </a:xfrm>
            <a:custGeom>
              <a:avLst/>
              <a:gdLst/>
              <a:ahLst/>
              <a:cxnLst/>
              <a:rect l="l" t="t" r="r" b="b"/>
              <a:pathLst>
                <a:path w="11909" h="8836" extrusionOk="0">
                  <a:moveTo>
                    <a:pt x="1362" y="0"/>
                  </a:moveTo>
                  <a:lnTo>
                    <a:pt x="1489" y="3832"/>
                  </a:lnTo>
                  <a:cubicBezTo>
                    <a:pt x="1521" y="5194"/>
                    <a:pt x="982" y="6524"/>
                    <a:pt x="1" y="7474"/>
                  </a:cubicBezTo>
                  <a:cubicBezTo>
                    <a:pt x="1" y="7474"/>
                    <a:pt x="2471" y="8836"/>
                    <a:pt x="6018" y="8836"/>
                  </a:cubicBezTo>
                  <a:cubicBezTo>
                    <a:pt x="10103" y="8836"/>
                    <a:pt x="11908" y="7474"/>
                    <a:pt x="11908" y="7474"/>
                  </a:cubicBezTo>
                  <a:cubicBezTo>
                    <a:pt x="10927" y="6524"/>
                    <a:pt x="10388" y="5226"/>
                    <a:pt x="10420" y="3864"/>
                  </a:cubicBezTo>
                  <a:lnTo>
                    <a:pt x="10546" y="0"/>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7924741" y="3405465"/>
              <a:ext cx="272921" cy="290649"/>
            </a:xfrm>
            <a:custGeom>
              <a:avLst/>
              <a:gdLst/>
              <a:ahLst/>
              <a:cxnLst/>
              <a:rect l="l" t="t" r="r" b="b"/>
              <a:pathLst>
                <a:path w="8298" h="8837" extrusionOk="0">
                  <a:moveTo>
                    <a:pt x="2027" y="1"/>
                  </a:moveTo>
                  <a:lnTo>
                    <a:pt x="2027" y="3865"/>
                  </a:lnTo>
                  <a:cubicBezTo>
                    <a:pt x="2027" y="3865"/>
                    <a:pt x="1615" y="4023"/>
                    <a:pt x="1077" y="4308"/>
                  </a:cubicBezTo>
                  <a:cubicBezTo>
                    <a:pt x="412" y="4625"/>
                    <a:pt x="0" y="5290"/>
                    <a:pt x="0" y="6050"/>
                  </a:cubicBezTo>
                  <a:lnTo>
                    <a:pt x="0" y="8837"/>
                  </a:lnTo>
                  <a:lnTo>
                    <a:pt x="8297" y="8837"/>
                  </a:lnTo>
                  <a:lnTo>
                    <a:pt x="8297" y="6208"/>
                  </a:lnTo>
                  <a:cubicBezTo>
                    <a:pt x="8297" y="5511"/>
                    <a:pt x="7917" y="4878"/>
                    <a:pt x="7316" y="4530"/>
                  </a:cubicBezTo>
                  <a:cubicBezTo>
                    <a:pt x="6587" y="4118"/>
                    <a:pt x="5986" y="3865"/>
                    <a:pt x="5986" y="3865"/>
                  </a:cubicBezTo>
                  <a:lnTo>
                    <a:pt x="5986"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7991376" y="3405465"/>
              <a:ext cx="130244" cy="142973"/>
            </a:xfrm>
            <a:custGeom>
              <a:avLst/>
              <a:gdLst/>
              <a:ahLst/>
              <a:cxnLst/>
              <a:rect l="l" t="t" r="r" b="b"/>
              <a:pathLst>
                <a:path w="3960" h="4347" extrusionOk="0">
                  <a:moveTo>
                    <a:pt x="1" y="1"/>
                  </a:moveTo>
                  <a:lnTo>
                    <a:pt x="1" y="3516"/>
                  </a:lnTo>
                  <a:cubicBezTo>
                    <a:pt x="444" y="4055"/>
                    <a:pt x="1268" y="4276"/>
                    <a:pt x="1933" y="4340"/>
                  </a:cubicBezTo>
                  <a:cubicBezTo>
                    <a:pt x="1997" y="4345"/>
                    <a:pt x="2060" y="4347"/>
                    <a:pt x="2123" y="4347"/>
                  </a:cubicBezTo>
                  <a:cubicBezTo>
                    <a:pt x="2876" y="4347"/>
                    <a:pt x="3580" y="4001"/>
                    <a:pt x="3960" y="3358"/>
                  </a:cubicBezTo>
                  <a:lnTo>
                    <a:pt x="3960" y="1"/>
                  </a:ln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8189308" y="3579420"/>
              <a:ext cx="119818" cy="226053"/>
            </a:xfrm>
            <a:custGeom>
              <a:avLst/>
              <a:gdLst/>
              <a:ahLst/>
              <a:cxnLst/>
              <a:rect l="l" t="t" r="r" b="b"/>
              <a:pathLst>
                <a:path w="3643" h="6873" extrusionOk="0">
                  <a:moveTo>
                    <a:pt x="0" y="1"/>
                  </a:moveTo>
                  <a:lnTo>
                    <a:pt x="285" y="6873"/>
                  </a:lnTo>
                  <a:cubicBezTo>
                    <a:pt x="1520" y="6398"/>
                    <a:pt x="2660" y="5701"/>
                    <a:pt x="3642" y="4878"/>
                  </a:cubicBezTo>
                  <a:lnTo>
                    <a:pt x="1394" y="982"/>
                  </a:lnTo>
                  <a:cubicBezTo>
                    <a:pt x="1077" y="476"/>
                    <a:pt x="570" y="96"/>
                    <a:pt x="0"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7795582" y="3579420"/>
              <a:ext cx="120838" cy="227105"/>
            </a:xfrm>
            <a:custGeom>
              <a:avLst/>
              <a:gdLst/>
              <a:ahLst/>
              <a:cxnLst/>
              <a:rect l="l" t="t" r="r" b="b"/>
              <a:pathLst>
                <a:path w="3674" h="6905" extrusionOk="0">
                  <a:moveTo>
                    <a:pt x="3674" y="1"/>
                  </a:moveTo>
                  <a:cubicBezTo>
                    <a:pt x="3072" y="96"/>
                    <a:pt x="2565" y="476"/>
                    <a:pt x="2280" y="982"/>
                  </a:cubicBezTo>
                  <a:lnTo>
                    <a:pt x="0" y="4878"/>
                  </a:lnTo>
                  <a:cubicBezTo>
                    <a:pt x="982" y="5733"/>
                    <a:pt x="2122" y="6398"/>
                    <a:pt x="3389" y="6905"/>
                  </a:cubicBezTo>
                  <a:lnTo>
                    <a:pt x="3674" y="1"/>
                  </a:ln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7874748" y="3547122"/>
              <a:ext cx="362481" cy="286472"/>
            </a:xfrm>
            <a:custGeom>
              <a:avLst/>
              <a:gdLst/>
              <a:ahLst/>
              <a:cxnLst/>
              <a:rect l="l" t="t" r="r" b="b"/>
              <a:pathLst>
                <a:path w="11021" h="8710" extrusionOk="0">
                  <a:moveTo>
                    <a:pt x="2597" y="1"/>
                  </a:moveTo>
                  <a:cubicBezTo>
                    <a:pt x="2597" y="1"/>
                    <a:pt x="1045" y="254"/>
                    <a:pt x="253" y="1584"/>
                  </a:cubicBezTo>
                  <a:cubicBezTo>
                    <a:pt x="0" y="1996"/>
                    <a:pt x="95" y="4973"/>
                    <a:pt x="222" y="7570"/>
                  </a:cubicBezTo>
                  <a:cubicBezTo>
                    <a:pt x="1774" y="8298"/>
                    <a:pt x="3547" y="8710"/>
                    <a:pt x="5384" y="8710"/>
                  </a:cubicBezTo>
                  <a:cubicBezTo>
                    <a:pt x="7347" y="8710"/>
                    <a:pt x="9184" y="8235"/>
                    <a:pt x="10799" y="7443"/>
                  </a:cubicBezTo>
                  <a:cubicBezTo>
                    <a:pt x="10926" y="4878"/>
                    <a:pt x="11021" y="1996"/>
                    <a:pt x="10768" y="1584"/>
                  </a:cubicBezTo>
                  <a:cubicBezTo>
                    <a:pt x="9976" y="254"/>
                    <a:pt x="8424" y="1"/>
                    <a:pt x="8424" y="1"/>
                  </a:cubicBezTo>
                  <a:lnTo>
                    <a:pt x="8424" y="1"/>
                  </a:lnTo>
                  <a:cubicBezTo>
                    <a:pt x="8424" y="1"/>
                    <a:pt x="8962" y="3485"/>
                    <a:pt x="5605" y="3485"/>
                  </a:cubicBezTo>
                  <a:cubicBezTo>
                    <a:pt x="2280" y="3485"/>
                    <a:pt x="2597" y="1"/>
                    <a:pt x="2597"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7883069" y="3320576"/>
              <a:ext cx="54203" cy="76075"/>
            </a:xfrm>
            <a:custGeom>
              <a:avLst/>
              <a:gdLst/>
              <a:ahLst/>
              <a:cxnLst/>
              <a:rect l="l" t="t" r="r" b="b"/>
              <a:pathLst>
                <a:path w="1648" h="2313" extrusionOk="0">
                  <a:moveTo>
                    <a:pt x="1647" y="2107"/>
                  </a:moveTo>
                  <a:cubicBezTo>
                    <a:pt x="1647" y="2107"/>
                    <a:pt x="1647" y="2107"/>
                    <a:pt x="1647" y="2107"/>
                  </a:cubicBezTo>
                  <a:lnTo>
                    <a:pt x="1647" y="2107"/>
                  </a:lnTo>
                  <a:cubicBezTo>
                    <a:pt x="1647" y="2107"/>
                    <a:pt x="1647" y="2108"/>
                    <a:pt x="1647" y="2108"/>
                  </a:cubicBezTo>
                  <a:cubicBezTo>
                    <a:pt x="1647" y="2108"/>
                    <a:pt x="1647" y="2107"/>
                    <a:pt x="1647" y="2107"/>
                  </a:cubicBezTo>
                  <a:close/>
                  <a:moveTo>
                    <a:pt x="875" y="0"/>
                  </a:moveTo>
                  <a:cubicBezTo>
                    <a:pt x="786" y="0"/>
                    <a:pt x="684" y="23"/>
                    <a:pt x="570" y="80"/>
                  </a:cubicBezTo>
                  <a:cubicBezTo>
                    <a:pt x="0" y="333"/>
                    <a:pt x="254" y="2075"/>
                    <a:pt x="1109" y="2297"/>
                  </a:cubicBezTo>
                  <a:cubicBezTo>
                    <a:pt x="1109" y="2297"/>
                    <a:pt x="1154" y="2312"/>
                    <a:pt x="1225" y="2312"/>
                  </a:cubicBezTo>
                  <a:cubicBezTo>
                    <a:pt x="1332" y="2312"/>
                    <a:pt x="1495" y="2278"/>
                    <a:pt x="1647" y="2107"/>
                  </a:cubicBezTo>
                  <a:lnTo>
                    <a:pt x="1647" y="2107"/>
                  </a:lnTo>
                  <a:cubicBezTo>
                    <a:pt x="1638" y="2086"/>
                    <a:pt x="1425" y="831"/>
                    <a:pt x="1394" y="365"/>
                  </a:cubicBezTo>
                  <a:cubicBezTo>
                    <a:pt x="1394" y="365"/>
                    <a:pt x="1232" y="0"/>
                    <a:pt x="875"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7905993" y="3336725"/>
              <a:ext cx="26049" cy="29206"/>
            </a:xfrm>
            <a:custGeom>
              <a:avLst/>
              <a:gdLst/>
              <a:ahLst/>
              <a:cxnLst/>
              <a:rect l="l" t="t" r="r" b="b"/>
              <a:pathLst>
                <a:path w="792" h="888" fill="none" extrusionOk="0">
                  <a:moveTo>
                    <a:pt x="0" y="191"/>
                  </a:moveTo>
                  <a:cubicBezTo>
                    <a:pt x="0" y="191"/>
                    <a:pt x="443" y="1"/>
                    <a:pt x="792" y="888"/>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8189308" y="3320576"/>
              <a:ext cx="53150" cy="76075"/>
            </a:xfrm>
            <a:custGeom>
              <a:avLst/>
              <a:gdLst/>
              <a:ahLst/>
              <a:cxnLst/>
              <a:rect l="l" t="t" r="r" b="b"/>
              <a:pathLst>
                <a:path w="1616" h="2313" extrusionOk="0">
                  <a:moveTo>
                    <a:pt x="753" y="0"/>
                  </a:moveTo>
                  <a:cubicBezTo>
                    <a:pt x="404" y="0"/>
                    <a:pt x="222" y="365"/>
                    <a:pt x="222" y="365"/>
                  </a:cubicBezTo>
                  <a:cubicBezTo>
                    <a:pt x="191" y="831"/>
                    <a:pt x="8" y="2086"/>
                    <a:pt x="0" y="2107"/>
                  </a:cubicBezTo>
                  <a:lnTo>
                    <a:pt x="0" y="2107"/>
                  </a:lnTo>
                  <a:cubicBezTo>
                    <a:pt x="0" y="2107"/>
                    <a:pt x="0" y="2107"/>
                    <a:pt x="0" y="2107"/>
                  </a:cubicBezTo>
                  <a:lnTo>
                    <a:pt x="0" y="2107"/>
                  </a:lnTo>
                  <a:cubicBezTo>
                    <a:pt x="0" y="2107"/>
                    <a:pt x="0" y="2108"/>
                    <a:pt x="0" y="2108"/>
                  </a:cubicBezTo>
                  <a:cubicBezTo>
                    <a:pt x="0" y="2108"/>
                    <a:pt x="0" y="2107"/>
                    <a:pt x="0" y="2107"/>
                  </a:cubicBezTo>
                  <a:lnTo>
                    <a:pt x="0" y="2107"/>
                  </a:lnTo>
                  <a:cubicBezTo>
                    <a:pt x="133" y="2278"/>
                    <a:pt x="300" y="2312"/>
                    <a:pt x="413" y="2312"/>
                  </a:cubicBezTo>
                  <a:cubicBezTo>
                    <a:pt x="488" y="2312"/>
                    <a:pt x="538" y="2297"/>
                    <a:pt x="538" y="2297"/>
                  </a:cubicBezTo>
                  <a:cubicBezTo>
                    <a:pt x="1362" y="2075"/>
                    <a:pt x="1615" y="333"/>
                    <a:pt x="1045" y="80"/>
                  </a:cubicBezTo>
                  <a:cubicBezTo>
                    <a:pt x="938" y="23"/>
                    <a:pt x="840" y="0"/>
                    <a:pt x="753" y="0"/>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8194504" y="3336725"/>
              <a:ext cx="26082" cy="29206"/>
            </a:xfrm>
            <a:custGeom>
              <a:avLst/>
              <a:gdLst/>
              <a:ahLst/>
              <a:cxnLst/>
              <a:rect l="l" t="t" r="r" b="b"/>
              <a:pathLst>
                <a:path w="793" h="888" fill="none" extrusionOk="0">
                  <a:moveTo>
                    <a:pt x="792" y="191"/>
                  </a:moveTo>
                  <a:cubicBezTo>
                    <a:pt x="792" y="191"/>
                    <a:pt x="317" y="1"/>
                    <a:pt x="0" y="888"/>
                  </a:cubicBezTo>
                </a:path>
              </a:pathLst>
            </a:custGeom>
            <a:noFill/>
            <a:ln w="5550"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7910137" y="3129452"/>
              <a:ext cx="303147" cy="388957"/>
            </a:xfrm>
            <a:custGeom>
              <a:avLst/>
              <a:gdLst/>
              <a:ahLst/>
              <a:cxnLst/>
              <a:rect l="l" t="t" r="r" b="b"/>
              <a:pathLst>
                <a:path w="9217" h="11826" extrusionOk="0">
                  <a:moveTo>
                    <a:pt x="4719" y="1"/>
                  </a:moveTo>
                  <a:cubicBezTo>
                    <a:pt x="1" y="1"/>
                    <a:pt x="127" y="4339"/>
                    <a:pt x="127" y="4339"/>
                  </a:cubicBezTo>
                  <a:cubicBezTo>
                    <a:pt x="127" y="5574"/>
                    <a:pt x="729" y="8361"/>
                    <a:pt x="1331" y="9375"/>
                  </a:cubicBezTo>
                  <a:cubicBezTo>
                    <a:pt x="1838" y="10198"/>
                    <a:pt x="3453" y="11497"/>
                    <a:pt x="4244" y="11750"/>
                  </a:cubicBezTo>
                  <a:cubicBezTo>
                    <a:pt x="4366" y="11802"/>
                    <a:pt x="4489" y="11826"/>
                    <a:pt x="4616" y="11826"/>
                  </a:cubicBezTo>
                  <a:cubicBezTo>
                    <a:pt x="4720" y="11826"/>
                    <a:pt x="4827" y="11810"/>
                    <a:pt x="4941" y="11782"/>
                  </a:cubicBezTo>
                  <a:cubicBezTo>
                    <a:pt x="5733" y="11560"/>
                    <a:pt x="7506" y="10103"/>
                    <a:pt x="8013" y="9216"/>
                  </a:cubicBezTo>
                  <a:cubicBezTo>
                    <a:pt x="8583" y="8235"/>
                    <a:pt x="9216" y="4371"/>
                    <a:pt x="9216" y="4371"/>
                  </a:cubicBezTo>
                  <a:cubicBezTo>
                    <a:pt x="9216" y="4371"/>
                    <a:pt x="9216" y="1"/>
                    <a:pt x="4719" y="1"/>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7973681" y="3129452"/>
              <a:ext cx="239604" cy="196912"/>
            </a:xfrm>
            <a:custGeom>
              <a:avLst/>
              <a:gdLst/>
              <a:ahLst/>
              <a:cxnLst/>
              <a:rect l="l" t="t" r="r" b="b"/>
              <a:pathLst>
                <a:path w="7285" h="5987" extrusionOk="0">
                  <a:moveTo>
                    <a:pt x="2787" y="1"/>
                  </a:moveTo>
                  <a:cubicBezTo>
                    <a:pt x="1552" y="1"/>
                    <a:pt x="666" y="286"/>
                    <a:pt x="1" y="729"/>
                  </a:cubicBezTo>
                  <a:cubicBezTo>
                    <a:pt x="32" y="761"/>
                    <a:pt x="32" y="824"/>
                    <a:pt x="64" y="856"/>
                  </a:cubicBezTo>
                  <a:cubicBezTo>
                    <a:pt x="222" y="1331"/>
                    <a:pt x="476" y="1806"/>
                    <a:pt x="761" y="2249"/>
                  </a:cubicBezTo>
                  <a:cubicBezTo>
                    <a:pt x="1616" y="3611"/>
                    <a:pt x="2787" y="4656"/>
                    <a:pt x="4276" y="5321"/>
                  </a:cubicBezTo>
                  <a:cubicBezTo>
                    <a:pt x="5131" y="5701"/>
                    <a:pt x="6049" y="5923"/>
                    <a:pt x="6968" y="5986"/>
                  </a:cubicBezTo>
                  <a:cubicBezTo>
                    <a:pt x="7158" y="5099"/>
                    <a:pt x="7284" y="4371"/>
                    <a:pt x="7284" y="4371"/>
                  </a:cubicBezTo>
                  <a:cubicBezTo>
                    <a:pt x="7284" y="4371"/>
                    <a:pt x="7284" y="1"/>
                    <a:pt x="2787"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8113266" y="3328404"/>
              <a:ext cx="27101" cy="27101"/>
            </a:xfrm>
            <a:custGeom>
              <a:avLst/>
              <a:gdLst/>
              <a:ahLst/>
              <a:cxnLst/>
              <a:rect l="l" t="t" r="r" b="b"/>
              <a:pathLst>
                <a:path w="824" h="824" extrusionOk="0">
                  <a:moveTo>
                    <a:pt x="412" y="0"/>
                  </a:moveTo>
                  <a:cubicBezTo>
                    <a:pt x="190" y="0"/>
                    <a:pt x="0" y="191"/>
                    <a:pt x="0" y="412"/>
                  </a:cubicBezTo>
                  <a:cubicBezTo>
                    <a:pt x="0" y="634"/>
                    <a:pt x="190" y="824"/>
                    <a:pt x="412" y="824"/>
                  </a:cubicBezTo>
                  <a:cubicBezTo>
                    <a:pt x="634" y="824"/>
                    <a:pt x="824" y="634"/>
                    <a:pt x="824" y="412"/>
                  </a:cubicBezTo>
                  <a:cubicBezTo>
                    <a:pt x="824" y="191"/>
                    <a:pt x="634" y="0"/>
                    <a:pt x="412" y="0"/>
                  </a:cubicBezTo>
                  <a:close/>
                </a:path>
              </a:pathLst>
            </a:custGeom>
            <a:solidFill>
              <a:srgbClr val="282828"/>
            </a:solidFill>
            <a:ln w="39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7994500" y="3328404"/>
              <a:ext cx="26082" cy="27101"/>
            </a:xfrm>
            <a:custGeom>
              <a:avLst/>
              <a:gdLst/>
              <a:ahLst/>
              <a:cxnLst/>
              <a:rect l="l" t="t" r="r" b="b"/>
              <a:pathLst>
                <a:path w="793" h="824" extrusionOk="0">
                  <a:moveTo>
                    <a:pt x="381" y="0"/>
                  </a:moveTo>
                  <a:cubicBezTo>
                    <a:pt x="159" y="0"/>
                    <a:pt x="1" y="191"/>
                    <a:pt x="1" y="412"/>
                  </a:cubicBezTo>
                  <a:cubicBezTo>
                    <a:pt x="1" y="634"/>
                    <a:pt x="159" y="824"/>
                    <a:pt x="381" y="824"/>
                  </a:cubicBezTo>
                  <a:cubicBezTo>
                    <a:pt x="634" y="824"/>
                    <a:pt x="793" y="634"/>
                    <a:pt x="793" y="412"/>
                  </a:cubicBezTo>
                  <a:cubicBezTo>
                    <a:pt x="793" y="191"/>
                    <a:pt x="603" y="0"/>
                    <a:pt x="381" y="0"/>
                  </a:cubicBezTo>
                  <a:close/>
                </a:path>
              </a:pathLst>
            </a:custGeom>
            <a:solidFill>
              <a:srgbClr val="282828"/>
            </a:solidFill>
            <a:ln w="3950" cap="flat" cmpd="sng">
              <a:solidFill>
                <a:srgbClr val="28282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8040908" y="3418095"/>
              <a:ext cx="48414" cy="44994"/>
            </a:xfrm>
            <a:custGeom>
              <a:avLst/>
              <a:gdLst/>
              <a:ahLst/>
              <a:cxnLst/>
              <a:rect l="l" t="t" r="r" b="b"/>
              <a:pathLst>
                <a:path w="1472" h="1368" extrusionOk="0">
                  <a:moveTo>
                    <a:pt x="904" y="1"/>
                  </a:moveTo>
                  <a:cubicBezTo>
                    <a:pt x="625" y="1"/>
                    <a:pt x="292" y="179"/>
                    <a:pt x="173" y="535"/>
                  </a:cubicBezTo>
                  <a:cubicBezTo>
                    <a:pt x="1" y="1082"/>
                    <a:pt x="351" y="1367"/>
                    <a:pt x="702" y="1367"/>
                  </a:cubicBezTo>
                  <a:cubicBezTo>
                    <a:pt x="737" y="1367"/>
                    <a:pt x="772" y="1365"/>
                    <a:pt x="807" y="1359"/>
                  </a:cubicBezTo>
                  <a:cubicBezTo>
                    <a:pt x="1219" y="1295"/>
                    <a:pt x="1409" y="979"/>
                    <a:pt x="1440" y="694"/>
                  </a:cubicBezTo>
                  <a:cubicBezTo>
                    <a:pt x="1472" y="409"/>
                    <a:pt x="1345" y="155"/>
                    <a:pt x="1155" y="60"/>
                  </a:cubicBezTo>
                  <a:cubicBezTo>
                    <a:pt x="1084" y="21"/>
                    <a:pt x="997" y="1"/>
                    <a:pt x="904"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8052847" y="3469009"/>
              <a:ext cx="27101" cy="4210"/>
            </a:xfrm>
            <a:custGeom>
              <a:avLst/>
              <a:gdLst/>
              <a:ahLst/>
              <a:cxnLst/>
              <a:rect l="l" t="t" r="r" b="b"/>
              <a:pathLst>
                <a:path w="824" h="128" fill="none" extrusionOk="0">
                  <a:moveTo>
                    <a:pt x="0" y="127"/>
                  </a:moveTo>
                  <a:cubicBezTo>
                    <a:pt x="254" y="1"/>
                    <a:pt x="570" y="1"/>
                    <a:pt x="824" y="127"/>
                  </a:cubicBezTo>
                </a:path>
              </a:pathLst>
            </a:custGeom>
            <a:noFill/>
            <a:ln w="792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8069522" y="3334653"/>
              <a:ext cx="22924" cy="70845"/>
            </a:xfrm>
            <a:custGeom>
              <a:avLst/>
              <a:gdLst/>
              <a:ahLst/>
              <a:cxnLst/>
              <a:rect l="l" t="t" r="r" b="b"/>
              <a:pathLst>
                <a:path w="697" h="2154" fill="none" extrusionOk="0">
                  <a:moveTo>
                    <a:pt x="32" y="1"/>
                  </a:moveTo>
                  <a:cubicBezTo>
                    <a:pt x="0" y="381"/>
                    <a:pt x="63" y="729"/>
                    <a:pt x="222" y="1077"/>
                  </a:cubicBezTo>
                  <a:cubicBezTo>
                    <a:pt x="380" y="1331"/>
                    <a:pt x="697" y="1616"/>
                    <a:pt x="444" y="1932"/>
                  </a:cubicBezTo>
                  <a:cubicBezTo>
                    <a:pt x="349" y="2027"/>
                    <a:pt x="190" y="2091"/>
                    <a:pt x="63" y="2154"/>
                  </a:cubicBezTo>
                </a:path>
              </a:pathLst>
            </a:custGeom>
            <a:noFill/>
            <a:ln w="7925" cap="rnd"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9"/>
            <p:cNvSpPr/>
            <p:nvPr/>
          </p:nvSpPr>
          <p:spPr>
            <a:xfrm>
              <a:off x="8042421" y="3431185"/>
              <a:ext cx="50026" cy="18089"/>
            </a:xfrm>
            <a:custGeom>
              <a:avLst/>
              <a:gdLst/>
              <a:ahLst/>
              <a:cxnLst/>
              <a:rect l="l" t="t" r="r" b="b"/>
              <a:pathLst>
                <a:path w="1521" h="550" extrusionOk="0">
                  <a:moveTo>
                    <a:pt x="850" y="0"/>
                  </a:moveTo>
                  <a:cubicBezTo>
                    <a:pt x="790" y="0"/>
                    <a:pt x="737" y="4"/>
                    <a:pt x="697" y="11"/>
                  </a:cubicBezTo>
                  <a:cubicBezTo>
                    <a:pt x="539" y="11"/>
                    <a:pt x="349" y="11"/>
                    <a:pt x="222" y="42"/>
                  </a:cubicBezTo>
                  <a:cubicBezTo>
                    <a:pt x="127" y="74"/>
                    <a:pt x="64" y="137"/>
                    <a:pt x="32" y="232"/>
                  </a:cubicBezTo>
                  <a:cubicBezTo>
                    <a:pt x="1" y="296"/>
                    <a:pt x="32" y="391"/>
                    <a:pt x="96" y="422"/>
                  </a:cubicBezTo>
                  <a:cubicBezTo>
                    <a:pt x="127" y="454"/>
                    <a:pt x="191" y="454"/>
                    <a:pt x="222" y="454"/>
                  </a:cubicBezTo>
                  <a:cubicBezTo>
                    <a:pt x="539" y="486"/>
                    <a:pt x="856" y="517"/>
                    <a:pt x="1141" y="549"/>
                  </a:cubicBezTo>
                  <a:cubicBezTo>
                    <a:pt x="1236" y="549"/>
                    <a:pt x="1299" y="549"/>
                    <a:pt x="1363" y="517"/>
                  </a:cubicBezTo>
                  <a:cubicBezTo>
                    <a:pt x="1458" y="454"/>
                    <a:pt x="1521" y="359"/>
                    <a:pt x="1489" y="264"/>
                  </a:cubicBezTo>
                  <a:cubicBezTo>
                    <a:pt x="1489" y="232"/>
                    <a:pt x="1489" y="232"/>
                    <a:pt x="1489" y="232"/>
                  </a:cubicBezTo>
                  <a:cubicBezTo>
                    <a:pt x="1414" y="57"/>
                    <a:pt x="1080" y="0"/>
                    <a:pt x="850"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7973878" y="3285713"/>
              <a:ext cx="55058" cy="16971"/>
            </a:xfrm>
            <a:custGeom>
              <a:avLst/>
              <a:gdLst/>
              <a:ahLst/>
              <a:cxnLst/>
              <a:rect l="l" t="t" r="r" b="b"/>
              <a:pathLst>
                <a:path w="1674" h="516" extrusionOk="0">
                  <a:moveTo>
                    <a:pt x="1198" y="0"/>
                  </a:moveTo>
                  <a:cubicBezTo>
                    <a:pt x="1040" y="0"/>
                    <a:pt x="881" y="32"/>
                    <a:pt x="755" y="32"/>
                  </a:cubicBezTo>
                  <a:cubicBezTo>
                    <a:pt x="628" y="63"/>
                    <a:pt x="470" y="95"/>
                    <a:pt x="375" y="190"/>
                  </a:cubicBezTo>
                  <a:cubicBezTo>
                    <a:pt x="248" y="253"/>
                    <a:pt x="153" y="348"/>
                    <a:pt x="26" y="412"/>
                  </a:cubicBezTo>
                  <a:cubicBezTo>
                    <a:pt x="0" y="463"/>
                    <a:pt x="38" y="515"/>
                    <a:pt x="87" y="515"/>
                  </a:cubicBezTo>
                  <a:cubicBezTo>
                    <a:pt x="98" y="515"/>
                    <a:pt x="110" y="513"/>
                    <a:pt x="121" y="507"/>
                  </a:cubicBezTo>
                  <a:cubicBezTo>
                    <a:pt x="216" y="475"/>
                    <a:pt x="343" y="443"/>
                    <a:pt x="470" y="412"/>
                  </a:cubicBezTo>
                  <a:cubicBezTo>
                    <a:pt x="596" y="412"/>
                    <a:pt x="691" y="380"/>
                    <a:pt x="818" y="348"/>
                  </a:cubicBezTo>
                  <a:lnTo>
                    <a:pt x="1166" y="348"/>
                  </a:lnTo>
                  <a:cubicBezTo>
                    <a:pt x="1254" y="370"/>
                    <a:pt x="1356" y="407"/>
                    <a:pt x="1453" y="407"/>
                  </a:cubicBezTo>
                  <a:cubicBezTo>
                    <a:pt x="1496" y="407"/>
                    <a:pt x="1539" y="400"/>
                    <a:pt x="1578" y="380"/>
                  </a:cubicBezTo>
                  <a:cubicBezTo>
                    <a:pt x="1641" y="317"/>
                    <a:pt x="1673" y="222"/>
                    <a:pt x="1610" y="158"/>
                  </a:cubicBezTo>
                  <a:cubicBezTo>
                    <a:pt x="1546" y="32"/>
                    <a:pt x="1325" y="32"/>
                    <a:pt x="1198"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8104912" y="3285713"/>
              <a:ext cx="54861" cy="16971"/>
            </a:xfrm>
            <a:custGeom>
              <a:avLst/>
              <a:gdLst/>
              <a:ahLst/>
              <a:cxnLst/>
              <a:rect l="l" t="t" r="r" b="b"/>
              <a:pathLst>
                <a:path w="1668" h="516" extrusionOk="0">
                  <a:moveTo>
                    <a:pt x="476" y="0"/>
                  </a:moveTo>
                  <a:cubicBezTo>
                    <a:pt x="349" y="0"/>
                    <a:pt x="96" y="0"/>
                    <a:pt x="33" y="158"/>
                  </a:cubicBezTo>
                  <a:cubicBezTo>
                    <a:pt x="1" y="222"/>
                    <a:pt x="1" y="317"/>
                    <a:pt x="96" y="348"/>
                  </a:cubicBezTo>
                  <a:cubicBezTo>
                    <a:pt x="128" y="380"/>
                    <a:pt x="166" y="391"/>
                    <a:pt x="209" y="391"/>
                  </a:cubicBezTo>
                  <a:cubicBezTo>
                    <a:pt x="293" y="391"/>
                    <a:pt x="391" y="348"/>
                    <a:pt x="476" y="348"/>
                  </a:cubicBezTo>
                  <a:lnTo>
                    <a:pt x="856" y="348"/>
                  </a:lnTo>
                  <a:cubicBezTo>
                    <a:pt x="951" y="380"/>
                    <a:pt x="1078" y="380"/>
                    <a:pt x="1173" y="412"/>
                  </a:cubicBezTo>
                  <a:cubicBezTo>
                    <a:pt x="1299" y="443"/>
                    <a:pt x="1426" y="475"/>
                    <a:pt x="1553" y="507"/>
                  </a:cubicBezTo>
                  <a:cubicBezTo>
                    <a:pt x="1564" y="513"/>
                    <a:pt x="1576" y="515"/>
                    <a:pt x="1587" y="515"/>
                  </a:cubicBezTo>
                  <a:cubicBezTo>
                    <a:pt x="1635" y="515"/>
                    <a:pt x="1668" y="463"/>
                    <a:pt x="1616" y="412"/>
                  </a:cubicBezTo>
                  <a:cubicBezTo>
                    <a:pt x="1521" y="348"/>
                    <a:pt x="1426" y="253"/>
                    <a:pt x="1299" y="190"/>
                  </a:cubicBezTo>
                  <a:cubicBezTo>
                    <a:pt x="1173" y="95"/>
                    <a:pt x="1046" y="63"/>
                    <a:pt x="888" y="32"/>
                  </a:cubicBezTo>
                  <a:cubicBezTo>
                    <a:pt x="761" y="0"/>
                    <a:pt x="634" y="0"/>
                    <a:pt x="476"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8053900" y="3440493"/>
              <a:ext cx="28154" cy="22563"/>
            </a:xfrm>
            <a:custGeom>
              <a:avLst/>
              <a:gdLst/>
              <a:ahLst/>
              <a:cxnLst/>
              <a:rect l="l" t="t" r="r" b="b"/>
              <a:pathLst>
                <a:path w="856" h="686" extrusionOk="0">
                  <a:moveTo>
                    <a:pt x="246" y="0"/>
                  </a:moveTo>
                  <a:cubicBezTo>
                    <a:pt x="151" y="0"/>
                    <a:pt x="67" y="20"/>
                    <a:pt x="32" y="108"/>
                  </a:cubicBezTo>
                  <a:cubicBezTo>
                    <a:pt x="0" y="266"/>
                    <a:pt x="63" y="424"/>
                    <a:pt x="158" y="519"/>
                  </a:cubicBezTo>
                  <a:cubicBezTo>
                    <a:pt x="158" y="519"/>
                    <a:pt x="158" y="519"/>
                    <a:pt x="158" y="551"/>
                  </a:cubicBezTo>
                  <a:cubicBezTo>
                    <a:pt x="263" y="629"/>
                    <a:pt x="388" y="686"/>
                    <a:pt x="500" y="686"/>
                  </a:cubicBezTo>
                  <a:cubicBezTo>
                    <a:pt x="524" y="686"/>
                    <a:pt x="548" y="683"/>
                    <a:pt x="570" y="678"/>
                  </a:cubicBezTo>
                  <a:cubicBezTo>
                    <a:pt x="729" y="614"/>
                    <a:pt x="824" y="488"/>
                    <a:pt x="824" y="361"/>
                  </a:cubicBezTo>
                  <a:cubicBezTo>
                    <a:pt x="855" y="234"/>
                    <a:pt x="792" y="108"/>
                    <a:pt x="697" y="76"/>
                  </a:cubicBezTo>
                  <a:cubicBezTo>
                    <a:pt x="633" y="44"/>
                    <a:pt x="538" y="13"/>
                    <a:pt x="475" y="13"/>
                  </a:cubicBezTo>
                  <a:cubicBezTo>
                    <a:pt x="405" y="13"/>
                    <a:pt x="322" y="0"/>
                    <a:pt x="24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8064293" y="3447137"/>
              <a:ext cx="10459" cy="9407"/>
            </a:xfrm>
            <a:custGeom>
              <a:avLst/>
              <a:gdLst/>
              <a:ahLst/>
              <a:cxnLst/>
              <a:rect l="l" t="t" r="r" b="b"/>
              <a:pathLst>
                <a:path w="318" h="286" extrusionOk="0">
                  <a:moveTo>
                    <a:pt x="159" y="1"/>
                  </a:moveTo>
                  <a:cubicBezTo>
                    <a:pt x="64" y="1"/>
                    <a:pt x="1" y="64"/>
                    <a:pt x="1" y="127"/>
                  </a:cubicBezTo>
                  <a:cubicBezTo>
                    <a:pt x="1" y="222"/>
                    <a:pt x="64" y="286"/>
                    <a:pt x="159" y="286"/>
                  </a:cubicBezTo>
                  <a:cubicBezTo>
                    <a:pt x="254" y="286"/>
                    <a:pt x="317" y="222"/>
                    <a:pt x="317" y="127"/>
                  </a:cubicBezTo>
                  <a:cubicBezTo>
                    <a:pt x="317" y="64"/>
                    <a:pt x="254"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7962235" y="3107383"/>
              <a:ext cx="252102" cy="293971"/>
            </a:xfrm>
            <a:custGeom>
              <a:avLst/>
              <a:gdLst/>
              <a:ahLst/>
              <a:cxnLst/>
              <a:rect l="l" t="t" r="r" b="b"/>
              <a:pathLst>
                <a:path w="7665" h="8938" extrusionOk="0">
                  <a:moveTo>
                    <a:pt x="2407" y="0"/>
                  </a:moveTo>
                  <a:cubicBezTo>
                    <a:pt x="1659" y="0"/>
                    <a:pt x="903" y="157"/>
                    <a:pt x="349" y="735"/>
                  </a:cubicBezTo>
                  <a:cubicBezTo>
                    <a:pt x="127" y="957"/>
                    <a:pt x="0" y="1242"/>
                    <a:pt x="32" y="1558"/>
                  </a:cubicBezTo>
                  <a:cubicBezTo>
                    <a:pt x="32" y="1875"/>
                    <a:pt x="254" y="2160"/>
                    <a:pt x="444" y="2382"/>
                  </a:cubicBezTo>
                  <a:cubicBezTo>
                    <a:pt x="1140" y="3237"/>
                    <a:pt x="1869" y="4060"/>
                    <a:pt x="2755" y="4694"/>
                  </a:cubicBezTo>
                  <a:cubicBezTo>
                    <a:pt x="3611" y="5327"/>
                    <a:pt x="5099" y="5802"/>
                    <a:pt x="6144" y="5897"/>
                  </a:cubicBezTo>
                  <a:cubicBezTo>
                    <a:pt x="6397" y="6879"/>
                    <a:pt x="6841" y="8937"/>
                    <a:pt x="6841" y="8937"/>
                  </a:cubicBezTo>
                  <a:cubicBezTo>
                    <a:pt x="6841" y="8937"/>
                    <a:pt x="7632" y="7892"/>
                    <a:pt x="7664" y="5612"/>
                  </a:cubicBezTo>
                  <a:cubicBezTo>
                    <a:pt x="7664" y="4472"/>
                    <a:pt x="7506" y="3015"/>
                    <a:pt x="6809" y="2033"/>
                  </a:cubicBezTo>
                  <a:cubicBezTo>
                    <a:pt x="5986" y="830"/>
                    <a:pt x="4561" y="165"/>
                    <a:pt x="3104" y="38"/>
                  </a:cubicBezTo>
                  <a:cubicBezTo>
                    <a:pt x="2877" y="16"/>
                    <a:pt x="2642" y="0"/>
                    <a:pt x="2407"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7909118" y="3149252"/>
              <a:ext cx="107320" cy="251049"/>
            </a:xfrm>
            <a:custGeom>
              <a:avLst/>
              <a:gdLst/>
              <a:ahLst/>
              <a:cxnLst/>
              <a:rect l="l" t="t" r="r" b="b"/>
              <a:pathLst>
                <a:path w="3263" h="7633" extrusionOk="0">
                  <a:moveTo>
                    <a:pt x="2217" y="0"/>
                  </a:moveTo>
                  <a:cubicBezTo>
                    <a:pt x="1932" y="32"/>
                    <a:pt x="1647" y="317"/>
                    <a:pt x="1457" y="507"/>
                  </a:cubicBezTo>
                  <a:cubicBezTo>
                    <a:pt x="950" y="919"/>
                    <a:pt x="570" y="1521"/>
                    <a:pt x="348" y="2122"/>
                  </a:cubicBezTo>
                  <a:cubicBezTo>
                    <a:pt x="32" y="3041"/>
                    <a:pt x="0" y="4022"/>
                    <a:pt x="127" y="4941"/>
                  </a:cubicBezTo>
                  <a:cubicBezTo>
                    <a:pt x="253" y="5891"/>
                    <a:pt x="570" y="6778"/>
                    <a:pt x="919" y="7633"/>
                  </a:cubicBezTo>
                  <a:cubicBezTo>
                    <a:pt x="950" y="6398"/>
                    <a:pt x="1109" y="4592"/>
                    <a:pt x="1109" y="4592"/>
                  </a:cubicBezTo>
                  <a:cubicBezTo>
                    <a:pt x="1109" y="4592"/>
                    <a:pt x="2660" y="3199"/>
                    <a:pt x="3104" y="2059"/>
                  </a:cubicBezTo>
                  <a:cubicBezTo>
                    <a:pt x="3230" y="1742"/>
                    <a:pt x="3262" y="855"/>
                    <a:pt x="2977" y="444"/>
                  </a:cubicBezTo>
                  <a:cubicBezTo>
                    <a:pt x="2850" y="190"/>
                    <a:pt x="2502" y="0"/>
                    <a:pt x="2217"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8007031" y="3156554"/>
              <a:ext cx="138533" cy="116694"/>
            </a:xfrm>
            <a:custGeom>
              <a:avLst/>
              <a:gdLst/>
              <a:ahLst/>
              <a:cxnLst/>
              <a:rect l="l" t="t" r="r" b="b"/>
              <a:pathLst>
                <a:path w="4212" h="3548" fill="none" extrusionOk="0">
                  <a:moveTo>
                    <a:pt x="0" y="0"/>
                  </a:moveTo>
                  <a:cubicBezTo>
                    <a:pt x="602" y="1900"/>
                    <a:pt x="2344" y="3325"/>
                    <a:pt x="4212" y="3547"/>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8070542" y="3135701"/>
              <a:ext cx="120871" cy="125015"/>
            </a:xfrm>
            <a:custGeom>
              <a:avLst/>
              <a:gdLst/>
              <a:ahLst/>
              <a:cxnLst/>
              <a:rect l="l" t="t" r="r" b="b"/>
              <a:pathLst>
                <a:path w="3675" h="3801" fill="none" extrusionOk="0">
                  <a:moveTo>
                    <a:pt x="1" y="1"/>
                  </a:moveTo>
                  <a:cubicBezTo>
                    <a:pt x="1838" y="381"/>
                    <a:pt x="3326" y="1964"/>
                    <a:pt x="3674" y="3801"/>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7926813" y="3183622"/>
              <a:ext cx="37527" cy="58347"/>
            </a:xfrm>
            <a:custGeom>
              <a:avLst/>
              <a:gdLst/>
              <a:ahLst/>
              <a:cxnLst/>
              <a:rect l="l" t="t" r="r" b="b"/>
              <a:pathLst>
                <a:path w="1141" h="1774" fill="none" extrusionOk="0">
                  <a:moveTo>
                    <a:pt x="0" y="1774"/>
                  </a:moveTo>
                  <a:cubicBezTo>
                    <a:pt x="222" y="1109"/>
                    <a:pt x="634" y="507"/>
                    <a:pt x="1141" y="1"/>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7941383" y="3228418"/>
              <a:ext cx="42757" cy="52098"/>
            </a:xfrm>
            <a:custGeom>
              <a:avLst/>
              <a:gdLst/>
              <a:ahLst/>
              <a:cxnLst/>
              <a:rect l="l" t="t" r="r" b="b"/>
              <a:pathLst>
                <a:path w="1300" h="1584" fill="none" extrusionOk="0">
                  <a:moveTo>
                    <a:pt x="1" y="1584"/>
                  </a:moveTo>
                  <a:cubicBezTo>
                    <a:pt x="539" y="1172"/>
                    <a:pt x="983" y="634"/>
                    <a:pt x="1299" y="0"/>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8053900" y="3154449"/>
              <a:ext cx="72917" cy="63576"/>
            </a:xfrm>
            <a:custGeom>
              <a:avLst/>
              <a:gdLst/>
              <a:ahLst/>
              <a:cxnLst/>
              <a:rect l="l" t="t" r="r" b="b"/>
              <a:pathLst>
                <a:path w="2217" h="1933" fill="none" extrusionOk="0">
                  <a:moveTo>
                    <a:pt x="0" y="1"/>
                  </a:moveTo>
                  <a:cubicBezTo>
                    <a:pt x="602" y="824"/>
                    <a:pt x="1362" y="1489"/>
                    <a:pt x="2217" y="1933"/>
                  </a:cubicBezTo>
                </a:path>
              </a:pathLst>
            </a:custGeom>
            <a:noFill/>
            <a:ln w="79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7772657" y="3545050"/>
              <a:ext cx="101071" cy="246905"/>
            </a:xfrm>
            <a:custGeom>
              <a:avLst/>
              <a:gdLst/>
              <a:ahLst/>
              <a:cxnLst/>
              <a:rect l="l" t="t" r="r" b="b"/>
              <a:pathLst>
                <a:path w="3073" h="7507" extrusionOk="0">
                  <a:moveTo>
                    <a:pt x="2439" y="1"/>
                  </a:moveTo>
                  <a:lnTo>
                    <a:pt x="761" y="32"/>
                  </a:lnTo>
                  <a:lnTo>
                    <a:pt x="0" y="5321"/>
                  </a:lnTo>
                  <a:cubicBezTo>
                    <a:pt x="919" y="6208"/>
                    <a:pt x="1932" y="6936"/>
                    <a:pt x="3072" y="7506"/>
                  </a:cubicBezTo>
                  <a:lnTo>
                    <a:pt x="2439" y="1"/>
                  </a:ln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7792457" y="3444275"/>
              <a:ext cx="23977" cy="39369"/>
            </a:xfrm>
            <a:custGeom>
              <a:avLst/>
              <a:gdLst/>
              <a:ahLst/>
              <a:cxnLst/>
              <a:rect l="l" t="t" r="r" b="b"/>
              <a:pathLst>
                <a:path w="729" h="1197" extrusionOk="0">
                  <a:moveTo>
                    <a:pt x="281" y="1"/>
                  </a:moveTo>
                  <a:cubicBezTo>
                    <a:pt x="127" y="1"/>
                    <a:pt x="0" y="88"/>
                    <a:pt x="0" y="88"/>
                  </a:cubicBezTo>
                  <a:lnTo>
                    <a:pt x="254" y="1196"/>
                  </a:lnTo>
                  <a:lnTo>
                    <a:pt x="729" y="436"/>
                  </a:lnTo>
                  <a:cubicBezTo>
                    <a:pt x="618" y="88"/>
                    <a:pt x="436" y="1"/>
                    <a:pt x="281" y="1"/>
                  </a:cubicBezTo>
                  <a:close/>
                </a:path>
              </a:pathLst>
            </a:custGeom>
            <a:solidFill>
              <a:srgbClr val="EDB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7750785" y="3357281"/>
              <a:ext cx="127120" cy="119884"/>
            </a:xfrm>
            <a:custGeom>
              <a:avLst/>
              <a:gdLst/>
              <a:ahLst/>
              <a:cxnLst/>
              <a:rect l="l" t="t" r="r" b="b"/>
              <a:pathLst>
                <a:path w="3865" h="3645" extrusionOk="0">
                  <a:moveTo>
                    <a:pt x="1329" y="0"/>
                  </a:moveTo>
                  <a:cubicBezTo>
                    <a:pt x="1217" y="0"/>
                    <a:pt x="1101" y="49"/>
                    <a:pt x="1014" y="136"/>
                  </a:cubicBezTo>
                  <a:lnTo>
                    <a:pt x="127" y="1181"/>
                  </a:lnTo>
                  <a:cubicBezTo>
                    <a:pt x="0" y="1371"/>
                    <a:pt x="0" y="1593"/>
                    <a:pt x="159" y="1751"/>
                  </a:cubicBezTo>
                  <a:lnTo>
                    <a:pt x="2249" y="3556"/>
                  </a:lnTo>
                  <a:cubicBezTo>
                    <a:pt x="2334" y="3613"/>
                    <a:pt x="2433" y="3644"/>
                    <a:pt x="2526" y="3644"/>
                  </a:cubicBezTo>
                  <a:cubicBezTo>
                    <a:pt x="2641" y="3644"/>
                    <a:pt x="2749" y="3597"/>
                    <a:pt x="2819" y="3493"/>
                  </a:cubicBezTo>
                  <a:lnTo>
                    <a:pt x="3706" y="2479"/>
                  </a:lnTo>
                  <a:cubicBezTo>
                    <a:pt x="3864" y="2289"/>
                    <a:pt x="3832" y="2036"/>
                    <a:pt x="3674" y="1909"/>
                  </a:cubicBezTo>
                  <a:lnTo>
                    <a:pt x="1584" y="104"/>
                  </a:lnTo>
                  <a:cubicBezTo>
                    <a:pt x="1513" y="33"/>
                    <a:pt x="1422" y="0"/>
                    <a:pt x="132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7765356" y="3393888"/>
              <a:ext cx="21905" cy="19471"/>
            </a:xfrm>
            <a:custGeom>
              <a:avLst/>
              <a:gdLst/>
              <a:ahLst/>
              <a:cxnLst/>
              <a:rect l="l" t="t" r="r" b="b"/>
              <a:pathLst>
                <a:path w="666" h="592" extrusionOk="0">
                  <a:moveTo>
                    <a:pt x="317" y="0"/>
                  </a:moveTo>
                  <a:cubicBezTo>
                    <a:pt x="241" y="0"/>
                    <a:pt x="164" y="32"/>
                    <a:pt x="96" y="100"/>
                  </a:cubicBezTo>
                  <a:cubicBezTo>
                    <a:pt x="1" y="226"/>
                    <a:pt x="1" y="416"/>
                    <a:pt x="127" y="511"/>
                  </a:cubicBezTo>
                  <a:cubicBezTo>
                    <a:pt x="183" y="567"/>
                    <a:pt x="251" y="592"/>
                    <a:pt x="317" y="592"/>
                  </a:cubicBezTo>
                  <a:cubicBezTo>
                    <a:pt x="402" y="592"/>
                    <a:pt x="486" y="551"/>
                    <a:pt x="539" y="480"/>
                  </a:cubicBezTo>
                  <a:cubicBezTo>
                    <a:pt x="666" y="353"/>
                    <a:pt x="634" y="163"/>
                    <a:pt x="507" y="68"/>
                  </a:cubicBezTo>
                  <a:cubicBezTo>
                    <a:pt x="449" y="24"/>
                    <a:pt x="383"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7784103" y="3372016"/>
              <a:ext cx="21905" cy="20096"/>
            </a:xfrm>
            <a:custGeom>
              <a:avLst/>
              <a:gdLst/>
              <a:ahLst/>
              <a:cxnLst/>
              <a:rect l="l" t="t" r="r" b="b"/>
              <a:pathLst>
                <a:path w="666" h="611" extrusionOk="0">
                  <a:moveTo>
                    <a:pt x="306" y="0"/>
                  </a:moveTo>
                  <a:cubicBezTo>
                    <a:pt x="225" y="0"/>
                    <a:pt x="147" y="32"/>
                    <a:pt x="96" y="100"/>
                  </a:cubicBezTo>
                  <a:cubicBezTo>
                    <a:pt x="1" y="226"/>
                    <a:pt x="1" y="416"/>
                    <a:pt x="128" y="543"/>
                  </a:cubicBezTo>
                  <a:cubicBezTo>
                    <a:pt x="186" y="587"/>
                    <a:pt x="259" y="611"/>
                    <a:pt x="329" y="611"/>
                  </a:cubicBezTo>
                  <a:cubicBezTo>
                    <a:pt x="410" y="611"/>
                    <a:pt x="488" y="579"/>
                    <a:pt x="539" y="511"/>
                  </a:cubicBezTo>
                  <a:cubicBezTo>
                    <a:pt x="666" y="385"/>
                    <a:pt x="634" y="195"/>
                    <a:pt x="508" y="68"/>
                  </a:cubicBezTo>
                  <a:cubicBezTo>
                    <a:pt x="449" y="24"/>
                    <a:pt x="37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7782031" y="3408458"/>
              <a:ext cx="21905" cy="19504"/>
            </a:xfrm>
            <a:custGeom>
              <a:avLst/>
              <a:gdLst/>
              <a:ahLst/>
              <a:cxnLst/>
              <a:rect l="l" t="t" r="r" b="b"/>
              <a:pathLst>
                <a:path w="666" h="593" extrusionOk="0">
                  <a:moveTo>
                    <a:pt x="337" y="1"/>
                  </a:moveTo>
                  <a:cubicBezTo>
                    <a:pt x="256" y="1"/>
                    <a:pt x="178" y="32"/>
                    <a:pt x="127" y="100"/>
                  </a:cubicBezTo>
                  <a:cubicBezTo>
                    <a:pt x="0" y="227"/>
                    <a:pt x="32" y="417"/>
                    <a:pt x="159" y="512"/>
                  </a:cubicBezTo>
                  <a:cubicBezTo>
                    <a:pt x="214" y="567"/>
                    <a:pt x="282" y="592"/>
                    <a:pt x="349" y="592"/>
                  </a:cubicBezTo>
                  <a:cubicBezTo>
                    <a:pt x="434" y="592"/>
                    <a:pt x="517" y="551"/>
                    <a:pt x="571" y="480"/>
                  </a:cubicBezTo>
                  <a:cubicBezTo>
                    <a:pt x="666" y="385"/>
                    <a:pt x="666" y="195"/>
                    <a:pt x="539" y="68"/>
                  </a:cubicBezTo>
                  <a:cubicBezTo>
                    <a:pt x="480" y="24"/>
                    <a:pt x="408" y="1"/>
                    <a:pt x="3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7800778" y="3387211"/>
              <a:ext cx="21905" cy="19504"/>
            </a:xfrm>
            <a:custGeom>
              <a:avLst/>
              <a:gdLst/>
              <a:ahLst/>
              <a:cxnLst/>
              <a:rect l="l" t="t" r="r" b="b"/>
              <a:pathLst>
                <a:path w="666" h="593" extrusionOk="0">
                  <a:moveTo>
                    <a:pt x="349" y="0"/>
                  </a:moveTo>
                  <a:cubicBezTo>
                    <a:pt x="264" y="0"/>
                    <a:pt x="181" y="41"/>
                    <a:pt x="127" y="113"/>
                  </a:cubicBezTo>
                  <a:cubicBezTo>
                    <a:pt x="1" y="208"/>
                    <a:pt x="32" y="398"/>
                    <a:pt x="159" y="524"/>
                  </a:cubicBezTo>
                  <a:cubicBezTo>
                    <a:pt x="218" y="568"/>
                    <a:pt x="290" y="592"/>
                    <a:pt x="360" y="592"/>
                  </a:cubicBezTo>
                  <a:cubicBezTo>
                    <a:pt x="441" y="592"/>
                    <a:pt x="520" y="561"/>
                    <a:pt x="571" y="493"/>
                  </a:cubicBezTo>
                  <a:cubicBezTo>
                    <a:pt x="666" y="366"/>
                    <a:pt x="666" y="176"/>
                    <a:pt x="539" y="81"/>
                  </a:cubicBezTo>
                  <a:cubicBezTo>
                    <a:pt x="483" y="25"/>
                    <a:pt x="416"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7804955" y="3427830"/>
              <a:ext cx="21905" cy="19504"/>
            </a:xfrm>
            <a:custGeom>
              <a:avLst/>
              <a:gdLst/>
              <a:ahLst/>
              <a:cxnLst/>
              <a:rect l="l" t="t" r="r" b="b"/>
              <a:pathLst>
                <a:path w="666" h="593" extrusionOk="0">
                  <a:moveTo>
                    <a:pt x="341" y="0"/>
                  </a:moveTo>
                  <a:cubicBezTo>
                    <a:pt x="257" y="0"/>
                    <a:pt x="166" y="42"/>
                    <a:pt x="95" y="113"/>
                  </a:cubicBezTo>
                  <a:cubicBezTo>
                    <a:pt x="0" y="239"/>
                    <a:pt x="0" y="429"/>
                    <a:pt x="127" y="524"/>
                  </a:cubicBezTo>
                  <a:cubicBezTo>
                    <a:pt x="186" y="568"/>
                    <a:pt x="258" y="592"/>
                    <a:pt x="332" y="592"/>
                  </a:cubicBezTo>
                  <a:cubicBezTo>
                    <a:pt x="416" y="592"/>
                    <a:pt x="502" y="561"/>
                    <a:pt x="570" y="493"/>
                  </a:cubicBezTo>
                  <a:cubicBezTo>
                    <a:pt x="665" y="366"/>
                    <a:pt x="665" y="176"/>
                    <a:pt x="507" y="81"/>
                  </a:cubicBezTo>
                  <a:cubicBezTo>
                    <a:pt x="465" y="26"/>
                    <a:pt x="405" y="0"/>
                    <a:pt x="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a:off x="7823702" y="3406386"/>
              <a:ext cx="21905" cy="19471"/>
            </a:xfrm>
            <a:custGeom>
              <a:avLst/>
              <a:gdLst/>
              <a:ahLst/>
              <a:cxnLst/>
              <a:rect l="l" t="t" r="r" b="b"/>
              <a:pathLst>
                <a:path w="666" h="592" extrusionOk="0">
                  <a:moveTo>
                    <a:pt x="316" y="0"/>
                  </a:moveTo>
                  <a:cubicBezTo>
                    <a:pt x="240" y="0"/>
                    <a:pt x="163" y="32"/>
                    <a:pt x="95" y="100"/>
                  </a:cubicBezTo>
                  <a:cubicBezTo>
                    <a:pt x="0" y="226"/>
                    <a:pt x="0" y="416"/>
                    <a:pt x="127" y="511"/>
                  </a:cubicBezTo>
                  <a:cubicBezTo>
                    <a:pt x="182" y="567"/>
                    <a:pt x="250" y="592"/>
                    <a:pt x="317" y="592"/>
                  </a:cubicBezTo>
                  <a:cubicBezTo>
                    <a:pt x="402" y="592"/>
                    <a:pt x="485" y="551"/>
                    <a:pt x="539" y="480"/>
                  </a:cubicBezTo>
                  <a:cubicBezTo>
                    <a:pt x="665" y="353"/>
                    <a:pt x="634" y="163"/>
                    <a:pt x="507" y="68"/>
                  </a:cubicBezTo>
                  <a:cubicBezTo>
                    <a:pt x="448" y="24"/>
                    <a:pt x="383"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a:off x="7822650" y="3442828"/>
              <a:ext cx="21905" cy="20129"/>
            </a:xfrm>
            <a:custGeom>
              <a:avLst/>
              <a:gdLst/>
              <a:ahLst/>
              <a:cxnLst/>
              <a:rect l="l" t="t" r="r" b="b"/>
              <a:pathLst>
                <a:path w="666" h="612" extrusionOk="0">
                  <a:moveTo>
                    <a:pt x="329" y="1"/>
                  </a:moveTo>
                  <a:cubicBezTo>
                    <a:pt x="250" y="1"/>
                    <a:pt x="163" y="32"/>
                    <a:pt x="96" y="100"/>
                  </a:cubicBezTo>
                  <a:cubicBezTo>
                    <a:pt x="1" y="227"/>
                    <a:pt x="1" y="417"/>
                    <a:pt x="127" y="543"/>
                  </a:cubicBezTo>
                  <a:cubicBezTo>
                    <a:pt x="186" y="588"/>
                    <a:pt x="258" y="611"/>
                    <a:pt x="332" y="611"/>
                  </a:cubicBezTo>
                  <a:cubicBezTo>
                    <a:pt x="417" y="611"/>
                    <a:pt x="503" y="580"/>
                    <a:pt x="571" y="512"/>
                  </a:cubicBezTo>
                  <a:cubicBezTo>
                    <a:pt x="666" y="385"/>
                    <a:pt x="666" y="195"/>
                    <a:pt x="507" y="68"/>
                  </a:cubicBezTo>
                  <a:cubicBezTo>
                    <a:pt x="463" y="24"/>
                    <a:pt x="399" y="1"/>
                    <a:pt x="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7841397" y="3421581"/>
              <a:ext cx="21905" cy="19504"/>
            </a:xfrm>
            <a:custGeom>
              <a:avLst/>
              <a:gdLst/>
              <a:ahLst/>
              <a:cxnLst/>
              <a:rect l="l" t="t" r="r" b="b"/>
              <a:pathLst>
                <a:path w="666" h="593" extrusionOk="0">
                  <a:moveTo>
                    <a:pt x="318" y="0"/>
                  </a:moveTo>
                  <a:cubicBezTo>
                    <a:pt x="232" y="0"/>
                    <a:pt x="149" y="42"/>
                    <a:pt x="96" y="113"/>
                  </a:cubicBezTo>
                  <a:cubicBezTo>
                    <a:pt x="1" y="208"/>
                    <a:pt x="1" y="429"/>
                    <a:pt x="127" y="524"/>
                  </a:cubicBezTo>
                  <a:cubicBezTo>
                    <a:pt x="186" y="568"/>
                    <a:pt x="259" y="592"/>
                    <a:pt x="329" y="592"/>
                  </a:cubicBezTo>
                  <a:cubicBezTo>
                    <a:pt x="410" y="592"/>
                    <a:pt x="488" y="561"/>
                    <a:pt x="539" y="493"/>
                  </a:cubicBezTo>
                  <a:cubicBezTo>
                    <a:pt x="666" y="366"/>
                    <a:pt x="634" y="176"/>
                    <a:pt x="507" y="81"/>
                  </a:cubicBezTo>
                  <a:cubicBezTo>
                    <a:pt x="452" y="25"/>
                    <a:pt x="384"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7797654" y="3420068"/>
              <a:ext cx="82324" cy="126067"/>
            </a:xfrm>
            <a:custGeom>
              <a:avLst/>
              <a:gdLst/>
              <a:ahLst/>
              <a:cxnLst/>
              <a:rect l="l" t="t" r="r" b="b"/>
              <a:pathLst>
                <a:path w="2503" h="3833" extrusionOk="0">
                  <a:moveTo>
                    <a:pt x="951" y="0"/>
                  </a:moveTo>
                  <a:cubicBezTo>
                    <a:pt x="856" y="0"/>
                    <a:pt x="761" y="64"/>
                    <a:pt x="729" y="159"/>
                  </a:cubicBezTo>
                  <a:lnTo>
                    <a:pt x="96" y="1932"/>
                  </a:lnTo>
                  <a:lnTo>
                    <a:pt x="1" y="3832"/>
                  </a:lnTo>
                  <a:lnTo>
                    <a:pt x="1711" y="3801"/>
                  </a:lnTo>
                  <a:lnTo>
                    <a:pt x="2502" y="2122"/>
                  </a:lnTo>
                  <a:lnTo>
                    <a:pt x="1077" y="1140"/>
                  </a:lnTo>
                  <a:cubicBezTo>
                    <a:pt x="1141" y="760"/>
                    <a:pt x="1362" y="412"/>
                    <a:pt x="1267" y="222"/>
                  </a:cubicBezTo>
                  <a:cubicBezTo>
                    <a:pt x="1236" y="95"/>
                    <a:pt x="1077" y="32"/>
                    <a:pt x="951" y="0"/>
                  </a:cubicBezTo>
                  <a:close/>
                </a:path>
              </a:pathLst>
            </a:custGeom>
            <a:solidFill>
              <a:srgbClr val="FF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19"/>
          <p:cNvGrpSpPr/>
          <p:nvPr/>
        </p:nvGrpSpPr>
        <p:grpSpPr>
          <a:xfrm>
            <a:off x="1627369" y="2368664"/>
            <a:ext cx="182309" cy="569753"/>
            <a:chOff x="1736619" y="2493064"/>
            <a:chExt cx="182309" cy="569753"/>
          </a:xfrm>
        </p:grpSpPr>
        <p:sp>
          <p:nvSpPr>
            <p:cNvPr id="914" name="Google Shape;914;p19"/>
            <p:cNvSpPr/>
            <p:nvPr/>
          </p:nvSpPr>
          <p:spPr>
            <a:xfrm>
              <a:off x="1779310" y="2493064"/>
              <a:ext cx="101071" cy="101038"/>
            </a:xfrm>
            <a:custGeom>
              <a:avLst/>
              <a:gdLst/>
              <a:ahLst/>
              <a:cxnLst/>
              <a:rect l="l" t="t" r="r" b="b"/>
              <a:pathLst>
                <a:path w="3073" h="3072" extrusionOk="0">
                  <a:moveTo>
                    <a:pt x="1552" y="0"/>
                  </a:moveTo>
                  <a:cubicBezTo>
                    <a:pt x="697" y="0"/>
                    <a:pt x="1" y="697"/>
                    <a:pt x="1" y="1520"/>
                  </a:cubicBezTo>
                  <a:cubicBezTo>
                    <a:pt x="1" y="2375"/>
                    <a:pt x="697" y="3072"/>
                    <a:pt x="1552" y="3072"/>
                  </a:cubicBezTo>
                  <a:cubicBezTo>
                    <a:pt x="2407" y="3072"/>
                    <a:pt x="3073" y="2375"/>
                    <a:pt x="3073" y="1520"/>
                  </a:cubicBezTo>
                  <a:cubicBezTo>
                    <a:pt x="3073" y="697"/>
                    <a:pt x="2407" y="0"/>
                    <a:pt x="155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1736619" y="2610744"/>
              <a:ext cx="182309" cy="452073"/>
            </a:xfrm>
            <a:custGeom>
              <a:avLst/>
              <a:gdLst/>
              <a:ahLst/>
              <a:cxnLst/>
              <a:rect l="l" t="t" r="r" b="b"/>
              <a:pathLst>
                <a:path w="5543" h="13745" extrusionOk="0">
                  <a:moveTo>
                    <a:pt x="1774" y="1"/>
                  </a:moveTo>
                  <a:cubicBezTo>
                    <a:pt x="602" y="1"/>
                    <a:pt x="0" y="887"/>
                    <a:pt x="0" y="1394"/>
                  </a:cubicBezTo>
                  <a:lnTo>
                    <a:pt x="0" y="9723"/>
                  </a:lnTo>
                  <a:cubicBezTo>
                    <a:pt x="0" y="9755"/>
                    <a:pt x="64" y="9818"/>
                    <a:pt x="127" y="9818"/>
                  </a:cubicBezTo>
                  <a:lnTo>
                    <a:pt x="1362" y="9818"/>
                  </a:lnTo>
                  <a:lnTo>
                    <a:pt x="1362" y="10198"/>
                  </a:lnTo>
                  <a:lnTo>
                    <a:pt x="1362" y="12383"/>
                  </a:lnTo>
                  <a:cubicBezTo>
                    <a:pt x="1362" y="13143"/>
                    <a:pt x="1964" y="13745"/>
                    <a:pt x="2724" y="13745"/>
                  </a:cubicBezTo>
                  <a:cubicBezTo>
                    <a:pt x="3515" y="13745"/>
                    <a:pt x="4117" y="13143"/>
                    <a:pt x="4117" y="12383"/>
                  </a:cubicBezTo>
                  <a:lnTo>
                    <a:pt x="4117" y="10198"/>
                  </a:lnTo>
                  <a:lnTo>
                    <a:pt x="4117" y="9818"/>
                  </a:lnTo>
                  <a:lnTo>
                    <a:pt x="5447" y="9818"/>
                  </a:lnTo>
                  <a:cubicBezTo>
                    <a:pt x="5511" y="9818"/>
                    <a:pt x="5542" y="9755"/>
                    <a:pt x="5542" y="9723"/>
                  </a:cubicBezTo>
                  <a:lnTo>
                    <a:pt x="5542" y="1426"/>
                  </a:lnTo>
                  <a:cubicBezTo>
                    <a:pt x="5542" y="856"/>
                    <a:pt x="5067" y="1"/>
                    <a:pt x="3801"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19"/>
          <p:cNvSpPr txBox="1"/>
          <p:nvPr/>
        </p:nvSpPr>
        <p:spPr>
          <a:xfrm>
            <a:off x="457200" y="1209625"/>
            <a:ext cx="2481900" cy="58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Male and Female customers of age from 18 to 50+ by social platforms and awareness.</a:t>
            </a:r>
            <a:endParaRPr sz="1200">
              <a:latin typeface="Roboto"/>
              <a:ea typeface="Roboto"/>
              <a:cs typeface="Roboto"/>
              <a:sym typeface="Roboto"/>
            </a:endParaRPr>
          </a:p>
        </p:txBody>
      </p:sp>
      <p:sp>
        <p:nvSpPr>
          <p:cNvPr id="917" name="Google Shape;917;p19"/>
          <p:cNvSpPr txBox="1"/>
          <p:nvPr/>
        </p:nvSpPr>
        <p:spPr>
          <a:xfrm>
            <a:off x="457201" y="1983575"/>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AGE</a:t>
            </a:r>
            <a:endParaRPr sz="1700">
              <a:latin typeface="Fira Sans Extra Condensed Medium"/>
              <a:ea typeface="Fira Sans Extra Condensed Medium"/>
              <a:cs typeface="Fira Sans Extra Condensed Medium"/>
              <a:sym typeface="Fira Sans Extra Condensed Medium"/>
            </a:endParaRPr>
          </a:p>
        </p:txBody>
      </p:sp>
      <p:sp>
        <p:nvSpPr>
          <p:cNvPr id="918" name="Google Shape;918;p19"/>
          <p:cNvSpPr txBox="1"/>
          <p:nvPr/>
        </p:nvSpPr>
        <p:spPr>
          <a:xfrm>
            <a:off x="457201" y="3315875"/>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TYPES OF ACNE</a:t>
            </a:r>
            <a:endParaRPr sz="1700">
              <a:latin typeface="Fira Sans Extra Condensed Medium"/>
              <a:ea typeface="Fira Sans Extra Condensed Medium"/>
              <a:cs typeface="Fira Sans Extra Condensed Medium"/>
              <a:sym typeface="Fira Sans Extra Condensed Medium"/>
            </a:endParaRPr>
          </a:p>
        </p:txBody>
      </p:sp>
      <p:sp>
        <p:nvSpPr>
          <p:cNvPr id="919" name="Google Shape;919;p19"/>
          <p:cNvSpPr txBox="1"/>
          <p:nvPr/>
        </p:nvSpPr>
        <p:spPr>
          <a:xfrm>
            <a:off x="5277350" y="1137625"/>
            <a:ext cx="34095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MAIN CAUSES</a:t>
            </a:r>
            <a:endParaRPr sz="1700">
              <a:latin typeface="Fira Sans Extra Condensed Medium"/>
              <a:ea typeface="Fira Sans Extra Condensed Medium"/>
              <a:cs typeface="Fira Sans Extra Condensed Medium"/>
              <a:sym typeface="Fira Sans Extra Condensed Medium"/>
            </a:endParaRPr>
          </a:p>
        </p:txBody>
      </p:sp>
      <p:sp>
        <p:nvSpPr>
          <p:cNvPr id="920" name="Google Shape;920;p19"/>
          <p:cNvSpPr txBox="1"/>
          <p:nvPr/>
        </p:nvSpPr>
        <p:spPr>
          <a:xfrm>
            <a:off x="5344638" y="2545538"/>
            <a:ext cx="1639800" cy="2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Cosmetics</a:t>
            </a:r>
            <a:endParaRPr sz="1500">
              <a:latin typeface="Fira Sans Extra Condensed Medium"/>
              <a:ea typeface="Fira Sans Extra Condensed Medium"/>
              <a:cs typeface="Fira Sans Extra Condensed Medium"/>
              <a:sym typeface="Fira Sans Extra Condensed Medium"/>
            </a:endParaRPr>
          </a:p>
        </p:txBody>
      </p:sp>
      <p:sp>
        <p:nvSpPr>
          <p:cNvPr id="921" name="Google Shape;921;p19"/>
          <p:cNvSpPr txBox="1"/>
          <p:nvPr/>
        </p:nvSpPr>
        <p:spPr>
          <a:xfrm>
            <a:off x="7169900" y="2545538"/>
            <a:ext cx="1639800" cy="2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Stress</a:t>
            </a:r>
            <a:endParaRPr sz="1500">
              <a:latin typeface="Fira Sans Extra Condensed Medium"/>
              <a:ea typeface="Fira Sans Extra Condensed Medium"/>
              <a:cs typeface="Fira Sans Extra Condensed Medium"/>
              <a:sym typeface="Fira Sans Extra Condensed Medium"/>
            </a:endParaRPr>
          </a:p>
        </p:txBody>
      </p:sp>
      <p:sp>
        <p:nvSpPr>
          <p:cNvPr id="922" name="Google Shape;922;p19"/>
          <p:cNvSpPr txBox="1"/>
          <p:nvPr/>
        </p:nvSpPr>
        <p:spPr>
          <a:xfrm>
            <a:off x="5388088" y="4248963"/>
            <a:ext cx="1639800" cy="2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Skin ticks</a:t>
            </a:r>
            <a:endParaRPr sz="1500">
              <a:latin typeface="Fira Sans Extra Condensed Medium"/>
              <a:ea typeface="Fira Sans Extra Condensed Medium"/>
              <a:cs typeface="Fira Sans Extra Condensed Medium"/>
              <a:sym typeface="Fira Sans Extra Condensed Medium"/>
            </a:endParaRPr>
          </a:p>
        </p:txBody>
      </p:sp>
      <p:sp>
        <p:nvSpPr>
          <p:cNvPr id="923" name="Google Shape;923;p19"/>
          <p:cNvSpPr txBox="1"/>
          <p:nvPr/>
        </p:nvSpPr>
        <p:spPr>
          <a:xfrm>
            <a:off x="7128575" y="4248963"/>
            <a:ext cx="1639800" cy="2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Medicine</a:t>
            </a:r>
            <a:endParaRPr sz="1500">
              <a:latin typeface="Fira Sans Extra Condensed Medium"/>
              <a:ea typeface="Fira Sans Extra Condensed Medium"/>
              <a:cs typeface="Fira Sans Extra Condensed Medium"/>
              <a:sym typeface="Fira Sans Extra Condensed Medium"/>
            </a:endParaRPr>
          </a:p>
        </p:txBody>
      </p:sp>
      <p:sp>
        <p:nvSpPr>
          <p:cNvPr id="924" name="Google Shape;924;p19"/>
          <p:cNvSpPr txBox="1"/>
          <p:nvPr/>
        </p:nvSpPr>
        <p:spPr>
          <a:xfrm>
            <a:off x="408063" y="4504925"/>
            <a:ext cx="11283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Blackhead</a:t>
            </a:r>
            <a:endParaRPr sz="1500">
              <a:latin typeface="Fira Sans Extra Condensed Medium"/>
              <a:ea typeface="Fira Sans Extra Condensed Medium"/>
              <a:cs typeface="Fira Sans Extra Condensed Medium"/>
              <a:sym typeface="Fira Sans Extra Condensed Medium"/>
            </a:endParaRPr>
          </a:p>
        </p:txBody>
      </p:sp>
      <p:sp>
        <p:nvSpPr>
          <p:cNvPr id="925" name="Google Shape;925;p19"/>
          <p:cNvSpPr txBox="1"/>
          <p:nvPr/>
        </p:nvSpPr>
        <p:spPr>
          <a:xfrm>
            <a:off x="2126038" y="4504925"/>
            <a:ext cx="11283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Papule</a:t>
            </a:r>
            <a:endParaRPr sz="1500">
              <a:latin typeface="Fira Sans Extra Condensed Medium"/>
              <a:ea typeface="Fira Sans Extra Condensed Medium"/>
              <a:cs typeface="Fira Sans Extra Condensed Medium"/>
              <a:sym typeface="Fira Sans Extra Condensed Medium"/>
            </a:endParaRPr>
          </a:p>
        </p:txBody>
      </p:sp>
      <p:sp>
        <p:nvSpPr>
          <p:cNvPr id="926" name="Google Shape;926;p19"/>
          <p:cNvSpPr txBox="1"/>
          <p:nvPr/>
        </p:nvSpPr>
        <p:spPr>
          <a:xfrm>
            <a:off x="3844013" y="4504925"/>
            <a:ext cx="11283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Fira Sans Extra Condensed Medium"/>
                <a:ea typeface="Fira Sans Extra Condensed Medium"/>
                <a:cs typeface="Fira Sans Extra Condensed Medium"/>
                <a:sym typeface="Fira Sans Extra Condensed Medium"/>
              </a:rPr>
              <a:t>Pustule</a:t>
            </a:r>
            <a:endParaRPr sz="1500">
              <a:latin typeface="Fira Sans Extra Condensed Medium"/>
              <a:ea typeface="Fira Sans Extra Condensed Medium"/>
              <a:cs typeface="Fira Sans Extra Condensed Medium"/>
              <a:sym typeface="Fira Sans Extra Condensed Medium"/>
            </a:endParaRPr>
          </a:p>
        </p:txBody>
      </p:sp>
      <p:sp>
        <p:nvSpPr>
          <p:cNvPr id="927" name="Google Shape;927;p19"/>
          <p:cNvSpPr txBox="1"/>
          <p:nvPr/>
        </p:nvSpPr>
        <p:spPr>
          <a:xfrm>
            <a:off x="870175" y="2523200"/>
            <a:ext cx="6636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55%</a:t>
            </a:r>
            <a:endParaRPr>
              <a:latin typeface="Roboto"/>
              <a:ea typeface="Roboto"/>
              <a:cs typeface="Roboto"/>
              <a:sym typeface="Roboto"/>
            </a:endParaRPr>
          </a:p>
        </p:txBody>
      </p:sp>
      <p:sp>
        <p:nvSpPr>
          <p:cNvPr id="928" name="Google Shape;928;p19"/>
          <p:cNvSpPr txBox="1"/>
          <p:nvPr/>
        </p:nvSpPr>
        <p:spPr>
          <a:xfrm>
            <a:off x="1872150" y="2523200"/>
            <a:ext cx="6636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45%</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20"/>
          <p:cNvSpPr/>
          <p:nvPr/>
        </p:nvSpPr>
        <p:spPr>
          <a:xfrm>
            <a:off x="-9" y="1600540"/>
            <a:ext cx="3773863" cy="471392"/>
          </a:xfrm>
          <a:custGeom>
            <a:avLst/>
            <a:gdLst/>
            <a:ahLst/>
            <a:cxnLst/>
            <a:rect l="l" t="t" r="r" b="b"/>
            <a:pathLst>
              <a:path w="118918" h="14854" fill="none" extrusionOk="0">
                <a:moveTo>
                  <a:pt x="1" y="0"/>
                </a:moveTo>
                <a:lnTo>
                  <a:pt x="98048" y="0"/>
                </a:lnTo>
                <a:cubicBezTo>
                  <a:pt x="99631" y="0"/>
                  <a:pt x="100898" y="1267"/>
                  <a:pt x="100898" y="2851"/>
                </a:cubicBezTo>
                <a:lnTo>
                  <a:pt x="100898" y="12003"/>
                </a:lnTo>
                <a:cubicBezTo>
                  <a:pt x="100898" y="13555"/>
                  <a:pt x="102165" y="14853"/>
                  <a:pt x="103748" y="14853"/>
                </a:cubicBezTo>
                <a:lnTo>
                  <a:pt x="118918" y="14853"/>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20"/>
          <p:cNvGrpSpPr/>
          <p:nvPr/>
        </p:nvGrpSpPr>
        <p:grpSpPr>
          <a:xfrm>
            <a:off x="630153" y="2655258"/>
            <a:ext cx="624132" cy="625179"/>
            <a:chOff x="630153" y="2312071"/>
            <a:chExt cx="624132" cy="625179"/>
          </a:xfrm>
        </p:grpSpPr>
        <p:sp>
          <p:nvSpPr>
            <p:cNvPr id="935" name="Google Shape;935;p20"/>
            <p:cNvSpPr/>
            <p:nvPr/>
          </p:nvSpPr>
          <p:spPr>
            <a:xfrm>
              <a:off x="630153" y="2312071"/>
              <a:ext cx="624132" cy="625179"/>
            </a:xfrm>
            <a:custGeom>
              <a:avLst/>
              <a:gdLst/>
              <a:ahLst/>
              <a:cxnLst/>
              <a:rect l="l" t="t" r="r" b="b"/>
              <a:pathLst>
                <a:path w="19667" h="19700" fill="none" extrusionOk="0">
                  <a:moveTo>
                    <a:pt x="19667" y="9850"/>
                  </a:moveTo>
                  <a:cubicBezTo>
                    <a:pt x="19667" y="15297"/>
                    <a:pt x="15265" y="19699"/>
                    <a:pt x="9817" y="19699"/>
                  </a:cubicBezTo>
                  <a:cubicBezTo>
                    <a:pt x="4402" y="19699"/>
                    <a:pt x="0" y="15297"/>
                    <a:pt x="0" y="9850"/>
                  </a:cubicBezTo>
                  <a:cubicBezTo>
                    <a:pt x="0" y="4435"/>
                    <a:pt x="4402" y="1"/>
                    <a:pt x="9817" y="1"/>
                  </a:cubicBezTo>
                  <a:cubicBezTo>
                    <a:pt x="15265" y="1"/>
                    <a:pt x="19667" y="4435"/>
                    <a:pt x="19667"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746716" y="2551289"/>
              <a:ext cx="245248" cy="168862"/>
            </a:xfrm>
            <a:custGeom>
              <a:avLst/>
              <a:gdLst/>
              <a:ahLst/>
              <a:cxnLst/>
              <a:rect l="l" t="t" r="r" b="b"/>
              <a:pathLst>
                <a:path w="7728" h="5321" extrusionOk="0">
                  <a:moveTo>
                    <a:pt x="3864" y="0"/>
                  </a:moveTo>
                  <a:cubicBezTo>
                    <a:pt x="1742" y="0"/>
                    <a:pt x="1" y="1742"/>
                    <a:pt x="1" y="3864"/>
                  </a:cubicBezTo>
                  <a:cubicBezTo>
                    <a:pt x="1" y="4402"/>
                    <a:pt x="96" y="4877"/>
                    <a:pt x="286" y="5321"/>
                  </a:cubicBezTo>
                  <a:lnTo>
                    <a:pt x="7443" y="5321"/>
                  </a:lnTo>
                  <a:cubicBezTo>
                    <a:pt x="7633" y="4877"/>
                    <a:pt x="7728" y="4402"/>
                    <a:pt x="7728" y="3864"/>
                  </a:cubicBezTo>
                  <a:cubicBezTo>
                    <a:pt x="7728" y="1742"/>
                    <a:pt x="5986" y="0"/>
                    <a:pt x="3864"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773849" y="2578423"/>
              <a:ext cx="190981" cy="141729"/>
            </a:xfrm>
            <a:custGeom>
              <a:avLst/>
              <a:gdLst/>
              <a:ahLst/>
              <a:cxnLst/>
              <a:rect l="l" t="t" r="r" b="b"/>
              <a:pathLst>
                <a:path w="6018" h="4466" extrusionOk="0">
                  <a:moveTo>
                    <a:pt x="3009" y="0"/>
                  </a:moveTo>
                  <a:cubicBezTo>
                    <a:pt x="1362" y="0"/>
                    <a:pt x="1" y="1362"/>
                    <a:pt x="1" y="3009"/>
                  </a:cubicBezTo>
                  <a:cubicBezTo>
                    <a:pt x="1" y="3547"/>
                    <a:pt x="159" y="4054"/>
                    <a:pt x="381" y="4466"/>
                  </a:cubicBezTo>
                  <a:lnTo>
                    <a:pt x="5638" y="4466"/>
                  </a:lnTo>
                  <a:cubicBezTo>
                    <a:pt x="5891" y="4054"/>
                    <a:pt x="6018" y="3547"/>
                    <a:pt x="6018" y="3009"/>
                  </a:cubicBezTo>
                  <a:cubicBezTo>
                    <a:pt x="6018" y="1362"/>
                    <a:pt x="4688" y="0"/>
                    <a:pt x="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729642" y="2720119"/>
              <a:ext cx="279427" cy="50268"/>
            </a:xfrm>
            <a:custGeom>
              <a:avLst/>
              <a:gdLst/>
              <a:ahLst/>
              <a:cxnLst/>
              <a:rect l="l" t="t" r="r" b="b"/>
              <a:pathLst>
                <a:path w="8805" h="1584" extrusionOk="0">
                  <a:moveTo>
                    <a:pt x="222" y="1"/>
                  </a:moveTo>
                  <a:cubicBezTo>
                    <a:pt x="95" y="1"/>
                    <a:pt x="0" y="96"/>
                    <a:pt x="0" y="191"/>
                  </a:cubicBezTo>
                  <a:cubicBezTo>
                    <a:pt x="0" y="951"/>
                    <a:pt x="634" y="1584"/>
                    <a:pt x="1394" y="1584"/>
                  </a:cubicBezTo>
                  <a:lnTo>
                    <a:pt x="7411" y="1584"/>
                  </a:lnTo>
                  <a:cubicBezTo>
                    <a:pt x="8171" y="1584"/>
                    <a:pt x="8804" y="951"/>
                    <a:pt x="8804" y="191"/>
                  </a:cubicBezTo>
                  <a:cubicBezTo>
                    <a:pt x="8804" y="96"/>
                    <a:pt x="8709" y="1"/>
                    <a:pt x="8614" y="1"/>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810027" y="2720119"/>
              <a:ext cx="118625" cy="22151"/>
            </a:xfrm>
            <a:custGeom>
              <a:avLst/>
              <a:gdLst/>
              <a:ahLst/>
              <a:cxnLst/>
              <a:rect l="l" t="t" r="r" b="b"/>
              <a:pathLst>
                <a:path w="3738" h="698" extrusionOk="0">
                  <a:moveTo>
                    <a:pt x="1" y="1"/>
                  </a:moveTo>
                  <a:cubicBezTo>
                    <a:pt x="1" y="381"/>
                    <a:pt x="317" y="697"/>
                    <a:pt x="698" y="697"/>
                  </a:cubicBezTo>
                  <a:lnTo>
                    <a:pt x="3041" y="697"/>
                  </a:lnTo>
                  <a:cubicBezTo>
                    <a:pt x="3453" y="697"/>
                    <a:pt x="3738" y="412"/>
                    <a:pt x="3738"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1065303" y="2472904"/>
              <a:ext cx="46270" cy="93491"/>
            </a:xfrm>
            <a:custGeom>
              <a:avLst/>
              <a:gdLst/>
              <a:ahLst/>
              <a:cxnLst/>
              <a:rect l="l" t="t" r="r" b="b"/>
              <a:pathLst>
                <a:path w="1458" h="2946" extrusionOk="0">
                  <a:moveTo>
                    <a:pt x="1458" y="0"/>
                  </a:moveTo>
                  <a:lnTo>
                    <a:pt x="1" y="1045"/>
                  </a:lnTo>
                  <a:lnTo>
                    <a:pt x="1" y="2945"/>
                  </a:lnTo>
                  <a:lnTo>
                    <a:pt x="1458" y="2945"/>
                  </a:lnTo>
                  <a:lnTo>
                    <a:pt x="1458"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1046231" y="2620630"/>
              <a:ext cx="84447" cy="149757"/>
            </a:xfrm>
            <a:custGeom>
              <a:avLst/>
              <a:gdLst/>
              <a:ahLst/>
              <a:cxnLst/>
              <a:rect l="l" t="t" r="r" b="b"/>
              <a:pathLst>
                <a:path w="2661" h="4719" extrusionOk="0">
                  <a:moveTo>
                    <a:pt x="158" y="0"/>
                  </a:moveTo>
                  <a:cubicBezTo>
                    <a:pt x="63" y="0"/>
                    <a:pt x="0" y="64"/>
                    <a:pt x="0" y="159"/>
                  </a:cubicBezTo>
                  <a:lnTo>
                    <a:pt x="0" y="3927"/>
                  </a:lnTo>
                  <a:cubicBezTo>
                    <a:pt x="0" y="4371"/>
                    <a:pt x="348" y="4719"/>
                    <a:pt x="792" y="4719"/>
                  </a:cubicBezTo>
                  <a:lnTo>
                    <a:pt x="1869" y="4719"/>
                  </a:lnTo>
                  <a:cubicBezTo>
                    <a:pt x="2312" y="4719"/>
                    <a:pt x="2660" y="4371"/>
                    <a:pt x="2660" y="3927"/>
                  </a:cubicBezTo>
                  <a:lnTo>
                    <a:pt x="2660" y="159"/>
                  </a:lnTo>
                  <a:cubicBezTo>
                    <a:pt x="2660" y="64"/>
                    <a:pt x="2597" y="0"/>
                    <a:pt x="2502"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1055275" y="2566363"/>
              <a:ext cx="66358" cy="54299"/>
            </a:xfrm>
            <a:custGeom>
              <a:avLst/>
              <a:gdLst/>
              <a:ahLst/>
              <a:cxnLst/>
              <a:rect l="l" t="t" r="r" b="b"/>
              <a:pathLst>
                <a:path w="2091" h="1711" extrusionOk="0">
                  <a:moveTo>
                    <a:pt x="158" y="0"/>
                  </a:moveTo>
                  <a:cubicBezTo>
                    <a:pt x="63" y="0"/>
                    <a:pt x="0" y="64"/>
                    <a:pt x="0" y="159"/>
                  </a:cubicBezTo>
                  <a:lnTo>
                    <a:pt x="0" y="1710"/>
                  </a:lnTo>
                  <a:lnTo>
                    <a:pt x="2090" y="1710"/>
                  </a:lnTo>
                  <a:lnTo>
                    <a:pt x="2090" y="159"/>
                  </a:lnTo>
                  <a:cubicBezTo>
                    <a:pt x="2090" y="64"/>
                    <a:pt x="2027" y="0"/>
                    <a:pt x="1932"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1061305" y="2465922"/>
              <a:ext cx="54299" cy="47126"/>
            </a:xfrm>
            <a:custGeom>
              <a:avLst/>
              <a:gdLst/>
              <a:ahLst/>
              <a:cxnLst/>
              <a:rect l="l" t="t" r="r" b="b"/>
              <a:pathLst>
                <a:path w="1711" h="1485" extrusionOk="0">
                  <a:moveTo>
                    <a:pt x="1342" y="0"/>
                  </a:moveTo>
                  <a:cubicBezTo>
                    <a:pt x="1132" y="0"/>
                    <a:pt x="818" y="154"/>
                    <a:pt x="538" y="410"/>
                  </a:cubicBezTo>
                  <a:cubicBezTo>
                    <a:pt x="158" y="790"/>
                    <a:pt x="0" y="1233"/>
                    <a:pt x="190" y="1423"/>
                  </a:cubicBezTo>
                  <a:cubicBezTo>
                    <a:pt x="231" y="1465"/>
                    <a:pt x="292" y="1484"/>
                    <a:pt x="365" y="1484"/>
                  </a:cubicBezTo>
                  <a:cubicBezTo>
                    <a:pt x="575" y="1484"/>
                    <a:pt x="891" y="1325"/>
                    <a:pt x="1172" y="1043"/>
                  </a:cubicBezTo>
                  <a:cubicBezTo>
                    <a:pt x="1552" y="695"/>
                    <a:pt x="1710" y="252"/>
                    <a:pt x="1520" y="62"/>
                  </a:cubicBezTo>
                  <a:cubicBezTo>
                    <a:pt x="1478" y="20"/>
                    <a:pt x="1417" y="0"/>
                    <a:pt x="1342"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20"/>
          <p:cNvGrpSpPr/>
          <p:nvPr/>
        </p:nvGrpSpPr>
        <p:grpSpPr>
          <a:xfrm>
            <a:off x="2052230" y="2655258"/>
            <a:ext cx="625148" cy="625179"/>
            <a:chOff x="2052230" y="2312071"/>
            <a:chExt cx="625148" cy="625179"/>
          </a:xfrm>
        </p:grpSpPr>
        <p:sp>
          <p:nvSpPr>
            <p:cNvPr id="945" name="Google Shape;945;p20"/>
            <p:cNvSpPr/>
            <p:nvPr/>
          </p:nvSpPr>
          <p:spPr>
            <a:xfrm>
              <a:off x="2052230" y="2312071"/>
              <a:ext cx="625148" cy="625179"/>
            </a:xfrm>
            <a:custGeom>
              <a:avLst/>
              <a:gdLst/>
              <a:ahLst/>
              <a:cxnLst/>
              <a:rect l="l" t="t" r="r" b="b"/>
              <a:pathLst>
                <a:path w="19699" h="19700" fill="none" extrusionOk="0">
                  <a:moveTo>
                    <a:pt x="19699" y="9850"/>
                  </a:moveTo>
                  <a:cubicBezTo>
                    <a:pt x="19699" y="15297"/>
                    <a:pt x="15297" y="19699"/>
                    <a:pt x="9850" y="19699"/>
                  </a:cubicBezTo>
                  <a:cubicBezTo>
                    <a:pt x="4403" y="19699"/>
                    <a:pt x="1" y="15297"/>
                    <a:pt x="1" y="9850"/>
                  </a:cubicBezTo>
                  <a:cubicBezTo>
                    <a:pt x="1" y="4435"/>
                    <a:pt x="4403" y="1"/>
                    <a:pt x="9850" y="1"/>
                  </a:cubicBezTo>
                  <a:cubicBezTo>
                    <a:pt x="15297" y="1"/>
                    <a:pt x="19699" y="4435"/>
                    <a:pt x="19699"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255239" y="2452784"/>
              <a:ext cx="217131" cy="373902"/>
            </a:xfrm>
            <a:custGeom>
              <a:avLst/>
              <a:gdLst/>
              <a:ahLst/>
              <a:cxnLst/>
              <a:rect l="l" t="t" r="r" b="b"/>
              <a:pathLst>
                <a:path w="6842" h="11782" extrusionOk="0">
                  <a:moveTo>
                    <a:pt x="1648" y="1"/>
                  </a:moveTo>
                  <a:lnTo>
                    <a:pt x="1" y="6398"/>
                  </a:lnTo>
                  <a:lnTo>
                    <a:pt x="2756" y="6334"/>
                  </a:lnTo>
                  <a:lnTo>
                    <a:pt x="1236" y="11781"/>
                  </a:lnTo>
                  <a:lnTo>
                    <a:pt x="6841" y="4561"/>
                  </a:lnTo>
                  <a:lnTo>
                    <a:pt x="3295" y="4339"/>
                  </a:lnTo>
                  <a:lnTo>
                    <a:pt x="5670" y="1"/>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0"/>
          <p:cNvGrpSpPr/>
          <p:nvPr/>
        </p:nvGrpSpPr>
        <p:grpSpPr>
          <a:xfrm>
            <a:off x="630153" y="3773235"/>
            <a:ext cx="624132" cy="625148"/>
            <a:chOff x="630153" y="3454785"/>
            <a:chExt cx="624132" cy="625148"/>
          </a:xfrm>
        </p:grpSpPr>
        <p:sp>
          <p:nvSpPr>
            <p:cNvPr id="948" name="Google Shape;948;p20"/>
            <p:cNvSpPr/>
            <p:nvPr/>
          </p:nvSpPr>
          <p:spPr>
            <a:xfrm>
              <a:off x="630153" y="3454785"/>
              <a:ext cx="624132" cy="625148"/>
            </a:xfrm>
            <a:custGeom>
              <a:avLst/>
              <a:gdLst/>
              <a:ahLst/>
              <a:cxnLst/>
              <a:rect l="l" t="t" r="r" b="b"/>
              <a:pathLst>
                <a:path w="19667" h="19699" fill="none" extrusionOk="0">
                  <a:moveTo>
                    <a:pt x="19667" y="9850"/>
                  </a:moveTo>
                  <a:cubicBezTo>
                    <a:pt x="19667" y="15297"/>
                    <a:pt x="15265" y="19699"/>
                    <a:pt x="9817" y="19699"/>
                  </a:cubicBezTo>
                  <a:cubicBezTo>
                    <a:pt x="4402" y="19699"/>
                    <a:pt x="0" y="15297"/>
                    <a:pt x="0" y="9850"/>
                  </a:cubicBezTo>
                  <a:cubicBezTo>
                    <a:pt x="0" y="4434"/>
                    <a:pt x="4402" y="1"/>
                    <a:pt x="9817" y="1"/>
                  </a:cubicBezTo>
                  <a:cubicBezTo>
                    <a:pt x="15265" y="1"/>
                    <a:pt x="19667" y="4434"/>
                    <a:pt x="19667"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829131" y="3664839"/>
              <a:ext cx="226175" cy="285456"/>
            </a:xfrm>
            <a:custGeom>
              <a:avLst/>
              <a:gdLst/>
              <a:ahLst/>
              <a:cxnLst/>
              <a:rect l="l" t="t" r="r" b="b"/>
              <a:pathLst>
                <a:path w="7127" h="8995" extrusionOk="0">
                  <a:moveTo>
                    <a:pt x="1172" y="0"/>
                  </a:moveTo>
                  <a:cubicBezTo>
                    <a:pt x="507" y="0"/>
                    <a:pt x="1" y="539"/>
                    <a:pt x="1" y="1172"/>
                  </a:cubicBezTo>
                  <a:lnTo>
                    <a:pt x="1" y="7823"/>
                  </a:lnTo>
                  <a:cubicBezTo>
                    <a:pt x="1" y="8488"/>
                    <a:pt x="507" y="8994"/>
                    <a:pt x="1172" y="8994"/>
                  </a:cubicBezTo>
                  <a:lnTo>
                    <a:pt x="5954" y="8994"/>
                  </a:lnTo>
                  <a:cubicBezTo>
                    <a:pt x="6619" y="8994"/>
                    <a:pt x="7126" y="8488"/>
                    <a:pt x="7126" y="7823"/>
                  </a:cubicBezTo>
                  <a:lnTo>
                    <a:pt x="7126" y="1172"/>
                  </a:lnTo>
                  <a:cubicBezTo>
                    <a:pt x="7126" y="539"/>
                    <a:pt x="6619" y="0"/>
                    <a:pt x="5954"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872354" y="3636690"/>
              <a:ext cx="139729" cy="28181"/>
            </a:xfrm>
            <a:custGeom>
              <a:avLst/>
              <a:gdLst/>
              <a:ahLst/>
              <a:cxnLst/>
              <a:rect l="l" t="t" r="r" b="b"/>
              <a:pathLst>
                <a:path w="4403" h="888" extrusionOk="0">
                  <a:moveTo>
                    <a:pt x="0" y="1"/>
                  </a:moveTo>
                  <a:lnTo>
                    <a:pt x="0" y="887"/>
                  </a:lnTo>
                  <a:lnTo>
                    <a:pt x="4402" y="887"/>
                  </a:lnTo>
                  <a:lnTo>
                    <a:pt x="4402" y="1"/>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829131" y="3589468"/>
              <a:ext cx="226175" cy="47253"/>
            </a:xfrm>
            <a:custGeom>
              <a:avLst/>
              <a:gdLst/>
              <a:ahLst/>
              <a:cxnLst/>
              <a:rect l="l" t="t" r="r" b="b"/>
              <a:pathLst>
                <a:path w="7127" h="1489" extrusionOk="0">
                  <a:moveTo>
                    <a:pt x="761" y="0"/>
                  </a:moveTo>
                  <a:cubicBezTo>
                    <a:pt x="349" y="0"/>
                    <a:pt x="1" y="317"/>
                    <a:pt x="1" y="760"/>
                  </a:cubicBezTo>
                  <a:cubicBezTo>
                    <a:pt x="1" y="1172"/>
                    <a:pt x="349" y="1489"/>
                    <a:pt x="761" y="1489"/>
                  </a:cubicBezTo>
                  <a:lnTo>
                    <a:pt x="6366" y="1489"/>
                  </a:lnTo>
                  <a:cubicBezTo>
                    <a:pt x="6809" y="1489"/>
                    <a:pt x="7126" y="1172"/>
                    <a:pt x="7126" y="760"/>
                  </a:cubicBezTo>
                  <a:cubicBezTo>
                    <a:pt x="7126" y="317"/>
                    <a:pt x="6778" y="0"/>
                    <a:pt x="6366"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941695" y="3598512"/>
              <a:ext cx="32" cy="29164"/>
            </a:xfrm>
            <a:custGeom>
              <a:avLst/>
              <a:gdLst/>
              <a:ahLst/>
              <a:cxnLst/>
              <a:rect l="l" t="t" r="r" b="b"/>
              <a:pathLst>
                <a:path w="1" h="919" fill="none" extrusionOk="0">
                  <a:moveTo>
                    <a:pt x="0" y="0"/>
                  </a:moveTo>
                  <a:lnTo>
                    <a:pt x="0"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916561" y="3598512"/>
              <a:ext cx="32" cy="29164"/>
            </a:xfrm>
            <a:custGeom>
              <a:avLst/>
              <a:gdLst/>
              <a:ahLst/>
              <a:cxnLst/>
              <a:rect l="l" t="t" r="r" b="b"/>
              <a:pathLst>
                <a:path w="1" h="919" fill="none" extrusionOk="0">
                  <a:moveTo>
                    <a:pt x="1" y="0"/>
                  </a:moveTo>
                  <a:lnTo>
                    <a:pt x="1"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889428" y="3598512"/>
              <a:ext cx="32" cy="29164"/>
            </a:xfrm>
            <a:custGeom>
              <a:avLst/>
              <a:gdLst/>
              <a:ahLst/>
              <a:cxnLst/>
              <a:rect l="l" t="t" r="r" b="b"/>
              <a:pathLst>
                <a:path w="1" h="919" fill="none" extrusionOk="0">
                  <a:moveTo>
                    <a:pt x="1" y="0"/>
                  </a:moveTo>
                  <a:lnTo>
                    <a:pt x="1"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863310" y="3598512"/>
              <a:ext cx="32" cy="29164"/>
            </a:xfrm>
            <a:custGeom>
              <a:avLst/>
              <a:gdLst/>
              <a:ahLst/>
              <a:cxnLst/>
              <a:rect l="l" t="t" r="r" b="b"/>
              <a:pathLst>
                <a:path w="1" h="919" fill="none" extrusionOk="0">
                  <a:moveTo>
                    <a:pt x="0" y="0"/>
                  </a:moveTo>
                  <a:lnTo>
                    <a:pt x="0"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967813" y="3598512"/>
              <a:ext cx="32" cy="29164"/>
            </a:xfrm>
            <a:custGeom>
              <a:avLst/>
              <a:gdLst/>
              <a:ahLst/>
              <a:cxnLst/>
              <a:rect l="l" t="t" r="r" b="b"/>
              <a:pathLst>
                <a:path w="1" h="919" fill="none" extrusionOk="0">
                  <a:moveTo>
                    <a:pt x="1" y="0"/>
                  </a:moveTo>
                  <a:lnTo>
                    <a:pt x="1"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994947" y="3598512"/>
              <a:ext cx="32" cy="29164"/>
            </a:xfrm>
            <a:custGeom>
              <a:avLst/>
              <a:gdLst/>
              <a:ahLst/>
              <a:cxnLst/>
              <a:rect l="l" t="t" r="r" b="b"/>
              <a:pathLst>
                <a:path w="1" h="919" fill="none" extrusionOk="0">
                  <a:moveTo>
                    <a:pt x="1" y="0"/>
                  </a:moveTo>
                  <a:lnTo>
                    <a:pt x="1"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021096" y="3598512"/>
              <a:ext cx="32" cy="29164"/>
            </a:xfrm>
            <a:custGeom>
              <a:avLst/>
              <a:gdLst/>
              <a:ahLst/>
              <a:cxnLst/>
              <a:rect l="l" t="t" r="r" b="b"/>
              <a:pathLst>
                <a:path w="1" h="919" fill="none" extrusionOk="0">
                  <a:moveTo>
                    <a:pt x="0" y="0"/>
                  </a:moveTo>
                  <a:lnTo>
                    <a:pt x="0" y="919"/>
                  </a:lnTo>
                </a:path>
              </a:pathLst>
            </a:custGeom>
            <a:noFill/>
            <a:ln w="4750" cap="rnd" cmpd="sng">
              <a:solidFill>
                <a:srgbClr val="29AA82"/>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829131" y="3719105"/>
              <a:ext cx="226175" cy="177906"/>
            </a:xfrm>
            <a:custGeom>
              <a:avLst/>
              <a:gdLst/>
              <a:ahLst/>
              <a:cxnLst/>
              <a:rect l="l" t="t" r="r" b="b"/>
              <a:pathLst>
                <a:path w="7127" h="5606" extrusionOk="0">
                  <a:moveTo>
                    <a:pt x="1" y="0"/>
                  </a:moveTo>
                  <a:lnTo>
                    <a:pt x="1" y="5606"/>
                  </a:lnTo>
                  <a:lnTo>
                    <a:pt x="7126" y="5606"/>
                  </a:lnTo>
                  <a:lnTo>
                    <a:pt x="7126"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94474" y="3760297"/>
              <a:ext cx="95491" cy="95522"/>
            </a:xfrm>
            <a:custGeom>
              <a:avLst/>
              <a:gdLst/>
              <a:ahLst/>
              <a:cxnLst/>
              <a:rect l="l" t="t" r="r" b="b"/>
              <a:pathLst>
                <a:path w="3009" h="3010" extrusionOk="0">
                  <a:moveTo>
                    <a:pt x="1013" y="1"/>
                  </a:moveTo>
                  <a:lnTo>
                    <a:pt x="1013" y="1014"/>
                  </a:lnTo>
                  <a:lnTo>
                    <a:pt x="0" y="1014"/>
                  </a:lnTo>
                  <a:lnTo>
                    <a:pt x="0" y="1964"/>
                  </a:lnTo>
                  <a:lnTo>
                    <a:pt x="1013" y="1964"/>
                  </a:lnTo>
                  <a:lnTo>
                    <a:pt x="1013" y="3009"/>
                  </a:lnTo>
                  <a:lnTo>
                    <a:pt x="1995" y="3009"/>
                  </a:lnTo>
                  <a:lnTo>
                    <a:pt x="1995" y="1964"/>
                  </a:lnTo>
                  <a:lnTo>
                    <a:pt x="3009" y="1964"/>
                  </a:lnTo>
                  <a:lnTo>
                    <a:pt x="3009" y="1014"/>
                  </a:lnTo>
                  <a:lnTo>
                    <a:pt x="1995" y="1014"/>
                  </a:lnTo>
                  <a:lnTo>
                    <a:pt x="1995" y="1"/>
                  </a:ln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0"/>
          <p:cNvGrpSpPr/>
          <p:nvPr/>
        </p:nvGrpSpPr>
        <p:grpSpPr>
          <a:xfrm>
            <a:off x="2052230" y="3773235"/>
            <a:ext cx="625148" cy="625148"/>
            <a:chOff x="2052230" y="3454785"/>
            <a:chExt cx="625148" cy="625148"/>
          </a:xfrm>
        </p:grpSpPr>
        <p:sp>
          <p:nvSpPr>
            <p:cNvPr id="962" name="Google Shape;962;p20"/>
            <p:cNvSpPr/>
            <p:nvPr/>
          </p:nvSpPr>
          <p:spPr>
            <a:xfrm>
              <a:off x="2052230" y="3454785"/>
              <a:ext cx="625148" cy="625148"/>
            </a:xfrm>
            <a:custGeom>
              <a:avLst/>
              <a:gdLst/>
              <a:ahLst/>
              <a:cxnLst/>
              <a:rect l="l" t="t" r="r" b="b"/>
              <a:pathLst>
                <a:path w="19699" h="19699" fill="none" extrusionOk="0">
                  <a:moveTo>
                    <a:pt x="19699" y="9850"/>
                  </a:moveTo>
                  <a:cubicBezTo>
                    <a:pt x="19699" y="15297"/>
                    <a:pt x="15297" y="19699"/>
                    <a:pt x="9850" y="19699"/>
                  </a:cubicBezTo>
                  <a:cubicBezTo>
                    <a:pt x="4403" y="19699"/>
                    <a:pt x="1" y="15297"/>
                    <a:pt x="1" y="9850"/>
                  </a:cubicBezTo>
                  <a:cubicBezTo>
                    <a:pt x="1" y="4434"/>
                    <a:pt x="4403" y="1"/>
                    <a:pt x="9850" y="1"/>
                  </a:cubicBezTo>
                  <a:cubicBezTo>
                    <a:pt x="15297" y="1"/>
                    <a:pt x="19699" y="4434"/>
                    <a:pt x="19699"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284403" y="3728150"/>
              <a:ext cx="126654" cy="70388"/>
            </a:xfrm>
            <a:custGeom>
              <a:avLst/>
              <a:gdLst/>
              <a:ahLst/>
              <a:cxnLst/>
              <a:rect l="l" t="t" r="r" b="b"/>
              <a:pathLst>
                <a:path w="3991" h="2218" extrusionOk="0">
                  <a:moveTo>
                    <a:pt x="3896" y="0"/>
                  </a:moveTo>
                  <a:lnTo>
                    <a:pt x="0" y="2059"/>
                  </a:lnTo>
                  <a:lnTo>
                    <a:pt x="95" y="2217"/>
                  </a:lnTo>
                  <a:lnTo>
                    <a:pt x="3991" y="190"/>
                  </a:lnTo>
                  <a:lnTo>
                    <a:pt x="3896"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305507" y="3764328"/>
              <a:ext cx="120625" cy="67373"/>
            </a:xfrm>
            <a:custGeom>
              <a:avLst/>
              <a:gdLst/>
              <a:ahLst/>
              <a:cxnLst/>
              <a:rect l="l" t="t" r="r" b="b"/>
              <a:pathLst>
                <a:path w="3801" h="2123" extrusionOk="0">
                  <a:moveTo>
                    <a:pt x="3706" y="1"/>
                  </a:moveTo>
                  <a:lnTo>
                    <a:pt x="0" y="1932"/>
                  </a:lnTo>
                  <a:lnTo>
                    <a:pt x="95" y="2122"/>
                  </a:lnTo>
                  <a:lnTo>
                    <a:pt x="3801" y="191"/>
                  </a:lnTo>
                  <a:lnTo>
                    <a:pt x="3706" y="1"/>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336671" y="3805520"/>
              <a:ext cx="93491" cy="52299"/>
            </a:xfrm>
            <a:custGeom>
              <a:avLst/>
              <a:gdLst/>
              <a:ahLst/>
              <a:cxnLst/>
              <a:rect l="l" t="t" r="r" b="b"/>
              <a:pathLst>
                <a:path w="2946" h="1648" extrusionOk="0">
                  <a:moveTo>
                    <a:pt x="2850" y="1"/>
                  </a:moveTo>
                  <a:lnTo>
                    <a:pt x="0" y="1489"/>
                  </a:lnTo>
                  <a:lnTo>
                    <a:pt x="95" y="1648"/>
                  </a:lnTo>
                  <a:lnTo>
                    <a:pt x="2945" y="191"/>
                  </a:lnTo>
                  <a:lnTo>
                    <a:pt x="2850" y="1"/>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374848" y="3878891"/>
              <a:ext cx="94507" cy="53315"/>
            </a:xfrm>
            <a:custGeom>
              <a:avLst/>
              <a:gdLst/>
              <a:ahLst/>
              <a:cxnLst/>
              <a:rect l="l" t="t" r="r" b="b"/>
              <a:pathLst>
                <a:path w="2978" h="1680" extrusionOk="0">
                  <a:moveTo>
                    <a:pt x="2882" y="1"/>
                  </a:moveTo>
                  <a:lnTo>
                    <a:pt x="1" y="1521"/>
                  </a:lnTo>
                  <a:lnTo>
                    <a:pt x="96" y="1679"/>
                  </a:lnTo>
                  <a:lnTo>
                    <a:pt x="2977" y="191"/>
                  </a:lnTo>
                  <a:lnTo>
                    <a:pt x="2882" y="1"/>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376847" y="3905041"/>
              <a:ext cx="126686" cy="70356"/>
            </a:xfrm>
            <a:custGeom>
              <a:avLst/>
              <a:gdLst/>
              <a:ahLst/>
              <a:cxnLst/>
              <a:rect l="l" t="t" r="r" b="b"/>
              <a:pathLst>
                <a:path w="3992" h="2217" extrusionOk="0">
                  <a:moveTo>
                    <a:pt x="3896" y="0"/>
                  </a:moveTo>
                  <a:lnTo>
                    <a:pt x="1" y="2027"/>
                  </a:lnTo>
                  <a:lnTo>
                    <a:pt x="96" y="2217"/>
                  </a:lnTo>
                  <a:lnTo>
                    <a:pt x="3991" y="159"/>
                  </a:lnTo>
                  <a:lnTo>
                    <a:pt x="3896" y="0"/>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226106" y="3594482"/>
              <a:ext cx="94507" cy="53283"/>
            </a:xfrm>
            <a:custGeom>
              <a:avLst/>
              <a:gdLst/>
              <a:ahLst/>
              <a:cxnLst/>
              <a:rect l="l" t="t" r="r" b="b"/>
              <a:pathLst>
                <a:path w="2978" h="1679" extrusionOk="0">
                  <a:moveTo>
                    <a:pt x="2882" y="0"/>
                  </a:moveTo>
                  <a:lnTo>
                    <a:pt x="1" y="1521"/>
                  </a:lnTo>
                  <a:lnTo>
                    <a:pt x="96" y="1679"/>
                  </a:lnTo>
                  <a:lnTo>
                    <a:pt x="2977" y="190"/>
                  </a:lnTo>
                  <a:lnTo>
                    <a:pt x="2882"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191928" y="3552274"/>
              <a:ext cx="126686" cy="70388"/>
            </a:xfrm>
            <a:custGeom>
              <a:avLst/>
              <a:gdLst/>
              <a:ahLst/>
              <a:cxnLst/>
              <a:rect l="l" t="t" r="r" b="b"/>
              <a:pathLst>
                <a:path w="3992" h="2218" extrusionOk="0">
                  <a:moveTo>
                    <a:pt x="3896" y="0"/>
                  </a:moveTo>
                  <a:lnTo>
                    <a:pt x="1" y="2027"/>
                  </a:lnTo>
                  <a:lnTo>
                    <a:pt x="96" y="2217"/>
                  </a:lnTo>
                  <a:lnTo>
                    <a:pt x="3991" y="159"/>
                  </a:lnTo>
                  <a:lnTo>
                    <a:pt x="3896"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269329" y="3696002"/>
              <a:ext cx="120625" cy="67342"/>
            </a:xfrm>
            <a:custGeom>
              <a:avLst/>
              <a:gdLst/>
              <a:ahLst/>
              <a:cxnLst/>
              <a:rect l="l" t="t" r="r" b="b"/>
              <a:pathLst>
                <a:path w="3801" h="2122" extrusionOk="0">
                  <a:moveTo>
                    <a:pt x="3706" y="0"/>
                  </a:moveTo>
                  <a:lnTo>
                    <a:pt x="0" y="1932"/>
                  </a:lnTo>
                  <a:lnTo>
                    <a:pt x="95" y="2122"/>
                  </a:lnTo>
                  <a:lnTo>
                    <a:pt x="3801" y="190"/>
                  </a:lnTo>
                  <a:lnTo>
                    <a:pt x="3706"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265299" y="3668837"/>
              <a:ext cx="93491" cy="53315"/>
            </a:xfrm>
            <a:custGeom>
              <a:avLst/>
              <a:gdLst/>
              <a:ahLst/>
              <a:cxnLst/>
              <a:rect l="l" t="t" r="r" b="b"/>
              <a:pathLst>
                <a:path w="2946" h="1680" extrusionOk="0">
                  <a:moveTo>
                    <a:pt x="2851" y="1"/>
                  </a:moveTo>
                  <a:lnTo>
                    <a:pt x="1" y="1489"/>
                  </a:lnTo>
                  <a:lnTo>
                    <a:pt x="96" y="1679"/>
                  </a:lnTo>
                  <a:lnTo>
                    <a:pt x="2946" y="191"/>
                  </a:lnTo>
                  <a:lnTo>
                    <a:pt x="2851" y="1"/>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176853" y="3595498"/>
              <a:ext cx="273397" cy="403035"/>
            </a:xfrm>
            <a:custGeom>
              <a:avLst/>
              <a:gdLst/>
              <a:ahLst/>
              <a:cxnLst/>
              <a:rect l="l" t="t" r="r" b="b"/>
              <a:pathLst>
                <a:path w="8615" h="12700" extrusionOk="0">
                  <a:moveTo>
                    <a:pt x="159" y="0"/>
                  </a:moveTo>
                  <a:lnTo>
                    <a:pt x="1" y="95"/>
                  </a:lnTo>
                  <a:cubicBezTo>
                    <a:pt x="887" y="1837"/>
                    <a:pt x="2154" y="1900"/>
                    <a:pt x="3389" y="1995"/>
                  </a:cubicBezTo>
                  <a:cubicBezTo>
                    <a:pt x="4719" y="2090"/>
                    <a:pt x="6113" y="2154"/>
                    <a:pt x="7253" y="4339"/>
                  </a:cubicBezTo>
                  <a:cubicBezTo>
                    <a:pt x="8361" y="6492"/>
                    <a:pt x="7665" y="7664"/>
                    <a:pt x="6968" y="8836"/>
                  </a:cubicBezTo>
                  <a:cubicBezTo>
                    <a:pt x="6335" y="9881"/>
                    <a:pt x="5670" y="10958"/>
                    <a:pt x="6588" y="12699"/>
                  </a:cubicBezTo>
                  <a:lnTo>
                    <a:pt x="6778" y="12604"/>
                  </a:lnTo>
                  <a:cubicBezTo>
                    <a:pt x="5923" y="10989"/>
                    <a:pt x="6525" y="9976"/>
                    <a:pt x="7126" y="8931"/>
                  </a:cubicBezTo>
                  <a:cubicBezTo>
                    <a:pt x="7855" y="7727"/>
                    <a:pt x="8615" y="6492"/>
                    <a:pt x="7443" y="4212"/>
                  </a:cubicBezTo>
                  <a:cubicBezTo>
                    <a:pt x="6240" y="1964"/>
                    <a:pt x="4814" y="1869"/>
                    <a:pt x="3389" y="1774"/>
                  </a:cubicBezTo>
                  <a:cubicBezTo>
                    <a:pt x="2186" y="1710"/>
                    <a:pt x="1014" y="1615"/>
                    <a:pt x="15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245211" y="3528156"/>
              <a:ext cx="274381" cy="404050"/>
            </a:xfrm>
            <a:custGeom>
              <a:avLst/>
              <a:gdLst/>
              <a:ahLst/>
              <a:cxnLst/>
              <a:rect l="l" t="t" r="r" b="b"/>
              <a:pathLst>
                <a:path w="8646" h="12732" extrusionOk="0">
                  <a:moveTo>
                    <a:pt x="2059" y="0"/>
                  </a:moveTo>
                  <a:lnTo>
                    <a:pt x="1869" y="127"/>
                  </a:lnTo>
                  <a:cubicBezTo>
                    <a:pt x="2724" y="1742"/>
                    <a:pt x="2122" y="2756"/>
                    <a:pt x="1489" y="3801"/>
                  </a:cubicBezTo>
                  <a:cubicBezTo>
                    <a:pt x="760" y="5004"/>
                    <a:pt x="0" y="6239"/>
                    <a:pt x="1204" y="8488"/>
                  </a:cubicBezTo>
                  <a:cubicBezTo>
                    <a:pt x="2375" y="10768"/>
                    <a:pt x="3832" y="10831"/>
                    <a:pt x="5226" y="10926"/>
                  </a:cubicBezTo>
                  <a:cubicBezTo>
                    <a:pt x="6461" y="11021"/>
                    <a:pt x="7601" y="11084"/>
                    <a:pt x="8456" y="12731"/>
                  </a:cubicBezTo>
                  <a:lnTo>
                    <a:pt x="8646" y="12636"/>
                  </a:lnTo>
                  <a:cubicBezTo>
                    <a:pt x="7727" y="10894"/>
                    <a:pt x="6461" y="10799"/>
                    <a:pt x="5226" y="10736"/>
                  </a:cubicBezTo>
                  <a:cubicBezTo>
                    <a:pt x="3896" y="10641"/>
                    <a:pt x="2502" y="10546"/>
                    <a:pt x="1362" y="8393"/>
                  </a:cubicBezTo>
                  <a:cubicBezTo>
                    <a:pt x="254" y="6239"/>
                    <a:pt x="950" y="5036"/>
                    <a:pt x="1647" y="3896"/>
                  </a:cubicBezTo>
                  <a:cubicBezTo>
                    <a:pt x="2312" y="2851"/>
                    <a:pt x="2945" y="1742"/>
                    <a:pt x="2059" y="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0"/>
          <p:cNvSpPr/>
          <p:nvPr/>
        </p:nvSpPr>
        <p:spPr>
          <a:xfrm>
            <a:off x="5383866" y="1600540"/>
            <a:ext cx="3759804" cy="471392"/>
          </a:xfrm>
          <a:custGeom>
            <a:avLst/>
            <a:gdLst/>
            <a:ahLst/>
            <a:cxnLst/>
            <a:rect l="l" t="t" r="r" b="b"/>
            <a:pathLst>
              <a:path w="118475" h="14854" fill="none" extrusionOk="0">
                <a:moveTo>
                  <a:pt x="118475" y="0"/>
                </a:moveTo>
                <a:lnTo>
                  <a:pt x="20871" y="0"/>
                </a:lnTo>
                <a:cubicBezTo>
                  <a:pt x="19287" y="0"/>
                  <a:pt x="18020" y="1267"/>
                  <a:pt x="18020" y="2851"/>
                </a:cubicBezTo>
                <a:lnTo>
                  <a:pt x="18020" y="12003"/>
                </a:lnTo>
                <a:cubicBezTo>
                  <a:pt x="18020" y="13555"/>
                  <a:pt x="16754" y="14853"/>
                  <a:pt x="15170" y="14853"/>
                </a:cubicBezTo>
                <a:lnTo>
                  <a:pt x="1" y="14853"/>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7081339" y="1444753"/>
            <a:ext cx="1405067" cy="311606"/>
          </a:xfrm>
          <a:custGeom>
            <a:avLst/>
            <a:gdLst/>
            <a:ahLst/>
            <a:cxnLst/>
            <a:rect l="l" t="t" r="r" b="b"/>
            <a:pathLst>
              <a:path w="44275" h="9819" extrusionOk="0">
                <a:moveTo>
                  <a:pt x="4941" y="1"/>
                </a:moveTo>
                <a:cubicBezTo>
                  <a:pt x="2218" y="1"/>
                  <a:pt x="1" y="2186"/>
                  <a:pt x="1" y="4909"/>
                </a:cubicBezTo>
                <a:cubicBezTo>
                  <a:pt x="1" y="7633"/>
                  <a:pt x="2218" y="9818"/>
                  <a:pt x="4941" y="9818"/>
                </a:cubicBezTo>
                <a:lnTo>
                  <a:pt x="39365" y="9818"/>
                </a:lnTo>
                <a:cubicBezTo>
                  <a:pt x="42089" y="9818"/>
                  <a:pt x="44274" y="7633"/>
                  <a:pt x="44274" y="4909"/>
                </a:cubicBezTo>
                <a:cubicBezTo>
                  <a:pt x="44274" y="2186"/>
                  <a:pt x="42089" y="1"/>
                  <a:pt x="39365" y="1"/>
                </a:cubicBezTo>
                <a:close/>
              </a:path>
            </a:pathLst>
          </a:custGeom>
          <a:solidFill>
            <a:srgbClr val="3BBF9A"/>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976" name="Google Shape;976;p20"/>
          <p:cNvSpPr/>
          <p:nvPr/>
        </p:nvSpPr>
        <p:spPr>
          <a:xfrm>
            <a:off x="602988" y="1444753"/>
            <a:ext cx="1405067" cy="311606"/>
          </a:xfrm>
          <a:custGeom>
            <a:avLst/>
            <a:gdLst/>
            <a:ahLst/>
            <a:cxnLst/>
            <a:rect l="l" t="t" r="r" b="b"/>
            <a:pathLst>
              <a:path w="44275" h="9819" extrusionOk="0">
                <a:moveTo>
                  <a:pt x="4910" y="1"/>
                </a:moveTo>
                <a:cubicBezTo>
                  <a:pt x="2218" y="1"/>
                  <a:pt x="1" y="2186"/>
                  <a:pt x="1" y="4909"/>
                </a:cubicBezTo>
                <a:cubicBezTo>
                  <a:pt x="1" y="7633"/>
                  <a:pt x="2218" y="9818"/>
                  <a:pt x="4910" y="9818"/>
                </a:cubicBezTo>
                <a:lnTo>
                  <a:pt x="39334" y="9818"/>
                </a:lnTo>
                <a:cubicBezTo>
                  <a:pt x="42057" y="9818"/>
                  <a:pt x="44274" y="7633"/>
                  <a:pt x="44274" y="4909"/>
                </a:cubicBezTo>
                <a:cubicBezTo>
                  <a:pt x="44274" y="2186"/>
                  <a:pt x="42057" y="1"/>
                  <a:pt x="3933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977" name="Google Shape;977;p20"/>
          <p:cNvSpPr/>
          <p:nvPr/>
        </p:nvSpPr>
        <p:spPr>
          <a:xfrm>
            <a:off x="7041162" y="2970863"/>
            <a:ext cx="798008" cy="32"/>
          </a:xfrm>
          <a:custGeom>
            <a:avLst/>
            <a:gdLst/>
            <a:ahLst/>
            <a:cxnLst/>
            <a:rect l="l" t="t" r="r" b="b"/>
            <a:pathLst>
              <a:path w="25146" h="1" fill="none" extrusionOk="0">
                <a:moveTo>
                  <a:pt x="0" y="0"/>
                </a:moveTo>
                <a:lnTo>
                  <a:pt x="25145" y="0"/>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7041162" y="4088807"/>
            <a:ext cx="798008" cy="32"/>
          </a:xfrm>
          <a:custGeom>
            <a:avLst/>
            <a:gdLst/>
            <a:ahLst/>
            <a:cxnLst/>
            <a:rect l="l" t="t" r="r" b="b"/>
            <a:pathLst>
              <a:path w="25146" h="1" fill="none" extrusionOk="0">
                <a:moveTo>
                  <a:pt x="25145" y="1"/>
                </a:moveTo>
                <a:lnTo>
                  <a:pt x="0" y="1"/>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254253" y="2970863"/>
            <a:ext cx="798008" cy="32"/>
          </a:xfrm>
          <a:custGeom>
            <a:avLst/>
            <a:gdLst/>
            <a:ahLst/>
            <a:cxnLst/>
            <a:rect l="l" t="t" r="r" b="b"/>
            <a:pathLst>
              <a:path w="25146" h="1" fill="none" extrusionOk="0">
                <a:moveTo>
                  <a:pt x="1" y="0"/>
                </a:moveTo>
                <a:lnTo>
                  <a:pt x="25146" y="0"/>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1254253" y="4088807"/>
            <a:ext cx="798008" cy="32"/>
          </a:xfrm>
          <a:custGeom>
            <a:avLst/>
            <a:gdLst/>
            <a:ahLst/>
            <a:cxnLst/>
            <a:rect l="l" t="t" r="r" b="b"/>
            <a:pathLst>
              <a:path w="25146" h="1" fill="none" extrusionOk="0">
                <a:moveTo>
                  <a:pt x="25146" y="1"/>
                </a:moveTo>
                <a:lnTo>
                  <a:pt x="1" y="1"/>
                </a:lnTo>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20"/>
          <p:cNvGrpSpPr/>
          <p:nvPr/>
        </p:nvGrpSpPr>
        <p:grpSpPr>
          <a:xfrm>
            <a:off x="6417030" y="2658273"/>
            <a:ext cx="624164" cy="625179"/>
            <a:chOff x="6417030" y="2315086"/>
            <a:chExt cx="624164" cy="625179"/>
          </a:xfrm>
        </p:grpSpPr>
        <p:sp>
          <p:nvSpPr>
            <p:cNvPr id="982" name="Google Shape;982;p20"/>
            <p:cNvSpPr/>
            <p:nvPr/>
          </p:nvSpPr>
          <p:spPr>
            <a:xfrm>
              <a:off x="6417030" y="2315086"/>
              <a:ext cx="624164" cy="625179"/>
            </a:xfrm>
            <a:custGeom>
              <a:avLst/>
              <a:gdLst/>
              <a:ahLst/>
              <a:cxnLst/>
              <a:rect l="l" t="t" r="r" b="b"/>
              <a:pathLst>
                <a:path w="19668" h="19700" fill="none" extrusionOk="0">
                  <a:moveTo>
                    <a:pt x="19667" y="9850"/>
                  </a:moveTo>
                  <a:cubicBezTo>
                    <a:pt x="19667" y="15297"/>
                    <a:pt x="15265" y="19699"/>
                    <a:pt x="9818" y="19699"/>
                  </a:cubicBezTo>
                  <a:cubicBezTo>
                    <a:pt x="4403" y="19699"/>
                    <a:pt x="1" y="15297"/>
                    <a:pt x="1" y="9850"/>
                  </a:cubicBezTo>
                  <a:cubicBezTo>
                    <a:pt x="1" y="4403"/>
                    <a:pt x="4403" y="1"/>
                    <a:pt x="9818" y="1"/>
                  </a:cubicBezTo>
                  <a:cubicBezTo>
                    <a:pt x="15265" y="1"/>
                    <a:pt x="19667" y="4403"/>
                    <a:pt x="19667"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6744662" y="2544498"/>
              <a:ext cx="139729" cy="128178"/>
            </a:xfrm>
            <a:custGeom>
              <a:avLst/>
              <a:gdLst/>
              <a:ahLst/>
              <a:cxnLst/>
              <a:rect l="l" t="t" r="r" b="b"/>
              <a:pathLst>
                <a:path w="4403" h="4039" extrusionOk="0">
                  <a:moveTo>
                    <a:pt x="2217" y="0"/>
                  </a:moveTo>
                  <a:cubicBezTo>
                    <a:pt x="1703" y="0"/>
                    <a:pt x="1188" y="198"/>
                    <a:pt x="792" y="594"/>
                  </a:cubicBezTo>
                  <a:cubicBezTo>
                    <a:pt x="1" y="1386"/>
                    <a:pt x="1" y="2653"/>
                    <a:pt x="792" y="3444"/>
                  </a:cubicBezTo>
                  <a:cubicBezTo>
                    <a:pt x="1188" y="3840"/>
                    <a:pt x="1703" y="4038"/>
                    <a:pt x="2217" y="4038"/>
                  </a:cubicBezTo>
                  <a:cubicBezTo>
                    <a:pt x="2732" y="4038"/>
                    <a:pt x="3247" y="3840"/>
                    <a:pt x="3643" y="3444"/>
                  </a:cubicBezTo>
                  <a:cubicBezTo>
                    <a:pt x="4403" y="2653"/>
                    <a:pt x="4403" y="1386"/>
                    <a:pt x="3643" y="594"/>
                  </a:cubicBezTo>
                  <a:cubicBezTo>
                    <a:pt x="3247" y="198"/>
                    <a:pt x="2732" y="0"/>
                    <a:pt x="221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6769796" y="2544498"/>
              <a:ext cx="115611" cy="109327"/>
            </a:xfrm>
            <a:custGeom>
              <a:avLst/>
              <a:gdLst/>
              <a:ahLst/>
              <a:cxnLst/>
              <a:rect l="l" t="t" r="r" b="b"/>
              <a:pathLst>
                <a:path w="3643" h="3445" extrusionOk="0">
                  <a:moveTo>
                    <a:pt x="1425" y="0"/>
                  </a:moveTo>
                  <a:cubicBezTo>
                    <a:pt x="911" y="0"/>
                    <a:pt x="396" y="198"/>
                    <a:pt x="0" y="594"/>
                  </a:cubicBezTo>
                  <a:lnTo>
                    <a:pt x="2851" y="3444"/>
                  </a:lnTo>
                  <a:cubicBezTo>
                    <a:pt x="3642" y="2653"/>
                    <a:pt x="3642" y="1386"/>
                    <a:pt x="2851" y="594"/>
                  </a:cubicBezTo>
                  <a:cubicBezTo>
                    <a:pt x="2455" y="198"/>
                    <a:pt x="1940" y="0"/>
                    <a:pt x="1425"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6659232" y="2679181"/>
              <a:ext cx="140745" cy="128146"/>
            </a:xfrm>
            <a:custGeom>
              <a:avLst/>
              <a:gdLst/>
              <a:ahLst/>
              <a:cxnLst/>
              <a:rect l="l" t="t" r="r" b="b"/>
              <a:pathLst>
                <a:path w="4435" h="4038" extrusionOk="0">
                  <a:moveTo>
                    <a:pt x="2218" y="0"/>
                  </a:moveTo>
                  <a:cubicBezTo>
                    <a:pt x="1703" y="0"/>
                    <a:pt x="1188" y="198"/>
                    <a:pt x="793" y="594"/>
                  </a:cubicBezTo>
                  <a:cubicBezTo>
                    <a:pt x="1" y="1386"/>
                    <a:pt x="1" y="2652"/>
                    <a:pt x="793" y="3444"/>
                  </a:cubicBezTo>
                  <a:cubicBezTo>
                    <a:pt x="1188" y="3840"/>
                    <a:pt x="1703" y="4038"/>
                    <a:pt x="2218" y="4038"/>
                  </a:cubicBezTo>
                  <a:cubicBezTo>
                    <a:pt x="2732" y="4038"/>
                    <a:pt x="3247" y="3840"/>
                    <a:pt x="3643" y="3444"/>
                  </a:cubicBezTo>
                  <a:cubicBezTo>
                    <a:pt x="4434" y="2652"/>
                    <a:pt x="4434" y="1386"/>
                    <a:pt x="3643" y="594"/>
                  </a:cubicBezTo>
                  <a:cubicBezTo>
                    <a:pt x="3247" y="198"/>
                    <a:pt x="2732" y="0"/>
                    <a:pt x="2218"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6659232" y="2679181"/>
              <a:ext cx="115611" cy="109327"/>
            </a:xfrm>
            <a:custGeom>
              <a:avLst/>
              <a:gdLst/>
              <a:ahLst/>
              <a:cxnLst/>
              <a:rect l="l" t="t" r="r" b="b"/>
              <a:pathLst>
                <a:path w="3643" h="3445" extrusionOk="0">
                  <a:moveTo>
                    <a:pt x="2218" y="0"/>
                  </a:moveTo>
                  <a:cubicBezTo>
                    <a:pt x="1703" y="0"/>
                    <a:pt x="1188" y="198"/>
                    <a:pt x="793" y="594"/>
                  </a:cubicBezTo>
                  <a:cubicBezTo>
                    <a:pt x="1" y="1386"/>
                    <a:pt x="1" y="2652"/>
                    <a:pt x="793" y="3444"/>
                  </a:cubicBezTo>
                  <a:lnTo>
                    <a:pt x="3643" y="594"/>
                  </a:lnTo>
                  <a:cubicBezTo>
                    <a:pt x="3247" y="198"/>
                    <a:pt x="2732" y="0"/>
                    <a:pt x="2218"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6571802" y="2447928"/>
              <a:ext cx="188982" cy="231063"/>
            </a:xfrm>
            <a:custGeom>
              <a:avLst/>
              <a:gdLst/>
              <a:ahLst/>
              <a:cxnLst/>
              <a:rect l="l" t="t" r="r" b="b"/>
              <a:pathLst>
                <a:path w="5955" h="7281" extrusionOk="0">
                  <a:moveTo>
                    <a:pt x="3870" y="0"/>
                  </a:moveTo>
                  <a:cubicBezTo>
                    <a:pt x="3195" y="0"/>
                    <a:pt x="2535" y="382"/>
                    <a:pt x="2217" y="1040"/>
                  </a:cubicBezTo>
                  <a:lnTo>
                    <a:pt x="444" y="4651"/>
                  </a:lnTo>
                  <a:cubicBezTo>
                    <a:pt x="1" y="5569"/>
                    <a:pt x="349" y="6646"/>
                    <a:pt x="1267" y="7089"/>
                  </a:cubicBezTo>
                  <a:cubicBezTo>
                    <a:pt x="1535" y="7219"/>
                    <a:pt x="1817" y="7280"/>
                    <a:pt x="2092" y="7280"/>
                  </a:cubicBezTo>
                  <a:cubicBezTo>
                    <a:pt x="2760" y="7280"/>
                    <a:pt x="3392" y="6916"/>
                    <a:pt x="3706" y="6266"/>
                  </a:cubicBezTo>
                  <a:lnTo>
                    <a:pt x="5511" y="2655"/>
                  </a:lnTo>
                  <a:cubicBezTo>
                    <a:pt x="5954" y="1737"/>
                    <a:pt x="5574" y="629"/>
                    <a:pt x="4656" y="185"/>
                  </a:cubicBezTo>
                  <a:cubicBezTo>
                    <a:pt x="4405" y="60"/>
                    <a:pt x="4136" y="0"/>
                    <a:pt x="3870"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6614009" y="2447928"/>
              <a:ext cx="146774" cy="141570"/>
            </a:xfrm>
            <a:custGeom>
              <a:avLst/>
              <a:gdLst/>
              <a:ahLst/>
              <a:cxnLst/>
              <a:rect l="l" t="t" r="r" b="b"/>
              <a:pathLst>
                <a:path w="4625" h="4461" extrusionOk="0">
                  <a:moveTo>
                    <a:pt x="2540" y="0"/>
                  </a:moveTo>
                  <a:cubicBezTo>
                    <a:pt x="1865" y="0"/>
                    <a:pt x="1205" y="382"/>
                    <a:pt x="887" y="1040"/>
                  </a:cubicBezTo>
                  <a:lnTo>
                    <a:pt x="1" y="2845"/>
                  </a:lnTo>
                  <a:lnTo>
                    <a:pt x="3263" y="4461"/>
                  </a:lnTo>
                  <a:lnTo>
                    <a:pt x="4149" y="2655"/>
                  </a:lnTo>
                  <a:cubicBezTo>
                    <a:pt x="4624" y="1737"/>
                    <a:pt x="4244" y="629"/>
                    <a:pt x="3326" y="185"/>
                  </a:cubicBezTo>
                  <a:cubicBezTo>
                    <a:pt x="3075" y="60"/>
                    <a:pt x="2806" y="0"/>
                    <a:pt x="2540"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0"/>
          <p:cNvGrpSpPr/>
          <p:nvPr/>
        </p:nvGrpSpPr>
        <p:grpSpPr>
          <a:xfrm>
            <a:off x="7839139" y="2658273"/>
            <a:ext cx="625148" cy="625179"/>
            <a:chOff x="7839139" y="2315086"/>
            <a:chExt cx="625148" cy="625179"/>
          </a:xfrm>
        </p:grpSpPr>
        <p:sp>
          <p:nvSpPr>
            <p:cNvPr id="990" name="Google Shape;990;p20"/>
            <p:cNvSpPr/>
            <p:nvPr/>
          </p:nvSpPr>
          <p:spPr>
            <a:xfrm>
              <a:off x="7839139" y="2315086"/>
              <a:ext cx="625148" cy="625179"/>
            </a:xfrm>
            <a:custGeom>
              <a:avLst/>
              <a:gdLst/>
              <a:ahLst/>
              <a:cxnLst/>
              <a:rect l="l" t="t" r="r" b="b"/>
              <a:pathLst>
                <a:path w="19699" h="19700" fill="none" extrusionOk="0">
                  <a:moveTo>
                    <a:pt x="19698" y="9850"/>
                  </a:moveTo>
                  <a:cubicBezTo>
                    <a:pt x="19698" y="15297"/>
                    <a:pt x="15296" y="19699"/>
                    <a:pt x="9849" y="19699"/>
                  </a:cubicBezTo>
                  <a:cubicBezTo>
                    <a:pt x="4402" y="19699"/>
                    <a:pt x="0" y="15297"/>
                    <a:pt x="0" y="9850"/>
                  </a:cubicBezTo>
                  <a:cubicBezTo>
                    <a:pt x="0" y="4403"/>
                    <a:pt x="4402" y="1"/>
                    <a:pt x="9849" y="1"/>
                  </a:cubicBezTo>
                  <a:cubicBezTo>
                    <a:pt x="15296" y="1"/>
                    <a:pt x="19698" y="4403"/>
                    <a:pt x="19698"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8134592" y="2501021"/>
              <a:ext cx="41255" cy="41256"/>
            </a:xfrm>
            <a:custGeom>
              <a:avLst/>
              <a:gdLst/>
              <a:ahLst/>
              <a:cxnLst/>
              <a:rect l="l" t="t" r="r" b="b"/>
              <a:pathLst>
                <a:path w="1300" h="1300" extrusionOk="0">
                  <a:moveTo>
                    <a:pt x="634" y="1"/>
                  </a:moveTo>
                  <a:cubicBezTo>
                    <a:pt x="286" y="1"/>
                    <a:pt x="1" y="286"/>
                    <a:pt x="1" y="634"/>
                  </a:cubicBezTo>
                  <a:cubicBezTo>
                    <a:pt x="1" y="1014"/>
                    <a:pt x="286" y="1299"/>
                    <a:pt x="634" y="1299"/>
                  </a:cubicBezTo>
                  <a:cubicBezTo>
                    <a:pt x="1014" y="1299"/>
                    <a:pt x="1299" y="1014"/>
                    <a:pt x="1299" y="634"/>
                  </a:cubicBezTo>
                  <a:cubicBezTo>
                    <a:pt x="1299" y="286"/>
                    <a:pt x="1014" y="1"/>
                    <a:pt x="634"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7931583" y="2703046"/>
              <a:ext cx="439244" cy="33195"/>
            </a:xfrm>
            <a:custGeom>
              <a:avLst/>
              <a:gdLst/>
              <a:ahLst/>
              <a:cxnLst/>
              <a:rect l="l" t="t" r="r" b="b"/>
              <a:pathLst>
                <a:path w="13841" h="1046" extrusionOk="0">
                  <a:moveTo>
                    <a:pt x="318" y="0"/>
                  </a:moveTo>
                  <a:cubicBezTo>
                    <a:pt x="159" y="0"/>
                    <a:pt x="1" y="127"/>
                    <a:pt x="1" y="285"/>
                  </a:cubicBezTo>
                  <a:cubicBezTo>
                    <a:pt x="1" y="729"/>
                    <a:pt x="349" y="1045"/>
                    <a:pt x="761" y="1045"/>
                  </a:cubicBezTo>
                  <a:lnTo>
                    <a:pt x="13080" y="1045"/>
                  </a:lnTo>
                  <a:cubicBezTo>
                    <a:pt x="13524" y="1045"/>
                    <a:pt x="13840" y="729"/>
                    <a:pt x="13840" y="285"/>
                  </a:cubicBezTo>
                  <a:cubicBezTo>
                    <a:pt x="13840" y="127"/>
                    <a:pt x="13714" y="0"/>
                    <a:pt x="13555"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7973791" y="2521141"/>
              <a:ext cx="362858" cy="181937"/>
            </a:xfrm>
            <a:custGeom>
              <a:avLst/>
              <a:gdLst/>
              <a:ahLst/>
              <a:cxnLst/>
              <a:rect l="l" t="t" r="r" b="b"/>
              <a:pathLst>
                <a:path w="11434" h="5733" extrusionOk="0">
                  <a:moveTo>
                    <a:pt x="5701" y="0"/>
                  </a:moveTo>
                  <a:cubicBezTo>
                    <a:pt x="2534" y="0"/>
                    <a:pt x="1" y="2565"/>
                    <a:pt x="1" y="5732"/>
                  </a:cubicBezTo>
                  <a:lnTo>
                    <a:pt x="11433" y="5732"/>
                  </a:lnTo>
                  <a:cubicBezTo>
                    <a:pt x="11433" y="2565"/>
                    <a:pt x="8868" y="0"/>
                    <a:pt x="570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0"/>
          <p:cNvGrpSpPr/>
          <p:nvPr/>
        </p:nvGrpSpPr>
        <p:grpSpPr>
          <a:xfrm>
            <a:off x="6417030" y="3776249"/>
            <a:ext cx="624164" cy="625148"/>
            <a:chOff x="6417030" y="3457799"/>
            <a:chExt cx="624164" cy="625148"/>
          </a:xfrm>
        </p:grpSpPr>
        <p:sp>
          <p:nvSpPr>
            <p:cNvPr id="995" name="Google Shape;995;p20"/>
            <p:cNvSpPr/>
            <p:nvPr/>
          </p:nvSpPr>
          <p:spPr>
            <a:xfrm>
              <a:off x="6417030" y="3457799"/>
              <a:ext cx="624164" cy="625148"/>
            </a:xfrm>
            <a:custGeom>
              <a:avLst/>
              <a:gdLst/>
              <a:ahLst/>
              <a:cxnLst/>
              <a:rect l="l" t="t" r="r" b="b"/>
              <a:pathLst>
                <a:path w="19668" h="19699" fill="none" extrusionOk="0">
                  <a:moveTo>
                    <a:pt x="19667" y="9850"/>
                  </a:moveTo>
                  <a:cubicBezTo>
                    <a:pt x="19667" y="15297"/>
                    <a:pt x="15265" y="19699"/>
                    <a:pt x="9818" y="19699"/>
                  </a:cubicBezTo>
                  <a:cubicBezTo>
                    <a:pt x="4403" y="19699"/>
                    <a:pt x="1" y="15297"/>
                    <a:pt x="1" y="9850"/>
                  </a:cubicBezTo>
                  <a:cubicBezTo>
                    <a:pt x="1" y="4402"/>
                    <a:pt x="4403" y="1"/>
                    <a:pt x="9818" y="1"/>
                  </a:cubicBezTo>
                  <a:cubicBezTo>
                    <a:pt x="15265" y="1"/>
                    <a:pt x="19667" y="4402"/>
                    <a:pt x="19667"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6732603" y="3763312"/>
              <a:ext cx="32" cy="72419"/>
            </a:xfrm>
            <a:custGeom>
              <a:avLst/>
              <a:gdLst/>
              <a:ahLst/>
              <a:cxnLst/>
              <a:rect l="l" t="t" r="r" b="b"/>
              <a:pathLst>
                <a:path w="1" h="2282" fill="none" extrusionOk="0">
                  <a:moveTo>
                    <a:pt x="1" y="1"/>
                  </a:moveTo>
                  <a:lnTo>
                    <a:pt x="1" y="2281"/>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6591890" y="3603527"/>
              <a:ext cx="281458" cy="67373"/>
            </a:xfrm>
            <a:custGeom>
              <a:avLst/>
              <a:gdLst/>
              <a:ahLst/>
              <a:cxnLst/>
              <a:rect l="l" t="t" r="r" b="b"/>
              <a:pathLst>
                <a:path w="8869" h="2123" extrusionOk="0">
                  <a:moveTo>
                    <a:pt x="476" y="1"/>
                  </a:moveTo>
                  <a:cubicBezTo>
                    <a:pt x="223" y="1"/>
                    <a:pt x="1" y="222"/>
                    <a:pt x="1" y="476"/>
                  </a:cubicBezTo>
                  <a:lnTo>
                    <a:pt x="1" y="1647"/>
                  </a:lnTo>
                  <a:cubicBezTo>
                    <a:pt x="1" y="1901"/>
                    <a:pt x="223" y="2122"/>
                    <a:pt x="476" y="2122"/>
                  </a:cubicBezTo>
                  <a:lnTo>
                    <a:pt x="8393" y="2122"/>
                  </a:lnTo>
                  <a:cubicBezTo>
                    <a:pt x="8647" y="2122"/>
                    <a:pt x="8837" y="1901"/>
                    <a:pt x="8868" y="1647"/>
                  </a:cubicBezTo>
                  <a:lnTo>
                    <a:pt x="8868" y="476"/>
                  </a:lnTo>
                  <a:cubicBezTo>
                    <a:pt x="8868" y="222"/>
                    <a:pt x="8647" y="1"/>
                    <a:pt x="839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6631115" y="3670868"/>
              <a:ext cx="202025" cy="110565"/>
            </a:xfrm>
            <a:custGeom>
              <a:avLst/>
              <a:gdLst/>
              <a:ahLst/>
              <a:cxnLst/>
              <a:rect l="l" t="t" r="r" b="b"/>
              <a:pathLst>
                <a:path w="6366" h="3484" extrusionOk="0">
                  <a:moveTo>
                    <a:pt x="0" y="0"/>
                  </a:moveTo>
                  <a:lnTo>
                    <a:pt x="1774" y="2692"/>
                  </a:lnTo>
                  <a:cubicBezTo>
                    <a:pt x="2090" y="3167"/>
                    <a:pt x="2629" y="3484"/>
                    <a:pt x="3199" y="3484"/>
                  </a:cubicBezTo>
                  <a:cubicBezTo>
                    <a:pt x="3769" y="3484"/>
                    <a:pt x="4307" y="3167"/>
                    <a:pt x="4624" y="2692"/>
                  </a:cubicBezTo>
                  <a:lnTo>
                    <a:pt x="6366"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6732603" y="3875876"/>
              <a:ext cx="32" cy="61344"/>
            </a:xfrm>
            <a:custGeom>
              <a:avLst/>
              <a:gdLst/>
              <a:ahLst/>
              <a:cxnLst/>
              <a:rect l="l" t="t" r="r" b="b"/>
              <a:pathLst>
                <a:path w="1" h="1933" fill="none" extrusionOk="0">
                  <a:moveTo>
                    <a:pt x="1" y="1"/>
                  </a:moveTo>
                  <a:lnTo>
                    <a:pt x="1" y="1933"/>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6732603" y="3893965"/>
              <a:ext cx="43255" cy="43255"/>
            </a:xfrm>
            <a:custGeom>
              <a:avLst/>
              <a:gdLst/>
              <a:ahLst/>
              <a:cxnLst/>
              <a:rect l="l" t="t" r="r" b="b"/>
              <a:pathLst>
                <a:path w="1363" h="1363" fill="none" extrusionOk="0">
                  <a:moveTo>
                    <a:pt x="1362" y="1"/>
                  </a:moveTo>
                  <a:lnTo>
                    <a:pt x="1" y="1363"/>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6732603" y="3937188"/>
              <a:ext cx="60328" cy="32"/>
            </a:xfrm>
            <a:custGeom>
              <a:avLst/>
              <a:gdLst/>
              <a:ahLst/>
              <a:cxnLst/>
              <a:rect l="l" t="t" r="r" b="b"/>
              <a:pathLst>
                <a:path w="1901" h="1" fill="none" extrusionOk="0">
                  <a:moveTo>
                    <a:pt x="1901" y="1"/>
                  </a:moveTo>
                  <a:lnTo>
                    <a:pt x="1" y="1"/>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6689380" y="3893965"/>
              <a:ext cx="43255" cy="43255"/>
            </a:xfrm>
            <a:custGeom>
              <a:avLst/>
              <a:gdLst/>
              <a:ahLst/>
              <a:cxnLst/>
              <a:rect l="l" t="t" r="r" b="b"/>
              <a:pathLst>
                <a:path w="1363" h="1363" fill="none" extrusionOk="0">
                  <a:moveTo>
                    <a:pt x="1" y="1"/>
                  </a:moveTo>
                  <a:lnTo>
                    <a:pt x="1363" y="1363"/>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0"/>
            <p:cNvSpPr/>
            <p:nvPr/>
          </p:nvSpPr>
          <p:spPr>
            <a:xfrm>
              <a:off x="6672307" y="3937188"/>
              <a:ext cx="60328" cy="32"/>
            </a:xfrm>
            <a:custGeom>
              <a:avLst/>
              <a:gdLst/>
              <a:ahLst/>
              <a:cxnLst/>
              <a:rect l="l" t="t" r="r" b="b"/>
              <a:pathLst>
                <a:path w="1901" h="1" fill="none" extrusionOk="0">
                  <a:moveTo>
                    <a:pt x="0" y="1"/>
                  </a:moveTo>
                  <a:lnTo>
                    <a:pt x="1901" y="1"/>
                  </a:lnTo>
                </a:path>
              </a:pathLst>
            </a:custGeom>
            <a:noFill/>
            <a:ln w="4750"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6632098" y="3670868"/>
              <a:ext cx="201041" cy="26150"/>
            </a:xfrm>
            <a:custGeom>
              <a:avLst/>
              <a:gdLst/>
              <a:ahLst/>
              <a:cxnLst/>
              <a:rect l="l" t="t" r="r" b="b"/>
              <a:pathLst>
                <a:path w="6335" h="824" extrusionOk="0">
                  <a:moveTo>
                    <a:pt x="1" y="0"/>
                  </a:moveTo>
                  <a:lnTo>
                    <a:pt x="539" y="824"/>
                  </a:lnTo>
                  <a:lnTo>
                    <a:pt x="5796" y="824"/>
                  </a:lnTo>
                  <a:lnTo>
                    <a:pt x="6335" y="0"/>
                  </a:ln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20"/>
          <p:cNvGrpSpPr/>
          <p:nvPr/>
        </p:nvGrpSpPr>
        <p:grpSpPr>
          <a:xfrm>
            <a:off x="7839139" y="3776249"/>
            <a:ext cx="625148" cy="625148"/>
            <a:chOff x="7839139" y="3457799"/>
            <a:chExt cx="625148" cy="625148"/>
          </a:xfrm>
        </p:grpSpPr>
        <p:sp>
          <p:nvSpPr>
            <p:cNvPr id="1006" name="Google Shape;1006;p20"/>
            <p:cNvSpPr/>
            <p:nvPr/>
          </p:nvSpPr>
          <p:spPr>
            <a:xfrm>
              <a:off x="7839139" y="3457799"/>
              <a:ext cx="625148" cy="625148"/>
            </a:xfrm>
            <a:custGeom>
              <a:avLst/>
              <a:gdLst/>
              <a:ahLst/>
              <a:cxnLst/>
              <a:rect l="l" t="t" r="r" b="b"/>
              <a:pathLst>
                <a:path w="19699" h="19699" fill="none" extrusionOk="0">
                  <a:moveTo>
                    <a:pt x="19698" y="9850"/>
                  </a:moveTo>
                  <a:cubicBezTo>
                    <a:pt x="19698" y="15297"/>
                    <a:pt x="15296" y="19699"/>
                    <a:pt x="9849" y="19699"/>
                  </a:cubicBezTo>
                  <a:cubicBezTo>
                    <a:pt x="4402" y="19699"/>
                    <a:pt x="0" y="15297"/>
                    <a:pt x="0" y="9850"/>
                  </a:cubicBezTo>
                  <a:cubicBezTo>
                    <a:pt x="0" y="4402"/>
                    <a:pt x="4402" y="1"/>
                    <a:pt x="9849" y="1"/>
                  </a:cubicBezTo>
                  <a:cubicBezTo>
                    <a:pt x="15296" y="1"/>
                    <a:pt x="19698" y="4402"/>
                    <a:pt x="19698" y="9850"/>
                  </a:cubicBezTo>
                  <a:close/>
                </a:path>
              </a:pathLst>
            </a:custGeom>
            <a:noFill/>
            <a:ln w="952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8054207" y="3680928"/>
              <a:ext cx="182952" cy="280410"/>
            </a:xfrm>
            <a:custGeom>
              <a:avLst/>
              <a:gdLst/>
              <a:ahLst/>
              <a:cxnLst/>
              <a:rect l="l" t="t" r="r" b="b"/>
              <a:pathLst>
                <a:path w="5765" h="8836" extrusionOk="0">
                  <a:moveTo>
                    <a:pt x="634" y="0"/>
                  </a:moveTo>
                  <a:cubicBezTo>
                    <a:pt x="285" y="0"/>
                    <a:pt x="0" y="317"/>
                    <a:pt x="0" y="665"/>
                  </a:cubicBezTo>
                  <a:lnTo>
                    <a:pt x="0" y="8171"/>
                  </a:lnTo>
                  <a:cubicBezTo>
                    <a:pt x="0" y="8519"/>
                    <a:pt x="285" y="8836"/>
                    <a:pt x="634" y="8836"/>
                  </a:cubicBezTo>
                  <a:lnTo>
                    <a:pt x="5099" y="8836"/>
                  </a:lnTo>
                  <a:cubicBezTo>
                    <a:pt x="5448" y="8836"/>
                    <a:pt x="5764" y="8519"/>
                    <a:pt x="5764" y="8171"/>
                  </a:cubicBezTo>
                  <a:lnTo>
                    <a:pt x="5764" y="665"/>
                  </a:lnTo>
                  <a:cubicBezTo>
                    <a:pt x="5764" y="317"/>
                    <a:pt x="5448" y="0"/>
                    <a:pt x="5099"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8087370" y="3651764"/>
              <a:ext cx="115611" cy="29164"/>
            </a:xfrm>
            <a:custGeom>
              <a:avLst/>
              <a:gdLst/>
              <a:ahLst/>
              <a:cxnLst/>
              <a:rect l="l" t="t" r="r" b="b"/>
              <a:pathLst>
                <a:path w="3643" h="919" extrusionOk="0">
                  <a:moveTo>
                    <a:pt x="317" y="1"/>
                  </a:moveTo>
                  <a:cubicBezTo>
                    <a:pt x="127" y="1"/>
                    <a:pt x="1" y="159"/>
                    <a:pt x="1" y="349"/>
                  </a:cubicBezTo>
                  <a:lnTo>
                    <a:pt x="1" y="919"/>
                  </a:lnTo>
                  <a:lnTo>
                    <a:pt x="3642" y="919"/>
                  </a:lnTo>
                  <a:lnTo>
                    <a:pt x="3642" y="349"/>
                  </a:lnTo>
                  <a:cubicBezTo>
                    <a:pt x="3642" y="159"/>
                    <a:pt x="3516" y="1"/>
                    <a:pt x="3326" y="1"/>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8114504" y="3589468"/>
              <a:ext cx="62359" cy="62328"/>
            </a:xfrm>
            <a:custGeom>
              <a:avLst/>
              <a:gdLst/>
              <a:ahLst/>
              <a:cxnLst/>
              <a:rect l="l" t="t" r="r" b="b"/>
              <a:pathLst>
                <a:path w="1965" h="1964" extrusionOk="0">
                  <a:moveTo>
                    <a:pt x="1" y="0"/>
                  </a:moveTo>
                  <a:lnTo>
                    <a:pt x="1" y="1964"/>
                  </a:lnTo>
                  <a:lnTo>
                    <a:pt x="1964" y="1964"/>
                  </a:lnTo>
                  <a:lnTo>
                    <a:pt x="1964"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097430" y="3579408"/>
              <a:ext cx="175907" cy="20120"/>
            </a:xfrm>
            <a:custGeom>
              <a:avLst/>
              <a:gdLst/>
              <a:ahLst/>
              <a:cxnLst/>
              <a:rect l="l" t="t" r="r" b="b"/>
              <a:pathLst>
                <a:path w="5543" h="634" extrusionOk="0">
                  <a:moveTo>
                    <a:pt x="317" y="0"/>
                  </a:moveTo>
                  <a:cubicBezTo>
                    <a:pt x="159" y="0"/>
                    <a:pt x="0" y="159"/>
                    <a:pt x="0" y="317"/>
                  </a:cubicBezTo>
                  <a:cubicBezTo>
                    <a:pt x="0" y="507"/>
                    <a:pt x="159" y="634"/>
                    <a:pt x="317" y="634"/>
                  </a:cubicBezTo>
                  <a:lnTo>
                    <a:pt x="5226" y="634"/>
                  </a:lnTo>
                  <a:cubicBezTo>
                    <a:pt x="5384" y="634"/>
                    <a:pt x="5542" y="507"/>
                    <a:pt x="5542" y="317"/>
                  </a:cubicBezTo>
                  <a:cubicBezTo>
                    <a:pt x="5542" y="159"/>
                    <a:pt x="5416" y="0"/>
                    <a:pt x="522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054207" y="3726151"/>
              <a:ext cx="182952" cy="189966"/>
            </a:xfrm>
            <a:custGeom>
              <a:avLst/>
              <a:gdLst/>
              <a:ahLst/>
              <a:cxnLst/>
              <a:rect l="l" t="t" r="r" b="b"/>
              <a:pathLst>
                <a:path w="5765" h="5986" extrusionOk="0">
                  <a:moveTo>
                    <a:pt x="0" y="0"/>
                  </a:moveTo>
                  <a:lnTo>
                    <a:pt x="0" y="5986"/>
                  </a:lnTo>
                  <a:lnTo>
                    <a:pt x="5764" y="5986"/>
                  </a:lnTo>
                  <a:lnTo>
                    <a:pt x="5764" y="0"/>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075311" y="3765343"/>
              <a:ext cx="139729" cy="110565"/>
            </a:xfrm>
            <a:custGeom>
              <a:avLst/>
              <a:gdLst/>
              <a:ahLst/>
              <a:cxnLst/>
              <a:rect l="l" t="t" r="r" b="b"/>
              <a:pathLst>
                <a:path w="4403" h="3484" extrusionOk="0">
                  <a:moveTo>
                    <a:pt x="476" y="0"/>
                  </a:moveTo>
                  <a:cubicBezTo>
                    <a:pt x="222" y="0"/>
                    <a:pt x="1" y="222"/>
                    <a:pt x="1" y="475"/>
                  </a:cubicBezTo>
                  <a:lnTo>
                    <a:pt x="1" y="3040"/>
                  </a:lnTo>
                  <a:cubicBezTo>
                    <a:pt x="1" y="3294"/>
                    <a:pt x="222" y="3484"/>
                    <a:pt x="476" y="3484"/>
                  </a:cubicBezTo>
                  <a:lnTo>
                    <a:pt x="3927" y="3484"/>
                  </a:lnTo>
                  <a:cubicBezTo>
                    <a:pt x="4181" y="3484"/>
                    <a:pt x="4403" y="3294"/>
                    <a:pt x="4403" y="3040"/>
                  </a:cubicBezTo>
                  <a:lnTo>
                    <a:pt x="4403" y="475"/>
                  </a:lnTo>
                  <a:cubicBezTo>
                    <a:pt x="4403" y="222"/>
                    <a:pt x="4181" y="0"/>
                    <a:pt x="3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a:off x="3426102" y="1365352"/>
            <a:ext cx="2305548" cy="2304532"/>
            <a:chOff x="3426102" y="1365352"/>
            <a:chExt cx="2305548" cy="2304532"/>
          </a:xfrm>
        </p:grpSpPr>
        <p:sp>
          <p:nvSpPr>
            <p:cNvPr id="1014" name="Google Shape;1014;p20"/>
            <p:cNvSpPr/>
            <p:nvPr/>
          </p:nvSpPr>
          <p:spPr>
            <a:xfrm>
              <a:off x="3426102" y="1365352"/>
              <a:ext cx="2305548" cy="2304532"/>
            </a:xfrm>
            <a:custGeom>
              <a:avLst/>
              <a:gdLst/>
              <a:ahLst/>
              <a:cxnLst/>
              <a:rect l="l" t="t" r="r" b="b"/>
              <a:pathLst>
                <a:path w="72650" h="72618" extrusionOk="0">
                  <a:moveTo>
                    <a:pt x="36325" y="1"/>
                  </a:moveTo>
                  <a:cubicBezTo>
                    <a:pt x="16278" y="1"/>
                    <a:pt x="0" y="16247"/>
                    <a:pt x="0" y="36293"/>
                  </a:cubicBezTo>
                  <a:cubicBezTo>
                    <a:pt x="0" y="56372"/>
                    <a:pt x="16278" y="72618"/>
                    <a:pt x="36325" y="72618"/>
                  </a:cubicBezTo>
                  <a:cubicBezTo>
                    <a:pt x="56371" y="72618"/>
                    <a:pt x="72649" y="56372"/>
                    <a:pt x="72649" y="36293"/>
                  </a:cubicBezTo>
                  <a:cubicBezTo>
                    <a:pt x="72649" y="16247"/>
                    <a:pt x="56371" y="1"/>
                    <a:pt x="36325"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3709527" y="3034359"/>
              <a:ext cx="1738697" cy="635525"/>
            </a:xfrm>
            <a:custGeom>
              <a:avLst/>
              <a:gdLst/>
              <a:ahLst/>
              <a:cxnLst/>
              <a:rect l="l" t="t" r="r" b="b"/>
              <a:pathLst>
                <a:path w="54788" h="20026" extrusionOk="0">
                  <a:moveTo>
                    <a:pt x="20482" y="1"/>
                  </a:moveTo>
                  <a:cubicBezTo>
                    <a:pt x="18350" y="1"/>
                    <a:pt x="9463" y="458"/>
                    <a:pt x="0" y="7548"/>
                  </a:cubicBezTo>
                  <a:cubicBezTo>
                    <a:pt x="6682" y="15180"/>
                    <a:pt x="16468" y="20026"/>
                    <a:pt x="27425" y="20026"/>
                  </a:cubicBezTo>
                  <a:cubicBezTo>
                    <a:pt x="38320" y="20026"/>
                    <a:pt x="48137" y="15212"/>
                    <a:pt x="54788" y="7580"/>
                  </a:cubicBezTo>
                  <a:cubicBezTo>
                    <a:pt x="45320" y="458"/>
                    <a:pt x="36405" y="1"/>
                    <a:pt x="34272" y="1"/>
                  </a:cubicBezTo>
                  <a:cubicBezTo>
                    <a:pt x="33958" y="1"/>
                    <a:pt x="33791" y="11"/>
                    <a:pt x="33791" y="11"/>
                  </a:cubicBezTo>
                  <a:lnTo>
                    <a:pt x="27394" y="549"/>
                  </a:lnTo>
                  <a:lnTo>
                    <a:pt x="20965" y="11"/>
                  </a:lnTo>
                  <a:cubicBezTo>
                    <a:pt x="20965" y="11"/>
                    <a:pt x="20797" y="1"/>
                    <a:pt x="20482"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4976832" y="3055780"/>
              <a:ext cx="78417" cy="34210"/>
            </a:xfrm>
            <a:custGeom>
              <a:avLst/>
              <a:gdLst/>
              <a:ahLst/>
              <a:cxnLst/>
              <a:rect l="l" t="t" r="r" b="b"/>
              <a:pathLst>
                <a:path w="2471" h="1078" extrusionOk="0">
                  <a:moveTo>
                    <a:pt x="1" y="1"/>
                  </a:moveTo>
                  <a:lnTo>
                    <a:pt x="1" y="1"/>
                  </a:lnTo>
                  <a:cubicBezTo>
                    <a:pt x="159" y="603"/>
                    <a:pt x="729" y="1078"/>
                    <a:pt x="1394" y="1078"/>
                  </a:cubicBezTo>
                  <a:cubicBezTo>
                    <a:pt x="1806" y="1078"/>
                    <a:pt x="2186" y="888"/>
                    <a:pt x="2471" y="603"/>
                  </a:cubicBezTo>
                  <a:cubicBezTo>
                    <a:pt x="1584" y="349"/>
                    <a:pt x="761" y="159"/>
                    <a:pt x="1"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4863285" y="3141211"/>
              <a:ext cx="94507" cy="93523"/>
            </a:xfrm>
            <a:custGeom>
              <a:avLst/>
              <a:gdLst/>
              <a:ahLst/>
              <a:cxnLst/>
              <a:rect l="l" t="t" r="r" b="b"/>
              <a:pathLst>
                <a:path w="2978" h="2947" extrusionOk="0">
                  <a:moveTo>
                    <a:pt x="1489" y="1"/>
                  </a:moveTo>
                  <a:cubicBezTo>
                    <a:pt x="665" y="1"/>
                    <a:pt x="0" y="666"/>
                    <a:pt x="0" y="1489"/>
                  </a:cubicBezTo>
                  <a:cubicBezTo>
                    <a:pt x="0" y="2313"/>
                    <a:pt x="665" y="2946"/>
                    <a:pt x="1489" y="2946"/>
                  </a:cubicBezTo>
                  <a:cubicBezTo>
                    <a:pt x="2312" y="2946"/>
                    <a:pt x="2977" y="2313"/>
                    <a:pt x="2977" y="1489"/>
                  </a:cubicBezTo>
                  <a:cubicBezTo>
                    <a:pt x="2977" y="666"/>
                    <a:pt x="2312" y="1"/>
                    <a:pt x="1489"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5021071" y="3226642"/>
              <a:ext cx="93491" cy="93491"/>
            </a:xfrm>
            <a:custGeom>
              <a:avLst/>
              <a:gdLst/>
              <a:ahLst/>
              <a:cxnLst/>
              <a:rect l="l" t="t" r="r" b="b"/>
              <a:pathLst>
                <a:path w="2946" h="2946" extrusionOk="0">
                  <a:moveTo>
                    <a:pt x="1489" y="1"/>
                  </a:moveTo>
                  <a:cubicBezTo>
                    <a:pt x="665" y="1"/>
                    <a:pt x="0" y="666"/>
                    <a:pt x="0" y="1489"/>
                  </a:cubicBezTo>
                  <a:cubicBezTo>
                    <a:pt x="0" y="2281"/>
                    <a:pt x="665" y="2946"/>
                    <a:pt x="1489" y="2946"/>
                  </a:cubicBezTo>
                  <a:cubicBezTo>
                    <a:pt x="2312" y="2946"/>
                    <a:pt x="2945" y="2281"/>
                    <a:pt x="2945" y="1489"/>
                  </a:cubicBezTo>
                  <a:cubicBezTo>
                    <a:pt x="2945" y="666"/>
                    <a:pt x="2312" y="1"/>
                    <a:pt x="1489"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4869314" y="3345235"/>
              <a:ext cx="93491" cy="93491"/>
            </a:xfrm>
            <a:custGeom>
              <a:avLst/>
              <a:gdLst/>
              <a:ahLst/>
              <a:cxnLst/>
              <a:rect l="l" t="t" r="r" b="b"/>
              <a:pathLst>
                <a:path w="2946" h="2946" extrusionOk="0">
                  <a:moveTo>
                    <a:pt x="1457" y="1"/>
                  </a:moveTo>
                  <a:cubicBezTo>
                    <a:pt x="634" y="1"/>
                    <a:pt x="0" y="666"/>
                    <a:pt x="0" y="1489"/>
                  </a:cubicBezTo>
                  <a:cubicBezTo>
                    <a:pt x="0" y="2281"/>
                    <a:pt x="634" y="2946"/>
                    <a:pt x="1457" y="2946"/>
                  </a:cubicBezTo>
                  <a:cubicBezTo>
                    <a:pt x="2280" y="2946"/>
                    <a:pt x="2945" y="2281"/>
                    <a:pt x="2945" y="1489"/>
                  </a:cubicBezTo>
                  <a:cubicBezTo>
                    <a:pt x="2945" y="666"/>
                    <a:pt x="2280" y="1"/>
                    <a:pt x="1457"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5152708" y="3345235"/>
              <a:ext cx="94507" cy="93491"/>
            </a:xfrm>
            <a:custGeom>
              <a:avLst/>
              <a:gdLst/>
              <a:ahLst/>
              <a:cxnLst/>
              <a:rect l="l" t="t" r="r" b="b"/>
              <a:pathLst>
                <a:path w="2978" h="2946" extrusionOk="0">
                  <a:moveTo>
                    <a:pt x="1489" y="1"/>
                  </a:moveTo>
                  <a:cubicBezTo>
                    <a:pt x="666" y="1"/>
                    <a:pt x="1" y="666"/>
                    <a:pt x="1" y="1489"/>
                  </a:cubicBezTo>
                  <a:cubicBezTo>
                    <a:pt x="1" y="2281"/>
                    <a:pt x="666" y="2946"/>
                    <a:pt x="1489" y="2946"/>
                  </a:cubicBezTo>
                  <a:cubicBezTo>
                    <a:pt x="2313" y="2946"/>
                    <a:pt x="2978" y="2281"/>
                    <a:pt x="2978" y="1489"/>
                  </a:cubicBezTo>
                  <a:cubicBezTo>
                    <a:pt x="2978" y="666"/>
                    <a:pt x="2313" y="1"/>
                    <a:pt x="1489"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5021071" y="3490962"/>
              <a:ext cx="93491" cy="83463"/>
            </a:xfrm>
            <a:custGeom>
              <a:avLst/>
              <a:gdLst/>
              <a:ahLst/>
              <a:cxnLst/>
              <a:rect l="l" t="t" r="r" b="b"/>
              <a:pathLst>
                <a:path w="2946" h="2630" extrusionOk="0">
                  <a:moveTo>
                    <a:pt x="1489" y="1"/>
                  </a:moveTo>
                  <a:cubicBezTo>
                    <a:pt x="665" y="1"/>
                    <a:pt x="0" y="666"/>
                    <a:pt x="0" y="1489"/>
                  </a:cubicBezTo>
                  <a:cubicBezTo>
                    <a:pt x="0" y="1964"/>
                    <a:pt x="222" y="2376"/>
                    <a:pt x="570" y="2629"/>
                  </a:cubicBezTo>
                  <a:cubicBezTo>
                    <a:pt x="1394" y="2281"/>
                    <a:pt x="2185" y="1901"/>
                    <a:pt x="2945" y="1489"/>
                  </a:cubicBezTo>
                  <a:cubicBezTo>
                    <a:pt x="2945" y="666"/>
                    <a:pt x="2312" y="1"/>
                    <a:pt x="1489"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226079" y="3218613"/>
              <a:ext cx="94507" cy="93491"/>
            </a:xfrm>
            <a:custGeom>
              <a:avLst/>
              <a:gdLst/>
              <a:ahLst/>
              <a:cxnLst/>
              <a:rect l="l" t="t" r="r" b="b"/>
              <a:pathLst>
                <a:path w="2978" h="2946" extrusionOk="0">
                  <a:moveTo>
                    <a:pt x="1489" y="0"/>
                  </a:moveTo>
                  <a:cubicBezTo>
                    <a:pt x="666" y="0"/>
                    <a:pt x="1" y="634"/>
                    <a:pt x="1" y="1457"/>
                  </a:cubicBezTo>
                  <a:cubicBezTo>
                    <a:pt x="1" y="2280"/>
                    <a:pt x="666" y="2946"/>
                    <a:pt x="1489" y="2946"/>
                  </a:cubicBezTo>
                  <a:cubicBezTo>
                    <a:pt x="2313" y="2946"/>
                    <a:pt x="2978" y="2280"/>
                    <a:pt x="2978" y="1457"/>
                  </a:cubicBezTo>
                  <a:cubicBezTo>
                    <a:pt x="2978" y="634"/>
                    <a:pt x="2313" y="0"/>
                    <a:pt x="1489"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152708" y="3109063"/>
              <a:ext cx="83463" cy="53283"/>
            </a:xfrm>
            <a:custGeom>
              <a:avLst/>
              <a:gdLst/>
              <a:ahLst/>
              <a:cxnLst/>
              <a:rect l="l" t="t" r="r" b="b"/>
              <a:pathLst>
                <a:path w="2630" h="1679" extrusionOk="0">
                  <a:moveTo>
                    <a:pt x="33" y="0"/>
                  </a:moveTo>
                  <a:cubicBezTo>
                    <a:pt x="33" y="64"/>
                    <a:pt x="1" y="127"/>
                    <a:pt x="1" y="222"/>
                  </a:cubicBezTo>
                  <a:cubicBezTo>
                    <a:pt x="1" y="1014"/>
                    <a:pt x="666" y="1679"/>
                    <a:pt x="1489" y="1679"/>
                  </a:cubicBezTo>
                  <a:cubicBezTo>
                    <a:pt x="1964" y="1679"/>
                    <a:pt x="2344" y="1457"/>
                    <a:pt x="2629" y="1140"/>
                  </a:cubicBezTo>
                  <a:cubicBezTo>
                    <a:pt x="1743" y="697"/>
                    <a:pt x="888" y="349"/>
                    <a:pt x="33"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5387896" y="3244731"/>
              <a:ext cx="60328" cy="75402"/>
            </a:xfrm>
            <a:custGeom>
              <a:avLst/>
              <a:gdLst/>
              <a:ahLst/>
              <a:cxnLst/>
              <a:rect l="l" t="t" r="r" b="b"/>
              <a:pathLst>
                <a:path w="1901" h="2376" extrusionOk="0">
                  <a:moveTo>
                    <a:pt x="570" y="1"/>
                  </a:moveTo>
                  <a:cubicBezTo>
                    <a:pt x="222" y="286"/>
                    <a:pt x="0" y="697"/>
                    <a:pt x="0" y="1172"/>
                  </a:cubicBezTo>
                  <a:cubicBezTo>
                    <a:pt x="0" y="1679"/>
                    <a:pt x="222" y="2091"/>
                    <a:pt x="602" y="2376"/>
                  </a:cubicBezTo>
                  <a:cubicBezTo>
                    <a:pt x="1045" y="1901"/>
                    <a:pt x="1489" y="1426"/>
                    <a:pt x="1901" y="951"/>
                  </a:cubicBezTo>
                  <a:cubicBezTo>
                    <a:pt x="1457" y="602"/>
                    <a:pt x="1014" y="317"/>
                    <a:pt x="570"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4103485" y="3054797"/>
              <a:ext cx="78417" cy="34210"/>
            </a:xfrm>
            <a:custGeom>
              <a:avLst/>
              <a:gdLst/>
              <a:ahLst/>
              <a:cxnLst/>
              <a:rect l="l" t="t" r="r" b="b"/>
              <a:pathLst>
                <a:path w="2471" h="1078" extrusionOk="0">
                  <a:moveTo>
                    <a:pt x="2471" y="0"/>
                  </a:moveTo>
                  <a:cubicBezTo>
                    <a:pt x="1679" y="159"/>
                    <a:pt x="855" y="349"/>
                    <a:pt x="0" y="634"/>
                  </a:cubicBezTo>
                  <a:cubicBezTo>
                    <a:pt x="254" y="887"/>
                    <a:pt x="634" y="1077"/>
                    <a:pt x="1045" y="1077"/>
                  </a:cubicBezTo>
                  <a:cubicBezTo>
                    <a:pt x="1710" y="1077"/>
                    <a:pt x="2281" y="602"/>
                    <a:pt x="2471"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4199960" y="3140227"/>
              <a:ext cx="94507" cy="94507"/>
            </a:xfrm>
            <a:custGeom>
              <a:avLst/>
              <a:gdLst/>
              <a:ahLst/>
              <a:cxnLst/>
              <a:rect l="l" t="t" r="r" b="b"/>
              <a:pathLst>
                <a:path w="2978" h="2978" extrusionOk="0">
                  <a:moveTo>
                    <a:pt x="1489" y="0"/>
                  </a:moveTo>
                  <a:cubicBezTo>
                    <a:pt x="666" y="0"/>
                    <a:pt x="1" y="665"/>
                    <a:pt x="1" y="1489"/>
                  </a:cubicBezTo>
                  <a:cubicBezTo>
                    <a:pt x="1" y="2312"/>
                    <a:pt x="666" y="2977"/>
                    <a:pt x="1489" y="2977"/>
                  </a:cubicBezTo>
                  <a:cubicBezTo>
                    <a:pt x="2312" y="2977"/>
                    <a:pt x="2977" y="2312"/>
                    <a:pt x="2977" y="1489"/>
                  </a:cubicBezTo>
                  <a:cubicBezTo>
                    <a:pt x="2977" y="665"/>
                    <a:pt x="2312" y="0"/>
                    <a:pt x="1489"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4043189" y="3225658"/>
              <a:ext cx="93491" cy="93491"/>
            </a:xfrm>
            <a:custGeom>
              <a:avLst/>
              <a:gdLst/>
              <a:ahLst/>
              <a:cxnLst/>
              <a:rect l="l" t="t" r="r" b="b"/>
              <a:pathLst>
                <a:path w="2946" h="2946" extrusionOk="0">
                  <a:moveTo>
                    <a:pt x="1457" y="0"/>
                  </a:moveTo>
                  <a:cubicBezTo>
                    <a:pt x="634" y="0"/>
                    <a:pt x="0" y="665"/>
                    <a:pt x="0" y="1488"/>
                  </a:cubicBezTo>
                  <a:cubicBezTo>
                    <a:pt x="0" y="2280"/>
                    <a:pt x="634" y="2945"/>
                    <a:pt x="1457" y="2945"/>
                  </a:cubicBezTo>
                  <a:cubicBezTo>
                    <a:pt x="2280" y="2945"/>
                    <a:pt x="2945" y="2280"/>
                    <a:pt x="2945" y="1488"/>
                  </a:cubicBezTo>
                  <a:cubicBezTo>
                    <a:pt x="2945" y="665"/>
                    <a:pt x="2280" y="0"/>
                    <a:pt x="1457"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4194946" y="3344220"/>
              <a:ext cx="94507" cy="93523"/>
            </a:xfrm>
            <a:custGeom>
              <a:avLst/>
              <a:gdLst/>
              <a:ahLst/>
              <a:cxnLst/>
              <a:rect l="l" t="t" r="r" b="b"/>
              <a:pathLst>
                <a:path w="2978" h="2947" extrusionOk="0">
                  <a:moveTo>
                    <a:pt x="1489" y="1"/>
                  </a:moveTo>
                  <a:cubicBezTo>
                    <a:pt x="665" y="1"/>
                    <a:pt x="0" y="666"/>
                    <a:pt x="0" y="1489"/>
                  </a:cubicBezTo>
                  <a:cubicBezTo>
                    <a:pt x="0" y="2313"/>
                    <a:pt x="665" y="2946"/>
                    <a:pt x="1489" y="2946"/>
                  </a:cubicBezTo>
                  <a:cubicBezTo>
                    <a:pt x="2312" y="2946"/>
                    <a:pt x="2977" y="2313"/>
                    <a:pt x="2977" y="1489"/>
                  </a:cubicBezTo>
                  <a:cubicBezTo>
                    <a:pt x="2977" y="666"/>
                    <a:pt x="2312" y="1"/>
                    <a:pt x="1489"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3911520" y="3344220"/>
              <a:ext cx="93491" cy="93523"/>
            </a:xfrm>
            <a:custGeom>
              <a:avLst/>
              <a:gdLst/>
              <a:ahLst/>
              <a:cxnLst/>
              <a:rect l="l" t="t" r="r" b="b"/>
              <a:pathLst>
                <a:path w="2946" h="2947" extrusionOk="0">
                  <a:moveTo>
                    <a:pt x="1457" y="1"/>
                  </a:moveTo>
                  <a:cubicBezTo>
                    <a:pt x="634" y="1"/>
                    <a:pt x="1" y="666"/>
                    <a:pt x="1" y="1489"/>
                  </a:cubicBezTo>
                  <a:cubicBezTo>
                    <a:pt x="1" y="2313"/>
                    <a:pt x="634" y="2946"/>
                    <a:pt x="1457" y="2946"/>
                  </a:cubicBezTo>
                  <a:cubicBezTo>
                    <a:pt x="2281" y="2946"/>
                    <a:pt x="2946" y="2313"/>
                    <a:pt x="2946" y="1489"/>
                  </a:cubicBezTo>
                  <a:cubicBezTo>
                    <a:pt x="2946" y="666"/>
                    <a:pt x="2281" y="1"/>
                    <a:pt x="1457"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4043189" y="3489947"/>
              <a:ext cx="93491" cy="83463"/>
            </a:xfrm>
            <a:custGeom>
              <a:avLst/>
              <a:gdLst/>
              <a:ahLst/>
              <a:cxnLst/>
              <a:rect l="l" t="t" r="r" b="b"/>
              <a:pathLst>
                <a:path w="2946" h="2630" extrusionOk="0">
                  <a:moveTo>
                    <a:pt x="1457" y="1"/>
                  </a:moveTo>
                  <a:cubicBezTo>
                    <a:pt x="665" y="1"/>
                    <a:pt x="0" y="666"/>
                    <a:pt x="0" y="1489"/>
                  </a:cubicBezTo>
                  <a:cubicBezTo>
                    <a:pt x="760" y="1901"/>
                    <a:pt x="1584" y="2281"/>
                    <a:pt x="2375" y="2629"/>
                  </a:cubicBezTo>
                  <a:cubicBezTo>
                    <a:pt x="2724" y="2376"/>
                    <a:pt x="2945" y="1964"/>
                    <a:pt x="2945" y="1489"/>
                  </a:cubicBezTo>
                  <a:cubicBezTo>
                    <a:pt x="2945" y="666"/>
                    <a:pt x="2280" y="1"/>
                    <a:pt x="1457"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3837165" y="3217597"/>
              <a:ext cx="94475" cy="93491"/>
            </a:xfrm>
            <a:custGeom>
              <a:avLst/>
              <a:gdLst/>
              <a:ahLst/>
              <a:cxnLst/>
              <a:rect l="l" t="t" r="r" b="b"/>
              <a:pathLst>
                <a:path w="2977" h="2946" extrusionOk="0">
                  <a:moveTo>
                    <a:pt x="1488" y="1"/>
                  </a:moveTo>
                  <a:cubicBezTo>
                    <a:pt x="665" y="1"/>
                    <a:pt x="0" y="666"/>
                    <a:pt x="0" y="1457"/>
                  </a:cubicBezTo>
                  <a:cubicBezTo>
                    <a:pt x="0" y="2281"/>
                    <a:pt x="665" y="2946"/>
                    <a:pt x="1488" y="2946"/>
                  </a:cubicBezTo>
                  <a:cubicBezTo>
                    <a:pt x="2312" y="2946"/>
                    <a:pt x="2977" y="2281"/>
                    <a:pt x="2977" y="1457"/>
                  </a:cubicBezTo>
                  <a:cubicBezTo>
                    <a:pt x="2977" y="666"/>
                    <a:pt x="2312" y="1"/>
                    <a:pt x="1488"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3921580" y="3108048"/>
              <a:ext cx="83431" cy="53315"/>
            </a:xfrm>
            <a:custGeom>
              <a:avLst/>
              <a:gdLst/>
              <a:ahLst/>
              <a:cxnLst/>
              <a:rect l="l" t="t" r="r" b="b"/>
              <a:pathLst>
                <a:path w="2629" h="1680" extrusionOk="0">
                  <a:moveTo>
                    <a:pt x="2597" y="1"/>
                  </a:moveTo>
                  <a:cubicBezTo>
                    <a:pt x="1774" y="349"/>
                    <a:pt x="887" y="697"/>
                    <a:pt x="0" y="1141"/>
                  </a:cubicBezTo>
                  <a:cubicBezTo>
                    <a:pt x="285" y="1458"/>
                    <a:pt x="665" y="1679"/>
                    <a:pt x="1140" y="1679"/>
                  </a:cubicBezTo>
                  <a:cubicBezTo>
                    <a:pt x="1964" y="1679"/>
                    <a:pt x="2629" y="1014"/>
                    <a:pt x="2629" y="222"/>
                  </a:cubicBezTo>
                  <a:cubicBezTo>
                    <a:pt x="2629" y="127"/>
                    <a:pt x="2597" y="64"/>
                    <a:pt x="2597" y="1"/>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3709527" y="3243747"/>
              <a:ext cx="60328" cy="75402"/>
            </a:xfrm>
            <a:custGeom>
              <a:avLst/>
              <a:gdLst/>
              <a:ahLst/>
              <a:cxnLst/>
              <a:rect l="l" t="t" r="r" b="b"/>
              <a:pathLst>
                <a:path w="1901" h="2376" extrusionOk="0">
                  <a:moveTo>
                    <a:pt x="1330" y="0"/>
                  </a:moveTo>
                  <a:cubicBezTo>
                    <a:pt x="887" y="317"/>
                    <a:pt x="443" y="602"/>
                    <a:pt x="0" y="950"/>
                  </a:cubicBezTo>
                  <a:cubicBezTo>
                    <a:pt x="443" y="1425"/>
                    <a:pt x="855" y="1900"/>
                    <a:pt x="1298" y="2375"/>
                  </a:cubicBezTo>
                  <a:cubicBezTo>
                    <a:pt x="1679" y="2090"/>
                    <a:pt x="1900" y="1678"/>
                    <a:pt x="1900" y="1172"/>
                  </a:cubicBezTo>
                  <a:cubicBezTo>
                    <a:pt x="1900" y="697"/>
                    <a:pt x="1679" y="253"/>
                    <a:pt x="1330" y="0"/>
                  </a:cubicBez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4332612" y="3034677"/>
              <a:ext cx="474407" cy="635208"/>
            </a:xfrm>
            <a:custGeom>
              <a:avLst/>
              <a:gdLst/>
              <a:ahLst/>
              <a:cxnLst/>
              <a:rect l="l" t="t" r="r" b="b"/>
              <a:pathLst>
                <a:path w="14949" h="20016" extrusionOk="0">
                  <a:moveTo>
                    <a:pt x="508" y="1"/>
                  </a:moveTo>
                  <a:lnTo>
                    <a:pt x="1" y="19192"/>
                  </a:lnTo>
                  <a:cubicBezTo>
                    <a:pt x="951" y="19382"/>
                    <a:pt x="1901" y="19572"/>
                    <a:pt x="2851" y="19699"/>
                  </a:cubicBezTo>
                  <a:lnTo>
                    <a:pt x="2883" y="19699"/>
                  </a:lnTo>
                  <a:cubicBezTo>
                    <a:pt x="3199" y="19731"/>
                    <a:pt x="3516" y="19762"/>
                    <a:pt x="3833" y="19794"/>
                  </a:cubicBezTo>
                  <a:lnTo>
                    <a:pt x="3928" y="19826"/>
                  </a:lnTo>
                  <a:cubicBezTo>
                    <a:pt x="4213" y="19857"/>
                    <a:pt x="4498" y="19889"/>
                    <a:pt x="4783" y="19889"/>
                  </a:cubicBezTo>
                  <a:cubicBezTo>
                    <a:pt x="4878" y="19921"/>
                    <a:pt x="4941" y="19921"/>
                    <a:pt x="5036" y="19921"/>
                  </a:cubicBezTo>
                  <a:cubicBezTo>
                    <a:pt x="5290" y="19952"/>
                    <a:pt x="5543" y="19952"/>
                    <a:pt x="5765" y="19984"/>
                  </a:cubicBezTo>
                  <a:lnTo>
                    <a:pt x="6240" y="19984"/>
                  </a:lnTo>
                  <a:lnTo>
                    <a:pt x="6778" y="20016"/>
                  </a:lnTo>
                  <a:lnTo>
                    <a:pt x="7791" y="20016"/>
                  </a:lnTo>
                  <a:cubicBezTo>
                    <a:pt x="10230" y="20016"/>
                    <a:pt x="12637" y="19762"/>
                    <a:pt x="14949" y="19319"/>
                  </a:cubicBezTo>
                  <a:lnTo>
                    <a:pt x="14727" y="1394"/>
                  </a:lnTo>
                  <a:lnTo>
                    <a:pt x="14157" y="1"/>
                  </a:lnTo>
                  <a:lnTo>
                    <a:pt x="10958" y="286"/>
                  </a:lnTo>
                  <a:lnTo>
                    <a:pt x="7760" y="539"/>
                  </a:lnTo>
                  <a:lnTo>
                    <a:pt x="4530" y="286"/>
                  </a:lnTo>
                  <a:lnTo>
                    <a:pt x="1331" y="1"/>
                  </a:lnTo>
                  <a:close/>
                </a:path>
              </a:pathLst>
            </a:custGeom>
            <a:solidFill>
              <a:srgbClr val="F3F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4757734" y="3034518"/>
              <a:ext cx="235220" cy="621308"/>
            </a:xfrm>
            <a:custGeom>
              <a:avLst/>
              <a:gdLst/>
              <a:ahLst/>
              <a:cxnLst/>
              <a:rect l="l" t="t" r="r" b="b"/>
              <a:pathLst>
                <a:path w="7412" h="19578" extrusionOk="0">
                  <a:moveTo>
                    <a:pt x="1114" y="1"/>
                  </a:moveTo>
                  <a:cubicBezTo>
                    <a:pt x="883" y="1"/>
                    <a:pt x="761" y="6"/>
                    <a:pt x="761" y="6"/>
                  </a:cubicBezTo>
                  <a:lnTo>
                    <a:pt x="698" y="6"/>
                  </a:lnTo>
                  <a:lnTo>
                    <a:pt x="729" y="513"/>
                  </a:lnTo>
                  <a:lnTo>
                    <a:pt x="1" y="19577"/>
                  </a:lnTo>
                  <a:cubicBezTo>
                    <a:pt x="2566" y="19197"/>
                    <a:pt x="5036" y="18532"/>
                    <a:pt x="7411" y="17614"/>
                  </a:cubicBezTo>
                  <a:lnTo>
                    <a:pt x="2154" y="5421"/>
                  </a:lnTo>
                  <a:lnTo>
                    <a:pt x="6461" y="3680"/>
                  </a:lnTo>
                  <a:lnTo>
                    <a:pt x="2851" y="69"/>
                  </a:lnTo>
                  <a:cubicBezTo>
                    <a:pt x="2053" y="12"/>
                    <a:pt x="1460" y="1"/>
                    <a:pt x="1114"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4165781" y="3034423"/>
              <a:ext cx="234204" cy="621403"/>
            </a:xfrm>
            <a:custGeom>
              <a:avLst/>
              <a:gdLst/>
              <a:ahLst/>
              <a:cxnLst/>
              <a:rect l="l" t="t" r="r" b="b"/>
              <a:pathLst>
                <a:path w="7380" h="19581" extrusionOk="0">
                  <a:moveTo>
                    <a:pt x="6133" y="1"/>
                  </a:moveTo>
                  <a:cubicBezTo>
                    <a:pt x="5836" y="1"/>
                    <a:pt x="5400" y="9"/>
                    <a:pt x="4846" y="41"/>
                  </a:cubicBezTo>
                  <a:cubicBezTo>
                    <a:pt x="4751" y="41"/>
                    <a:pt x="4656" y="72"/>
                    <a:pt x="4530" y="72"/>
                  </a:cubicBezTo>
                  <a:lnTo>
                    <a:pt x="919" y="3683"/>
                  </a:lnTo>
                  <a:lnTo>
                    <a:pt x="5226" y="5424"/>
                  </a:lnTo>
                  <a:lnTo>
                    <a:pt x="1" y="17617"/>
                  </a:lnTo>
                  <a:cubicBezTo>
                    <a:pt x="2344" y="18504"/>
                    <a:pt x="4815" y="19200"/>
                    <a:pt x="7380" y="19580"/>
                  </a:cubicBezTo>
                  <a:lnTo>
                    <a:pt x="6651" y="516"/>
                  </a:lnTo>
                  <a:lnTo>
                    <a:pt x="6715" y="9"/>
                  </a:lnTo>
                  <a:lnTo>
                    <a:pt x="6588" y="9"/>
                  </a:lnTo>
                  <a:cubicBezTo>
                    <a:pt x="6588" y="9"/>
                    <a:pt x="6430" y="1"/>
                    <a:pt x="6133" y="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4826091" y="3054797"/>
              <a:ext cx="148774" cy="496494"/>
            </a:xfrm>
            <a:custGeom>
              <a:avLst/>
              <a:gdLst/>
              <a:ahLst/>
              <a:cxnLst/>
              <a:rect l="l" t="t" r="r" b="b"/>
              <a:pathLst>
                <a:path w="4688" h="15645" fill="none" extrusionOk="0">
                  <a:moveTo>
                    <a:pt x="1267" y="0"/>
                  </a:moveTo>
                  <a:lnTo>
                    <a:pt x="4307" y="3041"/>
                  </a:lnTo>
                  <a:lnTo>
                    <a:pt x="0" y="4782"/>
                  </a:lnTo>
                  <a:lnTo>
                    <a:pt x="4687" y="15645"/>
                  </a:lnTo>
                </a:path>
              </a:pathLst>
            </a:custGeom>
            <a:noFill/>
            <a:ln w="110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4183870" y="3054797"/>
              <a:ext cx="147790" cy="496494"/>
            </a:xfrm>
            <a:custGeom>
              <a:avLst/>
              <a:gdLst/>
              <a:ahLst/>
              <a:cxnLst/>
              <a:rect l="l" t="t" r="r" b="b"/>
              <a:pathLst>
                <a:path w="4657" h="15645" fill="none" extrusionOk="0">
                  <a:moveTo>
                    <a:pt x="3389" y="0"/>
                  </a:moveTo>
                  <a:lnTo>
                    <a:pt x="349" y="3041"/>
                  </a:lnTo>
                  <a:lnTo>
                    <a:pt x="4656" y="4782"/>
                  </a:lnTo>
                  <a:lnTo>
                    <a:pt x="1" y="15645"/>
                  </a:lnTo>
                </a:path>
              </a:pathLst>
            </a:custGeom>
            <a:noFill/>
            <a:ln w="110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a:off x="4757734" y="3082946"/>
              <a:ext cx="22151" cy="549745"/>
            </a:xfrm>
            <a:custGeom>
              <a:avLst/>
              <a:gdLst/>
              <a:ahLst/>
              <a:cxnLst/>
              <a:rect l="l" t="t" r="r" b="b"/>
              <a:pathLst>
                <a:path w="698" h="17323" fill="none" extrusionOk="0">
                  <a:moveTo>
                    <a:pt x="698" y="0"/>
                  </a:moveTo>
                  <a:lnTo>
                    <a:pt x="1" y="17323"/>
                  </a:lnTo>
                </a:path>
              </a:pathLst>
            </a:custGeom>
            <a:noFill/>
            <a:ln w="110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0"/>
            <p:cNvSpPr/>
            <p:nvPr/>
          </p:nvSpPr>
          <p:spPr>
            <a:xfrm>
              <a:off x="4377834" y="3082946"/>
              <a:ext cx="22151" cy="549745"/>
            </a:xfrm>
            <a:custGeom>
              <a:avLst/>
              <a:gdLst/>
              <a:ahLst/>
              <a:cxnLst/>
              <a:rect l="l" t="t" r="r" b="b"/>
              <a:pathLst>
                <a:path w="698" h="17323" fill="none" extrusionOk="0">
                  <a:moveTo>
                    <a:pt x="1" y="0"/>
                  </a:moveTo>
                  <a:lnTo>
                    <a:pt x="698" y="17323"/>
                  </a:lnTo>
                </a:path>
              </a:pathLst>
            </a:custGeom>
            <a:noFill/>
            <a:ln w="110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3823075" y="1683654"/>
              <a:ext cx="1501542" cy="1337979"/>
            </a:xfrm>
            <a:custGeom>
              <a:avLst/>
              <a:gdLst/>
              <a:ahLst/>
              <a:cxnLst/>
              <a:rect l="l" t="t" r="r" b="b"/>
              <a:pathLst>
                <a:path w="47315" h="42161" extrusionOk="0">
                  <a:moveTo>
                    <a:pt x="18369" y="1"/>
                  </a:moveTo>
                  <a:cubicBezTo>
                    <a:pt x="16268" y="1"/>
                    <a:pt x="13756" y="649"/>
                    <a:pt x="11243" y="2828"/>
                  </a:cubicBezTo>
                  <a:cubicBezTo>
                    <a:pt x="1" y="12614"/>
                    <a:pt x="9501" y="32122"/>
                    <a:pt x="2883" y="39026"/>
                  </a:cubicBezTo>
                  <a:cubicBezTo>
                    <a:pt x="2883" y="39026"/>
                    <a:pt x="3864" y="39343"/>
                    <a:pt x="5638" y="39818"/>
                  </a:cubicBezTo>
                  <a:cubicBezTo>
                    <a:pt x="5701" y="39754"/>
                    <a:pt x="5733" y="39659"/>
                    <a:pt x="5796" y="39596"/>
                  </a:cubicBezTo>
                  <a:cubicBezTo>
                    <a:pt x="6081" y="39153"/>
                    <a:pt x="6334" y="38678"/>
                    <a:pt x="6588" y="38171"/>
                  </a:cubicBezTo>
                  <a:cubicBezTo>
                    <a:pt x="7031" y="37189"/>
                    <a:pt x="7443" y="36144"/>
                    <a:pt x="7760" y="35067"/>
                  </a:cubicBezTo>
                  <a:lnTo>
                    <a:pt x="7760" y="35067"/>
                  </a:lnTo>
                  <a:cubicBezTo>
                    <a:pt x="7728" y="36176"/>
                    <a:pt x="7633" y="37316"/>
                    <a:pt x="7411" y="38456"/>
                  </a:cubicBezTo>
                  <a:cubicBezTo>
                    <a:pt x="7316" y="39026"/>
                    <a:pt x="7190" y="39596"/>
                    <a:pt x="7000" y="40134"/>
                  </a:cubicBezTo>
                  <a:cubicBezTo>
                    <a:pt x="8488" y="40483"/>
                    <a:pt x="10325" y="40863"/>
                    <a:pt x="12447" y="41211"/>
                  </a:cubicBezTo>
                  <a:cubicBezTo>
                    <a:pt x="12510" y="41084"/>
                    <a:pt x="12573" y="40958"/>
                    <a:pt x="12637" y="40831"/>
                  </a:cubicBezTo>
                  <a:cubicBezTo>
                    <a:pt x="12732" y="40546"/>
                    <a:pt x="12827" y="40229"/>
                    <a:pt x="12922" y="39913"/>
                  </a:cubicBezTo>
                  <a:cubicBezTo>
                    <a:pt x="13080" y="39279"/>
                    <a:pt x="13207" y="38614"/>
                    <a:pt x="13302" y="37949"/>
                  </a:cubicBezTo>
                  <a:cubicBezTo>
                    <a:pt x="13397" y="38614"/>
                    <a:pt x="13460" y="39279"/>
                    <a:pt x="13492" y="39976"/>
                  </a:cubicBezTo>
                  <a:cubicBezTo>
                    <a:pt x="13523" y="40293"/>
                    <a:pt x="13523" y="40641"/>
                    <a:pt x="13492" y="41021"/>
                  </a:cubicBezTo>
                  <a:cubicBezTo>
                    <a:pt x="13492" y="41116"/>
                    <a:pt x="13460" y="41243"/>
                    <a:pt x="13460" y="41338"/>
                  </a:cubicBezTo>
                  <a:cubicBezTo>
                    <a:pt x="16645" y="41812"/>
                    <a:pt x="20387" y="42161"/>
                    <a:pt x="24460" y="42161"/>
                  </a:cubicBezTo>
                  <a:cubicBezTo>
                    <a:pt x="27191" y="42161"/>
                    <a:pt x="30070" y="42004"/>
                    <a:pt x="33032" y="41623"/>
                  </a:cubicBezTo>
                  <a:cubicBezTo>
                    <a:pt x="32937" y="40293"/>
                    <a:pt x="32905" y="38994"/>
                    <a:pt x="32873" y="37664"/>
                  </a:cubicBezTo>
                  <a:lnTo>
                    <a:pt x="32873" y="37664"/>
                  </a:lnTo>
                  <a:cubicBezTo>
                    <a:pt x="33222" y="38963"/>
                    <a:pt x="33602" y="40261"/>
                    <a:pt x="34013" y="41496"/>
                  </a:cubicBezTo>
                  <a:cubicBezTo>
                    <a:pt x="35818" y="41243"/>
                    <a:pt x="37655" y="40894"/>
                    <a:pt x="39492" y="40451"/>
                  </a:cubicBezTo>
                  <a:cubicBezTo>
                    <a:pt x="39429" y="40261"/>
                    <a:pt x="39397" y="40071"/>
                    <a:pt x="39365" y="39881"/>
                  </a:cubicBezTo>
                  <a:cubicBezTo>
                    <a:pt x="39239" y="39184"/>
                    <a:pt x="39144" y="38519"/>
                    <a:pt x="39049" y="37854"/>
                  </a:cubicBezTo>
                  <a:cubicBezTo>
                    <a:pt x="38890" y="36524"/>
                    <a:pt x="38795" y="35194"/>
                    <a:pt x="38700" y="33864"/>
                  </a:cubicBezTo>
                  <a:lnTo>
                    <a:pt x="38700" y="33864"/>
                  </a:lnTo>
                  <a:cubicBezTo>
                    <a:pt x="39080" y="35131"/>
                    <a:pt x="39492" y="36397"/>
                    <a:pt x="39935" y="37664"/>
                  </a:cubicBezTo>
                  <a:cubicBezTo>
                    <a:pt x="40157" y="38266"/>
                    <a:pt x="40379" y="38899"/>
                    <a:pt x="40632" y="39469"/>
                  </a:cubicBezTo>
                  <a:cubicBezTo>
                    <a:pt x="40727" y="39691"/>
                    <a:pt x="40854" y="39881"/>
                    <a:pt x="40949" y="40103"/>
                  </a:cubicBezTo>
                  <a:cubicBezTo>
                    <a:pt x="42121" y="39786"/>
                    <a:pt x="43261" y="39406"/>
                    <a:pt x="44432" y="39026"/>
                  </a:cubicBezTo>
                  <a:cubicBezTo>
                    <a:pt x="37814" y="32122"/>
                    <a:pt x="47314" y="12614"/>
                    <a:pt x="36072" y="2828"/>
                  </a:cubicBezTo>
                  <a:cubicBezTo>
                    <a:pt x="33559" y="649"/>
                    <a:pt x="31047" y="1"/>
                    <a:pt x="28946" y="1"/>
                  </a:cubicBezTo>
                  <a:cubicBezTo>
                    <a:pt x="25857" y="1"/>
                    <a:pt x="23657" y="1403"/>
                    <a:pt x="23657" y="1403"/>
                  </a:cubicBezTo>
                  <a:cubicBezTo>
                    <a:pt x="23657" y="1403"/>
                    <a:pt x="21458" y="1"/>
                    <a:pt x="18369"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3944683" y="2222641"/>
              <a:ext cx="248263" cy="225160"/>
            </a:xfrm>
            <a:custGeom>
              <a:avLst/>
              <a:gdLst/>
              <a:ahLst/>
              <a:cxnLst/>
              <a:rect l="l" t="t" r="r" b="b"/>
              <a:pathLst>
                <a:path w="7823" h="7095" extrusionOk="0">
                  <a:moveTo>
                    <a:pt x="3912" y="0"/>
                  </a:moveTo>
                  <a:cubicBezTo>
                    <a:pt x="3001" y="0"/>
                    <a:pt x="2091" y="349"/>
                    <a:pt x="1394" y="1046"/>
                  </a:cubicBezTo>
                  <a:cubicBezTo>
                    <a:pt x="1" y="2439"/>
                    <a:pt x="1" y="4687"/>
                    <a:pt x="1394" y="6049"/>
                  </a:cubicBezTo>
                  <a:cubicBezTo>
                    <a:pt x="2091" y="6746"/>
                    <a:pt x="3001" y="7094"/>
                    <a:pt x="3912" y="7094"/>
                  </a:cubicBezTo>
                  <a:cubicBezTo>
                    <a:pt x="4822" y="7094"/>
                    <a:pt x="5733" y="6746"/>
                    <a:pt x="6429" y="6049"/>
                  </a:cubicBezTo>
                  <a:cubicBezTo>
                    <a:pt x="7823" y="4687"/>
                    <a:pt x="7823" y="2439"/>
                    <a:pt x="6429" y="1046"/>
                  </a:cubicBezTo>
                  <a:cubicBezTo>
                    <a:pt x="5733" y="349"/>
                    <a:pt x="4822" y="0"/>
                    <a:pt x="3912" y="0"/>
                  </a:cubicBezTo>
                  <a:close/>
                </a:path>
              </a:pathLst>
            </a:custGeom>
            <a:solidFill>
              <a:srgbClr val="FFC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3994952" y="2256820"/>
              <a:ext cx="128654" cy="51284"/>
            </a:xfrm>
            <a:custGeom>
              <a:avLst/>
              <a:gdLst/>
              <a:ahLst/>
              <a:cxnLst/>
              <a:rect l="l" t="t" r="r" b="b"/>
              <a:pathLst>
                <a:path w="4054" h="1616" fill="none" extrusionOk="0">
                  <a:moveTo>
                    <a:pt x="0" y="1615"/>
                  </a:moveTo>
                  <a:cubicBezTo>
                    <a:pt x="348" y="665"/>
                    <a:pt x="1267" y="0"/>
                    <a:pt x="2312" y="0"/>
                  </a:cubicBezTo>
                  <a:cubicBezTo>
                    <a:pt x="3009" y="0"/>
                    <a:pt x="3610" y="285"/>
                    <a:pt x="4054" y="697"/>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0"/>
            <p:cNvSpPr/>
            <p:nvPr/>
          </p:nvSpPr>
          <p:spPr>
            <a:xfrm>
              <a:off x="4958743" y="2222451"/>
              <a:ext cx="256324" cy="225541"/>
            </a:xfrm>
            <a:custGeom>
              <a:avLst/>
              <a:gdLst/>
              <a:ahLst/>
              <a:cxnLst/>
              <a:rect l="l" t="t" r="r" b="b"/>
              <a:pathLst>
                <a:path w="8077" h="7107" extrusionOk="0">
                  <a:moveTo>
                    <a:pt x="4080" y="0"/>
                  </a:moveTo>
                  <a:cubicBezTo>
                    <a:pt x="2678" y="0"/>
                    <a:pt x="1337" y="823"/>
                    <a:pt x="761" y="2192"/>
                  </a:cubicBezTo>
                  <a:cubicBezTo>
                    <a:pt x="1" y="3997"/>
                    <a:pt x="856" y="6087"/>
                    <a:pt x="2661" y="6847"/>
                  </a:cubicBezTo>
                  <a:cubicBezTo>
                    <a:pt x="3105" y="7023"/>
                    <a:pt x="3562" y="7107"/>
                    <a:pt x="4010" y="7107"/>
                  </a:cubicBezTo>
                  <a:cubicBezTo>
                    <a:pt x="5417" y="7107"/>
                    <a:pt x="6740" y="6284"/>
                    <a:pt x="7316" y="4915"/>
                  </a:cubicBezTo>
                  <a:cubicBezTo>
                    <a:pt x="8076" y="3110"/>
                    <a:pt x="7221" y="1020"/>
                    <a:pt x="5416" y="260"/>
                  </a:cubicBezTo>
                  <a:cubicBezTo>
                    <a:pt x="4980" y="84"/>
                    <a:pt x="4527" y="0"/>
                    <a:pt x="4080" y="0"/>
                  </a:cubicBezTo>
                  <a:close/>
                </a:path>
              </a:pathLst>
            </a:custGeom>
            <a:solidFill>
              <a:srgbClr val="FFC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a:off x="5032115" y="2256820"/>
              <a:ext cx="128685" cy="51284"/>
            </a:xfrm>
            <a:custGeom>
              <a:avLst/>
              <a:gdLst/>
              <a:ahLst/>
              <a:cxnLst/>
              <a:rect l="l" t="t" r="r" b="b"/>
              <a:pathLst>
                <a:path w="4055" h="1616" fill="none" extrusionOk="0">
                  <a:moveTo>
                    <a:pt x="4054" y="1615"/>
                  </a:moveTo>
                  <a:cubicBezTo>
                    <a:pt x="3706" y="665"/>
                    <a:pt x="2787" y="0"/>
                    <a:pt x="1742" y="0"/>
                  </a:cubicBezTo>
                  <a:cubicBezTo>
                    <a:pt x="1077" y="0"/>
                    <a:pt x="444" y="285"/>
                    <a:pt x="1" y="697"/>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a:off x="4962774" y="2132197"/>
              <a:ext cx="170893" cy="433183"/>
            </a:xfrm>
            <a:custGeom>
              <a:avLst/>
              <a:gdLst/>
              <a:ahLst/>
              <a:cxnLst/>
              <a:rect l="l" t="t" r="r" b="b"/>
              <a:pathLst>
                <a:path w="5385" h="13650" extrusionOk="0">
                  <a:moveTo>
                    <a:pt x="2059" y="0"/>
                  </a:moveTo>
                  <a:lnTo>
                    <a:pt x="0" y="12351"/>
                  </a:lnTo>
                  <a:lnTo>
                    <a:pt x="3706" y="13650"/>
                  </a:lnTo>
                  <a:cubicBezTo>
                    <a:pt x="5384" y="8361"/>
                    <a:pt x="4529" y="1330"/>
                    <a:pt x="4529" y="1330"/>
                  </a:cubicBezTo>
                  <a:lnTo>
                    <a:pt x="2059"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a:off x="4376851" y="2657824"/>
              <a:ext cx="404050" cy="431755"/>
            </a:xfrm>
            <a:custGeom>
              <a:avLst/>
              <a:gdLst/>
              <a:ahLst/>
              <a:cxnLst/>
              <a:rect l="l" t="t" r="r" b="b"/>
              <a:pathLst>
                <a:path w="12732" h="13605" extrusionOk="0">
                  <a:moveTo>
                    <a:pt x="1077" y="0"/>
                  </a:moveTo>
                  <a:lnTo>
                    <a:pt x="0" y="12319"/>
                  </a:lnTo>
                  <a:cubicBezTo>
                    <a:pt x="0" y="12319"/>
                    <a:pt x="2815" y="13605"/>
                    <a:pt x="6630" y="13605"/>
                  </a:cubicBezTo>
                  <a:cubicBezTo>
                    <a:pt x="8495" y="13605"/>
                    <a:pt x="10600" y="13298"/>
                    <a:pt x="12731" y="12383"/>
                  </a:cubicBezTo>
                  <a:lnTo>
                    <a:pt x="11655" y="0"/>
                  </a:lnTo>
                  <a:close/>
                </a:path>
              </a:pathLst>
            </a:custGeom>
            <a:solidFill>
              <a:srgbClr val="FFC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a:off x="4388910" y="2826654"/>
              <a:ext cx="373902" cy="90476"/>
            </a:xfrm>
            <a:custGeom>
              <a:avLst/>
              <a:gdLst/>
              <a:ahLst/>
              <a:cxnLst/>
              <a:rect l="l" t="t" r="r" b="b"/>
              <a:pathLst>
                <a:path w="11782" h="2851" extrusionOk="0">
                  <a:moveTo>
                    <a:pt x="11750" y="0"/>
                  </a:moveTo>
                  <a:cubicBezTo>
                    <a:pt x="9944" y="856"/>
                    <a:pt x="8013" y="1331"/>
                    <a:pt x="5954" y="1331"/>
                  </a:cubicBezTo>
                  <a:cubicBezTo>
                    <a:pt x="3927" y="1331"/>
                    <a:pt x="1996" y="856"/>
                    <a:pt x="222" y="32"/>
                  </a:cubicBezTo>
                  <a:lnTo>
                    <a:pt x="0" y="2851"/>
                  </a:lnTo>
                  <a:cubicBezTo>
                    <a:pt x="8583" y="2851"/>
                    <a:pt x="11781" y="444"/>
                    <a:pt x="11781" y="444"/>
                  </a:cubicBezTo>
                  <a:lnTo>
                    <a:pt x="11750" y="0"/>
                  </a:lnTo>
                  <a:close/>
                </a:path>
              </a:pathLst>
            </a:custGeom>
            <a:solidFill>
              <a:srgbClr val="F2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a:off x="4094441" y="1756327"/>
              <a:ext cx="966839" cy="1112566"/>
            </a:xfrm>
            <a:custGeom>
              <a:avLst/>
              <a:gdLst/>
              <a:ahLst/>
              <a:cxnLst/>
              <a:rect l="l" t="t" r="r" b="b"/>
              <a:pathLst>
                <a:path w="30466" h="35058" extrusionOk="0">
                  <a:moveTo>
                    <a:pt x="15233" y="0"/>
                  </a:moveTo>
                  <a:cubicBezTo>
                    <a:pt x="6809" y="0"/>
                    <a:pt x="0" y="7854"/>
                    <a:pt x="0" y="17513"/>
                  </a:cubicBezTo>
                  <a:cubicBezTo>
                    <a:pt x="0" y="27204"/>
                    <a:pt x="6809" y="35058"/>
                    <a:pt x="15233" y="35058"/>
                  </a:cubicBezTo>
                  <a:cubicBezTo>
                    <a:pt x="23657" y="35058"/>
                    <a:pt x="30466" y="27204"/>
                    <a:pt x="30466" y="17513"/>
                  </a:cubicBezTo>
                  <a:cubicBezTo>
                    <a:pt x="30466" y="7854"/>
                    <a:pt x="23657" y="0"/>
                    <a:pt x="15233" y="0"/>
                  </a:cubicBezTo>
                  <a:close/>
                </a:path>
              </a:pathLst>
            </a:custGeom>
            <a:solidFill>
              <a:srgbClr val="FFC5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4079367" y="1755121"/>
              <a:ext cx="498525" cy="471582"/>
            </a:xfrm>
            <a:custGeom>
              <a:avLst/>
              <a:gdLst/>
              <a:ahLst/>
              <a:cxnLst/>
              <a:rect l="l" t="t" r="r" b="b"/>
              <a:pathLst>
                <a:path w="15709" h="14860" extrusionOk="0">
                  <a:moveTo>
                    <a:pt x="14563" y="0"/>
                  </a:moveTo>
                  <a:cubicBezTo>
                    <a:pt x="12157" y="0"/>
                    <a:pt x="6595" y="435"/>
                    <a:pt x="4149" y="4250"/>
                  </a:cubicBezTo>
                  <a:cubicBezTo>
                    <a:pt x="982" y="9190"/>
                    <a:pt x="0" y="13497"/>
                    <a:pt x="665" y="14859"/>
                  </a:cubicBezTo>
                  <a:cubicBezTo>
                    <a:pt x="665" y="14859"/>
                    <a:pt x="4086" y="10457"/>
                    <a:pt x="7474" y="10457"/>
                  </a:cubicBezTo>
                  <a:cubicBezTo>
                    <a:pt x="10863" y="10457"/>
                    <a:pt x="14156" y="8145"/>
                    <a:pt x="15676" y="6150"/>
                  </a:cubicBezTo>
                  <a:lnTo>
                    <a:pt x="15708" y="38"/>
                  </a:lnTo>
                  <a:cubicBezTo>
                    <a:pt x="15708" y="38"/>
                    <a:pt x="15273" y="0"/>
                    <a:pt x="14563"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4575829" y="1755121"/>
              <a:ext cx="500524" cy="471582"/>
            </a:xfrm>
            <a:custGeom>
              <a:avLst/>
              <a:gdLst/>
              <a:ahLst/>
              <a:cxnLst/>
              <a:rect l="l" t="t" r="r" b="b"/>
              <a:pathLst>
                <a:path w="15772" h="14860" extrusionOk="0">
                  <a:moveTo>
                    <a:pt x="1146" y="0"/>
                  </a:moveTo>
                  <a:cubicBezTo>
                    <a:pt x="436" y="0"/>
                    <a:pt x="1" y="38"/>
                    <a:pt x="1" y="38"/>
                  </a:cubicBezTo>
                  <a:lnTo>
                    <a:pt x="32" y="6150"/>
                  </a:lnTo>
                  <a:cubicBezTo>
                    <a:pt x="1553" y="8114"/>
                    <a:pt x="4846" y="10457"/>
                    <a:pt x="8235" y="10457"/>
                  </a:cubicBezTo>
                  <a:cubicBezTo>
                    <a:pt x="11623" y="10457"/>
                    <a:pt x="15107" y="14859"/>
                    <a:pt x="15107" y="14859"/>
                  </a:cubicBezTo>
                  <a:cubicBezTo>
                    <a:pt x="15772" y="13497"/>
                    <a:pt x="14727" y="9190"/>
                    <a:pt x="11560" y="4250"/>
                  </a:cubicBezTo>
                  <a:cubicBezTo>
                    <a:pt x="9114" y="435"/>
                    <a:pt x="3552" y="0"/>
                    <a:pt x="1146" y="0"/>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4636125" y="2550274"/>
              <a:ext cx="93523" cy="44239"/>
            </a:xfrm>
            <a:custGeom>
              <a:avLst/>
              <a:gdLst/>
              <a:ahLst/>
              <a:cxnLst/>
              <a:rect l="l" t="t" r="r" b="b"/>
              <a:pathLst>
                <a:path w="2947" h="1394" fill="none" extrusionOk="0">
                  <a:moveTo>
                    <a:pt x="1" y="1394"/>
                  </a:moveTo>
                  <a:cubicBezTo>
                    <a:pt x="666" y="476"/>
                    <a:pt x="1838" y="1"/>
                    <a:pt x="2946" y="222"/>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4349717" y="2244761"/>
              <a:ext cx="35194" cy="49253"/>
            </a:xfrm>
            <a:custGeom>
              <a:avLst/>
              <a:gdLst/>
              <a:ahLst/>
              <a:cxnLst/>
              <a:rect l="l" t="t" r="r" b="b"/>
              <a:pathLst>
                <a:path w="1109" h="1552" extrusionOk="0">
                  <a:moveTo>
                    <a:pt x="570" y="0"/>
                  </a:moveTo>
                  <a:cubicBezTo>
                    <a:pt x="254" y="0"/>
                    <a:pt x="0" y="349"/>
                    <a:pt x="0" y="792"/>
                  </a:cubicBezTo>
                  <a:cubicBezTo>
                    <a:pt x="0" y="1204"/>
                    <a:pt x="254" y="1552"/>
                    <a:pt x="570" y="1552"/>
                  </a:cubicBezTo>
                  <a:cubicBezTo>
                    <a:pt x="855" y="1552"/>
                    <a:pt x="1109" y="1204"/>
                    <a:pt x="1109" y="792"/>
                  </a:cubicBezTo>
                  <a:cubicBezTo>
                    <a:pt x="1109" y="349"/>
                    <a:pt x="855" y="0"/>
                    <a:pt x="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0"/>
            <p:cNvSpPr/>
            <p:nvPr/>
          </p:nvSpPr>
          <p:spPr>
            <a:xfrm>
              <a:off x="4311508" y="2196524"/>
              <a:ext cx="76418" cy="26150"/>
            </a:xfrm>
            <a:custGeom>
              <a:avLst/>
              <a:gdLst/>
              <a:ahLst/>
              <a:cxnLst/>
              <a:rect l="l" t="t" r="r" b="b"/>
              <a:pathLst>
                <a:path w="2408" h="824" fill="none" extrusionOk="0">
                  <a:moveTo>
                    <a:pt x="2408" y="0"/>
                  </a:moveTo>
                  <a:cubicBezTo>
                    <a:pt x="1774" y="570"/>
                    <a:pt x="856" y="823"/>
                    <a:pt x="1" y="665"/>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a:off x="4770809" y="2244761"/>
              <a:ext cx="35226" cy="49253"/>
            </a:xfrm>
            <a:custGeom>
              <a:avLst/>
              <a:gdLst/>
              <a:ahLst/>
              <a:cxnLst/>
              <a:rect l="l" t="t" r="r" b="b"/>
              <a:pathLst>
                <a:path w="1110" h="1552" extrusionOk="0">
                  <a:moveTo>
                    <a:pt x="539" y="0"/>
                  </a:moveTo>
                  <a:cubicBezTo>
                    <a:pt x="254" y="0"/>
                    <a:pt x="1" y="349"/>
                    <a:pt x="1" y="792"/>
                  </a:cubicBezTo>
                  <a:cubicBezTo>
                    <a:pt x="1" y="1204"/>
                    <a:pt x="254" y="1552"/>
                    <a:pt x="539" y="1552"/>
                  </a:cubicBezTo>
                  <a:cubicBezTo>
                    <a:pt x="856" y="1552"/>
                    <a:pt x="1109" y="1204"/>
                    <a:pt x="1109" y="792"/>
                  </a:cubicBezTo>
                  <a:cubicBezTo>
                    <a:pt x="1109" y="349"/>
                    <a:pt x="856" y="0"/>
                    <a:pt x="5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4765795" y="2196524"/>
              <a:ext cx="76418" cy="26150"/>
            </a:xfrm>
            <a:custGeom>
              <a:avLst/>
              <a:gdLst/>
              <a:ahLst/>
              <a:cxnLst/>
              <a:rect l="l" t="t" r="r" b="b"/>
              <a:pathLst>
                <a:path w="2408" h="824" fill="none" extrusionOk="0">
                  <a:moveTo>
                    <a:pt x="0" y="0"/>
                  </a:moveTo>
                  <a:cubicBezTo>
                    <a:pt x="634" y="570"/>
                    <a:pt x="1552" y="823"/>
                    <a:pt x="2407" y="665"/>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4555741" y="2324162"/>
              <a:ext cx="39224" cy="92476"/>
            </a:xfrm>
            <a:custGeom>
              <a:avLst/>
              <a:gdLst/>
              <a:ahLst/>
              <a:cxnLst/>
              <a:rect l="l" t="t" r="r" b="b"/>
              <a:pathLst>
                <a:path w="1236" h="2914" fill="none" extrusionOk="0">
                  <a:moveTo>
                    <a:pt x="507" y="0"/>
                  </a:moveTo>
                  <a:cubicBezTo>
                    <a:pt x="507" y="0"/>
                    <a:pt x="0" y="2755"/>
                    <a:pt x="254" y="2819"/>
                  </a:cubicBezTo>
                  <a:cubicBezTo>
                    <a:pt x="507" y="2914"/>
                    <a:pt x="1236" y="2819"/>
                    <a:pt x="1236" y="2819"/>
                  </a:cubicBezTo>
                </a:path>
              </a:pathLst>
            </a:custGeom>
            <a:noFill/>
            <a:ln w="7125" cap="rnd" cmpd="sng">
              <a:solidFill>
                <a:srgbClr val="752A1D"/>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a:off x="4211003" y="2354310"/>
              <a:ext cx="138745" cy="138714"/>
            </a:xfrm>
            <a:custGeom>
              <a:avLst/>
              <a:gdLst/>
              <a:ahLst/>
              <a:cxnLst/>
              <a:rect l="l" t="t" r="r" b="b"/>
              <a:pathLst>
                <a:path w="4372" h="4371" extrusionOk="0">
                  <a:moveTo>
                    <a:pt x="2186" y="0"/>
                  </a:moveTo>
                  <a:cubicBezTo>
                    <a:pt x="983" y="0"/>
                    <a:pt x="1" y="982"/>
                    <a:pt x="1" y="2185"/>
                  </a:cubicBezTo>
                  <a:cubicBezTo>
                    <a:pt x="1" y="3389"/>
                    <a:pt x="983" y="4370"/>
                    <a:pt x="2186" y="4370"/>
                  </a:cubicBezTo>
                  <a:cubicBezTo>
                    <a:pt x="3390" y="4370"/>
                    <a:pt x="4371" y="3389"/>
                    <a:pt x="4371" y="2185"/>
                  </a:cubicBezTo>
                  <a:cubicBezTo>
                    <a:pt x="4371" y="982"/>
                    <a:pt x="3390" y="0"/>
                    <a:pt x="2186"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0"/>
            <p:cNvSpPr/>
            <p:nvPr/>
          </p:nvSpPr>
          <p:spPr>
            <a:xfrm>
              <a:off x="4806003" y="2354310"/>
              <a:ext cx="138714" cy="138714"/>
            </a:xfrm>
            <a:custGeom>
              <a:avLst/>
              <a:gdLst/>
              <a:ahLst/>
              <a:cxnLst/>
              <a:rect l="l" t="t" r="r" b="b"/>
              <a:pathLst>
                <a:path w="4371" h="4371" extrusionOk="0">
                  <a:moveTo>
                    <a:pt x="2185" y="0"/>
                  </a:moveTo>
                  <a:cubicBezTo>
                    <a:pt x="982" y="0"/>
                    <a:pt x="0" y="982"/>
                    <a:pt x="0" y="2185"/>
                  </a:cubicBezTo>
                  <a:cubicBezTo>
                    <a:pt x="0" y="3389"/>
                    <a:pt x="982" y="4370"/>
                    <a:pt x="2185" y="4370"/>
                  </a:cubicBezTo>
                  <a:cubicBezTo>
                    <a:pt x="3389" y="4370"/>
                    <a:pt x="4370" y="3389"/>
                    <a:pt x="4370" y="2185"/>
                  </a:cubicBezTo>
                  <a:cubicBezTo>
                    <a:pt x="4370" y="982"/>
                    <a:pt x="3389" y="0"/>
                    <a:pt x="2185"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4478339" y="2105063"/>
              <a:ext cx="40240" cy="24150"/>
            </a:xfrm>
            <a:custGeom>
              <a:avLst/>
              <a:gdLst/>
              <a:ahLst/>
              <a:cxnLst/>
              <a:rect l="l" t="t" r="r" b="b"/>
              <a:pathLst>
                <a:path w="1268" h="761" extrusionOk="0">
                  <a:moveTo>
                    <a:pt x="634" y="0"/>
                  </a:moveTo>
                  <a:cubicBezTo>
                    <a:pt x="286" y="0"/>
                    <a:pt x="1" y="190"/>
                    <a:pt x="1" y="380"/>
                  </a:cubicBezTo>
                  <a:cubicBezTo>
                    <a:pt x="1" y="602"/>
                    <a:pt x="286" y="760"/>
                    <a:pt x="634" y="760"/>
                  </a:cubicBezTo>
                  <a:cubicBezTo>
                    <a:pt x="983" y="760"/>
                    <a:pt x="1268" y="602"/>
                    <a:pt x="1268" y="380"/>
                  </a:cubicBezTo>
                  <a:cubicBezTo>
                    <a:pt x="1268" y="190"/>
                    <a:pt x="983" y="0"/>
                    <a:pt x="634"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4606993" y="2173389"/>
              <a:ext cx="40240" cy="23167"/>
            </a:xfrm>
            <a:custGeom>
              <a:avLst/>
              <a:gdLst/>
              <a:ahLst/>
              <a:cxnLst/>
              <a:rect l="l" t="t" r="r" b="b"/>
              <a:pathLst>
                <a:path w="1268" h="730" extrusionOk="0">
                  <a:moveTo>
                    <a:pt x="634" y="1"/>
                  </a:moveTo>
                  <a:cubicBezTo>
                    <a:pt x="254" y="1"/>
                    <a:pt x="1" y="159"/>
                    <a:pt x="1" y="381"/>
                  </a:cubicBezTo>
                  <a:cubicBezTo>
                    <a:pt x="1" y="571"/>
                    <a:pt x="254" y="729"/>
                    <a:pt x="634" y="729"/>
                  </a:cubicBezTo>
                  <a:cubicBezTo>
                    <a:pt x="982" y="729"/>
                    <a:pt x="1267" y="571"/>
                    <a:pt x="1267" y="381"/>
                  </a:cubicBezTo>
                  <a:cubicBezTo>
                    <a:pt x="1267" y="159"/>
                    <a:pt x="982" y="1"/>
                    <a:pt x="63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a:off x="4478339" y="2777401"/>
              <a:ext cx="40240" cy="24150"/>
            </a:xfrm>
            <a:custGeom>
              <a:avLst/>
              <a:gdLst/>
              <a:ahLst/>
              <a:cxnLst/>
              <a:rect l="l" t="t" r="r" b="b"/>
              <a:pathLst>
                <a:path w="1268" h="761" extrusionOk="0">
                  <a:moveTo>
                    <a:pt x="634" y="1"/>
                  </a:moveTo>
                  <a:cubicBezTo>
                    <a:pt x="286" y="1"/>
                    <a:pt x="1" y="159"/>
                    <a:pt x="1" y="381"/>
                  </a:cubicBezTo>
                  <a:cubicBezTo>
                    <a:pt x="1" y="571"/>
                    <a:pt x="286" y="761"/>
                    <a:pt x="634" y="761"/>
                  </a:cubicBezTo>
                  <a:cubicBezTo>
                    <a:pt x="983" y="761"/>
                    <a:pt x="1268" y="571"/>
                    <a:pt x="1268" y="381"/>
                  </a:cubicBezTo>
                  <a:cubicBezTo>
                    <a:pt x="1268" y="159"/>
                    <a:pt x="983" y="1"/>
                    <a:pt x="63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0"/>
            <p:cNvSpPr/>
            <p:nvPr/>
          </p:nvSpPr>
          <p:spPr>
            <a:xfrm>
              <a:off x="4642155" y="2688956"/>
              <a:ext cx="41256" cy="24150"/>
            </a:xfrm>
            <a:custGeom>
              <a:avLst/>
              <a:gdLst/>
              <a:ahLst/>
              <a:cxnLst/>
              <a:rect l="l" t="t" r="r" b="b"/>
              <a:pathLst>
                <a:path w="1300" h="761" extrusionOk="0">
                  <a:moveTo>
                    <a:pt x="634" y="1"/>
                  </a:moveTo>
                  <a:cubicBezTo>
                    <a:pt x="286" y="1"/>
                    <a:pt x="1" y="191"/>
                    <a:pt x="1" y="381"/>
                  </a:cubicBezTo>
                  <a:cubicBezTo>
                    <a:pt x="1" y="603"/>
                    <a:pt x="286" y="761"/>
                    <a:pt x="634" y="761"/>
                  </a:cubicBezTo>
                  <a:cubicBezTo>
                    <a:pt x="1014" y="761"/>
                    <a:pt x="1299" y="603"/>
                    <a:pt x="1299" y="381"/>
                  </a:cubicBezTo>
                  <a:cubicBezTo>
                    <a:pt x="1299" y="191"/>
                    <a:pt x="1014" y="1"/>
                    <a:pt x="63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a:off x="4252227" y="2582421"/>
              <a:ext cx="40240" cy="24150"/>
            </a:xfrm>
            <a:custGeom>
              <a:avLst/>
              <a:gdLst/>
              <a:ahLst/>
              <a:cxnLst/>
              <a:rect l="l" t="t" r="r" b="b"/>
              <a:pathLst>
                <a:path w="1268" h="761" extrusionOk="0">
                  <a:moveTo>
                    <a:pt x="634" y="1"/>
                  </a:moveTo>
                  <a:cubicBezTo>
                    <a:pt x="285" y="1"/>
                    <a:pt x="0" y="159"/>
                    <a:pt x="0" y="381"/>
                  </a:cubicBezTo>
                  <a:cubicBezTo>
                    <a:pt x="0" y="603"/>
                    <a:pt x="285" y="761"/>
                    <a:pt x="634" y="761"/>
                  </a:cubicBezTo>
                  <a:cubicBezTo>
                    <a:pt x="982" y="761"/>
                    <a:pt x="1267" y="603"/>
                    <a:pt x="1267" y="381"/>
                  </a:cubicBezTo>
                  <a:cubicBezTo>
                    <a:pt x="1267" y="159"/>
                    <a:pt x="982" y="1"/>
                    <a:pt x="63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a:off x="4899463" y="2594480"/>
              <a:ext cx="40208" cy="24150"/>
            </a:xfrm>
            <a:custGeom>
              <a:avLst/>
              <a:gdLst/>
              <a:ahLst/>
              <a:cxnLst/>
              <a:rect l="l" t="t" r="r" b="b"/>
              <a:pathLst>
                <a:path w="1267" h="761" extrusionOk="0">
                  <a:moveTo>
                    <a:pt x="634" y="1"/>
                  </a:moveTo>
                  <a:cubicBezTo>
                    <a:pt x="254" y="1"/>
                    <a:pt x="0" y="159"/>
                    <a:pt x="0" y="381"/>
                  </a:cubicBezTo>
                  <a:cubicBezTo>
                    <a:pt x="0" y="571"/>
                    <a:pt x="285" y="761"/>
                    <a:pt x="634" y="761"/>
                  </a:cubicBezTo>
                  <a:cubicBezTo>
                    <a:pt x="982" y="761"/>
                    <a:pt x="1267" y="603"/>
                    <a:pt x="1267" y="381"/>
                  </a:cubicBezTo>
                  <a:cubicBezTo>
                    <a:pt x="1267" y="159"/>
                    <a:pt x="982" y="1"/>
                    <a:pt x="634"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0"/>
            <p:cNvSpPr/>
            <p:nvPr/>
          </p:nvSpPr>
          <p:spPr>
            <a:xfrm>
              <a:off x="4742660" y="2626660"/>
              <a:ext cx="23167" cy="14090"/>
            </a:xfrm>
            <a:custGeom>
              <a:avLst/>
              <a:gdLst/>
              <a:ahLst/>
              <a:cxnLst/>
              <a:rect l="l" t="t" r="r" b="b"/>
              <a:pathLst>
                <a:path w="730" h="444" extrusionOk="0">
                  <a:moveTo>
                    <a:pt x="349" y="0"/>
                  </a:moveTo>
                  <a:cubicBezTo>
                    <a:pt x="159" y="0"/>
                    <a:pt x="1" y="95"/>
                    <a:pt x="1" y="222"/>
                  </a:cubicBezTo>
                  <a:cubicBezTo>
                    <a:pt x="1" y="349"/>
                    <a:pt x="159" y="444"/>
                    <a:pt x="349" y="444"/>
                  </a:cubicBezTo>
                  <a:cubicBezTo>
                    <a:pt x="571" y="444"/>
                    <a:pt x="729" y="349"/>
                    <a:pt x="729" y="222"/>
                  </a:cubicBezTo>
                  <a:cubicBezTo>
                    <a:pt x="729" y="95"/>
                    <a:pt x="571" y="0"/>
                    <a:pt x="34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a:off x="4950715" y="2286968"/>
              <a:ext cx="23135" cy="14090"/>
            </a:xfrm>
            <a:custGeom>
              <a:avLst/>
              <a:gdLst/>
              <a:ahLst/>
              <a:cxnLst/>
              <a:rect l="l" t="t" r="r" b="b"/>
              <a:pathLst>
                <a:path w="729" h="444" extrusionOk="0">
                  <a:moveTo>
                    <a:pt x="380" y="0"/>
                  </a:moveTo>
                  <a:cubicBezTo>
                    <a:pt x="159" y="0"/>
                    <a:pt x="0" y="95"/>
                    <a:pt x="0" y="222"/>
                  </a:cubicBezTo>
                  <a:cubicBezTo>
                    <a:pt x="0" y="349"/>
                    <a:pt x="159" y="444"/>
                    <a:pt x="380" y="444"/>
                  </a:cubicBezTo>
                  <a:cubicBezTo>
                    <a:pt x="570" y="444"/>
                    <a:pt x="729" y="349"/>
                    <a:pt x="729" y="222"/>
                  </a:cubicBezTo>
                  <a:cubicBezTo>
                    <a:pt x="729" y="95"/>
                    <a:pt x="570" y="0"/>
                    <a:pt x="38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0"/>
            <p:cNvSpPr/>
            <p:nvPr/>
          </p:nvSpPr>
          <p:spPr>
            <a:xfrm>
              <a:off x="4693439" y="2954292"/>
              <a:ext cx="23135" cy="13107"/>
            </a:xfrm>
            <a:custGeom>
              <a:avLst/>
              <a:gdLst/>
              <a:ahLst/>
              <a:cxnLst/>
              <a:rect l="l" t="t" r="r" b="b"/>
              <a:pathLst>
                <a:path w="729" h="413" extrusionOk="0">
                  <a:moveTo>
                    <a:pt x="380" y="0"/>
                  </a:moveTo>
                  <a:cubicBezTo>
                    <a:pt x="158" y="0"/>
                    <a:pt x="0" y="95"/>
                    <a:pt x="0" y="222"/>
                  </a:cubicBezTo>
                  <a:cubicBezTo>
                    <a:pt x="0" y="317"/>
                    <a:pt x="158" y="412"/>
                    <a:pt x="380" y="412"/>
                  </a:cubicBezTo>
                  <a:cubicBezTo>
                    <a:pt x="570" y="412"/>
                    <a:pt x="728" y="317"/>
                    <a:pt x="728" y="222"/>
                  </a:cubicBezTo>
                  <a:cubicBezTo>
                    <a:pt x="728" y="95"/>
                    <a:pt x="570" y="0"/>
                    <a:pt x="380"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0"/>
            <p:cNvSpPr/>
            <p:nvPr/>
          </p:nvSpPr>
          <p:spPr>
            <a:xfrm>
              <a:off x="4594933" y="2353294"/>
              <a:ext cx="23135" cy="13107"/>
            </a:xfrm>
            <a:custGeom>
              <a:avLst/>
              <a:gdLst/>
              <a:ahLst/>
              <a:cxnLst/>
              <a:rect l="l" t="t" r="r" b="b"/>
              <a:pathLst>
                <a:path w="729" h="413" extrusionOk="0">
                  <a:moveTo>
                    <a:pt x="381" y="0"/>
                  </a:moveTo>
                  <a:cubicBezTo>
                    <a:pt x="159" y="0"/>
                    <a:pt x="1" y="95"/>
                    <a:pt x="1" y="190"/>
                  </a:cubicBezTo>
                  <a:cubicBezTo>
                    <a:pt x="1" y="317"/>
                    <a:pt x="159" y="412"/>
                    <a:pt x="381" y="412"/>
                  </a:cubicBezTo>
                  <a:cubicBezTo>
                    <a:pt x="571" y="412"/>
                    <a:pt x="729" y="317"/>
                    <a:pt x="729" y="190"/>
                  </a:cubicBezTo>
                  <a:cubicBezTo>
                    <a:pt x="729" y="95"/>
                    <a:pt x="571" y="0"/>
                    <a:pt x="381"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0"/>
            <p:cNvSpPr/>
            <p:nvPr/>
          </p:nvSpPr>
          <p:spPr>
            <a:xfrm>
              <a:off x="4583890" y="2048765"/>
              <a:ext cx="23135" cy="14122"/>
            </a:xfrm>
            <a:custGeom>
              <a:avLst/>
              <a:gdLst/>
              <a:ahLst/>
              <a:cxnLst/>
              <a:rect l="l" t="t" r="r" b="b"/>
              <a:pathLst>
                <a:path w="729" h="445" extrusionOk="0">
                  <a:moveTo>
                    <a:pt x="349" y="1"/>
                  </a:moveTo>
                  <a:cubicBezTo>
                    <a:pt x="159" y="1"/>
                    <a:pt x="0" y="96"/>
                    <a:pt x="0" y="222"/>
                  </a:cubicBezTo>
                  <a:cubicBezTo>
                    <a:pt x="0" y="317"/>
                    <a:pt x="159" y="444"/>
                    <a:pt x="349" y="444"/>
                  </a:cubicBezTo>
                  <a:cubicBezTo>
                    <a:pt x="570" y="444"/>
                    <a:pt x="729" y="349"/>
                    <a:pt x="729" y="222"/>
                  </a:cubicBezTo>
                  <a:cubicBezTo>
                    <a:pt x="729" y="96"/>
                    <a:pt x="570" y="1"/>
                    <a:pt x="349"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0"/>
            <p:cNvSpPr/>
            <p:nvPr/>
          </p:nvSpPr>
          <p:spPr>
            <a:xfrm>
              <a:off x="4365775" y="2660838"/>
              <a:ext cx="23167" cy="14090"/>
            </a:xfrm>
            <a:custGeom>
              <a:avLst/>
              <a:gdLst/>
              <a:ahLst/>
              <a:cxnLst/>
              <a:rect l="l" t="t" r="r" b="b"/>
              <a:pathLst>
                <a:path w="730" h="444" extrusionOk="0">
                  <a:moveTo>
                    <a:pt x="349" y="0"/>
                  </a:moveTo>
                  <a:cubicBezTo>
                    <a:pt x="159" y="0"/>
                    <a:pt x="1" y="95"/>
                    <a:pt x="1" y="222"/>
                  </a:cubicBezTo>
                  <a:cubicBezTo>
                    <a:pt x="1" y="348"/>
                    <a:pt x="159" y="443"/>
                    <a:pt x="349" y="443"/>
                  </a:cubicBezTo>
                  <a:cubicBezTo>
                    <a:pt x="571" y="443"/>
                    <a:pt x="729" y="348"/>
                    <a:pt x="729" y="222"/>
                  </a:cubicBezTo>
                  <a:cubicBezTo>
                    <a:pt x="729" y="95"/>
                    <a:pt x="571" y="0"/>
                    <a:pt x="34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0"/>
            <p:cNvSpPr/>
            <p:nvPr/>
          </p:nvSpPr>
          <p:spPr>
            <a:xfrm>
              <a:off x="4427087" y="2575408"/>
              <a:ext cx="23167" cy="14090"/>
            </a:xfrm>
            <a:custGeom>
              <a:avLst/>
              <a:gdLst/>
              <a:ahLst/>
              <a:cxnLst/>
              <a:rect l="l" t="t" r="r" b="b"/>
              <a:pathLst>
                <a:path w="730" h="444" extrusionOk="0">
                  <a:moveTo>
                    <a:pt x="349" y="0"/>
                  </a:moveTo>
                  <a:cubicBezTo>
                    <a:pt x="159" y="0"/>
                    <a:pt x="1" y="95"/>
                    <a:pt x="1" y="222"/>
                  </a:cubicBezTo>
                  <a:cubicBezTo>
                    <a:pt x="1" y="349"/>
                    <a:pt x="159" y="444"/>
                    <a:pt x="349" y="444"/>
                  </a:cubicBezTo>
                  <a:cubicBezTo>
                    <a:pt x="571" y="444"/>
                    <a:pt x="729" y="349"/>
                    <a:pt x="729" y="222"/>
                  </a:cubicBezTo>
                  <a:cubicBezTo>
                    <a:pt x="729" y="95"/>
                    <a:pt x="571" y="0"/>
                    <a:pt x="34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0"/>
            <p:cNvSpPr/>
            <p:nvPr/>
          </p:nvSpPr>
          <p:spPr>
            <a:xfrm>
              <a:off x="4188916" y="2250790"/>
              <a:ext cx="23135" cy="14090"/>
            </a:xfrm>
            <a:custGeom>
              <a:avLst/>
              <a:gdLst/>
              <a:ahLst/>
              <a:cxnLst/>
              <a:rect l="l" t="t" r="r" b="b"/>
              <a:pathLst>
                <a:path w="729" h="444" extrusionOk="0">
                  <a:moveTo>
                    <a:pt x="349" y="0"/>
                  </a:moveTo>
                  <a:cubicBezTo>
                    <a:pt x="159" y="0"/>
                    <a:pt x="0" y="95"/>
                    <a:pt x="0" y="222"/>
                  </a:cubicBezTo>
                  <a:cubicBezTo>
                    <a:pt x="0" y="349"/>
                    <a:pt x="159" y="444"/>
                    <a:pt x="349" y="444"/>
                  </a:cubicBezTo>
                  <a:cubicBezTo>
                    <a:pt x="570" y="444"/>
                    <a:pt x="729" y="349"/>
                    <a:pt x="729" y="222"/>
                  </a:cubicBezTo>
                  <a:cubicBezTo>
                    <a:pt x="729" y="95"/>
                    <a:pt x="570" y="0"/>
                    <a:pt x="349"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0"/>
            <p:cNvSpPr/>
            <p:nvPr/>
          </p:nvSpPr>
          <p:spPr>
            <a:xfrm>
              <a:off x="4907491" y="2807549"/>
              <a:ext cx="46270" cy="184952"/>
            </a:xfrm>
            <a:custGeom>
              <a:avLst/>
              <a:gdLst/>
              <a:ahLst/>
              <a:cxnLst/>
              <a:rect l="l" t="t" r="r" b="b"/>
              <a:pathLst>
                <a:path w="1458" h="5828" fill="none" extrusionOk="0">
                  <a:moveTo>
                    <a:pt x="1" y="1"/>
                  </a:moveTo>
                  <a:cubicBezTo>
                    <a:pt x="32" y="2028"/>
                    <a:pt x="539" y="4023"/>
                    <a:pt x="1457" y="5828"/>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0"/>
            <p:cNvSpPr/>
            <p:nvPr/>
          </p:nvSpPr>
          <p:spPr>
            <a:xfrm>
              <a:off x="5066293" y="2486962"/>
              <a:ext cx="107550" cy="454287"/>
            </a:xfrm>
            <a:custGeom>
              <a:avLst/>
              <a:gdLst/>
              <a:ahLst/>
              <a:cxnLst/>
              <a:rect l="l" t="t" r="r" b="b"/>
              <a:pathLst>
                <a:path w="3389" h="14315" fill="none" extrusionOk="0">
                  <a:moveTo>
                    <a:pt x="602" y="0"/>
                  </a:moveTo>
                  <a:cubicBezTo>
                    <a:pt x="0" y="4909"/>
                    <a:pt x="982" y="9976"/>
                    <a:pt x="3389" y="14315"/>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0"/>
            <p:cNvSpPr/>
            <p:nvPr/>
          </p:nvSpPr>
          <p:spPr>
            <a:xfrm>
              <a:off x="4966804" y="2677912"/>
              <a:ext cx="52268" cy="302530"/>
            </a:xfrm>
            <a:custGeom>
              <a:avLst/>
              <a:gdLst/>
              <a:ahLst/>
              <a:cxnLst/>
              <a:rect l="l" t="t" r="r" b="b"/>
              <a:pathLst>
                <a:path w="1647" h="9533" fill="none" extrusionOk="0">
                  <a:moveTo>
                    <a:pt x="507" y="0"/>
                  </a:moveTo>
                  <a:cubicBezTo>
                    <a:pt x="0" y="3199"/>
                    <a:pt x="412" y="6524"/>
                    <a:pt x="1647" y="9533"/>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0"/>
            <p:cNvSpPr/>
            <p:nvPr/>
          </p:nvSpPr>
          <p:spPr>
            <a:xfrm>
              <a:off x="4799973" y="2837697"/>
              <a:ext cx="31164" cy="171908"/>
            </a:xfrm>
            <a:custGeom>
              <a:avLst/>
              <a:gdLst/>
              <a:ahLst/>
              <a:cxnLst/>
              <a:rect l="l" t="t" r="r" b="b"/>
              <a:pathLst>
                <a:path w="982" h="5417" fill="none" extrusionOk="0">
                  <a:moveTo>
                    <a:pt x="95" y="1"/>
                  </a:moveTo>
                  <a:cubicBezTo>
                    <a:pt x="0" y="1838"/>
                    <a:pt x="285" y="3706"/>
                    <a:pt x="982" y="5416"/>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0"/>
            <p:cNvSpPr/>
            <p:nvPr/>
          </p:nvSpPr>
          <p:spPr>
            <a:xfrm>
              <a:off x="4610008" y="1891994"/>
              <a:ext cx="459332" cy="259307"/>
            </a:xfrm>
            <a:custGeom>
              <a:avLst/>
              <a:gdLst/>
              <a:ahLst/>
              <a:cxnLst/>
              <a:rect l="l" t="t" r="r" b="b"/>
              <a:pathLst>
                <a:path w="14474" h="8171" fill="none" extrusionOk="0">
                  <a:moveTo>
                    <a:pt x="1" y="0"/>
                  </a:moveTo>
                  <a:cubicBezTo>
                    <a:pt x="666" y="1774"/>
                    <a:pt x="2376" y="3009"/>
                    <a:pt x="4181" y="3706"/>
                  </a:cubicBezTo>
                  <a:cubicBezTo>
                    <a:pt x="5954" y="4371"/>
                    <a:pt x="7886" y="4624"/>
                    <a:pt x="9723" y="5162"/>
                  </a:cubicBezTo>
                  <a:cubicBezTo>
                    <a:pt x="11560" y="5701"/>
                    <a:pt x="13397" y="6588"/>
                    <a:pt x="14473" y="8171"/>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0"/>
            <p:cNvSpPr/>
            <p:nvPr/>
          </p:nvSpPr>
          <p:spPr>
            <a:xfrm>
              <a:off x="4611023" y="1744268"/>
              <a:ext cx="449272" cy="233189"/>
            </a:xfrm>
            <a:custGeom>
              <a:avLst/>
              <a:gdLst/>
              <a:ahLst/>
              <a:cxnLst/>
              <a:rect l="l" t="t" r="r" b="b"/>
              <a:pathLst>
                <a:path w="14157" h="7348" fill="none" extrusionOk="0">
                  <a:moveTo>
                    <a:pt x="0" y="475"/>
                  </a:moveTo>
                  <a:cubicBezTo>
                    <a:pt x="2755" y="0"/>
                    <a:pt x="5669" y="380"/>
                    <a:pt x="8171" y="1615"/>
                  </a:cubicBezTo>
                  <a:cubicBezTo>
                    <a:pt x="10704" y="2819"/>
                    <a:pt x="12826" y="4877"/>
                    <a:pt x="14156" y="7347"/>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0"/>
            <p:cNvSpPr/>
            <p:nvPr/>
          </p:nvSpPr>
          <p:spPr>
            <a:xfrm>
              <a:off x="4623082" y="1801550"/>
              <a:ext cx="430168" cy="215100"/>
            </a:xfrm>
            <a:custGeom>
              <a:avLst/>
              <a:gdLst/>
              <a:ahLst/>
              <a:cxnLst/>
              <a:rect l="l" t="t" r="r" b="b"/>
              <a:pathLst>
                <a:path w="13555" h="6778" fill="none" extrusionOk="0">
                  <a:moveTo>
                    <a:pt x="0" y="285"/>
                  </a:moveTo>
                  <a:cubicBezTo>
                    <a:pt x="2534" y="0"/>
                    <a:pt x="4972" y="1267"/>
                    <a:pt x="7062" y="2755"/>
                  </a:cubicBezTo>
                  <a:cubicBezTo>
                    <a:pt x="9153" y="4212"/>
                    <a:pt x="11116" y="5954"/>
                    <a:pt x="13555" y="6777"/>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0"/>
            <p:cNvSpPr/>
            <p:nvPr/>
          </p:nvSpPr>
          <p:spPr>
            <a:xfrm>
              <a:off x="4667289" y="1865845"/>
              <a:ext cx="288471" cy="143760"/>
            </a:xfrm>
            <a:custGeom>
              <a:avLst/>
              <a:gdLst/>
              <a:ahLst/>
              <a:cxnLst/>
              <a:rect l="l" t="t" r="r" b="b"/>
              <a:pathLst>
                <a:path w="9090" h="4530" fill="none" extrusionOk="0">
                  <a:moveTo>
                    <a:pt x="1" y="1"/>
                  </a:moveTo>
                  <a:cubicBezTo>
                    <a:pt x="2693" y="2091"/>
                    <a:pt x="5796" y="3611"/>
                    <a:pt x="9090" y="4530"/>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0"/>
            <p:cNvSpPr/>
            <p:nvPr/>
          </p:nvSpPr>
          <p:spPr>
            <a:xfrm>
              <a:off x="4200975" y="2807549"/>
              <a:ext cx="45254" cy="184952"/>
            </a:xfrm>
            <a:custGeom>
              <a:avLst/>
              <a:gdLst/>
              <a:ahLst/>
              <a:cxnLst/>
              <a:rect l="l" t="t" r="r" b="b"/>
              <a:pathLst>
                <a:path w="1426" h="5828" fill="none" extrusionOk="0">
                  <a:moveTo>
                    <a:pt x="1425" y="1"/>
                  </a:moveTo>
                  <a:cubicBezTo>
                    <a:pt x="1394" y="2028"/>
                    <a:pt x="887" y="4023"/>
                    <a:pt x="0" y="5828"/>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0"/>
            <p:cNvSpPr/>
            <p:nvPr/>
          </p:nvSpPr>
          <p:spPr>
            <a:xfrm>
              <a:off x="3979877" y="2486962"/>
              <a:ext cx="107550" cy="454287"/>
            </a:xfrm>
            <a:custGeom>
              <a:avLst/>
              <a:gdLst/>
              <a:ahLst/>
              <a:cxnLst/>
              <a:rect l="l" t="t" r="r" b="b"/>
              <a:pathLst>
                <a:path w="3389" h="14315" fill="none" extrusionOk="0">
                  <a:moveTo>
                    <a:pt x="2787" y="0"/>
                  </a:moveTo>
                  <a:cubicBezTo>
                    <a:pt x="3389" y="4909"/>
                    <a:pt x="2407" y="9976"/>
                    <a:pt x="0" y="14315"/>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0"/>
            <p:cNvSpPr/>
            <p:nvPr/>
          </p:nvSpPr>
          <p:spPr>
            <a:xfrm>
              <a:off x="4134649" y="2677912"/>
              <a:ext cx="52268" cy="302530"/>
            </a:xfrm>
            <a:custGeom>
              <a:avLst/>
              <a:gdLst/>
              <a:ahLst/>
              <a:cxnLst/>
              <a:rect l="l" t="t" r="r" b="b"/>
              <a:pathLst>
                <a:path w="1647" h="9533" fill="none" extrusionOk="0">
                  <a:moveTo>
                    <a:pt x="1140" y="0"/>
                  </a:moveTo>
                  <a:cubicBezTo>
                    <a:pt x="1647" y="3199"/>
                    <a:pt x="1235" y="6524"/>
                    <a:pt x="0" y="9533"/>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0"/>
            <p:cNvSpPr/>
            <p:nvPr/>
          </p:nvSpPr>
          <p:spPr>
            <a:xfrm>
              <a:off x="4322584" y="2837697"/>
              <a:ext cx="32179" cy="171908"/>
            </a:xfrm>
            <a:custGeom>
              <a:avLst/>
              <a:gdLst/>
              <a:ahLst/>
              <a:cxnLst/>
              <a:rect l="l" t="t" r="r" b="b"/>
              <a:pathLst>
                <a:path w="1014" h="5417" fill="none" extrusionOk="0">
                  <a:moveTo>
                    <a:pt x="919" y="1"/>
                  </a:moveTo>
                  <a:cubicBezTo>
                    <a:pt x="1014" y="1838"/>
                    <a:pt x="697" y="3706"/>
                    <a:pt x="0" y="5416"/>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0"/>
            <p:cNvSpPr/>
            <p:nvPr/>
          </p:nvSpPr>
          <p:spPr>
            <a:xfrm>
              <a:off x="4084381" y="1891994"/>
              <a:ext cx="459332" cy="259307"/>
            </a:xfrm>
            <a:custGeom>
              <a:avLst/>
              <a:gdLst/>
              <a:ahLst/>
              <a:cxnLst/>
              <a:rect l="l" t="t" r="r" b="b"/>
              <a:pathLst>
                <a:path w="14474" h="8171" fill="none" extrusionOk="0">
                  <a:moveTo>
                    <a:pt x="14473" y="0"/>
                  </a:moveTo>
                  <a:cubicBezTo>
                    <a:pt x="13808" y="1774"/>
                    <a:pt x="12098" y="3009"/>
                    <a:pt x="10325" y="3706"/>
                  </a:cubicBezTo>
                  <a:cubicBezTo>
                    <a:pt x="8520" y="4371"/>
                    <a:pt x="6619" y="4624"/>
                    <a:pt x="4783" y="5162"/>
                  </a:cubicBezTo>
                  <a:cubicBezTo>
                    <a:pt x="2946" y="5701"/>
                    <a:pt x="1077" y="6588"/>
                    <a:pt x="1" y="8171"/>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0"/>
            <p:cNvSpPr/>
            <p:nvPr/>
          </p:nvSpPr>
          <p:spPr>
            <a:xfrm>
              <a:off x="4093425" y="1744268"/>
              <a:ext cx="449272" cy="233189"/>
            </a:xfrm>
            <a:custGeom>
              <a:avLst/>
              <a:gdLst/>
              <a:ahLst/>
              <a:cxnLst/>
              <a:rect l="l" t="t" r="r" b="b"/>
              <a:pathLst>
                <a:path w="14157" h="7348" fill="none" extrusionOk="0">
                  <a:moveTo>
                    <a:pt x="14157" y="475"/>
                  </a:moveTo>
                  <a:cubicBezTo>
                    <a:pt x="11402" y="0"/>
                    <a:pt x="8488" y="380"/>
                    <a:pt x="5986" y="1615"/>
                  </a:cubicBezTo>
                  <a:cubicBezTo>
                    <a:pt x="3453" y="2819"/>
                    <a:pt x="1331" y="4877"/>
                    <a:pt x="1" y="7347"/>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0"/>
            <p:cNvSpPr/>
            <p:nvPr/>
          </p:nvSpPr>
          <p:spPr>
            <a:xfrm>
              <a:off x="4100470" y="1801550"/>
              <a:ext cx="430168" cy="215100"/>
            </a:xfrm>
            <a:custGeom>
              <a:avLst/>
              <a:gdLst/>
              <a:ahLst/>
              <a:cxnLst/>
              <a:rect l="l" t="t" r="r" b="b"/>
              <a:pathLst>
                <a:path w="13555" h="6778" fill="none" extrusionOk="0">
                  <a:moveTo>
                    <a:pt x="13555" y="285"/>
                  </a:moveTo>
                  <a:cubicBezTo>
                    <a:pt x="11021" y="0"/>
                    <a:pt x="8583" y="1267"/>
                    <a:pt x="6492" y="2755"/>
                  </a:cubicBezTo>
                  <a:cubicBezTo>
                    <a:pt x="4402" y="4212"/>
                    <a:pt x="2439" y="5954"/>
                    <a:pt x="0" y="6777"/>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0"/>
            <p:cNvSpPr/>
            <p:nvPr/>
          </p:nvSpPr>
          <p:spPr>
            <a:xfrm>
              <a:off x="4198944" y="1865845"/>
              <a:ext cx="287487" cy="143760"/>
            </a:xfrm>
            <a:custGeom>
              <a:avLst/>
              <a:gdLst/>
              <a:ahLst/>
              <a:cxnLst/>
              <a:rect l="l" t="t" r="r" b="b"/>
              <a:pathLst>
                <a:path w="9059" h="4530" fill="none" extrusionOk="0">
                  <a:moveTo>
                    <a:pt x="9058" y="1"/>
                  </a:moveTo>
                  <a:cubicBezTo>
                    <a:pt x="6366" y="2091"/>
                    <a:pt x="3263" y="3611"/>
                    <a:pt x="1" y="4530"/>
                  </a:cubicBezTo>
                </a:path>
              </a:pathLst>
            </a:custGeom>
            <a:noFill/>
            <a:ln w="2375" cap="rnd" cmpd="sng">
              <a:solidFill>
                <a:srgbClr val="752A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Knowing your Skin!</a:t>
            </a:r>
            <a:endParaRPr sz="2800">
              <a:latin typeface="Fira Sans Extra Condensed Medium"/>
              <a:ea typeface="Fira Sans Extra Condensed Medium"/>
              <a:cs typeface="Fira Sans Extra Condensed Medium"/>
              <a:sym typeface="Fira Sans Extra Condensed Medium"/>
            </a:endParaRPr>
          </a:p>
        </p:txBody>
      </p:sp>
      <p:sp>
        <p:nvSpPr>
          <p:cNvPr id="1091" name="Google Shape;1091;p20"/>
          <p:cNvSpPr txBox="1"/>
          <p:nvPr/>
        </p:nvSpPr>
        <p:spPr>
          <a:xfrm>
            <a:off x="445295" y="3341625"/>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Cosmetics</a:t>
            </a:r>
            <a:endParaRPr sz="1200">
              <a:latin typeface="Roboto"/>
              <a:ea typeface="Roboto"/>
              <a:cs typeface="Roboto"/>
              <a:sym typeface="Roboto"/>
            </a:endParaRPr>
          </a:p>
        </p:txBody>
      </p:sp>
      <p:sp>
        <p:nvSpPr>
          <p:cNvPr id="1092" name="Google Shape;1092;p20"/>
          <p:cNvSpPr txBox="1"/>
          <p:nvPr/>
        </p:nvSpPr>
        <p:spPr>
          <a:xfrm>
            <a:off x="603000" y="1826450"/>
            <a:ext cx="2271600" cy="77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202124"/>
                </a:solidFill>
                <a:highlight>
                  <a:srgbClr val="FFFFFF"/>
                </a:highlight>
                <a:latin typeface="Roboto"/>
                <a:ea typeface="Roboto"/>
                <a:cs typeface="Roboto"/>
                <a:sym typeface="Roboto"/>
              </a:rPr>
              <a:t>You're shedding skin cells throughout the day, so it's important to keep your skin glowing and in good condition.</a:t>
            </a:r>
            <a:endParaRPr sz="1200">
              <a:latin typeface="Roboto"/>
              <a:ea typeface="Roboto"/>
              <a:cs typeface="Roboto"/>
              <a:sym typeface="Roboto"/>
            </a:endParaRPr>
          </a:p>
        </p:txBody>
      </p:sp>
      <p:sp>
        <p:nvSpPr>
          <p:cNvPr id="1093" name="Google Shape;1093;p20"/>
          <p:cNvSpPr txBox="1"/>
          <p:nvPr/>
        </p:nvSpPr>
        <p:spPr>
          <a:xfrm>
            <a:off x="717400" y="1447275"/>
            <a:ext cx="1290900" cy="31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F3F3F3"/>
                </a:solidFill>
                <a:latin typeface="Fira Sans Extra Condensed Medium"/>
                <a:ea typeface="Fira Sans Extra Condensed Medium"/>
                <a:cs typeface="Fira Sans Extra Condensed Medium"/>
                <a:sym typeface="Fira Sans Extra Condensed Medium"/>
              </a:rPr>
              <a:t>CAUSES</a:t>
            </a:r>
            <a:endParaRPr sz="1500">
              <a:solidFill>
                <a:srgbClr val="F3F3F3"/>
              </a:solidFill>
              <a:latin typeface="Fira Sans Extra Condensed Medium"/>
              <a:ea typeface="Fira Sans Extra Condensed Medium"/>
              <a:cs typeface="Fira Sans Extra Condensed Medium"/>
              <a:sym typeface="Fira Sans Extra Condensed Medium"/>
            </a:endParaRPr>
          </a:p>
        </p:txBody>
      </p:sp>
      <p:sp>
        <p:nvSpPr>
          <p:cNvPr id="1094" name="Google Shape;1094;p20"/>
          <p:cNvSpPr txBox="1"/>
          <p:nvPr/>
        </p:nvSpPr>
        <p:spPr>
          <a:xfrm>
            <a:off x="7081350" y="1447275"/>
            <a:ext cx="1290900" cy="31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solidFill>
                  <a:srgbClr val="F3F3F3"/>
                </a:solidFill>
                <a:latin typeface="Fira Sans Extra Condensed Medium"/>
                <a:ea typeface="Fira Sans Extra Condensed Medium"/>
                <a:cs typeface="Fira Sans Extra Condensed Medium"/>
                <a:sym typeface="Fira Sans Extra Condensed Medium"/>
              </a:rPr>
              <a:t>TREATMENT</a:t>
            </a:r>
            <a:endParaRPr sz="1500">
              <a:solidFill>
                <a:srgbClr val="F3F3F3"/>
              </a:solidFill>
              <a:latin typeface="Fira Sans Extra Condensed Medium"/>
              <a:ea typeface="Fira Sans Extra Condensed Medium"/>
              <a:cs typeface="Fira Sans Extra Condensed Medium"/>
              <a:sym typeface="Fira Sans Extra Condensed Medium"/>
            </a:endParaRPr>
          </a:p>
        </p:txBody>
      </p:sp>
      <p:sp>
        <p:nvSpPr>
          <p:cNvPr id="1095" name="Google Shape;1095;p20"/>
          <p:cNvSpPr txBox="1"/>
          <p:nvPr/>
        </p:nvSpPr>
        <p:spPr>
          <a:xfrm>
            <a:off x="6417025" y="1826450"/>
            <a:ext cx="2069400" cy="72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202124"/>
                </a:solidFill>
                <a:highlight>
                  <a:srgbClr val="FFFFFF"/>
                </a:highlight>
                <a:latin typeface="Roboto"/>
                <a:ea typeface="Roboto"/>
                <a:cs typeface="Roboto"/>
                <a:sym typeface="Roboto"/>
              </a:rPr>
              <a:t>An effective routine can help prevent acne, treat wrinkles, and help keep your skin looking its best.</a:t>
            </a:r>
            <a:endParaRPr sz="1200">
              <a:latin typeface="Roboto"/>
              <a:ea typeface="Roboto"/>
              <a:cs typeface="Roboto"/>
              <a:sym typeface="Roboto"/>
            </a:endParaRPr>
          </a:p>
        </p:txBody>
      </p:sp>
      <p:sp>
        <p:nvSpPr>
          <p:cNvPr id="1096" name="Google Shape;1096;p20"/>
          <p:cNvSpPr txBox="1"/>
          <p:nvPr/>
        </p:nvSpPr>
        <p:spPr>
          <a:xfrm>
            <a:off x="1855095" y="3341625"/>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Stress</a:t>
            </a:r>
            <a:endParaRPr sz="1200">
              <a:latin typeface="Roboto"/>
              <a:ea typeface="Roboto"/>
              <a:cs typeface="Roboto"/>
              <a:sym typeface="Roboto"/>
            </a:endParaRPr>
          </a:p>
        </p:txBody>
      </p:sp>
      <p:sp>
        <p:nvSpPr>
          <p:cNvPr id="1097" name="Google Shape;1097;p20"/>
          <p:cNvSpPr txBox="1"/>
          <p:nvPr/>
        </p:nvSpPr>
        <p:spPr>
          <a:xfrm>
            <a:off x="445295" y="4460550"/>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Medicine</a:t>
            </a:r>
            <a:endParaRPr sz="1200">
              <a:latin typeface="Roboto"/>
              <a:ea typeface="Roboto"/>
              <a:cs typeface="Roboto"/>
              <a:sym typeface="Roboto"/>
            </a:endParaRPr>
          </a:p>
        </p:txBody>
      </p:sp>
      <p:sp>
        <p:nvSpPr>
          <p:cNvPr id="1098" name="Google Shape;1098;p20"/>
          <p:cNvSpPr txBox="1"/>
          <p:nvPr/>
        </p:nvSpPr>
        <p:spPr>
          <a:xfrm>
            <a:off x="1855095" y="4460550"/>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Genetics</a:t>
            </a:r>
            <a:endParaRPr sz="1200">
              <a:latin typeface="Roboto"/>
              <a:ea typeface="Roboto"/>
              <a:cs typeface="Roboto"/>
              <a:sym typeface="Roboto"/>
            </a:endParaRPr>
          </a:p>
        </p:txBody>
      </p:sp>
      <p:sp>
        <p:nvSpPr>
          <p:cNvPr id="1099" name="Google Shape;1099;p20"/>
          <p:cNvSpPr txBox="1"/>
          <p:nvPr/>
        </p:nvSpPr>
        <p:spPr>
          <a:xfrm>
            <a:off x="6225558" y="3341625"/>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Antibiotics</a:t>
            </a:r>
            <a:endParaRPr sz="1200">
              <a:latin typeface="Roboto"/>
              <a:ea typeface="Roboto"/>
              <a:cs typeface="Roboto"/>
              <a:sym typeface="Roboto"/>
            </a:endParaRPr>
          </a:p>
        </p:txBody>
      </p:sp>
      <p:sp>
        <p:nvSpPr>
          <p:cNvPr id="1100" name="Google Shape;1100;p20"/>
          <p:cNvSpPr txBox="1"/>
          <p:nvPr/>
        </p:nvSpPr>
        <p:spPr>
          <a:xfrm>
            <a:off x="7635358" y="3341625"/>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Diet</a:t>
            </a:r>
            <a:endParaRPr sz="1200">
              <a:latin typeface="Roboto"/>
              <a:ea typeface="Roboto"/>
              <a:cs typeface="Roboto"/>
              <a:sym typeface="Roboto"/>
            </a:endParaRPr>
          </a:p>
        </p:txBody>
      </p:sp>
      <p:sp>
        <p:nvSpPr>
          <p:cNvPr id="1101" name="Google Shape;1101;p20"/>
          <p:cNvSpPr txBox="1"/>
          <p:nvPr/>
        </p:nvSpPr>
        <p:spPr>
          <a:xfrm>
            <a:off x="6225558" y="4460550"/>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Laser</a:t>
            </a:r>
            <a:endParaRPr sz="1200">
              <a:latin typeface="Roboto"/>
              <a:ea typeface="Roboto"/>
              <a:cs typeface="Roboto"/>
              <a:sym typeface="Roboto"/>
            </a:endParaRPr>
          </a:p>
        </p:txBody>
      </p:sp>
      <p:sp>
        <p:nvSpPr>
          <p:cNvPr id="1102" name="Google Shape;1102;p20"/>
          <p:cNvSpPr txBox="1"/>
          <p:nvPr/>
        </p:nvSpPr>
        <p:spPr>
          <a:xfrm>
            <a:off x="7635358" y="4460550"/>
            <a:ext cx="1019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Cleansing</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21"/>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Ordering Procedure 1 : Skin Survey</a:t>
            </a:r>
            <a:endParaRPr sz="2800">
              <a:latin typeface="Fira Sans Extra Condensed Medium"/>
              <a:ea typeface="Fira Sans Extra Condensed Medium"/>
              <a:cs typeface="Fira Sans Extra Condensed Medium"/>
              <a:sym typeface="Fira Sans Extra Condensed Medium"/>
            </a:endParaRPr>
          </a:p>
        </p:txBody>
      </p:sp>
      <p:grpSp>
        <p:nvGrpSpPr>
          <p:cNvPr id="1108" name="Google Shape;1108;p21"/>
          <p:cNvGrpSpPr/>
          <p:nvPr/>
        </p:nvGrpSpPr>
        <p:grpSpPr>
          <a:xfrm>
            <a:off x="2735199" y="1239450"/>
            <a:ext cx="3673602" cy="3497112"/>
            <a:chOff x="2735199" y="1239450"/>
            <a:chExt cx="3673602" cy="3497112"/>
          </a:xfrm>
        </p:grpSpPr>
        <p:sp>
          <p:nvSpPr>
            <p:cNvPr id="1109" name="Google Shape;1109;p21"/>
            <p:cNvSpPr/>
            <p:nvPr/>
          </p:nvSpPr>
          <p:spPr>
            <a:xfrm>
              <a:off x="3056833" y="1240409"/>
              <a:ext cx="1506593" cy="1107199"/>
            </a:xfrm>
            <a:custGeom>
              <a:avLst/>
              <a:gdLst/>
              <a:ahLst/>
              <a:cxnLst/>
              <a:rect l="l" t="t" r="r" b="b"/>
              <a:pathLst>
                <a:path w="50291" h="36959" extrusionOk="0">
                  <a:moveTo>
                    <a:pt x="50291" y="1"/>
                  </a:moveTo>
                  <a:cubicBezTo>
                    <a:pt x="40442" y="32"/>
                    <a:pt x="30498" y="2566"/>
                    <a:pt x="21345" y="7823"/>
                  </a:cubicBezTo>
                  <a:cubicBezTo>
                    <a:pt x="12161" y="13175"/>
                    <a:pt x="4941" y="20617"/>
                    <a:pt x="0" y="29200"/>
                  </a:cubicBezTo>
                  <a:lnTo>
                    <a:pt x="13460" y="36958"/>
                  </a:lnTo>
                  <a:cubicBezTo>
                    <a:pt x="17070" y="30625"/>
                    <a:pt x="22359" y="25146"/>
                    <a:pt x="29136" y="21251"/>
                  </a:cubicBezTo>
                  <a:cubicBezTo>
                    <a:pt x="35818" y="17387"/>
                    <a:pt x="43102" y="15519"/>
                    <a:pt x="50291" y="15487"/>
                  </a:cubicBezTo>
                  <a:lnTo>
                    <a:pt x="50291" y="1"/>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p:nvPr/>
          </p:nvSpPr>
          <p:spPr>
            <a:xfrm>
              <a:off x="2735199" y="2115168"/>
              <a:ext cx="724852" cy="1741879"/>
            </a:xfrm>
            <a:custGeom>
              <a:avLst/>
              <a:gdLst/>
              <a:ahLst/>
              <a:cxnLst/>
              <a:rect l="l" t="t" r="r" b="b"/>
              <a:pathLst>
                <a:path w="24196" h="58145" extrusionOk="0">
                  <a:moveTo>
                    <a:pt x="10736" y="1"/>
                  </a:moveTo>
                  <a:cubicBezTo>
                    <a:pt x="729" y="17418"/>
                    <a:pt x="0" y="39492"/>
                    <a:pt x="10673" y="58145"/>
                  </a:cubicBezTo>
                  <a:lnTo>
                    <a:pt x="24101" y="50386"/>
                  </a:lnTo>
                  <a:cubicBezTo>
                    <a:pt x="16278" y="36705"/>
                    <a:pt x="16848" y="20522"/>
                    <a:pt x="24196" y="7759"/>
                  </a:cubicBezTo>
                  <a:lnTo>
                    <a:pt x="10736" y="1"/>
                  </a:ln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1"/>
            <p:cNvSpPr/>
            <p:nvPr/>
          </p:nvSpPr>
          <p:spPr>
            <a:xfrm>
              <a:off x="4563443" y="1239450"/>
              <a:ext cx="1518006" cy="1099620"/>
            </a:xfrm>
            <a:custGeom>
              <a:avLst/>
              <a:gdLst/>
              <a:ahLst/>
              <a:cxnLst/>
              <a:rect l="l" t="t" r="r" b="b"/>
              <a:pathLst>
                <a:path w="50672" h="36706" extrusionOk="0">
                  <a:moveTo>
                    <a:pt x="184" y="1"/>
                  </a:moveTo>
                  <a:cubicBezTo>
                    <a:pt x="123" y="1"/>
                    <a:pt x="62" y="1"/>
                    <a:pt x="1" y="1"/>
                  </a:cubicBezTo>
                  <a:lnTo>
                    <a:pt x="1" y="15519"/>
                  </a:lnTo>
                  <a:cubicBezTo>
                    <a:pt x="62" y="15519"/>
                    <a:pt x="123" y="15518"/>
                    <a:pt x="185" y="15518"/>
                  </a:cubicBezTo>
                  <a:cubicBezTo>
                    <a:pt x="14941" y="15518"/>
                    <a:pt x="29296" y="23113"/>
                    <a:pt x="37244" y="36705"/>
                  </a:cubicBezTo>
                  <a:lnTo>
                    <a:pt x="50671" y="28946"/>
                  </a:lnTo>
                  <a:cubicBezTo>
                    <a:pt x="39810" y="10382"/>
                    <a:pt x="20261" y="1"/>
                    <a:pt x="184" y="1"/>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a:off x="3054916" y="3624629"/>
              <a:ext cx="1511356" cy="1111933"/>
            </a:xfrm>
            <a:custGeom>
              <a:avLst/>
              <a:gdLst/>
              <a:ahLst/>
              <a:cxnLst/>
              <a:rect l="l" t="t" r="r" b="b"/>
              <a:pathLst>
                <a:path w="50450" h="37117" extrusionOk="0">
                  <a:moveTo>
                    <a:pt x="13429" y="1"/>
                  </a:moveTo>
                  <a:lnTo>
                    <a:pt x="1" y="7760"/>
                  </a:lnTo>
                  <a:cubicBezTo>
                    <a:pt x="64" y="7855"/>
                    <a:pt x="96" y="7918"/>
                    <a:pt x="128" y="7981"/>
                  </a:cubicBezTo>
                  <a:cubicBezTo>
                    <a:pt x="10895" y="26603"/>
                    <a:pt x="30372" y="37022"/>
                    <a:pt x="50450" y="37117"/>
                  </a:cubicBezTo>
                  <a:lnTo>
                    <a:pt x="50450" y="21599"/>
                  </a:lnTo>
                  <a:cubicBezTo>
                    <a:pt x="35724" y="21536"/>
                    <a:pt x="21441" y="13872"/>
                    <a:pt x="13555" y="222"/>
                  </a:cubicBezTo>
                  <a:cubicBezTo>
                    <a:pt x="13524" y="159"/>
                    <a:pt x="13460" y="64"/>
                    <a:pt x="13429" y="1"/>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p:nvPr/>
          </p:nvSpPr>
          <p:spPr>
            <a:xfrm>
              <a:off x="4566290" y="3629392"/>
              <a:ext cx="1520852" cy="1107169"/>
            </a:xfrm>
            <a:custGeom>
              <a:avLst/>
              <a:gdLst/>
              <a:ahLst/>
              <a:cxnLst/>
              <a:rect l="l" t="t" r="r" b="b"/>
              <a:pathLst>
                <a:path w="50767" h="36958" extrusionOk="0">
                  <a:moveTo>
                    <a:pt x="37307" y="0"/>
                  </a:moveTo>
                  <a:cubicBezTo>
                    <a:pt x="33697" y="6302"/>
                    <a:pt x="28408" y="11781"/>
                    <a:pt x="21662" y="15708"/>
                  </a:cubicBezTo>
                  <a:cubicBezTo>
                    <a:pt x="14934" y="19570"/>
                    <a:pt x="7593" y="21441"/>
                    <a:pt x="362" y="21441"/>
                  </a:cubicBezTo>
                  <a:cubicBezTo>
                    <a:pt x="242" y="21441"/>
                    <a:pt x="121" y="21441"/>
                    <a:pt x="1" y="21440"/>
                  </a:cubicBezTo>
                  <a:lnTo>
                    <a:pt x="1" y="36958"/>
                  </a:lnTo>
                  <a:cubicBezTo>
                    <a:pt x="63" y="36958"/>
                    <a:pt x="126" y="36958"/>
                    <a:pt x="188" y="36958"/>
                  </a:cubicBezTo>
                  <a:cubicBezTo>
                    <a:pt x="10135" y="36958"/>
                    <a:pt x="20200" y="34454"/>
                    <a:pt x="29421" y="29104"/>
                  </a:cubicBezTo>
                  <a:cubicBezTo>
                    <a:pt x="38605" y="23783"/>
                    <a:pt x="45826" y="16341"/>
                    <a:pt x="50766" y="7759"/>
                  </a:cubicBezTo>
                  <a:lnTo>
                    <a:pt x="37307" y="0"/>
                  </a:ln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a:off x="5679186" y="2106630"/>
              <a:ext cx="729615" cy="1755150"/>
            </a:xfrm>
            <a:custGeom>
              <a:avLst/>
              <a:gdLst/>
              <a:ahLst/>
              <a:cxnLst/>
              <a:rect l="l" t="t" r="r" b="b"/>
              <a:pathLst>
                <a:path w="24355" h="58588" extrusionOk="0">
                  <a:moveTo>
                    <a:pt x="13428" y="0"/>
                  </a:moveTo>
                  <a:lnTo>
                    <a:pt x="1" y="7759"/>
                  </a:lnTo>
                  <a:cubicBezTo>
                    <a:pt x="64" y="7854"/>
                    <a:pt x="96" y="7918"/>
                    <a:pt x="127" y="7981"/>
                  </a:cubicBezTo>
                  <a:cubicBezTo>
                    <a:pt x="8076" y="21694"/>
                    <a:pt x="7538" y="38003"/>
                    <a:pt x="191" y="50829"/>
                  </a:cubicBezTo>
                  <a:lnTo>
                    <a:pt x="13618" y="58588"/>
                  </a:lnTo>
                  <a:cubicBezTo>
                    <a:pt x="23657" y="41107"/>
                    <a:pt x="24354" y="18907"/>
                    <a:pt x="13555" y="222"/>
                  </a:cubicBezTo>
                  <a:cubicBezTo>
                    <a:pt x="13523" y="159"/>
                    <a:pt x="13460" y="64"/>
                    <a:pt x="13428" y="0"/>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a:off x="3891745" y="2282157"/>
              <a:ext cx="1060705" cy="940216"/>
            </a:xfrm>
            <a:custGeom>
              <a:avLst/>
              <a:gdLst/>
              <a:ahLst/>
              <a:cxnLst/>
              <a:rect l="l" t="t" r="r" b="b"/>
              <a:pathLst>
                <a:path w="35407" h="31385" extrusionOk="0">
                  <a:moveTo>
                    <a:pt x="3515" y="28217"/>
                  </a:moveTo>
                  <a:cubicBezTo>
                    <a:pt x="3515" y="29959"/>
                    <a:pt x="9881" y="31384"/>
                    <a:pt x="17703" y="31384"/>
                  </a:cubicBezTo>
                  <a:cubicBezTo>
                    <a:pt x="25525" y="31384"/>
                    <a:pt x="31891" y="29959"/>
                    <a:pt x="31891" y="28217"/>
                  </a:cubicBezTo>
                  <a:lnTo>
                    <a:pt x="35406" y="0"/>
                  </a:lnTo>
                  <a:lnTo>
                    <a:pt x="0" y="0"/>
                  </a:ln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p:nvPr/>
          </p:nvSpPr>
          <p:spPr>
            <a:xfrm>
              <a:off x="3998936" y="2282157"/>
              <a:ext cx="851033" cy="1033174"/>
            </a:xfrm>
            <a:custGeom>
              <a:avLst/>
              <a:gdLst/>
              <a:ahLst/>
              <a:cxnLst/>
              <a:rect l="l" t="t" r="r" b="b"/>
              <a:pathLst>
                <a:path w="28408" h="34488" extrusionOk="0">
                  <a:moveTo>
                    <a:pt x="1" y="0"/>
                  </a:moveTo>
                  <a:cubicBezTo>
                    <a:pt x="4403" y="33696"/>
                    <a:pt x="28408" y="34488"/>
                    <a:pt x="25019" y="0"/>
                  </a:cubicBezTo>
                  <a:close/>
                </a:path>
              </a:pathLst>
            </a:custGeom>
            <a:solidFill>
              <a:srgbClr val="4DC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1"/>
            <p:cNvSpPr/>
            <p:nvPr/>
          </p:nvSpPr>
          <p:spPr>
            <a:xfrm>
              <a:off x="3891745" y="2188237"/>
              <a:ext cx="1060705" cy="218210"/>
            </a:xfrm>
            <a:custGeom>
              <a:avLst/>
              <a:gdLst/>
              <a:ahLst/>
              <a:cxnLst/>
              <a:rect l="l" t="t" r="r" b="b"/>
              <a:pathLst>
                <a:path w="35407" h="7284" extrusionOk="0">
                  <a:moveTo>
                    <a:pt x="17703" y="0"/>
                  </a:moveTo>
                  <a:cubicBezTo>
                    <a:pt x="7917" y="0"/>
                    <a:pt x="0" y="1393"/>
                    <a:pt x="0" y="3135"/>
                  </a:cubicBezTo>
                  <a:cubicBezTo>
                    <a:pt x="0" y="7284"/>
                    <a:pt x="35406" y="7284"/>
                    <a:pt x="35406" y="3135"/>
                  </a:cubicBezTo>
                  <a:cubicBezTo>
                    <a:pt x="35406" y="1393"/>
                    <a:pt x="27489" y="0"/>
                    <a:pt x="17703"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4096661" y="2213851"/>
              <a:ext cx="650857" cy="112910"/>
            </a:xfrm>
            <a:custGeom>
              <a:avLst/>
              <a:gdLst/>
              <a:ahLst/>
              <a:cxnLst/>
              <a:rect l="l" t="t" r="r" b="b"/>
              <a:pathLst>
                <a:path w="21726" h="3769" extrusionOk="0">
                  <a:moveTo>
                    <a:pt x="10863" y="3769"/>
                  </a:moveTo>
                  <a:cubicBezTo>
                    <a:pt x="16849" y="3769"/>
                    <a:pt x="21726" y="2914"/>
                    <a:pt x="21726" y="1869"/>
                  </a:cubicBezTo>
                  <a:cubicBezTo>
                    <a:pt x="21726" y="855"/>
                    <a:pt x="16849" y="0"/>
                    <a:pt x="10863" y="0"/>
                  </a:cubicBezTo>
                  <a:cubicBezTo>
                    <a:pt x="4878" y="0"/>
                    <a:pt x="1" y="855"/>
                    <a:pt x="1" y="1869"/>
                  </a:cubicBezTo>
                  <a:cubicBezTo>
                    <a:pt x="1" y="2914"/>
                    <a:pt x="4878" y="3769"/>
                    <a:pt x="10863" y="376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3910709" y="2414034"/>
              <a:ext cx="1022749" cy="140441"/>
            </a:xfrm>
            <a:custGeom>
              <a:avLst/>
              <a:gdLst/>
              <a:ahLst/>
              <a:cxnLst/>
              <a:rect l="l" t="t" r="r" b="b"/>
              <a:pathLst>
                <a:path w="34140" h="4688" extrusionOk="0">
                  <a:moveTo>
                    <a:pt x="34140" y="0"/>
                  </a:moveTo>
                  <a:cubicBezTo>
                    <a:pt x="34140" y="4022"/>
                    <a:pt x="0" y="4022"/>
                    <a:pt x="0" y="0"/>
                  </a:cubicBezTo>
                  <a:lnTo>
                    <a:pt x="0" y="665"/>
                  </a:lnTo>
                  <a:cubicBezTo>
                    <a:pt x="0" y="4687"/>
                    <a:pt x="34140" y="4687"/>
                    <a:pt x="34140" y="665"/>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4570094" y="2876055"/>
              <a:ext cx="938329" cy="582554"/>
            </a:xfrm>
            <a:custGeom>
              <a:avLst/>
              <a:gdLst/>
              <a:ahLst/>
              <a:cxnLst/>
              <a:rect l="l" t="t" r="r" b="b"/>
              <a:pathLst>
                <a:path w="31322" h="19446" extrusionOk="0">
                  <a:moveTo>
                    <a:pt x="0" y="16627"/>
                  </a:moveTo>
                  <a:cubicBezTo>
                    <a:pt x="0" y="18179"/>
                    <a:pt x="7031" y="19446"/>
                    <a:pt x="15677" y="19446"/>
                  </a:cubicBezTo>
                  <a:cubicBezTo>
                    <a:pt x="24291" y="19446"/>
                    <a:pt x="31321" y="18179"/>
                    <a:pt x="31321" y="16627"/>
                  </a:cubicBezTo>
                  <a:lnTo>
                    <a:pt x="31321" y="1"/>
                  </a:lnTo>
                  <a:lnTo>
                    <a:pt x="0" y="1"/>
                  </a:lnTo>
                  <a:lnTo>
                    <a:pt x="0" y="16627"/>
                  </a:ln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4664973" y="2876055"/>
              <a:ext cx="753311" cy="679316"/>
            </a:xfrm>
            <a:custGeom>
              <a:avLst/>
              <a:gdLst/>
              <a:ahLst/>
              <a:cxnLst/>
              <a:rect l="l" t="t" r="r" b="b"/>
              <a:pathLst>
                <a:path w="25146" h="22676" extrusionOk="0">
                  <a:moveTo>
                    <a:pt x="0" y="1"/>
                  </a:moveTo>
                  <a:cubicBezTo>
                    <a:pt x="3896" y="22138"/>
                    <a:pt x="25146" y="22676"/>
                    <a:pt x="22137" y="1"/>
                  </a:cubicBezTo>
                  <a:close/>
                </a:path>
              </a:pathLst>
            </a:custGeom>
            <a:solidFill>
              <a:srgbClr val="F9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a:off x="4570094" y="2792590"/>
              <a:ext cx="938329" cy="192597"/>
            </a:xfrm>
            <a:custGeom>
              <a:avLst/>
              <a:gdLst/>
              <a:ahLst/>
              <a:cxnLst/>
              <a:rect l="l" t="t" r="r" b="b"/>
              <a:pathLst>
                <a:path w="31322" h="6429" extrusionOk="0">
                  <a:moveTo>
                    <a:pt x="15677" y="0"/>
                  </a:moveTo>
                  <a:cubicBezTo>
                    <a:pt x="7031" y="0"/>
                    <a:pt x="0" y="1235"/>
                    <a:pt x="0" y="2787"/>
                  </a:cubicBezTo>
                  <a:cubicBezTo>
                    <a:pt x="0" y="6429"/>
                    <a:pt x="31321" y="6429"/>
                    <a:pt x="31321" y="2787"/>
                  </a:cubicBezTo>
                  <a:cubicBezTo>
                    <a:pt x="31321" y="1235"/>
                    <a:pt x="24322" y="0"/>
                    <a:pt x="15677" y="0"/>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a:off x="4751313" y="2815359"/>
              <a:ext cx="575903" cy="99639"/>
            </a:xfrm>
            <a:custGeom>
              <a:avLst/>
              <a:gdLst/>
              <a:ahLst/>
              <a:cxnLst/>
              <a:rect l="l" t="t" r="r" b="b"/>
              <a:pathLst>
                <a:path w="19224" h="3326" extrusionOk="0">
                  <a:moveTo>
                    <a:pt x="9628" y="3325"/>
                  </a:moveTo>
                  <a:cubicBezTo>
                    <a:pt x="14885" y="3325"/>
                    <a:pt x="19223" y="2565"/>
                    <a:pt x="19223" y="1679"/>
                  </a:cubicBezTo>
                  <a:cubicBezTo>
                    <a:pt x="19223" y="760"/>
                    <a:pt x="14916" y="0"/>
                    <a:pt x="9628" y="0"/>
                  </a:cubicBezTo>
                  <a:cubicBezTo>
                    <a:pt x="4339" y="0"/>
                    <a:pt x="0" y="760"/>
                    <a:pt x="0" y="1679"/>
                  </a:cubicBezTo>
                  <a:cubicBezTo>
                    <a:pt x="32" y="2565"/>
                    <a:pt x="4339" y="3325"/>
                    <a:pt x="9628" y="3325"/>
                  </a:cubicBezTo>
                  <a:close/>
                </a:path>
              </a:pathLst>
            </a:custGeom>
            <a:solidFill>
              <a:srgbClr val="F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a:off x="4570094" y="2992773"/>
              <a:ext cx="938329" cy="124294"/>
            </a:xfrm>
            <a:custGeom>
              <a:avLst/>
              <a:gdLst/>
              <a:ahLst/>
              <a:cxnLst/>
              <a:rect l="l" t="t" r="r" b="b"/>
              <a:pathLst>
                <a:path w="31322" h="4149" extrusionOk="0">
                  <a:moveTo>
                    <a:pt x="31321" y="0"/>
                  </a:moveTo>
                  <a:cubicBezTo>
                    <a:pt x="31321" y="3547"/>
                    <a:pt x="0" y="3547"/>
                    <a:pt x="0" y="0"/>
                  </a:cubicBezTo>
                  <a:lnTo>
                    <a:pt x="0" y="602"/>
                  </a:lnTo>
                  <a:cubicBezTo>
                    <a:pt x="0" y="4149"/>
                    <a:pt x="31321" y="4149"/>
                    <a:pt x="31321" y="602"/>
                  </a:cubicBezTo>
                  <a:close/>
                </a:path>
              </a:pathLst>
            </a:custGeom>
            <a:solidFill>
              <a:srgbClr val="D97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p:nvPr/>
          </p:nvSpPr>
          <p:spPr>
            <a:xfrm>
              <a:off x="3635570" y="3202453"/>
              <a:ext cx="1003786" cy="464880"/>
            </a:xfrm>
            <a:custGeom>
              <a:avLst/>
              <a:gdLst/>
              <a:ahLst/>
              <a:cxnLst/>
              <a:rect l="l" t="t" r="r" b="b"/>
              <a:pathLst>
                <a:path w="33507" h="15518" extrusionOk="0">
                  <a:moveTo>
                    <a:pt x="0" y="12731"/>
                  </a:moveTo>
                  <a:cubicBezTo>
                    <a:pt x="0" y="14283"/>
                    <a:pt x="7506" y="15518"/>
                    <a:pt x="16753" y="15518"/>
                  </a:cubicBezTo>
                  <a:cubicBezTo>
                    <a:pt x="26001" y="15518"/>
                    <a:pt x="33506" y="14283"/>
                    <a:pt x="33506" y="12731"/>
                  </a:cubicBezTo>
                  <a:lnTo>
                    <a:pt x="33506" y="0"/>
                  </a:lnTo>
                  <a:lnTo>
                    <a:pt x="0" y="0"/>
                  </a:lnTo>
                  <a:lnTo>
                    <a:pt x="0" y="12731"/>
                  </a:ln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a:off x="3737100" y="3202453"/>
              <a:ext cx="805497" cy="551218"/>
            </a:xfrm>
            <a:custGeom>
              <a:avLst/>
              <a:gdLst/>
              <a:ahLst/>
              <a:cxnLst/>
              <a:rect l="l" t="t" r="r" b="b"/>
              <a:pathLst>
                <a:path w="26888" h="18400" extrusionOk="0">
                  <a:moveTo>
                    <a:pt x="0" y="0"/>
                  </a:moveTo>
                  <a:cubicBezTo>
                    <a:pt x="4149" y="17956"/>
                    <a:pt x="26887" y="18400"/>
                    <a:pt x="23688" y="0"/>
                  </a:cubicBezTo>
                  <a:close/>
                </a:path>
              </a:pathLst>
            </a:custGeom>
            <a:solidFill>
              <a:srgbClr val="FFD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3635570" y="3118959"/>
              <a:ext cx="1003786" cy="192597"/>
            </a:xfrm>
            <a:custGeom>
              <a:avLst/>
              <a:gdLst/>
              <a:ahLst/>
              <a:cxnLst/>
              <a:rect l="l" t="t" r="r" b="b"/>
              <a:pathLst>
                <a:path w="33507" h="6429" extrusionOk="0">
                  <a:moveTo>
                    <a:pt x="16753" y="0"/>
                  </a:moveTo>
                  <a:cubicBezTo>
                    <a:pt x="7506" y="0"/>
                    <a:pt x="0" y="1235"/>
                    <a:pt x="0" y="2787"/>
                  </a:cubicBezTo>
                  <a:cubicBezTo>
                    <a:pt x="0" y="6429"/>
                    <a:pt x="33506" y="6429"/>
                    <a:pt x="33506" y="2787"/>
                  </a:cubicBezTo>
                  <a:cubicBezTo>
                    <a:pt x="33506" y="1235"/>
                    <a:pt x="26001" y="0"/>
                    <a:pt x="16753" y="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3830061" y="3141727"/>
              <a:ext cx="614818" cy="99639"/>
            </a:xfrm>
            <a:custGeom>
              <a:avLst/>
              <a:gdLst/>
              <a:ahLst/>
              <a:cxnLst/>
              <a:rect l="l" t="t" r="r" b="b"/>
              <a:pathLst>
                <a:path w="20523" h="3326" extrusionOk="0">
                  <a:moveTo>
                    <a:pt x="10261" y="3325"/>
                  </a:moveTo>
                  <a:cubicBezTo>
                    <a:pt x="15930" y="3325"/>
                    <a:pt x="20522" y="2565"/>
                    <a:pt x="20522" y="1679"/>
                  </a:cubicBezTo>
                  <a:cubicBezTo>
                    <a:pt x="20522" y="760"/>
                    <a:pt x="15930" y="0"/>
                    <a:pt x="10261" y="0"/>
                  </a:cubicBezTo>
                  <a:cubicBezTo>
                    <a:pt x="4593" y="0"/>
                    <a:pt x="1" y="760"/>
                    <a:pt x="1" y="1679"/>
                  </a:cubicBezTo>
                  <a:cubicBezTo>
                    <a:pt x="1" y="2565"/>
                    <a:pt x="4593" y="3325"/>
                    <a:pt x="10261" y="3325"/>
                  </a:cubicBezTo>
                  <a:close/>
                </a:path>
              </a:pathLst>
            </a:custGeom>
            <a:solidFill>
              <a:srgbClr val="FF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3635570" y="3319142"/>
              <a:ext cx="1003786" cy="123365"/>
            </a:xfrm>
            <a:custGeom>
              <a:avLst/>
              <a:gdLst/>
              <a:ahLst/>
              <a:cxnLst/>
              <a:rect l="l" t="t" r="r" b="b"/>
              <a:pathLst>
                <a:path w="33507" h="4118" extrusionOk="0">
                  <a:moveTo>
                    <a:pt x="33506" y="0"/>
                  </a:moveTo>
                  <a:cubicBezTo>
                    <a:pt x="33506" y="3516"/>
                    <a:pt x="0" y="3516"/>
                    <a:pt x="0" y="0"/>
                  </a:cubicBezTo>
                  <a:lnTo>
                    <a:pt x="0" y="570"/>
                  </a:lnTo>
                  <a:cubicBezTo>
                    <a:pt x="0" y="4117"/>
                    <a:pt x="33506" y="4117"/>
                    <a:pt x="33506" y="570"/>
                  </a:cubicBezTo>
                  <a:close/>
                </a:path>
              </a:pathLst>
            </a:custGeom>
            <a:solidFill>
              <a:srgbClr val="D99F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1"/>
            <p:cNvSpPr/>
            <p:nvPr/>
          </p:nvSpPr>
          <p:spPr>
            <a:xfrm>
              <a:off x="4262691" y="3125789"/>
              <a:ext cx="879492" cy="679286"/>
            </a:xfrm>
            <a:custGeom>
              <a:avLst/>
              <a:gdLst/>
              <a:ahLst/>
              <a:cxnLst/>
              <a:rect l="l" t="t" r="r" b="b"/>
              <a:pathLst>
                <a:path w="29358" h="22675" extrusionOk="0">
                  <a:moveTo>
                    <a:pt x="29042" y="1"/>
                  </a:moveTo>
                  <a:cubicBezTo>
                    <a:pt x="28932" y="1"/>
                    <a:pt x="28834" y="59"/>
                    <a:pt x="28788" y="152"/>
                  </a:cubicBezTo>
                  <a:cubicBezTo>
                    <a:pt x="28250" y="1419"/>
                    <a:pt x="26666" y="4143"/>
                    <a:pt x="25684" y="5536"/>
                  </a:cubicBezTo>
                  <a:cubicBezTo>
                    <a:pt x="24069" y="7784"/>
                    <a:pt x="22264" y="9843"/>
                    <a:pt x="21567" y="10603"/>
                  </a:cubicBezTo>
                  <a:cubicBezTo>
                    <a:pt x="20776" y="11426"/>
                    <a:pt x="19921" y="12186"/>
                    <a:pt x="19065" y="12915"/>
                  </a:cubicBezTo>
                  <a:cubicBezTo>
                    <a:pt x="19921" y="11870"/>
                    <a:pt x="20839" y="10635"/>
                    <a:pt x="21726" y="9241"/>
                  </a:cubicBezTo>
                  <a:cubicBezTo>
                    <a:pt x="23056" y="7119"/>
                    <a:pt x="24291" y="4618"/>
                    <a:pt x="24988" y="2116"/>
                  </a:cubicBezTo>
                  <a:cubicBezTo>
                    <a:pt x="25019" y="1957"/>
                    <a:pt x="24924" y="1831"/>
                    <a:pt x="24798" y="1767"/>
                  </a:cubicBezTo>
                  <a:cubicBezTo>
                    <a:pt x="24777" y="1763"/>
                    <a:pt x="24757" y="1761"/>
                    <a:pt x="24736" y="1761"/>
                  </a:cubicBezTo>
                  <a:cubicBezTo>
                    <a:pt x="24600" y="1761"/>
                    <a:pt x="24477" y="1851"/>
                    <a:pt x="24449" y="1989"/>
                  </a:cubicBezTo>
                  <a:cubicBezTo>
                    <a:pt x="23784" y="4428"/>
                    <a:pt x="22549" y="6866"/>
                    <a:pt x="21251" y="8956"/>
                  </a:cubicBezTo>
                  <a:cubicBezTo>
                    <a:pt x="19446" y="11775"/>
                    <a:pt x="17482" y="13992"/>
                    <a:pt x="16342" y="14847"/>
                  </a:cubicBezTo>
                  <a:cubicBezTo>
                    <a:pt x="15614" y="15322"/>
                    <a:pt x="14853" y="15733"/>
                    <a:pt x="14093" y="16145"/>
                  </a:cubicBezTo>
                  <a:cubicBezTo>
                    <a:pt x="13682" y="16367"/>
                    <a:pt x="13270" y="16557"/>
                    <a:pt x="12858" y="16747"/>
                  </a:cubicBezTo>
                  <a:cubicBezTo>
                    <a:pt x="13872" y="15955"/>
                    <a:pt x="14980" y="14942"/>
                    <a:pt x="16025" y="13770"/>
                  </a:cubicBezTo>
                  <a:cubicBezTo>
                    <a:pt x="17767" y="11901"/>
                    <a:pt x="19414" y="9590"/>
                    <a:pt x="20459" y="7088"/>
                  </a:cubicBezTo>
                  <a:cubicBezTo>
                    <a:pt x="20522" y="6961"/>
                    <a:pt x="20459" y="6771"/>
                    <a:pt x="20332" y="6739"/>
                  </a:cubicBezTo>
                  <a:cubicBezTo>
                    <a:pt x="20290" y="6722"/>
                    <a:pt x="20247" y="6715"/>
                    <a:pt x="20207" y="6715"/>
                  </a:cubicBezTo>
                  <a:cubicBezTo>
                    <a:pt x="20096" y="6715"/>
                    <a:pt x="19999" y="6773"/>
                    <a:pt x="19952" y="6866"/>
                  </a:cubicBezTo>
                  <a:cubicBezTo>
                    <a:pt x="18939" y="9305"/>
                    <a:pt x="17324" y="11553"/>
                    <a:pt x="15614" y="13390"/>
                  </a:cubicBezTo>
                  <a:cubicBezTo>
                    <a:pt x="13397" y="15828"/>
                    <a:pt x="11053" y="17570"/>
                    <a:pt x="9691" y="18077"/>
                  </a:cubicBezTo>
                  <a:cubicBezTo>
                    <a:pt x="8266" y="18615"/>
                    <a:pt x="6873" y="19027"/>
                    <a:pt x="5574" y="19375"/>
                  </a:cubicBezTo>
                  <a:cubicBezTo>
                    <a:pt x="7000" y="18457"/>
                    <a:pt x="8773" y="17127"/>
                    <a:pt x="10515" y="15480"/>
                  </a:cubicBezTo>
                  <a:cubicBezTo>
                    <a:pt x="12415" y="13643"/>
                    <a:pt x="14283" y="11458"/>
                    <a:pt x="15487" y="9083"/>
                  </a:cubicBezTo>
                  <a:cubicBezTo>
                    <a:pt x="15582" y="8956"/>
                    <a:pt x="15519" y="8798"/>
                    <a:pt x="15392" y="8734"/>
                  </a:cubicBezTo>
                  <a:cubicBezTo>
                    <a:pt x="15339" y="8703"/>
                    <a:pt x="15286" y="8689"/>
                    <a:pt x="15237" y="8689"/>
                  </a:cubicBezTo>
                  <a:cubicBezTo>
                    <a:pt x="15139" y="8689"/>
                    <a:pt x="15054" y="8745"/>
                    <a:pt x="15012" y="8830"/>
                  </a:cubicBezTo>
                  <a:cubicBezTo>
                    <a:pt x="13808" y="11110"/>
                    <a:pt x="12003" y="13263"/>
                    <a:pt x="10103" y="15068"/>
                  </a:cubicBezTo>
                  <a:cubicBezTo>
                    <a:pt x="7538" y="17538"/>
                    <a:pt x="4846" y="19312"/>
                    <a:pt x="3453" y="19850"/>
                  </a:cubicBezTo>
                  <a:cubicBezTo>
                    <a:pt x="3041" y="19945"/>
                    <a:pt x="2661" y="20009"/>
                    <a:pt x="2313" y="20072"/>
                  </a:cubicBezTo>
                  <a:cubicBezTo>
                    <a:pt x="3611" y="19375"/>
                    <a:pt x="5131" y="18425"/>
                    <a:pt x="6493" y="17095"/>
                  </a:cubicBezTo>
                  <a:cubicBezTo>
                    <a:pt x="7918" y="15765"/>
                    <a:pt x="9121" y="14055"/>
                    <a:pt x="9755" y="11965"/>
                  </a:cubicBezTo>
                  <a:cubicBezTo>
                    <a:pt x="9786" y="11806"/>
                    <a:pt x="9723" y="11648"/>
                    <a:pt x="9565" y="11616"/>
                  </a:cubicBezTo>
                  <a:cubicBezTo>
                    <a:pt x="9531" y="11603"/>
                    <a:pt x="9497" y="11597"/>
                    <a:pt x="9464" y="11597"/>
                  </a:cubicBezTo>
                  <a:cubicBezTo>
                    <a:pt x="9345" y="11597"/>
                    <a:pt x="9241" y="11682"/>
                    <a:pt x="9216" y="11806"/>
                  </a:cubicBezTo>
                  <a:cubicBezTo>
                    <a:pt x="8615" y="13802"/>
                    <a:pt x="7443" y="15417"/>
                    <a:pt x="6113" y="16715"/>
                  </a:cubicBezTo>
                  <a:cubicBezTo>
                    <a:pt x="4086" y="18647"/>
                    <a:pt x="1679" y="19819"/>
                    <a:pt x="254" y="20389"/>
                  </a:cubicBezTo>
                  <a:cubicBezTo>
                    <a:pt x="191" y="20420"/>
                    <a:pt x="127" y="20484"/>
                    <a:pt x="64" y="20547"/>
                  </a:cubicBezTo>
                  <a:cubicBezTo>
                    <a:pt x="1" y="20674"/>
                    <a:pt x="64" y="20864"/>
                    <a:pt x="222" y="20927"/>
                  </a:cubicBezTo>
                  <a:cubicBezTo>
                    <a:pt x="1655" y="21537"/>
                    <a:pt x="5053" y="22674"/>
                    <a:pt x="9004" y="22674"/>
                  </a:cubicBezTo>
                  <a:cubicBezTo>
                    <a:pt x="9159" y="22674"/>
                    <a:pt x="9314" y="22672"/>
                    <a:pt x="9470" y="22669"/>
                  </a:cubicBezTo>
                  <a:cubicBezTo>
                    <a:pt x="12098" y="22637"/>
                    <a:pt x="14948" y="22067"/>
                    <a:pt x="17609" y="20547"/>
                  </a:cubicBezTo>
                  <a:cubicBezTo>
                    <a:pt x="17767" y="20484"/>
                    <a:pt x="17799" y="20294"/>
                    <a:pt x="17735" y="20167"/>
                  </a:cubicBezTo>
                  <a:cubicBezTo>
                    <a:pt x="17666" y="20074"/>
                    <a:pt x="17562" y="20015"/>
                    <a:pt x="17450" y="20015"/>
                  </a:cubicBezTo>
                  <a:cubicBezTo>
                    <a:pt x="17409" y="20015"/>
                    <a:pt x="17366" y="20023"/>
                    <a:pt x="17324" y="20040"/>
                  </a:cubicBezTo>
                  <a:cubicBezTo>
                    <a:pt x="14758" y="21529"/>
                    <a:pt x="12003" y="22067"/>
                    <a:pt x="9470" y="22099"/>
                  </a:cubicBezTo>
                  <a:cubicBezTo>
                    <a:pt x="9285" y="22104"/>
                    <a:pt x="9102" y="22107"/>
                    <a:pt x="8920" y="22107"/>
                  </a:cubicBezTo>
                  <a:cubicBezTo>
                    <a:pt x="5822" y="22107"/>
                    <a:pt x="3101" y="21369"/>
                    <a:pt x="1426" y="20800"/>
                  </a:cubicBezTo>
                  <a:cubicBezTo>
                    <a:pt x="2091" y="20674"/>
                    <a:pt x="2819" y="20547"/>
                    <a:pt x="3579" y="20389"/>
                  </a:cubicBezTo>
                  <a:lnTo>
                    <a:pt x="3611" y="20389"/>
                  </a:lnTo>
                  <a:cubicBezTo>
                    <a:pt x="4118" y="20294"/>
                    <a:pt x="4624" y="20167"/>
                    <a:pt x="5131" y="20040"/>
                  </a:cubicBezTo>
                  <a:cubicBezTo>
                    <a:pt x="5790" y="20195"/>
                    <a:pt x="6907" y="20303"/>
                    <a:pt x="8304" y="20303"/>
                  </a:cubicBezTo>
                  <a:cubicBezTo>
                    <a:pt x="10332" y="20303"/>
                    <a:pt x="12951" y="20076"/>
                    <a:pt x="15614" y="19439"/>
                  </a:cubicBezTo>
                  <a:cubicBezTo>
                    <a:pt x="18590" y="18710"/>
                    <a:pt x="21631" y="17507"/>
                    <a:pt x="24038" y="15480"/>
                  </a:cubicBezTo>
                  <a:cubicBezTo>
                    <a:pt x="24164" y="15385"/>
                    <a:pt x="24164" y="15195"/>
                    <a:pt x="24069" y="15100"/>
                  </a:cubicBezTo>
                  <a:cubicBezTo>
                    <a:pt x="24016" y="15029"/>
                    <a:pt x="23933" y="14988"/>
                    <a:pt x="23853" y="14988"/>
                  </a:cubicBezTo>
                  <a:cubicBezTo>
                    <a:pt x="23791" y="14988"/>
                    <a:pt x="23731" y="15013"/>
                    <a:pt x="23689" y="15068"/>
                  </a:cubicBezTo>
                  <a:cubicBezTo>
                    <a:pt x="21346" y="17000"/>
                    <a:pt x="18369" y="18203"/>
                    <a:pt x="15487" y="18900"/>
                  </a:cubicBezTo>
                  <a:cubicBezTo>
                    <a:pt x="12805" y="19528"/>
                    <a:pt x="10197" y="19751"/>
                    <a:pt x="8197" y="19751"/>
                  </a:cubicBezTo>
                  <a:cubicBezTo>
                    <a:pt x="7576" y="19751"/>
                    <a:pt x="7013" y="19729"/>
                    <a:pt x="6525" y="19692"/>
                  </a:cubicBezTo>
                  <a:cubicBezTo>
                    <a:pt x="7601" y="19375"/>
                    <a:pt x="8741" y="19027"/>
                    <a:pt x="9881" y="18584"/>
                  </a:cubicBezTo>
                  <a:lnTo>
                    <a:pt x="9913" y="18584"/>
                  </a:lnTo>
                  <a:cubicBezTo>
                    <a:pt x="10863" y="18235"/>
                    <a:pt x="11782" y="17855"/>
                    <a:pt x="12732" y="17443"/>
                  </a:cubicBezTo>
                  <a:cubicBezTo>
                    <a:pt x="13238" y="17190"/>
                    <a:pt x="13777" y="16937"/>
                    <a:pt x="14283" y="16652"/>
                  </a:cubicBezTo>
                  <a:cubicBezTo>
                    <a:pt x="15772" y="16652"/>
                    <a:pt x="18052" y="16050"/>
                    <a:pt x="20839" y="14657"/>
                  </a:cubicBezTo>
                  <a:cubicBezTo>
                    <a:pt x="23087" y="13516"/>
                    <a:pt x="25653" y="11870"/>
                    <a:pt x="28408" y="9558"/>
                  </a:cubicBezTo>
                  <a:cubicBezTo>
                    <a:pt x="28535" y="9431"/>
                    <a:pt x="28566" y="9273"/>
                    <a:pt x="28440" y="9146"/>
                  </a:cubicBezTo>
                  <a:cubicBezTo>
                    <a:pt x="28389" y="9078"/>
                    <a:pt x="28320" y="9047"/>
                    <a:pt x="28247" y="9047"/>
                  </a:cubicBezTo>
                  <a:cubicBezTo>
                    <a:pt x="28184" y="9047"/>
                    <a:pt x="28118" y="9070"/>
                    <a:pt x="28059" y="9115"/>
                  </a:cubicBezTo>
                  <a:cubicBezTo>
                    <a:pt x="25336" y="11426"/>
                    <a:pt x="22802" y="13041"/>
                    <a:pt x="20586" y="14150"/>
                  </a:cubicBezTo>
                  <a:cubicBezTo>
                    <a:pt x="18590" y="15163"/>
                    <a:pt x="16880" y="15733"/>
                    <a:pt x="15550" y="15955"/>
                  </a:cubicBezTo>
                  <a:cubicBezTo>
                    <a:pt x="17830" y="14657"/>
                    <a:pt x="20047" y="13010"/>
                    <a:pt x="21979" y="10983"/>
                  </a:cubicBezTo>
                  <a:cubicBezTo>
                    <a:pt x="22676" y="10223"/>
                    <a:pt x="24481" y="8133"/>
                    <a:pt x="26128" y="5853"/>
                  </a:cubicBezTo>
                  <a:cubicBezTo>
                    <a:pt x="27141" y="4428"/>
                    <a:pt x="28756" y="1672"/>
                    <a:pt x="29295" y="374"/>
                  </a:cubicBezTo>
                  <a:cubicBezTo>
                    <a:pt x="29358" y="247"/>
                    <a:pt x="29295" y="89"/>
                    <a:pt x="29168" y="26"/>
                  </a:cubicBezTo>
                  <a:cubicBezTo>
                    <a:pt x="29125" y="9"/>
                    <a:pt x="29083" y="1"/>
                    <a:pt x="29042" y="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a:off x="5126063" y="3062038"/>
              <a:ext cx="83522" cy="83492"/>
            </a:xfrm>
            <a:custGeom>
              <a:avLst/>
              <a:gdLst/>
              <a:ahLst/>
              <a:cxnLst/>
              <a:rect l="l" t="t" r="r" b="b"/>
              <a:pathLst>
                <a:path w="2788" h="2787" extrusionOk="0">
                  <a:moveTo>
                    <a:pt x="2344" y="317"/>
                  </a:moveTo>
                  <a:cubicBezTo>
                    <a:pt x="1932" y="0"/>
                    <a:pt x="1141" y="222"/>
                    <a:pt x="602" y="823"/>
                  </a:cubicBezTo>
                  <a:cubicBezTo>
                    <a:pt x="64" y="1393"/>
                    <a:pt x="1" y="2154"/>
                    <a:pt x="412" y="2470"/>
                  </a:cubicBezTo>
                  <a:cubicBezTo>
                    <a:pt x="856" y="2787"/>
                    <a:pt x="1647" y="2565"/>
                    <a:pt x="2186" y="1995"/>
                  </a:cubicBezTo>
                  <a:cubicBezTo>
                    <a:pt x="2692" y="1393"/>
                    <a:pt x="2787" y="665"/>
                    <a:pt x="2344" y="317"/>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1"/>
            <p:cNvSpPr/>
            <p:nvPr/>
          </p:nvSpPr>
          <p:spPr>
            <a:xfrm>
              <a:off x="5076722" y="3042115"/>
              <a:ext cx="63600" cy="86338"/>
            </a:xfrm>
            <a:custGeom>
              <a:avLst/>
              <a:gdLst/>
              <a:ahLst/>
              <a:cxnLst/>
              <a:rect l="l" t="t" r="r" b="b"/>
              <a:pathLst>
                <a:path w="2123" h="2882" extrusionOk="0">
                  <a:moveTo>
                    <a:pt x="919" y="0"/>
                  </a:moveTo>
                  <a:cubicBezTo>
                    <a:pt x="349" y="0"/>
                    <a:pt x="1" y="665"/>
                    <a:pt x="96" y="1457"/>
                  </a:cubicBezTo>
                  <a:cubicBezTo>
                    <a:pt x="191" y="2249"/>
                    <a:pt x="697" y="2882"/>
                    <a:pt x="1236" y="2850"/>
                  </a:cubicBezTo>
                  <a:cubicBezTo>
                    <a:pt x="1774" y="2850"/>
                    <a:pt x="2123" y="2217"/>
                    <a:pt x="2059" y="1425"/>
                  </a:cubicBezTo>
                  <a:cubicBezTo>
                    <a:pt x="1964" y="633"/>
                    <a:pt x="1458" y="0"/>
                    <a:pt x="919" y="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1"/>
            <p:cNvSpPr/>
            <p:nvPr/>
          </p:nvSpPr>
          <p:spPr>
            <a:xfrm>
              <a:off x="5099490" y="3033547"/>
              <a:ext cx="84480" cy="102515"/>
            </a:xfrm>
            <a:custGeom>
              <a:avLst/>
              <a:gdLst/>
              <a:ahLst/>
              <a:cxnLst/>
              <a:rect l="l" t="t" r="r" b="b"/>
              <a:pathLst>
                <a:path w="2820" h="3422" extrusionOk="0">
                  <a:moveTo>
                    <a:pt x="1901" y="223"/>
                  </a:moveTo>
                  <a:cubicBezTo>
                    <a:pt x="1268" y="1"/>
                    <a:pt x="539" y="508"/>
                    <a:pt x="254" y="1331"/>
                  </a:cubicBezTo>
                  <a:cubicBezTo>
                    <a:pt x="1" y="2154"/>
                    <a:pt x="286" y="3010"/>
                    <a:pt x="919" y="3200"/>
                  </a:cubicBezTo>
                  <a:cubicBezTo>
                    <a:pt x="1553" y="3421"/>
                    <a:pt x="2281" y="2915"/>
                    <a:pt x="2534" y="2091"/>
                  </a:cubicBezTo>
                  <a:cubicBezTo>
                    <a:pt x="2819" y="1268"/>
                    <a:pt x="2534" y="413"/>
                    <a:pt x="1901" y="223"/>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5102336" y="3050653"/>
              <a:ext cx="73096" cy="86338"/>
            </a:xfrm>
            <a:custGeom>
              <a:avLst/>
              <a:gdLst/>
              <a:ahLst/>
              <a:cxnLst/>
              <a:rect l="l" t="t" r="r" b="b"/>
              <a:pathLst>
                <a:path w="2440" h="2882" extrusionOk="0">
                  <a:moveTo>
                    <a:pt x="1616" y="190"/>
                  </a:moveTo>
                  <a:cubicBezTo>
                    <a:pt x="1078" y="0"/>
                    <a:pt x="444" y="412"/>
                    <a:pt x="223" y="1108"/>
                  </a:cubicBezTo>
                  <a:cubicBezTo>
                    <a:pt x="1" y="1805"/>
                    <a:pt x="254" y="2502"/>
                    <a:pt x="824" y="2692"/>
                  </a:cubicBezTo>
                  <a:cubicBezTo>
                    <a:pt x="1363" y="2882"/>
                    <a:pt x="1996" y="2439"/>
                    <a:pt x="2218" y="1773"/>
                  </a:cubicBezTo>
                  <a:cubicBezTo>
                    <a:pt x="2439" y="1077"/>
                    <a:pt x="2186" y="348"/>
                    <a:pt x="1616" y="19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5125104" y="3074351"/>
              <a:ext cx="84480" cy="72138"/>
            </a:xfrm>
            <a:custGeom>
              <a:avLst/>
              <a:gdLst/>
              <a:ahLst/>
              <a:cxnLst/>
              <a:rect l="l" t="t" r="r" b="b"/>
              <a:pathLst>
                <a:path w="2820" h="2408" extrusionOk="0">
                  <a:moveTo>
                    <a:pt x="2344" y="317"/>
                  </a:moveTo>
                  <a:cubicBezTo>
                    <a:pt x="1901" y="1"/>
                    <a:pt x="1078" y="159"/>
                    <a:pt x="571" y="634"/>
                  </a:cubicBezTo>
                  <a:cubicBezTo>
                    <a:pt x="33" y="1141"/>
                    <a:pt x="1" y="1774"/>
                    <a:pt x="476" y="2091"/>
                  </a:cubicBezTo>
                  <a:cubicBezTo>
                    <a:pt x="951" y="2408"/>
                    <a:pt x="1743" y="2249"/>
                    <a:pt x="2249" y="1774"/>
                  </a:cubicBezTo>
                  <a:cubicBezTo>
                    <a:pt x="2788" y="1268"/>
                    <a:pt x="2819" y="634"/>
                    <a:pt x="2344" y="317"/>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5070101" y="3051582"/>
              <a:ext cx="69262" cy="77830"/>
            </a:xfrm>
            <a:custGeom>
              <a:avLst/>
              <a:gdLst/>
              <a:ahLst/>
              <a:cxnLst/>
              <a:rect l="l" t="t" r="r" b="b"/>
              <a:pathLst>
                <a:path w="2312" h="2598" extrusionOk="0">
                  <a:moveTo>
                    <a:pt x="918" y="32"/>
                  </a:moveTo>
                  <a:cubicBezTo>
                    <a:pt x="348" y="1"/>
                    <a:pt x="0" y="539"/>
                    <a:pt x="158" y="1236"/>
                  </a:cubicBezTo>
                  <a:cubicBezTo>
                    <a:pt x="285" y="1964"/>
                    <a:pt x="855" y="2534"/>
                    <a:pt x="1425" y="2566"/>
                  </a:cubicBezTo>
                  <a:cubicBezTo>
                    <a:pt x="1995" y="2598"/>
                    <a:pt x="2312" y="2028"/>
                    <a:pt x="2185" y="1331"/>
                  </a:cubicBezTo>
                  <a:cubicBezTo>
                    <a:pt x="2027" y="634"/>
                    <a:pt x="1489" y="32"/>
                    <a:pt x="918" y="3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5081485" y="3066771"/>
              <a:ext cx="55991" cy="63600"/>
            </a:xfrm>
            <a:custGeom>
              <a:avLst/>
              <a:gdLst/>
              <a:ahLst/>
              <a:cxnLst/>
              <a:rect l="l" t="t" r="r" b="b"/>
              <a:pathLst>
                <a:path w="1869" h="2123" extrusionOk="0">
                  <a:moveTo>
                    <a:pt x="728" y="32"/>
                  </a:moveTo>
                  <a:cubicBezTo>
                    <a:pt x="253" y="0"/>
                    <a:pt x="0" y="475"/>
                    <a:pt x="95" y="1045"/>
                  </a:cubicBezTo>
                  <a:cubicBezTo>
                    <a:pt x="222" y="1616"/>
                    <a:pt x="665" y="2091"/>
                    <a:pt x="1140" y="2091"/>
                  </a:cubicBezTo>
                  <a:cubicBezTo>
                    <a:pt x="1584" y="2122"/>
                    <a:pt x="1869" y="1679"/>
                    <a:pt x="1742" y="1109"/>
                  </a:cubicBezTo>
                  <a:cubicBezTo>
                    <a:pt x="1647" y="539"/>
                    <a:pt x="1172" y="64"/>
                    <a:pt x="728" y="3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5122258" y="3085735"/>
              <a:ext cx="69292" cy="57908"/>
            </a:xfrm>
            <a:custGeom>
              <a:avLst/>
              <a:gdLst/>
              <a:ahLst/>
              <a:cxnLst/>
              <a:rect l="l" t="t" r="r" b="b"/>
              <a:pathLst>
                <a:path w="2313" h="1933" extrusionOk="0">
                  <a:moveTo>
                    <a:pt x="1933" y="254"/>
                  </a:moveTo>
                  <a:cubicBezTo>
                    <a:pt x="2313" y="507"/>
                    <a:pt x="2281" y="1014"/>
                    <a:pt x="1838" y="1426"/>
                  </a:cubicBezTo>
                  <a:cubicBezTo>
                    <a:pt x="1426" y="1806"/>
                    <a:pt x="761" y="1933"/>
                    <a:pt x="381" y="1679"/>
                  </a:cubicBezTo>
                  <a:cubicBezTo>
                    <a:pt x="1" y="1426"/>
                    <a:pt x="33" y="888"/>
                    <a:pt x="476" y="507"/>
                  </a:cubicBezTo>
                  <a:cubicBezTo>
                    <a:pt x="919" y="96"/>
                    <a:pt x="1553" y="1"/>
                    <a:pt x="1933" y="25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5088106" y="3113267"/>
              <a:ext cx="80676" cy="31336"/>
            </a:xfrm>
            <a:custGeom>
              <a:avLst/>
              <a:gdLst/>
              <a:ahLst/>
              <a:cxnLst/>
              <a:rect l="l" t="t" r="r" b="b"/>
              <a:pathLst>
                <a:path w="2693" h="1046" extrusionOk="0">
                  <a:moveTo>
                    <a:pt x="222" y="32"/>
                  </a:moveTo>
                  <a:cubicBezTo>
                    <a:pt x="666" y="127"/>
                    <a:pt x="729" y="222"/>
                    <a:pt x="761" y="285"/>
                  </a:cubicBezTo>
                  <a:cubicBezTo>
                    <a:pt x="824" y="349"/>
                    <a:pt x="824" y="380"/>
                    <a:pt x="983" y="349"/>
                  </a:cubicBezTo>
                  <a:lnTo>
                    <a:pt x="983" y="349"/>
                  </a:lnTo>
                  <a:lnTo>
                    <a:pt x="983" y="349"/>
                  </a:lnTo>
                  <a:cubicBezTo>
                    <a:pt x="1109" y="317"/>
                    <a:pt x="1268" y="317"/>
                    <a:pt x="1458" y="349"/>
                  </a:cubicBezTo>
                  <a:cubicBezTo>
                    <a:pt x="1584" y="380"/>
                    <a:pt x="1711" y="475"/>
                    <a:pt x="1806" y="570"/>
                  </a:cubicBezTo>
                  <a:cubicBezTo>
                    <a:pt x="1964" y="760"/>
                    <a:pt x="2123" y="729"/>
                    <a:pt x="2281" y="697"/>
                  </a:cubicBezTo>
                  <a:cubicBezTo>
                    <a:pt x="2344" y="665"/>
                    <a:pt x="2408" y="665"/>
                    <a:pt x="2471" y="665"/>
                  </a:cubicBezTo>
                  <a:cubicBezTo>
                    <a:pt x="2598" y="697"/>
                    <a:pt x="2661" y="760"/>
                    <a:pt x="2661" y="792"/>
                  </a:cubicBezTo>
                  <a:cubicBezTo>
                    <a:pt x="2693" y="792"/>
                    <a:pt x="2661" y="824"/>
                    <a:pt x="2661" y="824"/>
                  </a:cubicBezTo>
                  <a:cubicBezTo>
                    <a:pt x="2629" y="855"/>
                    <a:pt x="2598" y="887"/>
                    <a:pt x="2534" y="919"/>
                  </a:cubicBezTo>
                  <a:cubicBezTo>
                    <a:pt x="2281" y="1014"/>
                    <a:pt x="1806" y="1045"/>
                    <a:pt x="1331" y="887"/>
                  </a:cubicBezTo>
                  <a:cubicBezTo>
                    <a:pt x="856" y="760"/>
                    <a:pt x="349" y="444"/>
                    <a:pt x="127" y="222"/>
                  </a:cubicBezTo>
                  <a:cubicBezTo>
                    <a:pt x="64" y="159"/>
                    <a:pt x="32" y="95"/>
                    <a:pt x="32" y="64"/>
                  </a:cubicBezTo>
                  <a:cubicBezTo>
                    <a:pt x="1" y="32"/>
                    <a:pt x="1" y="32"/>
                    <a:pt x="32" y="32"/>
                  </a:cubicBezTo>
                  <a:cubicBezTo>
                    <a:pt x="64" y="0"/>
                    <a:pt x="127" y="0"/>
                    <a:pt x="222" y="32"/>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4994186" y="3107575"/>
              <a:ext cx="77830" cy="87296"/>
            </a:xfrm>
            <a:custGeom>
              <a:avLst/>
              <a:gdLst/>
              <a:ahLst/>
              <a:cxnLst/>
              <a:rect l="l" t="t" r="r" b="b"/>
              <a:pathLst>
                <a:path w="2598" h="2914" extrusionOk="0">
                  <a:moveTo>
                    <a:pt x="2059" y="222"/>
                  </a:moveTo>
                  <a:cubicBezTo>
                    <a:pt x="1584" y="0"/>
                    <a:pt x="856" y="349"/>
                    <a:pt x="444" y="1014"/>
                  </a:cubicBezTo>
                  <a:cubicBezTo>
                    <a:pt x="1" y="1679"/>
                    <a:pt x="64" y="2439"/>
                    <a:pt x="539" y="2660"/>
                  </a:cubicBezTo>
                  <a:cubicBezTo>
                    <a:pt x="1014" y="2914"/>
                    <a:pt x="1742" y="2565"/>
                    <a:pt x="2186" y="1900"/>
                  </a:cubicBezTo>
                  <a:cubicBezTo>
                    <a:pt x="2597" y="1204"/>
                    <a:pt x="2566" y="475"/>
                    <a:pt x="2059" y="22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4936306" y="3098078"/>
              <a:ext cx="71179" cy="89213"/>
            </a:xfrm>
            <a:custGeom>
              <a:avLst/>
              <a:gdLst/>
              <a:ahLst/>
              <a:cxnLst/>
              <a:rect l="l" t="t" r="r" b="b"/>
              <a:pathLst>
                <a:path w="2376" h="2978" extrusionOk="0">
                  <a:moveTo>
                    <a:pt x="792" y="95"/>
                  </a:moveTo>
                  <a:cubicBezTo>
                    <a:pt x="254" y="190"/>
                    <a:pt x="1" y="887"/>
                    <a:pt x="222" y="1679"/>
                  </a:cubicBezTo>
                  <a:cubicBezTo>
                    <a:pt x="444" y="2439"/>
                    <a:pt x="1077" y="2977"/>
                    <a:pt x="1616" y="2851"/>
                  </a:cubicBezTo>
                  <a:cubicBezTo>
                    <a:pt x="2123" y="2756"/>
                    <a:pt x="2376" y="2059"/>
                    <a:pt x="2154" y="1299"/>
                  </a:cubicBezTo>
                  <a:cubicBezTo>
                    <a:pt x="1933" y="539"/>
                    <a:pt x="1331" y="0"/>
                    <a:pt x="792" y="95"/>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1"/>
            <p:cNvSpPr/>
            <p:nvPr/>
          </p:nvSpPr>
          <p:spPr>
            <a:xfrm>
              <a:off x="4965726" y="3086693"/>
              <a:ext cx="77830" cy="98710"/>
            </a:xfrm>
            <a:custGeom>
              <a:avLst/>
              <a:gdLst/>
              <a:ahLst/>
              <a:cxnLst/>
              <a:rect l="l" t="t" r="r" b="b"/>
              <a:pathLst>
                <a:path w="2598" h="3295" extrusionOk="0">
                  <a:moveTo>
                    <a:pt x="1521" y="95"/>
                  </a:moveTo>
                  <a:cubicBezTo>
                    <a:pt x="856" y="0"/>
                    <a:pt x="222" y="634"/>
                    <a:pt x="95" y="1489"/>
                  </a:cubicBezTo>
                  <a:cubicBezTo>
                    <a:pt x="0" y="2344"/>
                    <a:pt x="412" y="3104"/>
                    <a:pt x="1077" y="3199"/>
                  </a:cubicBezTo>
                  <a:cubicBezTo>
                    <a:pt x="1711" y="3294"/>
                    <a:pt x="2344" y="2692"/>
                    <a:pt x="2471" y="1837"/>
                  </a:cubicBezTo>
                  <a:cubicBezTo>
                    <a:pt x="2597" y="982"/>
                    <a:pt x="2186" y="190"/>
                    <a:pt x="1521" y="95"/>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1"/>
            <p:cNvSpPr/>
            <p:nvPr/>
          </p:nvSpPr>
          <p:spPr>
            <a:xfrm>
              <a:off x="4968572" y="3103770"/>
              <a:ext cx="69292" cy="83522"/>
            </a:xfrm>
            <a:custGeom>
              <a:avLst/>
              <a:gdLst/>
              <a:ahLst/>
              <a:cxnLst/>
              <a:rect l="l" t="t" r="r" b="b"/>
              <a:pathLst>
                <a:path w="2313" h="2788" extrusionOk="0">
                  <a:moveTo>
                    <a:pt x="1331" y="96"/>
                  </a:moveTo>
                  <a:cubicBezTo>
                    <a:pt x="761" y="0"/>
                    <a:pt x="222" y="539"/>
                    <a:pt x="127" y="1236"/>
                  </a:cubicBezTo>
                  <a:cubicBezTo>
                    <a:pt x="0" y="1964"/>
                    <a:pt x="381" y="2597"/>
                    <a:pt x="982" y="2692"/>
                  </a:cubicBezTo>
                  <a:cubicBezTo>
                    <a:pt x="1552" y="2787"/>
                    <a:pt x="2091" y="2249"/>
                    <a:pt x="2217" y="1552"/>
                  </a:cubicBezTo>
                  <a:cubicBezTo>
                    <a:pt x="2312" y="824"/>
                    <a:pt x="1932" y="159"/>
                    <a:pt x="1331" y="9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1"/>
            <p:cNvSpPr/>
            <p:nvPr/>
          </p:nvSpPr>
          <p:spPr>
            <a:xfrm>
              <a:off x="4993227" y="3118959"/>
              <a:ext cx="81634" cy="75912"/>
            </a:xfrm>
            <a:custGeom>
              <a:avLst/>
              <a:gdLst/>
              <a:ahLst/>
              <a:cxnLst/>
              <a:rect l="l" t="t" r="r" b="b"/>
              <a:pathLst>
                <a:path w="2725" h="2534" extrusionOk="0">
                  <a:moveTo>
                    <a:pt x="2154" y="254"/>
                  </a:moveTo>
                  <a:cubicBezTo>
                    <a:pt x="1648" y="0"/>
                    <a:pt x="856" y="285"/>
                    <a:pt x="444" y="855"/>
                  </a:cubicBezTo>
                  <a:cubicBezTo>
                    <a:pt x="1" y="1425"/>
                    <a:pt x="96" y="2090"/>
                    <a:pt x="603" y="2312"/>
                  </a:cubicBezTo>
                  <a:cubicBezTo>
                    <a:pt x="1109" y="2534"/>
                    <a:pt x="1901" y="2249"/>
                    <a:pt x="2313" y="1679"/>
                  </a:cubicBezTo>
                  <a:cubicBezTo>
                    <a:pt x="2724" y="1109"/>
                    <a:pt x="2661" y="475"/>
                    <a:pt x="2154" y="25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4931573" y="3109462"/>
              <a:ext cx="75912" cy="76871"/>
            </a:xfrm>
            <a:custGeom>
              <a:avLst/>
              <a:gdLst/>
              <a:ahLst/>
              <a:cxnLst/>
              <a:rect l="l" t="t" r="r" b="b"/>
              <a:pathLst>
                <a:path w="2534" h="2566" extrusionOk="0">
                  <a:moveTo>
                    <a:pt x="792" y="64"/>
                  </a:moveTo>
                  <a:cubicBezTo>
                    <a:pt x="222" y="159"/>
                    <a:pt x="0" y="761"/>
                    <a:pt x="254" y="1426"/>
                  </a:cubicBezTo>
                  <a:cubicBezTo>
                    <a:pt x="507" y="2091"/>
                    <a:pt x="1172" y="2566"/>
                    <a:pt x="1742" y="2502"/>
                  </a:cubicBezTo>
                  <a:cubicBezTo>
                    <a:pt x="2281" y="2439"/>
                    <a:pt x="2534" y="1837"/>
                    <a:pt x="2281" y="1141"/>
                  </a:cubicBezTo>
                  <a:cubicBezTo>
                    <a:pt x="2027" y="476"/>
                    <a:pt x="1362" y="1"/>
                    <a:pt x="792" y="6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4943916" y="3124651"/>
              <a:ext cx="61682" cy="61682"/>
            </a:xfrm>
            <a:custGeom>
              <a:avLst/>
              <a:gdLst/>
              <a:ahLst/>
              <a:cxnLst/>
              <a:rect l="l" t="t" r="r" b="b"/>
              <a:pathLst>
                <a:path w="2059" h="2059" extrusionOk="0">
                  <a:moveTo>
                    <a:pt x="665" y="64"/>
                  </a:moveTo>
                  <a:cubicBezTo>
                    <a:pt x="222" y="127"/>
                    <a:pt x="0" y="602"/>
                    <a:pt x="222" y="1140"/>
                  </a:cubicBezTo>
                  <a:cubicBezTo>
                    <a:pt x="412" y="1679"/>
                    <a:pt x="950" y="2059"/>
                    <a:pt x="1425" y="2027"/>
                  </a:cubicBezTo>
                  <a:cubicBezTo>
                    <a:pt x="1869" y="1964"/>
                    <a:pt x="2059" y="1457"/>
                    <a:pt x="1869" y="919"/>
                  </a:cubicBezTo>
                  <a:cubicBezTo>
                    <a:pt x="1647" y="380"/>
                    <a:pt x="1109" y="0"/>
                    <a:pt x="665" y="6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4991340" y="3132230"/>
              <a:ext cx="66446" cy="60754"/>
            </a:xfrm>
            <a:custGeom>
              <a:avLst/>
              <a:gdLst/>
              <a:ahLst/>
              <a:cxnLst/>
              <a:rect l="l" t="t" r="r" b="b"/>
              <a:pathLst>
                <a:path w="2218" h="2028" extrusionOk="0">
                  <a:moveTo>
                    <a:pt x="1742" y="191"/>
                  </a:moveTo>
                  <a:cubicBezTo>
                    <a:pt x="2186" y="381"/>
                    <a:pt x="2217" y="887"/>
                    <a:pt x="1869" y="1362"/>
                  </a:cubicBezTo>
                  <a:cubicBezTo>
                    <a:pt x="1521" y="1806"/>
                    <a:pt x="887" y="2027"/>
                    <a:pt x="476" y="1869"/>
                  </a:cubicBezTo>
                  <a:cubicBezTo>
                    <a:pt x="64" y="1679"/>
                    <a:pt x="1" y="1141"/>
                    <a:pt x="349" y="697"/>
                  </a:cubicBezTo>
                  <a:cubicBezTo>
                    <a:pt x="729" y="222"/>
                    <a:pt x="1331" y="1"/>
                    <a:pt x="1742" y="19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4957187" y="3173034"/>
              <a:ext cx="82563" cy="21839"/>
            </a:xfrm>
            <a:custGeom>
              <a:avLst/>
              <a:gdLst/>
              <a:ahLst/>
              <a:cxnLst/>
              <a:rect l="l" t="t" r="r" b="b"/>
              <a:pathLst>
                <a:path w="2756" h="729" extrusionOk="0">
                  <a:moveTo>
                    <a:pt x="222" y="32"/>
                  </a:moveTo>
                  <a:cubicBezTo>
                    <a:pt x="666" y="32"/>
                    <a:pt x="729" y="127"/>
                    <a:pt x="792" y="159"/>
                  </a:cubicBezTo>
                  <a:cubicBezTo>
                    <a:pt x="856" y="222"/>
                    <a:pt x="856" y="254"/>
                    <a:pt x="1014" y="190"/>
                  </a:cubicBezTo>
                  <a:lnTo>
                    <a:pt x="1014" y="190"/>
                  </a:lnTo>
                  <a:lnTo>
                    <a:pt x="1014" y="190"/>
                  </a:lnTo>
                  <a:cubicBezTo>
                    <a:pt x="1141" y="127"/>
                    <a:pt x="1299" y="95"/>
                    <a:pt x="1457" y="127"/>
                  </a:cubicBezTo>
                  <a:cubicBezTo>
                    <a:pt x="1616" y="127"/>
                    <a:pt x="1742" y="190"/>
                    <a:pt x="1869" y="285"/>
                  </a:cubicBezTo>
                  <a:cubicBezTo>
                    <a:pt x="2059" y="412"/>
                    <a:pt x="2186" y="380"/>
                    <a:pt x="2344" y="317"/>
                  </a:cubicBezTo>
                  <a:cubicBezTo>
                    <a:pt x="2407" y="285"/>
                    <a:pt x="2471" y="254"/>
                    <a:pt x="2534" y="254"/>
                  </a:cubicBezTo>
                  <a:cubicBezTo>
                    <a:pt x="2661" y="285"/>
                    <a:pt x="2724" y="285"/>
                    <a:pt x="2756" y="317"/>
                  </a:cubicBezTo>
                  <a:cubicBezTo>
                    <a:pt x="2756" y="349"/>
                    <a:pt x="2756" y="349"/>
                    <a:pt x="2756" y="380"/>
                  </a:cubicBezTo>
                  <a:cubicBezTo>
                    <a:pt x="2724" y="412"/>
                    <a:pt x="2692" y="444"/>
                    <a:pt x="2629" y="475"/>
                  </a:cubicBezTo>
                  <a:cubicBezTo>
                    <a:pt x="2407" y="602"/>
                    <a:pt x="1964" y="729"/>
                    <a:pt x="1457" y="665"/>
                  </a:cubicBezTo>
                  <a:cubicBezTo>
                    <a:pt x="951" y="602"/>
                    <a:pt x="412" y="380"/>
                    <a:pt x="159" y="190"/>
                  </a:cubicBezTo>
                  <a:cubicBezTo>
                    <a:pt x="64" y="159"/>
                    <a:pt x="32" y="127"/>
                    <a:pt x="0" y="64"/>
                  </a:cubicBezTo>
                  <a:cubicBezTo>
                    <a:pt x="0" y="64"/>
                    <a:pt x="0" y="32"/>
                    <a:pt x="0" y="32"/>
                  </a:cubicBezTo>
                  <a:cubicBezTo>
                    <a:pt x="32" y="32"/>
                    <a:pt x="95" y="0"/>
                    <a:pt x="222" y="32"/>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4849037" y="3246073"/>
              <a:ext cx="73066" cy="89213"/>
            </a:xfrm>
            <a:custGeom>
              <a:avLst/>
              <a:gdLst/>
              <a:ahLst/>
              <a:cxnLst/>
              <a:rect l="l" t="t" r="r" b="b"/>
              <a:pathLst>
                <a:path w="2439" h="2978" extrusionOk="0">
                  <a:moveTo>
                    <a:pt x="1710" y="159"/>
                  </a:moveTo>
                  <a:cubicBezTo>
                    <a:pt x="1204" y="1"/>
                    <a:pt x="539" y="508"/>
                    <a:pt x="285" y="1236"/>
                  </a:cubicBezTo>
                  <a:cubicBezTo>
                    <a:pt x="0" y="1996"/>
                    <a:pt x="190" y="2724"/>
                    <a:pt x="729" y="2851"/>
                  </a:cubicBezTo>
                  <a:cubicBezTo>
                    <a:pt x="1235" y="2978"/>
                    <a:pt x="1900" y="2503"/>
                    <a:pt x="2154" y="1743"/>
                  </a:cubicBezTo>
                  <a:cubicBezTo>
                    <a:pt x="2439" y="1014"/>
                    <a:pt x="2249" y="286"/>
                    <a:pt x="1710" y="15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4785466" y="3250836"/>
              <a:ext cx="76871" cy="89213"/>
            </a:xfrm>
            <a:custGeom>
              <a:avLst/>
              <a:gdLst/>
              <a:ahLst/>
              <a:cxnLst/>
              <a:rect l="l" t="t" r="r" b="b"/>
              <a:pathLst>
                <a:path w="2566" h="2978" extrusionOk="0">
                  <a:moveTo>
                    <a:pt x="602" y="222"/>
                  </a:moveTo>
                  <a:cubicBezTo>
                    <a:pt x="95" y="444"/>
                    <a:pt x="0" y="1172"/>
                    <a:pt x="380" y="1869"/>
                  </a:cubicBezTo>
                  <a:cubicBezTo>
                    <a:pt x="760" y="2565"/>
                    <a:pt x="1457" y="2977"/>
                    <a:pt x="1964" y="2755"/>
                  </a:cubicBezTo>
                  <a:cubicBezTo>
                    <a:pt x="2471" y="2534"/>
                    <a:pt x="2566" y="1805"/>
                    <a:pt x="2186" y="1109"/>
                  </a:cubicBezTo>
                  <a:cubicBezTo>
                    <a:pt x="1805" y="412"/>
                    <a:pt x="1077" y="0"/>
                    <a:pt x="602" y="22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4816772" y="3234689"/>
              <a:ext cx="74984" cy="96823"/>
            </a:xfrm>
            <a:custGeom>
              <a:avLst/>
              <a:gdLst/>
              <a:ahLst/>
              <a:cxnLst/>
              <a:rect l="l" t="t" r="r" b="b"/>
              <a:pathLst>
                <a:path w="2503" h="3232" extrusionOk="0">
                  <a:moveTo>
                    <a:pt x="1141" y="32"/>
                  </a:moveTo>
                  <a:cubicBezTo>
                    <a:pt x="475" y="64"/>
                    <a:pt x="0" y="824"/>
                    <a:pt x="64" y="1679"/>
                  </a:cubicBezTo>
                  <a:cubicBezTo>
                    <a:pt x="127" y="2534"/>
                    <a:pt x="697" y="3231"/>
                    <a:pt x="1362" y="3168"/>
                  </a:cubicBezTo>
                  <a:cubicBezTo>
                    <a:pt x="2027" y="3136"/>
                    <a:pt x="2502" y="2376"/>
                    <a:pt x="2439" y="1521"/>
                  </a:cubicBezTo>
                  <a:cubicBezTo>
                    <a:pt x="2376" y="666"/>
                    <a:pt x="1806" y="1"/>
                    <a:pt x="1141" y="3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1"/>
            <p:cNvSpPr/>
            <p:nvPr/>
          </p:nvSpPr>
          <p:spPr>
            <a:xfrm>
              <a:off x="4821506" y="3251765"/>
              <a:ext cx="66446" cy="80676"/>
            </a:xfrm>
            <a:custGeom>
              <a:avLst/>
              <a:gdLst/>
              <a:ahLst/>
              <a:cxnLst/>
              <a:rect l="l" t="t" r="r" b="b"/>
              <a:pathLst>
                <a:path w="2218" h="2693" extrusionOk="0">
                  <a:moveTo>
                    <a:pt x="1014" y="33"/>
                  </a:moveTo>
                  <a:cubicBezTo>
                    <a:pt x="444" y="64"/>
                    <a:pt x="1" y="698"/>
                    <a:pt x="64" y="1426"/>
                  </a:cubicBezTo>
                  <a:cubicBezTo>
                    <a:pt x="127" y="2123"/>
                    <a:pt x="634" y="2693"/>
                    <a:pt x="1204" y="2661"/>
                  </a:cubicBezTo>
                  <a:cubicBezTo>
                    <a:pt x="1774" y="2598"/>
                    <a:pt x="2218" y="1996"/>
                    <a:pt x="2154" y="1268"/>
                  </a:cubicBezTo>
                  <a:cubicBezTo>
                    <a:pt x="2123" y="539"/>
                    <a:pt x="1616" y="1"/>
                    <a:pt x="1014" y="33"/>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1"/>
            <p:cNvSpPr/>
            <p:nvPr/>
          </p:nvSpPr>
          <p:spPr>
            <a:xfrm>
              <a:off x="4849037" y="3258416"/>
              <a:ext cx="77830" cy="76871"/>
            </a:xfrm>
            <a:custGeom>
              <a:avLst/>
              <a:gdLst/>
              <a:ahLst/>
              <a:cxnLst/>
              <a:rect l="l" t="t" r="r" b="b"/>
              <a:pathLst>
                <a:path w="2598" h="2566" extrusionOk="0">
                  <a:moveTo>
                    <a:pt x="1837" y="96"/>
                  </a:moveTo>
                  <a:cubicBezTo>
                    <a:pt x="1299" y="1"/>
                    <a:pt x="602" y="444"/>
                    <a:pt x="285" y="1077"/>
                  </a:cubicBezTo>
                  <a:cubicBezTo>
                    <a:pt x="0" y="1742"/>
                    <a:pt x="190" y="2344"/>
                    <a:pt x="760" y="2471"/>
                  </a:cubicBezTo>
                  <a:cubicBezTo>
                    <a:pt x="1299" y="2566"/>
                    <a:pt x="1995" y="2122"/>
                    <a:pt x="2312" y="1489"/>
                  </a:cubicBezTo>
                  <a:cubicBezTo>
                    <a:pt x="2597" y="824"/>
                    <a:pt x="2375" y="222"/>
                    <a:pt x="1837" y="96"/>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4781661" y="3263149"/>
              <a:ext cx="81634" cy="76901"/>
            </a:xfrm>
            <a:custGeom>
              <a:avLst/>
              <a:gdLst/>
              <a:ahLst/>
              <a:cxnLst/>
              <a:rect l="l" t="t" r="r" b="b"/>
              <a:pathLst>
                <a:path w="2725" h="2567" extrusionOk="0">
                  <a:moveTo>
                    <a:pt x="634" y="191"/>
                  </a:moveTo>
                  <a:cubicBezTo>
                    <a:pt x="127" y="381"/>
                    <a:pt x="1" y="1014"/>
                    <a:pt x="412" y="1616"/>
                  </a:cubicBezTo>
                  <a:cubicBezTo>
                    <a:pt x="792" y="2218"/>
                    <a:pt x="1552" y="2566"/>
                    <a:pt x="2059" y="2376"/>
                  </a:cubicBezTo>
                  <a:cubicBezTo>
                    <a:pt x="2598" y="2186"/>
                    <a:pt x="2724" y="1553"/>
                    <a:pt x="2313" y="951"/>
                  </a:cubicBezTo>
                  <a:cubicBezTo>
                    <a:pt x="1932" y="349"/>
                    <a:pt x="1172" y="1"/>
                    <a:pt x="634" y="191"/>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p:nvPr/>
          </p:nvSpPr>
          <p:spPr>
            <a:xfrm>
              <a:off x="4796850" y="3276451"/>
              <a:ext cx="65487" cy="61682"/>
            </a:xfrm>
            <a:custGeom>
              <a:avLst/>
              <a:gdLst/>
              <a:ahLst/>
              <a:cxnLst/>
              <a:rect l="l" t="t" r="r" b="b"/>
              <a:pathLst>
                <a:path w="2186" h="2059" extrusionOk="0">
                  <a:moveTo>
                    <a:pt x="507" y="159"/>
                  </a:moveTo>
                  <a:cubicBezTo>
                    <a:pt x="95" y="317"/>
                    <a:pt x="0" y="824"/>
                    <a:pt x="317" y="1330"/>
                  </a:cubicBezTo>
                  <a:cubicBezTo>
                    <a:pt x="634" y="1805"/>
                    <a:pt x="1235" y="2059"/>
                    <a:pt x="1647" y="1932"/>
                  </a:cubicBezTo>
                  <a:cubicBezTo>
                    <a:pt x="2091" y="1774"/>
                    <a:pt x="2186" y="1267"/>
                    <a:pt x="1869" y="760"/>
                  </a:cubicBezTo>
                  <a:cubicBezTo>
                    <a:pt x="1552" y="285"/>
                    <a:pt x="950" y="0"/>
                    <a:pt x="507" y="15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1"/>
            <p:cNvSpPr/>
            <p:nvPr/>
          </p:nvSpPr>
          <p:spPr>
            <a:xfrm>
              <a:off x="4848079" y="3272646"/>
              <a:ext cx="63600" cy="62641"/>
            </a:xfrm>
            <a:custGeom>
              <a:avLst/>
              <a:gdLst/>
              <a:ahLst/>
              <a:cxnLst/>
              <a:rect l="l" t="t" r="r" b="b"/>
              <a:pathLst>
                <a:path w="2123" h="2091" extrusionOk="0">
                  <a:moveTo>
                    <a:pt x="1489" y="96"/>
                  </a:moveTo>
                  <a:cubicBezTo>
                    <a:pt x="1964" y="191"/>
                    <a:pt x="2122" y="697"/>
                    <a:pt x="1869" y="1236"/>
                  </a:cubicBezTo>
                  <a:cubicBezTo>
                    <a:pt x="1616" y="1742"/>
                    <a:pt x="1046" y="2091"/>
                    <a:pt x="602" y="1996"/>
                  </a:cubicBezTo>
                  <a:cubicBezTo>
                    <a:pt x="159" y="1901"/>
                    <a:pt x="1" y="1426"/>
                    <a:pt x="254" y="887"/>
                  </a:cubicBezTo>
                  <a:cubicBezTo>
                    <a:pt x="507" y="381"/>
                    <a:pt x="1046" y="1"/>
                    <a:pt x="1489" y="9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4815813" y="3320100"/>
              <a:ext cx="82563" cy="20880"/>
            </a:xfrm>
            <a:custGeom>
              <a:avLst/>
              <a:gdLst/>
              <a:ahLst/>
              <a:cxnLst/>
              <a:rect l="l" t="t" r="r" b="b"/>
              <a:pathLst>
                <a:path w="2756" h="697" extrusionOk="0">
                  <a:moveTo>
                    <a:pt x="222" y="253"/>
                  </a:moveTo>
                  <a:cubicBezTo>
                    <a:pt x="666" y="190"/>
                    <a:pt x="761" y="253"/>
                    <a:pt x="792" y="285"/>
                  </a:cubicBezTo>
                  <a:cubicBezTo>
                    <a:pt x="856" y="317"/>
                    <a:pt x="887" y="348"/>
                    <a:pt x="1014" y="253"/>
                  </a:cubicBezTo>
                  <a:lnTo>
                    <a:pt x="1014" y="253"/>
                  </a:lnTo>
                  <a:lnTo>
                    <a:pt x="1014" y="253"/>
                  </a:lnTo>
                  <a:cubicBezTo>
                    <a:pt x="1141" y="158"/>
                    <a:pt x="1268" y="95"/>
                    <a:pt x="1458" y="95"/>
                  </a:cubicBezTo>
                  <a:cubicBezTo>
                    <a:pt x="1584" y="63"/>
                    <a:pt x="1743" y="95"/>
                    <a:pt x="1869" y="158"/>
                  </a:cubicBezTo>
                  <a:cubicBezTo>
                    <a:pt x="2091" y="285"/>
                    <a:pt x="2218" y="190"/>
                    <a:pt x="2344" y="95"/>
                  </a:cubicBezTo>
                  <a:cubicBezTo>
                    <a:pt x="2408" y="63"/>
                    <a:pt x="2471" y="32"/>
                    <a:pt x="2534" y="0"/>
                  </a:cubicBezTo>
                  <a:cubicBezTo>
                    <a:pt x="2661" y="0"/>
                    <a:pt x="2724" y="0"/>
                    <a:pt x="2756" y="32"/>
                  </a:cubicBezTo>
                  <a:cubicBezTo>
                    <a:pt x="2756" y="32"/>
                    <a:pt x="2756" y="63"/>
                    <a:pt x="2756" y="95"/>
                  </a:cubicBezTo>
                  <a:cubicBezTo>
                    <a:pt x="2756" y="127"/>
                    <a:pt x="2724" y="158"/>
                    <a:pt x="2661" y="190"/>
                  </a:cubicBezTo>
                  <a:cubicBezTo>
                    <a:pt x="2471" y="380"/>
                    <a:pt x="2059" y="602"/>
                    <a:pt x="1553" y="633"/>
                  </a:cubicBezTo>
                  <a:cubicBezTo>
                    <a:pt x="1046" y="697"/>
                    <a:pt x="476" y="570"/>
                    <a:pt x="191" y="443"/>
                  </a:cubicBezTo>
                  <a:cubicBezTo>
                    <a:pt x="96" y="412"/>
                    <a:pt x="64" y="380"/>
                    <a:pt x="32" y="348"/>
                  </a:cubicBezTo>
                  <a:cubicBezTo>
                    <a:pt x="1" y="348"/>
                    <a:pt x="1" y="317"/>
                    <a:pt x="1" y="317"/>
                  </a:cubicBezTo>
                  <a:cubicBezTo>
                    <a:pt x="32" y="285"/>
                    <a:pt x="96" y="285"/>
                    <a:pt x="222" y="253"/>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4713356" y="3314378"/>
              <a:ext cx="72138" cy="88285"/>
            </a:xfrm>
            <a:custGeom>
              <a:avLst/>
              <a:gdLst/>
              <a:ahLst/>
              <a:cxnLst/>
              <a:rect l="l" t="t" r="r" b="b"/>
              <a:pathLst>
                <a:path w="2408" h="2947" extrusionOk="0">
                  <a:moveTo>
                    <a:pt x="1647" y="96"/>
                  </a:moveTo>
                  <a:cubicBezTo>
                    <a:pt x="1109" y="1"/>
                    <a:pt x="476" y="508"/>
                    <a:pt x="254" y="1268"/>
                  </a:cubicBezTo>
                  <a:cubicBezTo>
                    <a:pt x="1" y="2028"/>
                    <a:pt x="222" y="2725"/>
                    <a:pt x="729" y="2851"/>
                  </a:cubicBezTo>
                  <a:cubicBezTo>
                    <a:pt x="1267" y="2946"/>
                    <a:pt x="1901" y="2439"/>
                    <a:pt x="2154" y="1679"/>
                  </a:cubicBezTo>
                  <a:cubicBezTo>
                    <a:pt x="2407" y="919"/>
                    <a:pt x="2154" y="223"/>
                    <a:pt x="1647" y="9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1"/>
            <p:cNvSpPr/>
            <p:nvPr/>
          </p:nvSpPr>
          <p:spPr>
            <a:xfrm>
              <a:off x="4648855" y="3321029"/>
              <a:ext cx="76871" cy="88255"/>
            </a:xfrm>
            <a:custGeom>
              <a:avLst/>
              <a:gdLst/>
              <a:ahLst/>
              <a:cxnLst/>
              <a:rect l="l" t="t" r="r" b="b"/>
              <a:pathLst>
                <a:path w="2566" h="2946" extrusionOk="0">
                  <a:moveTo>
                    <a:pt x="570" y="222"/>
                  </a:moveTo>
                  <a:cubicBezTo>
                    <a:pt x="63" y="444"/>
                    <a:pt x="0" y="1204"/>
                    <a:pt x="412" y="1869"/>
                  </a:cubicBezTo>
                  <a:cubicBezTo>
                    <a:pt x="823" y="2566"/>
                    <a:pt x="1520" y="2946"/>
                    <a:pt x="2027" y="2724"/>
                  </a:cubicBezTo>
                  <a:cubicBezTo>
                    <a:pt x="2502" y="2503"/>
                    <a:pt x="2565" y="1742"/>
                    <a:pt x="2185" y="1046"/>
                  </a:cubicBezTo>
                  <a:cubicBezTo>
                    <a:pt x="1773" y="381"/>
                    <a:pt x="1045" y="1"/>
                    <a:pt x="570" y="22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1"/>
            <p:cNvSpPr/>
            <p:nvPr/>
          </p:nvSpPr>
          <p:spPr>
            <a:xfrm>
              <a:off x="4679203" y="3302065"/>
              <a:ext cx="76871" cy="97751"/>
            </a:xfrm>
            <a:custGeom>
              <a:avLst/>
              <a:gdLst/>
              <a:ahLst/>
              <a:cxnLst/>
              <a:rect l="l" t="t" r="r" b="b"/>
              <a:pathLst>
                <a:path w="2566" h="3263" extrusionOk="0">
                  <a:moveTo>
                    <a:pt x="1109" y="95"/>
                  </a:moveTo>
                  <a:cubicBezTo>
                    <a:pt x="475" y="159"/>
                    <a:pt x="0" y="919"/>
                    <a:pt x="95" y="1774"/>
                  </a:cubicBezTo>
                  <a:cubicBezTo>
                    <a:pt x="190" y="2629"/>
                    <a:pt x="792" y="3262"/>
                    <a:pt x="1457" y="3199"/>
                  </a:cubicBezTo>
                  <a:cubicBezTo>
                    <a:pt x="2091" y="3136"/>
                    <a:pt x="2566" y="2375"/>
                    <a:pt x="2471" y="1520"/>
                  </a:cubicBezTo>
                  <a:cubicBezTo>
                    <a:pt x="2376" y="665"/>
                    <a:pt x="1774" y="0"/>
                    <a:pt x="1109" y="95"/>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4684895" y="3319142"/>
              <a:ext cx="67374" cy="82563"/>
            </a:xfrm>
            <a:custGeom>
              <a:avLst/>
              <a:gdLst/>
              <a:ahLst/>
              <a:cxnLst/>
              <a:rect l="l" t="t" r="r" b="b"/>
              <a:pathLst>
                <a:path w="2249" h="2756" extrusionOk="0">
                  <a:moveTo>
                    <a:pt x="982" y="64"/>
                  </a:moveTo>
                  <a:cubicBezTo>
                    <a:pt x="412" y="127"/>
                    <a:pt x="0" y="760"/>
                    <a:pt x="64" y="1489"/>
                  </a:cubicBezTo>
                  <a:cubicBezTo>
                    <a:pt x="159" y="2217"/>
                    <a:pt x="665" y="2756"/>
                    <a:pt x="1267" y="2692"/>
                  </a:cubicBezTo>
                  <a:cubicBezTo>
                    <a:pt x="1837" y="2629"/>
                    <a:pt x="2249" y="1995"/>
                    <a:pt x="2186" y="1267"/>
                  </a:cubicBezTo>
                  <a:cubicBezTo>
                    <a:pt x="2091" y="539"/>
                    <a:pt x="1584" y="0"/>
                    <a:pt x="982" y="6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4713356" y="3325793"/>
              <a:ext cx="76871" cy="76871"/>
            </a:xfrm>
            <a:custGeom>
              <a:avLst/>
              <a:gdLst/>
              <a:ahLst/>
              <a:cxnLst/>
              <a:rect l="l" t="t" r="r" b="b"/>
              <a:pathLst>
                <a:path w="2566" h="2566" extrusionOk="0">
                  <a:moveTo>
                    <a:pt x="1774" y="95"/>
                  </a:moveTo>
                  <a:cubicBezTo>
                    <a:pt x="1236" y="0"/>
                    <a:pt x="539" y="475"/>
                    <a:pt x="286" y="1108"/>
                  </a:cubicBezTo>
                  <a:cubicBezTo>
                    <a:pt x="1" y="1773"/>
                    <a:pt x="222" y="2375"/>
                    <a:pt x="792" y="2470"/>
                  </a:cubicBezTo>
                  <a:cubicBezTo>
                    <a:pt x="1331" y="2565"/>
                    <a:pt x="1996" y="2122"/>
                    <a:pt x="2281" y="1457"/>
                  </a:cubicBezTo>
                  <a:cubicBezTo>
                    <a:pt x="2566" y="792"/>
                    <a:pt x="2344" y="190"/>
                    <a:pt x="1774" y="95"/>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4646009" y="3333372"/>
              <a:ext cx="80646" cy="75912"/>
            </a:xfrm>
            <a:custGeom>
              <a:avLst/>
              <a:gdLst/>
              <a:ahLst/>
              <a:cxnLst/>
              <a:rect l="l" t="t" r="r" b="b"/>
              <a:pathLst>
                <a:path w="2692" h="2534" extrusionOk="0">
                  <a:moveTo>
                    <a:pt x="602" y="190"/>
                  </a:moveTo>
                  <a:cubicBezTo>
                    <a:pt x="63" y="412"/>
                    <a:pt x="0" y="1045"/>
                    <a:pt x="412" y="1647"/>
                  </a:cubicBezTo>
                  <a:cubicBezTo>
                    <a:pt x="823" y="2217"/>
                    <a:pt x="1583" y="2534"/>
                    <a:pt x="2090" y="2344"/>
                  </a:cubicBezTo>
                  <a:cubicBezTo>
                    <a:pt x="2629" y="2122"/>
                    <a:pt x="2692" y="1489"/>
                    <a:pt x="2280" y="887"/>
                  </a:cubicBezTo>
                  <a:cubicBezTo>
                    <a:pt x="1868" y="317"/>
                    <a:pt x="1108" y="0"/>
                    <a:pt x="602" y="190"/>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4660239" y="3346644"/>
              <a:ext cx="66416" cy="61712"/>
            </a:xfrm>
            <a:custGeom>
              <a:avLst/>
              <a:gdLst/>
              <a:ahLst/>
              <a:cxnLst/>
              <a:rect l="l" t="t" r="r" b="b"/>
              <a:pathLst>
                <a:path w="2217" h="2060" extrusionOk="0">
                  <a:moveTo>
                    <a:pt x="507" y="159"/>
                  </a:moveTo>
                  <a:cubicBezTo>
                    <a:pt x="95" y="317"/>
                    <a:pt x="0" y="856"/>
                    <a:pt x="348" y="1331"/>
                  </a:cubicBezTo>
                  <a:cubicBezTo>
                    <a:pt x="665" y="1806"/>
                    <a:pt x="1298" y="2059"/>
                    <a:pt x="1710" y="1869"/>
                  </a:cubicBezTo>
                  <a:cubicBezTo>
                    <a:pt x="2154" y="1711"/>
                    <a:pt x="2217" y="1204"/>
                    <a:pt x="1869" y="729"/>
                  </a:cubicBezTo>
                  <a:cubicBezTo>
                    <a:pt x="1552" y="254"/>
                    <a:pt x="918" y="1"/>
                    <a:pt x="507" y="15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4712397" y="3340952"/>
              <a:ext cx="62641" cy="62641"/>
            </a:xfrm>
            <a:custGeom>
              <a:avLst/>
              <a:gdLst/>
              <a:ahLst/>
              <a:cxnLst/>
              <a:rect l="l" t="t" r="r" b="b"/>
              <a:pathLst>
                <a:path w="2091" h="2091" extrusionOk="0">
                  <a:moveTo>
                    <a:pt x="1458" y="64"/>
                  </a:moveTo>
                  <a:cubicBezTo>
                    <a:pt x="1901" y="159"/>
                    <a:pt x="2091" y="634"/>
                    <a:pt x="1869" y="1172"/>
                  </a:cubicBezTo>
                  <a:cubicBezTo>
                    <a:pt x="1616" y="1711"/>
                    <a:pt x="1078" y="2091"/>
                    <a:pt x="634" y="1996"/>
                  </a:cubicBezTo>
                  <a:cubicBezTo>
                    <a:pt x="191" y="1933"/>
                    <a:pt x="1" y="1426"/>
                    <a:pt x="223" y="887"/>
                  </a:cubicBezTo>
                  <a:cubicBezTo>
                    <a:pt x="476" y="381"/>
                    <a:pt x="1014" y="1"/>
                    <a:pt x="1458" y="6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4681090" y="3387447"/>
              <a:ext cx="82563" cy="21839"/>
            </a:xfrm>
            <a:custGeom>
              <a:avLst/>
              <a:gdLst/>
              <a:ahLst/>
              <a:cxnLst/>
              <a:rect l="l" t="t" r="r" b="b"/>
              <a:pathLst>
                <a:path w="2756" h="729" extrusionOk="0">
                  <a:moveTo>
                    <a:pt x="191" y="317"/>
                  </a:moveTo>
                  <a:cubicBezTo>
                    <a:pt x="634" y="254"/>
                    <a:pt x="729" y="317"/>
                    <a:pt x="792" y="349"/>
                  </a:cubicBezTo>
                  <a:cubicBezTo>
                    <a:pt x="856" y="381"/>
                    <a:pt x="887" y="412"/>
                    <a:pt x="1014" y="317"/>
                  </a:cubicBezTo>
                  <a:lnTo>
                    <a:pt x="1014" y="317"/>
                  </a:lnTo>
                  <a:lnTo>
                    <a:pt x="1014" y="317"/>
                  </a:lnTo>
                  <a:cubicBezTo>
                    <a:pt x="1109" y="222"/>
                    <a:pt x="1268" y="159"/>
                    <a:pt x="1426" y="127"/>
                  </a:cubicBezTo>
                  <a:cubicBezTo>
                    <a:pt x="1584" y="96"/>
                    <a:pt x="1711" y="127"/>
                    <a:pt x="1869" y="191"/>
                  </a:cubicBezTo>
                  <a:cubicBezTo>
                    <a:pt x="2091" y="286"/>
                    <a:pt x="2218" y="191"/>
                    <a:pt x="2313" y="96"/>
                  </a:cubicBezTo>
                  <a:cubicBezTo>
                    <a:pt x="2376" y="64"/>
                    <a:pt x="2439" y="32"/>
                    <a:pt x="2503" y="0"/>
                  </a:cubicBezTo>
                  <a:cubicBezTo>
                    <a:pt x="2629" y="0"/>
                    <a:pt x="2693" y="0"/>
                    <a:pt x="2724" y="32"/>
                  </a:cubicBezTo>
                  <a:cubicBezTo>
                    <a:pt x="2756" y="32"/>
                    <a:pt x="2756" y="32"/>
                    <a:pt x="2724" y="64"/>
                  </a:cubicBezTo>
                  <a:cubicBezTo>
                    <a:pt x="2724" y="96"/>
                    <a:pt x="2693" y="159"/>
                    <a:pt x="2661" y="191"/>
                  </a:cubicBezTo>
                  <a:cubicBezTo>
                    <a:pt x="2471" y="381"/>
                    <a:pt x="2059" y="602"/>
                    <a:pt x="1553" y="666"/>
                  </a:cubicBezTo>
                  <a:cubicBezTo>
                    <a:pt x="1046" y="729"/>
                    <a:pt x="476" y="634"/>
                    <a:pt x="191" y="539"/>
                  </a:cubicBezTo>
                  <a:cubicBezTo>
                    <a:pt x="96" y="507"/>
                    <a:pt x="32" y="476"/>
                    <a:pt x="32" y="444"/>
                  </a:cubicBezTo>
                  <a:cubicBezTo>
                    <a:pt x="1" y="412"/>
                    <a:pt x="1" y="412"/>
                    <a:pt x="1" y="412"/>
                  </a:cubicBezTo>
                  <a:cubicBezTo>
                    <a:pt x="32" y="381"/>
                    <a:pt x="96" y="349"/>
                    <a:pt x="191" y="317"/>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4544480" y="3416866"/>
              <a:ext cx="72138" cy="89213"/>
            </a:xfrm>
            <a:custGeom>
              <a:avLst/>
              <a:gdLst/>
              <a:ahLst/>
              <a:cxnLst/>
              <a:rect l="l" t="t" r="r" b="b"/>
              <a:pathLst>
                <a:path w="2408" h="2978" extrusionOk="0">
                  <a:moveTo>
                    <a:pt x="1647" y="127"/>
                  </a:moveTo>
                  <a:cubicBezTo>
                    <a:pt x="1109" y="0"/>
                    <a:pt x="507" y="507"/>
                    <a:pt x="254" y="1267"/>
                  </a:cubicBezTo>
                  <a:cubicBezTo>
                    <a:pt x="0" y="2027"/>
                    <a:pt x="222" y="2724"/>
                    <a:pt x="760" y="2850"/>
                  </a:cubicBezTo>
                  <a:cubicBezTo>
                    <a:pt x="1267" y="2977"/>
                    <a:pt x="1901" y="2439"/>
                    <a:pt x="2154" y="1710"/>
                  </a:cubicBezTo>
                  <a:cubicBezTo>
                    <a:pt x="2407" y="950"/>
                    <a:pt x="2186" y="222"/>
                    <a:pt x="1647" y="127"/>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4479949" y="3423487"/>
              <a:ext cx="77830" cy="88285"/>
            </a:xfrm>
            <a:custGeom>
              <a:avLst/>
              <a:gdLst/>
              <a:ahLst/>
              <a:cxnLst/>
              <a:rect l="l" t="t" r="r" b="b"/>
              <a:pathLst>
                <a:path w="2598" h="2947" extrusionOk="0">
                  <a:moveTo>
                    <a:pt x="571" y="223"/>
                  </a:moveTo>
                  <a:cubicBezTo>
                    <a:pt x="96" y="476"/>
                    <a:pt x="1" y="1204"/>
                    <a:pt x="413" y="1901"/>
                  </a:cubicBezTo>
                  <a:cubicBezTo>
                    <a:pt x="824" y="2566"/>
                    <a:pt x="1553" y="2946"/>
                    <a:pt x="2028" y="2724"/>
                  </a:cubicBezTo>
                  <a:cubicBezTo>
                    <a:pt x="2534" y="2503"/>
                    <a:pt x="2598" y="1743"/>
                    <a:pt x="2186" y="1078"/>
                  </a:cubicBezTo>
                  <a:cubicBezTo>
                    <a:pt x="1774" y="381"/>
                    <a:pt x="1078" y="1"/>
                    <a:pt x="571" y="223"/>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4510327" y="3405482"/>
              <a:ext cx="76871" cy="97751"/>
            </a:xfrm>
            <a:custGeom>
              <a:avLst/>
              <a:gdLst/>
              <a:ahLst/>
              <a:cxnLst/>
              <a:rect l="l" t="t" r="r" b="b"/>
              <a:pathLst>
                <a:path w="2566" h="3263" extrusionOk="0">
                  <a:moveTo>
                    <a:pt x="1140" y="64"/>
                  </a:moveTo>
                  <a:cubicBezTo>
                    <a:pt x="475" y="127"/>
                    <a:pt x="0" y="887"/>
                    <a:pt x="95" y="1742"/>
                  </a:cubicBezTo>
                  <a:cubicBezTo>
                    <a:pt x="190" y="2597"/>
                    <a:pt x="792" y="3262"/>
                    <a:pt x="1457" y="3167"/>
                  </a:cubicBezTo>
                  <a:cubicBezTo>
                    <a:pt x="2122" y="3104"/>
                    <a:pt x="2566" y="2344"/>
                    <a:pt x="2471" y="1489"/>
                  </a:cubicBezTo>
                  <a:cubicBezTo>
                    <a:pt x="2407" y="634"/>
                    <a:pt x="1774" y="0"/>
                    <a:pt x="1140" y="6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4516019" y="3422559"/>
              <a:ext cx="67374" cy="81604"/>
            </a:xfrm>
            <a:custGeom>
              <a:avLst/>
              <a:gdLst/>
              <a:ahLst/>
              <a:cxnLst/>
              <a:rect l="l" t="t" r="r" b="b"/>
              <a:pathLst>
                <a:path w="2249" h="2724" extrusionOk="0">
                  <a:moveTo>
                    <a:pt x="982" y="64"/>
                  </a:moveTo>
                  <a:cubicBezTo>
                    <a:pt x="412" y="95"/>
                    <a:pt x="0" y="729"/>
                    <a:pt x="95" y="1457"/>
                  </a:cubicBezTo>
                  <a:cubicBezTo>
                    <a:pt x="159" y="2185"/>
                    <a:pt x="697" y="2724"/>
                    <a:pt x="1267" y="2660"/>
                  </a:cubicBezTo>
                  <a:cubicBezTo>
                    <a:pt x="1837" y="2597"/>
                    <a:pt x="2249" y="1964"/>
                    <a:pt x="2186" y="1235"/>
                  </a:cubicBezTo>
                  <a:cubicBezTo>
                    <a:pt x="2122" y="539"/>
                    <a:pt x="1584" y="0"/>
                    <a:pt x="982" y="6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1"/>
            <p:cNvSpPr/>
            <p:nvPr/>
          </p:nvSpPr>
          <p:spPr>
            <a:xfrm>
              <a:off x="4544480" y="3428251"/>
              <a:ext cx="76871" cy="77830"/>
            </a:xfrm>
            <a:custGeom>
              <a:avLst/>
              <a:gdLst/>
              <a:ahLst/>
              <a:cxnLst/>
              <a:rect l="l" t="t" r="r" b="b"/>
              <a:pathLst>
                <a:path w="2566" h="2598" extrusionOk="0">
                  <a:moveTo>
                    <a:pt x="1774" y="95"/>
                  </a:moveTo>
                  <a:cubicBezTo>
                    <a:pt x="1236" y="0"/>
                    <a:pt x="570" y="475"/>
                    <a:pt x="285" y="1140"/>
                  </a:cubicBezTo>
                  <a:cubicBezTo>
                    <a:pt x="0" y="1805"/>
                    <a:pt x="222" y="2407"/>
                    <a:pt x="792" y="2502"/>
                  </a:cubicBezTo>
                  <a:cubicBezTo>
                    <a:pt x="1331" y="2597"/>
                    <a:pt x="2027" y="2122"/>
                    <a:pt x="2281" y="1457"/>
                  </a:cubicBezTo>
                  <a:cubicBezTo>
                    <a:pt x="2566" y="792"/>
                    <a:pt x="2344" y="190"/>
                    <a:pt x="1774" y="95"/>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1"/>
            <p:cNvSpPr/>
            <p:nvPr/>
          </p:nvSpPr>
          <p:spPr>
            <a:xfrm>
              <a:off x="4477103" y="3435830"/>
              <a:ext cx="81634" cy="75942"/>
            </a:xfrm>
            <a:custGeom>
              <a:avLst/>
              <a:gdLst/>
              <a:ahLst/>
              <a:cxnLst/>
              <a:rect l="l" t="t" r="r" b="b"/>
              <a:pathLst>
                <a:path w="2725" h="2535" extrusionOk="0">
                  <a:moveTo>
                    <a:pt x="603" y="222"/>
                  </a:moveTo>
                  <a:cubicBezTo>
                    <a:pt x="96" y="412"/>
                    <a:pt x="1" y="1077"/>
                    <a:pt x="413" y="1647"/>
                  </a:cubicBezTo>
                  <a:cubicBezTo>
                    <a:pt x="824" y="2249"/>
                    <a:pt x="1584" y="2534"/>
                    <a:pt x="2091" y="2344"/>
                  </a:cubicBezTo>
                  <a:cubicBezTo>
                    <a:pt x="2629" y="2122"/>
                    <a:pt x="2724" y="1489"/>
                    <a:pt x="2313" y="887"/>
                  </a:cubicBezTo>
                  <a:cubicBezTo>
                    <a:pt x="1901" y="317"/>
                    <a:pt x="1141" y="1"/>
                    <a:pt x="603" y="22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1"/>
            <p:cNvSpPr/>
            <p:nvPr/>
          </p:nvSpPr>
          <p:spPr>
            <a:xfrm>
              <a:off x="4492292" y="3449102"/>
              <a:ext cx="65487" cy="61712"/>
            </a:xfrm>
            <a:custGeom>
              <a:avLst/>
              <a:gdLst/>
              <a:ahLst/>
              <a:cxnLst/>
              <a:rect l="l" t="t" r="r" b="b"/>
              <a:pathLst>
                <a:path w="2186" h="2060" extrusionOk="0">
                  <a:moveTo>
                    <a:pt x="476" y="159"/>
                  </a:moveTo>
                  <a:cubicBezTo>
                    <a:pt x="64" y="349"/>
                    <a:pt x="1" y="856"/>
                    <a:pt x="317" y="1331"/>
                  </a:cubicBezTo>
                  <a:cubicBezTo>
                    <a:pt x="666" y="1806"/>
                    <a:pt x="1267" y="2059"/>
                    <a:pt x="1679" y="1901"/>
                  </a:cubicBezTo>
                  <a:cubicBezTo>
                    <a:pt x="2122" y="1711"/>
                    <a:pt x="2186" y="1204"/>
                    <a:pt x="1869" y="729"/>
                  </a:cubicBezTo>
                  <a:cubicBezTo>
                    <a:pt x="1521" y="254"/>
                    <a:pt x="919" y="1"/>
                    <a:pt x="476" y="15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1"/>
            <p:cNvSpPr/>
            <p:nvPr/>
          </p:nvSpPr>
          <p:spPr>
            <a:xfrm>
              <a:off x="4543521" y="3443410"/>
              <a:ext cx="62641" cy="62671"/>
            </a:xfrm>
            <a:custGeom>
              <a:avLst/>
              <a:gdLst/>
              <a:ahLst/>
              <a:cxnLst/>
              <a:rect l="l" t="t" r="r" b="b"/>
              <a:pathLst>
                <a:path w="2091" h="2092" extrusionOk="0">
                  <a:moveTo>
                    <a:pt x="1458" y="96"/>
                  </a:moveTo>
                  <a:cubicBezTo>
                    <a:pt x="1901" y="159"/>
                    <a:pt x="2091" y="666"/>
                    <a:pt x="1869" y="1173"/>
                  </a:cubicBezTo>
                  <a:cubicBezTo>
                    <a:pt x="1648" y="1711"/>
                    <a:pt x="1077" y="2091"/>
                    <a:pt x="634" y="1996"/>
                  </a:cubicBezTo>
                  <a:cubicBezTo>
                    <a:pt x="191" y="1933"/>
                    <a:pt x="1" y="1426"/>
                    <a:pt x="254" y="919"/>
                  </a:cubicBezTo>
                  <a:cubicBezTo>
                    <a:pt x="476" y="381"/>
                    <a:pt x="1014" y="1"/>
                    <a:pt x="1458" y="9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1"/>
            <p:cNvSpPr/>
            <p:nvPr/>
          </p:nvSpPr>
          <p:spPr>
            <a:xfrm>
              <a:off x="4512215" y="3489905"/>
              <a:ext cx="82563" cy="22798"/>
            </a:xfrm>
            <a:custGeom>
              <a:avLst/>
              <a:gdLst/>
              <a:ahLst/>
              <a:cxnLst/>
              <a:rect l="l" t="t" r="r" b="b"/>
              <a:pathLst>
                <a:path w="2756" h="761" extrusionOk="0">
                  <a:moveTo>
                    <a:pt x="222" y="349"/>
                  </a:moveTo>
                  <a:cubicBezTo>
                    <a:pt x="666" y="254"/>
                    <a:pt x="761" y="317"/>
                    <a:pt x="792" y="349"/>
                  </a:cubicBezTo>
                  <a:cubicBezTo>
                    <a:pt x="856" y="412"/>
                    <a:pt x="887" y="412"/>
                    <a:pt x="1014" y="317"/>
                  </a:cubicBezTo>
                  <a:lnTo>
                    <a:pt x="1014" y="317"/>
                  </a:lnTo>
                  <a:lnTo>
                    <a:pt x="1014" y="317"/>
                  </a:lnTo>
                  <a:cubicBezTo>
                    <a:pt x="1109" y="222"/>
                    <a:pt x="1267" y="159"/>
                    <a:pt x="1426" y="127"/>
                  </a:cubicBezTo>
                  <a:cubicBezTo>
                    <a:pt x="1584" y="127"/>
                    <a:pt x="1742" y="127"/>
                    <a:pt x="1869" y="191"/>
                  </a:cubicBezTo>
                  <a:cubicBezTo>
                    <a:pt x="2091" y="286"/>
                    <a:pt x="2217" y="222"/>
                    <a:pt x="2344" y="127"/>
                  </a:cubicBezTo>
                  <a:cubicBezTo>
                    <a:pt x="2408" y="64"/>
                    <a:pt x="2439" y="32"/>
                    <a:pt x="2534" y="32"/>
                  </a:cubicBezTo>
                  <a:cubicBezTo>
                    <a:pt x="2629" y="1"/>
                    <a:pt x="2724" y="1"/>
                    <a:pt x="2724" y="32"/>
                  </a:cubicBezTo>
                  <a:cubicBezTo>
                    <a:pt x="2756" y="32"/>
                    <a:pt x="2756" y="64"/>
                    <a:pt x="2756" y="96"/>
                  </a:cubicBezTo>
                  <a:cubicBezTo>
                    <a:pt x="2724" y="127"/>
                    <a:pt x="2693" y="159"/>
                    <a:pt x="2661" y="191"/>
                  </a:cubicBezTo>
                  <a:cubicBezTo>
                    <a:pt x="2471" y="381"/>
                    <a:pt x="2059" y="634"/>
                    <a:pt x="1584" y="666"/>
                  </a:cubicBezTo>
                  <a:cubicBezTo>
                    <a:pt x="1077" y="761"/>
                    <a:pt x="476" y="666"/>
                    <a:pt x="191" y="539"/>
                  </a:cubicBezTo>
                  <a:cubicBezTo>
                    <a:pt x="96" y="507"/>
                    <a:pt x="64" y="476"/>
                    <a:pt x="32" y="444"/>
                  </a:cubicBezTo>
                  <a:cubicBezTo>
                    <a:pt x="1" y="444"/>
                    <a:pt x="1" y="412"/>
                    <a:pt x="1" y="412"/>
                  </a:cubicBezTo>
                  <a:cubicBezTo>
                    <a:pt x="32" y="381"/>
                    <a:pt x="96" y="349"/>
                    <a:pt x="222" y="349"/>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1"/>
            <p:cNvSpPr/>
            <p:nvPr/>
          </p:nvSpPr>
          <p:spPr>
            <a:xfrm>
              <a:off x="5079568" y="3312491"/>
              <a:ext cx="69292" cy="94905"/>
            </a:xfrm>
            <a:custGeom>
              <a:avLst/>
              <a:gdLst/>
              <a:ahLst/>
              <a:cxnLst/>
              <a:rect l="l" t="t" r="r" b="b"/>
              <a:pathLst>
                <a:path w="2313" h="3168" extrusionOk="0">
                  <a:moveTo>
                    <a:pt x="1616" y="222"/>
                  </a:moveTo>
                  <a:cubicBezTo>
                    <a:pt x="2123" y="444"/>
                    <a:pt x="2313" y="1236"/>
                    <a:pt x="2059" y="1964"/>
                  </a:cubicBezTo>
                  <a:cubicBezTo>
                    <a:pt x="1806" y="2724"/>
                    <a:pt x="1173" y="3168"/>
                    <a:pt x="697" y="2946"/>
                  </a:cubicBezTo>
                  <a:cubicBezTo>
                    <a:pt x="191" y="2724"/>
                    <a:pt x="1" y="1932"/>
                    <a:pt x="254" y="1172"/>
                  </a:cubicBezTo>
                  <a:cubicBezTo>
                    <a:pt x="507" y="412"/>
                    <a:pt x="1141" y="1"/>
                    <a:pt x="1616" y="22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1"/>
            <p:cNvSpPr/>
            <p:nvPr/>
          </p:nvSpPr>
          <p:spPr>
            <a:xfrm>
              <a:off x="5111833" y="3366566"/>
              <a:ext cx="94905" cy="70250"/>
            </a:xfrm>
            <a:custGeom>
              <a:avLst/>
              <a:gdLst/>
              <a:ahLst/>
              <a:cxnLst/>
              <a:rect l="l" t="t" r="r" b="b"/>
              <a:pathLst>
                <a:path w="3168" h="2345" extrusionOk="0">
                  <a:moveTo>
                    <a:pt x="2914" y="634"/>
                  </a:moveTo>
                  <a:cubicBezTo>
                    <a:pt x="3167" y="1109"/>
                    <a:pt x="2787" y="1743"/>
                    <a:pt x="2059" y="2028"/>
                  </a:cubicBezTo>
                  <a:cubicBezTo>
                    <a:pt x="1331" y="2344"/>
                    <a:pt x="507" y="2218"/>
                    <a:pt x="254" y="1743"/>
                  </a:cubicBezTo>
                  <a:cubicBezTo>
                    <a:pt x="1" y="1268"/>
                    <a:pt x="412" y="634"/>
                    <a:pt x="1141" y="317"/>
                  </a:cubicBezTo>
                  <a:cubicBezTo>
                    <a:pt x="1869" y="1"/>
                    <a:pt x="2661" y="159"/>
                    <a:pt x="2914" y="63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1"/>
            <p:cNvSpPr/>
            <p:nvPr/>
          </p:nvSpPr>
          <p:spPr>
            <a:xfrm>
              <a:off x="5096644" y="3324834"/>
              <a:ext cx="93977" cy="95834"/>
            </a:xfrm>
            <a:custGeom>
              <a:avLst/>
              <a:gdLst/>
              <a:ahLst/>
              <a:cxnLst/>
              <a:rect l="l" t="t" r="r" b="b"/>
              <a:pathLst>
                <a:path w="3137" h="3199" extrusionOk="0">
                  <a:moveTo>
                    <a:pt x="2629" y="444"/>
                  </a:moveTo>
                  <a:cubicBezTo>
                    <a:pt x="3136" y="887"/>
                    <a:pt x="3041" y="1774"/>
                    <a:pt x="2439" y="2407"/>
                  </a:cubicBezTo>
                  <a:cubicBezTo>
                    <a:pt x="1869" y="3072"/>
                    <a:pt x="983" y="3199"/>
                    <a:pt x="508" y="2756"/>
                  </a:cubicBezTo>
                  <a:cubicBezTo>
                    <a:pt x="1" y="2312"/>
                    <a:pt x="96" y="1425"/>
                    <a:pt x="698" y="792"/>
                  </a:cubicBezTo>
                  <a:cubicBezTo>
                    <a:pt x="1268" y="159"/>
                    <a:pt x="2154" y="0"/>
                    <a:pt x="2629" y="44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1"/>
            <p:cNvSpPr/>
            <p:nvPr/>
          </p:nvSpPr>
          <p:spPr>
            <a:xfrm>
              <a:off x="5097603" y="3339064"/>
              <a:ext cx="79717" cy="81604"/>
            </a:xfrm>
            <a:custGeom>
              <a:avLst/>
              <a:gdLst/>
              <a:ahLst/>
              <a:cxnLst/>
              <a:rect l="l" t="t" r="r" b="b"/>
              <a:pathLst>
                <a:path w="2661" h="2724" extrusionOk="0">
                  <a:moveTo>
                    <a:pt x="2217" y="380"/>
                  </a:moveTo>
                  <a:cubicBezTo>
                    <a:pt x="2661" y="792"/>
                    <a:pt x="2597" y="1552"/>
                    <a:pt x="2091" y="2059"/>
                  </a:cubicBezTo>
                  <a:cubicBezTo>
                    <a:pt x="1616" y="2597"/>
                    <a:pt x="856" y="2724"/>
                    <a:pt x="444" y="2312"/>
                  </a:cubicBezTo>
                  <a:cubicBezTo>
                    <a:pt x="0" y="1932"/>
                    <a:pt x="64" y="1172"/>
                    <a:pt x="571" y="634"/>
                  </a:cubicBezTo>
                  <a:cubicBezTo>
                    <a:pt x="1046" y="95"/>
                    <a:pt x="1806" y="0"/>
                    <a:pt x="2217" y="38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1"/>
            <p:cNvSpPr/>
            <p:nvPr/>
          </p:nvSpPr>
          <p:spPr>
            <a:xfrm>
              <a:off x="5075793" y="3317224"/>
              <a:ext cx="65487" cy="91131"/>
            </a:xfrm>
            <a:custGeom>
              <a:avLst/>
              <a:gdLst/>
              <a:ahLst/>
              <a:cxnLst/>
              <a:rect l="l" t="t" r="r" b="b"/>
              <a:pathLst>
                <a:path w="2186" h="3042" extrusionOk="0">
                  <a:moveTo>
                    <a:pt x="1425" y="254"/>
                  </a:moveTo>
                  <a:cubicBezTo>
                    <a:pt x="1900" y="539"/>
                    <a:pt x="2185" y="1299"/>
                    <a:pt x="1995" y="1996"/>
                  </a:cubicBezTo>
                  <a:cubicBezTo>
                    <a:pt x="1837" y="2693"/>
                    <a:pt x="1267" y="3041"/>
                    <a:pt x="792" y="2788"/>
                  </a:cubicBezTo>
                  <a:cubicBezTo>
                    <a:pt x="285" y="2503"/>
                    <a:pt x="0" y="1743"/>
                    <a:pt x="190" y="1046"/>
                  </a:cubicBezTo>
                  <a:cubicBezTo>
                    <a:pt x="380" y="349"/>
                    <a:pt x="918" y="1"/>
                    <a:pt x="1425" y="25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1"/>
            <p:cNvSpPr/>
            <p:nvPr/>
          </p:nvSpPr>
          <p:spPr>
            <a:xfrm>
              <a:off x="5110874" y="3375104"/>
              <a:ext cx="92059" cy="65487"/>
            </a:xfrm>
            <a:custGeom>
              <a:avLst/>
              <a:gdLst/>
              <a:ahLst/>
              <a:cxnLst/>
              <a:rect l="l" t="t" r="r" b="b"/>
              <a:pathLst>
                <a:path w="3073" h="2186" extrusionOk="0">
                  <a:moveTo>
                    <a:pt x="2756" y="698"/>
                  </a:moveTo>
                  <a:cubicBezTo>
                    <a:pt x="3073" y="1173"/>
                    <a:pt x="2756" y="1743"/>
                    <a:pt x="2059" y="1964"/>
                  </a:cubicBezTo>
                  <a:cubicBezTo>
                    <a:pt x="1394" y="2186"/>
                    <a:pt x="603" y="1964"/>
                    <a:pt x="286" y="1489"/>
                  </a:cubicBezTo>
                  <a:cubicBezTo>
                    <a:pt x="1" y="1014"/>
                    <a:pt x="318" y="444"/>
                    <a:pt x="1014" y="222"/>
                  </a:cubicBezTo>
                  <a:cubicBezTo>
                    <a:pt x="1679" y="1"/>
                    <a:pt x="2471" y="222"/>
                    <a:pt x="2756" y="698"/>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1"/>
            <p:cNvSpPr/>
            <p:nvPr/>
          </p:nvSpPr>
          <p:spPr>
            <a:xfrm>
              <a:off x="5109946" y="3381755"/>
              <a:ext cx="74025" cy="52216"/>
            </a:xfrm>
            <a:custGeom>
              <a:avLst/>
              <a:gdLst/>
              <a:ahLst/>
              <a:cxnLst/>
              <a:rect l="l" t="t" r="r" b="b"/>
              <a:pathLst>
                <a:path w="2471" h="1743" extrusionOk="0">
                  <a:moveTo>
                    <a:pt x="2249" y="539"/>
                  </a:moveTo>
                  <a:cubicBezTo>
                    <a:pt x="2470" y="951"/>
                    <a:pt x="2217" y="1394"/>
                    <a:pt x="1679" y="1584"/>
                  </a:cubicBezTo>
                  <a:cubicBezTo>
                    <a:pt x="1140" y="1742"/>
                    <a:pt x="475" y="1584"/>
                    <a:pt x="254" y="1204"/>
                  </a:cubicBezTo>
                  <a:cubicBezTo>
                    <a:pt x="0" y="792"/>
                    <a:pt x="254" y="349"/>
                    <a:pt x="824" y="159"/>
                  </a:cubicBezTo>
                  <a:cubicBezTo>
                    <a:pt x="1362" y="0"/>
                    <a:pt x="1995" y="159"/>
                    <a:pt x="2249" y="53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1"/>
            <p:cNvSpPr/>
            <p:nvPr/>
          </p:nvSpPr>
          <p:spPr>
            <a:xfrm>
              <a:off x="5084331" y="3337177"/>
              <a:ext cx="52186" cy="73066"/>
            </a:xfrm>
            <a:custGeom>
              <a:avLst/>
              <a:gdLst/>
              <a:ahLst/>
              <a:cxnLst/>
              <a:rect l="l" t="t" r="r" b="b"/>
              <a:pathLst>
                <a:path w="1742" h="2439" extrusionOk="0">
                  <a:moveTo>
                    <a:pt x="1109" y="190"/>
                  </a:moveTo>
                  <a:cubicBezTo>
                    <a:pt x="728" y="0"/>
                    <a:pt x="285" y="285"/>
                    <a:pt x="127" y="855"/>
                  </a:cubicBezTo>
                  <a:cubicBezTo>
                    <a:pt x="0" y="1425"/>
                    <a:pt x="222" y="2027"/>
                    <a:pt x="633" y="2249"/>
                  </a:cubicBezTo>
                  <a:cubicBezTo>
                    <a:pt x="1014" y="2439"/>
                    <a:pt x="1457" y="2154"/>
                    <a:pt x="1615" y="1583"/>
                  </a:cubicBezTo>
                  <a:cubicBezTo>
                    <a:pt x="1742" y="1045"/>
                    <a:pt x="1520" y="412"/>
                    <a:pt x="1109" y="19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1"/>
            <p:cNvSpPr/>
            <p:nvPr/>
          </p:nvSpPr>
          <p:spPr>
            <a:xfrm>
              <a:off x="5083372" y="3375104"/>
              <a:ext cx="60754" cy="58866"/>
            </a:xfrm>
            <a:custGeom>
              <a:avLst/>
              <a:gdLst/>
              <a:ahLst/>
              <a:cxnLst/>
              <a:rect l="l" t="t" r="r" b="b"/>
              <a:pathLst>
                <a:path w="2028" h="1965" extrusionOk="0">
                  <a:moveTo>
                    <a:pt x="1901" y="1774"/>
                  </a:moveTo>
                  <a:cubicBezTo>
                    <a:pt x="1616" y="1426"/>
                    <a:pt x="1489" y="1426"/>
                    <a:pt x="1426" y="1426"/>
                  </a:cubicBezTo>
                  <a:cubicBezTo>
                    <a:pt x="1331" y="1426"/>
                    <a:pt x="1331" y="1426"/>
                    <a:pt x="1267" y="1268"/>
                  </a:cubicBezTo>
                  <a:lnTo>
                    <a:pt x="1267" y="1268"/>
                  </a:lnTo>
                  <a:lnTo>
                    <a:pt x="1267" y="1268"/>
                  </a:lnTo>
                  <a:cubicBezTo>
                    <a:pt x="1236" y="1141"/>
                    <a:pt x="1172" y="983"/>
                    <a:pt x="1046" y="856"/>
                  </a:cubicBezTo>
                  <a:cubicBezTo>
                    <a:pt x="951" y="761"/>
                    <a:pt x="824" y="666"/>
                    <a:pt x="665" y="666"/>
                  </a:cubicBezTo>
                  <a:cubicBezTo>
                    <a:pt x="412" y="603"/>
                    <a:pt x="380" y="444"/>
                    <a:pt x="349" y="317"/>
                  </a:cubicBezTo>
                  <a:cubicBezTo>
                    <a:pt x="317" y="254"/>
                    <a:pt x="285" y="159"/>
                    <a:pt x="254" y="127"/>
                  </a:cubicBezTo>
                  <a:cubicBezTo>
                    <a:pt x="159" y="32"/>
                    <a:pt x="95" y="1"/>
                    <a:pt x="64" y="1"/>
                  </a:cubicBezTo>
                  <a:cubicBezTo>
                    <a:pt x="64" y="1"/>
                    <a:pt x="32" y="32"/>
                    <a:pt x="32" y="32"/>
                  </a:cubicBezTo>
                  <a:cubicBezTo>
                    <a:pt x="32" y="64"/>
                    <a:pt x="0" y="127"/>
                    <a:pt x="32" y="191"/>
                  </a:cubicBezTo>
                  <a:cubicBezTo>
                    <a:pt x="64" y="444"/>
                    <a:pt x="254" y="888"/>
                    <a:pt x="602" y="1236"/>
                  </a:cubicBezTo>
                  <a:cubicBezTo>
                    <a:pt x="982" y="1584"/>
                    <a:pt x="1489" y="1869"/>
                    <a:pt x="1806" y="1933"/>
                  </a:cubicBezTo>
                  <a:cubicBezTo>
                    <a:pt x="1869" y="1964"/>
                    <a:pt x="1932" y="1964"/>
                    <a:pt x="1996" y="1964"/>
                  </a:cubicBezTo>
                  <a:cubicBezTo>
                    <a:pt x="1996" y="1964"/>
                    <a:pt x="2027" y="1964"/>
                    <a:pt x="2027" y="1933"/>
                  </a:cubicBezTo>
                  <a:cubicBezTo>
                    <a:pt x="2027" y="1901"/>
                    <a:pt x="1996" y="1869"/>
                    <a:pt x="1901" y="1774"/>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1"/>
            <p:cNvSpPr/>
            <p:nvPr/>
          </p:nvSpPr>
          <p:spPr>
            <a:xfrm>
              <a:off x="4951495" y="3503207"/>
              <a:ext cx="75912" cy="90142"/>
            </a:xfrm>
            <a:custGeom>
              <a:avLst/>
              <a:gdLst/>
              <a:ahLst/>
              <a:cxnLst/>
              <a:rect l="l" t="t" r="r" b="b"/>
              <a:pathLst>
                <a:path w="2534" h="3009" extrusionOk="0">
                  <a:moveTo>
                    <a:pt x="2154" y="380"/>
                  </a:moveTo>
                  <a:cubicBezTo>
                    <a:pt x="2534" y="760"/>
                    <a:pt x="2471" y="1552"/>
                    <a:pt x="1964" y="2185"/>
                  </a:cubicBezTo>
                  <a:cubicBezTo>
                    <a:pt x="1489" y="2819"/>
                    <a:pt x="760" y="3009"/>
                    <a:pt x="380" y="2660"/>
                  </a:cubicBezTo>
                  <a:cubicBezTo>
                    <a:pt x="0" y="2280"/>
                    <a:pt x="64" y="1457"/>
                    <a:pt x="570" y="855"/>
                  </a:cubicBezTo>
                  <a:cubicBezTo>
                    <a:pt x="1046" y="222"/>
                    <a:pt x="1742" y="0"/>
                    <a:pt x="2154" y="38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1"/>
            <p:cNvSpPr/>
            <p:nvPr/>
          </p:nvSpPr>
          <p:spPr>
            <a:xfrm>
              <a:off x="4973305" y="3572441"/>
              <a:ext cx="90172" cy="61712"/>
            </a:xfrm>
            <a:custGeom>
              <a:avLst/>
              <a:gdLst/>
              <a:ahLst/>
              <a:cxnLst/>
              <a:rect l="l" t="t" r="r" b="b"/>
              <a:pathLst>
                <a:path w="3010" h="2060" extrusionOk="0">
                  <a:moveTo>
                    <a:pt x="2946" y="951"/>
                  </a:moveTo>
                  <a:cubicBezTo>
                    <a:pt x="3009" y="1458"/>
                    <a:pt x="2439" y="1933"/>
                    <a:pt x="1648" y="1996"/>
                  </a:cubicBezTo>
                  <a:cubicBezTo>
                    <a:pt x="856" y="2059"/>
                    <a:pt x="159" y="1648"/>
                    <a:pt x="64" y="1109"/>
                  </a:cubicBezTo>
                  <a:cubicBezTo>
                    <a:pt x="1" y="571"/>
                    <a:pt x="571" y="128"/>
                    <a:pt x="1363" y="64"/>
                  </a:cubicBezTo>
                  <a:cubicBezTo>
                    <a:pt x="2154" y="1"/>
                    <a:pt x="2851" y="413"/>
                    <a:pt x="2946" y="95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1"/>
            <p:cNvSpPr/>
            <p:nvPr/>
          </p:nvSpPr>
          <p:spPr>
            <a:xfrm>
              <a:off x="4961921" y="3526904"/>
              <a:ext cx="101556" cy="87326"/>
            </a:xfrm>
            <a:custGeom>
              <a:avLst/>
              <a:gdLst/>
              <a:ahLst/>
              <a:cxnLst/>
              <a:rect l="l" t="t" r="r" b="b"/>
              <a:pathLst>
                <a:path w="3390" h="2915" extrusionOk="0">
                  <a:moveTo>
                    <a:pt x="3104" y="729"/>
                  </a:moveTo>
                  <a:cubicBezTo>
                    <a:pt x="3389" y="1299"/>
                    <a:pt x="3041" y="2123"/>
                    <a:pt x="2281" y="2534"/>
                  </a:cubicBezTo>
                  <a:cubicBezTo>
                    <a:pt x="1489" y="2914"/>
                    <a:pt x="634" y="2788"/>
                    <a:pt x="317" y="2218"/>
                  </a:cubicBezTo>
                  <a:cubicBezTo>
                    <a:pt x="1" y="1616"/>
                    <a:pt x="381" y="824"/>
                    <a:pt x="1141" y="413"/>
                  </a:cubicBezTo>
                  <a:cubicBezTo>
                    <a:pt x="1901" y="1"/>
                    <a:pt x="2788" y="127"/>
                    <a:pt x="3104" y="72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1"/>
            <p:cNvSpPr/>
            <p:nvPr/>
          </p:nvSpPr>
          <p:spPr>
            <a:xfrm>
              <a:off x="4961921" y="3536401"/>
              <a:ext cx="85439" cy="76871"/>
            </a:xfrm>
            <a:custGeom>
              <a:avLst/>
              <a:gdLst/>
              <a:ahLst/>
              <a:cxnLst/>
              <a:rect l="l" t="t" r="r" b="b"/>
              <a:pathLst>
                <a:path w="2852" h="2566" extrusionOk="0">
                  <a:moveTo>
                    <a:pt x="2598" y="666"/>
                  </a:moveTo>
                  <a:cubicBezTo>
                    <a:pt x="2851" y="1172"/>
                    <a:pt x="2566" y="1869"/>
                    <a:pt x="1933" y="2217"/>
                  </a:cubicBezTo>
                  <a:cubicBezTo>
                    <a:pt x="1299" y="2566"/>
                    <a:pt x="539" y="2439"/>
                    <a:pt x="254" y="1901"/>
                  </a:cubicBezTo>
                  <a:cubicBezTo>
                    <a:pt x="1" y="1394"/>
                    <a:pt x="286" y="697"/>
                    <a:pt x="919" y="349"/>
                  </a:cubicBezTo>
                  <a:cubicBezTo>
                    <a:pt x="1584" y="1"/>
                    <a:pt x="2313" y="159"/>
                    <a:pt x="2598" y="66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1"/>
            <p:cNvSpPr/>
            <p:nvPr/>
          </p:nvSpPr>
          <p:spPr>
            <a:xfrm>
              <a:off x="4950537" y="3505094"/>
              <a:ext cx="65487" cy="89213"/>
            </a:xfrm>
            <a:custGeom>
              <a:avLst/>
              <a:gdLst/>
              <a:ahLst/>
              <a:cxnLst/>
              <a:rect l="l" t="t" r="r" b="b"/>
              <a:pathLst>
                <a:path w="2186" h="2978" extrusionOk="0">
                  <a:moveTo>
                    <a:pt x="1806" y="412"/>
                  </a:moveTo>
                  <a:cubicBezTo>
                    <a:pt x="2186" y="824"/>
                    <a:pt x="2186" y="1647"/>
                    <a:pt x="1806" y="2249"/>
                  </a:cubicBezTo>
                  <a:cubicBezTo>
                    <a:pt x="1394" y="2819"/>
                    <a:pt x="761" y="2977"/>
                    <a:pt x="381" y="2566"/>
                  </a:cubicBezTo>
                  <a:cubicBezTo>
                    <a:pt x="1" y="2154"/>
                    <a:pt x="1" y="1362"/>
                    <a:pt x="381" y="760"/>
                  </a:cubicBezTo>
                  <a:cubicBezTo>
                    <a:pt x="792" y="159"/>
                    <a:pt x="1426" y="0"/>
                    <a:pt x="1806" y="41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1"/>
            <p:cNvSpPr/>
            <p:nvPr/>
          </p:nvSpPr>
          <p:spPr>
            <a:xfrm>
              <a:off x="4971418" y="3577205"/>
              <a:ext cx="85409" cy="60754"/>
            </a:xfrm>
            <a:custGeom>
              <a:avLst/>
              <a:gdLst/>
              <a:ahLst/>
              <a:cxnLst/>
              <a:rect l="l" t="t" r="r" b="b"/>
              <a:pathLst>
                <a:path w="2851" h="2028" extrusionOk="0">
                  <a:moveTo>
                    <a:pt x="2724" y="1045"/>
                  </a:moveTo>
                  <a:cubicBezTo>
                    <a:pt x="2851" y="1584"/>
                    <a:pt x="2344" y="2027"/>
                    <a:pt x="1647" y="2027"/>
                  </a:cubicBezTo>
                  <a:cubicBezTo>
                    <a:pt x="919" y="1995"/>
                    <a:pt x="254" y="1552"/>
                    <a:pt x="127" y="982"/>
                  </a:cubicBezTo>
                  <a:cubicBezTo>
                    <a:pt x="0" y="444"/>
                    <a:pt x="476" y="0"/>
                    <a:pt x="1204" y="32"/>
                  </a:cubicBezTo>
                  <a:cubicBezTo>
                    <a:pt x="1901" y="32"/>
                    <a:pt x="2597" y="507"/>
                    <a:pt x="2724" y="1045"/>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1"/>
            <p:cNvSpPr/>
            <p:nvPr/>
          </p:nvSpPr>
          <p:spPr>
            <a:xfrm>
              <a:off x="4970459" y="3580979"/>
              <a:ext cx="69292" cy="48441"/>
            </a:xfrm>
            <a:custGeom>
              <a:avLst/>
              <a:gdLst/>
              <a:ahLst/>
              <a:cxnLst/>
              <a:rect l="l" t="t" r="r" b="b"/>
              <a:pathLst>
                <a:path w="2313" h="1617" extrusionOk="0">
                  <a:moveTo>
                    <a:pt x="2186" y="824"/>
                  </a:moveTo>
                  <a:cubicBezTo>
                    <a:pt x="2313" y="1268"/>
                    <a:pt x="1901" y="1616"/>
                    <a:pt x="1331" y="1616"/>
                  </a:cubicBezTo>
                  <a:cubicBezTo>
                    <a:pt x="729" y="1584"/>
                    <a:pt x="191" y="1236"/>
                    <a:pt x="96" y="793"/>
                  </a:cubicBezTo>
                  <a:cubicBezTo>
                    <a:pt x="1" y="349"/>
                    <a:pt x="381" y="1"/>
                    <a:pt x="983" y="1"/>
                  </a:cubicBezTo>
                  <a:cubicBezTo>
                    <a:pt x="1553" y="1"/>
                    <a:pt x="2091" y="381"/>
                    <a:pt x="2186" y="82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1"/>
            <p:cNvSpPr/>
            <p:nvPr/>
          </p:nvSpPr>
          <p:spPr>
            <a:xfrm>
              <a:off x="4954341" y="3524058"/>
              <a:ext cx="53145" cy="73096"/>
            </a:xfrm>
            <a:custGeom>
              <a:avLst/>
              <a:gdLst/>
              <a:ahLst/>
              <a:cxnLst/>
              <a:rect l="l" t="t" r="r" b="b"/>
              <a:pathLst>
                <a:path w="1774" h="2440" extrusionOk="0">
                  <a:moveTo>
                    <a:pt x="1457" y="349"/>
                  </a:moveTo>
                  <a:cubicBezTo>
                    <a:pt x="1141" y="1"/>
                    <a:pt x="634" y="127"/>
                    <a:pt x="317" y="634"/>
                  </a:cubicBezTo>
                  <a:cubicBezTo>
                    <a:pt x="0" y="1109"/>
                    <a:pt x="0" y="1774"/>
                    <a:pt x="317" y="2123"/>
                  </a:cubicBezTo>
                  <a:cubicBezTo>
                    <a:pt x="634" y="2439"/>
                    <a:pt x="1141" y="2313"/>
                    <a:pt x="1457" y="1806"/>
                  </a:cubicBezTo>
                  <a:cubicBezTo>
                    <a:pt x="1774" y="1331"/>
                    <a:pt x="1774" y="666"/>
                    <a:pt x="1457" y="34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1"/>
            <p:cNvSpPr/>
            <p:nvPr/>
          </p:nvSpPr>
          <p:spPr>
            <a:xfrm>
              <a:off x="4952454" y="3553477"/>
              <a:ext cx="40802" cy="74984"/>
            </a:xfrm>
            <a:custGeom>
              <a:avLst/>
              <a:gdLst/>
              <a:ahLst/>
              <a:cxnLst/>
              <a:rect l="l" t="t" r="r" b="b"/>
              <a:pathLst>
                <a:path w="1362" h="2503" extrusionOk="0">
                  <a:moveTo>
                    <a:pt x="1330" y="2281"/>
                  </a:moveTo>
                  <a:cubicBezTo>
                    <a:pt x="1140" y="1869"/>
                    <a:pt x="1045" y="1806"/>
                    <a:pt x="982" y="1806"/>
                  </a:cubicBezTo>
                  <a:cubicBezTo>
                    <a:pt x="887" y="1774"/>
                    <a:pt x="855" y="1774"/>
                    <a:pt x="887" y="1616"/>
                  </a:cubicBezTo>
                  <a:lnTo>
                    <a:pt x="887" y="1616"/>
                  </a:lnTo>
                  <a:lnTo>
                    <a:pt x="887" y="1616"/>
                  </a:lnTo>
                  <a:cubicBezTo>
                    <a:pt x="887" y="1457"/>
                    <a:pt x="855" y="1299"/>
                    <a:pt x="792" y="1141"/>
                  </a:cubicBezTo>
                  <a:cubicBezTo>
                    <a:pt x="728" y="1014"/>
                    <a:pt x="633" y="887"/>
                    <a:pt x="507" y="824"/>
                  </a:cubicBezTo>
                  <a:cubicBezTo>
                    <a:pt x="285" y="697"/>
                    <a:pt x="285" y="539"/>
                    <a:pt x="317" y="381"/>
                  </a:cubicBezTo>
                  <a:cubicBezTo>
                    <a:pt x="317" y="317"/>
                    <a:pt x="317" y="254"/>
                    <a:pt x="285" y="191"/>
                  </a:cubicBezTo>
                  <a:cubicBezTo>
                    <a:pt x="222" y="64"/>
                    <a:pt x="190" y="32"/>
                    <a:pt x="158" y="1"/>
                  </a:cubicBezTo>
                  <a:cubicBezTo>
                    <a:pt x="127" y="1"/>
                    <a:pt x="127" y="32"/>
                    <a:pt x="95" y="32"/>
                  </a:cubicBezTo>
                  <a:cubicBezTo>
                    <a:pt x="95" y="64"/>
                    <a:pt x="63" y="127"/>
                    <a:pt x="63" y="191"/>
                  </a:cubicBezTo>
                  <a:cubicBezTo>
                    <a:pt x="0" y="444"/>
                    <a:pt x="32" y="919"/>
                    <a:pt x="253" y="1362"/>
                  </a:cubicBezTo>
                  <a:cubicBezTo>
                    <a:pt x="507" y="1806"/>
                    <a:pt x="887" y="2249"/>
                    <a:pt x="1172" y="2407"/>
                  </a:cubicBezTo>
                  <a:cubicBezTo>
                    <a:pt x="1235" y="2471"/>
                    <a:pt x="1267" y="2502"/>
                    <a:pt x="1330" y="2502"/>
                  </a:cubicBezTo>
                  <a:cubicBezTo>
                    <a:pt x="1330" y="2502"/>
                    <a:pt x="1362" y="2502"/>
                    <a:pt x="1362" y="2502"/>
                  </a:cubicBezTo>
                  <a:cubicBezTo>
                    <a:pt x="1362" y="2471"/>
                    <a:pt x="1362" y="2376"/>
                    <a:pt x="1330" y="2281"/>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1"/>
            <p:cNvSpPr/>
            <p:nvPr/>
          </p:nvSpPr>
          <p:spPr>
            <a:xfrm>
              <a:off x="4773123" y="3644551"/>
              <a:ext cx="82563" cy="84480"/>
            </a:xfrm>
            <a:custGeom>
              <a:avLst/>
              <a:gdLst/>
              <a:ahLst/>
              <a:cxnLst/>
              <a:rect l="l" t="t" r="r" b="b"/>
              <a:pathLst>
                <a:path w="2756" h="2820" extrusionOk="0">
                  <a:moveTo>
                    <a:pt x="2439" y="444"/>
                  </a:moveTo>
                  <a:cubicBezTo>
                    <a:pt x="2756" y="856"/>
                    <a:pt x="2566" y="1648"/>
                    <a:pt x="1964" y="2186"/>
                  </a:cubicBezTo>
                  <a:cubicBezTo>
                    <a:pt x="1394" y="2724"/>
                    <a:pt x="634" y="2819"/>
                    <a:pt x="317" y="2376"/>
                  </a:cubicBezTo>
                  <a:cubicBezTo>
                    <a:pt x="1" y="1933"/>
                    <a:pt x="191" y="1173"/>
                    <a:pt x="792" y="634"/>
                  </a:cubicBezTo>
                  <a:cubicBezTo>
                    <a:pt x="1362" y="96"/>
                    <a:pt x="2122" y="1"/>
                    <a:pt x="2439" y="44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1"/>
            <p:cNvSpPr/>
            <p:nvPr/>
          </p:nvSpPr>
          <p:spPr>
            <a:xfrm>
              <a:off x="4791158" y="3713816"/>
              <a:ext cx="85409" cy="63600"/>
            </a:xfrm>
            <a:custGeom>
              <a:avLst/>
              <a:gdLst/>
              <a:ahLst/>
              <a:cxnLst/>
              <a:rect l="l" t="t" r="r" b="b"/>
              <a:pathLst>
                <a:path w="2851" h="2123" extrusionOk="0">
                  <a:moveTo>
                    <a:pt x="2851" y="1204"/>
                  </a:moveTo>
                  <a:cubicBezTo>
                    <a:pt x="2851" y="1742"/>
                    <a:pt x="2217" y="2122"/>
                    <a:pt x="1425" y="2027"/>
                  </a:cubicBezTo>
                  <a:cubicBezTo>
                    <a:pt x="634" y="1964"/>
                    <a:pt x="0" y="1426"/>
                    <a:pt x="0" y="919"/>
                  </a:cubicBezTo>
                  <a:cubicBezTo>
                    <a:pt x="0" y="381"/>
                    <a:pt x="634" y="1"/>
                    <a:pt x="1425" y="64"/>
                  </a:cubicBezTo>
                  <a:cubicBezTo>
                    <a:pt x="2217" y="159"/>
                    <a:pt x="2851" y="666"/>
                    <a:pt x="2851" y="1204"/>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1"/>
            <p:cNvSpPr/>
            <p:nvPr/>
          </p:nvSpPr>
          <p:spPr>
            <a:xfrm>
              <a:off x="4782619" y="3670166"/>
              <a:ext cx="102485" cy="84480"/>
            </a:xfrm>
            <a:custGeom>
              <a:avLst/>
              <a:gdLst/>
              <a:ahLst/>
              <a:cxnLst/>
              <a:rect l="l" t="t" r="r" b="b"/>
              <a:pathLst>
                <a:path w="3421" h="2820" extrusionOk="0">
                  <a:moveTo>
                    <a:pt x="3199" y="919"/>
                  </a:moveTo>
                  <a:cubicBezTo>
                    <a:pt x="3421" y="1521"/>
                    <a:pt x="2914" y="2249"/>
                    <a:pt x="2091" y="2534"/>
                  </a:cubicBezTo>
                  <a:cubicBezTo>
                    <a:pt x="1267" y="2819"/>
                    <a:pt x="444" y="2534"/>
                    <a:pt x="222" y="1901"/>
                  </a:cubicBezTo>
                  <a:cubicBezTo>
                    <a:pt x="0" y="1268"/>
                    <a:pt x="507" y="539"/>
                    <a:pt x="1330" y="286"/>
                  </a:cubicBezTo>
                  <a:cubicBezTo>
                    <a:pt x="2154" y="1"/>
                    <a:pt x="2977" y="286"/>
                    <a:pt x="3199" y="91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1"/>
            <p:cNvSpPr/>
            <p:nvPr/>
          </p:nvSpPr>
          <p:spPr>
            <a:xfrm>
              <a:off x="4782619" y="3678704"/>
              <a:ext cx="85409" cy="73096"/>
            </a:xfrm>
            <a:custGeom>
              <a:avLst/>
              <a:gdLst/>
              <a:ahLst/>
              <a:cxnLst/>
              <a:rect l="l" t="t" r="r" b="b"/>
              <a:pathLst>
                <a:path w="2851" h="2440" extrusionOk="0">
                  <a:moveTo>
                    <a:pt x="2661" y="793"/>
                  </a:moveTo>
                  <a:cubicBezTo>
                    <a:pt x="2851" y="1363"/>
                    <a:pt x="2439" y="1996"/>
                    <a:pt x="1774" y="2218"/>
                  </a:cubicBezTo>
                  <a:cubicBezTo>
                    <a:pt x="1077" y="2439"/>
                    <a:pt x="349" y="2186"/>
                    <a:pt x="190" y="1648"/>
                  </a:cubicBezTo>
                  <a:cubicBezTo>
                    <a:pt x="0" y="1078"/>
                    <a:pt x="412" y="444"/>
                    <a:pt x="1077" y="223"/>
                  </a:cubicBezTo>
                  <a:cubicBezTo>
                    <a:pt x="1774" y="1"/>
                    <a:pt x="2471" y="254"/>
                    <a:pt x="2661" y="793"/>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1"/>
            <p:cNvSpPr/>
            <p:nvPr/>
          </p:nvSpPr>
          <p:spPr>
            <a:xfrm>
              <a:off x="4772164" y="3644551"/>
              <a:ext cx="71209" cy="84480"/>
            </a:xfrm>
            <a:custGeom>
              <a:avLst/>
              <a:gdLst/>
              <a:ahLst/>
              <a:cxnLst/>
              <a:rect l="l" t="t" r="r" b="b"/>
              <a:pathLst>
                <a:path w="2377" h="2820" extrusionOk="0">
                  <a:moveTo>
                    <a:pt x="2091" y="444"/>
                  </a:moveTo>
                  <a:cubicBezTo>
                    <a:pt x="2376" y="919"/>
                    <a:pt x="2249" y="1711"/>
                    <a:pt x="1774" y="2249"/>
                  </a:cubicBezTo>
                  <a:cubicBezTo>
                    <a:pt x="1268" y="2788"/>
                    <a:pt x="634" y="2819"/>
                    <a:pt x="318" y="2344"/>
                  </a:cubicBezTo>
                  <a:cubicBezTo>
                    <a:pt x="1" y="1901"/>
                    <a:pt x="159" y="1078"/>
                    <a:pt x="634" y="571"/>
                  </a:cubicBezTo>
                  <a:cubicBezTo>
                    <a:pt x="1109" y="32"/>
                    <a:pt x="1774" y="1"/>
                    <a:pt x="2091" y="44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1"/>
            <p:cNvSpPr/>
            <p:nvPr/>
          </p:nvSpPr>
          <p:spPr>
            <a:xfrm>
              <a:off x="4790199" y="3714774"/>
              <a:ext cx="77830" cy="68333"/>
            </a:xfrm>
            <a:custGeom>
              <a:avLst/>
              <a:gdLst/>
              <a:ahLst/>
              <a:cxnLst/>
              <a:rect l="l" t="t" r="r" b="b"/>
              <a:pathLst>
                <a:path w="2598" h="2281" extrusionOk="0">
                  <a:moveTo>
                    <a:pt x="2566" y="1394"/>
                  </a:moveTo>
                  <a:cubicBezTo>
                    <a:pt x="2598" y="1932"/>
                    <a:pt x="2059" y="2280"/>
                    <a:pt x="1331" y="2154"/>
                  </a:cubicBezTo>
                  <a:cubicBezTo>
                    <a:pt x="634" y="2027"/>
                    <a:pt x="32" y="1457"/>
                    <a:pt x="1" y="887"/>
                  </a:cubicBezTo>
                  <a:cubicBezTo>
                    <a:pt x="1" y="349"/>
                    <a:pt x="539" y="0"/>
                    <a:pt x="1236" y="127"/>
                  </a:cubicBezTo>
                  <a:cubicBezTo>
                    <a:pt x="1933" y="254"/>
                    <a:pt x="2534" y="824"/>
                    <a:pt x="2566" y="139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1"/>
            <p:cNvSpPr/>
            <p:nvPr/>
          </p:nvSpPr>
          <p:spPr>
            <a:xfrm>
              <a:off x="4788312" y="3716662"/>
              <a:ext cx="63600" cy="56021"/>
            </a:xfrm>
            <a:custGeom>
              <a:avLst/>
              <a:gdLst/>
              <a:ahLst/>
              <a:cxnLst/>
              <a:rect l="l" t="t" r="r" b="b"/>
              <a:pathLst>
                <a:path w="2123" h="1870" extrusionOk="0">
                  <a:moveTo>
                    <a:pt x="2091" y="1141"/>
                  </a:moveTo>
                  <a:cubicBezTo>
                    <a:pt x="2122" y="1584"/>
                    <a:pt x="1679" y="1869"/>
                    <a:pt x="1109" y="1774"/>
                  </a:cubicBezTo>
                  <a:cubicBezTo>
                    <a:pt x="539" y="1647"/>
                    <a:pt x="64" y="1204"/>
                    <a:pt x="32" y="761"/>
                  </a:cubicBezTo>
                  <a:cubicBezTo>
                    <a:pt x="0" y="286"/>
                    <a:pt x="444" y="1"/>
                    <a:pt x="1014" y="127"/>
                  </a:cubicBezTo>
                  <a:cubicBezTo>
                    <a:pt x="1584" y="222"/>
                    <a:pt x="2091" y="697"/>
                    <a:pt x="2091" y="114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1"/>
            <p:cNvSpPr/>
            <p:nvPr/>
          </p:nvSpPr>
          <p:spPr>
            <a:xfrm>
              <a:off x="4775010" y="3662586"/>
              <a:ext cx="57908" cy="69292"/>
            </a:xfrm>
            <a:custGeom>
              <a:avLst/>
              <a:gdLst/>
              <a:ahLst/>
              <a:cxnLst/>
              <a:rect l="l" t="t" r="r" b="b"/>
              <a:pathLst>
                <a:path w="1933" h="2313" extrusionOk="0">
                  <a:moveTo>
                    <a:pt x="1679" y="381"/>
                  </a:moveTo>
                  <a:cubicBezTo>
                    <a:pt x="1426" y="0"/>
                    <a:pt x="888" y="32"/>
                    <a:pt x="508" y="476"/>
                  </a:cubicBezTo>
                  <a:cubicBezTo>
                    <a:pt x="128" y="919"/>
                    <a:pt x="1" y="1552"/>
                    <a:pt x="286" y="1932"/>
                  </a:cubicBezTo>
                  <a:cubicBezTo>
                    <a:pt x="539" y="2312"/>
                    <a:pt x="1046" y="2281"/>
                    <a:pt x="1426" y="1837"/>
                  </a:cubicBezTo>
                  <a:cubicBezTo>
                    <a:pt x="1838" y="1394"/>
                    <a:pt x="1933" y="761"/>
                    <a:pt x="1679" y="38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1"/>
            <p:cNvSpPr/>
            <p:nvPr/>
          </p:nvSpPr>
          <p:spPr>
            <a:xfrm>
              <a:off x="4774081" y="3686314"/>
              <a:ext cx="31336" cy="79717"/>
            </a:xfrm>
            <a:custGeom>
              <a:avLst/>
              <a:gdLst/>
              <a:ahLst/>
              <a:cxnLst/>
              <a:rect l="l" t="t" r="r" b="b"/>
              <a:pathLst>
                <a:path w="1046" h="2661" extrusionOk="0">
                  <a:moveTo>
                    <a:pt x="1014" y="2439"/>
                  </a:moveTo>
                  <a:cubicBezTo>
                    <a:pt x="919" y="1995"/>
                    <a:pt x="824" y="1932"/>
                    <a:pt x="760" y="1900"/>
                  </a:cubicBezTo>
                  <a:cubicBezTo>
                    <a:pt x="697" y="1869"/>
                    <a:pt x="665" y="1837"/>
                    <a:pt x="729" y="1679"/>
                  </a:cubicBezTo>
                  <a:lnTo>
                    <a:pt x="729" y="1679"/>
                  </a:lnTo>
                  <a:lnTo>
                    <a:pt x="729" y="1679"/>
                  </a:lnTo>
                  <a:cubicBezTo>
                    <a:pt x="760" y="1552"/>
                    <a:pt x="760" y="1394"/>
                    <a:pt x="697" y="1235"/>
                  </a:cubicBezTo>
                  <a:cubicBezTo>
                    <a:pt x="665" y="1077"/>
                    <a:pt x="602" y="950"/>
                    <a:pt x="475" y="855"/>
                  </a:cubicBezTo>
                  <a:cubicBezTo>
                    <a:pt x="285" y="697"/>
                    <a:pt x="317" y="570"/>
                    <a:pt x="349" y="412"/>
                  </a:cubicBezTo>
                  <a:cubicBezTo>
                    <a:pt x="380" y="349"/>
                    <a:pt x="380" y="254"/>
                    <a:pt x="349" y="190"/>
                  </a:cubicBezTo>
                  <a:cubicBezTo>
                    <a:pt x="317" y="64"/>
                    <a:pt x="285" y="32"/>
                    <a:pt x="254" y="0"/>
                  </a:cubicBezTo>
                  <a:cubicBezTo>
                    <a:pt x="254" y="0"/>
                    <a:pt x="222" y="0"/>
                    <a:pt x="222" y="32"/>
                  </a:cubicBezTo>
                  <a:cubicBezTo>
                    <a:pt x="190" y="32"/>
                    <a:pt x="159" y="95"/>
                    <a:pt x="127" y="159"/>
                  </a:cubicBezTo>
                  <a:cubicBezTo>
                    <a:pt x="32" y="380"/>
                    <a:pt x="0" y="855"/>
                    <a:pt x="159" y="1330"/>
                  </a:cubicBezTo>
                  <a:cubicBezTo>
                    <a:pt x="317" y="1805"/>
                    <a:pt x="634" y="2312"/>
                    <a:pt x="855" y="2534"/>
                  </a:cubicBezTo>
                  <a:cubicBezTo>
                    <a:pt x="919" y="2597"/>
                    <a:pt x="950" y="2629"/>
                    <a:pt x="1014" y="2660"/>
                  </a:cubicBezTo>
                  <a:cubicBezTo>
                    <a:pt x="1014" y="2660"/>
                    <a:pt x="1045" y="2660"/>
                    <a:pt x="1045" y="2629"/>
                  </a:cubicBezTo>
                  <a:cubicBezTo>
                    <a:pt x="1045" y="2629"/>
                    <a:pt x="1045" y="2534"/>
                    <a:pt x="1014" y="2439"/>
                  </a:cubicBezTo>
                  <a:close/>
                </a:path>
              </a:pathLst>
            </a:custGeom>
            <a:solidFill>
              <a:srgbClr val="74A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1"/>
            <p:cNvSpPr/>
            <p:nvPr/>
          </p:nvSpPr>
          <p:spPr>
            <a:xfrm>
              <a:off x="4581478" y="3628434"/>
              <a:ext cx="94905" cy="66446"/>
            </a:xfrm>
            <a:custGeom>
              <a:avLst/>
              <a:gdLst/>
              <a:ahLst/>
              <a:cxnLst/>
              <a:rect l="l" t="t" r="r" b="b"/>
              <a:pathLst>
                <a:path w="3168" h="2218" extrusionOk="0">
                  <a:moveTo>
                    <a:pt x="2977" y="792"/>
                  </a:moveTo>
                  <a:cubicBezTo>
                    <a:pt x="2819" y="285"/>
                    <a:pt x="2059" y="0"/>
                    <a:pt x="1267" y="190"/>
                  </a:cubicBezTo>
                  <a:cubicBezTo>
                    <a:pt x="507" y="349"/>
                    <a:pt x="1" y="919"/>
                    <a:pt x="159" y="1425"/>
                  </a:cubicBezTo>
                  <a:cubicBezTo>
                    <a:pt x="349" y="1932"/>
                    <a:pt x="1109" y="2217"/>
                    <a:pt x="1869" y="2027"/>
                  </a:cubicBezTo>
                  <a:cubicBezTo>
                    <a:pt x="2661" y="1869"/>
                    <a:pt x="3167" y="1299"/>
                    <a:pt x="2977" y="79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1"/>
            <p:cNvSpPr/>
            <p:nvPr/>
          </p:nvSpPr>
          <p:spPr>
            <a:xfrm>
              <a:off x="4555864" y="3564862"/>
              <a:ext cx="72138" cy="93947"/>
            </a:xfrm>
            <a:custGeom>
              <a:avLst/>
              <a:gdLst/>
              <a:ahLst/>
              <a:cxnLst/>
              <a:rect l="l" t="t" r="r" b="b"/>
              <a:pathLst>
                <a:path w="2408" h="3136" extrusionOk="0">
                  <a:moveTo>
                    <a:pt x="1901" y="317"/>
                  </a:moveTo>
                  <a:cubicBezTo>
                    <a:pt x="1457" y="1"/>
                    <a:pt x="792" y="317"/>
                    <a:pt x="412" y="1014"/>
                  </a:cubicBezTo>
                  <a:cubicBezTo>
                    <a:pt x="0" y="1711"/>
                    <a:pt x="64" y="2534"/>
                    <a:pt x="507" y="2851"/>
                  </a:cubicBezTo>
                  <a:cubicBezTo>
                    <a:pt x="951" y="3136"/>
                    <a:pt x="1616" y="2819"/>
                    <a:pt x="1996" y="2122"/>
                  </a:cubicBezTo>
                  <a:cubicBezTo>
                    <a:pt x="2407" y="1426"/>
                    <a:pt x="2344" y="634"/>
                    <a:pt x="1901" y="317"/>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1"/>
            <p:cNvSpPr/>
            <p:nvPr/>
          </p:nvSpPr>
          <p:spPr>
            <a:xfrm>
              <a:off x="4569136" y="3586671"/>
              <a:ext cx="99669" cy="88285"/>
            </a:xfrm>
            <a:custGeom>
              <a:avLst/>
              <a:gdLst/>
              <a:ahLst/>
              <a:cxnLst/>
              <a:rect l="l" t="t" r="r" b="b"/>
              <a:pathLst>
                <a:path w="3327" h="2947" extrusionOk="0">
                  <a:moveTo>
                    <a:pt x="2914" y="539"/>
                  </a:moveTo>
                  <a:cubicBezTo>
                    <a:pt x="2534" y="1"/>
                    <a:pt x="1648" y="1"/>
                    <a:pt x="951" y="508"/>
                  </a:cubicBezTo>
                  <a:cubicBezTo>
                    <a:pt x="254" y="1014"/>
                    <a:pt x="1" y="1869"/>
                    <a:pt x="413" y="2408"/>
                  </a:cubicBezTo>
                  <a:cubicBezTo>
                    <a:pt x="793" y="2946"/>
                    <a:pt x="1679" y="2946"/>
                    <a:pt x="2376" y="2439"/>
                  </a:cubicBezTo>
                  <a:cubicBezTo>
                    <a:pt x="3073" y="1933"/>
                    <a:pt x="3326" y="1078"/>
                    <a:pt x="2914" y="53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1"/>
            <p:cNvSpPr/>
            <p:nvPr/>
          </p:nvSpPr>
          <p:spPr>
            <a:xfrm>
              <a:off x="4569136" y="3598056"/>
              <a:ext cx="84480" cy="76901"/>
            </a:xfrm>
            <a:custGeom>
              <a:avLst/>
              <a:gdLst/>
              <a:ahLst/>
              <a:cxnLst/>
              <a:rect l="l" t="t" r="r" b="b"/>
              <a:pathLst>
                <a:path w="2820" h="2567" extrusionOk="0">
                  <a:moveTo>
                    <a:pt x="2471" y="508"/>
                  </a:moveTo>
                  <a:cubicBezTo>
                    <a:pt x="2123" y="33"/>
                    <a:pt x="1363" y="1"/>
                    <a:pt x="793" y="444"/>
                  </a:cubicBezTo>
                  <a:cubicBezTo>
                    <a:pt x="191" y="856"/>
                    <a:pt x="1" y="1584"/>
                    <a:pt x="349" y="2059"/>
                  </a:cubicBezTo>
                  <a:cubicBezTo>
                    <a:pt x="698" y="2535"/>
                    <a:pt x="1458" y="2566"/>
                    <a:pt x="2028" y="2123"/>
                  </a:cubicBezTo>
                  <a:cubicBezTo>
                    <a:pt x="2629" y="1711"/>
                    <a:pt x="2819" y="983"/>
                    <a:pt x="2471" y="508"/>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1"/>
            <p:cNvSpPr/>
            <p:nvPr/>
          </p:nvSpPr>
          <p:spPr>
            <a:xfrm>
              <a:off x="4580520" y="3635084"/>
              <a:ext cx="89213" cy="63570"/>
            </a:xfrm>
            <a:custGeom>
              <a:avLst/>
              <a:gdLst/>
              <a:ahLst/>
              <a:cxnLst/>
              <a:rect l="l" t="t" r="r" b="b"/>
              <a:pathLst>
                <a:path w="2978" h="2122" extrusionOk="0">
                  <a:moveTo>
                    <a:pt x="2788" y="887"/>
                  </a:moveTo>
                  <a:cubicBezTo>
                    <a:pt x="2566" y="348"/>
                    <a:pt x="1838" y="0"/>
                    <a:pt x="1109" y="127"/>
                  </a:cubicBezTo>
                  <a:cubicBezTo>
                    <a:pt x="413" y="222"/>
                    <a:pt x="1" y="728"/>
                    <a:pt x="223" y="1235"/>
                  </a:cubicBezTo>
                  <a:cubicBezTo>
                    <a:pt x="413" y="1774"/>
                    <a:pt x="1141" y="2122"/>
                    <a:pt x="1869" y="2027"/>
                  </a:cubicBezTo>
                  <a:cubicBezTo>
                    <a:pt x="2566" y="1900"/>
                    <a:pt x="2978" y="1394"/>
                    <a:pt x="2788" y="887"/>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1"/>
            <p:cNvSpPr/>
            <p:nvPr/>
          </p:nvSpPr>
          <p:spPr>
            <a:xfrm>
              <a:off x="4553018" y="3568666"/>
              <a:ext cx="65487" cy="91101"/>
            </a:xfrm>
            <a:custGeom>
              <a:avLst/>
              <a:gdLst/>
              <a:ahLst/>
              <a:cxnLst/>
              <a:rect l="l" t="t" r="r" b="b"/>
              <a:pathLst>
                <a:path w="2186" h="3041" extrusionOk="0">
                  <a:moveTo>
                    <a:pt x="1616" y="349"/>
                  </a:moveTo>
                  <a:cubicBezTo>
                    <a:pt x="1172" y="0"/>
                    <a:pt x="570" y="254"/>
                    <a:pt x="285" y="887"/>
                  </a:cubicBezTo>
                  <a:cubicBezTo>
                    <a:pt x="0" y="1552"/>
                    <a:pt x="127" y="2344"/>
                    <a:pt x="570" y="2692"/>
                  </a:cubicBezTo>
                  <a:cubicBezTo>
                    <a:pt x="1014" y="3040"/>
                    <a:pt x="1616" y="2787"/>
                    <a:pt x="1901" y="2154"/>
                  </a:cubicBezTo>
                  <a:cubicBezTo>
                    <a:pt x="2186" y="1489"/>
                    <a:pt x="2059" y="665"/>
                    <a:pt x="1616" y="34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1"/>
            <p:cNvSpPr/>
            <p:nvPr/>
          </p:nvSpPr>
          <p:spPr>
            <a:xfrm>
              <a:off x="4557751" y="3586671"/>
              <a:ext cx="53175" cy="74055"/>
            </a:xfrm>
            <a:custGeom>
              <a:avLst/>
              <a:gdLst/>
              <a:ahLst/>
              <a:cxnLst/>
              <a:rect l="l" t="t" r="r" b="b"/>
              <a:pathLst>
                <a:path w="1775" h="2472" extrusionOk="0">
                  <a:moveTo>
                    <a:pt x="1331" y="286"/>
                  </a:moveTo>
                  <a:cubicBezTo>
                    <a:pt x="951" y="1"/>
                    <a:pt x="476" y="191"/>
                    <a:pt x="254" y="729"/>
                  </a:cubicBezTo>
                  <a:cubicBezTo>
                    <a:pt x="1" y="1268"/>
                    <a:pt x="96" y="1901"/>
                    <a:pt x="444" y="2186"/>
                  </a:cubicBezTo>
                  <a:cubicBezTo>
                    <a:pt x="824" y="2471"/>
                    <a:pt x="1299" y="2249"/>
                    <a:pt x="1553" y="1743"/>
                  </a:cubicBezTo>
                  <a:cubicBezTo>
                    <a:pt x="1774" y="1204"/>
                    <a:pt x="1679" y="539"/>
                    <a:pt x="1331" y="28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1"/>
            <p:cNvSpPr/>
            <p:nvPr/>
          </p:nvSpPr>
          <p:spPr>
            <a:xfrm>
              <a:off x="4578632" y="3638859"/>
              <a:ext cx="72138" cy="50329"/>
            </a:xfrm>
            <a:custGeom>
              <a:avLst/>
              <a:gdLst/>
              <a:ahLst/>
              <a:cxnLst/>
              <a:rect l="l" t="t" r="r" b="b"/>
              <a:pathLst>
                <a:path w="2408" h="1680" extrusionOk="0">
                  <a:moveTo>
                    <a:pt x="2249" y="697"/>
                  </a:moveTo>
                  <a:cubicBezTo>
                    <a:pt x="2407" y="1141"/>
                    <a:pt x="2059" y="1521"/>
                    <a:pt x="1489" y="1616"/>
                  </a:cubicBezTo>
                  <a:cubicBezTo>
                    <a:pt x="919" y="1679"/>
                    <a:pt x="317" y="1394"/>
                    <a:pt x="159" y="951"/>
                  </a:cubicBezTo>
                  <a:cubicBezTo>
                    <a:pt x="0" y="539"/>
                    <a:pt x="317" y="127"/>
                    <a:pt x="919" y="64"/>
                  </a:cubicBezTo>
                  <a:cubicBezTo>
                    <a:pt x="1489" y="1"/>
                    <a:pt x="2091" y="286"/>
                    <a:pt x="2249" y="697"/>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1"/>
            <p:cNvSpPr/>
            <p:nvPr/>
          </p:nvSpPr>
          <p:spPr>
            <a:xfrm>
              <a:off x="4557751" y="3623700"/>
              <a:ext cx="53175" cy="66416"/>
            </a:xfrm>
            <a:custGeom>
              <a:avLst/>
              <a:gdLst/>
              <a:ahLst/>
              <a:cxnLst/>
              <a:rect l="l" t="t" r="r" b="b"/>
              <a:pathLst>
                <a:path w="1775" h="2217" extrusionOk="0">
                  <a:moveTo>
                    <a:pt x="191" y="158"/>
                  </a:moveTo>
                  <a:cubicBezTo>
                    <a:pt x="507" y="475"/>
                    <a:pt x="507" y="602"/>
                    <a:pt x="507" y="665"/>
                  </a:cubicBezTo>
                  <a:cubicBezTo>
                    <a:pt x="476" y="728"/>
                    <a:pt x="476" y="760"/>
                    <a:pt x="634" y="823"/>
                  </a:cubicBezTo>
                  <a:lnTo>
                    <a:pt x="634" y="823"/>
                  </a:lnTo>
                  <a:lnTo>
                    <a:pt x="634" y="823"/>
                  </a:lnTo>
                  <a:cubicBezTo>
                    <a:pt x="761" y="887"/>
                    <a:pt x="919" y="982"/>
                    <a:pt x="1014" y="1108"/>
                  </a:cubicBezTo>
                  <a:cubicBezTo>
                    <a:pt x="1109" y="1203"/>
                    <a:pt x="1173" y="1362"/>
                    <a:pt x="1173" y="1488"/>
                  </a:cubicBezTo>
                  <a:cubicBezTo>
                    <a:pt x="1204" y="1742"/>
                    <a:pt x="1331" y="1805"/>
                    <a:pt x="1489" y="1869"/>
                  </a:cubicBezTo>
                  <a:cubicBezTo>
                    <a:pt x="1553" y="1900"/>
                    <a:pt x="1616" y="1932"/>
                    <a:pt x="1679" y="1964"/>
                  </a:cubicBezTo>
                  <a:cubicBezTo>
                    <a:pt x="1743" y="2059"/>
                    <a:pt x="1774" y="2122"/>
                    <a:pt x="1774" y="2154"/>
                  </a:cubicBezTo>
                  <a:cubicBezTo>
                    <a:pt x="1774" y="2185"/>
                    <a:pt x="1743" y="2185"/>
                    <a:pt x="1711" y="2185"/>
                  </a:cubicBezTo>
                  <a:cubicBezTo>
                    <a:pt x="1679" y="2217"/>
                    <a:pt x="1616" y="2217"/>
                    <a:pt x="1584" y="2185"/>
                  </a:cubicBezTo>
                  <a:cubicBezTo>
                    <a:pt x="1331" y="2122"/>
                    <a:pt x="919" y="1900"/>
                    <a:pt x="602" y="1488"/>
                  </a:cubicBezTo>
                  <a:cubicBezTo>
                    <a:pt x="286" y="1077"/>
                    <a:pt x="64" y="538"/>
                    <a:pt x="32" y="222"/>
                  </a:cubicBezTo>
                  <a:cubicBezTo>
                    <a:pt x="1" y="158"/>
                    <a:pt x="1" y="95"/>
                    <a:pt x="32" y="32"/>
                  </a:cubicBezTo>
                  <a:cubicBezTo>
                    <a:pt x="32" y="32"/>
                    <a:pt x="32" y="0"/>
                    <a:pt x="32" y="0"/>
                  </a:cubicBezTo>
                  <a:cubicBezTo>
                    <a:pt x="64" y="32"/>
                    <a:pt x="127" y="63"/>
                    <a:pt x="191" y="158"/>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1"/>
            <p:cNvSpPr/>
            <p:nvPr/>
          </p:nvSpPr>
          <p:spPr>
            <a:xfrm>
              <a:off x="4818659" y="3551590"/>
              <a:ext cx="93947" cy="66446"/>
            </a:xfrm>
            <a:custGeom>
              <a:avLst/>
              <a:gdLst/>
              <a:ahLst/>
              <a:cxnLst/>
              <a:rect l="l" t="t" r="r" b="b"/>
              <a:pathLst>
                <a:path w="3136" h="2218" extrusionOk="0">
                  <a:moveTo>
                    <a:pt x="2978" y="792"/>
                  </a:moveTo>
                  <a:cubicBezTo>
                    <a:pt x="2819" y="285"/>
                    <a:pt x="2059" y="0"/>
                    <a:pt x="1268" y="190"/>
                  </a:cubicBezTo>
                  <a:cubicBezTo>
                    <a:pt x="507" y="349"/>
                    <a:pt x="1" y="919"/>
                    <a:pt x="159" y="1425"/>
                  </a:cubicBezTo>
                  <a:cubicBezTo>
                    <a:pt x="349" y="1932"/>
                    <a:pt x="1109" y="2217"/>
                    <a:pt x="1869" y="2059"/>
                  </a:cubicBezTo>
                  <a:cubicBezTo>
                    <a:pt x="2661" y="1869"/>
                    <a:pt x="3136" y="1330"/>
                    <a:pt x="2978" y="792"/>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1"/>
            <p:cNvSpPr/>
            <p:nvPr/>
          </p:nvSpPr>
          <p:spPr>
            <a:xfrm>
              <a:off x="4793045" y="3488977"/>
              <a:ext cx="71179" cy="92988"/>
            </a:xfrm>
            <a:custGeom>
              <a:avLst/>
              <a:gdLst/>
              <a:ahLst/>
              <a:cxnLst/>
              <a:rect l="l" t="t" r="r" b="b"/>
              <a:pathLst>
                <a:path w="2376" h="3104" extrusionOk="0">
                  <a:moveTo>
                    <a:pt x="1901" y="285"/>
                  </a:moveTo>
                  <a:cubicBezTo>
                    <a:pt x="1457" y="0"/>
                    <a:pt x="761" y="317"/>
                    <a:pt x="381" y="1013"/>
                  </a:cubicBezTo>
                  <a:cubicBezTo>
                    <a:pt x="1" y="1710"/>
                    <a:pt x="64" y="2502"/>
                    <a:pt x="507" y="2819"/>
                  </a:cubicBezTo>
                  <a:cubicBezTo>
                    <a:pt x="951" y="3104"/>
                    <a:pt x="1616" y="2787"/>
                    <a:pt x="1996" y="2090"/>
                  </a:cubicBezTo>
                  <a:cubicBezTo>
                    <a:pt x="2376" y="1425"/>
                    <a:pt x="2344" y="602"/>
                    <a:pt x="1901" y="285"/>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1"/>
            <p:cNvSpPr/>
            <p:nvPr/>
          </p:nvSpPr>
          <p:spPr>
            <a:xfrm>
              <a:off x="4806347" y="3509828"/>
              <a:ext cx="99639" cy="89213"/>
            </a:xfrm>
            <a:custGeom>
              <a:avLst/>
              <a:gdLst/>
              <a:ahLst/>
              <a:cxnLst/>
              <a:rect l="l" t="t" r="r" b="b"/>
              <a:pathLst>
                <a:path w="3326" h="2978" extrusionOk="0">
                  <a:moveTo>
                    <a:pt x="2914" y="539"/>
                  </a:moveTo>
                  <a:cubicBezTo>
                    <a:pt x="2534" y="32"/>
                    <a:pt x="1647" y="1"/>
                    <a:pt x="950" y="539"/>
                  </a:cubicBezTo>
                  <a:cubicBezTo>
                    <a:pt x="253" y="1046"/>
                    <a:pt x="0" y="1901"/>
                    <a:pt x="380" y="2408"/>
                  </a:cubicBezTo>
                  <a:cubicBezTo>
                    <a:pt x="792" y="2946"/>
                    <a:pt x="1679" y="2978"/>
                    <a:pt x="2375" y="2439"/>
                  </a:cubicBezTo>
                  <a:cubicBezTo>
                    <a:pt x="3072" y="1933"/>
                    <a:pt x="3325" y="1078"/>
                    <a:pt x="2914" y="539"/>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1"/>
            <p:cNvSpPr/>
            <p:nvPr/>
          </p:nvSpPr>
          <p:spPr>
            <a:xfrm>
              <a:off x="4806347" y="3521212"/>
              <a:ext cx="84450" cy="76871"/>
            </a:xfrm>
            <a:custGeom>
              <a:avLst/>
              <a:gdLst/>
              <a:ahLst/>
              <a:cxnLst/>
              <a:rect l="l" t="t" r="r" b="b"/>
              <a:pathLst>
                <a:path w="2819" h="2566" extrusionOk="0">
                  <a:moveTo>
                    <a:pt x="2470" y="508"/>
                  </a:moveTo>
                  <a:cubicBezTo>
                    <a:pt x="2122" y="32"/>
                    <a:pt x="1362" y="1"/>
                    <a:pt x="792" y="444"/>
                  </a:cubicBezTo>
                  <a:cubicBezTo>
                    <a:pt x="190" y="856"/>
                    <a:pt x="0" y="1616"/>
                    <a:pt x="348" y="2059"/>
                  </a:cubicBezTo>
                  <a:cubicBezTo>
                    <a:pt x="697" y="2534"/>
                    <a:pt x="1457" y="2566"/>
                    <a:pt x="2027" y="2123"/>
                  </a:cubicBezTo>
                  <a:cubicBezTo>
                    <a:pt x="2629" y="1711"/>
                    <a:pt x="2819" y="983"/>
                    <a:pt x="2470" y="508"/>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1"/>
            <p:cNvSpPr/>
            <p:nvPr/>
          </p:nvSpPr>
          <p:spPr>
            <a:xfrm>
              <a:off x="4817731" y="3559170"/>
              <a:ext cx="89183" cy="62641"/>
            </a:xfrm>
            <a:custGeom>
              <a:avLst/>
              <a:gdLst/>
              <a:ahLst/>
              <a:cxnLst/>
              <a:rect l="l" t="t" r="r" b="b"/>
              <a:pathLst>
                <a:path w="2977" h="2091" extrusionOk="0">
                  <a:moveTo>
                    <a:pt x="2755" y="856"/>
                  </a:moveTo>
                  <a:cubicBezTo>
                    <a:pt x="2565" y="349"/>
                    <a:pt x="1805" y="1"/>
                    <a:pt x="1109" y="96"/>
                  </a:cubicBezTo>
                  <a:cubicBezTo>
                    <a:pt x="412" y="191"/>
                    <a:pt x="0" y="697"/>
                    <a:pt x="190" y="1204"/>
                  </a:cubicBezTo>
                  <a:cubicBezTo>
                    <a:pt x="412" y="1742"/>
                    <a:pt x="1140" y="2091"/>
                    <a:pt x="1837" y="1996"/>
                  </a:cubicBezTo>
                  <a:cubicBezTo>
                    <a:pt x="2565" y="1901"/>
                    <a:pt x="2977" y="1394"/>
                    <a:pt x="2755" y="856"/>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1"/>
            <p:cNvSpPr/>
            <p:nvPr/>
          </p:nvSpPr>
          <p:spPr>
            <a:xfrm>
              <a:off x="4790199" y="3491823"/>
              <a:ext cx="65487" cy="91101"/>
            </a:xfrm>
            <a:custGeom>
              <a:avLst/>
              <a:gdLst/>
              <a:ahLst/>
              <a:cxnLst/>
              <a:rect l="l" t="t" r="r" b="b"/>
              <a:pathLst>
                <a:path w="2186" h="3041" extrusionOk="0">
                  <a:moveTo>
                    <a:pt x="1616" y="348"/>
                  </a:moveTo>
                  <a:cubicBezTo>
                    <a:pt x="1172" y="0"/>
                    <a:pt x="571" y="253"/>
                    <a:pt x="286" y="887"/>
                  </a:cubicBezTo>
                  <a:cubicBezTo>
                    <a:pt x="1" y="1552"/>
                    <a:pt x="96" y="2375"/>
                    <a:pt x="571" y="2724"/>
                  </a:cubicBezTo>
                  <a:cubicBezTo>
                    <a:pt x="1014" y="3040"/>
                    <a:pt x="1584" y="2819"/>
                    <a:pt x="1901" y="2154"/>
                  </a:cubicBezTo>
                  <a:cubicBezTo>
                    <a:pt x="2186" y="1489"/>
                    <a:pt x="2059" y="697"/>
                    <a:pt x="1616" y="348"/>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1"/>
            <p:cNvSpPr/>
            <p:nvPr/>
          </p:nvSpPr>
          <p:spPr>
            <a:xfrm>
              <a:off x="4794962" y="3509828"/>
              <a:ext cx="53145" cy="74025"/>
            </a:xfrm>
            <a:custGeom>
              <a:avLst/>
              <a:gdLst/>
              <a:ahLst/>
              <a:cxnLst/>
              <a:rect l="l" t="t" r="r" b="b"/>
              <a:pathLst>
                <a:path w="1774" h="2471" extrusionOk="0">
                  <a:moveTo>
                    <a:pt x="1298" y="286"/>
                  </a:moveTo>
                  <a:cubicBezTo>
                    <a:pt x="950" y="1"/>
                    <a:pt x="475" y="191"/>
                    <a:pt x="222" y="729"/>
                  </a:cubicBezTo>
                  <a:cubicBezTo>
                    <a:pt x="0" y="1268"/>
                    <a:pt x="95" y="1901"/>
                    <a:pt x="443" y="2186"/>
                  </a:cubicBezTo>
                  <a:cubicBezTo>
                    <a:pt x="792" y="2471"/>
                    <a:pt x="1298" y="2281"/>
                    <a:pt x="1520" y="1743"/>
                  </a:cubicBezTo>
                  <a:cubicBezTo>
                    <a:pt x="1774" y="1204"/>
                    <a:pt x="1679" y="539"/>
                    <a:pt x="1298" y="286"/>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1"/>
            <p:cNvSpPr/>
            <p:nvPr/>
          </p:nvSpPr>
          <p:spPr>
            <a:xfrm>
              <a:off x="4814885" y="3562016"/>
              <a:ext cx="72108" cy="50329"/>
            </a:xfrm>
            <a:custGeom>
              <a:avLst/>
              <a:gdLst/>
              <a:ahLst/>
              <a:cxnLst/>
              <a:rect l="l" t="t" r="r" b="b"/>
              <a:pathLst>
                <a:path w="2407" h="1680" extrusionOk="0">
                  <a:moveTo>
                    <a:pt x="2249" y="697"/>
                  </a:moveTo>
                  <a:cubicBezTo>
                    <a:pt x="2407" y="1141"/>
                    <a:pt x="2090" y="1552"/>
                    <a:pt x="1520" y="1616"/>
                  </a:cubicBezTo>
                  <a:cubicBezTo>
                    <a:pt x="950" y="1679"/>
                    <a:pt x="348" y="1394"/>
                    <a:pt x="190" y="982"/>
                  </a:cubicBezTo>
                  <a:cubicBezTo>
                    <a:pt x="0" y="539"/>
                    <a:pt x="348" y="127"/>
                    <a:pt x="918" y="64"/>
                  </a:cubicBezTo>
                  <a:cubicBezTo>
                    <a:pt x="1489" y="1"/>
                    <a:pt x="2090" y="286"/>
                    <a:pt x="2249" y="697"/>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1"/>
            <p:cNvSpPr/>
            <p:nvPr/>
          </p:nvSpPr>
          <p:spPr>
            <a:xfrm>
              <a:off x="4794962" y="3547785"/>
              <a:ext cx="52186" cy="65487"/>
            </a:xfrm>
            <a:custGeom>
              <a:avLst/>
              <a:gdLst/>
              <a:ahLst/>
              <a:cxnLst/>
              <a:rect l="l" t="t" r="r" b="b"/>
              <a:pathLst>
                <a:path w="1742" h="2186" extrusionOk="0">
                  <a:moveTo>
                    <a:pt x="190" y="127"/>
                  </a:moveTo>
                  <a:cubicBezTo>
                    <a:pt x="507" y="476"/>
                    <a:pt x="475" y="571"/>
                    <a:pt x="475" y="634"/>
                  </a:cubicBezTo>
                  <a:cubicBezTo>
                    <a:pt x="475" y="729"/>
                    <a:pt x="475" y="761"/>
                    <a:pt x="633" y="792"/>
                  </a:cubicBezTo>
                  <a:lnTo>
                    <a:pt x="633" y="792"/>
                  </a:lnTo>
                  <a:lnTo>
                    <a:pt x="633" y="792"/>
                  </a:lnTo>
                  <a:cubicBezTo>
                    <a:pt x="760" y="856"/>
                    <a:pt x="887" y="951"/>
                    <a:pt x="1013" y="1077"/>
                  </a:cubicBezTo>
                  <a:cubicBezTo>
                    <a:pt x="1077" y="1204"/>
                    <a:pt x="1140" y="1331"/>
                    <a:pt x="1172" y="1489"/>
                  </a:cubicBezTo>
                  <a:cubicBezTo>
                    <a:pt x="1203" y="1742"/>
                    <a:pt x="1330" y="1774"/>
                    <a:pt x="1457" y="1837"/>
                  </a:cubicBezTo>
                  <a:cubicBezTo>
                    <a:pt x="1552" y="1869"/>
                    <a:pt x="1615" y="1901"/>
                    <a:pt x="1647" y="1964"/>
                  </a:cubicBezTo>
                  <a:cubicBezTo>
                    <a:pt x="1742" y="2059"/>
                    <a:pt x="1742" y="2122"/>
                    <a:pt x="1742" y="2154"/>
                  </a:cubicBezTo>
                  <a:cubicBezTo>
                    <a:pt x="1742" y="2154"/>
                    <a:pt x="1742" y="2186"/>
                    <a:pt x="1710" y="2186"/>
                  </a:cubicBezTo>
                  <a:cubicBezTo>
                    <a:pt x="1679" y="2186"/>
                    <a:pt x="1615" y="2186"/>
                    <a:pt x="1552" y="2154"/>
                  </a:cubicBezTo>
                  <a:cubicBezTo>
                    <a:pt x="1298" y="2091"/>
                    <a:pt x="887" y="1869"/>
                    <a:pt x="602" y="1489"/>
                  </a:cubicBezTo>
                  <a:cubicBezTo>
                    <a:pt x="285" y="1077"/>
                    <a:pt x="63" y="539"/>
                    <a:pt x="0" y="222"/>
                  </a:cubicBezTo>
                  <a:cubicBezTo>
                    <a:pt x="0" y="127"/>
                    <a:pt x="0" y="64"/>
                    <a:pt x="0" y="32"/>
                  </a:cubicBezTo>
                  <a:cubicBezTo>
                    <a:pt x="0" y="1"/>
                    <a:pt x="32" y="1"/>
                    <a:pt x="32" y="1"/>
                  </a:cubicBezTo>
                  <a:cubicBezTo>
                    <a:pt x="63" y="1"/>
                    <a:pt x="127" y="32"/>
                    <a:pt x="190" y="127"/>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1"/>
            <p:cNvSpPr/>
            <p:nvPr/>
          </p:nvSpPr>
          <p:spPr>
            <a:xfrm>
              <a:off x="4946762" y="3381755"/>
              <a:ext cx="94875" cy="71179"/>
            </a:xfrm>
            <a:custGeom>
              <a:avLst/>
              <a:gdLst/>
              <a:ahLst/>
              <a:cxnLst/>
              <a:rect l="l" t="t" r="r" b="b"/>
              <a:pathLst>
                <a:path w="3167" h="2376" extrusionOk="0">
                  <a:moveTo>
                    <a:pt x="2882" y="571"/>
                  </a:moveTo>
                  <a:cubicBezTo>
                    <a:pt x="2597" y="95"/>
                    <a:pt x="1805" y="0"/>
                    <a:pt x="1077" y="349"/>
                  </a:cubicBezTo>
                  <a:cubicBezTo>
                    <a:pt x="348" y="697"/>
                    <a:pt x="0" y="1331"/>
                    <a:pt x="285" y="1806"/>
                  </a:cubicBezTo>
                  <a:cubicBezTo>
                    <a:pt x="538" y="2249"/>
                    <a:pt x="1362" y="2376"/>
                    <a:pt x="2090" y="2027"/>
                  </a:cubicBezTo>
                  <a:cubicBezTo>
                    <a:pt x="2787" y="1679"/>
                    <a:pt x="3167" y="1014"/>
                    <a:pt x="2882" y="57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1"/>
            <p:cNvSpPr/>
            <p:nvPr/>
          </p:nvSpPr>
          <p:spPr>
            <a:xfrm>
              <a:off x="4912609" y="3329567"/>
              <a:ext cx="68333" cy="94905"/>
            </a:xfrm>
            <a:custGeom>
              <a:avLst/>
              <a:gdLst/>
              <a:ahLst/>
              <a:cxnLst/>
              <a:rect l="l" t="t" r="r" b="b"/>
              <a:pathLst>
                <a:path w="2281" h="3168" extrusionOk="0">
                  <a:moveTo>
                    <a:pt x="1552" y="191"/>
                  </a:moveTo>
                  <a:cubicBezTo>
                    <a:pt x="1045" y="1"/>
                    <a:pt x="443" y="476"/>
                    <a:pt x="222" y="1236"/>
                  </a:cubicBezTo>
                  <a:cubicBezTo>
                    <a:pt x="0" y="1996"/>
                    <a:pt x="253" y="2756"/>
                    <a:pt x="728" y="2978"/>
                  </a:cubicBezTo>
                  <a:cubicBezTo>
                    <a:pt x="1235" y="3168"/>
                    <a:pt x="1837" y="2724"/>
                    <a:pt x="2058" y="1932"/>
                  </a:cubicBezTo>
                  <a:cubicBezTo>
                    <a:pt x="2280" y="1172"/>
                    <a:pt x="2058" y="412"/>
                    <a:pt x="1552" y="19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1"/>
            <p:cNvSpPr/>
            <p:nvPr/>
          </p:nvSpPr>
          <p:spPr>
            <a:xfrm>
              <a:off x="4931573" y="3340952"/>
              <a:ext cx="92059" cy="96793"/>
            </a:xfrm>
            <a:custGeom>
              <a:avLst/>
              <a:gdLst/>
              <a:ahLst/>
              <a:cxnLst/>
              <a:rect l="l" t="t" r="r" b="b"/>
              <a:pathLst>
                <a:path w="3073" h="3231" extrusionOk="0">
                  <a:moveTo>
                    <a:pt x="2566" y="412"/>
                  </a:moveTo>
                  <a:cubicBezTo>
                    <a:pt x="2059" y="1"/>
                    <a:pt x="1204" y="191"/>
                    <a:pt x="634" y="824"/>
                  </a:cubicBezTo>
                  <a:cubicBezTo>
                    <a:pt x="64" y="1489"/>
                    <a:pt x="0" y="2376"/>
                    <a:pt x="507" y="2819"/>
                  </a:cubicBezTo>
                  <a:cubicBezTo>
                    <a:pt x="1014" y="3231"/>
                    <a:pt x="1869" y="3041"/>
                    <a:pt x="2439" y="2408"/>
                  </a:cubicBezTo>
                  <a:cubicBezTo>
                    <a:pt x="3009" y="1743"/>
                    <a:pt x="3072" y="856"/>
                    <a:pt x="2566" y="41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1"/>
            <p:cNvSpPr/>
            <p:nvPr/>
          </p:nvSpPr>
          <p:spPr>
            <a:xfrm>
              <a:off x="4932532" y="3355182"/>
              <a:ext cx="77800" cy="82563"/>
            </a:xfrm>
            <a:custGeom>
              <a:avLst/>
              <a:gdLst/>
              <a:ahLst/>
              <a:cxnLst/>
              <a:rect l="l" t="t" r="r" b="b"/>
              <a:pathLst>
                <a:path w="2597" h="2756" extrusionOk="0">
                  <a:moveTo>
                    <a:pt x="2154" y="381"/>
                  </a:moveTo>
                  <a:cubicBezTo>
                    <a:pt x="1710" y="1"/>
                    <a:pt x="982" y="127"/>
                    <a:pt x="507" y="697"/>
                  </a:cubicBezTo>
                  <a:cubicBezTo>
                    <a:pt x="32" y="1236"/>
                    <a:pt x="0" y="1996"/>
                    <a:pt x="443" y="2376"/>
                  </a:cubicBezTo>
                  <a:cubicBezTo>
                    <a:pt x="887" y="2756"/>
                    <a:pt x="1615" y="2629"/>
                    <a:pt x="2090" y="2059"/>
                  </a:cubicBezTo>
                  <a:cubicBezTo>
                    <a:pt x="2565" y="1521"/>
                    <a:pt x="2597" y="761"/>
                    <a:pt x="2154" y="381"/>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4945803" y="3390293"/>
              <a:ext cx="91101" cy="65487"/>
            </a:xfrm>
            <a:custGeom>
              <a:avLst/>
              <a:gdLst/>
              <a:ahLst/>
              <a:cxnLst/>
              <a:rect l="l" t="t" r="r" b="b"/>
              <a:pathLst>
                <a:path w="3041" h="2186" extrusionOk="0">
                  <a:moveTo>
                    <a:pt x="2724" y="634"/>
                  </a:moveTo>
                  <a:cubicBezTo>
                    <a:pt x="2407" y="159"/>
                    <a:pt x="1616" y="1"/>
                    <a:pt x="950" y="254"/>
                  </a:cubicBezTo>
                  <a:cubicBezTo>
                    <a:pt x="285" y="507"/>
                    <a:pt x="0" y="1077"/>
                    <a:pt x="317" y="1552"/>
                  </a:cubicBezTo>
                  <a:cubicBezTo>
                    <a:pt x="634" y="2027"/>
                    <a:pt x="1426" y="2186"/>
                    <a:pt x="2091" y="1932"/>
                  </a:cubicBezTo>
                  <a:cubicBezTo>
                    <a:pt x="2756" y="1679"/>
                    <a:pt x="3041" y="1109"/>
                    <a:pt x="2724" y="634"/>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909763" y="3335259"/>
              <a:ext cx="63570" cy="90172"/>
            </a:xfrm>
            <a:custGeom>
              <a:avLst/>
              <a:gdLst/>
              <a:ahLst/>
              <a:cxnLst/>
              <a:rect l="l" t="t" r="r" b="b"/>
              <a:pathLst>
                <a:path w="2122" h="3010" extrusionOk="0">
                  <a:moveTo>
                    <a:pt x="1330" y="222"/>
                  </a:moveTo>
                  <a:cubicBezTo>
                    <a:pt x="792" y="1"/>
                    <a:pt x="285" y="381"/>
                    <a:pt x="127" y="1077"/>
                  </a:cubicBezTo>
                  <a:cubicBezTo>
                    <a:pt x="0" y="1774"/>
                    <a:pt x="285" y="2534"/>
                    <a:pt x="792" y="2788"/>
                  </a:cubicBezTo>
                  <a:cubicBezTo>
                    <a:pt x="1298" y="3009"/>
                    <a:pt x="1837" y="2629"/>
                    <a:pt x="1995" y="1933"/>
                  </a:cubicBezTo>
                  <a:cubicBezTo>
                    <a:pt x="2122" y="1236"/>
                    <a:pt x="1837" y="476"/>
                    <a:pt x="1330" y="222"/>
                  </a:cubicBezTo>
                  <a:close/>
                </a:path>
              </a:pathLst>
            </a:custGeom>
            <a:solidFill>
              <a:srgbClr val="3BB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916384" y="3353294"/>
              <a:ext cx="51257" cy="73066"/>
            </a:xfrm>
            <a:custGeom>
              <a:avLst/>
              <a:gdLst/>
              <a:ahLst/>
              <a:cxnLst/>
              <a:rect l="l" t="t" r="r" b="b"/>
              <a:pathLst>
                <a:path w="1711" h="2439" extrusionOk="0">
                  <a:moveTo>
                    <a:pt x="1077" y="190"/>
                  </a:moveTo>
                  <a:cubicBezTo>
                    <a:pt x="666" y="0"/>
                    <a:pt x="222" y="317"/>
                    <a:pt x="127" y="855"/>
                  </a:cubicBezTo>
                  <a:cubicBezTo>
                    <a:pt x="1" y="1426"/>
                    <a:pt x="254" y="2059"/>
                    <a:pt x="666" y="2249"/>
                  </a:cubicBezTo>
                  <a:cubicBezTo>
                    <a:pt x="1077" y="2439"/>
                    <a:pt x="1489" y="2122"/>
                    <a:pt x="1616" y="1552"/>
                  </a:cubicBezTo>
                  <a:cubicBezTo>
                    <a:pt x="1711" y="982"/>
                    <a:pt x="1489" y="380"/>
                    <a:pt x="1077" y="190"/>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1"/>
            <p:cNvSpPr/>
            <p:nvPr/>
          </p:nvSpPr>
          <p:spPr>
            <a:xfrm>
              <a:off x="4942957" y="3395985"/>
              <a:ext cx="74984" cy="53145"/>
            </a:xfrm>
            <a:custGeom>
              <a:avLst/>
              <a:gdLst/>
              <a:ahLst/>
              <a:cxnLst/>
              <a:rect l="l" t="t" r="r" b="b"/>
              <a:pathLst>
                <a:path w="2503" h="1774" extrusionOk="0">
                  <a:moveTo>
                    <a:pt x="2249" y="539"/>
                  </a:moveTo>
                  <a:cubicBezTo>
                    <a:pt x="2502" y="919"/>
                    <a:pt x="2249" y="1362"/>
                    <a:pt x="1711" y="1584"/>
                  </a:cubicBezTo>
                  <a:cubicBezTo>
                    <a:pt x="1172" y="1774"/>
                    <a:pt x="507" y="1616"/>
                    <a:pt x="254" y="1236"/>
                  </a:cubicBezTo>
                  <a:cubicBezTo>
                    <a:pt x="0" y="856"/>
                    <a:pt x="254" y="412"/>
                    <a:pt x="792" y="191"/>
                  </a:cubicBezTo>
                  <a:cubicBezTo>
                    <a:pt x="1331" y="1"/>
                    <a:pt x="1996" y="159"/>
                    <a:pt x="2249" y="539"/>
                  </a:cubicBezTo>
                  <a:close/>
                </a:path>
              </a:pathLst>
            </a:custGeom>
            <a:solidFill>
              <a:srgbClr val="29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1"/>
            <p:cNvSpPr/>
            <p:nvPr/>
          </p:nvSpPr>
          <p:spPr>
            <a:xfrm>
              <a:off x="4917343" y="3395985"/>
              <a:ext cx="64528" cy="53145"/>
            </a:xfrm>
            <a:custGeom>
              <a:avLst/>
              <a:gdLst/>
              <a:ahLst/>
              <a:cxnLst/>
              <a:rect l="l" t="t" r="r" b="b"/>
              <a:pathLst>
                <a:path w="2154" h="1774" extrusionOk="0">
                  <a:moveTo>
                    <a:pt x="190" y="96"/>
                  </a:moveTo>
                  <a:cubicBezTo>
                    <a:pt x="570" y="349"/>
                    <a:pt x="570" y="476"/>
                    <a:pt x="602" y="539"/>
                  </a:cubicBezTo>
                  <a:cubicBezTo>
                    <a:pt x="602" y="602"/>
                    <a:pt x="602" y="634"/>
                    <a:pt x="760" y="666"/>
                  </a:cubicBezTo>
                  <a:lnTo>
                    <a:pt x="760" y="666"/>
                  </a:lnTo>
                  <a:lnTo>
                    <a:pt x="760" y="666"/>
                  </a:lnTo>
                  <a:cubicBezTo>
                    <a:pt x="887" y="666"/>
                    <a:pt x="1045" y="729"/>
                    <a:pt x="1204" y="856"/>
                  </a:cubicBezTo>
                  <a:cubicBezTo>
                    <a:pt x="1299" y="951"/>
                    <a:pt x="1394" y="1046"/>
                    <a:pt x="1457" y="1204"/>
                  </a:cubicBezTo>
                  <a:cubicBezTo>
                    <a:pt x="1520" y="1426"/>
                    <a:pt x="1679" y="1457"/>
                    <a:pt x="1805" y="1489"/>
                  </a:cubicBezTo>
                  <a:cubicBezTo>
                    <a:pt x="1900" y="1489"/>
                    <a:pt x="1964" y="1521"/>
                    <a:pt x="2027" y="1552"/>
                  </a:cubicBezTo>
                  <a:cubicBezTo>
                    <a:pt x="2122" y="1616"/>
                    <a:pt x="2154" y="1679"/>
                    <a:pt x="2154" y="1711"/>
                  </a:cubicBezTo>
                  <a:cubicBezTo>
                    <a:pt x="2154" y="1742"/>
                    <a:pt x="2154" y="1742"/>
                    <a:pt x="2122" y="1774"/>
                  </a:cubicBezTo>
                  <a:cubicBezTo>
                    <a:pt x="2091" y="1774"/>
                    <a:pt x="2027" y="1774"/>
                    <a:pt x="1964" y="1774"/>
                  </a:cubicBezTo>
                  <a:cubicBezTo>
                    <a:pt x="1710" y="1774"/>
                    <a:pt x="1267" y="1647"/>
                    <a:pt x="887" y="1331"/>
                  </a:cubicBezTo>
                  <a:cubicBezTo>
                    <a:pt x="475" y="1014"/>
                    <a:pt x="159" y="507"/>
                    <a:pt x="32" y="222"/>
                  </a:cubicBezTo>
                  <a:cubicBezTo>
                    <a:pt x="0" y="127"/>
                    <a:pt x="0" y="96"/>
                    <a:pt x="0" y="32"/>
                  </a:cubicBezTo>
                  <a:cubicBezTo>
                    <a:pt x="0" y="32"/>
                    <a:pt x="0" y="1"/>
                    <a:pt x="0" y="1"/>
                  </a:cubicBezTo>
                  <a:cubicBezTo>
                    <a:pt x="32" y="1"/>
                    <a:pt x="95" y="32"/>
                    <a:pt x="190" y="96"/>
                  </a:cubicBezTo>
                  <a:close/>
                </a:path>
              </a:pathLst>
            </a:custGeom>
            <a:solidFill>
              <a:srgbClr val="8C3C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21"/>
          <p:cNvSpPr txBox="1"/>
          <p:nvPr/>
        </p:nvSpPr>
        <p:spPr>
          <a:xfrm>
            <a:off x="3567825" y="1485450"/>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1</a:t>
            </a:r>
            <a:endParaRPr sz="2000">
              <a:solidFill>
                <a:srgbClr val="FFFFFF"/>
              </a:solidFill>
              <a:latin typeface="Roboto"/>
              <a:ea typeface="Roboto"/>
              <a:cs typeface="Roboto"/>
              <a:sym typeface="Roboto"/>
            </a:endParaRPr>
          </a:p>
        </p:txBody>
      </p:sp>
      <p:sp>
        <p:nvSpPr>
          <p:cNvPr id="1231" name="Google Shape;1231;p21"/>
          <p:cNvSpPr txBox="1"/>
          <p:nvPr/>
        </p:nvSpPr>
        <p:spPr>
          <a:xfrm>
            <a:off x="2825125" y="2787900"/>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2</a:t>
            </a:r>
            <a:endParaRPr sz="2000">
              <a:solidFill>
                <a:srgbClr val="FFFFFF"/>
              </a:solidFill>
              <a:latin typeface="Roboto"/>
              <a:ea typeface="Roboto"/>
              <a:cs typeface="Roboto"/>
              <a:sym typeface="Roboto"/>
            </a:endParaRPr>
          </a:p>
        </p:txBody>
      </p:sp>
      <p:sp>
        <p:nvSpPr>
          <p:cNvPr id="1232" name="Google Shape;1232;p21"/>
          <p:cNvSpPr txBox="1"/>
          <p:nvPr/>
        </p:nvSpPr>
        <p:spPr>
          <a:xfrm>
            <a:off x="3567825" y="4088425"/>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3</a:t>
            </a:r>
            <a:endParaRPr sz="2000">
              <a:solidFill>
                <a:srgbClr val="FFFFFF"/>
              </a:solidFill>
              <a:latin typeface="Roboto"/>
              <a:ea typeface="Roboto"/>
              <a:cs typeface="Roboto"/>
              <a:sym typeface="Roboto"/>
            </a:endParaRPr>
          </a:p>
        </p:txBody>
      </p:sp>
      <p:sp>
        <p:nvSpPr>
          <p:cNvPr id="1233" name="Google Shape;1233;p21"/>
          <p:cNvSpPr txBox="1"/>
          <p:nvPr/>
        </p:nvSpPr>
        <p:spPr>
          <a:xfrm>
            <a:off x="5060200" y="1485450"/>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6</a:t>
            </a:r>
            <a:endParaRPr sz="2000">
              <a:solidFill>
                <a:srgbClr val="FFFFFF"/>
              </a:solidFill>
              <a:latin typeface="Roboto"/>
              <a:ea typeface="Roboto"/>
              <a:cs typeface="Roboto"/>
              <a:sym typeface="Roboto"/>
            </a:endParaRPr>
          </a:p>
        </p:txBody>
      </p:sp>
      <p:sp>
        <p:nvSpPr>
          <p:cNvPr id="1234" name="Google Shape;1234;p21"/>
          <p:cNvSpPr txBox="1"/>
          <p:nvPr/>
        </p:nvSpPr>
        <p:spPr>
          <a:xfrm>
            <a:off x="5060200" y="4088425"/>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4</a:t>
            </a:r>
            <a:endParaRPr sz="2000">
              <a:solidFill>
                <a:srgbClr val="FFFFFF"/>
              </a:solidFill>
              <a:latin typeface="Roboto"/>
              <a:ea typeface="Roboto"/>
              <a:cs typeface="Roboto"/>
              <a:sym typeface="Roboto"/>
            </a:endParaRPr>
          </a:p>
        </p:txBody>
      </p:sp>
      <p:sp>
        <p:nvSpPr>
          <p:cNvPr id="1235" name="Google Shape;1235;p21"/>
          <p:cNvSpPr txBox="1"/>
          <p:nvPr/>
        </p:nvSpPr>
        <p:spPr>
          <a:xfrm>
            <a:off x="5865400" y="2787900"/>
            <a:ext cx="458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a:ea typeface="Roboto"/>
                <a:cs typeface="Roboto"/>
                <a:sym typeface="Roboto"/>
              </a:rPr>
              <a:t>5</a:t>
            </a:r>
            <a:endParaRPr sz="2000">
              <a:solidFill>
                <a:srgbClr val="FFFFFF"/>
              </a:solidFill>
              <a:latin typeface="Roboto"/>
              <a:ea typeface="Roboto"/>
              <a:cs typeface="Roboto"/>
              <a:sym typeface="Roboto"/>
            </a:endParaRPr>
          </a:p>
        </p:txBody>
      </p:sp>
      <p:sp>
        <p:nvSpPr>
          <p:cNvPr id="1236" name="Google Shape;1236;p21"/>
          <p:cNvSpPr txBox="1"/>
          <p:nvPr/>
        </p:nvSpPr>
        <p:spPr>
          <a:xfrm>
            <a:off x="457201" y="1281275"/>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dk1"/>
                </a:solidFill>
                <a:latin typeface="Fira Sans Extra Condensed Medium"/>
                <a:ea typeface="Fira Sans Extra Condensed Medium"/>
                <a:cs typeface="Fira Sans Extra Condensed Medium"/>
                <a:sym typeface="Fira Sans Extra Condensed Medium"/>
              </a:rPr>
              <a:t>Personal Details</a:t>
            </a:r>
            <a:endParaRPr sz="1700">
              <a:latin typeface="Fira Sans Extra Condensed Medium"/>
              <a:ea typeface="Fira Sans Extra Condensed Medium"/>
              <a:cs typeface="Fira Sans Extra Condensed Medium"/>
              <a:sym typeface="Fira Sans Extra Condensed Medium"/>
            </a:endParaRPr>
          </a:p>
        </p:txBody>
      </p:sp>
      <p:sp>
        <p:nvSpPr>
          <p:cNvPr id="1237" name="Google Shape;1237;p21"/>
          <p:cNvSpPr txBox="1"/>
          <p:nvPr/>
        </p:nvSpPr>
        <p:spPr>
          <a:xfrm>
            <a:off x="457201" y="1566324"/>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Name, Age Gender</a:t>
            </a:r>
            <a:endParaRPr sz="1200">
              <a:latin typeface="Roboto"/>
              <a:ea typeface="Roboto"/>
              <a:cs typeface="Roboto"/>
              <a:sym typeface="Roboto"/>
            </a:endParaRPr>
          </a:p>
        </p:txBody>
      </p:sp>
      <p:sp>
        <p:nvSpPr>
          <p:cNvPr id="1238" name="Google Shape;1238;p21"/>
          <p:cNvSpPr txBox="1"/>
          <p:nvPr/>
        </p:nvSpPr>
        <p:spPr>
          <a:xfrm>
            <a:off x="457201" y="2638188"/>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Concern</a:t>
            </a:r>
            <a:endParaRPr sz="1700">
              <a:latin typeface="Fira Sans Extra Condensed Medium"/>
              <a:ea typeface="Fira Sans Extra Condensed Medium"/>
              <a:cs typeface="Fira Sans Extra Condensed Medium"/>
              <a:sym typeface="Fira Sans Extra Condensed Medium"/>
            </a:endParaRPr>
          </a:p>
        </p:txBody>
      </p:sp>
      <p:sp>
        <p:nvSpPr>
          <p:cNvPr id="1239" name="Google Shape;1239;p21"/>
          <p:cNvSpPr txBox="1"/>
          <p:nvPr/>
        </p:nvSpPr>
        <p:spPr>
          <a:xfrm>
            <a:off x="457201" y="2923237"/>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Acne, Blemishes, Issues</a:t>
            </a:r>
            <a:endParaRPr sz="1200">
              <a:latin typeface="Roboto"/>
              <a:ea typeface="Roboto"/>
              <a:cs typeface="Roboto"/>
              <a:sym typeface="Roboto"/>
            </a:endParaRPr>
          </a:p>
        </p:txBody>
      </p:sp>
      <p:sp>
        <p:nvSpPr>
          <p:cNvPr id="1240" name="Google Shape;1240;p21"/>
          <p:cNvSpPr txBox="1"/>
          <p:nvPr/>
        </p:nvSpPr>
        <p:spPr>
          <a:xfrm>
            <a:off x="457201" y="3995088"/>
            <a:ext cx="18351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Skin Type</a:t>
            </a:r>
            <a:endParaRPr sz="1700">
              <a:latin typeface="Fira Sans Extra Condensed Medium"/>
              <a:ea typeface="Fira Sans Extra Condensed Medium"/>
              <a:cs typeface="Fira Sans Extra Condensed Medium"/>
              <a:sym typeface="Fira Sans Extra Condensed Medium"/>
            </a:endParaRPr>
          </a:p>
        </p:txBody>
      </p:sp>
      <p:sp>
        <p:nvSpPr>
          <p:cNvPr id="1241" name="Google Shape;1241;p21"/>
          <p:cNvSpPr txBox="1"/>
          <p:nvPr/>
        </p:nvSpPr>
        <p:spPr>
          <a:xfrm>
            <a:off x="457201" y="4280137"/>
            <a:ext cx="1835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Normal, Dry, Oily, Combination</a:t>
            </a:r>
            <a:endParaRPr sz="1200">
              <a:latin typeface="Roboto"/>
              <a:ea typeface="Roboto"/>
              <a:cs typeface="Roboto"/>
              <a:sym typeface="Roboto"/>
            </a:endParaRPr>
          </a:p>
        </p:txBody>
      </p:sp>
      <p:sp>
        <p:nvSpPr>
          <p:cNvPr id="1242" name="Google Shape;1242;p21"/>
          <p:cNvSpPr txBox="1"/>
          <p:nvPr/>
        </p:nvSpPr>
        <p:spPr>
          <a:xfrm>
            <a:off x="6851701" y="1281275"/>
            <a:ext cx="18351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Skin Analysis</a:t>
            </a:r>
            <a:endParaRPr sz="1700">
              <a:latin typeface="Fira Sans Extra Condensed Medium"/>
              <a:ea typeface="Fira Sans Extra Condensed Medium"/>
              <a:cs typeface="Fira Sans Extra Condensed Medium"/>
              <a:sym typeface="Fira Sans Extra Condensed Medium"/>
            </a:endParaRPr>
          </a:p>
        </p:txBody>
      </p:sp>
      <p:sp>
        <p:nvSpPr>
          <p:cNvPr id="1243" name="Google Shape;1243;p21"/>
          <p:cNvSpPr txBox="1"/>
          <p:nvPr/>
        </p:nvSpPr>
        <p:spPr>
          <a:xfrm>
            <a:off x="6851701" y="1566324"/>
            <a:ext cx="1835100"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Wrinkles, Sagging, Dry Patches, Eczemas</a:t>
            </a:r>
            <a:endParaRPr sz="1200">
              <a:latin typeface="Roboto"/>
              <a:ea typeface="Roboto"/>
              <a:cs typeface="Roboto"/>
              <a:sym typeface="Roboto"/>
            </a:endParaRPr>
          </a:p>
        </p:txBody>
      </p:sp>
      <p:sp>
        <p:nvSpPr>
          <p:cNvPr id="1244" name="Google Shape;1244;p21"/>
          <p:cNvSpPr txBox="1"/>
          <p:nvPr/>
        </p:nvSpPr>
        <p:spPr>
          <a:xfrm>
            <a:off x="6851701" y="2638188"/>
            <a:ext cx="18351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Medications</a:t>
            </a:r>
            <a:endParaRPr sz="1700">
              <a:latin typeface="Fira Sans Extra Condensed Medium"/>
              <a:ea typeface="Fira Sans Extra Condensed Medium"/>
              <a:cs typeface="Fira Sans Extra Condensed Medium"/>
              <a:sym typeface="Fira Sans Extra Condensed Medium"/>
            </a:endParaRPr>
          </a:p>
        </p:txBody>
      </p:sp>
      <p:sp>
        <p:nvSpPr>
          <p:cNvPr id="1245" name="Google Shape;1245;p21"/>
          <p:cNvSpPr txBox="1"/>
          <p:nvPr/>
        </p:nvSpPr>
        <p:spPr>
          <a:xfrm>
            <a:off x="6609525" y="2898900"/>
            <a:ext cx="2139300" cy="77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Steroids, Tretinols, Hydroquinone, Pregnant, Breast Feeding, </a:t>
            </a:r>
            <a:endParaRPr sz="1200">
              <a:latin typeface="Roboto"/>
              <a:ea typeface="Roboto"/>
              <a:cs typeface="Roboto"/>
              <a:sym typeface="Roboto"/>
            </a:endParaRPr>
          </a:p>
        </p:txBody>
      </p:sp>
      <p:sp>
        <p:nvSpPr>
          <p:cNvPr id="1246" name="Google Shape;1246;p21"/>
          <p:cNvSpPr txBox="1"/>
          <p:nvPr/>
        </p:nvSpPr>
        <p:spPr>
          <a:xfrm>
            <a:off x="6851701" y="3995088"/>
            <a:ext cx="18351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Skin Texture</a:t>
            </a:r>
            <a:endParaRPr sz="1700">
              <a:latin typeface="Fira Sans Extra Condensed Medium"/>
              <a:ea typeface="Fira Sans Extra Condensed Medium"/>
              <a:cs typeface="Fira Sans Extra Condensed Medium"/>
              <a:sym typeface="Fira Sans Extra Condensed Medium"/>
            </a:endParaRPr>
          </a:p>
        </p:txBody>
      </p:sp>
      <p:sp>
        <p:nvSpPr>
          <p:cNvPr id="1247" name="Google Shape;1247;p21"/>
          <p:cNvSpPr txBox="1"/>
          <p:nvPr/>
        </p:nvSpPr>
        <p:spPr>
          <a:xfrm>
            <a:off x="6323500" y="4280125"/>
            <a:ext cx="23634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Skin reaction to products, Skin turns reddish with temperature,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keup and Skin Type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1403</Words>
  <Application>Microsoft Office PowerPoint</Application>
  <PresentationFormat>On-screen Show (16:9)</PresentationFormat>
  <Paragraphs>169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Arial</vt:lpstr>
      <vt:lpstr>Fira Sans Extra Condensed Medium</vt:lpstr>
      <vt:lpstr>Wingdings</vt:lpstr>
      <vt:lpstr>Fira Sans Extra Condensed</vt:lpstr>
      <vt:lpstr>Fira Sans</vt:lpstr>
      <vt:lpstr>Makeup and Skin Type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Narmatha Thiyagarajan</cp:lastModifiedBy>
  <cp:revision>1</cp:revision>
  <dcterms:modified xsi:type="dcterms:W3CDTF">2022-08-24T18:56:15Z</dcterms:modified>
</cp:coreProperties>
</file>