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altLang="en-IN" dirty="0" sz="2400" lang="en-US"/>
              <a:t>N</a:t>
            </a:r>
            <a:r>
              <a:rPr altLang="en-IN" dirty="0" sz="2400" lang="en-US"/>
              <a:t>A</a:t>
            </a:r>
            <a:r>
              <a:rPr altLang="en-IN" dirty="0" sz="2400" lang="en-US"/>
              <a:t>R</a:t>
            </a:r>
            <a:r>
              <a:rPr altLang="en-IN" dirty="0" sz="2400" lang="en-US"/>
              <a:t>M</a:t>
            </a:r>
            <a:r>
              <a:rPr altLang="en-IN" dirty="0" sz="2400" lang="en-US"/>
              <a:t>ATHA</a:t>
            </a:r>
            <a:r>
              <a:rPr altLang="en-IN" dirty="0" sz="2400" lang="en-US"/>
              <a:t>.</a:t>
            </a:r>
            <a:r>
              <a:rPr altLang="en-IN" dirty="0" sz="2400" lang="en-US"/>
              <a:t>P</a:t>
            </a:r>
            <a:endParaRPr dirty="0" sz="2400" lang="en-US"/>
          </a:p>
          <a:p>
            <a:r>
              <a:rPr dirty="0" sz="2400" lang="en-US"/>
              <a:t>REGISTER NO: 31221</a:t>
            </a:r>
            <a:r>
              <a:rPr dirty="0" sz="2400" lang="en-IN"/>
              <a:t>08</a:t>
            </a:r>
            <a:r>
              <a:rPr dirty="0" sz="2400" lang="en-US"/>
              <a:t>4</a:t>
            </a:r>
            <a:r>
              <a:rPr altLang="en-IN" dirty="0" sz="2400" lang="en-US"/>
              <a:t>1</a:t>
            </a:r>
            <a:endParaRPr dirty="0" sz="2400" lang="en-US"/>
          </a:p>
          <a:p>
            <a:r>
              <a:rPr dirty="0" sz="2400" lang="en-US"/>
              <a:t>DEPARTMENT: B.COM </a:t>
            </a:r>
            <a:r>
              <a:rPr dirty="0" sz="2400" lang="en-IN"/>
              <a:t>(General)  III - B</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2024-03-28T17:07:22Z</dcterms:created>
  <dcterms:modified xsi:type="dcterms:W3CDTF">2024-08-30T17:04:06Z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8f154374b3c7456f9c9925ac300cbb5b</vt:lpwstr>
  </property>
</Properties>
</file>