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7" r:id="rId3"/>
    <p:sldId id="259" r:id="rId4"/>
    <p:sldId id="256" r:id="rId5"/>
    <p:sldId id="260" r:id="rId6"/>
    <p:sldId id="261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677D-2F6B-E67F-ED19-232CDE4DB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Angular Directives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1DF04-786F-0FC7-ADDC-442B48436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Narmatha &amp; Meghana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24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BB92-187B-D5B1-F79D-854B6A02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skerville Old Face" panose="02020602080505020303" pitchFamily="18" charset="77"/>
                <a:cs typeface="Calibri Light"/>
              </a:rPr>
              <a:t>Agenda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F538-5F4B-3678-A615-FB2371AC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Angular Directives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Types of Directives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Why Directives</a:t>
            </a:r>
          </a:p>
        </p:txBody>
      </p:sp>
    </p:spTree>
    <p:extLst>
      <p:ext uri="{BB962C8B-B14F-4D97-AF65-F5344CB8AC3E}">
        <p14:creationId xmlns:p14="http://schemas.microsoft.com/office/powerpoint/2010/main" val="183079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10B4-EF6D-1398-1657-622B5B91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B85DE-3823-BC52-A757-9850E852B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Angular directives are markers on the HTML elements that tell Angular how to behave or manipulate the DOM (Document Object Model) at runtime.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They are used to extend HTML with new attributes and elements, allowing you to create dynamic and interactive web applications.</a:t>
            </a:r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1251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677D-2F6B-E67F-ED19-232CDE4DB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634" y="1371600"/>
            <a:ext cx="10993549" cy="717444"/>
          </a:xfrm>
        </p:spPr>
        <p:txBody>
          <a:bodyPr/>
          <a:lstStyle/>
          <a:p>
            <a:r>
              <a:rPr lang="en-US" dirty="0"/>
              <a:t>What are Angular Directives?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1DF04-786F-0FC7-ADDC-442B4843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34" y="3566160"/>
            <a:ext cx="10993546" cy="2692399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Google Sans"/>
              </a:rPr>
              <a:t>In Angular, Directives are defined as </a:t>
            </a:r>
            <a:r>
              <a:rPr lang="en-US" sz="2800" dirty="0">
                <a:solidFill>
                  <a:schemeClr val="bg1"/>
                </a:solidFill>
                <a:latin typeface="Google Sans"/>
              </a:rPr>
              <a:t>classes that can add new behavior to the elements in the template or modify existing behavior.</a:t>
            </a: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3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69D8-6A85-1A63-20EB-FEFC211F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12800"/>
            <a:ext cx="11029616" cy="791396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TYPES OF DIRECTIVES</a:t>
            </a:r>
          </a:p>
        </p:txBody>
      </p:sp>
      <p:pic>
        <p:nvPicPr>
          <p:cNvPr id="1026" name="Picture 2" descr="Directives in Angular: A Beginner's Guide | by dalanda drissi | Medium">
            <a:extLst>
              <a:ext uri="{FF2B5EF4-FFF2-40B4-BE49-F238E27FC236}">
                <a16:creationId xmlns:a16="http://schemas.microsoft.com/office/drawing/2014/main" id="{FF27E285-B7EB-8843-60C0-3B3DB4EC56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9"/>
          <a:stretch/>
        </p:blipFill>
        <p:spPr bwMode="auto">
          <a:xfrm>
            <a:off x="203200" y="2011680"/>
            <a:ext cx="11501120" cy="458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66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677D-2F6B-E67F-ED19-232CDE4DB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Types of directives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1DF04-786F-0FC7-ADDC-442B4843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2963" y="3889695"/>
            <a:ext cx="2263606" cy="590321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COMPONENT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2CE7FBE-5EE2-3159-1167-02C79EE404CF}"/>
              </a:ext>
            </a:extLst>
          </p:cNvPr>
          <p:cNvSpPr txBox="1">
            <a:spLocks/>
          </p:cNvSpPr>
          <p:nvPr/>
        </p:nvSpPr>
        <p:spPr>
          <a:xfrm>
            <a:off x="5037602" y="3903770"/>
            <a:ext cx="208072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</a:rPr>
              <a:t>STRUCTURAL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EF6704-4B1A-BAD1-B940-D471857F55E7}"/>
              </a:ext>
            </a:extLst>
          </p:cNvPr>
          <p:cNvSpPr txBox="1">
            <a:spLocks/>
          </p:cNvSpPr>
          <p:nvPr/>
        </p:nvSpPr>
        <p:spPr>
          <a:xfrm>
            <a:off x="8143505" y="3889695"/>
            <a:ext cx="177592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</a:rPr>
              <a:t>ATTRIBUTE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6BCBCB-FB49-CDD2-6473-8FA54CB5BAF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334766" y="2733040"/>
            <a:ext cx="0" cy="1156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5C7ECF-9406-7A70-6FBD-B642CD6EE93D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6077965" y="2495444"/>
            <a:ext cx="1" cy="1408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9746B9-7A3B-8515-7002-717A13D8C5E2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031468" y="2733040"/>
            <a:ext cx="0" cy="1156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599AB7-E868-6B96-86B8-908A403845E5}"/>
              </a:ext>
            </a:extLst>
          </p:cNvPr>
          <p:cNvSpPr txBox="1"/>
          <p:nvPr/>
        </p:nvSpPr>
        <p:spPr>
          <a:xfrm>
            <a:off x="5176520" y="4683781"/>
            <a:ext cx="183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*</a:t>
            </a:r>
            <a:r>
              <a:rPr lang="en-IN" sz="2400" dirty="0" err="1">
                <a:solidFill>
                  <a:schemeClr val="bg1"/>
                </a:solidFill>
              </a:rPr>
              <a:t>ngIf</a:t>
            </a: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*</a:t>
            </a:r>
            <a:r>
              <a:rPr lang="en-IN" sz="2400" dirty="0" err="1">
                <a:solidFill>
                  <a:schemeClr val="bg1"/>
                </a:solidFill>
              </a:rPr>
              <a:t>ngFor</a:t>
            </a: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*</a:t>
            </a:r>
            <a:r>
              <a:rPr lang="en-IN" sz="2400" dirty="0" err="1">
                <a:solidFill>
                  <a:schemeClr val="bg1"/>
                </a:solidFill>
              </a:rPr>
              <a:t>ngSwitch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B4D1D7-6591-10CE-2CEB-7EE2D4527518}"/>
              </a:ext>
            </a:extLst>
          </p:cNvPr>
          <p:cNvSpPr txBox="1"/>
          <p:nvPr/>
        </p:nvSpPr>
        <p:spPr>
          <a:xfrm>
            <a:off x="8280400" y="4822281"/>
            <a:ext cx="1838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bg1"/>
                </a:solidFill>
              </a:rPr>
              <a:t>ngClass</a:t>
            </a: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bg1"/>
                </a:solidFill>
              </a:rPr>
              <a:t>ngStyle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198B6C-8858-B38F-5382-854259AC7270}"/>
              </a:ext>
            </a:extLst>
          </p:cNvPr>
          <p:cNvCxnSpPr>
            <a:cxnSpLocks/>
          </p:cNvCxnSpPr>
          <p:nvPr/>
        </p:nvCxnSpPr>
        <p:spPr>
          <a:xfrm>
            <a:off x="3334766" y="2733040"/>
            <a:ext cx="569670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08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2922-D81D-803D-27B6-7AE0F7F8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73F0-F5F5-8582-61BF-317B2C437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 is also a type of directive in angular with its own template, styles, and logic needed for the view.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 Directive is the most widely used directive in the angular application.</a:t>
            </a: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A component is a fundamental building block of an Angular application 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you cannot create an angular application without a component.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5464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2922-D81D-803D-27B6-7AE0F7F8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Structural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73F0-F5F5-8582-61BF-317B2C437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Structural directives start with a * sign.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directives are used to manipulate and change the structure of the DOM elements.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2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2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ngSwitch</a:t>
            </a:r>
            <a:r>
              <a:rPr lang="en-US" sz="2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2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directive.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54872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2922-D81D-803D-27B6-7AE0F7F8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73F0-F5F5-8582-61BF-317B2C437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In Angular, an attribute directive is a type of directive that is applied to an HTML element as an attribute.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 Directive is basically used to modify or alter the appearance and behavior of an element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without altering its structure.</a:t>
            </a:r>
          </a:p>
          <a:p>
            <a:pPr lvl="1"/>
            <a:r>
              <a:rPr lang="en-US" sz="2200" dirty="0" err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ngClass</a:t>
            </a:r>
            <a:endParaRPr lang="en-US" sz="2200" dirty="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ngStyle</a:t>
            </a:r>
            <a:endParaRPr lang="en-US" sz="2200" dirty="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924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25</TotalTime>
  <Words>253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Baskerville Old Face</vt:lpstr>
      <vt:lpstr>Courier New</vt:lpstr>
      <vt:lpstr>Gill Sans MT</vt:lpstr>
      <vt:lpstr>Gill Sans Nova Light</vt:lpstr>
      <vt:lpstr>Google Sans</vt:lpstr>
      <vt:lpstr>Söhne</vt:lpstr>
      <vt:lpstr>Verdana</vt:lpstr>
      <vt:lpstr>Wingdings 2</vt:lpstr>
      <vt:lpstr>Dividend</vt:lpstr>
      <vt:lpstr>Angular Directives</vt:lpstr>
      <vt:lpstr>Agenda</vt:lpstr>
      <vt:lpstr>Introduction</vt:lpstr>
      <vt:lpstr>What are Angular Directives?</vt:lpstr>
      <vt:lpstr>TYPES OF DIRECTIVES</vt:lpstr>
      <vt:lpstr>Types of directives</vt:lpstr>
      <vt:lpstr>COMPONENT DIRECTIVE</vt:lpstr>
      <vt:lpstr>Structural DIRECTIVE</vt:lpstr>
      <vt:lpstr>ATTRIBUTE DIRECTIVE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Directives</dc:title>
  <dc:creator>Narmatha Natarayasamy</dc:creator>
  <cp:lastModifiedBy>Narmatha Natarayasamy</cp:lastModifiedBy>
  <cp:revision>1</cp:revision>
  <dcterms:created xsi:type="dcterms:W3CDTF">2024-01-31T16:56:13Z</dcterms:created>
  <dcterms:modified xsi:type="dcterms:W3CDTF">2024-01-31T17:21:17Z</dcterms:modified>
</cp:coreProperties>
</file>